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sldIdLst>
    <p:sldId id="264" r:id="rId4"/>
    <p:sldId id="272" r:id="rId5"/>
    <p:sldId id="257" r:id="rId6"/>
    <p:sldId id="258" r:id="rId7"/>
    <p:sldId id="265" r:id="rId8"/>
    <p:sldId id="259" r:id="rId9"/>
    <p:sldId id="266" r:id="rId10"/>
    <p:sldId id="271" r:id="rId11"/>
    <p:sldId id="260" r:id="rId12"/>
    <p:sldId id="268" r:id="rId13"/>
    <p:sldId id="261" r:id="rId14"/>
    <p:sldId id="263" r:id="rId15"/>
    <p:sldId id="262" r:id="rId16"/>
    <p:sldId id="267" r:id="rId17"/>
  </p:sldIdLst>
  <p:sldSz cx="9144000" cy="6858000" type="screen4x3"/>
  <p:notesSz cx="6858000" cy="9144000"/>
  <p:embeddedFontLst>
    <p:embeddedFont>
      <p:font typeface="Calibri" pitchFamily="34" charset="0"/>
      <p:regular r:id="rId18"/>
      <p:bold r:id="rId19"/>
      <p:italic r:id="rId20"/>
      <p:boldItalic r:id="rId21"/>
    </p:embeddedFont>
    <p:embeddedFont>
      <p:font typeface="Comic Sans MS" pitchFamily="66" charset="0"/>
      <p:regular r:id="rId22"/>
      <p:bold r:id="rId23"/>
    </p:embeddedFont>
    <p:embeddedFont>
      <p:font typeface="Arial Black" pitchFamily="34" charset="0"/>
      <p:bold r:id="rId24"/>
    </p:embeddedFont>
    <p:embeddedFont>
      <p:font typeface="Calibri Light" pitchFamily="34" charset="0"/>
      <p:regular r:id="rId25"/>
      <p: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C34E"/>
    <a:srgbClr val="D19208"/>
    <a:srgbClr val="231F1B"/>
    <a:srgbClr val="62574E"/>
    <a:srgbClr val="336600"/>
    <a:srgbClr val="183B6A"/>
    <a:srgbClr val="EDF3FB"/>
    <a:srgbClr val="EFD1EE"/>
    <a:srgbClr val="FEE1E8"/>
    <a:srgbClr val="D4E6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46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gif"/></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gif"/></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38D8C-7F32-4F56-B1F7-321BA8AA9681}" type="doc">
      <dgm:prSet loTypeId="urn:microsoft.com/office/officeart/2005/8/layout/vList4#1" loCatId="list" qsTypeId="urn:microsoft.com/office/officeart/2005/8/quickstyle/3d1" qsCatId="3D" csTypeId="urn:microsoft.com/office/officeart/2005/8/colors/colorful1#1" csCatId="colorful" phldr="1"/>
      <dgm:spPr/>
      <dgm:t>
        <a:bodyPr/>
        <a:lstStyle/>
        <a:p>
          <a:endParaRPr lang="es-ES"/>
        </a:p>
      </dgm:t>
    </dgm:pt>
    <dgm:pt modelId="{88E5345B-8DC6-431E-AC78-FA91763D007F}">
      <dgm:prSet phldrT="[Texto]" custT="1"/>
      <dgm:spPr/>
      <dgm:t>
        <a:bodyPr/>
        <a:lstStyle/>
        <a:p>
          <a:r>
            <a:rPr lang="ro-RO" sz="2000" b="1" dirty="0">
              <a:solidFill>
                <a:srgbClr val="4D2307"/>
              </a:solidFill>
            </a:rPr>
            <a:t>IONA</a:t>
          </a:r>
          <a:endParaRPr lang="es-ES" sz="2000" b="1" dirty="0">
            <a:solidFill>
              <a:srgbClr val="4D2307"/>
            </a:solidFill>
          </a:endParaRPr>
        </a:p>
      </dgm:t>
    </dgm:pt>
    <dgm:pt modelId="{471E99F9-57EC-4FAA-82B0-9EAE80FB14C2}" type="parTrans" cxnId="{E9111D11-7718-4453-A8CD-27A6F16184F3}">
      <dgm:prSet/>
      <dgm:spPr/>
      <dgm:t>
        <a:bodyPr/>
        <a:lstStyle/>
        <a:p>
          <a:endParaRPr lang="es-ES" sz="2000" b="1">
            <a:solidFill>
              <a:schemeClr val="tx1"/>
            </a:solidFill>
          </a:endParaRPr>
        </a:p>
      </dgm:t>
    </dgm:pt>
    <dgm:pt modelId="{E38B8ADD-2B11-4C85-A10F-152C71A9F9D7}" type="sibTrans" cxnId="{E9111D11-7718-4453-A8CD-27A6F16184F3}">
      <dgm:prSet/>
      <dgm:spPr/>
      <dgm:t>
        <a:bodyPr/>
        <a:lstStyle/>
        <a:p>
          <a:endParaRPr lang="es-ES" sz="2000" b="1">
            <a:solidFill>
              <a:schemeClr val="tx1"/>
            </a:solidFill>
          </a:endParaRPr>
        </a:p>
      </dgm:t>
    </dgm:pt>
    <dgm:pt modelId="{2C200727-2355-436C-8B5C-70CDE7D9A69A}">
      <dgm:prSet phldrT="[Texto]" custT="1"/>
      <dgm:spPr/>
      <dgm:t>
        <a:bodyPr/>
        <a:lstStyle/>
        <a:p>
          <a:r>
            <a:rPr lang="ro-RO" sz="2000" b="1" dirty="0">
              <a:solidFill>
                <a:schemeClr val="tx1"/>
              </a:solidFill>
            </a:rPr>
            <a:t>Când i s-a cerut să predice în Ninive a </a:t>
          </a:r>
          <a:r>
            <a:rPr lang="ro-RO" sz="2000" b="1" dirty="0" smtClean="0">
              <a:solidFill>
                <a:schemeClr val="tx1"/>
              </a:solidFill>
            </a:rPr>
            <a:t>reacţionat </a:t>
          </a:r>
          <a:r>
            <a:rPr lang="ro-RO" sz="2000" b="1" dirty="0">
              <a:solidFill>
                <a:schemeClr val="tx1"/>
              </a:solidFill>
            </a:rPr>
            <a:t>cu </a:t>
          </a:r>
          <a:r>
            <a:rPr lang="ro-RO" sz="2000" b="1" dirty="0" smtClean="0">
              <a:solidFill>
                <a:schemeClr val="tx1"/>
              </a:solidFill>
            </a:rPr>
            <a:t>laşitate</a:t>
          </a:r>
          <a:r>
            <a:rPr lang="es-ES" sz="2000" b="1" dirty="0">
              <a:solidFill>
                <a:schemeClr val="tx1"/>
              </a:solidFill>
            </a:rPr>
            <a:t>.</a:t>
          </a:r>
        </a:p>
      </dgm:t>
    </dgm:pt>
    <dgm:pt modelId="{1877676B-56B2-4435-955E-8D52881EB40F}" type="parTrans" cxnId="{04F7A8F0-6A8E-4137-B086-9EE833081C20}">
      <dgm:prSet/>
      <dgm:spPr/>
      <dgm:t>
        <a:bodyPr/>
        <a:lstStyle/>
        <a:p>
          <a:endParaRPr lang="es-ES" sz="2000" b="1">
            <a:solidFill>
              <a:schemeClr val="tx1"/>
            </a:solidFill>
          </a:endParaRPr>
        </a:p>
      </dgm:t>
    </dgm:pt>
    <dgm:pt modelId="{A1CDF907-B40F-4B38-B0BE-A686125D4DB8}" type="sibTrans" cxnId="{04F7A8F0-6A8E-4137-B086-9EE833081C20}">
      <dgm:prSet/>
      <dgm:spPr/>
      <dgm:t>
        <a:bodyPr/>
        <a:lstStyle/>
        <a:p>
          <a:endParaRPr lang="es-ES" sz="2000" b="1">
            <a:solidFill>
              <a:schemeClr val="tx1"/>
            </a:solidFill>
          </a:endParaRPr>
        </a:p>
      </dgm:t>
    </dgm:pt>
    <dgm:pt modelId="{8D9CC3EC-953A-4B38-A5A8-2355E0E8DD54}">
      <dgm:prSet phldrT="[Texto]" custT="1"/>
      <dgm:spPr>
        <a:solidFill>
          <a:srgbClr val="B89F6C"/>
        </a:solidFill>
      </dgm:spPr>
      <dgm:t>
        <a:bodyPr/>
        <a:lstStyle/>
        <a:p>
          <a:r>
            <a:rPr lang="es-ES" sz="2000" b="1" dirty="0">
              <a:solidFill>
                <a:srgbClr val="433821"/>
              </a:solidFill>
            </a:rPr>
            <a:t>PE</a:t>
          </a:r>
          <a:r>
            <a:rPr lang="ro-RO" sz="2000" b="1" dirty="0">
              <a:solidFill>
                <a:srgbClr val="433821"/>
              </a:solidFill>
            </a:rPr>
            <a:t>TRU</a:t>
          </a:r>
          <a:endParaRPr lang="es-ES" sz="2000" b="1" dirty="0">
            <a:solidFill>
              <a:srgbClr val="433821"/>
            </a:solidFill>
          </a:endParaRPr>
        </a:p>
      </dgm:t>
    </dgm:pt>
    <dgm:pt modelId="{087ECBBA-9DA4-4038-964F-0980EDEBFD06}" type="parTrans" cxnId="{4890153E-7DDA-4EBC-AE63-944A26B4D893}">
      <dgm:prSet/>
      <dgm:spPr/>
      <dgm:t>
        <a:bodyPr/>
        <a:lstStyle/>
        <a:p>
          <a:endParaRPr lang="es-ES" sz="2000" b="1">
            <a:solidFill>
              <a:schemeClr val="tx1"/>
            </a:solidFill>
          </a:endParaRPr>
        </a:p>
      </dgm:t>
    </dgm:pt>
    <dgm:pt modelId="{8EA137EF-42D0-4D19-B62F-2460BF8D321E}" type="sibTrans" cxnId="{4890153E-7DDA-4EBC-AE63-944A26B4D893}">
      <dgm:prSet/>
      <dgm:spPr/>
      <dgm:t>
        <a:bodyPr/>
        <a:lstStyle/>
        <a:p>
          <a:endParaRPr lang="es-ES" sz="2000" b="1">
            <a:solidFill>
              <a:schemeClr val="tx1"/>
            </a:solidFill>
          </a:endParaRPr>
        </a:p>
      </dgm:t>
    </dgm:pt>
    <dgm:pt modelId="{A0DEF4F8-BAA6-45DD-9F0E-E67ECAF0DB08}">
      <dgm:prSet phldrT="[Texto]" custT="1"/>
      <dgm:spPr>
        <a:solidFill>
          <a:srgbClr val="B89F6C"/>
        </a:solidFill>
      </dgm:spPr>
      <dgm:t>
        <a:bodyPr/>
        <a:lstStyle/>
        <a:p>
          <a:r>
            <a:rPr lang="ro-RO" sz="2000" b="1" dirty="0">
              <a:solidFill>
                <a:schemeClr val="tx1"/>
              </a:solidFill>
            </a:rPr>
            <a:t>Când </a:t>
          </a:r>
          <a:r>
            <a:rPr lang="ro-RO" sz="2000" b="1" dirty="0" smtClean="0">
              <a:solidFill>
                <a:schemeClr val="tx1"/>
              </a:solidFill>
            </a:rPr>
            <a:t>mulţimea </a:t>
          </a:r>
          <a:r>
            <a:rPr lang="ro-RO" sz="2000" b="1" dirty="0">
              <a:solidFill>
                <a:schemeClr val="tx1"/>
              </a:solidFill>
            </a:rPr>
            <a:t>a venit să îl prindă pe Isus, a </a:t>
          </a:r>
          <a:r>
            <a:rPr lang="ro-RO" sz="2000" b="1" dirty="0" smtClean="0">
              <a:solidFill>
                <a:schemeClr val="tx1"/>
              </a:solidFill>
            </a:rPr>
            <a:t>reacţionat </a:t>
          </a:r>
          <a:r>
            <a:rPr lang="ro-RO" sz="2000" b="1" dirty="0">
              <a:solidFill>
                <a:schemeClr val="tx1"/>
              </a:solidFill>
            </a:rPr>
            <a:t>cu </a:t>
          </a:r>
          <a:r>
            <a:rPr lang="ro-RO" sz="2000" b="1" dirty="0" smtClean="0">
              <a:solidFill>
                <a:schemeClr val="tx1"/>
              </a:solidFill>
            </a:rPr>
            <a:t>violenţă</a:t>
          </a:r>
          <a:r>
            <a:rPr lang="es-ES" sz="2000" b="1" dirty="0">
              <a:solidFill>
                <a:schemeClr val="tx1"/>
              </a:solidFill>
            </a:rPr>
            <a:t>.</a:t>
          </a:r>
        </a:p>
      </dgm:t>
    </dgm:pt>
    <dgm:pt modelId="{C812686E-81E8-416F-812F-8F7F7A45F587}" type="parTrans" cxnId="{DD3B053F-6B5B-44F7-A311-F84E3BDFF134}">
      <dgm:prSet/>
      <dgm:spPr/>
      <dgm:t>
        <a:bodyPr/>
        <a:lstStyle/>
        <a:p>
          <a:endParaRPr lang="es-ES" sz="2000" b="1">
            <a:solidFill>
              <a:schemeClr val="tx1"/>
            </a:solidFill>
          </a:endParaRPr>
        </a:p>
      </dgm:t>
    </dgm:pt>
    <dgm:pt modelId="{133A7403-4D23-4C37-B734-E0E049A3C4C2}" type="sibTrans" cxnId="{DD3B053F-6B5B-44F7-A311-F84E3BDFF134}">
      <dgm:prSet/>
      <dgm:spPr/>
      <dgm:t>
        <a:bodyPr/>
        <a:lstStyle/>
        <a:p>
          <a:endParaRPr lang="es-ES" sz="2000" b="1">
            <a:solidFill>
              <a:schemeClr val="tx1"/>
            </a:solidFill>
          </a:endParaRPr>
        </a:p>
      </dgm:t>
    </dgm:pt>
    <dgm:pt modelId="{13D80F1B-AA95-4299-8812-EF6A01F91157}">
      <dgm:prSet phldrT="[Texto]" custT="1"/>
      <dgm:spPr/>
      <dgm:t>
        <a:bodyPr/>
        <a:lstStyle/>
        <a:p>
          <a:r>
            <a:rPr lang="ro-RO" sz="2000" b="1" dirty="0">
              <a:solidFill>
                <a:srgbClr val="503D00"/>
              </a:solidFill>
            </a:rPr>
            <a:t>DIMA</a:t>
          </a:r>
          <a:endParaRPr lang="es-ES" sz="2000" b="1" dirty="0">
            <a:solidFill>
              <a:srgbClr val="503D00"/>
            </a:solidFill>
          </a:endParaRPr>
        </a:p>
      </dgm:t>
    </dgm:pt>
    <dgm:pt modelId="{E78C89A4-ED25-41F1-AE9B-DA84AD332A38}" type="parTrans" cxnId="{81DEBB45-7F83-4C31-91EB-AAA8DEAA2413}">
      <dgm:prSet/>
      <dgm:spPr/>
      <dgm:t>
        <a:bodyPr/>
        <a:lstStyle/>
        <a:p>
          <a:endParaRPr lang="es-ES" sz="2000" b="1">
            <a:solidFill>
              <a:schemeClr val="tx1"/>
            </a:solidFill>
          </a:endParaRPr>
        </a:p>
      </dgm:t>
    </dgm:pt>
    <dgm:pt modelId="{6AB4326A-787F-448E-9EF8-6FF99D612B2C}" type="sibTrans" cxnId="{81DEBB45-7F83-4C31-91EB-AAA8DEAA2413}">
      <dgm:prSet/>
      <dgm:spPr/>
      <dgm:t>
        <a:bodyPr/>
        <a:lstStyle/>
        <a:p>
          <a:endParaRPr lang="es-ES" sz="2000" b="1">
            <a:solidFill>
              <a:schemeClr val="tx1"/>
            </a:solidFill>
          </a:endParaRPr>
        </a:p>
      </dgm:t>
    </dgm:pt>
    <dgm:pt modelId="{B1AE6E85-7657-4A05-8AD0-900E4598D4A1}">
      <dgm:prSet phldrT="[Texto]" custT="1"/>
      <dgm:spPr/>
      <dgm:t>
        <a:bodyPr/>
        <a:lstStyle/>
        <a:p>
          <a:r>
            <a:rPr lang="ro-RO" sz="2000" b="1" dirty="0">
              <a:solidFill>
                <a:schemeClr val="tx1"/>
              </a:solidFill>
            </a:rPr>
            <a:t>Când a venit </a:t>
          </a:r>
          <a:r>
            <a:rPr lang="ro-RO" sz="2000" b="1" dirty="0" smtClean="0">
              <a:solidFill>
                <a:schemeClr val="tx1"/>
              </a:solidFill>
            </a:rPr>
            <a:t>persecuţia</a:t>
          </a:r>
          <a:r>
            <a:rPr lang="ro-RO" sz="2000" b="1" dirty="0">
              <a:solidFill>
                <a:schemeClr val="tx1"/>
              </a:solidFill>
            </a:rPr>
            <a:t>, l-a abandonat pe Pavel</a:t>
          </a:r>
          <a:endParaRPr lang="es-ES" sz="2000" b="1" dirty="0">
            <a:solidFill>
              <a:schemeClr val="tx1"/>
            </a:solidFill>
          </a:endParaRPr>
        </a:p>
      </dgm:t>
    </dgm:pt>
    <dgm:pt modelId="{DDA28722-ECD6-4770-9853-1A0BE273A670}" type="parTrans" cxnId="{7F8DC004-0E5E-4320-A12A-5A101D2E561A}">
      <dgm:prSet/>
      <dgm:spPr/>
      <dgm:t>
        <a:bodyPr/>
        <a:lstStyle/>
        <a:p>
          <a:endParaRPr lang="es-ES" sz="2000" b="1">
            <a:solidFill>
              <a:schemeClr val="tx1"/>
            </a:solidFill>
          </a:endParaRPr>
        </a:p>
      </dgm:t>
    </dgm:pt>
    <dgm:pt modelId="{ADE396B2-4552-4495-9880-8910E4E2882A}" type="sibTrans" cxnId="{7F8DC004-0E5E-4320-A12A-5A101D2E561A}">
      <dgm:prSet/>
      <dgm:spPr/>
      <dgm:t>
        <a:bodyPr/>
        <a:lstStyle/>
        <a:p>
          <a:endParaRPr lang="es-ES" sz="2000" b="1">
            <a:solidFill>
              <a:schemeClr val="tx1"/>
            </a:solidFill>
          </a:endParaRPr>
        </a:p>
      </dgm:t>
    </dgm:pt>
    <dgm:pt modelId="{7E5D008F-747D-409F-8F8D-13D0D55968AB}" type="pres">
      <dgm:prSet presAssocID="{30638D8C-7F32-4F56-B1F7-321BA8AA9681}" presName="linear" presStyleCnt="0">
        <dgm:presLayoutVars>
          <dgm:dir/>
          <dgm:resizeHandles val="exact"/>
        </dgm:presLayoutVars>
      </dgm:prSet>
      <dgm:spPr/>
      <dgm:t>
        <a:bodyPr/>
        <a:lstStyle/>
        <a:p>
          <a:endParaRPr lang="ro-RO"/>
        </a:p>
      </dgm:t>
    </dgm:pt>
    <dgm:pt modelId="{52DB37E8-F0A6-4BD4-A24D-B0B1F70E9309}" type="pres">
      <dgm:prSet presAssocID="{88E5345B-8DC6-431E-AC78-FA91763D007F}" presName="comp" presStyleCnt="0"/>
      <dgm:spPr/>
    </dgm:pt>
    <dgm:pt modelId="{CF875AB3-B562-4245-9696-3EC809858D48}" type="pres">
      <dgm:prSet presAssocID="{88E5345B-8DC6-431E-AC78-FA91763D007F}" presName="box" presStyleLbl="node1" presStyleIdx="0" presStyleCnt="3"/>
      <dgm:spPr/>
      <dgm:t>
        <a:bodyPr/>
        <a:lstStyle/>
        <a:p>
          <a:endParaRPr lang="ro-RO"/>
        </a:p>
      </dgm:t>
    </dgm:pt>
    <dgm:pt modelId="{3E99C616-1AAD-4D8D-8977-6C461B5BEC3A}" type="pres">
      <dgm:prSet presAssocID="{88E5345B-8DC6-431E-AC78-FA91763D007F}" presName="img" presStyleLbl="fgImgPlac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l="-6619" t="-8281" r="-10965" b="-8595"/>
          </a:stretch>
        </a:blipFill>
      </dgm:spPr>
    </dgm:pt>
    <dgm:pt modelId="{19F8DCBC-9975-4897-931F-872B625A35F8}" type="pres">
      <dgm:prSet presAssocID="{88E5345B-8DC6-431E-AC78-FA91763D007F}" presName="text" presStyleLbl="node1" presStyleIdx="0" presStyleCnt="3">
        <dgm:presLayoutVars>
          <dgm:bulletEnabled val="1"/>
        </dgm:presLayoutVars>
      </dgm:prSet>
      <dgm:spPr/>
      <dgm:t>
        <a:bodyPr/>
        <a:lstStyle/>
        <a:p>
          <a:endParaRPr lang="ro-RO"/>
        </a:p>
      </dgm:t>
    </dgm:pt>
    <dgm:pt modelId="{8A1A640F-6836-4FDE-9B83-B92F892D639A}" type="pres">
      <dgm:prSet presAssocID="{E38B8ADD-2B11-4C85-A10F-152C71A9F9D7}" presName="spacer" presStyleCnt="0"/>
      <dgm:spPr/>
    </dgm:pt>
    <dgm:pt modelId="{EF80E1E3-3E46-442E-B688-E08CE6722F82}" type="pres">
      <dgm:prSet presAssocID="{8D9CC3EC-953A-4B38-A5A8-2355E0E8DD54}" presName="comp" presStyleCnt="0"/>
      <dgm:spPr/>
    </dgm:pt>
    <dgm:pt modelId="{D021B6CC-A86F-4308-B9BE-1714B8CD44F3}" type="pres">
      <dgm:prSet presAssocID="{8D9CC3EC-953A-4B38-A5A8-2355E0E8DD54}" presName="box" presStyleLbl="node1" presStyleIdx="1" presStyleCnt="3"/>
      <dgm:spPr/>
      <dgm:t>
        <a:bodyPr/>
        <a:lstStyle/>
        <a:p>
          <a:endParaRPr lang="ro-RO"/>
        </a:p>
      </dgm:t>
    </dgm:pt>
    <dgm:pt modelId="{AAD7A0FA-E55D-484F-AE29-BAB928AD31BF}" type="pres">
      <dgm:prSet presAssocID="{8D9CC3EC-953A-4B38-A5A8-2355E0E8DD54}" presName="img" presStyleLbl="fgImgPlac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51E8AAAB-1E19-4852-9904-F0805D6356CE}" type="pres">
      <dgm:prSet presAssocID="{8D9CC3EC-953A-4B38-A5A8-2355E0E8DD54}" presName="text" presStyleLbl="node1" presStyleIdx="1" presStyleCnt="3">
        <dgm:presLayoutVars>
          <dgm:bulletEnabled val="1"/>
        </dgm:presLayoutVars>
      </dgm:prSet>
      <dgm:spPr/>
      <dgm:t>
        <a:bodyPr/>
        <a:lstStyle/>
        <a:p>
          <a:endParaRPr lang="ro-RO"/>
        </a:p>
      </dgm:t>
    </dgm:pt>
    <dgm:pt modelId="{494F4377-EE16-4C9F-9C05-A9C16C1F0E1B}" type="pres">
      <dgm:prSet presAssocID="{8EA137EF-42D0-4D19-B62F-2460BF8D321E}" presName="spacer" presStyleCnt="0"/>
      <dgm:spPr/>
    </dgm:pt>
    <dgm:pt modelId="{D8999BB3-A189-4736-8372-54B00B689510}" type="pres">
      <dgm:prSet presAssocID="{13D80F1B-AA95-4299-8812-EF6A01F91157}" presName="comp" presStyleCnt="0"/>
      <dgm:spPr/>
    </dgm:pt>
    <dgm:pt modelId="{3EFCF2B9-6214-4E54-83AC-E0B91B45CCDE}" type="pres">
      <dgm:prSet presAssocID="{13D80F1B-AA95-4299-8812-EF6A01F91157}" presName="box" presStyleLbl="node1" presStyleIdx="2" presStyleCnt="3"/>
      <dgm:spPr/>
      <dgm:t>
        <a:bodyPr/>
        <a:lstStyle/>
        <a:p>
          <a:endParaRPr lang="ro-RO"/>
        </a:p>
      </dgm:t>
    </dgm:pt>
    <dgm:pt modelId="{50A5463B-745C-4C7F-A27A-6D669B72FA23}" type="pres">
      <dgm:prSet presAssocID="{13D80F1B-AA95-4299-8812-EF6A01F91157}" presName="img" presStyleLbl="fgImgPlace1" presStyleIdx="2" presStyleCnt="3"/>
      <dgm:spPr>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3C59D000-FECC-45EE-97A7-15790CF4E706}" type="pres">
      <dgm:prSet presAssocID="{13D80F1B-AA95-4299-8812-EF6A01F91157}" presName="text" presStyleLbl="node1" presStyleIdx="2" presStyleCnt="3">
        <dgm:presLayoutVars>
          <dgm:bulletEnabled val="1"/>
        </dgm:presLayoutVars>
      </dgm:prSet>
      <dgm:spPr/>
      <dgm:t>
        <a:bodyPr/>
        <a:lstStyle/>
        <a:p>
          <a:endParaRPr lang="ro-RO"/>
        </a:p>
      </dgm:t>
    </dgm:pt>
  </dgm:ptLst>
  <dgm:cxnLst>
    <dgm:cxn modelId="{30A4CAF8-F60D-423D-8A99-B29368EDB624}" type="presOf" srcId="{8D9CC3EC-953A-4B38-A5A8-2355E0E8DD54}" destId="{D021B6CC-A86F-4308-B9BE-1714B8CD44F3}" srcOrd="0" destOrd="0" presId="urn:microsoft.com/office/officeart/2005/8/layout/vList4#1"/>
    <dgm:cxn modelId="{81DEBB45-7F83-4C31-91EB-AAA8DEAA2413}" srcId="{30638D8C-7F32-4F56-B1F7-321BA8AA9681}" destId="{13D80F1B-AA95-4299-8812-EF6A01F91157}" srcOrd="2" destOrd="0" parTransId="{E78C89A4-ED25-41F1-AE9B-DA84AD332A38}" sibTransId="{6AB4326A-787F-448E-9EF8-6FF99D612B2C}"/>
    <dgm:cxn modelId="{77C76A13-EE3D-4042-BF9F-44848968C467}" type="presOf" srcId="{2C200727-2355-436C-8B5C-70CDE7D9A69A}" destId="{CF875AB3-B562-4245-9696-3EC809858D48}" srcOrd="0" destOrd="1" presId="urn:microsoft.com/office/officeart/2005/8/layout/vList4#1"/>
    <dgm:cxn modelId="{FF1F00D0-A4B3-47E5-B2BA-C5A213E97A33}" type="presOf" srcId="{88E5345B-8DC6-431E-AC78-FA91763D007F}" destId="{CF875AB3-B562-4245-9696-3EC809858D48}" srcOrd="0" destOrd="0" presId="urn:microsoft.com/office/officeart/2005/8/layout/vList4#1"/>
    <dgm:cxn modelId="{FF774DC2-C4A8-4939-A384-28C33484F77A}" type="presOf" srcId="{13D80F1B-AA95-4299-8812-EF6A01F91157}" destId="{3EFCF2B9-6214-4E54-83AC-E0B91B45CCDE}" srcOrd="0" destOrd="0" presId="urn:microsoft.com/office/officeart/2005/8/layout/vList4#1"/>
    <dgm:cxn modelId="{7F8DC004-0E5E-4320-A12A-5A101D2E561A}" srcId="{13D80F1B-AA95-4299-8812-EF6A01F91157}" destId="{B1AE6E85-7657-4A05-8AD0-900E4598D4A1}" srcOrd="0" destOrd="0" parTransId="{DDA28722-ECD6-4770-9853-1A0BE273A670}" sibTransId="{ADE396B2-4552-4495-9880-8910E4E2882A}"/>
    <dgm:cxn modelId="{13831BA1-6616-40A7-86D6-95C38CB3365E}" type="presOf" srcId="{13D80F1B-AA95-4299-8812-EF6A01F91157}" destId="{3C59D000-FECC-45EE-97A7-15790CF4E706}" srcOrd="1" destOrd="0" presId="urn:microsoft.com/office/officeart/2005/8/layout/vList4#1"/>
    <dgm:cxn modelId="{9F899244-9B5C-42FB-B822-33AA1EF46308}" type="presOf" srcId="{30638D8C-7F32-4F56-B1F7-321BA8AA9681}" destId="{7E5D008F-747D-409F-8F8D-13D0D55968AB}" srcOrd="0" destOrd="0" presId="urn:microsoft.com/office/officeart/2005/8/layout/vList4#1"/>
    <dgm:cxn modelId="{BB688C49-FEBD-4A54-9E1C-577E5C55C794}" type="presOf" srcId="{8D9CC3EC-953A-4B38-A5A8-2355E0E8DD54}" destId="{51E8AAAB-1E19-4852-9904-F0805D6356CE}" srcOrd="1" destOrd="0" presId="urn:microsoft.com/office/officeart/2005/8/layout/vList4#1"/>
    <dgm:cxn modelId="{AFA9C12D-9208-4B6C-99E3-988DDB6DBA2C}" type="presOf" srcId="{A0DEF4F8-BAA6-45DD-9F0E-E67ECAF0DB08}" destId="{D021B6CC-A86F-4308-B9BE-1714B8CD44F3}" srcOrd="0" destOrd="1" presId="urn:microsoft.com/office/officeart/2005/8/layout/vList4#1"/>
    <dgm:cxn modelId="{7E5C5376-1740-48FC-905F-6E672A4AA516}" type="presOf" srcId="{B1AE6E85-7657-4A05-8AD0-900E4598D4A1}" destId="{3EFCF2B9-6214-4E54-83AC-E0B91B45CCDE}" srcOrd="0" destOrd="1" presId="urn:microsoft.com/office/officeart/2005/8/layout/vList4#1"/>
    <dgm:cxn modelId="{04F7A8F0-6A8E-4137-B086-9EE833081C20}" srcId="{88E5345B-8DC6-431E-AC78-FA91763D007F}" destId="{2C200727-2355-436C-8B5C-70CDE7D9A69A}" srcOrd="0" destOrd="0" parTransId="{1877676B-56B2-4435-955E-8D52881EB40F}" sibTransId="{A1CDF907-B40F-4B38-B0BE-A686125D4DB8}"/>
    <dgm:cxn modelId="{6E5B56F7-CADD-4D0F-867D-89DDFAF417B2}" type="presOf" srcId="{A0DEF4F8-BAA6-45DD-9F0E-E67ECAF0DB08}" destId="{51E8AAAB-1E19-4852-9904-F0805D6356CE}" srcOrd="1" destOrd="1" presId="urn:microsoft.com/office/officeart/2005/8/layout/vList4#1"/>
    <dgm:cxn modelId="{E9111D11-7718-4453-A8CD-27A6F16184F3}" srcId="{30638D8C-7F32-4F56-B1F7-321BA8AA9681}" destId="{88E5345B-8DC6-431E-AC78-FA91763D007F}" srcOrd="0" destOrd="0" parTransId="{471E99F9-57EC-4FAA-82B0-9EAE80FB14C2}" sibTransId="{E38B8ADD-2B11-4C85-A10F-152C71A9F9D7}"/>
    <dgm:cxn modelId="{DD3B053F-6B5B-44F7-A311-F84E3BDFF134}" srcId="{8D9CC3EC-953A-4B38-A5A8-2355E0E8DD54}" destId="{A0DEF4F8-BAA6-45DD-9F0E-E67ECAF0DB08}" srcOrd="0" destOrd="0" parTransId="{C812686E-81E8-416F-812F-8F7F7A45F587}" sibTransId="{133A7403-4D23-4C37-B734-E0E049A3C4C2}"/>
    <dgm:cxn modelId="{BD92F0E3-C10D-4113-BD68-8EA9135211B9}" type="presOf" srcId="{88E5345B-8DC6-431E-AC78-FA91763D007F}" destId="{19F8DCBC-9975-4897-931F-872B625A35F8}" srcOrd="1" destOrd="0" presId="urn:microsoft.com/office/officeart/2005/8/layout/vList4#1"/>
    <dgm:cxn modelId="{41DD9BC2-F448-445D-B5E1-69BCC7121B01}" type="presOf" srcId="{2C200727-2355-436C-8B5C-70CDE7D9A69A}" destId="{19F8DCBC-9975-4897-931F-872B625A35F8}" srcOrd="1" destOrd="1" presId="urn:microsoft.com/office/officeart/2005/8/layout/vList4#1"/>
    <dgm:cxn modelId="{4890153E-7DDA-4EBC-AE63-944A26B4D893}" srcId="{30638D8C-7F32-4F56-B1F7-321BA8AA9681}" destId="{8D9CC3EC-953A-4B38-A5A8-2355E0E8DD54}" srcOrd="1" destOrd="0" parTransId="{087ECBBA-9DA4-4038-964F-0980EDEBFD06}" sibTransId="{8EA137EF-42D0-4D19-B62F-2460BF8D321E}"/>
    <dgm:cxn modelId="{EAD99A22-999B-4FE2-B9F3-BF66E6CD75CE}" type="presOf" srcId="{B1AE6E85-7657-4A05-8AD0-900E4598D4A1}" destId="{3C59D000-FECC-45EE-97A7-15790CF4E706}" srcOrd="1" destOrd="1" presId="urn:microsoft.com/office/officeart/2005/8/layout/vList4#1"/>
    <dgm:cxn modelId="{9D72F2A1-4E6C-4188-A617-0CB76EB685B6}" type="presParOf" srcId="{7E5D008F-747D-409F-8F8D-13D0D55968AB}" destId="{52DB37E8-F0A6-4BD4-A24D-B0B1F70E9309}" srcOrd="0" destOrd="0" presId="urn:microsoft.com/office/officeart/2005/8/layout/vList4#1"/>
    <dgm:cxn modelId="{A4CE89A3-E29E-4CA2-86B4-E2D9C1085C14}" type="presParOf" srcId="{52DB37E8-F0A6-4BD4-A24D-B0B1F70E9309}" destId="{CF875AB3-B562-4245-9696-3EC809858D48}" srcOrd="0" destOrd="0" presId="urn:microsoft.com/office/officeart/2005/8/layout/vList4#1"/>
    <dgm:cxn modelId="{EA738967-17BE-4294-AE9A-3392E9F6FE39}" type="presParOf" srcId="{52DB37E8-F0A6-4BD4-A24D-B0B1F70E9309}" destId="{3E99C616-1AAD-4D8D-8977-6C461B5BEC3A}" srcOrd="1" destOrd="0" presId="urn:microsoft.com/office/officeart/2005/8/layout/vList4#1"/>
    <dgm:cxn modelId="{C23BB2FF-99C2-48EA-95DA-37D3B64F3215}" type="presParOf" srcId="{52DB37E8-F0A6-4BD4-A24D-B0B1F70E9309}" destId="{19F8DCBC-9975-4897-931F-872B625A35F8}" srcOrd="2" destOrd="0" presId="urn:microsoft.com/office/officeart/2005/8/layout/vList4#1"/>
    <dgm:cxn modelId="{1BF91518-716D-40EA-AE7E-4FD6C4B88CF4}" type="presParOf" srcId="{7E5D008F-747D-409F-8F8D-13D0D55968AB}" destId="{8A1A640F-6836-4FDE-9B83-B92F892D639A}" srcOrd="1" destOrd="0" presId="urn:microsoft.com/office/officeart/2005/8/layout/vList4#1"/>
    <dgm:cxn modelId="{3173FD03-7C77-4CC5-89E6-4F353FB6AE38}" type="presParOf" srcId="{7E5D008F-747D-409F-8F8D-13D0D55968AB}" destId="{EF80E1E3-3E46-442E-B688-E08CE6722F82}" srcOrd="2" destOrd="0" presId="urn:microsoft.com/office/officeart/2005/8/layout/vList4#1"/>
    <dgm:cxn modelId="{281CFFEC-F39D-4027-9094-21072108C205}" type="presParOf" srcId="{EF80E1E3-3E46-442E-B688-E08CE6722F82}" destId="{D021B6CC-A86F-4308-B9BE-1714B8CD44F3}" srcOrd="0" destOrd="0" presId="urn:microsoft.com/office/officeart/2005/8/layout/vList4#1"/>
    <dgm:cxn modelId="{DB4C50DB-6DC6-43E2-B660-5FDD96B8D6E4}" type="presParOf" srcId="{EF80E1E3-3E46-442E-B688-E08CE6722F82}" destId="{AAD7A0FA-E55D-484F-AE29-BAB928AD31BF}" srcOrd="1" destOrd="0" presId="urn:microsoft.com/office/officeart/2005/8/layout/vList4#1"/>
    <dgm:cxn modelId="{5DCF00D3-9373-4943-BEF0-861FC27EF1C5}" type="presParOf" srcId="{EF80E1E3-3E46-442E-B688-E08CE6722F82}" destId="{51E8AAAB-1E19-4852-9904-F0805D6356CE}" srcOrd="2" destOrd="0" presId="urn:microsoft.com/office/officeart/2005/8/layout/vList4#1"/>
    <dgm:cxn modelId="{75B7E2EA-5339-4A95-BBD4-9C2498A18822}" type="presParOf" srcId="{7E5D008F-747D-409F-8F8D-13D0D55968AB}" destId="{494F4377-EE16-4C9F-9C05-A9C16C1F0E1B}" srcOrd="3" destOrd="0" presId="urn:microsoft.com/office/officeart/2005/8/layout/vList4#1"/>
    <dgm:cxn modelId="{5F83DC1A-331F-42DE-B155-5A1E337477FD}" type="presParOf" srcId="{7E5D008F-747D-409F-8F8D-13D0D55968AB}" destId="{D8999BB3-A189-4736-8372-54B00B689510}" srcOrd="4" destOrd="0" presId="urn:microsoft.com/office/officeart/2005/8/layout/vList4#1"/>
    <dgm:cxn modelId="{43E43317-A910-49FD-8139-95D325F023C4}" type="presParOf" srcId="{D8999BB3-A189-4736-8372-54B00B689510}" destId="{3EFCF2B9-6214-4E54-83AC-E0B91B45CCDE}" srcOrd="0" destOrd="0" presId="urn:microsoft.com/office/officeart/2005/8/layout/vList4#1"/>
    <dgm:cxn modelId="{9278EABB-435F-4E75-B679-54A73B373C57}" type="presParOf" srcId="{D8999BB3-A189-4736-8372-54B00B689510}" destId="{50A5463B-745C-4C7F-A27A-6D669B72FA23}" srcOrd="1" destOrd="0" presId="urn:microsoft.com/office/officeart/2005/8/layout/vList4#1"/>
    <dgm:cxn modelId="{CF9546A3-D474-4219-96E0-D11FC529B3E7}" type="presParOf" srcId="{D8999BB3-A189-4736-8372-54B00B689510}" destId="{3C59D000-FECC-45EE-97A7-15790CF4E706}"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38D8C-7F32-4F56-B1F7-321BA8AA9681}" type="doc">
      <dgm:prSet loTypeId="urn:microsoft.com/office/officeart/2005/8/layout/vList4#2" loCatId="list" qsTypeId="urn:microsoft.com/office/officeart/2005/8/quickstyle/3d1" qsCatId="3D" csTypeId="urn:microsoft.com/office/officeart/2005/8/colors/colorful5" csCatId="colorful" phldr="1"/>
      <dgm:spPr/>
      <dgm:t>
        <a:bodyPr/>
        <a:lstStyle/>
        <a:p>
          <a:endParaRPr lang="es-ES"/>
        </a:p>
      </dgm:t>
    </dgm:pt>
    <dgm:pt modelId="{88E5345B-8DC6-431E-AC78-FA91763D007F}">
      <dgm:prSet phldrT="[Texto]" custT="1"/>
      <dgm:spPr/>
      <dgm:t>
        <a:bodyPr/>
        <a:lstStyle/>
        <a:p>
          <a:r>
            <a:rPr lang="es-ES" sz="2000" b="1" dirty="0">
              <a:solidFill>
                <a:srgbClr val="002060"/>
              </a:solidFill>
            </a:rPr>
            <a:t>DANIEL</a:t>
          </a:r>
        </a:p>
      </dgm:t>
    </dgm:pt>
    <dgm:pt modelId="{471E99F9-57EC-4FAA-82B0-9EAE80FB14C2}" type="parTrans" cxnId="{E9111D11-7718-4453-A8CD-27A6F16184F3}">
      <dgm:prSet/>
      <dgm:spPr/>
      <dgm:t>
        <a:bodyPr/>
        <a:lstStyle/>
        <a:p>
          <a:endParaRPr lang="es-ES" sz="2000" b="1">
            <a:solidFill>
              <a:schemeClr val="tx1"/>
            </a:solidFill>
          </a:endParaRPr>
        </a:p>
      </dgm:t>
    </dgm:pt>
    <dgm:pt modelId="{E38B8ADD-2B11-4C85-A10F-152C71A9F9D7}" type="sibTrans" cxnId="{E9111D11-7718-4453-A8CD-27A6F16184F3}">
      <dgm:prSet/>
      <dgm:spPr/>
      <dgm:t>
        <a:bodyPr/>
        <a:lstStyle/>
        <a:p>
          <a:endParaRPr lang="es-ES" sz="2000" b="1">
            <a:solidFill>
              <a:schemeClr val="tx1"/>
            </a:solidFill>
          </a:endParaRPr>
        </a:p>
      </dgm:t>
    </dgm:pt>
    <dgm:pt modelId="{2C200727-2355-436C-8B5C-70CDE7D9A69A}">
      <dgm:prSet phldrT="[Texto]" custT="1"/>
      <dgm:spPr/>
      <dgm:t>
        <a:bodyPr/>
        <a:lstStyle/>
        <a:p>
          <a:r>
            <a:rPr lang="ro-RO" sz="2000" b="1" dirty="0">
              <a:solidFill>
                <a:schemeClr val="tx1"/>
              </a:solidFill>
            </a:rPr>
            <a:t>Când a fost luat în captivitate a hotărât să nu se spurce cu nimic</a:t>
          </a:r>
          <a:r>
            <a:rPr lang="es-ES" sz="2000" b="1" dirty="0">
              <a:solidFill>
                <a:schemeClr val="tx1"/>
              </a:solidFill>
            </a:rPr>
            <a:t>.</a:t>
          </a:r>
        </a:p>
      </dgm:t>
    </dgm:pt>
    <dgm:pt modelId="{1877676B-56B2-4435-955E-8D52881EB40F}" type="parTrans" cxnId="{04F7A8F0-6A8E-4137-B086-9EE833081C20}">
      <dgm:prSet/>
      <dgm:spPr/>
      <dgm:t>
        <a:bodyPr/>
        <a:lstStyle/>
        <a:p>
          <a:endParaRPr lang="es-ES" sz="2000" b="1">
            <a:solidFill>
              <a:schemeClr val="tx1"/>
            </a:solidFill>
          </a:endParaRPr>
        </a:p>
      </dgm:t>
    </dgm:pt>
    <dgm:pt modelId="{A1CDF907-B40F-4B38-B0BE-A686125D4DB8}" type="sibTrans" cxnId="{04F7A8F0-6A8E-4137-B086-9EE833081C20}">
      <dgm:prSet/>
      <dgm:spPr/>
      <dgm:t>
        <a:bodyPr/>
        <a:lstStyle/>
        <a:p>
          <a:endParaRPr lang="es-ES" sz="2000" b="1">
            <a:solidFill>
              <a:schemeClr val="tx1"/>
            </a:solidFill>
          </a:endParaRPr>
        </a:p>
      </dgm:t>
    </dgm:pt>
    <dgm:pt modelId="{8D9CC3EC-953A-4B38-A5A8-2355E0E8DD54}">
      <dgm:prSet phldrT="[Texto]" custT="1"/>
      <dgm:spPr/>
      <dgm:t>
        <a:bodyPr/>
        <a:lstStyle/>
        <a:p>
          <a:r>
            <a:rPr lang="ro-RO" sz="2000" b="1" dirty="0">
              <a:solidFill>
                <a:srgbClr val="1A5237"/>
              </a:solidFill>
            </a:rPr>
            <a:t>ESTERA</a:t>
          </a:r>
          <a:endParaRPr lang="es-ES" sz="2000" b="1" dirty="0">
            <a:solidFill>
              <a:srgbClr val="1A5237"/>
            </a:solidFill>
          </a:endParaRPr>
        </a:p>
      </dgm:t>
    </dgm:pt>
    <dgm:pt modelId="{087ECBBA-9DA4-4038-964F-0980EDEBFD06}" type="parTrans" cxnId="{4890153E-7DDA-4EBC-AE63-944A26B4D893}">
      <dgm:prSet/>
      <dgm:spPr/>
      <dgm:t>
        <a:bodyPr/>
        <a:lstStyle/>
        <a:p>
          <a:endParaRPr lang="es-ES" sz="2000" b="1">
            <a:solidFill>
              <a:schemeClr val="tx1"/>
            </a:solidFill>
          </a:endParaRPr>
        </a:p>
      </dgm:t>
    </dgm:pt>
    <dgm:pt modelId="{8EA137EF-42D0-4D19-B62F-2460BF8D321E}" type="sibTrans" cxnId="{4890153E-7DDA-4EBC-AE63-944A26B4D893}">
      <dgm:prSet/>
      <dgm:spPr/>
      <dgm:t>
        <a:bodyPr/>
        <a:lstStyle/>
        <a:p>
          <a:endParaRPr lang="es-ES" sz="2000" b="1">
            <a:solidFill>
              <a:schemeClr val="tx1"/>
            </a:solidFill>
          </a:endParaRPr>
        </a:p>
      </dgm:t>
    </dgm:pt>
    <dgm:pt modelId="{A0DEF4F8-BAA6-45DD-9F0E-E67ECAF0DB08}">
      <dgm:prSet phldrT="[Texto]" custT="1"/>
      <dgm:spPr/>
      <dgm:t>
        <a:bodyPr/>
        <a:lstStyle/>
        <a:p>
          <a:r>
            <a:rPr lang="ro-RO" sz="2000" b="1" dirty="0">
              <a:solidFill>
                <a:schemeClr val="tx1"/>
              </a:solidFill>
            </a:rPr>
            <a:t>Când Israel a fost </a:t>
          </a:r>
          <a:r>
            <a:rPr lang="ro-RO" sz="2000" b="1" dirty="0" smtClean="0">
              <a:solidFill>
                <a:schemeClr val="tx1"/>
              </a:solidFill>
            </a:rPr>
            <a:t>ameninţat</a:t>
          </a:r>
          <a:r>
            <a:rPr lang="ro-RO" sz="2000" b="1" dirty="0">
              <a:solidFill>
                <a:schemeClr val="tx1"/>
              </a:solidFill>
            </a:rPr>
            <a:t>, a hotărât să </a:t>
          </a:r>
          <a:r>
            <a:rPr lang="ro-RO" sz="2000" b="1" dirty="0" smtClean="0">
              <a:solidFill>
                <a:schemeClr val="tx1"/>
              </a:solidFill>
            </a:rPr>
            <a:t>îşi </a:t>
          </a:r>
          <a:r>
            <a:rPr lang="ro-RO" sz="2000" b="1" dirty="0">
              <a:solidFill>
                <a:schemeClr val="tx1"/>
              </a:solidFill>
            </a:rPr>
            <a:t>pună </a:t>
          </a:r>
          <a:r>
            <a:rPr lang="ro-RO" sz="2000" b="1" dirty="0" smtClean="0">
              <a:solidFill>
                <a:schemeClr val="tx1"/>
              </a:solidFill>
            </a:rPr>
            <a:t>viaţa </a:t>
          </a:r>
          <a:r>
            <a:rPr lang="ro-RO" sz="2000" b="1" dirty="0">
              <a:solidFill>
                <a:schemeClr val="tx1"/>
              </a:solidFill>
            </a:rPr>
            <a:t>în pericol ca să îi salveze</a:t>
          </a:r>
          <a:r>
            <a:rPr lang="es-ES" sz="2000" b="1" dirty="0">
              <a:solidFill>
                <a:schemeClr val="tx1"/>
              </a:solidFill>
            </a:rPr>
            <a:t>.</a:t>
          </a:r>
        </a:p>
      </dgm:t>
    </dgm:pt>
    <dgm:pt modelId="{C812686E-81E8-416F-812F-8F7F7A45F587}" type="parTrans" cxnId="{DD3B053F-6B5B-44F7-A311-F84E3BDFF134}">
      <dgm:prSet/>
      <dgm:spPr/>
      <dgm:t>
        <a:bodyPr/>
        <a:lstStyle/>
        <a:p>
          <a:endParaRPr lang="es-ES" sz="2000" b="1">
            <a:solidFill>
              <a:schemeClr val="tx1"/>
            </a:solidFill>
          </a:endParaRPr>
        </a:p>
      </dgm:t>
    </dgm:pt>
    <dgm:pt modelId="{133A7403-4D23-4C37-B734-E0E049A3C4C2}" type="sibTrans" cxnId="{DD3B053F-6B5B-44F7-A311-F84E3BDFF134}">
      <dgm:prSet/>
      <dgm:spPr/>
      <dgm:t>
        <a:bodyPr/>
        <a:lstStyle/>
        <a:p>
          <a:endParaRPr lang="es-ES" sz="2000" b="1">
            <a:solidFill>
              <a:schemeClr val="tx1"/>
            </a:solidFill>
          </a:endParaRPr>
        </a:p>
      </dgm:t>
    </dgm:pt>
    <dgm:pt modelId="{13D80F1B-AA95-4299-8812-EF6A01F91157}">
      <dgm:prSet phldrT="[Texto]" custT="1"/>
      <dgm:spPr/>
      <dgm:t>
        <a:bodyPr/>
        <a:lstStyle/>
        <a:p>
          <a:r>
            <a:rPr lang="ro-RO" sz="2000" b="1" dirty="0">
              <a:solidFill>
                <a:srgbClr val="314B21"/>
              </a:solidFill>
            </a:rPr>
            <a:t>NEEMIA</a:t>
          </a:r>
          <a:endParaRPr lang="es-ES" sz="2000" b="1" dirty="0">
            <a:solidFill>
              <a:srgbClr val="314B21"/>
            </a:solidFill>
          </a:endParaRPr>
        </a:p>
      </dgm:t>
    </dgm:pt>
    <dgm:pt modelId="{E78C89A4-ED25-41F1-AE9B-DA84AD332A38}" type="parTrans" cxnId="{81DEBB45-7F83-4C31-91EB-AAA8DEAA2413}">
      <dgm:prSet/>
      <dgm:spPr/>
      <dgm:t>
        <a:bodyPr/>
        <a:lstStyle/>
        <a:p>
          <a:endParaRPr lang="es-ES" sz="2000" b="1">
            <a:solidFill>
              <a:schemeClr val="tx1"/>
            </a:solidFill>
          </a:endParaRPr>
        </a:p>
      </dgm:t>
    </dgm:pt>
    <dgm:pt modelId="{6AB4326A-787F-448E-9EF8-6FF99D612B2C}" type="sibTrans" cxnId="{81DEBB45-7F83-4C31-91EB-AAA8DEAA2413}">
      <dgm:prSet/>
      <dgm:spPr/>
      <dgm:t>
        <a:bodyPr/>
        <a:lstStyle/>
        <a:p>
          <a:endParaRPr lang="es-ES" sz="2000" b="1">
            <a:solidFill>
              <a:schemeClr val="tx1"/>
            </a:solidFill>
          </a:endParaRPr>
        </a:p>
      </dgm:t>
    </dgm:pt>
    <dgm:pt modelId="{B1AE6E85-7657-4A05-8AD0-900E4598D4A1}">
      <dgm:prSet phldrT="[Texto]" custT="1"/>
      <dgm:spPr/>
      <dgm:t>
        <a:bodyPr/>
        <a:lstStyle/>
        <a:p>
          <a:r>
            <a:rPr lang="es-ES" sz="2000" b="1" dirty="0">
              <a:solidFill>
                <a:schemeClr val="tx1"/>
              </a:solidFill>
            </a:rPr>
            <a:t>C</a:t>
          </a:r>
          <a:r>
            <a:rPr lang="ro-RO" sz="2000" b="1" dirty="0">
              <a:solidFill>
                <a:schemeClr val="tx1"/>
              </a:solidFill>
            </a:rPr>
            <a:t>ând a aflat de ruinele Ierusalimului, a făcut planuri pentru rezidire. </a:t>
          </a:r>
          <a:endParaRPr lang="es-ES" sz="2000" b="1" dirty="0">
            <a:solidFill>
              <a:schemeClr val="tx1"/>
            </a:solidFill>
          </a:endParaRPr>
        </a:p>
      </dgm:t>
    </dgm:pt>
    <dgm:pt modelId="{DDA28722-ECD6-4770-9853-1A0BE273A670}" type="parTrans" cxnId="{7F8DC004-0E5E-4320-A12A-5A101D2E561A}">
      <dgm:prSet/>
      <dgm:spPr/>
      <dgm:t>
        <a:bodyPr/>
        <a:lstStyle/>
        <a:p>
          <a:endParaRPr lang="es-ES" sz="2000" b="1">
            <a:solidFill>
              <a:schemeClr val="tx1"/>
            </a:solidFill>
          </a:endParaRPr>
        </a:p>
      </dgm:t>
    </dgm:pt>
    <dgm:pt modelId="{ADE396B2-4552-4495-9880-8910E4E2882A}" type="sibTrans" cxnId="{7F8DC004-0E5E-4320-A12A-5A101D2E561A}">
      <dgm:prSet/>
      <dgm:spPr/>
      <dgm:t>
        <a:bodyPr/>
        <a:lstStyle/>
        <a:p>
          <a:endParaRPr lang="es-ES" sz="2000" b="1">
            <a:solidFill>
              <a:schemeClr val="tx1"/>
            </a:solidFill>
          </a:endParaRPr>
        </a:p>
      </dgm:t>
    </dgm:pt>
    <dgm:pt modelId="{7E5D008F-747D-409F-8F8D-13D0D55968AB}" type="pres">
      <dgm:prSet presAssocID="{30638D8C-7F32-4F56-B1F7-321BA8AA9681}" presName="linear" presStyleCnt="0">
        <dgm:presLayoutVars>
          <dgm:dir/>
          <dgm:resizeHandles val="exact"/>
        </dgm:presLayoutVars>
      </dgm:prSet>
      <dgm:spPr/>
      <dgm:t>
        <a:bodyPr/>
        <a:lstStyle/>
        <a:p>
          <a:endParaRPr lang="ro-RO"/>
        </a:p>
      </dgm:t>
    </dgm:pt>
    <dgm:pt modelId="{52DB37E8-F0A6-4BD4-A24D-B0B1F70E9309}" type="pres">
      <dgm:prSet presAssocID="{88E5345B-8DC6-431E-AC78-FA91763D007F}" presName="comp" presStyleCnt="0"/>
      <dgm:spPr/>
    </dgm:pt>
    <dgm:pt modelId="{CF875AB3-B562-4245-9696-3EC809858D48}" type="pres">
      <dgm:prSet presAssocID="{88E5345B-8DC6-431E-AC78-FA91763D007F}" presName="box" presStyleLbl="node1" presStyleIdx="0" presStyleCnt="3"/>
      <dgm:spPr/>
      <dgm:t>
        <a:bodyPr/>
        <a:lstStyle/>
        <a:p>
          <a:endParaRPr lang="ro-RO"/>
        </a:p>
      </dgm:t>
    </dgm:pt>
    <dgm:pt modelId="{3E99C616-1AAD-4D8D-8977-6C461B5BEC3A}" type="pres">
      <dgm:prSet presAssocID="{88E5345B-8DC6-431E-AC78-FA91763D007F}" presName="img" presStyleLbl="fgImgPlac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19F8DCBC-9975-4897-931F-872B625A35F8}" type="pres">
      <dgm:prSet presAssocID="{88E5345B-8DC6-431E-AC78-FA91763D007F}" presName="text" presStyleLbl="node1" presStyleIdx="0" presStyleCnt="3">
        <dgm:presLayoutVars>
          <dgm:bulletEnabled val="1"/>
        </dgm:presLayoutVars>
      </dgm:prSet>
      <dgm:spPr/>
      <dgm:t>
        <a:bodyPr/>
        <a:lstStyle/>
        <a:p>
          <a:endParaRPr lang="ro-RO"/>
        </a:p>
      </dgm:t>
    </dgm:pt>
    <dgm:pt modelId="{8A1A640F-6836-4FDE-9B83-B92F892D639A}" type="pres">
      <dgm:prSet presAssocID="{E38B8ADD-2B11-4C85-A10F-152C71A9F9D7}" presName="spacer" presStyleCnt="0"/>
      <dgm:spPr/>
    </dgm:pt>
    <dgm:pt modelId="{EF80E1E3-3E46-442E-B688-E08CE6722F82}" type="pres">
      <dgm:prSet presAssocID="{8D9CC3EC-953A-4B38-A5A8-2355E0E8DD54}" presName="comp" presStyleCnt="0"/>
      <dgm:spPr/>
    </dgm:pt>
    <dgm:pt modelId="{D021B6CC-A86F-4308-B9BE-1714B8CD44F3}" type="pres">
      <dgm:prSet presAssocID="{8D9CC3EC-953A-4B38-A5A8-2355E0E8DD54}" presName="box" presStyleLbl="node1" presStyleIdx="1" presStyleCnt="3"/>
      <dgm:spPr/>
      <dgm:t>
        <a:bodyPr/>
        <a:lstStyle/>
        <a:p>
          <a:endParaRPr lang="ro-RO"/>
        </a:p>
      </dgm:t>
    </dgm:pt>
    <dgm:pt modelId="{AAD7A0FA-E55D-484F-AE29-BAB928AD31BF}" type="pres">
      <dgm:prSet presAssocID="{8D9CC3EC-953A-4B38-A5A8-2355E0E8DD54}" presName="img" presStyleLbl="fgImgPlace1" presStyleIdx="1" presStyleCnt="3" custLinFactNeighborX="-15059" custLinFactNeighborY="0"/>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51E8AAAB-1E19-4852-9904-F0805D6356CE}" type="pres">
      <dgm:prSet presAssocID="{8D9CC3EC-953A-4B38-A5A8-2355E0E8DD54}" presName="text" presStyleLbl="node1" presStyleIdx="1" presStyleCnt="3">
        <dgm:presLayoutVars>
          <dgm:bulletEnabled val="1"/>
        </dgm:presLayoutVars>
      </dgm:prSet>
      <dgm:spPr/>
      <dgm:t>
        <a:bodyPr/>
        <a:lstStyle/>
        <a:p>
          <a:endParaRPr lang="ro-RO"/>
        </a:p>
      </dgm:t>
    </dgm:pt>
    <dgm:pt modelId="{494F4377-EE16-4C9F-9C05-A9C16C1F0E1B}" type="pres">
      <dgm:prSet presAssocID="{8EA137EF-42D0-4D19-B62F-2460BF8D321E}" presName="spacer" presStyleCnt="0"/>
      <dgm:spPr/>
    </dgm:pt>
    <dgm:pt modelId="{D8999BB3-A189-4736-8372-54B00B689510}" type="pres">
      <dgm:prSet presAssocID="{13D80F1B-AA95-4299-8812-EF6A01F91157}" presName="comp" presStyleCnt="0"/>
      <dgm:spPr/>
    </dgm:pt>
    <dgm:pt modelId="{3EFCF2B9-6214-4E54-83AC-E0B91B45CCDE}" type="pres">
      <dgm:prSet presAssocID="{13D80F1B-AA95-4299-8812-EF6A01F91157}" presName="box" presStyleLbl="node1" presStyleIdx="2" presStyleCnt="3"/>
      <dgm:spPr/>
      <dgm:t>
        <a:bodyPr/>
        <a:lstStyle/>
        <a:p>
          <a:endParaRPr lang="ro-RO"/>
        </a:p>
      </dgm:t>
    </dgm:pt>
    <dgm:pt modelId="{50A5463B-745C-4C7F-A27A-6D669B72FA23}" type="pres">
      <dgm:prSet presAssocID="{13D80F1B-AA95-4299-8812-EF6A01F91157}" presName="img"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3C59D000-FECC-45EE-97A7-15790CF4E706}" type="pres">
      <dgm:prSet presAssocID="{13D80F1B-AA95-4299-8812-EF6A01F91157}" presName="text" presStyleLbl="node1" presStyleIdx="2" presStyleCnt="3">
        <dgm:presLayoutVars>
          <dgm:bulletEnabled val="1"/>
        </dgm:presLayoutVars>
      </dgm:prSet>
      <dgm:spPr/>
      <dgm:t>
        <a:bodyPr/>
        <a:lstStyle/>
        <a:p>
          <a:endParaRPr lang="ro-RO"/>
        </a:p>
      </dgm:t>
    </dgm:pt>
  </dgm:ptLst>
  <dgm:cxnLst>
    <dgm:cxn modelId="{30A4CAF8-F60D-423D-8A99-B29368EDB624}" type="presOf" srcId="{8D9CC3EC-953A-4B38-A5A8-2355E0E8DD54}" destId="{D021B6CC-A86F-4308-B9BE-1714B8CD44F3}" srcOrd="0" destOrd="0" presId="urn:microsoft.com/office/officeart/2005/8/layout/vList4#2"/>
    <dgm:cxn modelId="{81DEBB45-7F83-4C31-91EB-AAA8DEAA2413}" srcId="{30638D8C-7F32-4F56-B1F7-321BA8AA9681}" destId="{13D80F1B-AA95-4299-8812-EF6A01F91157}" srcOrd="2" destOrd="0" parTransId="{E78C89A4-ED25-41F1-AE9B-DA84AD332A38}" sibTransId="{6AB4326A-787F-448E-9EF8-6FF99D612B2C}"/>
    <dgm:cxn modelId="{77C76A13-EE3D-4042-BF9F-44848968C467}" type="presOf" srcId="{2C200727-2355-436C-8B5C-70CDE7D9A69A}" destId="{CF875AB3-B562-4245-9696-3EC809858D48}" srcOrd="0" destOrd="1" presId="urn:microsoft.com/office/officeart/2005/8/layout/vList4#2"/>
    <dgm:cxn modelId="{FF1F00D0-A4B3-47E5-B2BA-C5A213E97A33}" type="presOf" srcId="{88E5345B-8DC6-431E-AC78-FA91763D007F}" destId="{CF875AB3-B562-4245-9696-3EC809858D48}" srcOrd="0" destOrd="0" presId="urn:microsoft.com/office/officeart/2005/8/layout/vList4#2"/>
    <dgm:cxn modelId="{FF774DC2-C4A8-4939-A384-28C33484F77A}" type="presOf" srcId="{13D80F1B-AA95-4299-8812-EF6A01F91157}" destId="{3EFCF2B9-6214-4E54-83AC-E0B91B45CCDE}" srcOrd="0" destOrd="0" presId="urn:microsoft.com/office/officeart/2005/8/layout/vList4#2"/>
    <dgm:cxn modelId="{7F8DC004-0E5E-4320-A12A-5A101D2E561A}" srcId="{13D80F1B-AA95-4299-8812-EF6A01F91157}" destId="{B1AE6E85-7657-4A05-8AD0-900E4598D4A1}" srcOrd="0" destOrd="0" parTransId="{DDA28722-ECD6-4770-9853-1A0BE273A670}" sibTransId="{ADE396B2-4552-4495-9880-8910E4E2882A}"/>
    <dgm:cxn modelId="{13831BA1-6616-40A7-86D6-95C38CB3365E}" type="presOf" srcId="{13D80F1B-AA95-4299-8812-EF6A01F91157}" destId="{3C59D000-FECC-45EE-97A7-15790CF4E706}" srcOrd="1" destOrd="0" presId="urn:microsoft.com/office/officeart/2005/8/layout/vList4#2"/>
    <dgm:cxn modelId="{9F899244-9B5C-42FB-B822-33AA1EF46308}" type="presOf" srcId="{30638D8C-7F32-4F56-B1F7-321BA8AA9681}" destId="{7E5D008F-747D-409F-8F8D-13D0D55968AB}" srcOrd="0" destOrd="0" presId="urn:microsoft.com/office/officeart/2005/8/layout/vList4#2"/>
    <dgm:cxn modelId="{BB688C49-FEBD-4A54-9E1C-577E5C55C794}" type="presOf" srcId="{8D9CC3EC-953A-4B38-A5A8-2355E0E8DD54}" destId="{51E8AAAB-1E19-4852-9904-F0805D6356CE}" srcOrd="1" destOrd="0" presId="urn:microsoft.com/office/officeart/2005/8/layout/vList4#2"/>
    <dgm:cxn modelId="{AFA9C12D-9208-4B6C-99E3-988DDB6DBA2C}" type="presOf" srcId="{A0DEF4F8-BAA6-45DD-9F0E-E67ECAF0DB08}" destId="{D021B6CC-A86F-4308-B9BE-1714B8CD44F3}" srcOrd="0" destOrd="1" presId="urn:microsoft.com/office/officeart/2005/8/layout/vList4#2"/>
    <dgm:cxn modelId="{7E5C5376-1740-48FC-905F-6E672A4AA516}" type="presOf" srcId="{B1AE6E85-7657-4A05-8AD0-900E4598D4A1}" destId="{3EFCF2B9-6214-4E54-83AC-E0B91B45CCDE}" srcOrd="0" destOrd="1" presId="urn:microsoft.com/office/officeart/2005/8/layout/vList4#2"/>
    <dgm:cxn modelId="{04F7A8F0-6A8E-4137-B086-9EE833081C20}" srcId="{88E5345B-8DC6-431E-AC78-FA91763D007F}" destId="{2C200727-2355-436C-8B5C-70CDE7D9A69A}" srcOrd="0" destOrd="0" parTransId="{1877676B-56B2-4435-955E-8D52881EB40F}" sibTransId="{A1CDF907-B40F-4B38-B0BE-A686125D4DB8}"/>
    <dgm:cxn modelId="{6E5B56F7-CADD-4D0F-867D-89DDFAF417B2}" type="presOf" srcId="{A0DEF4F8-BAA6-45DD-9F0E-E67ECAF0DB08}" destId="{51E8AAAB-1E19-4852-9904-F0805D6356CE}" srcOrd="1" destOrd="1" presId="urn:microsoft.com/office/officeart/2005/8/layout/vList4#2"/>
    <dgm:cxn modelId="{E9111D11-7718-4453-A8CD-27A6F16184F3}" srcId="{30638D8C-7F32-4F56-B1F7-321BA8AA9681}" destId="{88E5345B-8DC6-431E-AC78-FA91763D007F}" srcOrd="0" destOrd="0" parTransId="{471E99F9-57EC-4FAA-82B0-9EAE80FB14C2}" sibTransId="{E38B8ADD-2B11-4C85-A10F-152C71A9F9D7}"/>
    <dgm:cxn modelId="{DD3B053F-6B5B-44F7-A311-F84E3BDFF134}" srcId="{8D9CC3EC-953A-4B38-A5A8-2355E0E8DD54}" destId="{A0DEF4F8-BAA6-45DD-9F0E-E67ECAF0DB08}" srcOrd="0" destOrd="0" parTransId="{C812686E-81E8-416F-812F-8F7F7A45F587}" sibTransId="{133A7403-4D23-4C37-B734-E0E049A3C4C2}"/>
    <dgm:cxn modelId="{BD92F0E3-C10D-4113-BD68-8EA9135211B9}" type="presOf" srcId="{88E5345B-8DC6-431E-AC78-FA91763D007F}" destId="{19F8DCBC-9975-4897-931F-872B625A35F8}" srcOrd="1" destOrd="0" presId="urn:microsoft.com/office/officeart/2005/8/layout/vList4#2"/>
    <dgm:cxn modelId="{41DD9BC2-F448-445D-B5E1-69BCC7121B01}" type="presOf" srcId="{2C200727-2355-436C-8B5C-70CDE7D9A69A}" destId="{19F8DCBC-9975-4897-931F-872B625A35F8}" srcOrd="1" destOrd="1" presId="urn:microsoft.com/office/officeart/2005/8/layout/vList4#2"/>
    <dgm:cxn modelId="{4890153E-7DDA-4EBC-AE63-944A26B4D893}" srcId="{30638D8C-7F32-4F56-B1F7-321BA8AA9681}" destId="{8D9CC3EC-953A-4B38-A5A8-2355E0E8DD54}" srcOrd="1" destOrd="0" parTransId="{087ECBBA-9DA4-4038-964F-0980EDEBFD06}" sibTransId="{8EA137EF-42D0-4D19-B62F-2460BF8D321E}"/>
    <dgm:cxn modelId="{EAD99A22-999B-4FE2-B9F3-BF66E6CD75CE}" type="presOf" srcId="{B1AE6E85-7657-4A05-8AD0-900E4598D4A1}" destId="{3C59D000-FECC-45EE-97A7-15790CF4E706}" srcOrd="1" destOrd="1" presId="urn:microsoft.com/office/officeart/2005/8/layout/vList4#2"/>
    <dgm:cxn modelId="{9D72F2A1-4E6C-4188-A617-0CB76EB685B6}" type="presParOf" srcId="{7E5D008F-747D-409F-8F8D-13D0D55968AB}" destId="{52DB37E8-F0A6-4BD4-A24D-B0B1F70E9309}" srcOrd="0" destOrd="0" presId="urn:microsoft.com/office/officeart/2005/8/layout/vList4#2"/>
    <dgm:cxn modelId="{A4CE89A3-E29E-4CA2-86B4-E2D9C1085C14}" type="presParOf" srcId="{52DB37E8-F0A6-4BD4-A24D-B0B1F70E9309}" destId="{CF875AB3-B562-4245-9696-3EC809858D48}" srcOrd="0" destOrd="0" presId="urn:microsoft.com/office/officeart/2005/8/layout/vList4#2"/>
    <dgm:cxn modelId="{EA738967-17BE-4294-AE9A-3392E9F6FE39}" type="presParOf" srcId="{52DB37E8-F0A6-4BD4-A24D-B0B1F70E9309}" destId="{3E99C616-1AAD-4D8D-8977-6C461B5BEC3A}" srcOrd="1" destOrd="0" presId="urn:microsoft.com/office/officeart/2005/8/layout/vList4#2"/>
    <dgm:cxn modelId="{C23BB2FF-99C2-48EA-95DA-37D3B64F3215}" type="presParOf" srcId="{52DB37E8-F0A6-4BD4-A24D-B0B1F70E9309}" destId="{19F8DCBC-9975-4897-931F-872B625A35F8}" srcOrd="2" destOrd="0" presId="urn:microsoft.com/office/officeart/2005/8/layout/vList4#2"/>
    <dgm:cxn modelId="{1BF91518-716D-40EA-AE7E-4FD6C4B88CF4}" type="presParOf" srcId="{7E5D008F-747D-409F-8F8D-13D0D55968AB}" destId="{8A1A640F-6836-4FDE-9B83-B92F892D639A}" srcOrd="1" destOrd="0" presId="urn:microsoft.com/office/officeart/2005/8/layout/vList4#2"/>
    <dgm:cxn modelId="{3173FD03-7C77-4CC5-89E6-4F353FB6AE38}" type="presParOf" srcId="{7E5D008F-747D-409F-8F8D-13D0D55968AB}" destId="{EF80E1E3-3E46-442E-B688-E08CE6722F82}" srcOrd="2" destOrd="0" presId="urn:microsoft.com/office/officeart/2005/8/layout/vList4#2"/>
    <dgm:cxn modelId="{281CFFEC-F39D-4027-9094-21072108C205}" type="presParOf" srcId="{EF80E1E3-3E46-442E-B688-E08CE6722F82}" destId="{D021B6CC-A86F-4308-B9BE-1714B8CD44F3}" srcOrd="0" destOrd="0" presId="urn:microsoft.com/office/officeart/2005/8/layout/vList4#2"/>
    <dgm:cxn modelId="{DB4C50DB-6DC6-43E2-B660-5FDD96B8D6E4}" type="presParOf" srcId="{EF80E1E3-3E46-442E-B688-E08CE6722F82}" destId="{AAD7A0FA-E55D-484F-AE29-BAB928AD31BF}" srcOrd="1" destOrd="0" presId="urn:microsoft.com/office/officeart/2005/8/layout/vList4#2"/>
    <dgm:cxn modelId="{5DCF00D3-9373-4943-BEF0-861FC27EF1C5}" type="presParOf" srcId="{EF80E1E3-3E46-442E-B688-E08CE6722F82}" destId="{51E8AAAB-1E19-4852-9904-F0805D6356CE}" srcOrd="2" destOrd="0" presId="urn:microsoft.com/office/officeart/2005/8/layout/vList4#2"/>
    <dgm:cxn modelId="{75B7E2EA-5339-4A95-BBD4-9C2498A18822}" type="presParOf" srcId="{7E5D008F-747D-409F-8F8D-13D0D55968AB}" destId="{494F4377-EE16-4C9F-9C05-A9C16C1F0E1B}" srcOrd="3" destOrd="0" presId="urn:microsoft.com/office/officeart/2005/8/layout/vList4#2"/>
    <dgm:cxn modelId="{5F83DC1A-331F-42DE-B155-5A1E337477FD}" type="presParOf" srcId="{7E5D008F-747D-409F-8F8D-13D0D55968AB}" destId="{D8999BB3-A189-4736-8372-54B00B689510}" srcOrd="4" destOrd="0" presId="urn:microsoft.com/office/officeart/2005/8/layout/vList4#2"/>
    <dgm:cxn modelId="{43E43317-A910-49FD-8139-95D325F023C4}" type="presParOf" srcId="{D8999BB3-A189-4736-8372-54B00B689510}" destId="{3EFCF2B9-6214-4E54-83AC-E0B91B45CCDE}" srcOrd="0" destOrd="0" presId="urn:microsoft.com/office/officeart/2005/8/layout/vList4#2"/>
    <dgm:cxn modelId="{9278EABB-435F-4E75-B679-54A73B373C57}" type="presParOf" srcId="{D8999BB3-A189-4736-8372-54B00B689510}" destId="{50A5463B-745C-4C7F-A27A-6D669B72FA23}" srcOrd="1" destOrd="0" presId="urn:microsoft.com/office/officeart/2005/8/layout/vList4#2"/>
    <dgm:cxn modelId="{CF9546A3-D474-4219-96E0-D11FC529B3E7}" type="presParOf" srcId="{D8999BB3-A189-4736-8372-54B00B689510}" destId="{3C59D000-FECC-45EE-97A7-15790CF4E706}" srcOrd="2" destOrd="0" presId="urn:microsoft.com/office/officeart/2005/8/layout/vList4#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9BA3E-587A-414C-89EA-567AF54D5FA2}" type="doc">
      <dgm:prSet loTypeId="urn:microsoft.com/office/officeart/2005/8/layout/vList6" loCatId="list" qsTypeId="urn:microsoft.com/office/officeart/2005/8/quickstyle/3d2" qsCatId="3D" csTypeId="urn:microsoft.com/office/officeart/2005/8/colors/colorful4" csCatId="colorful" phldr="1"/>
      <dgm:spPr/>
      <dgm:t>
        <a:bodyPr/>
        <a:lstStyle/>
        <a:p>
          <a:endParaRPr lang="es-ES"/>
        </a:p>
      </dgm:t>
    </dgm:pt>
    <dgm:pt modelId="{FEF63305-BEEC-4B2B-86BF-F06802DE94E2}">
      <dgm:prSet custT="1"/>
      <dgm:spPr/>
      <dgm:t>
        <a:bodyPr/>
        <a:lstStyle/>
        <a:p>
          <a:r>
            <a:rPr lang="ro-RO" sz="2000" b="1" noProof="0" dirty="0" smtClean="0">
              <a:solidFill>
                <a:schemeClr val="tx1"/>
              </a:solidFill>
            </a:rPr>
            <a:t>Proverbele 24:30-34</a:t>
          </a:r>
          <a:endParaRPr lang="ro-RO" sz="2000" noProof="0" dirty="0">
            <a:solidFill>
              <a:schemeClr val="tx1"/>
            </a:solidFill>
          </a:endParaRPr>
        </a:p>
      </dgm:t>
    </dgm:pt>
    <dgm:pt modelId="{AF2AB85B-8AF9-414A-880E-1FC6B1D05D61}" type="parTrans" cxnId="{0176AE5A-446D-49E8-9642-3810FA15588D}">
      <dgm:prSet/>
      <dgm:spPr/>
      <dgm:t>
        <a:bodyPr/>
        <a:lstStyle/>
        <a:p>
          <a:endParaRPr lang="es-ES" sz="2000">
            <a:solidFill>
              <a:schemeClr val="tx1"/>
            </a:solidFill>
          </a:endParaRPr>
        </a:p>
      </dgm:t>
    </dgm:pt>
    <dgm:pt modelId="{609B7432-5366-434A-A464-F5C2DE2A35C2}" type="sibTrans" cxnId="{0176AE5A-446D-49E8-9642-3810FA15588D}">
      <dgm:prSet/>
      <dgm:spPr/>
      <dgm:t>
        <a:bodyPr/>
        <a:lstStyle/>
        <a:p>
          <a:endParaRPr lang="es-ES" sz="2000">
            <a:solidFill>
              <a:schemeClr val="tx1"/>
            </a:solidFill>
          </a:endParaRPr>
        </a:p>
      </dgm:t>
    </dgm:pt>
    <dgm:pt modelId="{467CF4D9-6554-4216-9F9B-3782E564EA65}">
      <dgm:prSet custT="1"/>
      <dgm:spPr>
        <a:solidFill>
          <a:srgbClr val="FFECA7"/>
        </a:solidFill>
      </dgm:spPr>
      <dgm:t>
        <a:bodyPr lIns="144000" anchor="ctr" anchorCtr="0"/>
        <a:lstStyle/>
        <a:p>
          <a:pPr>
            <a:buNone/>
          </a:pPr>
          <a:r>
            <a:rPr lang="ro-RO" sz="2000" b="1" dirty="0">
              <a:solidFill>
                <a:schemeClr val="tx1"/>
              </a:solidFill>
            </a:rPr>
            <a:t>Este harnic/harnică</a:t>
          </a:r>
          <a:r>
            <a:rPr lang="es-ES" sz="2000" b="1" dirty="0">
              <a:solidFill>
                <a:schemeClr val="tx1"/>
              </a:solidFill>
            </a:rPr>
            <a:t>?</a:t>
          </a:r>
          <a:endParaRPr lang="es-ES" sz="2000" dirty="0">
            <a:solidFill>
              <a:schemeClr val="tx1"/>
            </a:solidFill>
          </a:endParaRPr>
        </a:p>
      </dgm:t>
    </dgm:pt>
    <dgm:pt modelId="{ED60187D-7F3E-47D2-A2CD-6F32A0C30F19}" type="parTrans" cxnId="{F6E4E52B-E857-48F7-ACF4-03C4B8A8B521}">
      <dgm:prSet/>
      <dgm:spPr/>
      <dgm:t>
        <a:bodyPr/>
        <a:lstStyle/>
        <a:p>
          <a:endParaRPr lang="es-ES" sz="2000">
            <a:solidFill>
              <a:schemeClr val="tx1"/>
            </a:solidFill>
          </a:endParaRPr>
        </a:p>
      </dgm:t>
    </dgm:pt>
    <dgm:pt modelId="{F4AE0B66-F18F-4DA4-B779-94062131A495}" type="sibTrans" cxnId="{F6E4E52B-E857-48F7-ACF4-03C4B8A8B521}">
      <dgm:prSet/>
      <dgm:spPr/>
      <dgm:t>
        <a:bodyPr/>
        <a:lstStyle/>
        <a:p>
          <a:endParaRPr lang="es-ES" sz="2000">
            <a:solidFill>
              <a:schemeClr val="tx1"/>
            </a:solidFill>
          </a:endParaRPr>
        </a:p>
      </dgm:t>
    </dgm:pt>
    <dgm:pt modelId="{D44721DA-DD86-4B5A-82E1-819307C46F03}">
      <dgm:prSet custT="1"/>
      <dgm:spPr/>
      <dgm:t>
        <a:bodyPr/>
        <a:lstStyle/>
        <a:p>
          <a:r>
            <a:rPr lang="ro-RO" sz="2000" b="1" noProof="0" dirty="0" smtClean="0">
              <a:solidFill>
                <a:schemeClr val="tx1"/>
              </a:solidFill>
            </a:rPr>
            <a:t>Proverbele 22:24-25</a:t>
          </a:r>
          <a:endParaRPr lang="ro-RO" sz="2000" noProof="0" dirty="0">
            <a:solidFill>
              <a:schemeClr val="tx1"/>
            </a:solidFill>
          </a:endParaRPr>
        </a:p>
      </dgm:t>
    </dgm:pt>
    <dgm:pt modelId="{37A8FEBA-96D6-4CF5-9C99-7A89AD95BD03}" type="parTrans" cxnId="{00AA1617-CC74-4B8B-B71D-B4111156DEC7}">
      <dgm:prSet/>
      <dgm:spPr/>
      <dgm:t>
        <a:bodyPr/>
        <a:lstStyle/>
        <a:p>
          <a:endParaRPr lang="es-ES" sz="2000">
            <a:solidFill>
              <a:schemeClr val="tx1"/>
            </a:solidFill>
          </a:endParaRPr>
        </a:p>
      </dgm:t>
    </dgm:pt>
    <dgm:pt modelId="{1B95F794-F46C-407B-97E3-ADD828CDF920}" type="sibTrans" cxnId="{00AA1617-CC74-4B8B-B71D-B4111156DEC7}">
      <dgm:prSet/>
      <dgm:spPr/>
      <dgm:t>
        <a:bodyPr/>
        <a:lstStyle/>
        <a:p>
          <a:endParaRPr lang="es-ES" sz="2000">
            <a:solidFill>
              <a:schemeClr val="tx1"/>
            </a:solidFill>
          </a:endParaRPr>
        </a:p>
      </dgm:t>
    </dgm:pt>
    <dgm:pt modelId="{B1250A92-B8E4-42B7-8551-FDCB2828B1AF}">
      <dgm:prSet custT="1"/>
      <dgm:spPr>
        <a:solidFill>
          <a:srgbClr val="DEFFB7"/>
        </a:solidFill>
      </dgm:spPr>
      <dgm:t>
        <a:bodyPr lIns="144000" anchor="ctr" anchorCtr="0"/>
        <a:lstStyle/>
        <a:p>
          <a:pPr>
            <a:buNone/>
          </a:pPr>
          <a:r>
            <a:rPr lang="ro-RO" sz="2000" b="1" dirty="0">
              <a:solidFill>
                <a:schemeClr val="tx1"/>
              </a:solidFill>
            </a:rPr>
            <a:t>Se enervează </a:t>
          </a:r>
          <a:r>
            <a:rPr lang="ro-RO" sz="2000" b="1" dirty="0" smtClean="0">
              <a:solidFill>
                <a:schemeClr val="tx1"/>
              </a:solidFill>
            </a:rPr>
            <a:t>uşor</a:t>
          </a:r>
          <a:r>
            <a:rPr lang="es-ES" sz="2000" b="1" dirty="0">
              <a:solidFill>
                <a:schemeClr val="tx1"/>
              </a:solidFill>
            </a:rPr>
            <a:t>?</a:t>
          </a:r>
          <a:endParaRPr lang="es-ES" sz="2000" dirty="0">
            <a:solidFill>
              <a:schemeClr val="tx1"/>
            </a:solidFill>
          </a:endParaRPr>
        </a:p>
      </dgm:t>
    </dgm:pt>
    <dgm:pt modelId="{99049124-5E09-48CC-BB23-0A5C3C04672F}" type="parTrans" cxnId="{08890210-54BC-4927-8E9E-1B9EF3F5CB18}">
      <dgm:prSet/>
      <dgm:spPr/>
      <dgm:t>
        <a:bodyPr/>
        <a:lstStyle/>
        <a:p>
          <a:endParaRPr lang="es-ES" sz="2000">
            <a:solidFill>
              <a:schemeClr val="tx1"/>
            </a:solidFill>
          </a:endParaRPr>
        </a:p>
      </dgm:t>
    </dgm:pt>
    <dgm:pt modelId="{773FF776-735A-44BD-A6E3-D2C6FE0FE666}" type="sibTrans" cxnId="{08890210-54BC-4927-8E9E-1B9EF3F5CB18}">
      <dgm:prSet/>
      <dgm:spPr/>
      <dgm:t>
        <a:bodyPr/>
        <a:lstStyle/>
        <a:p>
          <a:endParaRPr lang="es-ES" sz="2000">
            <a:solidFill>
              <a:schemeClr val="tx1"/>
            </a:solidFill>
          </a:endParaRPr>
        </a:p>
      </dgm:t>
    </dgm:pt>
    <dgm:pt modelId="{533A597D-7A15-4C8B-8BF8-81E288A04AE9}">
      <dgm:prSet custT="1"/>
      <dgm:spPr/>
      <dgm:t>
        <a:bodyPr/>
        <a:lstStyle/>
        <a:p>
          <a:r>
            <a:rPr lang="ro-RO" sz="2000" b="1" noProof="0" dirty="0" smtClean="0">
              <a:solidFill>
                <a:schemeClr val="tx1"/>
              </a:solidFill>
            </a:rPr>
            <a:t>2 Corinteni 6:14-15</a:t>
          </a:r>
          <a:endParaRPr lang="ro-RO" sz="2000" noProof="0" dirty="0">
            <a:solidFill>
              <a:schemeClr val="tx1"/>
            </a:solidFill>
          </a:endParaRPr>
        </a:p>
      </dgm:t>
    </dgm:pt>
    <dgm:pt modelId="{F877935F-2A2B-4521-8893-96668E58C037}" type="parTrans" cxnId="{95669CC5-45DC-42AA-A1A8-B5AB7FA06877}">
      <dgm:prSet/>
      <dgm:spPr/>
      <dgm:t>
        <a:bodyPr/>
        <a:lstStyle/>
        <a:p>
          <a:endParaRPr lang="es-ES" sz="2000">
            <a:solidFill>
              <a:schemeClr val="tx1"/>
            </a:solidFill>
          </a:endParaRPr>
        </a:p>
      </dgm:t>
    </dgm:pt>
    <dgm:pt modelId="{B3413719-F1B8-43F0-8CE3-F005EB2F5158}" type="sibTrans" cxnId="{95669CC5-45DC-42AA-A1A8-B5AB7FA06877}">
      <dgm:prSet/>
      <dgm:spPr/>
      <dgm:t>
        <a:bodyPr/>
        <a:lstStyle/>
        <a:p>
          <a:endParaRPr lang="es-ES" sz="2000">
            <a:solidFill>
              <a:schemeClr val="tx1"/>
            </a:solidFill>
          </a:endParaRPr>
        </a:p>
      </dgm:t>
    </dgm:pt>
    <dgm:pt modelId="{E4D7924C-AD2F-479E-8609-1788ACC9BE76}">
      <dgm:prSet custT="1"/>
      <dgm:spPr>
        <a:solidFill>
          <a:srgbClr val="BFFDC5"/>
        </a:solidFill>
      </dgm:spPr>
      <dgm:t>
        <a:bodyPr lIns="144000" anchor="ctr" anchorCtr="0"/>
        <a:lstStyle/>
        <a:p>
          <a:pPr>
            <a:buNone/>
          </a:pPr>
          <a:r>
            <a:rPr lang="ro-RO" sz="2000" b="1" dirty="0" smtClean="0">
              <a:solidFill>
                <a:schemeClr val="tx1"/>
              </a:solidFill>
            </a:rPr>
            <a:t>Împărtăşim credinţe </a:t>
          </a:r>
          <a:r>
            <a:rPr lang="ro-RO" sz="2000" b="1" dirty="0">
              <a:solidFill>
                <a:schemeClr val="tx1"/>
              </a:solidFill>
            </a:rPr>
            <a:t>comune</a:t>
          </a:r>
          <a:r>
            <a:rPr lang="es-ES" sz="2000" b="1" dirty="0">
              <a:solidFill>
                <a:schemeClr val="tx1"/>
              </a:solidFill>
            </a:rPr>
            <a:t>?</a:t>
          </a:r>
          <a:endParaRPr lang="es-ES" sz="2000" dirty="0">
            <a:solidFill>
              <a:schemeClr val="tx1"/>
            </a:solidFill>
          </a:endParaRPr>
        </a:p>
      </dgm:t>
    </dgm:pt>
    <dgm:pt modelId="{1F18C232-6DF8-4429-B8F7-ABC510F6BB25}" type="parTrans" cxnId="{54CB25A3-0D54-4948-9E2D-938D426E4358}">
      <dgm:prSet/>
      <dgm:spPr/>
      <dgm:t>
        <a:bodyPr/>
        <a:lstStyle/>
        <a:p>
          <a:endParaRPr lang="es-ES" sz="2000">
            <a:solidFill>
              <a:schemeClr val="tx1"/>
            </a:solidFill>
          </a:endParaRPr>
        </a:p>
      </dgm:t>
    </dgm:pt>
    <dgm:pt modelId="{3CCDBFC4-ABC0-4F17-B9EE-CC996E3E2A58}" type="sibTrans" cxnId="{54CB25A3-0D54-4948-9E2D-938D426E4358}">
      <dgm:prSet/>
      <dgm:spPr/>
      <dgm:t>
        <a:bodyPr/>
        <a:lstStyle/>
        <a:p>
          <a:endParaRPr lang="es-ES" sz="2000">
            <a:solidFill>
              <a:schemeClr val="tx1"/>
            </a:solidFill>
          </a:endParaRPr>
        </a:p>
      </dgm:t>
    </dgm:pt>
    <dgm:pt modelId="{75171D99-9E33-4E0C-8A64-DCFA36D70262}">
      <dgm:prSet custT="1"/>
      <dgm:spPr/>
      <dgm:t>
        <a:bodyPr/>
        <a:lstStyle/>
        <a:p>
          <a:r>
            <a:rPr lang="ro-RO" sz="2000" b="1" noProof="0" dirty="0" smtClean="0">
              <a:solidFill>
                <a:schemeClr val="tx1"/>
              </a:solidFill>
            </a:rPr>
            <a:t>Proverbele 11:14</a:t>
          </a:r>
          <a:endParaRPr lang="ro-RO" sz="2000" noProof="0" dirty="0">
            <a:solidFill>
              <a:schemeClr val="tx1"/>
            </a:solidFill>
          </a:endParaRPr>
        </a:p>
      </dgm:t>
    </dgm:pt>
    <dgm:pt modelId="{EDCE8DB7-ED83-4301-BD1A-9746786AF762}" type="parTrans" cxnId="{C61BB782-B066-426A-A6D6-AB6416D8D29A}">
      <dgm:prSet/>
      <dgm:spPr/>
      <dgm:t>
        <a:bodyPr/>
        <a:lstStyle/>
        <a:p>
          <a:endParaRPr lang="es-ES" sz="2000">
            <a:solidFill>
              <a:schemeClr val="tx1"/>
            </a:solidFill>
          </a:endParaRPr>
        </a:p>
      </dgm:t>
    </dgm:pt>
    <dgm:pt modelId="{8E269CF3-198E-480B-8588-0A2999FB1251}" type="sibTrans" cxnId="{C61BB782-B066-426A-A6D6-AB6416D8D29A}">
      <dgm:prSet/>
      <dgm:spPr/>
      <dgm:t>
        <a:bodyPr/>
        <a:lstStyle/>
        <a:p>
          <a:endParaRPr lang="es-ES" sz="2000">
            <a:solidFill>
              <a:schemeClr val="tx1"/>
            </a:solidFill>
          </a:endParaRPr>
        </a:p>
      </dgm:t>
    </dgm:pt>
    <dgm:pt modelId="{125BFCBF-58F7-44F8-A51F-D9EC89E6907E}">
      <dgm:prSet custT="1"/>
      <dgm:spPr>
        <a:solidFill>
          <a:srgbClr val="BFF9ED"/>
        </a:solidFill>
      </dgm:spPr>
      <dgm:t>
        <a:bodyPr lIns="144000" anchor="ctr" anchorCtr="0"/>
        <a:lstStyle/>
        <a:p>
          <a:pPr>
            <a:buNone/>
          </a:pPr>
          <a:r>
            <a:rPr lang="ro-RO" sz="2000" b="1" dirty="0">
              <a:solidFill>
                <a:schemeClr val="tx1"/>
              </a:solidFill>
            </a:rPr>
            <a:t>Ce părere au prietenii </a:t>
          </a:r>
          <a:r>
            <a:rPr lang="ro-RO" sz="2000" b="1" dirty="0" smtClean="0">
              <a:solidFill>
                <a:schemeClr val="tx1"/>
              </a:solidFill>
            </a:rPr>
            <a:t>şi </a:t>
          </a:r>
          <a:r>
            <a:rPr lang="ro-RO" sz="2000" b="1" dirty="0">
              <a:solidFill>
                <a:schemeClr val="tx1"/>
              </a:solidFill>
            </a:rPr>
            <a:t>rudele</a:t>
          </a:r>
          <a:r>
            <a:rPr lang="es-ES" sz="2000" b="1" dirty="0">
              <a:solidFill>
                <a:schemeClr val="tx1"/>
              </a:solidFill>
            </a:rPr>
            <a:t>?</a:t>
          </a:r>
          <a:endParaRPr lang="es-ES" sz="2000" dirty="0">
            <a:solidFill>
              <a:schemeClr val="tx1"/>
            </a:solidFill>
          </a:endParaRPr>
        </a:p>
      </dgm:t>
    </dgm:pt>
    <dgm:pt modelId="{1E302464-BCFA-49D0-A3EF-6F784DB17F73}" type="parTrans" cxnId="{7AABA0EF-7623-4284-9DAC-5C61793E494D}">
      <dgm:prSet/>
      <dgm:spPr/>
      <dgm:t>
        <a:bodyPr/>
        <a:lstStyle/>
        <a:p>
          <a:endParaRPr lang="es-ES" sz="2000">
            <a:solidFill>
              <a:schemeClr val="tx1"/>
            </a:solidFill>
          </a:endParaRPr>
        </a:p>
      </dgm:t>
    </dgm:pt>
    <dgm:pt modelId="{2BEB7396-51A9-405B-B81B-C8969653D3B6}" type="sibTrans" cxnId="{7AABA0EF-7623-4284-9DAC-5C61793E494D}">
      <dgm:prSet/>
      <dgm:spPr/>
      <dgm:t>
        <a:bodyPr/>
        <a:lstStyle/>
        <a:p>
          <a:endParaRPr lang="es-ES" sz="2000">
            <a:solidFill>
              <a:schemeClr val="tx1"/>
            </a:solidFill>
          </a:endParaRPr>
        </a:p>
      </dgm:t>
    </dgm:pt>
    <dgm:pt modelId="{327303D6-612C-4E16-B79F-CB5D4007AD7A}">
      <dgm:prSet custT="1"/>
      <dgm:spPr/>
      <dgm:t>
        <a:bodyPr/>
        <a:lstStyle/>
        <a:p>
          <a:r>
            <a:rPr lang="es-ES" sz="2000" b="1" dirty="0" smtClean="0">
              <a:solidFill>
                <a:schemeClr val="tx1"/>
              </a:solidFill>
            </a:rPr>
            <a:t>Proverbele </a:t>
          </a:r>
          <a:r>
            <a:rPr lang="es-ES" sz="2000" b="1" dirty="0">
              <a:solidFill>
                <a:schemeClr val="tx1"/>
              </a:solidFill>
            </a:rPr>
            <a:t>3:5-6</a:t>
          </a:r>
          <a:endParaRPr lang="es-ES" sz="2000" dirty="0">
            <a:solidFill>
              <a:schemeClr val="tx1"/>
            </a:solidFill>
          </a:endParaRPr>
        </a:p>
      </dgm:t>
    </dgm:pt>
    <dgm:pt modelId="{66FB0F6C-CFFB-44DC-B5B4-D6E4D1DD5068}" type="parTrans" cxnId="{65F18825-BD2E-4A55-A717-DCE41FAF1FD8}">
      <dgm:prSet/>
      <dgm:spPr/>
      <dgm:t>
        <a:bodyPr/>
        <a:lstStyle/>
        <a:p>
          <a:endParaRPr lang="es-ES" sz="2000">
            <a:solidFill>
              <a:schemeClr val="tx1"/>
            </a:solidFill>
          </a:endParaRPr>
        </a:p>
      </dgm:t>
    </dgm:pt>
    <dgm:pt modelId="{6771DB41-B74C-4F4E-954C-F3838809C4B2}" type="sibTrans" cxnId="{65F18825-BD2E-4A55-A717-DCE41FAF1FD8}">
      <dgm:prSet/>
      <dgm:spPr/>
      <dgm:t>
        <a:bodyPr/>
        <a:lstStyle/>
        <a:p>
          <a:endParaRPr lang="es-ES" sz="2000">
            <a:solidFill>
              <a:schemeClr val="tx1"/>
            </a:solidFill>
          </a:endParaRPr>
        </a:p>
      </dgm:t>
    </dgm:pt>
    <dgm:pt modelId="{BB8FCDB7-7992-4F08-A106-D43296A89664}">
      <dgm:prSet custT="1"/>
      <dgm:spPr>
        <a:solidFill>
          <a:srgbClr val="D4E6F8"/>
        </a:solidFill>
      </dgm:spPr>
      <dgm:t>
        <a:bodyPr lIns="144000" anchor="ctr" anchorCtr="0"/>
        <a:lstStyle/>
        <a:p>
          <a:pPr>
            <a:buNone/>
          </a:pPr>
          <a:r>
            <a:rPr lang="ro-RO" sz="2000" b="1" dirty="0">
              <a:solidFill>
                <a:schemeClr val="tx1"/>
              </a:solidFill>
            </a:rPr>
            <a:t>Mă las condus doar de sentimentele mele</a:t>
          </a:r>
          <a:r>
            <a:rPr lang="es-ES" sz="2000" b="1" dirty="0">
              <a:solidFill>
                <a:schemeClr val="tx1"/>
              </a:solidFill>
            </a:rPr>
            <a:t>?</a:t>
          </a:r>
          <a:endParaRPr lang="es-ES" sz="2000" dirty="0">
            <a:solidFill>
              <a:schemeClr val="tx1"/>
            </a:solidFill>
          </a:endParaRPr>
        </a:p>
      </dgm:t>
    </dgm:pt>
    <dgm:pt modelId="{E343280A-3696-4DC9-A6C3-0C15DDEAB786}" type="parTrans" cxnId="{99216132-663C-4B3C-A220-34E3341EAA0A}">
      <dgm:prSet/>
      <dgm:spPr/>
      <dgm:t>
        <a:bodyPr/>
        <a:lstStyle/>
        <a:p>
          <a:endParaRPr lang="es-ES" sz="2000">
            <a:solidFill>
              <a:schemeClr val="tx1"/>
            </a:solidFill>
          </a:endParaRPr>
        </a:p>
      </dgm:t>
    </dgm:pt>
    <dgm:pt modelId="{F6A0DFAC-EE72-4DB2-BB29-AFDC70188BCE}" type="sibTrans" cxnId="{99216132-663C-4B3C-A220-34E3341EAA0A}">
      <dgm:prSet/>
      <dgm:spPr/>
      <dgm:t>
        <a:bodyPr/>
        <a:lstStyle/>
        <a:p>
          <a:endParaRPr lang="es-ES" sz="2000">
            <a:solidFill>
              <a:schemeClr val="tx1"/>
            </a:solidFill>
          </a:endParaRPr>
        </a:p>
      </dgm:t>
    </dgm:pt>
    <dgm:pt modelId="{5D9CDB24-98C3-40EC-83C2-7C5A35647D6F}" type="pres">
      <dgm:prSet presAssocID="{53E9BA3E-587A-414C-89EA-567AF54D5FA2}" presName="Name0" presStyleCnt="0">
        <dgm:presLayoutVars>
          <dgm:dir/>
          <dgm:animLvl val="lvl"/>
          <dgm:resizeHandles/>
        </dgm:presLayoutVars>
      </dgm:prSet>
      <dgm:spPr/>
      <dgm:t>
        <a:bodyPr/>
        <a:lstStyle/>
        <a:p>
          <a:endParaRPr lang="ro-RO"/>
        </a:p>
      </dgm:t>
    </dgm:pt>
    <dgm:pt modelId="{08DD8DC8-B25C-4999-885E-22756EE2CD8F}" type="pres">
      <dgm:prSet presAssocID="{FEF63305-BEEC-4B2B-86BF-F06802DE94E2}" presName="linNode" presStyleCnt="0"/>
      <dgm:spPr/>
    </dgm:pt>
    <dgm:pt modelId="{63E75DBC-9E82-4A2D-BA01-8261C917ABD4}" type="pres">
      <dgm:prSet presAssocID="{FEF63305-BEEC-4B2B-86BF-F06802DE94E2}" presName="parentShp" presStyleLbl="node1" presStyleIdx="0" presStyleCnt="5">
        <dgm:presLayoutVars>
          <dgm:bulletEnabled val="1"/>
        </dgm:presLayoutVars>
      </dgm:prSet>
      <dgm:spPr/>
      <dgm:t>
        <a:bodyPr/>
        <a:lstStyle/>
        <a:p>
          <a:endParaRPr lang="ro-RO"/>
        </a:p>
      </dgm:t>
    </dgm:pt>
    <dgm:pt modelId="{D616C696-38A9-4734-95FF-E4177699A7E2}" type="pres">
      <dgm:prSet presAssocID="{FEF63305-BEEC-4B2B-86BF-F06802DE94E2}" presName="childShp" presStyleLbl="bgAccFollowNode1" presStyleIdx="0" presStyleCnt="5">
        <dgm:presLayoutVars>
          <dgm:bulletEnabled val="1"/>
        </dgm:presLayoutVars>
      </dgm:prSet>
      <dgm:spPr/>
      <dgm:t>
        <a:bodyPr/>
        <a:lstStyle/>
        <a:p>
          <a:endParaRPr lang="ro-RO"/>
        </a:p>
      </dgm:t>
    </dgm:pt>
    <dgm:pt modelId="{CFAC09B9-8CFB-4310-B118-71093A3AF300}" type="pres">
      <dgm:prSet presAssocID="{609B7432-5366-434A-A464-F5C2DE2A35C2}" presName="spacing" presStyleCnt="0"/>
      <dgm:spPr/>
    </dgm:pt>
    <dgm:pt modelId="{B31CD957-122F-4DB1-9367-C4AECC99AB80}" type="pres">
      <dgm:prSet presAssocID="{D44721DA-DD86-4B5A-82E1-819307C46F03}" presName="linNode" presStyleCnt="0"/>
      <dgm:spPr/>
    </dgm:pt>
    <dgm:pt modelId="{9E50127F-2A3A-4C94-92E4-1750742F6073}" type="pres">
      <dgm:prSet presAssocID="{D44721DA-DD86-4B5A-82E1-819307C46F03}" presName="parentShp" presStyleLbl="node1" presStyleIdx="1" presStyleCnt="5">
        <dgm:presLayoutVars>
          <dgm:bulletEnabled val="1"/>
        </dgm:presLayoutVars>
      </dgm:prSet>
      <dgm:spPr/>
      <dgm:t>
        <a:bodyPr/>
        <a:lstStyle/>
        <a:p>
          <a:endParaRPr lang="ro-RO"/>
        </a:p>
      </dgm:t>
    </dgm:pt>
    <dgm:pt modelId="{7B5A15E8-4C75-42A1-BC97-C5AB4C1F4EE5}" type="pres">
      <dgm:prSet presAssocID="{D44721DA-DD86-4B5A-82E1-819307C46F03}" presName="childShp" presStyleLbl="bgAccFollowNode1" presStyleIdx="1" presStyleCnt="5">
        <dgm:presLayoutVars>
          <dgm:bulletEnabled val="1"/>
        </dgm:presLayoutVars>
      </dgm:prSet>
      <dgm:spPr/>
      <dgm:t>
        <a:bodyPr/>
        <a:lstStyle/>
        <a:p>
          <a:endParaRPr lang="ro-RO"/>
        </a:p>
      </dgm:t>
    </dgm:pt>
    <dgm:pt modelId="{90850615-1E97-4734-BA69-238AC045E196}" type="pres">
      <dgm:prSet presAssocID="{1B95F794-F46C-407B-97E3-ADD828CDF920}" presName="spacing" presStyleCnt="0"/>
      <dgm:spPr/>
    </dgm:pt>
    <dgm:pt modelId="{5055D189-96B6-4E60-A3EA-AF99D22C9E97}" type="pres">
      <dgm:prSet presAssocID="{533A597D-7A15-4C8B-8BF8-81E288A04AE9}" presName="linNode" presStyleCnt="0"/>
      <dgm:spPr/>
    </dgm:pt>
    <dgm:pt modelId="{AA29A6BD-8604-4EFB-A149-70E7345A957E}" type="pres">
      <dgm:prSet presAssocID="{533A597D-7A15-4C8B-8BF8-81E288A04AE9}" presName="parentShp" presStyleLbl="node1" presStyleIdx="2" presStyleCnt="5">
        <dgm:presLayoutVars>
          <dgm:bulletEnabled val="1"/>
        </dgm:presLayoutVars>
      </dgm:prSet>
      <dgm:spPr/>
      <dgm:t>
        <a:bodyPr/>
        <a:lstStyle/>
        <a:p>
          <a:endParaRPr lang="ro-RO"/>
        </a:p>
      </dgm:t>
    </dgm:pt>
    <dgm:pt modelId="{A014505D-A3F0-43A6-8485-1E4EA3054B71}" type="pres">
      <dgm:prSet presAssocID="{533A597D-7A15-4C8B-8BF8-81E288A04AE9}" presName="childShp" presStyleLbl="bgAccFollowNode1" presStyleIdx="2" presStyleCnt="5">
        <dgm:presLayoutVars>
          <dgm:bulletEnabled val="1"/>
        </dgm:presLayoutVars>
      </dgm:prSet>
      <dgm:spPr/>
      <dgm:t>
        <a:bodyPr/>
        <a:lstStyle/>
        <a:p>
          <a:endParaRPr lang="ro-RO"/>
        </a:p>
      </dgm:t>
    </dgm:pt>
    <dgm:pt modelId="{8A80C624-BEB2-4390-B6A2-6D204685900E}" type="pres">
      <dgm:prSet presAssocID="{B3413719-F1B8-43F0-8CE3-F005EB2F5158}" presName="spacing" presStyleCnt="0"/>
      <dgm:spPr/>
    </dgm:pt>
    <dgm:pt modelId="{6F3B28EA-EE33-429A-930A-D11C8D370C9A}" type="pres">
      <dgm:prSet presAssocID="{75171D99-9E33-4E0C-8A64-DCFA36D70262}" presName="linNode" presStyleCnt="0"/>
      <dgm:spPr/>
    </dgm:pt>
    <dgm:pt modelId="{1F2524AE-7D5B-4F89-BF5D-B7A4420487CD}" type="pres">
      <dgm:prSet presAssocID="{75171D99-9E33-4E0C-8A64-DCFA36D70262}" presName="parentShp" presStyleLbl="node1" presStyleIdx="3" presStyleCnt="5">
        <dgm:presLayoutVars>
          <dgm:bulletEnabled val="1"/>
        </dgm:presLayoutVars>
      </dgm:prSet>
      <dgm:spPr/>
      <dgm:t>
        <a:bodyPr/>
        <a:lstStyle/>
        <a:p>
          <a:endParaRPr lang="ro-RO"/>
        </a:p>
      </dgm:t>
    </dgm:pt>
    <dgm:pt modelId="{13AB837B-2D70-4ABF-8FF9-4B81FB5ABB30}" type="pres">
      <dgm:prSet presAssocID="{75171D99-9E33-4E0C-8A64-DCFA36D70262}" presName="childShp" presStyleLbl="bgAccFollowNode1" presStyleIdx="3" presStyleCnt="5">
        <dgm:presLayoutVars>
          <dgm:bulletEnabled val="1"/>
        </dgm:presLayoutVars>
      </dgm:prSet>
      <dgm:spPr/>
      <dgm:t>
        <a:bodyPr/>
        <a:lstStyle/>
        <a:p>
          <a:endParaRPr lang="ro-RO"/>
        </a:p>
      </dgm:t>
    </dgm:pt>
    <dgm:pt modelId="{1C5B3E53-1D78-419D-999F-ED46ADC08A1F}" type="pres">
      <dgm:prSet presAssocID="{8E269CF3-198E-480B-8588-0A2999FB1251}" presName="spacing" presStyleCnt="0"/>
      <dgm:spPr/>
    </dgm:pt>
    <dgm:pt modelId="{ECE99C19-B53F-41F9-A560-5F9565D59D0D}" type="pres">
      <dgm:prSet presAssocID="{327303D6-612C-4E16-B79F-CB5D4007AD7A}" presName="linNode" presStyleCnt="0"/>
      <dgm:spPr/>
    </dgm:pt>
    <dgm:pt modelId="{5F536B01-841C-4AE9-AB6D-2AB892688F17}" type="pres">
      <dgm:prSet presAssocID="{327303D6-612C-4E16-B79F-CB5D4007AD7A}" presName="parentShp" presStyleLbl="node1" presStyleIdx="4" presStyleCnt="5">
        <dgm:presLayoutVars>
          <dgm:bulletEnabled val="1"/>
        </dgm:presLayoutVars>
      </dgm:prSet>
      <dgm:spPr/>
      <dgm:t>
        <a:bodyPr/>
        <a:lstStyle/>
        <a:p>
          <a:endParaRPr lang="ro-RO"/>
        </a:p>
      </dgm:t>
    </dgm:pt>
    <dgm:pt modelId="{0C665681-ED5E-4D68-A942-5B9ED826EF38}" type="pres">
      <dgm:prSet presAssocID="{327303D6-612C-4E16-B79F-CB5D4007AD7A}" presName="childShp" presStyleLbl="bgAccFollowNode1" presStyleIdx="4" presStyleCnt="5">
        <dgm:presLayoutVars>
          <dgm:bulletEnabled val="1"/>
        </dgm:presLayoutVars>
      </dgm:prSet>
      <dgm:spPr/>
      <dgm:t>
        <a:bodyPr/>
        <a:lstStyle/>
        <a:p>
          <a:endParaRPr lang="ro-RO"/>
        </a:p>
      </dgm:t>
    </dgm:pt>
  </dgm:ptLst>
  <dgm:cxnLst>
    <dgm:cxn modelId="{F6E4E52B-E857-48F7-ACF4-03C4B8A8B521}" srcId="{FEF63305-BEEC-4B2B-86BF-F06802DE94E2}" destId="{467CF4D9-6554-4216-9F9B-3782E564EA65}" srcOrd="0" destOrd="0" parTransId="{ED60187D-7F3E-47D2-A2CD-6F32A0C30F19}" sibTransId="{F4AE0B66-F18F-4DA4-B779-94062131A495}"/>
    <dgm:cxn modelId="{1CA72786-FE26-493D-936F-FFE0F0C26B6D}" type="presOf" srcId="{FEF63305-BEEC-4B2B-86BF-F06802DE94E2}" destId="{63E75DBC-9E82-4A2D-BA01-8261C917ABD4}" srcOrd="0" destOrd="0" presId="urn:microsoft.com/office/officeart/2005/8/layout/vList6"/>
    <dgm:cxn modelId="{99216132-663C-4B3C-A220-34E3341EAA0A}" srcId="{327303D6-612C-4E16-B79F-CB5D4007AD7A}" destId="{BB8FCDB7-7992-4F08-A106-D43296A89664}" srcOrd="0" destOrd="0" parTransId="{E343280A-3696-4DC9-A6C3-0C15DDEAB786}" sibTransId="{F6A0DFAC-EE72-4DB2-BB29-AFDC70188BCE}"/>
    <dgm:cxn modelId="{6C98CE27-EE54-42A1-8908-EDDEC2317899}" type="presOf" srcId="{125BFCBF-58F7-44F8-A51F-D9EC89E6907E}" destId="{13AB837B-2D70-4ABF-8FF9-4B81FB5ABB30}" srcOrd="0" destOrd="0" presId="urn:microsoft.com/office/officeart/2005/8/layout/vList6"/>
    <dgm:cxn modelId="{C62BB403-AF1F-4F14-9A31-E2378CC108A8}" type="presOf" srcId="{BB8FCDB7-7992-4F08-A106-D43296A89664}" destId="{0C665681-ED5E-4D68-A942-5B9ED826EF38}" srcOrd="0" destOrd="0" presId="urn:microsoft.com/office/officeart/2005/8/layout/vList6"/>
    <dgm:cxn modelId="{08890210-54BC-4927-8E9E-1B9EF3F5CB18}" srcId="{D44721DA-DD86-4B5A-82E1-819307C46F03}" destId="{B1250A92-B8E4-42B7-8551-FDCB2828B1AF}" srcOrd="0" destOrd="0" parTransId="{99049124-5E09-48CC-BB23-0A5C3C04672F}" sibTransId="{773FF776-735A-44BD-A6E3-D2C6FE0FE666}"/>
    <dgm:cxn modelId="{511A6E5F-2727-4103-B50B-87DA078F8B7F}" type="presOf" srcId="{B1250A92-B8E4-42B7-8551-FDCB2828B1AF}" destId="{7B5A15E8-4C75-42A1-BC97-C5AB4C1F4EE5}" srcOrd="0" destOrd="0" presId="urn:microsoft.com/office/officeart/2005/8/layout/vList6"/>
    <dgm:cxn modelId="{DCBF3020-41B2-4297-B627-F4D599BAEA2E}" type="presOf" srcId="{D44721DA-DD86-4B5A-82E1-819307C46F03}" destId="{9E50127F-2A3A-4C94-92E4-1750742F6073}" srcOrd="0" destOrd="0" presId="urn:microsoft.com/office/officeart/2005/8/layout/vList6"/>
    <dgm:cxn modelId="{65F18825-BD2E-4A55-A717-DCE41FAF1FD8}" srcId="{53E9BA3E-587A-414C-89EA-567AF54D5FA2}" destId="{327303D6-612C-4E16-B79F-CB5D4007AD7A}" srcOrd="4" destOrd="0" parTransId="{66FB0F6C-CFFB-44DC-B5B4-D6E4D1DD5068}" sibTransId="{6771DB41-B74C-4F4E-954C-F3838809C4B2}"/>
    <dgm:cxn modelId="{36577FFF-AA97-418B-B6CE-0F3305CFEE1E}" type="presOf" srcId="{75171D99-9E33-4E0C-8A64-DCFA36D70262}" destId="{1F2524AE-7D5B-4F89-BF5D-B7A4420487CD}" srcOrd="0" destOrd="0" presId="urn:microsoft.com/office/officeart/2005/8/layout/vList6"/>
    <dgm:cxn modelId="{7AABA0EF-7623-4284-9DAC-5C61793E494D}" srcId="{75171D99-9E33-4E0C-8A64-DCFA36D70262}" destId="{125BFCBF-58F7-44F8-A51F-D9EC89E6907E}" srcOrd="0" destOrd="0" parTransId="{1E302464-BCFA-49D0-A3EF-6F784DB17F73}" sibTransId="{2BEB7396-51A9-405B-B81B-C8969653D3B6}"/>
    <dgm:cxn modelId="{00AA1617-CC74-4B8B-B71D-B4111156DEC7}" srcId="{53E9BA3E-587A-414C-89EA-567AF54D5FA2}" destId="{D44721DA-DD86-4B5A-82E1-819307C46F03}" srcOrd="1" destOrd="0" parTransId="{37A8FEBA-96D6-4CF5-9C99-7A89AD95BD03}" sibTransId="{1B95F794-F46C-407B-97E3-ADD828CDF920}"/>
    <dgm:cxn modelId="{B272CC88-F984-46B1-ADCB-315B6B4983C8}" type="presOf" srcId="{467CF4D9-6554-4216-9F9B-3782E564EA65}" destId="{D616C696-38A9-4734-95FF-E4177699A7E2}" srcOrd="0" destOrd="0" presId="urn:microsoft.com/office/officeart/2005/8/layout/vList6"/>
    <dgm:cxn modelId="{95669CC5-45DC-42AA-A1A8-B5AB7FA06877}" srcId="{53E9BA3E-587A-414C-89EA-567AF54D5FA2}" destId="{533A597D-7A15-4C8B-8BF8-81E288A04AE9}" srcOrd="2" destOrd="0" parTransId="{F877935F-2A2B-4521-8893-96668E58C037}" sibTransId="{B3413719-F1B8-43F0-8CE3-F005EB2F5158}"/>
    <dgm:cxn modelId="{0176AE5A-446D-49E8-9642-3810FA15588D}" srcId="{53E9BA3E-587A-414C-89EA-567AF54D5FA2}" destId="{FEF63305-BEEC-4B2B-86BF-F06802DE94E2}" srcOrd="0" destOrd="0" parTransId="{AF2AB85B-8AF9-414A-880E-1FC6B1D05D61}" sibTransId="{609B7432-5366-434A-A464-F5C2DE2A35C2}"/>
    <dgm:cxn modelId="{112429E0-A0EC-41AB-A52F-3333233E7C88}" type="presOf" srcId="{533A597D-7A15-4C8B-8BF8-81E288A04AE9}" destId="{AA29A6BD-8604-4EFB-A149-70E7345A957E}" srcOrd="0" destOrd="0" presId="urn:microsoft.com/office/officeart/2005/8/layout/vList6"/>
    <dgm:cxn modelId="{54CB25A3-0D54-4948-9E2D-938D426E4358}" srcId="{533A597D-7A15-4C8B-8BF8-81E288A04AE9}" destId="{E4D7924C-AD2F-479E-8609-1788ACC9BE76}" srcOrd="0" destOrd="0" parTransId="{1F18C232-6DF8-4429-B8F7-ABC510F6BB25}" sibTransId="{3CCDBFC4-ABC0-4F17-B9EE-CC996E3E2A58}"/>
    <dgm:cxn modelId="{C61BB782-B066-426A-A6D6-AB6416D8D29A}" srcId="{53E9BA3E-587A-414C-89EA-567AF54D5FA2}" destId="{75171D99-9E33-4E0C-8A64-DCFA36D70262}" srcOrd="3" destOrd="0" parTransId="{EDCE8DB7-ED83-4301-BD1A-9746786AF762}" sibTransId="{8E269CF3-198E-480B-8588-0A2999FB1251}"/>
    <dgm:cxn modelId="{B582F565-B082-4521-8EEF-79CCA1D6B56E}" type="presOf" srcId="{327303D6-612C-4E16-B79F-CB5D4007AD7A}" destId="{5F536B01-841C-4AE9-AB6D-2AB892688F17}" srcOrd="0" destOrd="0" presId="urn:microsoft.com/office/officeart/2005/8/layout/vList6"/>
    <dgm:cxn modelId="{C37CE020-09CB-449D-98F9-394CF273C485}" type="presOf" srcId="{53E9BA3E-587A-414C-89EA-567AF54D5FA2}" destId="{5D9CDB24-98C3-40EC-83C2-7C5A35647D6F}" srcOrd="0" destOrd="0" presId="urn:microsoft.com/office/officeart/2005/8/layout/vList6"/>
    <dgm:cxn modelId="{1E1F915D-CA28-4DCD-ADDA-2A8D1F98044A}" type="presOf" srcId="{E4D7924C-AD2F-479E-8609-1788ACC9BE76}" destId="{A014505D-A3F0-43A6-8485-1E4EA3054B71}" srcOrd="0" destOrd="0" presId="urn:microsoft.com/office/officeart/2005/8/layout/vList6"/>
    <dgm:cxn modelId="{1C33C801-D0EE-4061-97E3-431A360B3057}" type="presParOf" srcId="{5D9CDB24-98C3-40EC-83C2-7C5A35647D6F}" destId="{08DD8DC8-B25C-4999-885E-22756EE2CD8F}" srcOrd="0" destOrd="0" presId="urn:microsoft.com/office/officeart/2005/8/layout/vList6"/>
    <dgm:cxn modelId="{F5739694-2679-4A1C-9CE6-02EC25121F59}" type="presParOf" srcId="{08DD8DC8-B25C-4999-885E-22756EE2CD8F}" destId="{63E75DBC-9E82-4A2D-BA01-8261C917ABD4}" srcOrd="0" destOrd="0" presId="urn:microsoft.com/office/officeart/2005/8/layout/vList6"/>
    <dgm:cxn modelId="{EB9F2C3F-45FA-43DD-BA47-2016881D1CAA}" type="presParOf" srcId="{08DD8DC8-B25C-4999-885E-22756EE2CD8F}" destId="{D616C696-38A9-4734-95FF-E4177699A7E2}" srcOrd="1" destOrd="0" presId="urn:microsoft.com/office/officeart/2005/8/layout/vList6"/>
    <dgm:cxn modelId="{10C650F2-1DD3-40DE-B01E-7FF855D36F7E}" type="presParOf" srcId="{5D9CDB24-98C3-40EC-83C2-7C5A35647D6F}" destId="{CFAC09B9-8CFB-4310-B118-71093A3AF300}" srcOrd="1" destOrd="0" presId="urn:microsoft.com/office/officeart/2005/8/layout/vList6"/>
    <dgm:cxn modelId="{3D6DEB05-6D2C-46E3-A20E-84E5E7A83117}" type="presParOf" srcId="{5D9CDB24-98C3-40EC-83C2-7C5A35647D6F}" destId="{B31CD957-122F-4DB1-9367-C4AECC99AB80}" srcOrd="2" destOrd="0" presId="urn:microsoft.com/office/officeart/2005/8/layout/vList6"/>
    <dgm:cxn modelId="{A8128B90-5DCB-4357-AB4B-3774BEC9A38A}" type="presParOf" srcId="{B31CD957-122F-4DB1-9367-C4AECC99AB80}" destId="{9E50127F-2A3A-4C94-92E4-1750742F6073}" srcOrd="0" destOrd="0" presId="urn:microsoft.com/office/officeart/2005/8/layout/vList6"/>
    <dgm:cxn modelId="{76E9ACDC-FC57-4314-9DDE-B2BDABEFAA3A}" type="presParOf" srcId="{B31CD957-122F-4DB1-9367-C4AECC99AB80}" destId="{7B5A15E8-4C75-42A1-BC97-C5AB4C1F4EE5}" srcOrd="1" destOrd="0" presId="urn:microsoft.com/office/officeart/2005/8/layout/vList6"/>
    <dgm:cxn modelId="{6B49691A-7596-48B0-B256-DEC5036B8F40}" type="presParOf" srcId="{5D9CDB24-98C3-40EC-83C2-7C5A35647D6F}" destId="{90850615-1E97-4734-BA69-238AC045E196}" srcOrd="3" destOrd="0" presId="urn:microsoft.com/office/officeart/2005/8/layout/vList6"/>
    <dgm:cxn modelId="{A4AD90DE-1A0F-40B3-9165-7A487BD08774}" type="presParOf" srcId="{5D9CDB24-98C3-40EC-83C2-7C5A35647D6F}" destId="{5055D189-96B6-4E60-A3EA-AF99D22C9E97}" srcOrd="4" destOrd="0" presId="urn:microsoft.com/office/officeart/2005/8/layout/vList6"/>
    <dgm:cxn modelId="{503C75DF-B94A-4C32-B380-59C5172CEC8A}" type="presParOf" srcId="{5055D189-96B6-4E60-A3EA-AF99D22C9E97}" destId="{AA29A6BD-8604-4EFB-A149-70E7345A957E}" srcOrd="0" destOrd="0" presId="urn:microsoft.com/office/officeart/2005/8/layout/vList6"/>
    <dgm:cxn modelId="{25CB6FE0-90BC-435D-9FB3-FE85D62ED6E7}" type="presParOf" srcId="{5055D189-96B6-4E60-A3EA-AF99D22C9E97}" destId="{A014505D-A3F0-43A6-8485-1E4EA3054B71}" srcOrd="1" destOrd="0" presId="urn:microsoft.com/office/officeart/2005/8/layout/vList6"/>
    <dgm:cxn modelId="{D0F86568-80E2-479A-B6DB-2AD2184541AF}" type="presParOf" srcId="{5D9CDB24-98C3-40EC-83C2-7C5A35647D6F}" destId="{8A80C624-BEB2-4390-B6A2-6D204685900E}" srcOrd="5" destOrd="0" presId="urn:microsoft.com/office/officeart/2005/8/layout/vList6"/>
    <dgm:cxn modelId="{2F424EAC-6A8A-4902-BF54-63C5295F8D48}" type="presParOf" srcId="{5D9CDB24-98C3-40EC-83C2-7C5A35647D6F}" destId="{6F3B28EA-EE33-429A-930A-D11C8D370C9A}" srcOrd="6" destOrd="0" presId="urn:microsoft.com/office/officeart/2005/8/layout/vList6"/>
    <dgm:cxn modelId="{10D5FFCD-5C70-45CE-AFCA-52DE25B35386}" type="presParOf" srcId="{6F3B28EA-EE33-429A-930A-D11C8D370C9A}" destId="{1F2524AE-7D5B-4F89-BF5D-B7A4420487CD}" srcOrd="0" destOrd="0" presId="urn:microsoft.com/office/officeart/2005/8/layout/vList6"/>
    <dgm:cxn modelId="{C3D8D0BA-1ECE-421F-BF2C-DE744343A32F}" type="presParOf" srcId="{6F3B28EA-EE33-429A-930A-D11C8D370C9A}" destId="{13AB837B-2D70-4ABF-8FF9-4B81FB5ABB30}" srcOrd="1" destOrd="0" presId="urn:microsoft.com/office/officeart/2005/8/layout/vList6"/>
    <dgm:cxn modelId="{01C817B5-9467-4561-B602-77228B8C8822}" type="presParOf" srcId="{5D9CDB24-98C3-40EC-83C2-7C5A35647D6F}" destId="{1C5B3E53-1D78-419D-999F-ED46ADC08A1F}" srcOrd="7" destOrd="0" presId="urn:microsoft.com/office/officeart/2005/8/layout/vList6"/>
    <dgm:cxn modelId="{F9BF1615-34EC-4E70-BE6C-011DC94BD045}" type="presParOf" srcId="{5D9CDB24-98C3-40EC-83C2-7C5A35647D6F}" destId="{ECE99C19-B53F-41F9-A560-5F9565D59D0D}" srcOrd="8" destOrd="0" presId="urn:microsoft.com/office/officeart/2005/8/layout/vList6"/>
    <dgm:cxn modelId="{ED966E31-9753-4B4B-95DE-39AFA492C111}" type="presParOf" srcId="{ECE99C19-B53F-41F9-A560-5F9565D59D0D}" destId="{5F536B01-841C-4AE9-AB6D-2AB892688F17}" srcOrd="0" destOrd="0" presId="urn:microsoft.com/office/officeart/2005/8/layout/vList6"/>
    <dgm:cxn modelId="{20D18CFA-802D-485C-B1E2-74C5E2EDBE9A}" type="presParOf" srcId="{ECE99C19-B53F-41F9-A560-5F9565D59D0D}" destId="{0C665681-ED5E-4D68-A942-5B9ED826EF38}" srcOrd="1" destOrd="0" presId="urn:microsoft.com/office/officeart/2005/8/layout/v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875AB3-B562-4245-9696-3EC809858D48}">
      <dsp:nvSpPr>
        <dsp:cNvPr id="0" name=""/>
        <dsp:cNvSpPr/>
      </dsp:nvSpPr>
      <dsp:spPr>
        <a:xfrm>
          <a:off x="0" y="0"/>
          <a:ext cx="4302036" cy="134029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rgbClr val="4D2307"/>
              </a:solidFill>
            </a:rPr>
            <a:t>IONA</a:t>
          </a:r>
          <a:endParaRPr lang="es-ES" sz="2000" b="1" kern="1200" dirty="0">
            <a:solidFill>
              <a:srgbClr val="4D2307"/>
            </a:solidFill>
          </a:endParaRPr>
        </a:p>
        <a:p>
          <a:pPr marL="228600" lvl="1" indent="-228600" algn="l" defTabSz="889000">
            <a:lnSpc>
              <a:spcPct val="90000"/>
            </a:lnSpc>
            <a:spcBef>
              <a:spcPct val="0"/>
            </a:spcBef>
            <a:spcAft>
              <a:spcPct val="15000"/>
            </a:spcAft>
            <a:buChar char="••"/>
          </a:pPr>
          <a:r>
            <a:rPr lang="ro-RO" sz="2000" b="1" kern="1200" dirty="0">
              <a:solidFill>
                <a:schemeClr val="tx1"/>
              </a:solidFill>
            </a:rPr>
            <a:t>Când i s-a cerut să predice în Ninive a </a:t>
          </a:r>
          <a:r>
            <a:rPr lang="ro-RO" sz="2000" b="1" kern="1200" dirty="0" smtClean="0">
              <a:solidFill>
                <a:schemeClr val="tx1"/>
              </a:solidFill>
            </a:rPr>
            <a:t>reacţionat </a:t>
          </a:r>
          <a:r>
            <a:rPr lang="ro-RO" sz="2000" b="1" kern="1200" dirty="0">
              <a:solidFill>
                <a:schemeClr val="tx1"/>
              </a:solidFill>
            </a:rPr>
            <a:t>cu </a:t>
          </a:r>
          <a:r>
            <a:rPr lang="ro-RO" sz="2000" b="1" kern="1200" dirty="0" smtClean="0">
              <a:solidFill>
                <a:schemeClr val="tx1"/>
              </a:solidFill>
            </a:rPr>
            <a:t>laşitate</a:t>
          </a:r>
          <a:r>
            <a:rPr lang="es-ES" sz="2000" b="1" kern="1200" dirty="0">
              <a:solidFill>
                <a:schemeClr val="tx1"/>
              </a:solidFill>
            </a:rPr>
            <a:t>.</a:t>
          </a:r>
        </a:p>
      </dsp:txBody>
      <dsp:txXfrm>
        <a:off x="994436" y="0"/>
        <a:ext cx="3307599" cy="1340291"/>
      </dsp:txXfrm>
    </dsp:sp>
    <dsp:sp modelId="{3E99C616-1AAD-4D8D-8977-6C461B5BEC3A}">
      <dsp:nvSpPr>
        <dsp:cNvPr id="0" name=""/>
        <dsp:cNvSpPr/>
      </dsp:nvSpPr>
      <dsp:spPr>
        <a:xfrm>
          <a:off x="134029" y="134029"/>
          <a:ext cx="860407" cy="1072233"/>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l="-6619" t="-8281" r="-10965" b="-859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021B6CC-A86F-4308-B9BE-1714B8CD44F3}">
      <dsp:nvSpPr>
        <dsp:cNvPr id="0" name=""/>
        <dsp:cNvSpPr/>
      </dsp:nvSpPr>
      <dsp:spPr>
        <a:xfrm>
          <a:off x="0" y="1474320"/>
          <a:ext cx="4302036" cy="1340291"/>
        </a:xfrm>
        <a:prstGeom prst="roundRect">
          <a:avLst>
            <a:gd name="adj" fmla="val 10000"/>
          </a:avLst>
        </a:prstGeom>
        <a:solidFill>
          <a:srgbClr val="B89F6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rgbClr val="433821"/>
              </a:solidFill>
            </a:rPr>
            <a:t>PE</a:t>
          </a:r>
          <a:r>
            <a:rPr lang="ro-RO" sz="2000" b="1" kern="1200" dirty="0">
              <a:solidFill>
                <a:srgbClr val="433821"/>
              </a:solidFill>
            </a:rPr>
            <a:t>TRU</a:t>
          </a:r>
          <a:endParaRPr lang="es-ES" sz="2000" b="1" kern="1200" dirty="0">
            <a:solidFill>
              <a:srgbClr val="433821"/>
            </a:solidFill>
          </a:endParaRPr>
        </a:p>
        <a:p>
          <a:pPr marL="228600" lvl="1" indent="-228600" algn="l" defTabSz="889000">
            <a:lnSpc>
              <a:spcPct val="90000"/>
            </a:lnSpc>
            <a:spcBef>
              <a:spcPct val="0"/>
            </a:spcBef>
            <a:spcAft>
              <a:spcPct val="15000"/>
            </a:spcAft>
            <a:buChar char="••"/>
          </a:pPr>
          <a:r>
            <a:rPr lang="ro-RO" sz="2000" b="1" kern="1200" dirty="0">
              <a:solidFill>
                <a:schemeClr val="tx1"/>
              </a:solidFill>
            </a:rPr>
            <a:t>Când </a:t>
          </a:r>
          <a:r>
            <a:rPr lang="ro-RO" sz="2000" b="1" kern="1200" dirty="0" smtClean="0">
              <a:solidFill>
                <a:schemeClr val="tx1"/>
              </a:solidFill>
            </a:rPr>
            <a:t>mulţimea </a:t>
          </a:r>
          <a:r>
            <a:rPr lang="ro-RO" sz="2000" b="1" kern="1200" dirty="0">
              <a:solidFill>
                <a:schemeClr val="tx1"/>
              </a:solidFill>
            </a:rPr>
            <a:t>a venit să îl prindă pe Isus, a </a:t>
          </a:r>
          <a:r>
            <a:rPr lang="ro-RO" sz="2000" b="1" kern="1200" dirty="0" smtClean="0">
              <a:solidFill>
                <a:schemeClr val="tx1"/>
              </a:solidFill>
            </a:rPr>
            <a:t>reacţionat </a:t>
          </a:r>
          <a:r>
            <a:rPr lang="ro-RO" sz="2000" b="1" kern="1200" dirty="0">
              <a:solidFill>
                <a:schemeClr val="tx1"/>
              </a:solidFill>
            </a:rPr>
            <a:t>cu </a:t>
          </a:r>
          <a:r>
            <a:rPr lang="ro-RO" sz="2000" b="1" kern="1200" dirty="0" smtClean="0">
              <a:solidFill>
                <a:schemeClr val="tx1"/>
              </a:solidFill>
            </a:rPr>
            <a:t>violenţă</a:t>
          </a:r>
          <a:r>
            <a:rPr lang="es-ES" sz="2000" b="1" kern="1200" dirty="0">
              <a:solidFill>
                <a:schemeClr val="tx1"/>
              </a:solidFill>
            </a:rPr>
            <a:t>.</a:t>
          </a:r>
        </a:p>
      </dsp:txBody>
      <dsp:txXfrm>
        <a:off x="994436" y="1474320"/>
        <a:ext cx="3307599" cy="1340291"/>
      </dsp:txXfrm>
    </dsp:sp>
    <dsp:sp modelId="{AAD7A0FA-E55D-484F-AE29-BAB928AD31BF}">
      <dsp:nvSpPr>
        <dsp:cNvPr id="0" name=""/>
        <dsp:cNvSpPr/>
      </dsp:nvSpPr>
      <dsp:spPr>
        <a:xfrm>
          <a:off x="134029" y="1608349"/>
          <a:ext cx="860407" cy="1072233"/>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EFCF2B9-6214-4E54-83AC-E0B91B45CCDE}">
      <dsp:nvSpPr>
        <dsp:cNvPr id="0" name=""/>
        <dsp:cNvSpPr/>
      </dsp:nvSpPr>
      <dsp:spPr>
        <a:xfrm>
          <a:off x="0" y="2948641"/>
          <a:ext cx="4302036" cy="134029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rgbClr val="503D00"/>
              </a:solidFill>
            </a:rPr>
            <a:t>DIMA</a:t>
          </a:r>
          <a:endParaRPr lang="es-ES" sz="2000" b="1" kern="1200" dirty="0">
            <a:solidFill>
              <a:srgbClr val="503D00"/>
            </a:solidFill>
          </a:endParaRPr>
        </a:p>
        <a:p>
          <a:pPr marL="228600" lvl="1" indent="-228600" algn="l" defTabSz="889000">
            <a:lnSpc>
              <a:spcPct val="90000"/>
            </a:lnSpc>
            <a:spcBef>
              <a:spcPct val="0"/>
            </a:spcBef>
            <a:spcAft>
              <a:spcPct val="15000"/>
            </a:spcAft>
            <a:buChar char="••"/>
          </a:pPr>
          <a:r>
            <a:rPr lang="ro-RO" sz="2000" b="1" kern="1200" dirty="0">
              <a:solidFill>
                <a:schemeClr val="tx1"/>
              </a:solidFill>
            </a:rPr>
            <a:t>Când a venit </a:t>
          </a:r>
          <a:r>
            <a:rPr lang="ro-RO" sz="2000" b="1" kern="1200" dirty="0" smtClean="0">
              <a:solidFill>
                <a:schemeClr val="tx1"/>
              </a:solidFill>
            </a:rPr>
            <a:t>persecuţia</a:t>
          </a:r>
          <a:r>
            <a:rPr lang="ro-RO" sz="2000" b="1" kern="1200" dirty="0">
              <a:solidFill>
                <a:schemeClr val="tx1"/>
              </a:solidFill>
            </a:rPr>
            <a:t>, l-a abandonat pe Pavel</a:t>
          </a:r>
          <a:endParaRPr lang="es-ES" sz="2000" b="1" kern="1200" dirty="0">
            <a:solidFill>
              <a:schemeClr val="tx1"/>
            </a:solidFill>
          </a:endParaRPr>
        </a:p>
      </dsp:txBody>
      <dsp:txXfrm>
        <a:off x="994436" y="2948641"/>
        <a:ext cx="3307599" cy="1340291"/>
      </dsp:txXfrm>
    </dsp:sp>
    <dsp:sp modelId="{50A5463B-745C-4C7F-A27A-6D669B72FA23}">
      <dsp:nvSpPr>
        <dsp:cNvPr id="0" name=""/>
        <dsp:cNvSpPr/>
      </dsp:nvSpPr>
      <dsp:spPr>
        <a:xfrm>
          <a:off x="134029" y="3082670"/>
          <a:ext cx="860407" cy="1072233"/>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875AB3-B562-4245-9696-3EC809858D48}">
      <dsp:nvSpPr>
        <dsp:cNvPr id="0" name=""/>
        <dsp:cNvSpPr/>
      </dsp:nvSpPr>
      <dsp:spPr>
        <a:xfrm>
          <a:off x="0" y="0"/>
          <a:ext cx="4765964" cy="134029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solidFill>
                <a:srgbClr val="002060"/>
              </a:solidFill>
            </a:rPr>
            <a:t>DANIEL</a:t>
          </a:r>
        </a:p>
        <a:p>
          <a:pPr marL="228600" lvl="1" indent="-228600" algn="l" defTabSz="889000">
            <a:lnSpc>
              <a:spcPct val="90000"/>
            </a:lnSpc>
            <a:spcBef>
              <a:spcPct val="0"/>
            </a:spcBef>
            <a:spcAft>
              <a:spcPct val="15000"/>
            </a:spcAft>
            <a:buChar char="••"/>
          </a:pPr>
          <a:r>
            <a:rPr lang="ro-RO" sz="2000" b="1" kern="1200" dirty="0">
              <a:solidFill>
                <a:schemeClr val="tx1"/>
              </a:solidFill>
            </a:rPr>
            <a:t>Când a fost luat în captivitate a hotărât să nu se spurce cu nimic</a:t>
          </a:r>
          <a:r>
            <a:rPr lang="es-ES" sz="2000" b="1" kern="1200" dirty="0">
              <a:solidFill>
                <a:schemeClr val="tx1"/>
              </a:solidFill>
            </a:rPr>
            <a:t>.</a:t>
          </a:r>
        </a:p>
      </dsp:txBody>
      <dsp:txXfrm>
        <a:off x="1087221" y="0"/>
        <a:ext cx="3678742" cy="1340291"/>
      </dsp:txXfrm>
    </dsp:sp>
    <dsp:sp modelId="{3E99C616-1AAD-4D8D-8977-6C461B5BEC3A}">
      <dsp:nvSpPr>
        <dsp:cNvPr id="0" name=""/>
        <dsp:cNvSpPr/>
      </dsp:nvSpPr>
      <dsp:spPr>
        <a:xfrm>
          <a:off x="134029" y="134029"/>
          <a:ext cx="953192" cy="1072233"/>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021B6CC-A86F-4308-B9BE-1714B8CD44F3}">
      <dsp:nvSpPr>
        <dsp:cNvPr id="0" name=""/>
        <dsp:cNvSpPr/>
      </dsp:nvSpPr>
      <dsp:spPr>
        <a:xfrm>
          <a:off x="0" y="1474320"/>
          <a:ext cx="4765964" cy="1340291"/>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rgbClr val="1A5237"/>
              </a:solidFill>
            </a:rPr>
            <a:t>ESTERA</a:t>
          </a:r>
          <a:endParaRPr lang="es-ES" sz="2000" b="1" kern="1200" dirty="0">
            <a:solidFill>
              <a:srgbClr val="1A5237"/>
            </a:solidFill>
          </a:endParaRPr>
        </a:p>
        <a:p>
          <a:pPr marL="228600" lvl="1" indent="-228600" algn="l" defTabSz="889000">
            <a:lnSpc>
              <a:spcPct val="90000"/>
            </a:lnSpc>
            <a:spcBef>
              <a:spcPct val="0"/>
            </a:spcBef>
            <a:spcAft>
              <a:spcPct val="15000"/>
            </a:spcAft>
            <a:buChar char="••"/>
          </a:pPr>
          <a:r>
            <a:rPr lang="ro-RO" sz="2000" b="1" kern="1200" dirty="0">
              <a:solidFill>
                <a:schemeClr val="tx1"/>
              </a:solidFill>
            </a:rPr>
            <a:t>Când Israel a fost </a:t>
          </a:r>
          <a:r>
            <a:rPr lang="ro-RO" sz="2000" b="1" kern="1200" dirty="0" smtClean="0">
              <a:solidFill>
                <a:schemeClr val="tx1"/>
              </a:solidFill>
            </a:rPr>
            <a:t>ameninţat</a:t>
          </a:r>
          <a:r>
            <a:rPr lang="ro-RO" sz="2000" b="1" kern="1200" dirty="0">
              <a:solidFill>
                <a:schemeClr val="tx1"/>
              </a:solidFill>
            </a:rPr>
            <a:t>, a hotărât să </a:t>
          </a:r>
          <a:r>
            <a:rPr lang="ro-RO" sz="2000" b="1" kern="1200" dirty="0" smtClean="0">
              <a:solidFill>
                <a:schemeClr val="tx1"/>
              </a:solidFill>
            </a:rPr>
            <a:t>îşi </a:t>
          </a:r>
          <a:r>
            <a:rPr lang="ro-RO" sz="2000" b="1" kern="1200" dirty="0">
              <a:solidFill>
                <a:schemeClr val="tx1"/>
              </a:solidFill>
            </a:rPr>
            <a:t>pună </a:t>
          </a:r>
          <a:r>
            <a:rPr lang="ro-RO" sz="2000" b="1" kern="1200" dirty="0" smtClean="0">
              <a:solidFill>
                <a:schemeClr val="tx1"/>
              </a:solidFill>
            </a:rPr>
            <a:t>viaţa </a:t>
          </a:r>
          <a:r>
            <a:rPr lang="ro-RO" sz="2000" b="1" kern="1200" dirty="0">
              <a:solidFill>
                <a:schemeClr val="tx1"/>
              </a:solidFill>
            </a:rPr>
            <a:t>în pericol ca să îi salveze</a:t>
          </a:r>
          <a:r>
            <a:rPr lang="es-ES" sz="2000" b="1" kern="1200" dirty="0">
              <a:solidFill>
                <a:schemeClr val="tx1"/>
              </a:solidFill>
            </a:rPr>
            <a:t>.</a:t>
          </a:r>
        </a:p>
      </dsp:txBody>
      <dsp:txXfrm>
        <a:off x="1087221" y="1474320"/>
        <a:ext cx="3678742" cy="1340291"/>
      </dsp:txXfrm>
    </dsp:sp>
    <dsp:sp modelId="{AAD7A0FA-E55D-484F-AE29-BAB928AD31BF}">
      <dsp:nvSpPr>
        <dsp:cNvPr id="0" name=""/>
        <dsp:cNvSpPr/>
      </dsp:nvSpPr>
      <dsp:spPr>
        <a:xfrm>
          <a:off x="0" y="1608349"/>
          <a:ext cx="953192" cy="1072233"/>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EFCF2B9-6214-4E54-83AC-E0B91B45CCDE}">
      <dsp:nvSpPr>
        <dsp:cNvPr id="0" name=""/>
        <dsp:cNvSpPr/>
      </dsp:nvSpPr>
      <dsp:spPr>
        <a:xfrm>
          <a:off x="0" y="2948640"/>
          <a:ext cx="4765964" cy="1340291"/>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a:solidFill>
                <a:srgbClr val="314B21"/>
              </a:solidFill>
            </a:rPr>
            <a:t>NEEMIA</a:t>
          </a:r>
          <a:endParaRPr lang="es-ES" sz="2000" b="1" kern="1200" dirty="0">
            <a:solidFill>
              <a:srgbClr val="314B21"/>
            </a:solidFill>
          </a:endParaRPr>
        </a:p>
        <a:p>
          <a:pPr marL="228600" lvl="1" indent="-228600" algn="l" defTabSz="889000">
            <a:lnSpc>
              <a:spcPct val="90000"/>
            </a:lnSpc>
            <a:spcBef>
              <a:spcPct val="0"/>
            </a:spcBef>
            <a:spcAft>
              <a:spcPct val="15000"/>
            </a:spcAft>
            <a:buChar char="••"/>
          </a:pPr>
          <a:r>
            <a:rPr lang="es-ES" sz="2000" b="1" kern="1200" dirty="0">
              <a:solidFill>
                <a:schemeClr val="tx1"/>
              </a:solidFill>
            </a:rPr>
            <a:t>C</a:t>
          </a:r>
          <a:r>
            <a:rPr lang="ro-RO" sz="2000" b="1" kern="1200" dirty="0">
              <a:solidFill>
                <a:schemeClr val="tx1"/>
              </a:solidFill>
            </a:rPr>
            <a:t>ând a aflat de ruinele Ierusalimului, a făcut planuri pentru rezidire. </a:t>
          </a:r>
          <a:endParaRPr lang="es-ES" sz="2000" b="1" kern="1200" dirty="0">
            <a:solidFill>
              <a:schemeClr val="tx1"/>
            </a:solidFill>
          </a:endParaRPr>
        </a:p>
      </dsp:txBody>
      <dsp:txXfrm>
        <a:off x="1087221" y="2948640"/>
        <a:ext cx="3678742" cy="1340291"/>
      </dsp:txXfrm>
    </dsp:sp>
    <dsp:sp modelId="{50A5463B-745C-4C7F-A27A-6D669B72FA23}">
      <dsp:nvSpPr>
        <dsp:cNvPr id="0" name=""/>
        <dsp:cNvSpPr/>
      </dsp:nvSpPr>
      <dsp:spPr>
        <a:xfrm>
          <a:off x="134029" y="3082669"/>
          <a:ext cx="953192" cy="1072233"/>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16C696-38A9-4734-95FF-E4177699A7E2}">
      <dsp:nvSpPr>
        <dsp:cNvPr id="0" name=""/>
        <dsp:cNvSpPr/>
      </dsp:nvSpPr>
      <dsp:spPr>
        <a:xfrm>
          <a:off x="2786743" y="1378"/>
          <a:ext cx="4180115" cy="746168"/>
        </a:xfrm>
        <a:prstGeom prst="rightArrow">
          <a:avLst>
            <a:gd name="adj1" fmla="val 75000"/>
            <a:gd name="adj2" fmla="val 50000"/>
          </a:avLst>
        </a:prstGeom>
        <a:solidFill>
          <a:srgbClr val="FFECA7"/>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a:solidFill>
                <a:schemeClr val="tx1"/>
              </a:solidFill>
            </a:rPr>
            <a:t>Este harnic/harnică</a:t>
          </a:r>
          <a:r>
            <a:rPr lang="es-ES" sz="2000" b="1" kern="1200" dirty="0">
              <a:solidFill>
                <a:schemeClr val="tx1"/>
              </a:solidFill>
            </a:rPr>
            <a:t>?</a:t>
          </a:r>
          <a:endParaRPr lang="es-ES" sz="2000" kern="1200" dirty="0">
            <a:solidFill>
              <a:schemeClr val="tx1"/>
            </a:solidFill>
          </a:endParaRPr>
        </a:p>
      </dsp:txBody>
      <dsp:txXfrm>
        <a:off x="2786743" y="1378"/>
        <a:ext cx="4180115" cy="746168"/>
      </dsp:txXfrm>
    </dsp:sp>
    <dsp:sp modelId="{63E75DBC-9E82-4A2D-BA01-8261C917ABD4}">
      <dsp:nvSpPr>
        <dsp:cNvPr id="0" name=""/>
        <dsp:cNvSpPr/>
      </dsp:nvSpPr>
      <dsp:spPr>
        <a:xfrm>
          <a:off x="0" y="1378"/>
          <a:ext cx="2786743" cy="74616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noProof="0" dirty="0" smtClean="0">
              <a:solidFill>
                <a:schemeClr val="tx1"/>
              </a:solidFill>
            </a:rPr>
            <a:t>Proverbele 24:30-34</a:t>
          </a:r>
          <a:endParaRPr lang="ro-RO" sz="2000" kern="1200" noProof="0" dirty="0">
            <a:solidFill>
              <a:schemeClr val="tx1"/>
            </a:solidFill>
          </a:endParaRPr>
        </a:p>
      </dsp:txBody>
      <dsp:txXfrm>
        <a:off x="0" y="1378"/>
        <a:ext cx="2786743" cy="746168"/>
      </dsp:txXfrm>
    </dsp:sp>
    <dsp:sp modelId="{7B5A15E8-4C75-42A1-BC97-C5AB4C1F4EE5}">
      <dsp:nvSpPr>
        <dsp:cNvPr id="0" name=""/>
        <dsp:cNvSpPr/>
      </dsp:nvSpPr>
      <dsp:spPr>
        <a:xfrm>
          <a:off x="2786743" y="822163"/>
          <a:ext cx="4180115" cy="746168"/>
        </a:xfrm>
        <a:prstGeom prst="rightArrow">
          <a:avLst>
            <a:gd name="adj1" fmla="val 75000"/>
            <a:gd name="adj2" fmla="val 50000"/>
          </a:avLst>
        </a:prstGeom>
        <a:solidFill>
          <a:srgbClr val="DEFFB7"/>
        </a:solidFill>
        <a:ln w="6350" cap="flat" cmpd="sng" algn="ctr">
          <a:solidFill>
            <a:schemeClr val="accent4">
              <a:tint val="40000"/>
              <a:alpha val="90000"/>
              <a:hueOff val="2715482"/>
              <a:satOff val="-12811"/>
              <a:lumOff val="-463"/>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a:solidFill>
                <a:schemeClr val="tx1"/>
              </a:solidFill>
            </a:rPr>
            <a:t>Se enervează </a:t>
          </a:r>
          <a:r>
            <a:rPr lang="ro-RO" sz="2000" b="1" kern="1200" dirty="0" smtClean="0">
              <a:solidFill>
                <a:schemeClr val="tx1"/>
              </a:solidFill>
            </a:rPr>
            <a:t>uşor</a:t>
          </a:r>
          <a:r>
            <a:rPr lang="es-ES" sz="2000" b="1" kern="1200" dirty="0">
              <a:solidFill>
                <a:schemeClr val="tx1"/>
              </a:solidFill>
            </a:rPr>
            <a:t>?</a:t>
          </a:r>
          <a:endParaRPr lang="es-ES" sz="2000" kern="1200" dirty="0">
            <a:solidFill>
              <a:schemeClr val="tx1"/>
            </a:solidFill>
          </a:endParaRPr>
        </a:p>
      </dsp:txBody>
      <dsp:txXfrm>
        <a:off x="2786743" y="822163"/>
        <a:ext cx="4180115" cy="746168"/>
      </dsp:txXfrm>
    </dsp:sp>
    <dsp:sp modelId="{9E50127F-2A3A-4C94-92E4-1750742F6073}">
      <dsp:nvSpPr>
        <dsp:cNvPr id="0" name=""/>
        <dsp:cNvSpPr/>
      </dsp:nvSpPr>
      <dsp:spPr>
        <a:xfrm>
          <a:off x="0" y="822163"/>
          <a:ext cx="2786743" cy="746168"/>
        </a:xfrm>
        <a:prstGeom prst="roundRect">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noProof="0" dirty="0" smtClean="0">
              <a:solidFill>
                <a:schemeClr val="tx1"/>
              </a:solidFill>
            </a:rPr>
            <a:t>Proverbele 22:24-25</a:t>
          </a:r>
          <a:endParaRPr lang="ro-RO" sz="2000" kern="1200" noProof="0" dirty="0">
            <a:solidFill>
              <a:schemeClr val="tx1"/>
            </a:solidFill>
          </a:endParaRPr>
        </a:p>
      </dsp:txBody>
      <dsp:txXfrm>
        <a:off x="0" y="822163"/>
        <a:ext cx="2786743" cy="746168"/>
      </dsp:txXfrm>
    </dsp:sp>
    <dsp:sp modelId="{A014505D-A3F0-43A6-8485-1E4EA3054B71}">
      <dsp:nvSpPr>
        <dsp:cNvPr id="0" name=""/>
        <dsp:cNvSpPr/>
      </dsp:nvSpPr>
      <dsp:spPr>
        <a:xfrm>
          <a:off x="2786743" y="1642949"/>
          <a:ext cx="4180115" cy="746168"/>
        </a:xfrm>
        <a:prstGeom prst="rightArrow">
          <a:avLst>
            <a:gd name="adj1" fmla="val 75000"/>
            <a:gd name="adj2" fmla="val 50000"/>
          </a:avLst>
        </a:prstGeom>
        <a:solidFill>
          <a:srgbClr val="BFFDC5"/>
        </a:solidFill>
        <a:ln w="6350" cap="flat" cmpd="sng" algn="ctr">
          <a:solidFill>
            <a:schemeClr val="accent4">
              <a:tint val="40000"/>
              <a:alpha val="90000"/>
              <a:hueOff val="5430963"/>
              <a:satOff val="-25622"/>
              <a:lumOff val="-925"/>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smtClean="0">
              <a:solidFill>
                <a:schemeClr val="tx1"/>
              </a:solidFill>
            </a:rPr>
            <a:t>Împărtăşim credinţe </a:t>
          </a:r>
          <a:r>
            <a:rPr lang="ro-RO" sz="2000" b="1" kern="1200" dirty="0">
              <a:solidFill>
                <a:schemeClr val="tx1"/>
              </a:solidFill>
            </a:rPr>
            <a:t>comune</a:t>
          </a:r>
          <a:r>
            <a:rPr lang="es-ES" sz="2000" b="1" kern="1200" dirty="0">
              <a:solidFill>
                <a:schemeClr val="tx1"/>
              </a:solidFill>
            </a:rPr>
            <a:t>?</a:t>
          </a:r>
          <a:endParaRPr lang="es-ES" sz="2000" kern="1200" dirty="0">
            <a:solidFill>
              <a:schemeClr val="tx1"/>
            </a:solidFill>
          </a:endParaRPr>
        </a:p>
      </dsp:txBody>
      <dsp:txXfrm>
        <a:off x="2786743" y="1642949"/>
        <a:ext cx="4180115" cy="746168"/>
      </dsp:txXfrm>
    </dsp:sp>
    <dsp:sp modelId="{AA29A6BD-8604-4EFB-A149-70E7345A957E}">
      <dsp:nvSpPr>
        <dsp:cNvPr id="0" name=""/>
        <dsp:cNvSpPr/>
      </dsp:nvSpPr>
      <dsp:spPr>
        <a:xfrm>
          <a:off x="0" y="1642949"/>
          <a:ext cx="2786743" cy="746168"/>
        </a:xfrm>
        <a:prstGeom prst="round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noProof="0" dirty="0" smtClean="0">
              <a:solidFill>
                <a:schemeClr val="tx1"/>
              </a:solidFill>
            </a:rPr>
            <a:t>2 Corinteni 6:14-15</a:t>
          </a:r>
          <a:endParaRPr lang="ro-RO" sz="2000" kern="1200" noProof="0" dirty="0">
            <a:solidFill>
              <a:schemeClr val="tx1"/>
            </a:solidFill>
          </a:endParaRPr>
        </a:p>
      </dsp:txBody>
      <dsp:txXfrm>
        <a:off x="0" y="1642949"/>
        <a:ext cx="2786743" cy="746168"/>
      </dsp:txXfrm>
    </dsp:sp>
    <dsp:sp modelId="{13AB837B-2D70-4ABF-8FF9-4B81FB5ABB30}">
      <dsp:nvSpPr>
        <dsp:cNvPr id="0" name=""/>
        <dsp:cNvSpPr/>
      </dsp:nvSpPr>
      <dsp:spPr>
        <a:xfrm>
          <a:off x="2786743" y="2463735"/>
          <a:ext cx="4180115" cy="746168"/>
        </a:xfrm>
        <a:prstGeom prst="rightArrow">
          <a:avLst>
            <a:gd name="adj1" fmla="val 75000"/>
            <a:gd name="adj2" fmla="val 50000"/>
          </a:avLst>
        </a:prstGeom>
        <a:solidFill>
          <a:srgbClr val="BFF9ED"/>
        </a:solidFill>
        <a:ln w="6350" cap="flat" cmpd="sng" algn="ctr">
          <a:solidFill>
            <a:schemeClr val="accent4">
              <a:tint val="40000"/>
              <a:alpha val="90000"/>
              <a:hueOff val="8146445"/>
              <a:satOff val="-38434"/>
              <a:lumOff val="-1388"/>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a:solidFill>
                <a:schemeClr val="tx1"/>
              </a:solidFill>
            </a:rPr>
            <a:t>Ce părere au prietenii </a:t>
          </a:r>
          <a:r>
            <a:rPr lang="ro-RO" sz="2000" b="1" kern="1200" dirty="0" smtClean="0">
              <a:solidFill>
                <a:schemeClr val="tx1"/>
              </a:solidFill>
            </a:rPr>
            <a:t>şi </a:t>
          </a:r>
          <a:r>
            <a:rPr lang="ro-RO" sz="2000" b="1" kern="1200" dirty="0">
              <a:solidFill>
                <a:schemeClr val="tx1"/>
              </a:solidFill>
            </a:rPr>
            <a:t>rudele</a:t>
          </a:r>
          <a:r>
            <a:rPr lang="es-ES" sz="2000" b="1" kern="1200" dirty="0">
              <a:solidFill>
                <a:schemeClr val="tx1"/>
              </a:solidFill>
            </a:rPr>
            <a:t>?</a:t>
          </a:r>
          <a:endParaRPr lang="es-ES" sz="2000" kern="1200" dirty="0">
            <a:solidFill>
              <a:schemeClr val="tx1"/>
            </a:solidFill>
          </a:endParaRPr>
        </a:p>
      </dsp:txBody>
      <dsp:txXfrm>
        <a:off x="2786743" y="2463735"/>
        <a:ext cx="4180115" cy="746168"/>
      </dsp:txXfrm>
    </dsp:sp>
    <dsp:sp modelId="{1F2524AE-7D5B-4F89-BF5D-B7A4420487CD}">
      <dsp:nvSpPr>
        <dsp:cNvPr id="0" name=""/>
        <dsp:cNvSpPr/>
      </dsp:nvSpPr>
      <dsp:spPr>
        <a:xfrm>
          <a:off x="0" y="2463735"/>
          <a:ext cx="2786743" cy="746168"/>
        </a:xfrm>
        <a:prstGeom prst="roundRect">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noProof="0" dirty="0" smtClean="0">
              <a:solidFill>
                <a:schemeClr val="tx1"/>
              </a:solidFill>
            </a:rPr>
            <a:t>Proverbele 11:14</a:t>
          </a:r>
          <a:endParaRPr lang="ro-RO" sz="2000" kern="1200" noProof="0" dirty="0">
            <a:solidFill>
              <a:schemeClr val="tx1"/>
            </a:solidFill>
          </a:endParaRPr>
        </a:p>
      </dsp:txBody>
      <dsp:txXfrm>
        <a:off x="0" y="2463735"/>
        <a:ext cx="2786743" cy="746168"/>
      </dsp:txXfrm>
    </dsp:sp>
    <dsp:sp modelId="{0C665681-ED5E-4D68-A942-5B9ED826EF38}">
      <dsp:nvSpPr>
        <dsp:cNvPr id="0" name=""/>
        <dsp:cNvSpPr/>
      </dsp:nvSpPr>
      <dsp:spPr>
        <a:xfrm>
          <a:off x="2786743" y="3284521"/>
          <a:ext cx="4180115" cy="746168"/>
        </a:xfrm>
        <a:prstGeom prst="rightArrow">
          <a:avLst>
            <a:gd name="adj1" fmla="val 75000"/>
            <a:gd name="adj2" fmla="val 50000"/>
          </a:avLst>
        </a:prstGeom>
        <a:solidFill>
          <a:srgbClr val="D4E6F8"/>
        </a:solidFill>
        <a:ln w="6350" cap="flat" cmpd="sng" algn="ctr">
          <a:solidFill>
            <a:schemeClr val="accent4">
              <a:tint val="40000"/>
              <a:alpha val="90000"/>
              <a:hueOff val="10861926"/>
              <a:satOff val="-51245"/>
              <a:lumOff val="-1851"/>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a:solidFill>
                <a:schemeClr val="tx1"/>
              </a:solidFill>
            </a:rPr>
            <a:t>Mă las condus doar de sentimentele mele</a:t>
          </a:r>
          <a:r>
            <a:rPr lang="es-ES" sz="2000" b="1" kern="1200" dirty="0">
              <a:solidFill>
                <a:schemeClr val="tx1"/>
              </a:solidFill>
            </a:rPr>
            <a:t>?</a:t>
          </a:r>
          <a:endParaRPr lang="es-ES" sz="2000" kern="1200" dirty="0">
            <a:solidFill>
              <a:schemeClr val="tx1"/>
            </a:solidFill>
          </a:endParaRPr>
        </a:p>
      </dsp:txBody>
      <dsp:txXfrm>
        <a:off x="2786743" y="3284521"/>
        <a:ext cx="4180115" cy="746168"/>
      </dsp:txXfrm>
    </dsp:sp>
    <dsp:sp modelId="{5F536B01-841C-4AE9-AB6D-2AB892688F17}">
      <dsp:nvSpPr>
        <dsp:cNvPr id="0" name=""/>
        <dsp:cNvSpPr/>
      </dsp:nvSpPr>
      <dsp:spPr>
        <a:xfrm>
          <a:off x="0" y="3284521"/>
          <a:ext cx="2786743" cy="746168"/>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Proverbele </a:t>
          </a:r>
          <a:r>
            <a:rPr lang="es-ES" sz="2000" b="1" kern="1200" dirty="0">
              <a:solidFill>
                <a:schemeClr val="tx1"/>
              </a:solidFill>
            </a:rPr>
            <a:t>3:5-6</a:t>
          </a:r>
          <a:endParaRPr lang="es-ES" sz="2000" kern="1200" dirty="0">
            <a:solidFill>
              <a:schemeClr val="tx1"/>
            </a:solidFill>
          </a:endParaRPr>
        </a:p>
      </dsp:txBody>
      <dsp:txXfrm>
        <a:off x="0" y="3284521"/>
        <a:ext cx="2786743" cy="746168"/>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142574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1897166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365375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2306496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2807194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4225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1696675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457841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1311446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1703704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681460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1063076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3780868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3704331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9BCDA6-7673-4DC2-A02F-811EC6A246FA}"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4272455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290C0-1C76-402E-806C-A4B79FF53895}" type="datetimeFigureOut">
              <a:rPr lang="es-ES" smtClean="0">
                <a:solidFill>
                  <a:prstClr val="black">
                    <a:tint val="75000"/>
                  </a:prstClr>
                </a:solidFill>
              </a:rPr>
              <a:pPr/>
              <a:t>18/04/2019</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ADB22282-E4C0-4B75-82DC-6C5A83EC0F1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57352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2898291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1740390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3632399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3932581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2278326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3355064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01A4E62-931E-4EDA-92BF-FA05791B1044}" type="datetimeFigureOut">
              <a:rPr lang="es-ES" smtClean="0"/>
              <a:pPr/>
              <a:t>18/04/2019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1243180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A4E62-931E-4EDA-92BF-FA05791B1044}" type="datetimeFigureOut">
              <a:rPr lang="es-ES" smtClean="0"/>
              <a:pPr/>
              <a:t>18/04/2019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0F738-F6DC-4A19-821E-D0534B4F8971}" type="slidenum">
              <a:rPr lang="es-ES" smtClean="0"/>
              <a:pPr/>
              <a:t>‹#›</a:t>
            </a:fld>
            <a:endParaRPr lang="es-ES"/>
          </a:p>
        </p:txBody>
      </p:sp>
    </p:spTree>
    <p:extLst>
      <p:ext uri="{BB962C8B-B14F-4D97-AF65-F5344CB8AC3E}">
        <p14:creationId xmlns:p14="http://schemas.microsoft.com/office/powerpoint/2010/main" xmlns="" val="2889003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BCDA6-7673-4DC2-A02F-811EC6A246FA}" type="datetimeFigureOut">
              <a:rPr lang="es-ES" smtClean="0"/>
              <a:pPr/>
              <a:t>18/04/2019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728769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90C0-1C76-402E-806C-A4B79FF53895}" type="datetimeFigureOut">
              <a:rPr lang="es-ES" smtClean="0">
                <a:solidFill>
                  <a:prstClr val="black">
                    <a:tint val="75000"/>
                  </a:prstClr>
                </a:solidFill>
              </a:rPr>
              <a:pPr/>
              <a:t>18/04/2019</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22282-E4C0-4B75-82DC-6C5A83EC0F1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527208419"/>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5.jpeg"/><Relationship Id="rId7" Type="http://schemas.openxmlformats.org/officeDocument/2006/relationships/diagramQuickStyle" Target="../diagrams/quickStyle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7.jpeg"/><Relationship Id="rId4" Type="http://schemas.openxmlformats.org/officeDocument/2006/relationships/image" Target="../media/image26.jpe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6.png"/><Relationship Id="rId3" Type="http://schemas.openxmlformats.org/officeDocument/2006/relationships/image" Target="../media/image30.jpe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9.jpe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image" Target="../media/image36.svg"/><Relationship Id="rId4" Type="http://schemas.openxmlformats.org/officeDocument/2006/relationships/image" Target="../media/image31.jpeg"/><Relationship Id="rId9" Type="http://schemas.openxmlformats.org/officeDocument/2006/relationships/image" Target="../media/image34.png"/><Relationship Id="rId1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55621C3-4CF0-47F4-A8DC-F73B917B6D2C}"/>
              </a:ext>
            </a:extLst>
          </p:cNvPr>
          <p:cNvSpPr txBox="1"/>
          <p:nvPr/>
        </p:nvSpPr>
        <p:spPr>
          <a:xfrm>
            <a:off x="0" y="278667"/>
            <a:ext cx="9143999" cy="466281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ES"/>
            </a:defPPr>
            <a:lvl1pPr algn="ctr" defTabSz="914400">
              <a:defRPr sz="4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vl2pPr defTabSz="914400"/>
            <a:lvl3pPr defTabSz="914400"/>
            <a:lvl4pPr defTabSz="914400"/>
            <a:lvl5pPr defTabSz="914400"/>
            <a:lvl6pPr defTabSz="914400"/>
            <a:lvl7pPr defTabSz="914400"/>
            <a:lvl8pPr defTabSz="914400"/>
            <a:lvl9pPr defTabSz="914400"/>
          </a:lstStyle>
          <a:p>
            <a:pPr>
              <a:lnSpc>
                <a:spcPct val="150000"/>
              </a:lnSpc>
            </a:pPr>
            <a:r>
              <a:rPr lang="ro-RO" sz="6600" spc="300" dirty="0">
                <a:effectLst>
                  <a:outerShdw blurRad="50800" dist="38100" dir="2700000" algn="tl" rotWithShape="0">
                    <a:prstClr val="black">
                      <a:alpha val="40000"/>
                    </a:prstClr>
                  </a:outerShdw>
                </a:effectLst>
              </a:rPr>
              <a:t>PREGĂTIREA </a:t>
            </a:r>
          </a:p>
          <a:p>
            <a:pPr>
              <a:lnSpc>
                <a:spcPct val="150000"/>
              </a:lnSpc>
            </a:pPr>
            <a:r>
              <a:rPr lang="ro-RO" sz="6600" spc="300" dirty="0">
                <a:effectLst>
                  <a:outerShdw blurRad="50800" dist="38100" dir="2700000" algn="tl" rotWithShape="0">
                    <a:prstClr val="black">
                      <a:alpha val="40000"/>
                    </a:prstClr>
                  </a:outerShdw>
                </a:effectLst>
              </a:rPr>
              <a:t>PENTRU</a:t>
            </a:r>
          </a:p>
          <a:p>
            <a:pPr>
              <a:lnSpc>
                <a:spcPct val="150000"/>
              </a:lnSpc>
            </a:pPr>
            <a:r>
              <a:rPr lang="ro-RO" sz="6600" spc="300" dirty="0" smtClean="0">
                <a:effectLst>
                  <a:outerShdw blurRad="50800" dist="38100" dir="2700000" algn="tl" rotWithShape="0">
                    <a:prstClr val="black">
                      <a:alpha val="40000"/>
                    </a:prstClr>
                  </a:outerShdw>
                </a:effectLst>
              </a:rPr>
              <a:t>SCHIMBARE</a:t>
            </a:r>
            <a:endParaRPr lang="ro-RO" sz="6600" spc="300" dirty="0">
              <a:effectLst>
                <a:outerShdw blurRad="50800" dist="38100" dir="2700000" algn="tl" rotWithShape="0">
                  <a:prstClr val="black">
                    <a:alpha val="40000"/>
                  </a:prstClr>
                </a:outerShdw>
              </a:effectLst>
            </a:endParaRPr>
          </a:p>
        </p:txBody>
      </p:sp>
      <p:sp>
        <p:nvSpPr>
          <p:cNvPr id="4" name="CuadroTexto 3">
            <a:extLst>
              <a:ext uri="{FF2B5EF4-FFF2-40B4-BE49-F238E27FC236}">
                <a16:creationId xmlns:a16="http://schemas.microsoft.com/office/drawing/2014/main" xmlns="" id="{292F275A-8E75-4F7E-A98D-FC1036EB981B}"/>
              </a:ext>
            </a:extLst>
          </p:cNvPr>
          <p:cNvSpPr txBox="1"/>
          <p:nvPr/>
        </p:nvSpPr>
        <p:spPr>
          <a:xfrm>
            <a:off x="5421798" y="6506086"/>
            <a:ext cx="3722202" cy="369332"/>
          </a:xfrm>
          <a:prstGeom prst="rect">
            <a:avLst/>
          </a:prstGeom>
          <a:noFill/>
        </p:spPr>
        <p:txBody>
          <a:bodyPr wrap="square" rtlCol="0">
            <a:spAutoFit/>
            <a:scene3d>
              <a:camera prst="orthographicFront"/>
              <a:lightRig rig="threePt" dir="t"/>
            </a:scene3d>
            <a:sp3d extrusionH="57150">
              <a:bevelT w="38100" h="38100"/>
            </a:sp3d>
          </a:bodyPr>
          <a:lstStyle/>
          <a:p>
            <a:pPr algn="r"/>
            <a:r>
              <a:rPr lang="ro-RO" b="1" dirty="0" smtClean="0">
                <a:solidFill>
                  <a:schemeClr val="accent5">
                    <a:lumMod val="75000"/>
                  </a:schemeClr>
                </a:solidFill>
              </a:rPr>
              <a:t>Studiul 3 pentru 20 aprilie 2019</a:t>
            </a:r>
            <a:endParaRPr lang="ro-RO" b="1" dirty="0">
              <a:solidFill>
                <a:schemeClr val="accent5">
                  <a:lumMod val="75000"/>
                </a:schemeClr>
              </a:solidFill>
            </a:endParaRPr>
          </a:p>
        </p:txBody>
      </p:sp>
    </p:spTree>
    <p:extLst>
      <p:ext uri="{BB962C8B-B14F-4D97-AF65-F5344CB8AC3E}">
        <p14:creationId xmlns:p14="http://schemas.microsoft.com/office/powerpoint/2010/main" xmlns="" val="3985602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89F2AAC-0878-442E-A7B2-2A821B75E0A2}"/>
              </a:ext>
            </a:extLst>
          </p:cNvPr>
          <p:cNvSpPr/>
          <p:nvPr/>
        </p:nvSpPr>
        <p:spPr>
          <a:xfrm>
            <a:off x="269965" y="1560293"/>
            <a:ext cx="8621485" cy="5262979"/>
          </a:xfrm>
          <a:prstGeom prst="rect">
            <a:avLst/>
          </a:prstGeom>
        </p:spPr>
        <p:txBody>
          <a:bodyPr wrap="square">
            <a:spAutoFit/>
          </a:bodyPr>
          <a:lstStyle/>
          <a:p>
            <a:pPr>
              <a:spcBef>
                <a:spcPts val="600"/>
              </a:spcBef>
            </a:pPr>
            <a:r>
              <a:rPr lang="ro-RO" sz="2400" dirty="0" smtClean="0">
                <a:latin typeface="Arial Black" panose="020B0A04020102020204" pitchFamily="34" charset="0"/>
              </a:rPr>
              <a:t>„Asupra </a:t>
            </a:r>
            <a:r>
              <a:rPr lang="ro-RO" sz="2400" dirty="0" smtClean="0">
                <a:latin typeface="Arial Black" panose="020B0A04020102020204" pitchFamily="34" charset="0"/>
              </a:rPr>
              <a:t>taţilor, la fel ca şi asupra mamelor, apasă atât responsabilitatea educaţiei timpurii, cât şi a educaţiei de mai târziu a copilului, iar nevoia cea mai urgentă a ambilor părinţi este o pregătire atentă şi completă. Înainte de a-şi asuma răspunderea de a deveni taţi şi mame, bărbaţii şi femeile ar trebui să devină familiari cu legile dezvoltării fizice — cu fiziologia şi igiena, cu înţelegerea influenţelor prenatale şi a legilor eredităţii, cu menţinerea unui mediu sănătos şi a îmbrăcării corespunzătoare, cu importanţa exerciţiului şi tratarea bolilor; ar trebui, de asemenea, să înţeleagă legile dezvoltării mintale şi instruirea morală....”</a:t>
            </a:r>
            <a:endParaRPr lang="ro-RO" sz="2400" dirty="0">
              <a:latin typeface="Arial Black" panose="020B0A04020102020204" pitchFamily="34" charset="0"/>
            </a:endParaRPr>
          </a:p>
        </p:txBody>
      </p:sp>
      <p:sp>
        <p:nvSpPr>
          <p:cNvPr id="3" name="CuadroTexto 2">
            <a:extLst>
              <a:ext uri="{FF2B5EF4-FFF2-40B4-BE49-F238E27FC236}">
                <a16:creationId xmlns:a16="http://schemas.microsoft.com/office/drawing/2014/main" xmlns="" id="{C813F811-72F0-451F-8370-0B043C1E42BB}"/>
              </a:ext>
            </a:extLst>
          </p:cNvPr>
          <p:cNvSpPr txBox="1"/>
          <p:nvPr/>
        </p:nvSpPr>
        <p:spPr>
          <a:xfrm>
            <a:off x="93647" y="574766"/>
            <a:ext cx="3794757" cy="369332"/>
          </a:xfrm>
          <a:prstGeom prst="rect">
            <a:avLst/>
          </a:prstGeom>
          <a:noFill/>
        </p:spPr>
        <p:txBody>
          <a:bodyPr wrap="none" rtlCol="0">
            <a:spAutoFit/>
          </a:bodyPr>
          <a:lstStyle/>
          <a:p>
            <a:r>
              <a:rPr lang="ro-RO" b="1" smtClean="0"/>
              <a:t>E.G.W. (</a:t>
            </a:r>
            <a:r>
              <a:rPr lang="ro-RO" b="1" smtClean="0"/>
              <a:t>Îndrumarea </a:t>
            </a:r>
            <a:r>
              <a:rPr lang="ro-RO" b="1" smtClean="0"/>
              <a:t>copilului</a:t>
            </a:r>
            <a:r>
              <a:rPr lang="ro-RO" b="1" smtClean="0"/>
              <a:t>, </a:t>
            </a:r>
            <a:r>
              <a:rPr lang="ro-RO" b="1" smtClean="0"/>
              <a:t>pa</a:t>
            </a:r>
            <a:r>
              <a:rPr lang="ro-RO" b="1" smtClean="0"/>
              <a:t>g</a:t>
            </a:r>
            <a:r>
              <a:rPr lang="ro-RO" b="1" smtClean="0"/>
              <a:t>. </a:t>
            </a:r>
            <a:r>
              <a:rPr lang="ro-RO" b="1" smtClean="0"/>
              <a:t>63</a:t>
            </a:r>
            <a:r>
              <a:rPr lang="ro-RO" b="1" smtClean="0"/>
              <a:t>)</a:t>
            </a:r>
            <a:endParaRPr lang="ro-RO" b="1"/>
          </a:p>
        </p:txBody>
      </p:sp>
    </p:spTree>
    <p:extLst>
      <p:ext uri="{BB962C8B-B14F-4D97-AF65-F5344CB8AC3E}">
        <p14:creationId xmlns:p14="http://schemas.microsoft.com/office/powerpoint/2010/main" xmlns="" val="2095418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A268F8B-93BA-4E72-8D8B-81E97B2ABB0B}"/>
              </a:ext>
            </a:extLst>
          </p:cNvPr>
          <p:cNvSpPr/>
          <p:nvPr/>
        </p:nvSpPr>
        <p:spPr>
          <a:xfrm>
            <a:off x="0" y="-17418"/>
            <a:ext cx="9144000" cy="769441"/>
          </a:xfrm>
          <a:prstGeom prst="rect">
            <a:avLst/>
          </a:prstGeom>
        </p:spPr>
        <p:txBody>
          <a:bodyPr wrap="square">
            <a:spAutoFit/>
          </a:bodyPr>
          <a:lstStyle/>
          <a:p>
            <a:pPr algn="ctr"/>
            <a:r>
              <a:rPr lang="ro-RO" sz="4400" b="1" spc="300" dirty="0">
                <a:ln w="0"/>
                <a:solidFill>
                  <a:schemeClr val="bg2"/>
                </a:solidFill>
                <a:effectLst>
                  <a:innerShdw blurRad="63500" dist="50800" dir="13500000">
                    <a:srgbClr val="000000">
                      <a:alpha val="50000"/>
                    </a:srgbClr>
                  </a:innerShdw>
                </a:effectLst>
              </a:rPr>
              <a:t>PREGĂTIREA PENTRU </a:t>
            </a:r>
            <a:r>
              <a:rPr lang="ro-RO" sz="4400" b="1" spc="300" dirty="0" smtClean="0">
                <a:ln w="0"/>
                <a:solidFill>
                  <a:schemeClr val="bg2"/>
                </a:solidFill>
                <a:effectLst>
                  <a:innerShdw blurRad="63500" dist="50800" dir="13500000">
                    <a:srgbClr val="000000">
                      <a:alpha val="50000"/>
                    </a:srgbClr>
                  </a:innerShdw>
                </a:effectLst>
              </a:rPr>
              <a:t>BĂTRÂNEŢE</a:t>
            </a:r>
            <a:endParaRPr lang="ro-RO" sz="4400" b="1" spc="300" dirty="0">
              <a:ln w="0"/>
              <a:solidFill>
                <a:schemeClr val="bg2"/>
              </a:solidFill>
              <a:effectLst>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xmlns="" id="{AE7580BE-9295-4D67-9F81-53827108AC63}"/>
              </a:ext>
            </a:extLst>
          </p:cNvPr>
          <p:cNvSpPr/>
          <p:nvPr/>
        </p:nvSpPr>
        <p:spPr>
          <a:xfrm>
            <a:off x="1123406" y="686531"/>
            <a:ext cx="6897188" cy="923330"/>
          </a:xfrm>
          <a:prstGeom prst="rect">
            <a:avLst/>
          </a:prstGeom>
        </p:spPr>
        <p:txBody>
          <a:bodyPr wrap="square">
            <a:spAutoFit/>
          </a:bodyPr>
          <a:lstStyle/>
          <a:p>
            <a:r>
              <a:rPr lang="ro-RO" b="1" dirty="0" smtClean="0">
                <a:solidFill>
                  <a:srgbClr val="F8C34E"/>
                </a:solidFill>
                <a:latin typeface="Comic Sans MS" panose="030F0702030302020204" pitchFamily="66" charset="0"/>
              </a:rPr>
              <a:t>„Dar </a:t>
            </a:r>
            <a:r>
              <a:rPr lang="ro-RO" b="1" dirty="0" smtClean="0">
                <a:solidFill>
                  <a:srgbClr val="F8C34E"/>
                </a:solidFill>
                <a:latin typeface="Comic Sans MS" panose="030F0702030302020204" pitchFamily="66" charset="0"/>
              </a:rPr>
              <a:t>adu-ţi aminte de Făcătorul tău în zilele tinereţii tale, până nu vin zilele cele rele şi până nu se apropie anii când vei zice: „Nu găsesc nicio plăcere în ei”” </a:t>
            </a:r>
            <a:r>
              <a:rPr lang="ro-RO" sz="1600" b="1" dirty="0" smtClean="0">
                <a:solidFill>
                  <a:srgbClr val="F8C34E"/>
                </a:solidFill>
                <a:latin typeface="Comic Sans MS" panose="030F0702030302020204" pitchFamily="66" charset="0"/>
              </a:rPr>
              <a:t>(Eclesiastul 12:1)</a:t>
            </a:r>
            <a:endParaRPr lang="ro-RO" sz="1600" b="1" dirty="0">
              <a:solidFill>
                <a:srgbClr val="F8C34E"/>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8B3F2244-D50B-4B60-BA35-C34692C7C206}"/>
              </a:ext>
            </a:extLst>
          </p:cNvPr>
          <p:cNvSpPr txBox="1"/>
          <p:nvPr/>
        </p:nvSpPr>
        <p:spPr>
          <a:xfrm>
            <a:off x="3492137" y="1780216"/>
            <a:ext cx="5651863" cy="2092881"/>
          </a:xfrm>
          <a:prstGeom prst="rect">
            <a:avLst/>
          </a:prstGeom>
          <a:noFill/>
        </p:spPr>
        <p:txBody>
          <a:bodyPr wrap="square" rtlCol="0">
            <a:spAutoFit/>
          </a:bodyPr>
          <a:lstStyle/>
          <a:p>
            <a:pPr>
              <a:spcBef>
                <a:spcPts val="600"/>
              </a:spcBef>
            </a:pPr>
            <a:r>
              <a:rPr lang="ro-RO" sz="2000" b="1">
                <a:solidFill>
                  <a:schemeClr val="bg1"/>
                </a:solidFill>
                <a:effectLst>
                  <a:glow rad="127000">
                    <a:srgbClr val="231F1B"/>
                  </a:glow>
                </a:effectLst>
              </a:rPr>
              <a:t>Pregătirea pentru </a:t>
            </a:r>
            <a:r>
              <a:rPr lang="ro-RO" sz="2000" b="1" smtClean="0">
                <a:solidFill>
                  <a:schemeClr val="bg1"/>
                </a:solidFill>
                <a:effectLst>
                  <a:glow rad="127000">
                    <a:srgbClr val="231F1B"/>
                  </a:glow>
                </a:effectLst>
              </a:rPr>
              <a:t>bătrâneţe </a:t>
            </a:r>
            <a:r>
              <a:rPr lang="ro-RO" sz="2000" b="1">
                <a:solidFill>
                  <a:schemeClr val="bg1"/>
                </a:solidFill>
                <a:effectLst>
                  <a:glow rad="127000">
                    <a:srgbClr val="231F1B"/>
                  </a:glow>
                </a:effectLst>
              </a:rPr>
              <a:t>începe </a:t>
            </a:r>
            <a:r>
              <a:rPr lang="ro-RO" sz="2000" b="1">
                <a:solidFill>
                  <a:schemeClr val="bg1"/>
                </a:solidFill>
                <a:effectLst>
                  <a:glow rad="127000">
                    <a:srgbClr val="231F1B"/>
                  </a:glow>
                </a:effectLst>
              </a:rPr>
              <a:t>din </a:t>
            </a:r>
            <a:r>
              <a:rPr lang="ro-RO" sz="2000" b="1" smtClean="0">
                <a:solidFill>
                  <a:schemeClr val="bg1"/>
                </a:solidFill>
                <a:effectLst>
                  <a:glow rad="127000">
                    <a:srgbClr val="231F1B"/>
                  </a:glow>
                </a:effectLst>
              </a:rPr>
              <a:t>tinereţe</a:t>
            </a:r>
            <a:r>
              <a:rPr lang="ro-RO" sz="2000" b="1" smtClean="0">
                <a:solidFill>
                  <a:schemeClr val="bg1"/>
                </a:solidFill>
                <a:effectLst>
                  <a:glow rad="127000">
                    <a:srgbClr val="231F1B"/>
                  </a:glow>
                </a:effectLst>
              </a:rPr>
              <a:t>.</a:t>
            </a:r>
          </a:p>
          <a:p>
            <a:pPr>
              <a:spcBef>
                <a:spcPts val="600"/>
              </a:spcBef>
            </a:pPr>
            <a:r>
              <a:rPr lang="ro-RO" sz="2000" b="1" smtClean="0">
                <a:solidFill>
                  <a:schemeClr val="bg1"/>
                </a:solidFill>
                <a:effectLst>
                  <a:glow rad="127000">
                    <a:srgbClr val="231F1B"/>
                  </a:glow>
                </a:effectLst>
              </a:rPr>
              <a:t>Obiceiurile </a:t>
            </a:r>
            <a:r>
              <a:rPr lang="ro-RO" sz="2000" b="1">
                <a:solidFill>
                  <a:schemeClr val="bg1"/>
                </a:solidFill>
                <a:effectLst>
                  <a:glow rad="127000">
                    <a:srgbClr val="231F1B"/>
                  </a:glow>
                </a:effectLst>
              </a:rPr>
              <a:t>formate în </a:t>
            </a:r>
            <a:r>
              <a:rPr lang="ro-RO" sz="2000" b="1" smtClean="0">
                <a:solidFill>
                  <a:schemeClr val="bg1"/>
                </a:solidFill>
                <a:effectLst>
                  <a:glow rad="127000">
                    <a:srgbClr val="231F1B"/>
                  </a:glow>
                </a:effectLst>
              </a:rPr>
              <a:t>tinereţe şi </a:t>
            </a:r>
            <a:r>
              <a:rPr lang="ro-RO" sz="2000" b="1">
                <a:solidFill>
                  <a:schemeClr val="bg1"/>
                </a:solidFill>
                <a:effectLst>
                  <a:glow rad="127000">
                    <a:srgbClr val="231F1B"/>
                  </a:glow>
                </a:effectLst>
              </a:rPr>
              <a:t>maturitatea </a:t>
            </a:r>
            <a:r>
              <a:rPr lang="ro-RO" sz="2000" b="1" smtClean="0">
                <a:solidFill>
                  <a:schemeClr val="bg1"/>
                </a:solidFill>
                <a:effectLst>
                  <a:glow rad="127000">
                    <a:srgbClr val="231F1B"/>
                  </a:glow>
                </a:effectLst>
              </a:rPr>
              <a:t>influenţează </a:t>
            </a:r>
            <a:r>
              <a:rPr lang="ro-RO" sz="2000" b="1">
                <a:solidFill>
                  <a:schemeClr val="bg1"/>
                </a:solidFill>
                <a:effectLst>
                  <a:glow rad="127000">
                    <a:srgbClr val="231F1B"/>
                  </a:glow>
                </a:effectLst>
              </a:rPr>
              <a:t>pozitiv sau negativ modul în care ne trăim </a:t>
            </a:r>
            <a:r>
              <a:rPr lang="ro-RO" sz="2000" b="1" smtClean="0">
                <a:solidFill>
                  <a:schemeClr val="bg1"/>
                </a:solidFill>
                <a:effectLst>
                  <a:glow rad="127000">
                    <a:srgbClr val="231F1B"/>
                  </a:glow>
                </a:effectLst>
              </a:rPr>
              <a:t>bătrâneţea</a:t>
            </a:r>
            <a:r>
              <a:rPr lang="ro-RO" sz="2000" b="1">
                <a:solidFill>
                  <a:schemeClr val="bg1"/>
                </a:solidFill>
                <a:effectLst>
                  <a:glow rad="127000">
                    <a:srgbClr val="231F1B"/>
                  </a:glow>
                </a:effectLst>
              </a:rPr>
              <a:t>. </a:t>
            </a:r>
          </a:p>
          <a:p>
            <a:pPr>
              <a:spcBef>
                <a:spcPts val="600"/>
              </a:spcBef>
            </a:pPr>
            <a:r>
              <a:rPr lang="ro-RO" sz="2000" b="1">
                <a:solidFill>
                  <a:schemeClr val="bg1"/>
                </a:solidFill>
                <a:effectLst>
                  <a:glow rad="127000">
                    <a:srgbClr val="231F1B"/>
                  </a:glow>
                </a:effectLst>
              </a:rPr>
              <a:t>Cum putem să ne pregătim pentru </a:t>
            </a:r>
            <a:r>
              <a:rPr lang="ro-RO" sz="2000" b="1" smtClean="0">
                <a:solidFill>
                  <a:schemeClr val="bg1"/>
                </a:solidFill>
                <a:effectLst>
                  <a:glow rad="127000">
                    <a:srgbClr val="231F1B"/>
                  </a:glow>
                </a:effectLst>
              </a:rPr>
              <a:t>bătrâneţe </a:t>
            </a:r>
            <a:r>
              <a:rPr lang="ro-RO" sz="2000" b="1">
                <a:solidFill>
                  <a:schemeClr val="bg1"/>
                </a:solidFill>
                <a:effectLst>
                  <a:glow rad="127000">
                    <a:srgbClr val="231F1B"/>
                  </a:glow>
                </a:effectLst>
              </a:rPr>
              <a:t>conform </a:t>
            </a:r>
            <a:r>
              <a:rPr lang="ro-RO" sz="2000" b="1">
                <a:solidFill>
                  <a:schemeClr val="bg1"/>
                </a:solidFill>
                <a:effectLst>
                  <a:glow rad="127000">
                    <a:srgbClr val="231F1B"/>
                  </a:glow>
                </a:effectLst>
              </a:rPr>
              <a:t>Psalmului </a:t>
            </a:r>
            <a:r>
              <a:rPr lang="ro-RO" sz="2000" b="1" smtClean="0">
                <a:solidFill>
                  <a:schemeClr val="bg1"/>
                </a:solidFill>
                <a:effectLst>
                  <a:glow rad="127000">
                    <a:srgbClr val="231F1B"/>
                  </a:glow>
                </a:effectLst>
              </a:rPr>
              <a:t>71</a:t>
            </a:r>
            <a:r>
              <a:rPr lang="ro-RO" sz="2000" b="1" smtClean="0">
                <a:solidFill>
                  <a:schemeClr val="bg1"/>
                </a:solidFill>
                <a:effectLst>
                  <a:glow rad="127000">
                    <a:srgbClr val="231F1B"/>
                  </a:glow>
                </a:effectLst>
              </a:rPr>
              <a:t>?</a:t>
            </a:r>
            <a:endParaRPr lang="ro-RO" sz="2000" b="1">
              <a:solidFill>
                <a:schemeClr val="bg1"/>
              </a:solidFill>
              <a:effectLst>
                <a:glow rad="127000">
                  <a:srgbClr val="231F1B"/>
                </a:glow>
              </a:effectLst>
            </a:endParaRPr>
          </a:p>
        </p:txBody>
      </p:sp>
      <p:sp>
        <p:nvSpPr>
          <p:cNvPr id="5" name="CuadroTexto 4">
            <a:extLst>
              <a:ext uri="{FF2B5EF4-FFF2-40B4-BE49-F238E27FC236}">
                <a16:creationId xmlns:a16="http://schemas.microsoft.com/office/drawing/2014/main" xmlns="" id="{CCFDF055-A863-4161-A75E-3748DAF2C693}"/>
              </a:ext>
            </a:extLst>
          </p:cNvPr>
          <p:cNvSpPr txBox="1"/>
          <p:nvPr/>
        </p:nvSpPr>
        <p:spPr>
          <a:xfrm>
            <a:off x="4572000" y="4104415"/>
            <a:ext cx="4563285" cy="2862322"/>
          </a:xfrm>
          <a:prstGeom prst="rect">
            <a:avLst/>
          </a:prstGeom>
          <a:noFill/>
        </p:spPr>
        <p:txBody>
          <a:bodyPr wrap="square" rtlCol="0">
            <a:spAutoFit/>
          </a:bodyPr>
          <a:lstStyle/>
          <a:p>
            <a:pPr>
              <a:spcBef>
                <a:spcPts val="600"/>
              </a:spcBef>
              <a:spcAft>
                <a:spcPts val="600"/>
              </a:spcAft>
            </a:pPr>
            <a:r>
              <a:rPr lang="ro-RO" sz="2000" b="1" dirty="0">
                <a:solidFill>
                  <a:schemeClr val="bg1"/>
                </a:solidFill>
                <a:effectLst>
                  <a:glow rad="127000">
                    <a:srgbClr val="231F1B"/>
                  </a:glow>
                </a:effectLst>
              </a:rPr>
              <a:t>Să dobândim o </a:t>
            </a:r>
            <a:r>
              <a:rPr lang="ro-RO" sz="2000" b="1" dirty="0" smtClean="0">
                <a:solidFill>
                  <a:schemeClr val="bg1"/>
                </a:solidFill>
                <a:effectLst>
                  <a:glow rad="127000">
                    <a:srgbClr val="231F1B"/>
                  </a:glow>
                </a:effectLst>
              </a:rPr>
              <a:t>cunoştinţă </a:t>
            </a:r>
            <a:r>
              <a:rPr lang="ro-RO" sz="2000" b="1" dirty="0">
                <a:solidFill>
                  <a:schemeClr val="bg1"/>
                </a:solidFill>
                <a:effectLst>
                  <a:glow rad="127000">
                    <a:srgbClr val="231F1B"/>
                  </a:glow>
                </a:effectLst>
              </a:rPr>
              <a:t>profundă </a:t>
            </a:r>
            <a:r>
              <a:rPr lang="ro-RO" sz="2000" b="1" dirty="0" smtClean="0">
                <a:solidFill>
                  <a:schemeClr val="bg1"/>
                </a:solidFill>
                <a:effectLst>
                  <a:glow rad="127000">
                    <a:srgbClr val="231F1B"/>
                  </a:glow>
                </a:effectLst>
              </a:rPr>
              <a:t>şi </a:t>
            </a:r>
            <a:r>
              <a:rPr lang="ro-RO" sz="2000" b="1" dirty="0">
                <a:solidFill>
                  <a:schemeClr val="bg1"/>
                </a:solidFill>
                <a:effectLst>
                  <a:glow rad="127000">
                    <a:srgbClr val="231F1B"/>
                  </a:glow>
                </a:effectLst>
              </a:rPr>
              <a:t>personală de Dumnezeu </a:t>
            </a:r>
            <a:r>
              <a:rPr lang="ro-RO" sz="2000" b="1" dirty="0" smtClean="0">
                <a:solidFill>
                  <a:schemeClr val="bg1"/>
                </a:solidFill>
                <a:effectLst>
                  <a:glow rad="127000">
                    <a:srgbClr val="231F1B"/>
                  </a:glow>
                </a:effectLst>
              </a:rPr>
              <a:t>(v. 1-7).</a:t>
            </a:r>
          </a:p>
          <a:p>
            <a:pPr>
              <a:spcBef>
                <a:spcPts val="600"/>
              </a:spcBef>
              <a:spcAft>
                <a:spcPts val="600"/>
              </a:spcAft>
            </a:pPr>
            <a:r>
              <a:rPr lang="ro-RO" sz="2000" b="1" dirty="0" smtClean="0">
                <a:solidFill>
                  <a:schemeClr val="bg1"/>
                </a:solidFill>
                <a:effectLst>
                  <a:glow rad="127000">
                    <a:srgbClr val="231F1B"/>
                  </a:glow>
                </a:effectLst>
              </a:rPr>
              <a:t>Să </a:t>
            </a:r>
            <a:r>
              <a:rPr lang="ro-RO" sz="2000" b="1" dirty="0">
                <a:solidFill>
                  <a:schemeClr val="bg1"/>
                </a:solidFill>
                <a:effectLst>
                  <a:glow rad="127000">
                    <a:srgbClr val="231F1B"/>
                  </a:glow>
                </a:effectLst>
              </a:rPr>
              <a:t>dezvoltăm obiceiuri </a:t>
            </a:r>
            <a:r>
              <a:rPr lang="ro-RO" sz="2000" b="1" dirty="0" smtClean="0">
                <a:solidFill>
                  <a:schemeClr val="bg1"/>
                </a:solidFill>
                <a:effectLst>
                  <a:glow rad="127000">
                    <a:srgbClr val="231F1B"/>
                  </a:glow>
                </a:effectLst>
              </a:rPr>
              <a:t>bune:</a:t>
            </a:r>
          </a:p>
          <a:p>
            <a:pPr lvl="1"/>
            <a:r>
              <a:rPr lang="ro-RO" sz="2000" b="1" dirty="0" smtClean="0">
                <a:solidFill>
                  <a:schemeClr val="bg1"/>
                </a:solidFill>
                <a:effectLst>
                  <a:glow rad="127000">
                    <a:srgbClr val="231F1B"/>
                  </a:glow>
                </a:effectLst>
              </a:rPr>
              <a:t>Încredere (v. 3).</a:t>
            </a:r>
          </a:p>
          <a:p>
            <a:pPr lvl="1"/>
            <a:r>
              <a:rPr lang="ro-RO" sz="2000" b="1" dirty="0" smtClean="0">
                <a:solidFill>
                  <a:schemeClr val="bg1"/>
                </a:solidFill>
                <a:effectLst>
                  <a:glow rad="127000">
                    <a:srgbClr val="231F1B"/>
                  </a:glow>
                </a:effectLst>
              </a:rPr>
              <a:t>Laudă (v. 6).</a:t>
            </a:r>
          </a:p>
          <a:p>
            <a:pPr lvl="1"/>
            <a:r>
              <a:rPr lang="ro-RO" sz="2000" b="1" dirty="0" smtClean="0">
                <a:solidFill>
                  <a:schemeClr val="bg1"/>
                </a:solidFill>
                <a:effectLst>
                  <a:glow rad="127000">
                    <a:srgbClr val="231F1B"/>
                  </a:glow>
                </a:effectLst>
              </a:rPr>
              <a:t>Speranţă (v. 14).</a:t>
            </a:r>
          </a:p>
          <a:p>
            <a:pPr>
              <a:spcBef>
                <a:spcPts val="600"/>
              </a:spcBef>
              <a:spcAft>
                <a:spcPts val="600"/>
              </a:spcAft>
            </a:pPr>
            <a:r>
              <a:rPr lang="ro-RO" sz="2000" b="1" dirty="0" smtClean="0">
                <a:solidFill>
                  <a:schemeClr val="bg1"/>
                </a:solidFill>
                <a:effectLst>
                  <a:glow rad="127000">
                    <a:srgbClr val="231F1B"/>
                  </a:glow>
                </a:effectLst>
              </a:rPr>
              <a:t>Să </a:t>
            </a:r>
            <a:r>
              <a:rPr lang="ro-RO" sz="2000" b="1" dirty="0">
                <a:solidFill>
                  <a:schemeClr val="bg1"/>
                </a:solidFill>
                <a:effectLst>
                  <a:glow rad="127000">
                    <a:srgbClr val="231F1B"/>
                  </a:glow>
                </a:effectLst>
              </a:rPr>
              <a:t>cultivăm pasiunea pentru misiune </a:t>
            </a:r>
            <a:r>
              <a:rPr lang="ro-RO" sz="2000" b="1" dirty="0" smtClean="0">
                <a:solidFill>
                  <a:schemeClr val="bg1"/>
                </a:solidFill>
                <a:effectLst>
                  <a:glow rad="127000">
                    <a:srgbClr val="231F1B"/>
                  </a:glow>
                </a:effectLst>
              </a:rPr>
              <a:t>(</a:t>
            </a:r>
            <a:r>
              <a:rPr lang="ro-RO" sz="2000" b="1" dirty="0" smtClean="0">
                <a:solidFill>
                  <a:schemeClr val="bg1"/>
                </a:solidFill>
                <a:effectLst>
                  <a:glow rad="127000">
                    <a:srgbClr val="231F1B"/>
                  </a:glow>
                </a:effectLst>
              </a:rPr>
              <a:t>v</a:t>
            </a:r>
            <a:r>
              <a:rPr lang="ro-RO" sz="2000" b="1" dirty="0" smtClean="0">
                <a:solidFill>
                  <a:schemeClr val="bg1"/>
                </a:solidFill>
                <a:effectLst>
                  <a:glow rad="127000">
                    <a:srgbClr val="231F1B"/>
                  </a:glow>
                </a:effectLst>
              </a:rPr>
              <a:t>.</a:t>
            </a:r>
            <a:r>
              <a:rPr lang="ro-RO" sz="2000" dirty="0" smtClean="0"/>
              <a:t>  </a:t>
            </a:r>
            <a:r>
              <a:rPr lang="ro-RO" sz="2000" b="1" dirty="0" smtClean="0">
                <a:solidFill>
                  <a:schemeClr val="bg1"/>
                </a:solidFill>
                <a:effectLst>
                  <a:glow rad="127000">
                    <a:srgbClr val="231F1B"/>
                  </a:glow>
                </a:effectLst>
              </a:rPr>
              <a:t>15-18</a:t>
            </a:r>
            <a:r>
              <a:rPr lang="ro-RO" sz="2000" b="1" dirty="0" smtClean="0">
                <a:solidFill>
                  <a:schemeClr val="bg1"/>
                </a:solidFill>
                <a:effectLst>
                  <a:glow rad="127000">
                    <a:srgbClr val="231F1B"/>
                  </a:glow>
                </a:effectLst>
              </a:rPr>
              <a:t>).</a:t>
            </a:r>
            <a:endParaRPr lang="ro-RO" sz="2000" b="1" dirty="0">
              <a:solidFill>
                <a:schemeClr val="bg1"/>
              </a:solidFill>
              <a:effectLst>
                <a:glow rad="127000">
                  <a:srgbClr val="231F1B"/>
                </a:glow>
              </a:effectLst>
            </a:endParaRPr>
          </a:p>
        </p:txBody>
      </p:sp>
      <p:pic>
        <p:nvPicPr>
          <p:cNvPr id="7" name="Imagen 6">
            <a:extLst>
              <a:ext uri="{FF2B5EF4-FFF2-40B4-BE49-F238E27FC236}">
                <a16:creationId xmlns:a16="http://schemas.microsoft.com/office/drawing/2014/main" xmlns="" id="{FBE8B5B1-B69D-4D9B-8D2E-BC4B841C6C95}"/>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5400000">
            <a:off x="4244941" y="4125795"/>
            <a:ext cx="304131" cy="384823"/>
          </a:xfrm>
          <a:prstGeom prst="rect">
            <a:avLst/>
          </a:prstGeom>
        </p:spPr>
      </p:pic>
      <p:pic>
        <p:nvPicPr>
          <p:cNvPr id="9" name="Imagen 8">
            <a:extLst>
              <a:ext uri="{FF2B5EF4-FFF2-40B4-BE49-F238E27FC236}">
                <a16:creationId xmlns:a16="http://schemas.microsoft.com/office/drawing/2014/main" xmlns="" id="{7F76A7AE-0707-4FEF-AAB6-9C0C3F080EB7}"/>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5400000">
            <a:off x="4244939" y="4887072"/>
            <a:ext cx="304131" cy="384823"/>
          </a:xfrm>
          <a:prstGeom prst="rect">
            <a:avLst/>
          </a:prstGeom>
        </p:spPr>
      </p:pic>
      <p:pic>
        <p:nvPicPr>
          <p:cNvPr id="11" name="Imagen 10">
            <a:extLst>
              <a:ext uri="{FF2B5EF4-FFF2-40B4-BE49-F238E27FC236}">
                <a16:creationId xmlns:a16="http://schemas.microsoft.com/office/drawing/2014/main" xmlns="" id="{1A4F764D-ADC1-47F7-BC1B-A820B01E4DA6}"/>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5400000">
            <a:off x="4246586" y="6236816"/>
            <a:ext cx="304131" cy="384823"/>
          </a:xfrm>
          <a:prstGeom prst="rect">
            <a:avLst/>
          </a:prstGeom>
        </p:spPr>
      </p:pic>
      <p:pic>
        <p:nvPicPr>
          <p:cNvPr id="17" name="Imagen 16">
            <a:extLst>
              <a:ext uri="{FF2B5EF4-FFF2-40B4-BE49-F238E27FC236}">
                <a16:creationId xmlns:a16="http://schemas.microsoft.com/office/drawing/2014/main" xmlns="" id="{798D7F6B-25C2-4AC9-B023-46B847F2AA18}"/>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839304" y="5367359"/>
            <a:ext cx="197783" cy="197420"/>
          </a:xfrm>
          <a:prstGeom prst="rect">
            <a:avLst/>
          </a:prstGeom>
        </p:spPr>
      </p:pic>
      <p:pic>
        <p:nvPicPr>
          <p:cNvPr id="18" name="Imagen 17">
            <a:extLst>
              <a:ext uri="{FF2B5EF4-FFF2-40B4-BE49-F238E27FC236}">
                <a16:creationId xmlns:a16="http://schemas.microsoft.com/office/drawing/2014/main" xmlns="" id="{B6DB734B-11CE-4A7F-BCA5-6EBE7DB06DFF}"/>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839304" y="5673171"/>
            <a:ext cx="197783" cy="197420"/>
          </a:xfrm>
          <a:prstGeom prst="rect">
            <a:avLst/>
          </a:prstGeom>
        </p:spPr>
      </p:pic>
      <p:pic>
        <p:nvPicPr>
          <p:cNvPr id="19" name="Imagen 18">
            <a:extLst>
              <a:ext uri="{FF2B5EF4-FFF2-40B4-BE49-F238E27FC236}">
                <a16:creationId xmlns:a16="http://schemas.microsoft.com/office/drawing/2014/main" xmlns="" id="{E864F62E-9BA2-4286-BD00-7901FD72258E}"/>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839304" y="5978982"/>
            <a:ext cx="197783" cy="197420"/>
          </a:xfrm>
          <a:prstGeom prst="rect">
            <a:avLst/>
          </a:prstGeom>
        </p:spPr>
      </p:pic>
    </p:spTree>
    <p:extLst>
      <p:ext uri="{BB962C8B-B14F-4D97-AF65-F5344CB8AC3E}">
        <p14:creationId xmlns:p14="http://schemas.microsoft.com/office/powerpoint/2010/main" xmlns="" val="1192675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lef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wipe(left)">
                                      <p:cBhvr>
                                        <p:cTn id="53" dur="500"/>
                                        <p:tgtEl>
                                          <p:spTgt spid="5">
                                            <p:txEl>
                                              <p:pRg st="1" end="1"/>
                                            </p:txEl>
                                          </p:spTgt>
                                        </p:tgtEl>
                                      </p:cBhvr>
                                    </p:animEffect>
                                  </p:childTnLst>
                                </p:cTn>
                              </p:par>
                            </p:childTnLst>
                          </p:cTn>
                        </p:par>
                        <p:par>
                          <p:cTn id="54" fill="hold">
                            <p:stCondLst>
                              <p:cond delay="1000"/>
                            </p:stCondLst>
                            <p:childTnLst>
                              <p:par>
                                <p:cTn id="55" presetID="53" presetClass="entr" presetSubtype="16"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wipe(left)">
                                      <p:cBhvr>
                                        <p:cTn id="63" dur="500"/>
                                        <p:tgtEl>
                                          <p:spTgt spid="5">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Effect transition="in" filter="wipe(left)">
                                      <p:cBhvr>
                                        <p:cTn id="74" dur="500"/>
                                        <p:tgtEl>
                                          <p:spTgt spid="5">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5">
                                            <p:txEl>
                                              <p:pRg st="4" end="4"/>
                                            </p:txEl>
                                          </p:spTgt>
                                        </p:tgtEl>
                                        <p:attrNameLst>
                                          <p:attrName>style.visibility</p:attrName>
                                        </p:attrNameLst>
                                      </p:cBhvr>
                                      <p:to>
                                        <p:strVal val="visible"/>
                                      </p:to>
                                    </p:set>
                                    <p:animEffect transition="in" filter="wipe(left)">
                                      <p:cBhvr>
                                        <p:cTn id="85" dur="500"/>
                                        <p:tgtEl>
                                          <p:spTgt spid="5">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500" fill="hold"/>
                                        <p:tgtEl>
                                          <p:spTgt spid="11"/>
                                        </p:tgtEl>
                                        <p:attrNameLst>
                                          <p:attrName>ppt_w</p:attrName>
                                        </p:attrNameLst>
                                      </p:cBhvr>
                                      <p:tavLst>
                                        <p:tav tm="0">
                                          <p:val>
                                            <p:fltVal val="0"/>
                                          </p:val>
                                        </p:tav>
                                        <p:tav tm="100000">
                                          <p:val>
                                            <p:strVal val="#ppt_w"/>
                                          </p:val>
                                        </p:tav>
                                      </p:tavLst>
                                    </p:anim>
                                    <p:anim calcmode="lin" valueType="num">
                                      <p:cBhvr>
                                        <p:cTn id="91" dur="500" fill="hold"/>
                                        <p:tgtEl>
                                          <p:spTgt spid="11"/>
                                        </p:tgtEl>
                                        <p:attrNameLst>
                                          <p:attrName>ppt_h</p:attrName>
                                        </p:attrNameLst>
                                      </p:cBhvr>
                                      <p:tavLst>
                                        <p:tav tm="0">
                                          <p:val>
                                            <p:fltVal val="0"/>
                                          </p:val>
                                        </p:tav>
                                        <p:tav tm="100000">
                                          <p:val>
                                            <p:strVal val="#ppt_h"/>
                                          </p:val>
                                        </p:tav>
                                      </p:tavLst>
                                    </p:anim>
                                    <p:animEffect transition="in" filter="fade">
                                      <p:cBhvr>
                                        <p:cTn id="92" dur="500"/>
                                        <p:tgtEl>
                                          <p:spTgt spid="11"/>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5">
                                            <p:txEl>
                                              <p:pRg st="5" end="5"/>
                                            </p:txEl>
                                          </p:spTgt>
                                        </p:tgtEl>
                                        <p:attrNameLst>
                                          <p:attrName>style.visibility</p:attrName>
                                        </p:attrNameLst>
                                      </p:cBhvr>
                                      <p:to>
                                        <p:strVal val="visible"/>
                                      </p:to>
                                    </p:set>
                                    <p:animEffect transition="in" filter="wipe(left)">
                                      <p:cBhvr>
                                        <p:cTn id="9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89F2AAC-0878-442E-A7B2-2A821B75E0A2}"/>
              </a:ext>
            </a:extLst>
          </p:cNvPr>
          <p:cNvSpPr/>
          <p:nvPr/>
        </p:nvSpPr>
        <p:spPr>
          <a:xfrm>
            <a:off x="557349" y="288446"/>
            <a:ext cx="8029302" cy="5940088"/>
          </a:xfrm>
          <a:prstGeom prst="rect">
            <a:avLst/>
          </a:prstGeom>
        </p:spPr>
        <p:txBody>
          <a:bodyPr wrap="square">
            <a:spAutoFit/>
          </a:bodyPr>
          <a:lstStyle/>
          <a:p>
            <a:pPr indent="358775" algn="just">
              <a:spcBef>
                <a:spcPts val="600"/>
              </a:spcBef>
            </a:pPr>
            <a:r>
              <a:rPr lang="ro-RO" sz="1900" dirty="0" smtClean="0">
                <a:latin typeface="Arial Black" panose="020B0A04020102020204" pitchFamily="34" charset="0"/>
              </a:rPr>
              <a:t>„David </a:t>
            </a:r>
            <a:r>
              <a:rPr lang="ro-RO" sz="1900" dirty="0" smtClean="0">
                <a:latin typeface="Arial Black" panose="020B0A04020102020204" pitchFamily="34" charset="0"/>
              </a:rPr>
              <a:t>a observat că, pe măsură ce înaintau în vârstă, unii păreau să-şi piardă stăpânirea de sine, deşi, atunci când au fost în puterea vârstei, fuseseră oameni neprihăniţi. Satana câştigase controlul asupra minţii lor, făcându-i să fie neliniştiţi şi nemulţumiţi. El a văzut că mulţi dintre bătrâni păreau că L-au părăsit pe Dumnezeu şi se expuneau batjocurilor şi criticilor vrăjmaşilor. David a fost profund mişcat; el era tulburat, gândindu-se la timpul în care avea să fie bătrân. Se temea că Dumnezeu îl va părăsi, că va fi la fel de nefericit ca şi celelalte persoane în vârstă al căror comportament îl observase şi că va fi lăsat pradă batjocurilor vrăjmaşilor Domnului. Cu această povară în suflet, el se ruga stăruitor</a:t>
            </a:r>
            <a:r>
              <a:rPr lang="ro-RO" sz="1900" dirty="0" smtClean="0">
                <a:latin typeface="Arial Black" panose="020B0A04020102020204" pitchFamily="34" charset="0"/>
              </a:rPr>
              <a:t>: „Nu </a:t>
            </a:r>
            <a:r>
              <a:rPr lang="ro-RO" sz="1900" dirty="0" smtClean="0">
                <a:latin typeface="Arial Black" panose="020B0A04020102020204" pitchFamily="34" charset="0"/>
              </a:rPr>
              <a:t>mă lepăda la vremea bătrâneţii, când mi se duc puterile, nu mă părăsi! Dumnezeule, Tu m-ai învăţat din tinereţe, şi până acum eu vestesc minunile Tale. Nu mă părăsi, Dumnezeule, chiar la bătrâneţile cărunte, ca să vestesc tăria Ta neamului de acum, şi puterea Ta neamului de oameni care va veni!” (Psalmii 71:9,17,18) David simţea nevoia de a fi ocrotit împotriva relelor care pândesc vremea bătrâneţii.”</a:t>
            </a:r>
            <a:endParaRPr lang="ro-RO" sz="1900" dirty="0">
              <a:latin typeface="Arial Black" panose="020B0A04020102020204" pitchFamily="34" charset="0"/>
            </a:endParaRPr>
          </a:p>
        </p:txBody>
      </p:sp>
      <p:sp>
        <p:nvSpPr>
          <p:cNvPr id="3" name="CuadroTexto 2">
            <a:extLst>
              <a:ext uri="{FF2B5EF4-FFF2-40B4-BE49-F238E27FC236}">
                <a16:creationId xmlns:a16="http://schemas.microsoft.com/office/drawing/2014/main" xmlns="" id="{C813F811-72F0-451F-8370-0B043C1E42BB}"/>
              </a:ext>
            </a:extLst>
          </p:cNvPr>
          <p:cNvSpPr txBox="1"/>
          <p:nvPr/>
        </p:nvSpPr>
        <p:spPr>
          <a:xfrm>
            <a:off x="3588633" y="6228534"/>
            <a:ext cx="5313378" cy="369332"/>
          </a:xfrm>
          <a:prstGeom prst="rect">
            <a:avLst/>
          </a:prstGeom>
          <a:noFill/>
        </p:spPr>
        <p:txBody>
          <a:bodyPr wrap="none" rtlCol="0">
            <a:spAutoFit/>
          </a:bodyPr>
          <a:lstStyle/>
          <a:p>
            <a:pPr algn="r"/>
            <a:r>
              <a:rPr lang="ro-RO" b="1" smtClean="0"/>
              <a:t>E.G.W. (Minte</a:t>
            </a:r>
            <a:r>
              <a:rPr lang="ro-RO" b="1"/>
              <a:t>, caracter, personalitate</a:t>
            </a:r>
            <a:r>
              <a:rPr lang="ro-RO" b="1"/>
              <a:t>, </a:t>
            </a:r>
            <a:r>
              <a:rPr lang="ro-RO" b="1" smtClean="0"/>
              <a:t>vol.2</a:t>
            </a:r>
            <a:r>
              <a:rPr lang="ro-RO" b="1" smtClean="0"/>
              <a:t>, </a:t>
            </a:r>
            <a:r>
              <a:rPr lang="ro-RO" b="1" smtClean="0"/>
              <a:t>pa</a:t>
            </a:r>
            <a:r>
              <a:rPr lang="ro-RO" b="1" smtClean="0"/>
              <a:t>g</a:t>
            </a:r>
            <a:r>
              <a:rPr lang="ro-RO" b="1" smtClean="0"/>
              <a:t>. </a:t>
            </a:r>
            <a:r>
              <a:rPr lang="ro-RO" b="1" smtClean="0"/>
              <a:t>749</a:t>
            </a:r>
            <a:r>
              <a:rPr lang="ro-RO" b="1" smtClean="0"/>
              <a:t>)</a:t>
            </a:r>
            <a:endParaRPr lang="ro-RO" b="1"/>
          </a:p>
        </p:txBody>
      </p:sp>
    </p:spTree>
    <p:extLst>
      <p:ext uri="{BB962C8B-B14F-4D97-AF65-F5344CB8AC3E}">
        <p14:creationId xmlns:p14="http://schemas.microsoft.com/office/powerpoint/2010/main" xmlns="" val="1280712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xmlns="">
                  <a14:imgLayer r:embed="rId3">
                    <a14:imgEffect>
                      <a14:brightnessContrast bright="-40000"/>
                    </a14:imgEffect>
                  </a14:imgLayer>
                </a14:imgProps>
              </a:ext>
              <a:ext uri="{28A0092B-C50C-407E-A947-70E740481C1C}">
                <a14:useLocalDpi xmlns:a14="http://schemas.microsoft.com/office/drawing/2010/main" xmlns=""/>
              </a:ext>
            </a:extLst>
          </a:blip>
          <a:srcRect/>
          <a:stretch>
            <a:fillRect t="-7000" b="-5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33A0814-3B70-40CF-A5BA-B8E9196B43D8}"/>
              </a:ext>
            </a:extLst>
          </p:cNvPr>
          <p:cNvSpPr/>
          <p:nvPr/>
        </p:nvSpPr>
        <p:spPr>
          <a:xfrm>
            <a:off x="0" y="0"/>
            <a:ext cx="9143999" cy="769441"/>
          </a:xfrm>
          <a:prstGeom prst="rect">
            <a:avLst/>
          </a:prstGeom>
        </p:spPr>
        <p:txBody>
          <a:bodyPr wrap="square">
            <a:spAutoFit/>
          </a:bodyPr>
          <a:lstStyle/>
          <a:p>
            <a:pPr algn="ctr"/>
            <a:r>
              <a:rPr lang="ro-RO" sz="4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PREGĂTIREA </a:t>
            </a:r>
            <a:r>
              <a:rPr lang="ro-RO" sz="4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PENTRU </a:t>
            </a:r>
            <a:r>
              <a:rPr lang="ro-RO" sz="440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MOARTE</a:t>
            </a:r>
            <a:endParaRPr lang="ro-RO" sz="4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a:extLst>
              <a:ext uri="{FF2B5EF4-FFF2-40B4-BE49-F238E27FC236}">
                <a16:creationId xmlns:a16="http://schemas.microsoft.com/office/drawing/2014/main" xmlns="" id="{9DE4AABE-5DC1-4289-81AF-7257CC8EFCDF}"/>
              </a:ext>
            </a:extLst>
          </p:cNvPr>
          <p:cNvSpPr/>
          <p:nvPr/>
        </p:nvSpPr>
        <p:spPr>
          <a:xfrm>
            <a:off x="4469820" y="690117"/>
            <a:ext cx="4389119" cy="646331"/>
          </a:xfrm>
          <a:prstGeom prst="rect">
            <a:avLst/>
          </a:prstGeom>
        </p:spPr>
        <p:txBody>
          <a:bodyPr wrap="square">
            <a:spAutoFit/>
          </a:bodyPr>
          <a:lstStyle/>
          <a:p>
            <a:pPr algn="ctr"/>
            <a:r>
              <a:rPr lang="ro-RO" b="1" dirty="0" smtClean="0">
                <a:solidFill>
                  <a:schemeClr val="accent5">
                    <a:lumMod val="60000"/>
                    <a:lumOff val="40000"/>
                  </a:schemeClr>
                </a:solidFill>
                <a:latin typeface="Comic Sans MS" panose="030F0702030302020204" pitchFamily="66" charset="0"/>
              </a:rPr>
              <a:t>„Cei </a:t>
            </a:r>
            <a:r>
              <a:rPr lang="ro-RO" b="1" dirty="0" smtClean="0">
                <a:solidFill>
                  <a:schemeClr val="accent5">
                    <a:lumMod val="60000"/>
                    <a:lumOff val="40000"/>
                  </a:schemeClr>
                </a:solidFill>
                <a:latin typeface="Comic Sans MS" panose="030F0702030302020204" pitchFamily="66" charset="0"/>
              </a:rPr>
              <a:t>vii, în adevăr, măcar ştiu că vor muri” </a:t>
            </a:r>
            <a:r>
              <a:rPr lang="ro-RO" sz="1600" b="1" dirty="0" smtClean="0">
                <a:solidFill>
                  <a:schemeClr val="accent5">
                    <a:lumMod val="60000"/>
                    <a:lumOff val="40000"/>
                  </a:schemeClr>
                </a:solidFill>
                <a:latin typeface="Comic Sans MS" panose="030F0702030302020204" pitchFamily="66" charset="0"/>
              </a:rPr>
              <a:t>(Eclesiastul 9:5 </a:t>
            </a:r>
            <a:r>
              <a:rPr lang="ro-RO" sz="1600" b="1" dirty="0" err="1" smtClean="0">
                <a:solidFill>
                  <a:schemeClr val="accent5">
                    <a:lumMod val="60000"/>
                    <a:lumOff val="40000"/>
                  </a:schemeClr>
                </a:solidFill>
                <a:latin typeface="Comic Sans MS" panose="030F0702030302020204" pitchFamily="66" charset="0"/>
              </a:rPr>
              <a:t>p.p</a:t>
            </a:r>
            <a:r>
              <a:rPr lang="ro-RO" sz="1600" b="1" dirty="0" smtClean="0">
                <a:solidFill>
                  <a:schemeClr val="accent5">
                    <a:lumMod val="60000"/>
                    <a:lumOff val="40000"/>
                  </a:schemeClr>
                </a:solidFill>
                <a:latin typeface="Comic Sans MS" panose="030F0702030302020204" pitchFamily="66" charset="0"/>
              </a:rPr>
              <a:t>.)</a:t>
            </a:r>
            <a:endParaRPr lang="ro-RO" b="1" dirty="0">
              <a:solidFill>
                <a:schemeClr val="accent5">
                  <a:lumMod val="60000"/>
                  <a:lumOff val="4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6A05743A-6822-4442-89C9-E72CB021A09C}"/>
              </a:ext>
            </a:extLst>
          </p:cNvPr>
          <p:cNvSpPr txBox="1"/>
          <p:nvPr/>
        </p:nvSpPr>
        <p:spPr>
          <a:xfrm>
            <a:off x="182880" y="2229389"/>
            <a:ext cx="4685211" cy="2631490"/>
          </a:xfrm>
          <a:prstGeom prst="rect">
            <a:avLst/>
          </a:prstGeom>
          <a:noFill/>
        </p:spPr>
        <p:txBody>
          <a:bodyPr wrap="square" rtlCol="0">
            <a:spAutoFit/>
          </a:bodyPr>
          <a:lstStyle/>
          <a:p>
            <a:pPr>
              <a:spcBef>
                <a:spcPts val="600"/>
              </a:spcBef>
            </a:pPr>
            <a:r>
              <a:rPr lang="ro-RO" sz="2000" b="1">
                <a:solidFill>
                  <a:schemeClr val="bg1"/>
                </a:solidFill>
              </a:rPr>
              <a:t>Nimeni nu este pregătit pentru o moarte </a:t>
            </a:r>
            <a:r>
              <a:rPr lang="ro-RO" sz="2000" b="1">
                <a:solidFill>
                  <a:schemeClr val="bg1"/>
                </a:solidFill>
              </a:rPr>
              <a:t>subită </a:t>
            </a:r>
            <a:r>
              <a:rPr lang="ro-RO" sz="2000" b="1" smtClean="0">
                <a:solidFill>
                  <a:schemeClr val="bg1"/>
                </a:solidFill>
              </a:rPr>
              <a:t>(fie </a:t>
            </a:r>
            <a:r>
              <a:rPr lang="ro-RO" sz="2000" b="1">
                <a:solidFill>
                  <a:schemeClr val="bg1"/>
                </a:solidFill>
              </a:rPr>
              <a:t>că este propria moarte fie că este cea a </a:t>
            </a:r>
            <a:r>
              <a:rPr lang="ro-RO" sz="2000" b="1">
                <a:solidFill>
                  <a:schemeClr val="bg1"/>
                </a:solidFill>
              </a:rPr>
              <a:t>unui </a:t>
            </a:r>
            <a:r>
              <a:rPr lang="ro-RO" sz="2000" b="1" smtClean="0">
                <a:solidFill>
                  <a:schemeClr val="bg1"/>
                </a:solidFill>
              </a:rPr>
              <a:t>apropiat</a:t>
            </a:r>
            <a:r>
              <a:rPr lang="ro-RO" sz="2000" b="1" smtClean="0">
                <a:solidFill>
                  <a:schemeClr val="bg1"/>
                </a:solidFill>
              </a:rPr>
              <a:t>). Chiar şi </a:t>
            </a:r>
            <a:r>
              <a:rPr lang="ro-RO" sz="2000" b="1">
                <a:solidFill>
                  <a:schemeClr val="bg1"/>
                </a:solidFill>
              </a:rPr>
              <a:t>atunci când este </a:t>
            </a:r>
            <a:r>
              <a:rPr lang="ro-RO" sz="2000" b="1" smtClean="0">
                <a:solidFill>
                  <a:schemeClr val="bg1"/>
                </a:solidFill>
              </a:rPr>
              <a:t>aşteptată</a:t>
            </a:r>
            <a:r>
              <a:rPr lang="ro-RO" sz="2000" b="1">
                <a:solidFill>
                  <a:schemeClr val="bg1"/>
                </a:solidFill>
              </a:rPr>
              <a:t>, este greu </a:t>
            </a:r>
            <a:r>
              <a:rPr lang="ro-RO" sz="2000" b="1">
                <a:solidFill>
                  <a:schemeClr val="bg1"/>
                </a:solidFill>
              </a:rPr>
              <a:t>de </a:t>
            </a:r>
            <a:r>
              <a:rPr lang="ro-RO" sz="2000" b="1" smtClean="0">
                <a:solidFill>
                  <a:schemeClr val="bg1"/>
                </a:solidFill>
              </a:rPr>
              <a:t>acceptat</a:t>
            </a:r>
            <a:r>
              <a:rPr lang="ro-RO" sz="2000" b="1" smtClean="0">
                <a:solidFill>
                  <a:schemeClr val="bg1"/>
                </a:solidFill>
              </a:rPr>
              <a:t>.</a:t>
            </a:r>
          </a:p>
          <a:p>
            <a:pPr>
              <a:spcBef>
                <a:spcPts val="600"/>
              </a:spcBef>
            </a:pPr>
            <a:r>
              <a:rPr lang="ro-RO" sz="2000" b="1" smtClean="0">
                <a:solidFill>
                  <a:schemeClr val="bg1"/>
                </a:solidFill>
              </a:rPr>
              <a:t>Totuşi</a:t>
            </a:r>
            <a:r>
              <a:rPr lang="ro-RO" sz="2000" b="1">
                <a:solidFill>
                  <a:schemeClr val="bg1"/>
                </a:solidFill>
              </a:rPr>
              <a:t>, putem să o întâmpinăm fără teamă în orice moment dacă suntem </a:t>
            </a:r>
            <a:r>
              <a:rPr lang="ro-RO" sz="2000" b="1" smtClean="0">
                <a:solidFill>
                  <a:schemeClr val="bg1"/>
                </a:solidFill>
              </a:rPr>
              <a:t>acoperiţi </a:t>
            </a:r>
            <a:r>
              <a:rPr lang="ro-RO" sz="2000" b="1">
                <a:solidFill>
                  <a:schemeClr val="bg1"/>
                </a:solidFill>
              </a:rPr>
              <a:t>constant de neprihănirea </a:t>
            </a:r>
            <a:r>
              <a:rPr lang="ro-RO" sz="2000" b="1">
                <a:solidFill>
                  <a:schemeClr val="bg1"/>
                </a:solidFill>
              </a:rPr>
              <a:t>lui </a:t>
            </a:r>
            <a:r>
              <a:rPr lang="ro-RO" sz="2000" b="1" smtClean="0">
                <a:solidFill>
                  <a:schemeClr val="bg1"/>
                </a:solidFill>
              </a:rPr>
              <a:t>Hristos</a:t>
            </a:r>
            <a:r>
              <a:rPr lang="ro-RO" sz="2000" b="1" smtClean="0">
                <a:solidFill>
                  <a:schemeClr val="bg1"/>
                </a:solidFill>
              </a:rPr>
              <a:t> </a:t>
            </a:r>
            <a:r>
              <a:rPr lang="ro-RO" sz="2000" b="1" smtClean="0">
                <a:solidFill>
                  <a:schemeClr val="bg1"/>
                </a:solidFill>
              </a:rPr>
              <a:t>(Romani</a:t>
            </a:r>
            <a:r>
              <a:rPr lang="ro-RO" sz="2000" b="1" smtClean="0">
                <a:solidFill>
                  <a:schemeClr val="bg1"/>
                </a:solidFill>
              </a:rPr>
              <a:t> </a:t>
            </a:r>
            <a:r>
              <a:rPr lang="ro-RO" sz="2000" b="1" smtClean="0">
                <a:solidFill>
                  <a:schemeClr val="bg1"/>
                </a:solidFill>
              </a:rPr>
              <a:t>4:7).</a:t>
            </a:r>
            <a:endParaRPr lang="ro-RO" sz="2000" b="1">
              <a:solidFill>
                <a:schemeClr val="bg1"/>
              </a:solidFill>
            </a:endParaRPr>
          </a:p>
        </p:txBody>
      </p:sp>
      <p:pic>
        <p:nvPicPr>
          <p:cNvPr id="6" name="Imagen 5" descr="Imagen que contiene persona, edificio, exterior&#10;&#10;Descripción generada automáticamente">
            <a:extLst>
              <a:ext uri="{FF2B5EF4-FFF2-40B4-BE49-F238E27FC236}">
                <a16:creationId xmlns:a16="http://schemas.microsoft.com/office/drawing/2014/main" xmlns="" id="{8EA92DBB-F24A-4C34-B2FD-EFFEDCA4E400}"/>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flipH="1">
            <a:off x="7035948" y="2330493"/>
            <a:ext cx="1977426" cy="271766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interior, deporte, bailarín&#10;&#10;Descripción generada automáticamente">
            <a:extLst>
              <a:ext uri="{FF2B5EF4-FFF2-40B4-BE49-F238E27FC236}">
                <a16:creationId xmlns:a16="http://schemas.microsoft.com/office/drawing/2014/main" xmlns="" id="{9C692864-76C1-47D0-B3FF-60E56B509B4E}"/>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182880" y="4890173"/>
            <a:ext cx="2642554" cy="1847001"/>
          </a:xfrm>
          <a:prstGeom prst="snip2DiagRect">
            <a:avLst>
              <a:gd name="adj1" fmla="val 16031"/>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052D226E-45F7-435C-8B68-2B936E84A8DA}"/>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182879" y="828232"/>
            <a:ext cx="4104062" cy="1357625"/>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11" name="Rectángulo 10">
            <a:extLst>
              <a:ext uri="{FF2B5EF4-FFF2-40B4-BE49-F238E27FC236}">
                <a16:creationId xmlns:a16="http://schemas.microsoft.com/office/drawing/2014/main" xmlns="" id="{D20D1950-0806-4DE7-80D4-A15B2F91E7A8}"/>
              </a:ext>
            </a:extLst>
          </p:cNvPr>
          <p:cNvSpPr/>
          <p:nvPr/>
        </p:nvSpPr>
        <p:spPr>
          <a:xfrm>
            <a:off x="2913463" y="5091704"/>
            <a:ext cx="6170522" cy="1708160"/>
          </a:xfrm>
          <a:prstGeom prst="rect">
            <a:avLst/>
          </a:prstGeom>
        </p:spPr>
        <p:txBody>
          <a:bodyPr wrap="square">
            <a:spAutoFit/>
          </a:bodyPr>
          <a:lstStyle/>
          <a:p>
            <a:pPr>
              <a:spcBef>
                <a:spcPts val="600"/>
              </a:spcBef>
            </a:pPr>
            <a:r>
              <a:rPr lang="ro-RO" sz="2000" b="1" dirty="0">
                <a:solidFill>
                  <a:schemeClr val="bg1"/>
                </a:solidFill>
              </a:rPr>
              <a:t>Înaintea </a:t>
            </a:r>
            <a:r>
              <a:rPr lang="ro-RO" sz="2000" b="1" dirty="0" smtClean="0">
                <a:solidFill>
                  <a:schemeClr val="bg1"/>
                </a:solidFill>
              </a:rPr>
              <a:t>iminenţei morţii sale, David s-a </a:t>
            </a:r>
            <a:r>
              <a:rPr lang="ro-RO" sz="2000" b="1" dirty="0">
                <a:solidFill>
                  <a:schemeClr val="bg1"/>
                </a:solidFill>
              </a:rPr>
              <a:t>îngrijit să lase cea mai bună </a:t>
            </a:r>
            <a:r>
              <a:rPr lang="ro-RO" sz="2000" b="1" dirty="0" smtClean="0">
                <a:solidFill>
                  <a:schemeClr val="bg1"/>
                </a:solidFill>
              </a:rPr>
              <a:t>moştenire: şi-a </a:t>
            </a:r>
            <a:r>
              <a:rPr lang="ro-RO" sz="2000" b="1" dirty="0">
                <a:solidFill>
                  <a:schemeClr val="bg1"/>
                </a:solidFill>
              </a:rPr>
              <a:t>sfătuit fiii să urmeze calea lui Dumnezeu </a:t>
            </a:r>
            <a:r>
              <a:rPr lang="ro-RO" sz="2000" b="1" dirty="0" smtClean="0">
                <a:solidFill>
                  <a:schemeClr val="bg1"/>
                </a:solidFill>
              </a:rPr>
              <a:t>(2 Împăraţi 2:1-3).</a:t>
            </a:r>
          </a:p>
          <a:p>
            <a:pPr>
              <a:spcBef>
                <a:spcPts val="600"/>
              </a:spcBef>
            </a:pPr>
            <a:r>
              <a:rPr lang="ro-RO" sz="2000" b="1" dirty="0" smtClean="0">
                <a:solidFill>
                  <a:schemeClr val="bg1"/>
                </a:solidFill>
              </a:rPr>
              <a:t>Să </a:t>
            </a:r>
            <a:r>
              <a:rPr lang="ro-RO" sz="2000" b="1" dirty="0">
                <a:solidFill>
                  <a:schemeClr val="bg1"/>
                </a:solidFill>
              </a:rPr>
              <a:t>ne amintim că Isus a </a:t>
            </a:r>
            <a:r>
              <a:rPr lang="ro-RO" sz="2000" b="1" dirty="0" smtClean="0">
                <a:solidFill>
                  <a:schemeClr val="bg1"/>
                </a:solidFill>
              </a:rPr>
              <a:t>câştigat </a:t>
            </a:r>
            <a:r>
              <a:rPr lang="ro-RO" sz="2000" b="1" dirty="0">
                <a:solidFill>
                  <a:schemeClr val="bg1"/>
                </a:solidFill>
              </a:rPr>
              <a:t>pentru noi victoria </a:t>
            </a:r>
            <a:r>
              <a:rPr lang="ro-RO" sz="2000" b="1" dirty="0" smtClean="0">
                <a:solidFill>
                  <a:schemeClr val="bg1"/>
                </a:solidFill>
              </a:rPr>
              <a:t>asupra morţii (1 Cor. 15:54-55).</a:t>
            </a:r>
            <a:endParaRPr lang="ro-RO" sz="2000" b="1" dirty="0">
              <a:solidFill>
                <a:schemeClr val="bg1"/>
              </a:solidFill>
            </a:endParaRPr>
          </a:p>
        </p:txBody>
      </p:sp>
      <p:pic>
        <p:nvPicPr>
          <p:cNvPr id="13" name="Imagen 12" descr="Imagen que contiene exterior, persona, sentado, árbol&#10;&#10;Descripción generada automáticamente">
            <a:extLst>
              <a:ext uri="{FF2B5EF4-FFF2-40B4-BE49-F238E27FC236}">
                <a16:creationId xmlns:a16="http://schemas.microsoft.com/office/drawing/2014/main" xmlns="" id="{47A99FB7-D2DD-4B95-B780-8A19AFC7ACAF}"/>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897778" y="2330493"/>
            <a:ext cx="2040477" cy="271766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Rectángulo 13">
            <a:extLst>
              <a:ext uri="{FF2B5EF4-FFF2-40B4-BE49-F238E27FC236}">
                <a16:creationId xmlns:a16="http://schemas.microsoft.com/office/drawing/2014/main" xmlns="" id="{D8FB4C5E-7C55-472E-8DCB-8F007F5EDA2A}"/>
              </a:ext>
            </a:extLst>
          </p:cNvPr>
          <p:cNvSpPr/>
          <p:nvPr/>
        </p:nvSpPr>
        <p:spPr>
          <a:xfrm>
            <a:off x="4402147" y="1305772"/>
            <a:ext cx="4572000" cy="1015663"/>
          </a:xfrm>
          <a:prstGeom prst="rect">
            <a:avLst/>
          </a:prstGeom>
        </p:spPr>
        <p:txBody>
          <a:bodyPr>
            <a:spAutoFit/>
          </a:bodyPr>
          <a:lstStyle/>
          <a:p>
            <a:pPr>
              <a:spcBef>
                <a:spcPts val="600"/>
              </a:spcBef>
            </a:pPr>
            <a:r>
              <a:rPr lang="ro-RO" sz="2000" b="1">
                <a:solidFill>
                  <a:schemeClr val="bg1"/>
                </a:solidFill>
              </a:rPr>
              <a:t>Până în momentul celei de-a Doua Veniri, există o realitate inevitabilă pentru orice </a:t>
            </a:r>
            <a:r>
              <a:rPr lang="ro-RO" sz="2000" b="1" smtClean="0">
                <a:solidFill>
                  <a:schemeClr val="bg1"/>
                </a:solidFill>
              </a:rPr>
              <a:t>fiinţă </a:t>
            </a:r>
            <a:r>
              <a:rPr lang="ro-RO" sz="2000" b="1">
                <a:solidFill>
                  <a:schemeClr val="bg1"/>
                </a:solidFill>
              </a:rPr>
              <a:t>umană</a:t>
            </a:r>
            <a:r>
              <a:rPr lang="ro-RO" sz="2000" b="1">
                <a:solidFill>
                  <a:schemeClr val="bg1"/>
                </a:solidFill>
              </a:rPr>
              <a:t>: </a:t>
            </a:r>
            <a:r>
              <a:rPr lang="ro-RO" sz="2000" b="1" smtClean="0">
                <a:solidFill>
                  <a:schemeClr val="bg1"/>
                </a:solidFill>
              </a:rPr>
              <a:t>moartea</a:t>
            </a:r>
            <a:r>
              <a:rPr lang="ro-RO" sz="2000" b="1" smtClean="0">
                <a:solidFill>
                  <a:schemeClr val="bg1"/>
                </a:solidFill>
              </a:rPr>
              <a:t> </a:t>
            </a:r>
            <a:r>
              <a:rPr lang="ro-RO" sz="2000" b="1" smtClean="0">
                <a:solidFill>
                  <a:schemeClr val="bg1"/>
                </a:solidFill>
              </a:rPr>
              <a:t>(</a:t>
            </a:r>
            <a:r>
              <a:rPr lang="ro-RO" sz="2000" b="1" smtClean="0">
                <a:solidFill>
                  <a:schemeClr val="bg1"/>
                </a:solidFill>
              </a:rPr>
              <a:t>Geneza</a:t>
            </a:r>
            <a:r>
              <a:rPr lang="ro-RO" sz="2000" b="1" smtClean="0">
                <a:solidFill>
                  <a:schemeClr val="bg1"/>
                </a:solidFill>
              </a:rPr>
              <a:t> </a:t>
            </a:r>
            <a:r>
              <a:rPr lang="ro-RO" sz="2000" b="1" smtClean="0">
                <a:solidFill>
                  <a:schemeClr val="bg1"/>
                </a:solidFill>
              </a:rPr>
              <a:t>3:19).</a:t>
            </a:r>
            <a:endParaRPr lang="ro-RO" sz="2000" b="1">
              <a:solidFill>
                <a:schemeClr val="bg1"/>
              </a:solidFill>
            </a:endParaRPr>
          </a:p>
        </p:txBody>
      </p:sp>
    </p:spTree>
    <p:extLst>
      <p:ext uri="{BB962C8B-B14F-4D97-AF65-F5344CB8AC3E}">
        <p14:creationId xmlns:p14="http://schemas.microsoft.com/office/powerpoint/2010/main" xmlns="" val="2976826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3"/>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3" dur="1000" fill="hold"/>
                                        <p:tgtEl>
                                          <p:spTgt spid="6"/>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6"/>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wipe(left)">
                                      <p:cBhvr>
                                        <p:cTn id="61" dur="500"/>
                                        <p:tgtEl>
                                          <p:spTgt spid="1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9" dur="1000" fill="hold"/>
                                        <p:tgtEl>
                                          <p:spTgt spid="8"/>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8"/>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Effect transition="in" filter="wipe(left)">
                                      <p:cBhvr>
                                        <p:cTn id="7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uiExpand="1"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89F2AAC-0878-442E-A7B2-2A821B75E0A2}"/>
              </a:ext>
            </a:extLst>
          </p:cNvPr>
          <p:cNvSpPr/>
          <p:nvPr/>
        </p:nvSpPr>
        <p:spPr>
          <a:xfrm>
            <a:off x="949234" y="1254571"/>
            <a:ext cx="7245531" cy="4154984"/>
          </a:xfrm>
          <a:prstGeom prst="rect">
            <a:avLst/>
          </a:prstGeom>
        </p:spPr>
        <p:txBody>
          <a:bodyPr wrap="square">
            <a:spAutoFit/>
          </a:bodyPr>
          <a:lstStyle/>
          <a:p>
            <a:pPr>
              <a:spcBef>
                <a:spcPts val="600"/>
              </a:spcBef>
            </a:pPr>
            <a:r>
              <a:rPr lang="ro-RO" sz="2400" dirty="0" smtClean="0">
                <a:latin typeface="Arial Black" panose="020B0A04020102020204" pitchFamily="34" charset="0"/>
              </a:rPr>
              <a:t>„Nu </a:t>
            </a:r>
            <a:r>
              <a:rPr lang="ro-RO" sz="2400" dirty="0" smtClean="0">
                <a:latin typeface="Arial Black" panose="020B0A04020102020204" pitchFamily="34" charset="0"/>
              </a:rPr>
              <a:t>aveţi </a:t>
            </a:r>
            <a:r>
              <a:rPr lang="ro-RO" sz="2400" dirty="0">
                <a:latin typeface="Arial Black" panose="020B0A04020102020204" pitchFamily="34" charset="0"/>
              </a:rPr>
              <a:t>niciun moment pentru a neglija marea mântuire care vi-a fost asigurată. Timpul de har </a:t>
            </a:r>
            <a:r>
              <a:rPr lang="ro-RO" sz="2400" dirty="0" smtClean="0">
                <a:latin typeface="Arial Black" panose="020B0A04020102020204" pitchFamily="34" charset="0"/>
              </a:rPr>
              <a:t>îşi </a:t>
            </a:r>
            <a:r>
              <a:rPr lang="ro-RO" sz="2400" dirty="0">
                <a:latin typeface="Arial Black" panose="020B0A04020102020204" pitchFamily="34" charset="0"/>
              </a:rPr>
              <a:t>ajunge </a:t>
            </a:r>
            <a:r>
              <a:rPr lang="ro-RO" sz="2400" dirty="0" smtClean="0">
                <a:latin typeface="Arial Black" panose="020B0A04020102020204" pitchFamily="34" charset="0"/>
              </a:rPr>
              <a:t>sfârşitul</a:t>
            </a:r>
            <a:r>
              <a:rPr lang="ro-RO" sz="2400" dirty="0">
                <a:latin typeface="Arial Black" panose="020B0A04020102020204" pitchFamily="34" charset="0"/>
              </a:rPr>
              <a:t>. Este sigilat destinul oamenilor zi după zi, </a:t>
            </a:r>
            <a:r>
              <a:rPr lang="ro-RO" sz="2400" dirty="0" smtClean="0">
                <a:latin typeface="Arial Black" panose="020B0A04020102020204" pitchFamily="34" charset="0"/>
              </a:rPr>
              <a:t>şi </a:t>
            </a:r>
            <a:r>
              <a:rPr lang="ro-RO" sz="2400" dirty="0">
                <a:latin typeface="Arial Black" panose="020B0A04020102020204" pitchFamily="34" charset="0"/>
              </a:rPr>
              <a:t>chiar din această adunare nu </a:t>
            </a:r>
            <a:r>
              <a:rPr lang="ro-RO" sz="2400" dirty="0" smtClean="0">
                <a:latin typeface="Arial Black" panose="020B0A04020102020204" pitchFamily="34" charset="0"/>
              </a:rPr>
              <a:t>ştim câţi </a:t>
            </a:r>
            <a:r>
              <a:rPr lang="ro-RO" sz="2400" dirty="0">
                <a:latin typeface="Arial Black" panose="020B0A04020102020204" pitchFamily="34" charset="0"/>
              </a:rPr>
              <a:t>vor închide ochii </a:t>
            </a:r>
            <a:r>
              <a:rPr lang="ro-RO" sz="2400" dirty="0" smtClean="0">
                <a:latin typeface="Arial Black" panose="020B0A04020102020204" pitchFamily="34" charset="0"/>
              </a:rPr>
              <a:t>şi </a:t>
            </a:r>
            <a:r>
              <a:rPr lang="ro-RO" sz="2400" dirty="0">
                <a:latin typeface="Arial Black" panose="020B0A04020102020204" pitchFamily="34" charset="0"/>
              </a:rPr>
              <a:t>vor fi </a:t>
            </a:r>
            <a:r>
              <a:rPr lang="ro-RO" sz="2400" dirty="0" smtClean="0">
                <a:latin typeface="Arial Black" panose="020B0A04020102020204" pitchFamily="34" charset="0"/>
              </a:rPr>
              <a:t>pregătiţi </a:t>
            </a:r>
            <a:r>
              <a:rPr lang="ro-RO" sz="2400" dirty="0">
                <a:latin typeface="Arial Black" panose="020B0A04020102020204" pitchFamily="34" charset="0"/>
              </a:rPr>
              <a:t>pentru mormânt. Acum ar trebui să luăm în calcul faptul că </a:t>
            </a:r>
            <a:r>
              <a:rPr lang="ro-RO" sz="2400" dirty="0" smtClean="0">
                <a:latin typeface="Arial Black" panose="020B0A04020102020204" pitchFamily="34" charset="0"/>
              </a:rPr>
              <a:t>viaţa </a:t>
            </a:r>
            <a:r>
              <a:rPr lang="ro-RO" sz="2400" dirty="0">
                <a:latin typeface="Arial Black" panose="020B0A04020102020204" pitchFamily="34" charset="0"/>
              </a:rPr>
              <a:t>noastră se scurge cu rapiditate, că nu suntem siguri în nici un moment, doar dacă </a:t>
            </a:r>
            <a:r>
              <a:rPr lang="ro-RO" sz="2400" dirty="0" smtClean="0">
                <a:latin typeface="Arial Black" panose="020B0A04020102020204" pitchFamily="34" charset="0"/>
              </a:rPr>
              <a:t>viaţa </a:t>
            </a:r>
            <a:r>
              <a:rPr lang="ro-RO" sz="2400" dirty="0">
                <a:latin typeface="Arial Black" panose="020B0A04020102020204" pitchFamily="34" charset="0"/>
              </a:rPr>
              <a:t>ne este ascunsă cu Hristos în </a:t>
            </a:r>
            <a:r>
              <a:rPr lang="ro-RO" sz="2400" dirty="0" smtClean="0">
                <a:latin typeface="Arial Black" panose="020B0A04020102020204" pitchFamily="34" charset="0"/>
              </a:rPr>
              <a:t>Dumnezeu”</a:t>
            </a:r>
            <a:endParaRPr lang="ro-RO" sz="2400" dirty="0">
              <a:latin typeface="Arial Black" panose="020B0A04020102020204" pitchFamily="34" charset="0"/>
            </a:endParaRPr>
          </a:p>
        </p:txBody>
      </p:sp>
      <p:sp>
        <p:nvSpPr>
          <p:cNvPr id="3" name="CuadroTexto 2">
            <a:extLst>
              <a:ext uri="{FF2B5EF4-FFF2-40B4-BE49-F238E27FC236}">
                <a16:creationId xmlns:a16="http://schemas.microsoft.com/office/drawing/2014/main" xmlns="" id="{C813F811-72F0-451F-8370-0B043C1E42BB}"/>
              </a:ext>
            </a:extLst>
          </p:cNvPr>
          <p:cNvSpPr txBox="1"/>
          <p:nvPr/>
        </p:nvSpPr>
        <p:spPr>
          <a:xfrm>
            <a:off x="3848707" y="5627849"/>
            <a:ext cx="4067652" cy="369332"/>
          </a:xfrm>
          <a:prstGeom prst="rect">
            <a:avLst/>
          </a:prstGeom>
          <a:noFill/>
        </p:spPr>
        <p:txBody>
          <a:bodyPr wrap="none" rtlCol="0">
            <a:spAutoFit/>
          </a:bodyPr>
          <a:lstStyle/>
          <a:p>
            <a:pPr algn="r"/>
            <a:r>
              <a:rPr lang="ro-RO" b="1" dirty="0" err="1" smtClean="0"/>
              <a:t>E.G.W</a:t>
            </a:r>
            <a:r>
              <a:rPr lang="ro-RO" b="1" dirty="0" smtClean="0"/>
              <a:t>. (Mărturii selecte, vol. 1, pag. 222)</a:t>
            </a:r>
            <a:endParaRPr lang="ro-RO" b="1" dirty="0"/>
          </a:p>
        </p:txBody>
      </p:sp>
    </p:spTree>
    <p:extLst>
      <p:ext uri="{BB962C8B-B14F-4D97-AF65-F5344CB8AC3E}">
        <p14:creationId xmlns:p14="http://schemas.microsoft.com/office/powerpoint/2010/main" xmlns="" val="222722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2DD3BDF1-90EA-440E-97F5-39BFA97CD2FB}"/>
              </a:ext>
            </a:extLst>
          </p:cNvPr>
          <p:cNvSpPr/>
          <p:nvPr/>
        </p:nvSpPr>
        <p:spPr>
          <a:xfrm>
            <a:off x="522514" y="5763627"/>
            <a:ext cx="8142513" cy="846386"/>
          </a:xfrm>
          <a:prstGeom prst="rect">
            <a:avLst/>
          </a:prstGeom>
          <a:solidFill>
            <a:srgbClr val="868AAA">
              <a:alpha val="50000"/>
            </a:srgbClr>
          </a:solidFill>
          <a:effectLst>
            <a:softEdge rad="50800"/>
          </a:effectLst>
        </p:spPr>
        <p:txBody>
          <a:bodyPr wrap="square">
            <a:spAutoFit/>
          </a:bodyPr>
          <a:lstStyle/>
          <a:p>
            <a:pPr algn="ctr">
              <a:spcBef>
                <a:spcPts val="600"/>
              </a:spcBef>
            </a:pPr>
            <a:r>
              <a:rPr lang="ro-RO" sz="2400" b="1" dirty="0" smtClean="0">
                <a:solidFill>
                  <a:srgbClr val="201A42"/>
                </a:solidFill>
                <a:effectLst>
                  <a:outerShdw blurRad="38100" dist="38100" dir="2700000" algn="tl">
                    <a:srgbClr val="000000">
                      <a:alpha val="43137"/>
                    </a:srgbClr>
                  </a:outerShdw>
                </a:effectLst>
                <a:latin typeface="Comic Sans MS" panose="030F0702030302020204" pitchFamily="66" charset="0"/>
              </a:rPr>
              <a:t>„Cine are urechi să asculte ce zice bisericilor Duhul.”</a:t>
            </a:r>
          </a:p>
          <a:p>
            <a:pPr algn="ctr">
              <a:spcBef>
                <a:spcPts val="600"/>
              </a:spcBef>
            </a:pPr>
            <a:r>
              <a:rPr lang="ro-RO" sz="2000" b="1" dirty="0" smtClean="0">
                <a:solidFill>
                  <a:srgbClr val="201A42"/>
                </a:solidFill>
                <a:effectLst>
                  <a:outerShdw blurRad="38100" dist="38100" dir="2700000" algn="tl">
                    <a:srgbClr val="000000">
                      <a:alpha val="43137"/>
                    </a:srgbClr>
                  </a:outerShdw>
                </a:effectLst>
                <a:latin typeface="Comic Sans MS" panose="030F0702030302020204" pitchFamily="66" charset="0"/>
              </a:rPr>
              <a:t>(Apocalipsa 3:22)</a:t>
            </a:r>
            <a:endParaRPr lang="ro-RO" sz="2000" b="1" dirty="0">
              <a:solidFill>
                <a:srgbClr val="201A42"/>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 xmlns:p14="http://schemas.microsoft.com/office/powerpoint/2010/main" val="12938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8895E97-D1EC-48FE-8DD8-46FB41E4C54D}"/>
              </a:ext>
            </a:extLst>
          </p:cNvPr>
          <p:cNvSpPr txBox="1"/>
          <p:nvPr/>
        </p:nvSpPr>
        <p:spPr>
          <a:xfrm>
            <a:off x="747087" y="4313368"/>
            <a:ext cx="3692434" cy="2246769"/>
          </a:xfrm>
          <a:prstGeom prst="rect">
            <a:avLst/>
          </a:prstGeom>
          <a:noFill/>
        </p:spPr>
        <p:txBody>
          <a:bodyPr wrap="square" rtlCol="0">
            <a:spAutoFit/>
          </a:bodyPr>
          <a:lstStyle/>
          <a:p>
            <a:pPr>
              <a:spcBef>
                <a:spcPts val="600"/>
              </a:spcBef>
              <a:spcAft>
                <a:spcPts val="600"/>
              </a:spcAft>
            </a:pPr>
            <a:r>
              <a:rPr lang="ro-RO" sz="2000" b="1" dirty="0">
                <a:solidFill>
                  <a:srgbClr val="FAA6B8"/>
                </a:solidFill>
                <a:effectLst>
                  <a:outerShdw blurRad="38100" dist="38100" dir="2700000" algn="tl">
                    <a:srgbClr val="000000">
                      <a:alpha val="43137"/>
                    </a:srgbClr>
                  </a:outerShdw>
                </a:effectLst>
              </a:rPr>
              <a:t>Pregătirea pentru </a:t>
            </a:r>
            <a:r>
              <a:rPr lang="ro-RO" sz="2000" b="1" dirty="0" smtClean="0">
                <a:solidFill>
                  <a:srgbClr val="FAA6B8"/>
                </a:solidFill>
                <a:effectLst>
                  <a:outerShdw blurRad="38100" dist="38100" dir="2700000" algn="tl">
                    <a:srgbClr val="000000">
                      <a:alpha val="43137"/>
                    </a:srgbClr>
                  </a:outerShdw>
                </a:effectLst>
              </a:rPr>
              <a:t>schimbare.</a:t>
            </a:r>
          </a:p>
          <a:p>
            <a:pPr>
              <a:spcBef>
                <a:spcPts val="600"/>
              </a:spcBef>
              <a:spcAft>
                <a:spcPts val="600"/>
              </a:spcAft>
            </a:pPr>
            <a:r>
              <a:rPr lang="ro-RO" sz="2000" b="1" dirty="0" smtClean="0">
                <a:solidFill>
                  <a:srgbClr val="FFEC89"/>
                </a:solidFill>
                <a:effectLst>
                  <a:outerShdw blurRad="38100" dist="38100" dir="2700000" algn="tl">
                    <a:srgbClr val="000000">
                      <a:alpha val="43137"/>
                    </a:srgbClr>
                  </a:outerShdw>
                </a:effectLst>
              </a:rPr>
              <a:t>Pregătirea </a:t>
            </a:r>
            <a:r>
              <a:rPr lang="ro-RO" sz="2000" b="1" dirty="0">
                <a:solidFill>
                  <a:srgbClr val="FFEC89"/>
                </a:solidFill>
                <a:effectLst>
                  <a:outerShdw blurRad="38100" dist="38100" dir="2700000" algn="tl">
                    <a:srgbClr val="000000">
                      <a:alpha val="43137"/>
                    </a:srgbClr>
                  </a:outerShdw>
                </a:effectLst>
              </a:rPr>
              <a:t>pentru </a:t>
            </a:r>
            <a:r>
              <a:rPr lang="ro-RO" sz="2000" b="1" dirty="0" smtClean="0">
                <a:solidFill>
                  <a:srgbClr val="FFEC89"/>
                </a:solidFill>
                <a:effectLst>
                  <a:outerShdw blurRad="38100" dist="38100" dir="2700000" algn="tl">
                    <a:srgbClr val="000000">
                      <a:alpha val="43137"/>
                    </a:srgbClr>
                  </a:outerShdw>
                </a:effectLst>
              </a:rPr>
              <a:t>căsătorie.</a:t>
            </a:r>
          </a:p>
          <a:p>
            <a:pPr>
              <a:spcBef>
                <a:spcPts val="600"/>
              </a:spcBef>
              <a:spcAft>
                <a:spcPts val="600"/>
              </a:spcAft>
            </a:pPr>
            <a:r>
              <a:rPr lang="ro-RO" sz="2000" b="1" dirty="0" smtClean="0">
                <a:solidFill>
                  <a:srgbClr val="93E3CF"/>
                </a:solidFill>
                <a:effectLst>
                  <a:outerShdw blurRad="38100" dist="38100" dir="2700000" algn="tl">
                    <a:srgbClr val="000000">
                      <a:alpha val="43137"/>
                    </a:srgbClr>
                  </a:outerShdw>
                </a:effectLst>
              </a:rPr>
              <a:t>Pregătirea </a:t>
            </a:r>
            <a:r>
              <a:rPr lang="ro-RO" sz="2000" b="1" dirty="0">
                <a:solidFill>
                  <a:srgbClr val="93E3CF"/>
                </a:solidFill>
                <a:effectLst>
                  <a:outerShdw blurRad="38100" dist="38100" dir="2700000" algn="tl">
                    <a:srgbClr val="000000">
                      <a:alpha val="43137"/>
                    </a:srgbClr>
                  </a:outerShdw>
                </a:effectLst>
              </a:rPr>
              <a:t>pentru </a:t>
            </a:r>
            <a:r>
              <a:rPr lang="ro-RO" sz="2000" b="1" dirty="0" err="1" smtClean="0">
                <a:solidFill>
                  <a:srgbClr val="93E3CF"/>
                </a:solidFill>
                <a:effectLst>
                  <a:outerShdw blurRad="38100" dist="38100" dir="2700000" algn="tl">
                    <a:srgbClr val="000000">
                      <a:alpha val="43137"/>
                    </a:srgbClr>
                  </a:outerShdw>
                </a:effectLst>
              </a:rPr>
              <a:t>parentalitate</a:t>
            </a:r>
            <a:r>
              <a:rPr lang="ro-RO" sz="2000" b="1" dirty="0" smtClean="0">
                <a:solidFill>
                  <a:srgbClr val="93E3CF"/>
                </a:solidFill>
                <a:effectLst>
                  <a:outerShdw blurRad="38100" dist="38100" dir="2700000" algn="tl">
                    <a:srgbClr val="000000">
                      <a:alpha val="43137"/>
                    </a:srgbClr>
                  </a:outerShdw>
                </a:effectLst>
              </a:rPr>
              <a:t>.</a:t>
            </a:r>
          </a:p>
          <a:p>
            <a:pPr>
              <a:spcBef>
                <a:spcPts val="600"/>
              </a:spcBef>
              <a:spcAft>
                <a:spcPts val="600"/>
              </a:spcAft>
            </a:pPr>
            <a:r>
              <a:rPr lang="ro-RO" sz="2000" b="1" dirty="0" smtClean="0">
                <a:solidFill>
                  <a:srgbClr val="93ABE3"/>
                </a:solidFill>
                <a:effectLst>
                  <a:outerShdw blurRad="38100" dist="38100" dir="2700000" algn="tl">
                    <a:srgbClr val="000000">
                      <a:alpha val="43137"/>
                    </a:srgbClr>
                  </a:outerShdw>
                </a:effectLst>
              </a:rPr>
              <a:t>Pregătirea </a:t>
            </a:r>
            <a:r>
              <a:rPr lang="ro-RO" sz="2000" b="1" dirty="0">
                <a:solidFill>
                  <a:srgbClr val="93ABE3"/>
                </a:solidFill>
                <a:effectLst>
                  <a:outerShdw blurRad="38100" dist="38100" dir="2700000" algn="tl">
                    <a:srgbClr val="000000">
                      <a:alpha val="43137"/>
                    </a:srgbClr>
                  </a:outerShdw>
                </a:effectLst>
              </a:rPr>
              <a:t>pentru </a:t>
            </a:r>
            <a:r>
              <a:rPr lang="ro-RO" sz="2000" b="1" dirty="0" smtClean="0">
                <a:solidFill>
                  <a:srgbClr val="93ABE3"/>
                </a:solidFill>
                <a:effectLst>
                  <a:outerShdw blurRad="38100" dist="38100" dir="2700000" algn="tl">
                    <a:srgbClr val="000000">
                      <a:alpha val="43137"/>
                    </a:srgbClr>
                  </a:outerShdw>
                </a:effectLst>
              </a:rPr>
              <a:t>bătrâneţe.</a:t>
            </a:r>
          </a:p>
          <a:p>
            <a:pPr>
              <a:spcBef>
                <a:spcPts val="600"/>
              </a:spcBef>
              <a:spcAft>
                <a:spcPts val="600"/>
              </a:spcAft>
            </a:pPr>
            <a:r>
              <a:rPr lang="ro-RO" sz="2000" b="1" dirty="0" smtClean="0">
                <a:solidFill>
                  <a:srgbClr val="FFB589"/>
                </a:solidFill>
                <a:effectLst>
                  <a:outerShdw blurRad="38100" dist="38100" dir="2700000" algn="tl">
                    <a:srgbClr val="000000">
                      <a:alpha val="43137"/>
                    </a:srgbClr>
                  </a:outerShdw>
                </a:effectLst>
              </a:rPr>
              <a:t>Pregătirea </a:t>
            </a:r>
            <a:r>
              <a:rPr lang="ro-RO" sz="2000" b="1" dirty="0">
                <a:solidFill>
                  <a:srgbClr val="FFB589"/>
                </a:solidFill>
                <a:effectLst>
                  <a:outerShdw blurRad="38100" dist="38100" dir="2700000" algn="tl">
                    <a:srgbClr val="000000">
                      <a:alpha val="43137"/>
                    </a:srgbClr>
                  </a:outerShdw>
                </a:effectLst>
              </a:rPr>
              <a:t>pentru </a:t>
            </a:r>
            <a:r>
              <a:rPr lang="ro-RO" sz="2000" b="1" dirty="0" smtClean="0">
                <a:solidFill>
                  <a:srgbClr val="FFB589"/>
                </a:solidFill>
                <a:effectLst>
                  <a:outerShdw blurRad="38100" dist="38100" dir="2700000" algn="tl">
                    <a:srgbClr val="000000">
                      <a:alpha val="43137"/>
                    </a:srgbClr>
                  </a:outerShdw>
                </a:effectLst>
              </a:rPr>
              <a:t>moarte.</a:t>
            </a:r>
            <a:endParaRPr lang="ro-RO" sz="2000" b="1" dirty="0">
              <a:solidFill>
                <a:srgbClr val="FFB589"/>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C4AA299A-C84E-4377-9262-E78986B154FD}"/>
              </a:ext>
            </a:extLst>
          </p:cNvPr>
          <p:cNvSpPr txBox="1"/>
          <p:nvPr/>
        </p:nvSpPr>
        <p:spPr>
          <a:xfrm>
            <a:off x="3648892" y="548639"/>
            <a:ext cx="5364478" cy="2323713"/>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În general, </a:t>
            </a:r>
            <a:r>
              <a:rPr lang="ro-RO" sz="2000" b="1" dirty="0" smtClean="0">
                <a:solidFill>
                  <a:schemeClr val="bg1"/>
                </a:solidFill>
                <a:effectLst>
                  <a:outerShdw blurRad="38100" dist="38100" dir="2700000" algn="tl">
                    <a:srgbClr val="000000">
                      <a:alpha val="43137"/>
                    </a:srgbClr>
                  </a:outerShdw>
                </a:effectLst>
              </a:rPr>
              <a:t>viaţa </a:t>
            </a:r>
            <a:r>
              <a:rPr lang="ro-RO" sz="2000" b="1" dirty="0">
                <a:solidFill>
                  <a:schemeClr val="bg1"/>
                </a:solidFill>
                <a:effectLst>
                  <a:outerShdw blurRad="38100" dist="38100" dir="2700000" algn="tl">
                    <a:srgbClr val="000000">
                      <a:alpha val="43137"/>
                    </a:srgbClr>
                  </a:outerShdw>
                </a:effectLst>
              </a:rPr>
              <a:t>noastră este marcată de rutine ciclice. Ocazional, au loc </a:t>
            </a:r>
            <a:r>
              <a:rPr lang="ro-RO" sz="2000" b="1" dirty="0" smtClean="0">
                <a:solidFill>
                  <a:schemeClr val="bg1"/>
                </a:solidFill>
                <a:effectLst>
                  <a:outerShdw blurRad="38100" dist="38100" dir="2700000" algn="tl">
                    <a:srgbClr val="000000">
                      <a:alpha val="43137"/>
                    </a:srgbClr>
                  </a:outerShdw>
                </a:effectLst>
              </a:rPr>
              <a:t>schimbări </a:t>
            </a:r>
            <a:r>
              <a:rPr lang="ro-RO" sz="2000" b="1" dirty="0">
                <a:solidFill>
                  <a:schemeClr val="bg1"/>
                </a:solidFill>
                <a:effectLst>
                  <a:outerShdw blurRad="38100" dist="38100" dir="2700000" algn="tl">
                    <a:srgbClr val="000000">
                      <a:alpha val="43137"/>
                    </a:srgbClr>
                  </a:outerShdw>
                </a:effectLst>
              </a:rPr>
              <a:t>care ne afectează rutina. Aceste schimbări pot fi previzibile sau imprevizibile. </a:t>
            </a:r>
          </a:p>
          <a:p>
            <a:pPr>
              <a:spcBef>
                <a:spcPts val="600"/>
              </a:spcBef>
            </a:pPr>
            <a:r>
              <a:rPr lang="ro-RO" sz="2000" b="1" dirty="0">
                <a:solidFill>
                  <a:schemeClr val="bg1"/>
                </a:solidFill>
                <a:effectLst>
                  <a:outerShdw blurRad="38100" dist="38100" dir="2700000" algn="tl">
                    <a:srgbClr val="000000">
                      <a:alpha val="43137"/>
                    </a:srgbClr>
                  </a:outerShdw>
                </a:effectLst>
              </a:rPr>
              <a:t>Vom studia cum ne ajută Biblia să înfruntăm aceste schimbări, mai ales pe cele care pot fi prevăzute. </a:t>
            </a:r>
          </a:p>
        </p:txBody>
      </p:sp>
      <p:pic>
        <p:nvPicPr>
          <p:cNvPr id="35" name="Imagen 34">
            <a:extLst>
              <a:ext uri="{FF2B5EF4-FFF2-40B4-BE49-F238E27FC236}">
                <a16:creationId xmlns:a16="http://schemas.microsoft.com/office/drawing/2014/main" xmlns="" id="{4E03D68D-28EC-442A-9986-867450AF633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277614" y="6240268"/>
            <a:ext cx="330927" cy="201907"/>
          </a:xfrm>
          <a:prstGeom prst="rect">
            <a:avLst/>
          </a:prstGeom>
          <a:effectLst>
            <a:outerShdw blurRad="50800" dist="38100" dir="2700000" algn="tl" rotWithShape="0">
              <a:prstClr val="black">
                <a:alpha val="40000"/>
              </a:prstClr>
            </a:outerShdw>
          </a:effectLst>
        </p:spPr>
      </p:pic>
      <p:pic>
        <p:nvPicPr>
          <p:cNvPr id="37" name="Imagen 36">
            <a:extLst>
              <a:ext uri="{FF2B5EF4-FFF2-40B4-BE49-F238E27FC236}">
                <a16:creationId xmlns:a16="http://schemas.microsoft.com/office/drawing/2014/main" xmlns="" id="{26E1056C-89F3-47F1-A9DD-CF6DFC44E511}"/>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277614" y="4883567"/>
            <a:ext cx="330927" cy="201907"/>
          </a:xfrm>
          <a:prstGeom prst="rect">
            <a:avLst/>
          </a:prstGeom>
          <a:effectLst>
            <a:outerShdw blurRad="50800" dist="38100" dir="2700000" algn="tl" rotWithShape="0">
              <a:prstClr val="black">
                <a:alpha val="40000"/>
              </a:prstClr>
            </a:outerShdw>
          </a:effectLst>
        </p:spPr>
      </p:pic>
      <p:pic>
        <p:nvPicPr>
          <p:cNvPr id="43" name="Imagen 42">
            <a:extLst>
              <a:ext uri="{FF2B5EF4-FFF2-40B4-BE49-F238E27FC236}">
                <a16:creationId xmlns:a16="http://schemas.microsoft.com/office/drawing/2014/main" xmlns="" id="{364E3430-08B5-4950-8E61-48B5AD184BC7}"/>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flipH="1">
            <a:off x="277614" y="5335800"/>
            <a:ext cx="330927" cy="201907"/>
          </a:xfrm>
          <a:prstGeom prst="rect">
            <a:avLst/>
          </a:prstGeom>
          <a:effectLst>
            <a:outerShdw blurRad="50800" dist="38100" dir="2700000" algn="tl" rotWithShape="0">
              <a:prstClr val="black">
                <a:alpha val="40000"/>
              </a:prstClr>
            </a:outerShdw>
          </a:effectLst>
        </p:spPr>
      </p:pic>
      <p:pic>
        <p:nvPicPr>
          <p:cNvPr id="47" name="Imagen 46" descr="Imagen que contiene objeto, azul&#10;&#10;Descripción generada automáticamente">
            <a:extLst>
              <a:ext uri="{FF2B5EF4-FFF2-40B4-BE49-F238E27FC236}">
                <a16:creationId xmlns:a16="http://schemas.microsoft.com/office/drawing/2014/main" xmlns="" id="{9112F923-FD33-4C38-99F0-69CFE9BB9AC9}"/>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flipH="1">
            <a:off x="277614" y="5788034"/>
            <a:ext cx="330927" cy="201907"/>
          </a:xfrm>
          <a:prstGeom prst="rect">
            <a:avLst/>
          </a:prstGeom>
          <a:effectLst>
            <a:outerShdw blurRad="50800" dist="38100" dir="2700000" algn="tl" rotWithShape="0">
              <a:prstClr val="black">
                <a:alpha val="40000"/>
              </a:prstClr>
            </a:outerShdw>
          </a:effectLst>
        </p:spPr>
      </p:pic>
      <p:pic>
        <p:nvPicPr>
          <p:cNvPr id="57" name="Imagen 56" descr="Imagen que contiene papelería&#10;&#10;Descripción generada automáticamente">
            <a:extLst>
              <a:ext uri="{FF2B5EF4-FFF2-40B4-BE49-F238E27FC236}">
                <a16:creationId xmlns:a16="http://schemas.microsoft.com/office/drawing/2014/main" xmlns="" id="{AB9B0C34-6F22-4B55-9B8C-4E81BA73F735}"/>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flipH="1">
            <a:off x="277614" y="4431334"/>
            <a:ext cx="330927" cy="201907"/>
          </a:xfrm>
          <a:prstGeom prst="rect">
            <a:avLst/>
          </a:prstGeom>
          <a:effectLst>
            <a:outerShdw blurRad="50800" dist="38100" dir="2700000" algn="tl" rotWithShape="0">
              <a:prstClr val="black">
                <a:alpha val="40000"/>
              </a:prstClr>
            </a:outerShdw>
          </a:effectLst>
        </p:spPr>
      </p:pic>
      <p:pic>
        <p:nvPicPr>
          <p:cNvPr id="5" name="Imagen 4">
            <a:extLst>
              <a:ext uri="{FF2B5EF4-FFF2-40B4-BE49-F238E27FC236}">
                <a16:creationId xmlns:a16="http://schemas.microsoft.com/office/drawing/2014/main" xmlns="" id="{CE7C1B5A-0AF5-4B36-94EC-FC1B1D6ECE19}"/>
              </a:ext>
            </a:extLst>
          </p:cNvPr>
          <p:cNvPicPr>
            <a:picLocks noChangeAspect="1"/>
          </p:cNvPicPr>
          <p:nvPr/>
        </p:nvPicPr>
        <p:blipFill rotWithShape="1">
          <a:blip r:embed="rId8" cstate="screen">
            <a:extLst>
              <a:ext uri="{28A0092B-C50C-407E-A947-70E740481C1C}">
                <a14:useLocalDpi xmlns:a14="http://schemas.microsoft.com/office/drawing/2010/main" xmlns=""/>
              </a:ext>
            </a:extLst>
          </a:blip>
          <a:srcRect/>
          <a:stretch/>
        </p:blipFill>
        <p:spPr>
          <a:xfrm>
            <a:off x="277614" y="284406"/>
            <a:ext cx="3075186" cy="3695773"/>
          </a:xfrm>
          <a:prstGeom prst="rect">
            <a:avLst/>
          </a:prstGeom>
          <a:effectLst>
            <a:innerShdw blurRad="114300">
              <a:prstClr val="black"/>
            </a:innerShdw>
          </a:effectLst>
        </p:spPr>
      </p:pic>
    </p:spTree>
    <p:extLst>
      <p:ext uri="{BB962C8B-B14F-4D97-AF65-F5344CB8AC3E}">
        <p14:creationId xmlns:p14="http://schemas.microsoft.com/office/powerpoint/2010/main" xmlns="" val="3234419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1">
                <a:shade val="45000"/>
                <a:satMod val="135000"/>
              </a:schemeClr>
              <a:prstClr val="white"/>
            </a:duotone>
            <a:extLst>
              <a:ext uri="{28A0092B-C50C-407E-A947-70E740481C1C}">
                <a14:useLocalDpi xmlns:a14="http://schemas.microsoft.com/office/drawing/2010/main" xmlns=""/>
              </a:ext>
            </a:extLst>
          </a:blip>
          <a:srcRect/>
          <a:stretch>
            <a:fillRect t="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0EC4E4A-B8B7-4D99-BF13-2FEFCE7025D5}"/>
              </a:ext>
            </a:extLst>
          </p:cNvPr>
          <p:cNvSpPr/>
          <p:nvPr/>
        </p:nvSpPr>
        <p:spPr>
          <a:xfrm>
            <a:off x="0" y="0"/>
            <a:ext cx="9144000" cy="769441"/>
          </a:xfrm>
          <a:prstGeom prst="rect">
            <a:avLst/>
          </a:prstGeom>
          <a:noFill/>
        </p:spPr>
        <p:txBody>
          <a:bodyPr wrap="square" rtlCol="0">
            <a:spAutoFit/>
          </a:bodyPr>
          <a:lstStyle/>
          <a:p>
            <a:pPr algn="ctr" defTabSz="914400"/>
            <a:r>
              <a:rPr lang="ro-RO" sz="4400" b="1">
                <a:ln w="24500" cmpd="dbl">
                  <a:solidFill>
                    <a:srgbClr val="552C2F"/>
                  </a:solidFill>
                  <a:prstDash val="solid"/>
                  <a:miter lim="800000"/>
                </a:ln>
                <a:gradFill>
                  <a:gsLst>
                    <a:gs pos="10000">
                      <a:srgbClr val="E1C5C7"/>
                    </a:gs>
                    <a:gs pos="60000">
                      <a:srgbClr val="C48E92"/>
                    </a:gs>
                    <a:gs pos="100000">
                      <a:srgbClr val="954D52"/>
                    </a:gs>
                  </a:gsLst>
                  <a:lin ang="5400000" scaled="0"/>
                </a:gradFill>
                <a:effectLst>
                  <a:outerShdw blurRad="38100" dist="38100" dir="7020000" algn="tl">
                    <a:srgbClr val="000000">
                      <a:alpha val="35000"/>
                    </a:srgbClr>
                  </a:outerShdw>
                </a:effectLst>
              </a:rPr>
              <a:t>PREGĂTIREA </a:t>
            </a:r>
            <a:r>
              <a:rPr lang="ro-RO" sz="4400" b="1">
                <a:ln w="24500" cmpd="dbl">
                  <a:solidFill>
                    <a:srgbClr val="552C2F"/>
                  </a:solidFill>
                  <a:prstDash val="solid"/>
                  <a:miter lim="800000"/>
                </a:ln>
                <a:gradFill>
                  <a:gsLst>
                    <a:gs pos="10000">
                      <a:srgbClr val="E1C5C7"/>
                    </a:gs>
                    <a:gs pos="60000">
                      <a:srgbClr val="C48E92"/>
                    </a:gs>
                    <a:gs pos="100000">
                      <a:srgbClr val="954D52"/>
                    </a:gs>
                  </a:gsLst>
                  <a:lin ang="5400000" scaled="0"/>
                </a:gradFill>
                <a:effectLst>
                  <a:outerShdw blurRad="38100" dist="38100" dir="7020000" algn="tl">
                    <a:srgbClr val="000000">
                      <a:alpha val="35000"/>
                    </a:srgbClr>
                  </a:outerShdw>
                </a:effectLst>
              </a:rPr>
              <a:t>PENTRU </a:t>
            </a:r>
            <a:r>
              <a:rPr lang="ro-RO" sz="4400" b="1" smtClean="0">
                <a:ln w="24500" cmpd="dbl">
                  <a:solidFill>
                    <a:srgbClr val="552C2F"/>
                  </a:solidFill>
                  <a:prstDash val="solid"/>
                  <a:miter lim="800000"/>
                </a:ln>
                <a:gradFill>
                  <a:gsLst>
                    <a:gs pos="10000">
                      <a:srgbClr val="E1C5C7"/>
                    </a:gs>
                    <a:gs pos="60000">
                      <a:srgbClr val="C48E92"/>
                    </a:gs>
                    <a:gs pos="100000">
                      <a:srgbClr val="954D52"/>
                    </a:gs>
                  </a:gsLst>
                  <a:lin ang="5400000" scaled="0"/>
                </a:gradFill>
                <a:effectLst>
                  <a:outerShdw blurRad="38100" dist="38100" dir="7020000" algn="tl">
                    <a:srgbClr val="000000">
                      <a:alpha val="35000"/>
                    </a:srgbClr>
                  </a:outerShdw>
                </a:effectLst>
              </a:rPr>
              <a:t>SCHIMBARE</a:t>
            </a:r>
            <a:endParaRPr lang="ro-RO" sz="4400" b="1">
              <a:ln w="24500" cmpd="dbl">
                <a:solidFill>
                  <a:srgbClr val="552C2F"/>
                </a:solidFill>
                <a:prstDash val="solid"/>
                <a:miter lim="800000"/>
              </a:ln>
              <a:gradFill>
                <a:gsLst>
                  <a:gs pos="10000">
                    <a:srgbClr val="E1C5C7"/>
                  </a:gs>
                  <a:gs pos="60000">
                    <a:srgbClr val="C48E92"/>
                  </a:gs>
                  <a:gs pos="100000">
                    <a:srgbClr val="954D52"/>
                  </a:gs>
                </a:gsLst>
                <a:lin ang="5400000" scaled="0"/>
              </a:gradFill>
              <a:effectLst>
                <a:outerShdw blurRad="38100" dist="38100" dir="7020000" algn="tl">
                  <a:srgbClr val="000000">
                    <a:alpha val="35000"/>
                  </a:srgbClr>
                </a:outerShdw>
              </a:effectLst>
            </a:endParaRPr>
          </a:p>
        </p:txBody>
      </p:sp>
      <p:sp>
        <p:nvSpPr>
          <p:cNvPr id="3" name="Rectángulo 2">
            <a:extLst>
              <a:ext uri="{FF2B5EF4-FFF2-40B4-BE49-F238E27FC236}">
                <a16:creationId xmlns:a16="http://schemas.microsoft.com/office/drawing/2014/main" xmlns="" id="{36485B9B-EA00-4E84-A898-6F043AD32E14}"/>
              </a:ext>
            </a:extLst>
          </p:cNvPr>
          <p:cNvSpPr/>
          <p:nvPr/>
        </p:nvSpPr>
        <p:spPr>
          <a:xfrm>
            <a:off x="1414615" y="691276"/>
            <a:ext cx="6814985" cy="646331"/>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D7A00E"/>
                </a:solidFill>
                <a:latin typeface="Comic Sans MS" panose="030F0702030302020204" pitchFamily="66" charset="0"/>
              </a:rPr>
              <a:t>„Fraţilor</a:t>
            </a:r>
            <a:r>
              <a:rPr lang="ro-RO" b="1" dirty="0" smtClean="0">
                <a:solidFill>
                  <a:srgbClr val="D7A00E"/>
                </a:solidFill>
                <a:latin typeface="Comic Sans MS" panose="030F0702030302020204" pitchFamily="66" charset="0"/>
              </a:rPr>
              <a:t>, nu vreau să nu ştiţi că părinţii noştri toţi au fost sub nor, toţi au trecut prin mare” </a:t>
            </a:r>
            <a:r>
              <a:rPr lang="ro-RO" sz="1600" b="1" dirty="0" smtClean="0">
                <a:solidFill>
                  <a:srgbClr val="D7A00E"/>
                </a:solidFill>
                <a:latin typeface="Comic Sans MS" panose="030F0702030302020204" pitchFamily="66" charset="0"/>
              </a:rPr>
              <a:t>(1 Corinteni 10:11)</a:t>
            </a:r>
            <a:endParaRPr lang="ro-RO" sz="1600" b="1" dirty="0">
              <a:solidFill>
                <a:srgbClr val="D7A00E"/>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7C231B13-F151-4ACE-8379-E8F7FFB1B63C}"/>
              </a:ext>
            </a:extLst>
          </p:cNvPr>
          <p:cNvSpPr txBox="1"/>
          <p:nvPr/>
        </p:nvSpPr>
        <p:spPr>
          <a:xfrm>
            <a:off x="178572" y="1602372"/>
            <a:ext cx="4959932" cy="5247590"/>
          </a:xfrm>
          <a:prstGeom prst="rect">
            <a:avLst/>
          </a:prstGeom>
          <a:noFill/>
        </p:spPr>
        <p:txBody>
          <a:bodyPr wrap="square" rtlCol="0">
            <a:spAutoFit/>
          </a:bodyPr>
          <a:lstStyle/>
          <a:p>
            <a:pPr>
              <a:spcBef>
                <a:spcPts val="600"/>
              </a:spcBef>
            </a:pPr>
            <a:r>
              <a:rPr lang="ro-RO" sz="2000" b="1" dirty="0"/>
              <a:t>Putem să ne pregătim ca să </a:t>
            </a:r>
            <a:r>
              <a:rPr lang="ro-RO" sz="2000" b="1" dirty="0" smtClean="0"/>
              <a:t>reacţionăm </a:t>
            </a:r>
            <a:r>
              <a:rPr lang="ro-RO" sz="2000" b="1" dirty="0"/>
              <a:t>cum se cuvine în </a:t>
            </a:r>
            <a:r>
              <a:rPr lang="ro-RO" sz="2000" b="1" dirty="0" smtClean="0"/>
              <a:t>faţa </a:t>
            </a:r>
            <a:r>
              <a:rPr lang="ro-RO" sz="2000" b="1" dirty="0"/>
              <a:t>oricărei schimbări? </a:t>
            </a:r>
          </a:p>
          <a:p>
            <a:pPr>
              <a:spcBef>
                <a:spcPts val="600"/>
              </a:spcBef>
            </a:pPr>
            <a:r>
              <a:rPr lang="ro-RO" sz="2000" b="1" dirty="0"/>
              <a:t>Răspunsul este DA, putem să ne pregătim (</a:t>
            </a:r>
            <a:r>
              <a:rPr lang="ro-RO" sz="2000" b="1" dirty="0" smtClean="0"/>
              <a:t>deşi</a:t>
            </a:r>
            <a:r>
              <a:rPr lang="ro-RO" sz="2000" b="1" dirty="0"/>
              <a:t>, ca </a:t>
            </a:r>
            <a:r>
              <a:rPr lang="ro-RO" sz="2000" b="1" dirty="0" smtClean="0"/>
              <a:t>păcătoşi</a:t>
            </a:r>
            <a:r>
              <a:rPr lang="ro-RO" sz="2000" b="1" dirty="0"/>
              <a:t>, putem </a:t>
            </a:r>
            <a:r>
              <a:rPr lang="ro-RO" sz="2000" b="1" dirty="0" smtClean="0"/>
              <a:t>greşi </a:t>
            </a:r>
            <a:r>
              <a:rPr lang="ro-RO" sz="2000" b="1" dirty="0"/>
              <a:t>în momentul </a:t>
            </a:r>
            <a:r>
              <a:rPr lang="ro-RO" sz="2000" b="1" dirty="0" smtClean="0"/>
              <a:t>reacţiei).</a:t>
            </a:r>
          </a:p>
          <a:p>
            <a:pPr>
              <a:spcBef>
                <a:spcPts val="600"/>
              </a:spcBef>
            </a:pPr>
            <a:r>
              <a:rPr lang="ro-RO" sz="2000" b="1" dirty="0" smtClean="0"/>
              <a:t>Cheia </a:t>
            </a:r>
            <a:r>
              <a:rPr lang="ro-RO" sz="2000" b="1" dirty="0"/>
              <a:t>constă într-o </a:t>
            </a:r>
            <a:r>
              <a:rPr lang="ro-RO" sz="2000" b="1" dirty="0" smtClean="0"/>
              <a:t>relaţie </a:t>
            </a:r>
            <a:r>
              <a:rPr lang="ro-RO" sz="2000" b="1" dirty="0"/>
              <a:t>zilnică cu Dumnezeu. Aceasta ne ajută să înfruntăm schimbările cu </a:t>
            </a:r>
            <a:r>
              <a:rPr lang="ro-RO" sz="2000" b="1" dirty="0" smtClean="0"/>
              <a:t>credinţă şi </a:t>
            </a:r>
            <a:r>
              <a:rPr lang="ro-RO" sz="2000" b="1" dirty="0"/>
              <a:t>încredere; cu decizia fermă de a asculta de Dumnezeu fără să </a:t>
            </a:r>
            <a:r>
              <a:rPr lang="ro-RO" sz="2000" b="1" dirty="0" smtClean="0"/>
              <a:t>ţinem </a:t>
            </a:r>
            <a:r>
              <a:rPr lang="ro-RO" sz="2000" b="1" dirty="0"/>
              <a:t>seama de cât de inoportună este </a:t>
            </a:r>
            <a:r>
              <a:rPr lang="ro-RO" sz="2000" b="1" dirty="0" smtClean="0"/>
              <a:t>situaţia </a:t>
            </a:r>
            <a:r>
              <a:rPr lang="ro-RO" sz="2000" b="1" dirty="0"/>
              <a:t>sau de ispitele cu care vine la pachet.</a:t>
            </a:r>
          </a:p>
          <a:p>
            <a:pPr>
              <a:spcBef>
                <a:spcPts val="600"/>
              </a:spcBef>
            </a:pPr>
            <a:r>
              <a:rPr lang="ro-RO" sz="2000" b="1" dirty="0"/>
              <a:t>Pavel ne prezintă exemplul poporului Israel în </a:t>
            </a:r>
            <a:r>
              <a:rPr lang="ro-RO" sz="2000" b="1" dirty="0" smtClean="0"/>
              <a:t>deşert</a:t>
            </a:r>
            <a:r>
              <a:rPr lang="ro-RO" sz="2000" b="1" dirty="0"/>
              <a:t>. Cum au </a:t>
            </a:r>
            <a:r>
              <a:rPr lang="ro-RO" sz="2000" b="1" dirty="0" smtClean="0"/>
              <a:t>reacţionat </a:t>
            </a:r>
            <a:r>
              <a:rPr lang="ro-RO" sz="2000" b="1" dirty="0"/>
              <a:t>înaintea lipsei de apă potabilă, în </a:t>
            </a:r>
            <a:r>
              <a:rPr lang="ro-RO" sz="2000" b="1" dirty="0" smtClean="0"/>
              <a:t>absenţa </a:t>
            </a:r>
            <a:r>
              <a:rPr lang="ro-RO" sz="2000" b="1" dirty="0"/>
              <a:t>lui Moise sau înaintea </a:t>
            </a:r>
            <a:r>
              <a:rPr lang="ro-RO" sz="2000" b="1" dirty="0" smtClean="0"/>
              <a:t>tentaţiilor </a:t>
            </a:r>
            <a:r>
              <a:rPr lang="ro-RO" sz="2000" b="1" dirty="0"/>
              <a:t>femeilor </a:t>
            </a:r>
            <a:r>
              <a:rPr lang="ro-RO" sz="2000" b="1" dirty="0" err="1" smtClean="0"/>
              <a:t>moabite</a:t>
            </a:r>
            <a:r>
              <a:rPr lang="ro-RO" sz="2000" b="1" dirty="0" smtClean="0"/>
              <a:t>? (1</a:t>
            </a:r>
            <a:r>
              <a:rPr lang="ro-RO" sz="2000" dirty="0" smtClean="0"/>
              <a:t> </a:t>
            </a:r>
            <a:r>
              <a:rPr lang="ro-RO" sz="2000" b="1" dirty="0" smtClean="0"/>
              <a:t>Corinteni 10:1-13).</a:t>
            </a:r>
            <a:endParaRPr lang="ro-RO" sz="2000" b="1" dirty="0"/>
          </a:p>
        </p:txBody>
      </p:sp>
      <p:pic>
        <p:nvPicPr>
          <p:cNvPr id="6" name="Imagen 5" descr="Imagen que contiene persona, interior, artículos de aseo personal&#10;&#10;Descripción generada automáticamente">
            <a:extLst>
              <a:ext uri="{FF2B5EF4-FFF2-40B4-BE49-F238E27FC236}">
                <a16:creationId xmlns:a16="http://schemas.microsoft.com/office/drawing/2014/main" xmlns="" id="{CEC00517-8EF6-424B-8C97-D5CDFC9ABC24}"/>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164630" y="1635211"/>
            <a:ext cx="3765961" cy="2481104"/>
          </a:xfrm>
          <a:prstGeom prst="rect">
            <a:avLst/>
          </a:prstGeom>
          <a:ln w="190500" cap="sq">
            <a:solidFill>
              <a:srgbClr val="44639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Imagen 9" descr="Imagen que contiene persona, exterior, ropa&#10;&#10;Descripción generada automáticamente">
            <a:extLst>
              <a:ext uri="{FF2B5EF4-FFF2-40B4-BE49-F238E27FC236}">
                <a16:creationId xmlns:a16="http://schemas.microsoft.com/office/drawing/2014/main" xmlns="" id="{E925F4C4-EE51-4532-83A8-A85ADD7FD44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138504" y="4254311"/>
            <a:ext cx="1847686" cy="2464351"/>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ersona&#10;&#10;Descripción generada automáticamente">
            <a:extLst>
              <a:ext uri="{FF2B5EF4-FFF2-40B4-BE49-F238E27FC236}">
                <a16:creationId xmlns:a16="http://schemas.microsoft.com/office/drawing/2014/main" xmlns="" id="{975F9996-1E2F-4493-AEB1-83A872B07591}"/>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109033" y="4254311"/>
            <a:ext cx="1847686" cy="2464351"/>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85068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0"/>
                                        </p:tgtEl>
                                      </p:cBhvr>
                                    </p:animEffect>
                                  </p:childTnLst>
                                </p:cTn>
                              </p:par>
                              <p:par>
                                <p:cTn id="53" presetID="25"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4"/>
                                        </p:tgtEl>
                                      </p:cBhvr>
                                    </p:animEffect>
                                  </p:childTnLst>
                                </p:cTn>
                              </p:par>
                            </p:childTnLst>
                          </p:cTn>
                        </p:par>
                        <p:par>
                          <p:cTn id="63" fill="hold">
                            <p:stCondLst>
                              <p:cond delay="1000"/>
                            </p:stCondLst>
                            <p:childTnLst>
                              <p:par>
                                <p:cTn id="64" presetID="47" presetClass="entr" presetSubtype="0" fill="hold" grpId="0" nodeType="after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fade">
                                      <p:cBhvr>
                                        <p:cTn id="66" dur="1000"/>
                                        <p:tgtEl>
                                          <p:spTgt spid="4">
                                            <p:txEl>
                                              <p:pRg st="3" end="3"/>
                                            </p:txEl>
                                          </p:spTgt>
                                        </p:tgtEl>
                                      </p:cBhvr>
                                    </p:animEffect>
                                    <p:anim calcmode="lin" valueType="num">
                                      <p:cBhvr>
                                        <p:cTn id="6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0EC4E4A-B8B7-4D99-BF13-2FEFCE7025D5}"/>
              </a:ext>
            </a:extLst>
          </p:cNvPr>
          <p:cNvSpPr/>
          <p:nvPr/>
        </p:nvSpPr>
        <p:spPr>
          <a:xfrm>
            <a:off x="0" y="0"/>
            <a:ext cx="9144000" cy="769441"/>
          </a:xfrm>
          <a:prstGeom prst="rect">
            <a:avLst/>
          </a:prstGeom>
          <a:noFill/>
        </p:spPr>
        <p:txBody>
          <a:bodyPr wrap="square" rtlCol="0">
            <a:spAutoFit/>
          </a:bodyPr>
          <a:lstStyle/>
          <a:p>
            <a:pPr algn="ctr" defTabSz="914400"/>
            <a:r>
              <a:rPr lang="ro-RO"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PREGĂTIREA PENTRU SCHIMBARE</a:t>
            </a:r>
            <a:endPar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ángulo 2">
            <a:extLst>
              <a:ext uri="{FF2B5EF4-FFF2-40B4-BE49-F238E27FC236}">
                <a16:creationId xmlns:a16="http://schemas.microsoft.com/office/drawing/2014/main" xmlns="" id="{36485B9B-EA00-4E84-A898-6F043AD32E14}"/>
              </a:ext>
            </a:extLst>
          </p:cNvPr>
          <p:cNvSpPr/>
          <p:nvPr/>
        </p:nvSpPr>
        <p:spPr>
          <a:xfrm>
            <a:off x="1217152" y="806173"/>
            <a:ext cx="6953531" cy="646331"/>
          </a:xfrm>
          <a:prstGeom prst="rect">
            <a:avLst/>
          </a:prstGeom>
        </p:spPr>
        <p:txBody>
          <a:bodyPr wrap="square">
            <a:spAutoFit/>
          </a:bodyPr>
          <a:lstStyle/>
          <a:p>
            <a:r>
              <a:rPr lang="es-ES" b="1" dirty="0" smtClean="0">
                <a:solidFill>
                  <a:srgbClr val="95C0C4"/>
                </a:solidFill>
                <a:latin typeface="Comic Sans MS" panose="030F0702030302020204" pitchFamily="66" charset="0"/>
              </a:rPr>
              <a:t>„Fraţilor</a:t>
            </a:r>
            <a:r>
              <a:rPr lang="es-ES" b="1" dirty="0">
                <a:solidFill>
                  <a:srgbClr val="95C0C4"/>
                </a:solidFill>
                <a:latin typeface="Comic Sans MS" panose="030F0702030302020204" pitchFamily="66" charset="0"/>
              </a:rPr>
              <a:t>, nu vreau să nu </a:t>
            </a:r>
            <a:r>
              <a:rPr lang="es-ES" b="1" dirty="0" smtClean="0">
                <a:solidFill>
                  <a:srgbClr val="95C0C4"/>
                </a:solidFill>
                <a:latin typeface="Comic Sans MS" panose="030F0702030302020204" pitchFamily="66" charset="0"/>
              </a:rPr>
              <a:t>ştiţi </a:t>
            </a:r>
            <a:r>
              <a:rPr lang="es-ES" b="1" dirty="0">
                <a:solidFill>
                  <a:srgbClr val="95C0C4"/>
                </a:solidFill>
                <a:latin typeface="Comic Sans MS" panose="030F0702030302020204" pitchFamily="66" charset="0"/>
              </a:rPr>
              <a:t>că părinţii </a:t>
            </a:r>
            <a:r>
              <a:rPr lang="es-ES" b="1" dirty="0" smtClean="0">
                <a:solidFill>
                  <a:srgbClr val="95C0C4"/>
                </a:solidFill>
                <a:latin typeface="Comic Sans MS" panose="030F0702030302020204" pitchFamily="66" charset="0"/>
              </a:rPr>
              <a:t>noştri </a:t>
            </a:r>
            <a:r>
              <a:rPr lang="es-ES" b="1" dirty="0">
                <a:solidFill>
                  <a:srgbClr val="95C0C4"/>
                </a:solidFill>
                <a:latin typeface="Comic Sans MS" panose="030F0702030302020204" pitchFamily="66" charset="0"/>
              </a:rPr>
              <a:t>toţi au fost sub nor, toţi au trecut prin mare” (1 Corinteni 10:11)</a:t>
            </a:r>
          </a:p>
        </p:txBody>
      </p:sp>
      <p:sp>
        <p:nvSpPr>
          <p:cNvPr id="4" name="CuadroTexto 3">
            <a:extLst>
              <a:ext uri="{FF2B5EF4-FFF2-40B4-BE49-F238E27FC236}">
                <a16:creationId xmlns:a16="http://schemas.microsoft.com/office/drawing/2014/main" xmlns="" id="{7C231B13-F151-4ACE-8379-E8F7FFB1B63C}"/>
              </a:ext>
            </a:extLst>
          </p:cNvPr>
          <p:cNvSpPr txBox="1"/>
          <p:nvPr/>
        </p:nvSpPr>
        <p:spPr>
          <a:xfrm>
            <a:off x="243840" y="1750425"/>
            <a:ext cx="8569234" cy="707886"/>
          </a:xfrm>
          <a:prstGeom prst="rect">
            <a:avLst/>
          </a:prstGeom>
          <a:noFill/>
        </p:spPr>
        <p:txBody>
          <a:bodyPr wrap="square" rtlCol="0">
            <a:spAutoFit/>
          </a:bodyPr>
          <a:lstStyle/>
          <a:p>
            <a:pPr>
              <a:spcBef>
                <a:spcPts val="600"/>
              </a:spcBef>
            </a:pPr>
            <a:r>
              <a:rPr lang="ro-RO" sz="2000" b="1" dirty="0">
                <a:solidFill>
                  <a:schemeClr val="bg1"/>
                </a:solidFill>
              </a:rPr>
              <a:t>Avem în Biblie alte exemple de persoane care au </a:t>
            </a:r>
            <a:r>
              <a:rPr lang="ro-RO" sz="2000" b="1" dirty="0" smtClean="0">
                <a:solidFill>
                  <a:schemeClr val="bg1"/>
                </a:solidFill>
              </a:rPr>
              <a:t>reacţionat </a:t>
            </a:r>
            <a:r>
              <a:rPr lang="ro-RO" sz="2000" b="1" dirty="0">
                <a:solidFill>
                  <a:schemeClr val="bg1"/>
                </a:solidFill>
              </a:rPr>
              <a:t>pozitiv sau negativ în </a:t>
            </a:r>
            <a:r>
              <a:rPr lang="ro-RO" sz="2000" b="1" dirty="0" smtClean="0">
                <a:solidFill>
                  <a:schemeClr val="bg1"/>
                </a:solidFill>
              </a:rPr>
              <a:t>faţa </a:t>
            </a:r>
            <a:r>
              <a:rPr lang="ro-RO" sz="2000" b="1" dirty="0">
                <a:solidFill>
                  <a:schemeClr val="bg1"/>
                </a:solidFill>
              </a:rPr>
              <a:t>schimbărilor </a:t>
            </a:r>
            <a:r>
              <a:rPr lang="ro-RO" sz="2000" b="1" dirty="0" smtClean="0">
                <a:solidFill>
                  <a:schemeClr val="bg1"/>
                </a:solidFill>
              </a:rPr>
              <a:t>neaşteptate </a:t>
            </a:r>
            <a:r>
              <a:rPr lang="ro-RO" sz="2000" b="1" dirty="0">
                <a:solidFill>
                  <a:schemeClr val="bg1"/>
                </a:solidFill>
              </a:rPr>
              <a:t>ce au avut loc în </a:t>
            </a:r>
            <a:r>
              <a:rPr lang="ro-RO" sz="2000" b="1" dirty="0" smtClean="0">
                <a:solidFill>
                  <a:schemeClr val="bg1"/>
                </a:solidFill>
              </a:rPr>
              <a:t>viaţa </a:t>
            </a:r>
            <a:r>
              <a:rPr lang="ro-RO" sz="2000" b="1" dirty="0">
                <a:solidFill>
                  <a:schemeClr val="bg1"/>
                </a:solidFill>
              </a:rPr>
              <a:t>lor</a:t>
            </a:r>
            <a:r>
              <a:rPr lang="es-ES" sz="2000" b="1" dirty="0">
                <a:solidFill>
                  <a:schemeClr val="bg1"/>
                </a:solidFill>
              </a:rPr>
              <a:t>:</a:t>
            </a:r>
          </a:p>
        </p:txBody>
      </p:sp>
      <p:graphicFrame>
        <p:nvGraphicFramePr>
          <p:cNvPr id="5" name="Diagrama 4">
            <a:extLst>
              <a:ext uri="{FF2B5EF4-FFF2-40B4-BE49-F238E27FC236}">
                <a16:creationId xmlns:a16="http://schemas.microsoft.com/office/drawing/2014/main" xmlns="" id="{A274658B-418E-4197-BAD4-F104C14544A9}"/>
              </a:ext>
            </a:extLst>
          </p:cNvPr>
          <p:cNvGraphicFramePr/>
          <p:nvPr>
            <p:extLst>
              <p:ext uri="{D42A27DB-BD31-4B8C-83A1-F6EECF244321}">
                <p14:modId xmlns:p14="http://schemas.microsoft.com/office/powerpoint/2010/main" xmlns="" val="1540563248"/>
              </p:ext>
            </p:extLst>
          </p:nvPr>
        </p:nvGraphicFramePr>
        <p:xfrm>
          <a:off x="0" y="2459536"/>
          <a:ext cx="4302036" cy="4288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xmlns="" id="{F471A86C-3FBD-40B5-8F4D-4E400B23EABF}"/>
              </a:ext>
            </a:extLst>
          </p:cNvPr>
          <p:cNvGraphicFramePr/>
          <p:nvPr>
            <p:extLst>
              <p:ext uri="{D42A27DB-BD31-4B8C-83A1-F6EECF244321}">
                <p14:modId xmlns:p14="http://schemas.microsoft.com/office/powerpoint/2010/main" xmlns="" val="1014492616"/>
              </p:ext>
            </p:extLst>
          </p:nvPr>
        </p:nvGraphicFramePr>
        <p:xfrm>
          <a:off x="4378036" y="2433488"/>
          <a:ext cx="4765964" cy="42889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491531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5">
                                            <p:graphicEl>
                                              <a:dgm id="{3E99C616-1AAD-4D8D-8977-6C461B5BEC3A}"/>
                                            </p:graphicEl>
                                          </p:spTgt>
                                        </p:tgtEl>
                                        <p:attrNameLst>
                                          <p:attrName>style.visibility</p:attrName>
                                        </p:attrNameLst>
                                      </p:cBhvr>
                                      <p:to>
                                        <p:strVal val="visible"/>
                                      </p:to>
                                    </p:set>
                                    <p:anim calcmode="lin" valueType="num">
                                      <p:cBhvr>
                                        <p:cTn id="12" dur="500" fill="hold"/>
                                        <p:tgtEl>
                                          <p:spTgt spid="5">
                                            <p:graphicEl>
                                              <a:dgm id="{3E99C616-1AAD-4D8D-8977-6C461B5BEC3A}"/>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3E99C616-1AAD-4D8D-8977-6C461B5BEC3A}"/>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3E99C616-1AAD-4D8D-8977-6C461B5BEC3A}"/>
                                            </p:graphicEl>
                                          </p:spTgt>
                                        </p:tgtEl>
                                      </p:cBhvr>
                                    </p:animEffect>
                                    <p:anim calcmode="lin" valueType="num">
                                      <p:cBhvr>
                                        <p:cTn id="15" dur="500" fill="hold"/>
                                        <p:tgtEl>
                                          <p:spTgt spid="5">
                                            <p:graphicEl>
                                              <a:dgm id="{3E99C616-1AAD-4D8D-8977-6C461B5BEC3A}"/>
                                            </p:graphicEl>
                                          </p:spTgt>
                                        </p:tgtEl>
                                        <p:attrNameLst>
                                          <p:attrName>ppt_x</p:attrName>
                                        </p:attrNameLst>
                                      </p:cBhvr>
                                      <p:tavLst>
                                        <p:tav tm="0">
                                          <p:val>
                                            <p:fltVal val="0.5"/>
                                          </p:val>
                                        </p:tav>
                                        <p:tav tm="100000">
                                          <p:val>
                                            <p:strVal val="#ppt_x"/>
                                          </p:val>
                                        </p:tav>
                                      </p:tavLst>
                                    </p:anim>
                                    <p:anim calcmode="lin" valueType="num">
                                      <p:cBhvr>
                                        <p:cTn id="16" dur="500" fill="hold"/>
                                        <p:tgtEl>
                                          <p:spTgt spid="5">
                                            <p:graphicEl>
                                              <a:dgm id="{3E99C616-1AAD-4D8D-8977-6C461B5BEC3A}"/>
                                            </p:graphicEl>
                                          </p:spTgt>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5">
                                            <p:graphicEl>
                                              <a:dgm id="{CF875AB3-B562-4245-9696-3EC809858D48}"/>
                                            </p:graphicEl>
                                          </p:spTgt>
                                        </p:tgtEl>
                                        <p:attrNameLst>
                                          <p:attrName>style.visibility</p:attrName>
                                        </p:attrNameLst>
                                      </p:cBhvr>
                                      <p:to>
                                        <p:strVal val="visible"/>
                                      </p:to>
                                    </p:set>
                                    <p:anim calcmode="lin" valueType="num">
                                      <p:cBhvr>
                                        <p:cTn id="19" dur="500" fill="hold"/>
                                        <p:tgtEl>
                                          <p:spTgt spid="5">
                                            <p:graphicEl>
                                              <a:dgm id="{CF875AB3-B562-4245-9696-3EC809858D48}"/>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CF875AB3-B562-4245-9696-3EC809858D48}"/>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CF875AB3-B562-4245-9696-3EC809858D48}"/>
                                            </p:graphicEl>
                                          </p:spTgt>
                                        </p:tgtEl>
                                      </p:cBhvr>
                                    </p:animEffect>
                                    <p:anim calcmode="lin" valueType="num">
                                      <p:cBhvr>
                                        <p:cTn id="22" dur="500" fill="hold"/>
                                        <p:tgtEl>
                                          <p:spTgt spid="5">
                                            <p:graphicEl>
                                              <a:dgm id="{CF875AB3-B562-4245-9696-3EC809858D48}"/>
                                            </p:graphicEl>
                                          </p:spTgt>
                                        </p:tgtEl>
                                        <p:attrNameLst>
                                          <p:attrName>ppt_x</p:attrName>
                                        </p:attrNameLst>
                                      </p:cBhvr>
                                      <p:tavLst>
                                        <p:tav tm="0">
                                          <p:val>
                                            <p:fltVal val="0.5"/>
                                          </p:val>
                                        </p:tav>
                                        <p:tav tm="100000">
                                          <p:val>
                                            <p:strVal val="#ppt_x"/>
                                          </p:val>
                                        </p:tav>
                                      </p:tavLst>
                                    </p:anim>
                                    <p:anim calcmode="lin" valueType="num">
                                      <p:cBhvr>
                                        <p:cTn id="23" dur="500" fill="hold"/>
                                        <p:tgtEl>
                                          <p:spTgt spid="5">
                                            <p:graphicEl>
                                              <a:dgm id="{CF875AB3-B562-4245-9696-3EC809858D48}"/>
                                            </p:graphicEl>
                                          </p:spTgt>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5">
                                            <p:graphicEl>
                                              <a:dgm id="{AAD7A0FA-E55D-484F-AE29-BAB928AD31BF}"/>
                                            </p:graphicEl>
                                          </p:spTgt>
                                        </p:tgtEl>
                                        <p:attrNameLst>
                                          <p:attrName>style.visibility</p:attrName>
                                        </p:attrNameLst>
                                      </p:cBhvr>
                                      <p:to>
                                        <p:strVal val="visible"/>
                                      </p:to>
                                    </p:set>
                                    <p:anim calcmode="lin" valueType="num">
                                      <p:cBhvr>
                                        <p:cTn id="28" dur="500" fill="hold"/>
                                        <p:tgtEl>
                                          <p:spTgt spid="5">
                                            <p:graphicEl>
                                              <a:dgm id="{AAD7A0FA-E55D-484F-AE29-BAB928AD31BF}"/>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AAD7A0FA-E55D-484F-AE29-BAB928AD31BF}"/>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AAD7A0FA-E55D-484F-AE29-BAB928AD31BF}"/>
                                            </p:graphicEl>
                                          </p:spTgt>
                                        </p:tgtEl>
                                      </p:cBhvr>
                                    </p:animEffect>
                                    <p:anim calcmode="lin" valueType="num">
                                      <p:cBhvr>
                                        <p:cTn id="31" dur="500" fill="hold"/>
                                        <p:tgtEl>
                                          <p:spTgt spid="5">
                                            <p:graphicEl>
                                              <a:dgm id="{AAD7A0FA-E55D-484F-AE29-BAB928AD31BF}"/>
                                            </p:graphicEl>
                                          </p:spTgt>
                                        </p:tgtEl>
                                        <p:attrNameLst>
                                          <p:attrName>ppt_x</p:attrName>
                                        </p:attrNameLst>
                                      </p:cBhvr>
                                      <p:tavLst>
                                        <p:tav tm="0">
                                          <p:val>
                                            <p:fltVal val="0.5"/>
                                          </p:val>
                                        </p:tav>
                                        <p:tav tm="100000">
                                          <p:val>
                                            <p:strVal val="#ppt_x"/>
                                          </p:val>
                                        </p:tav>
                                      </p:tavLst>
                                    </p:anim>
                                    <p:anim calcmode="lin" valueType="num">
                                      <p:cBhvr>
                                        <p:cTn id="32" dur="500" fill="hold"/>
                                        <p:tgtEl>
                                          <p:spTgt spid="5">
                                            <p:graphicEl>
                                              <a:dgm id="{AAD7A0FA-E55D-484F-AE29-BAB928AD31BF}"/>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5">
                                            <p:graphicEl>
                                              <a:dgm id="{D021B6CC-A86F-4308-B9BE-1714B8CD44F3}"/>
                                            </p:graphicEl>
                                          </p:spTgt>
                                        </p:tgtEl>
                                        <p:attrNameLst>
                                          <p:attrName>style.visibility</p:attrName>
                                        </p:attrNameLst>
                                      </p:cBhvr>
                                      <p:to>
                                        <p:strVal val="visible"/>
                                      </p:to>
                                    </p:set>
                                    <p:anim calcmode="lin" valueType="num">
                                      <p:cBhvr>
                                        <p:cTn id="35" dur="500" fill="hold"/>
                                        <p:tgtEl>
                                          <p:spTgt spid="5">
                                            <p:graphicEl>
                                              <a:dgm id="{D021B6CC-A86F-4308-B9BE-1714B8CD44F3}"/>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D021B6CC-A86F-4308-B9BE-1714B8CD44F3}"/>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D021B6CC-A86F-4308-B9BE-1714B8CD44F3}"/>
                                            </p:graphicEl>
                                          </p:spTgt>
                                        </p:tgtEl>
                                      </p:cBhvr>
                                    </p:animEffect>
                                    <p:anim calcmode="lin" valueType="num">
                                      <p:cBhvr>
                                        <p:cTn id="38" dur="500" fill="hold"/>
                                        <p:tgtEl>
                                          <p:spTgt spid="5">
                                            <p:graphicEl>
                                              <a:dgm id="{D021B6CC-A86F-4308-B9BE-1714B8CD44F3}"/>
                                            </p:graphicEl>
                                          </p:spTgt>
                                        </p:tgtEl>
                                        <p:attrNameLst>
                                          <p:attrName>ppt_x</p:attrName>
                                        </p:attrNameLst>
                                      </p:cBhvr>
                                      <p:tavLst>
                                        <p:tav tm="0">
                                          <p:val>
                                            <p:fltVal val="0.5"/>
                                          </p:val>
                                        </p:tav>
                                        <p:tav tm="100000">
                                          <p:val>
                                            <p:strVal val="#ppt_x"/>
                                          </p:val>
                                        </p:tav>
                                      </p:tavLst>
                                    </p:anim>
                                    <p:anim calcmode="lin" valueType="num">
                                      <p:cBhvr>
                                        <p:cTn id="39" dur="500" fill="hold"/>
                                        <p:tgtEl>
                                          <p:spTgt spid="5">
                                            <p:graphicEl>
                                              <a:dgm id="{D021B6CC-A86F-4308-B9BE-1714B8CD44F3}"/>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5">
                                            <p:graphicEl>
                                              <a:dgm id="{50A5463B-745C-4C7F-A27A-6D669B72FA23}"/>
                                            </p:graphicEl>
                                          </p:spTgt>
                                        </p:tgtEl>
                                        <p:attrNameLst>
                                          <p:attrName>style.visibility</p:attrName>
                                        </p:attrNameLst>
                                      </p:cBhvr>
                                      <p:to>
                                        <p:strVal val="visible"/>
                                      </p:to>
                                    </p:set>
                                    <p:anim calcmode="lin" valueType="num">
                                      <p:cBhvr>
                                        <p:cTn id="44" dur="500" fill="hold"/>
                                        <p:tgtEl>
                                          <p:spTgt spid="5">
                                            <p:graphicEl>
                                              <a:dgm id="{50A5463B-745C-4C7F-A27A-6D669B72FA23}"/>
                                            </p:graphicEl>
                                          </p:spTgt>
                                        </p:tgtEl>
                                        <p:attrNameLst>
                                          <p:attrName>ppt_w</p:attrName>
                                        </p:attrNameLst>
                                      </p:cBhvr>
                                      <p:tavLst>
                                        <p:tav tm="0">
                                          <p:val>
                                            <p:fltVal val="0"/>
                                          </p:val>
                                        </p:tav>
                                        <p:tav tm="100000">
                                          <p:val>
                                            <p:strVal val="#ppt_w"/>
                                          </p:val>
                                        </p:tav>
                                      </p:tavLst>
                                    </p:anim>
                                    <p:anim calcmode="lin" valueType="num">
                                      <p:cBhvr>
                                        <p:cTn id="45" dur="500" fill="hold"/>
                                        <p:tgtEl>
                                          <p:spTgt spid="5">
                                            <p:graphicEl>
                                              <a:dgm id="{50A5463B-745C-4C7F-A27A-6D669B72FA23}"/>
                                            </p:graphicEl>
                                          </p:spTgt>
                                        </p:tgtEl>
                                        <p:attrNameLst>
                                          <p:attrName>ppt_h</p:attrName>
                                        </p:attrNameLst>
                                      </p:cBhvr>
                                      <p:tavLst>
                                        <p:tav tm="0">
                                          <p:val>
                                            <p:fltVal val="0"/>
                                          </p:val>
                                        </p:tav>
                                        <p:tav tm="100000">
                                          <p:val>
                                            <p:strVal val="#ppt_h"/>
                                          </p:val>
                                        </p:tav>
                                      </p:tavLst>
                                    </p:anim>
                                    <p:animEffect transition="in" filter="fade">
                                      <p:cBhvr>
                                        <p:cTn id="46" dur="500"/>
                                        <p:tgtEl>
                                          <p:spTgt spid="5">
                                            <p:graphicEl>
                                              <a:dgm id="{50A5463B-745C-4C7F-A27A-6D669B72FA23}"/>
                                            </p:graphicEl>
                                          </p:spTgt>
                                        </p:tgtEl>
                                      </p:cBhvr>
                                    </p:animEffect>
                                    <p:anim calcmode="lin" valueType="num">
                                      <p:cBhvr>
                                        <p:cTn id="47" dur="500" fill="hold"/>
                                        <p:tgtEl>
                                          <p:spTgt spid="5">
                                            <p:graphicEl>
                                              <a:dgm id="{50A5463B-745C-4C7F-A27A-6D669B72FA23}"/>
                                            </p:graphicEl>
                                          </p:spTgt>
                                        </p:tgtEl>
                                        <p:attrNameLst>
                                          <p:attrName>ppt_x</p:attrName>
                                        </p:attrNameLst>
                                      </p:cBhvr>
                                      <p:tavLst>
                                        <p:tav tm="0">
                                          <p:val>
                                            <p:fltVal val="0.5"/>
                                          </p:val>
                                        </p:tav>
                                        <p:tav tm="100000">
                                          <p:val>
                                            <p:strVal val="#ppt_x"/>
                                          </p:val>
                                        </p:tav>
                                      </p:tavLst>
                                    </p:anim>
                                    <p:anim calcmode="lin" valueType="num">
                                      <p:cBhvr>
                                        <p:cTn id="48" dur="500" fill="hold"/>
                                        <p:tgtEl>
                                          <p:spTgt spid="5">
                                            <p:graphicEl>
                                              <a:dgm id="{50A5463B-745C-4C7F-A27A-6D669B72FA23}"/>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5">
                                            <p:graphicEl>
                                              <a:dgm id="{3EFCF2B9-6214-4E54-83AC-E0B91B45CCDE}"/>
                                            </p:graphicEl>
                                          </p:spTgt>
                                        </p:tgtEl>
                                        <p:attrNameLst>
                                          <p:attrName>style.visibility</p:attrName>
                                        </p:attrNameLst>
                                      </p:cBhvr>
                                      <p:to>
                                        <p:strVal val="visible"/>
                                      </p:to>
                                    </p:set>
                                    <p:anim calcmode="lin" valueType="num">
                                      <p:cBhvr>
                                        <p:cTn id="51" dur="500" fill="hold"/>
                                        <p:tgtEl>
                                          <p:spTgt spid="5">
                                            <p:graphicEl>
                                              <a:dgm id="{3EFCF2B9-6214-4E54-83AC-E0B91B45CCDE}"/>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3EFCF2B9-6214-4E54-83AC-E0B91B45CCDE}"/>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3EFCF2B9-6214-4E54-83AC-E0B91B45CCDE}"/>
                                            </p:graphicEl>
                                          </p:spTgt>
                                        </p:tgtEl>
                                      </p:cBhvr>
                                    </p:animEffect>
                                    <p:anim calcmode="lin" valueType="num">
                                      <p:cBhvr>
                                        <p:cTn id="54" dur="500" fill="hold"/>
                                        <p:tgtEl>
                                          <p:spTgt spid="5">
                                            <p:graphicEl>
                                              <a:dgm id="{3EFCF2B9-6214-4E54-83AC-E0B91B45CCDE}"/>
                                            </p:graphicEl>
                                          </p:spTgt>
                                        </p:tgtEl>
                                        <p:attrNameLst>
                                          <p:attrName>ppt_x</p:attrName>
                                        </p:attrNameLst>
                                      </p:cBhvr>
                                      <p:tavLst>
                                        <p:tav tm="0">
                                          <p:val>
                                            <p:fltVal val="0.5"/>
                                          </p:val>
                                        </p:tav>
                                        <p:tav tm="100000">
                                          <p:val>
                                            <p:strVal val="#ppt_x"/>
                                          </p:val>
                                        </p:tav>
                                      </p:tavLst>
                                    </p:anim>
                                    <p:anim calcmode="lin" valueType="num">
                                      <p:cBhvr>
                                        <p:cTn id="55" dur="500" fill="hold"/>
                                        <p:tgtEl>
                                          <p:spTgt spid="5">
                                            <p:graphicEl>
                                              <a:dgm id="{3EFCF2B9-6214-4E54-83AC-E0B91B45CCDE}"/>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6">
                                            <p:graphicEl>
                                              <a:dgm id="{3E99C616-1AAD-4D8D-8977-6C461B5BEC3A}"/>
                                            </p:graphicEl>
                                          </p:spTgt>
                                        </p:tgtEl>
                                        <p:attrNameLst>
                                          <p:attrName>style.visibility</p:attrName>
                                        </p:attrNameLst>
                                      </p:cBhvr>
                                      <p:to>
                                        <p:strVal val="visible"/>
                                      </p:to>
                                    </p:set>
                                    <p:anim calcmode="lin" valueType="num">
                                      <p:cBhvr>
                                        <p:cTn id="60" dur="500" fill="hold"/>
                                        <p:tgtEl>
                                          <p:spTgt spid="6">
                                            <p:graphicEl>
                                              <a:dgm id="{3E99C616-1AAD-4D8D-8977-6C461B5BEC3A}"/>
                                            </p:graphicEl>
                                          </p:spTgt>
                                        </p:tgtEl>
                                        <p:attrNameLst>
                                          <p:attrName>ppt_w</p:attrName>
                                        </p:attrNameLst>
                                      </p:cBhvr>
                                      <p:tavLst>
                                        <p:tav tm="0">
                                          <p:val>
                                            <p:fltVal val="0"/>
                                          </p:val>
                                        </p:tav>
                                        <p:tav tm="100000">
                                          <p:val>
                                            <p:strVal val="#ppt_w"/>
                                          </p:val>
                                        </p:tav>
                                      </p:tavLst>
                                    </p:anim>
                                    <p:anim calcmode="lin" valueType="num">
                                      <p:cBhvr>
                                        <p:cTn id="61" dur="500" fill="hold"/>
                                        <p:tgtEl>
                                          <p:spTgt spid="6">
                                            <p:graphicEl>
                                              <a:dgm id="{3E99C616-1AAD-4D8D-8977-6C461B5BEC3A}"/>
                                            </p:graphicEl>
                                          </p:spTgt>
                                        </p:tgtEl>
                                        <p:attrNameLst>
                                          <p:attrName>ppt_h</p:attrName>
                                        </p:attrNameLst>
                                      </p:cBhvr>
                                      <p:tavLst>
                                        <p:tav tm="0">
                                          <p:val>
                                            <p:fltVal val="0"/>
                                          </p:val>
                                        </p:tav>
                                        <p:tav tm="100000">
                                          <p:val>
                                            <p:strVal val="#ppt_h"/>
                                          </p:val>
                                        </p:tav>
                                      </p:tavLst>
                                    </p:anim>
                                    <p:animEffect transition="in" filter="fade">
                                      <p:cBhvr>
                                        <p:cTn id="62" dur="500"/>
                                        <p:tgtEl>
                                          <p:spTgt spid="6">
                                            <p:graphicEl>
                                              <a:dgm id="{3E99C616-1AAD-4D8D-8977-6C461B5BEC3A}"/>
                                            </p:graphicEl>
                                          </p:spTgt>
                                        </p:tgtEl>
                                      </p:cBhvr>
                                    </p:animEffect>
                                    <p:anim calcmode="lin" valueType="num">
                                      <p:cBhvr>
                                        <p:cTn id="63" dur="500" fill="hold"/>
                                        <p:tgtEl>
                                          <p:spTgt spid="6">
                                            <p:graphicEl>
                                              <a:dgm id="{3E99C616-1AAD-4D8D-8977-6C461B5BEC3A}"/>
                                            </p:graphicEl>
                                          </p:spTgt>
                                        </p:tgtEl>
                                        <p:attrNameLst>
                                          <p:attrName>ppt_x</p:attrName>
                                        </p:attrNameLst>
                                      </p:cBhvr>
                                      <p:tavLst>
                                        <p:tav tm="0">
                                          <p:val>
                                            <p:fltVal val="0.5"/>
                                          </p:val>
                                        </p:tav>
                                        <p:tav tm="100000">
                                          <p:val>
                                            <p:strVal val="#ppt_x"/>
                                          </p:val>
                                        </p:tav>
                                      </p:tavLst>
                                    </p:anim>
                                    <p:anim calcmode="lin" valueType="num">
                                      <p:cBhvr>
                                        <p:cTn id="64" dur="500" fill="hold"/>
                                        <p:tgtEl>
                                          <p:spTgt spid="6">
                                            <p:graphicEl>
                                              <a:dgm id="{3E99C616-1AAD-4D8D-8977-6C461B5BEC3A}"/>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6">
                                            <p:graphicEl>
                                              <a:dgm id="{CF875AB3-B562-4245-9696-3EC809858D48}"/>
                                            </p:graphicEl>
                                          </p:spTgt>
                                        </p:tgtEl>
                                        <p:attrNameLst>
                                          <p:attrName>style.visibility</p:attrName>
                                        </p:attrNameLst>
                                      </p:cBhvr>
                                      <p:to>
                                        <p:strVal val="visible"/>
                                      </p:to>
                                    </p:set>
                                    <p:anim calcmode="lin" valueType="num">
                                      <p:cBhvr>
                                        <p:cTn id="67" dur="500" fill="hold"/>
                                        <p:tgtEl>
                                          <p:spTgt spid="6">
                                            <p:graphicEl>
                                              <a:dgm id="{CF875AB3-B562-4245-9696-3EC809858D48}"/>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CF875AB3-B562-4245-9696-3EC809858D48}"/>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CF875AB3-B562-4245-9696-3EC809858D48}"/>
                                            </p:graphicEl>
                                          </p:spTgt>
                                        </p:tgtEl>
                                      </p:cBhvr>
                                    </p:animEffect>
                                    <p:anim calcmode="lin" valueType="num">
                                      <p:cBhvr>
                                        <p:cTn id="70" dur="500" fill="hold"/>
                                        <p:tgtEl>
                                          <p:spTgt spid="6">
                                            <p:graphicEl>
                                              <a:dgm id="{CF875AB3-B562-4245-9696-3EC809858D48}"/>
                                            </p:graphicEl>
                                          </p:spTgt>
                                        </p:tgtEl>
                                        <p:attrNameLst>
                                          <p:attrName>ppt_x</p:attrName>
                                        </p:attrNameLst>
                                      </p:cBhvr>
                                      <p:tavLst>
                                        <p:tav tm="0">
                                          <p:val>
                                            <p:fltVal val="0.5"/>
                                          </p:val>
                                        </p:tav>
                                        <p:tav tm="100000">
                                          <p:val>
                                            <p:strVal val="#ppt_x"/>
                                          </p:val>
                                        </p:tav>
                                      </p:tavLst>
                                    </p:anim>
                                    <p:anim calcmode="lin" valueType="num">
                                      <p:cBhvr>
                                        <p:cTn id="71" dur="500" fill="hold"/>
                                        <p:tgtEl>
                                          <p:spTgt spid="6">
                                            <p:graphicEl>
                                              <a:dgm id="{CF875AB3-B562-4245-9696-3EC809858D48}"/>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6">
                                            <p:graphicEl>
                                              <a:dgm id="{AAD7A0FA-E55D-484F-AE29-BAB928AD31BF}"/>
                                            </p:graphicEl>
                                          </p:spTgt>
                                        </p:tgtEl>
                                        <p:attrNameLst>
                                          <p:attrName>style.visibility</p:attrName>
                                        </p:attrNameLst>
                                      </p:cBhvr>
                                      <p:to>
                                        <p:strVal val="visible"/>
                                      </p:to>
                                    </p:set>
                                    <p:anim calcmode="lin" valueType="num">
                                      <p:cBhvr>
                                        <p:cTn id="76" dur="500" fill="hold"/>
                                        <p:tgtEl>
                                          <p:spTgt spid="6">
                                            <p:graphicEl>
                                              <a:dgm id="{AAD7A0FA-E55D-484F-AE29-BAB928AD31BF}"/>
                                            </p:graphicEl>
                                          </p:spTgt>
                                        </p:tgtEl>
                                        <p:attrNameLst>
                                          <p:attrName>ppt_w</p:attrName>
                                        </p:attrNameLst>
                                      </p:cBhvr>
                                      <p:tavLst>
                                        <p:tav tm="0">
                                          <p:val>
                                            <p:fltVal val="0"/>
                                          </p:val>
                                        </p:tav>
                                        <p:tav tm="100000">
                                          <p:val>
                                            <p:strVal val="#ppt_w"/>
                                          </p:val>
                                        </p:tav>
                                      </p:tavLst>
                                    </p:anim>
                                    <p:anim calcmode="lin" valueType="num">
                                      <p:cBhvr>
                                        <p:cTn id="77" dur="500" fill="hold"/>
                                        <p:tgtEl>
                                          <p:spTgt spid="6">
                                            <p:graphicEl>
                                              <a:dgm id="{AAD7A0FA-E55D-484F-AE29-BAB928AD31BF}"/>
                                            </p:graphicEl>
                                          </p:spTgt>
                                        </p:tgtEl>
                                        <p:attrNameLst>
                                          <p:attrName>ppt_h</p:attrName>
                                        </p:attrNameLst>
                                      </p:cBhvr>
                                      <p:tavLst>
                                        <p:tav tm="0">
                                          <p:val>
                                            <p:fltVal val="0"/>
                                          </p:val>
                                        </p:tav>
                                        <p:tav tm="100000">
                                          <p:val>
                                            <p:strVal val="#ppt_h"/>
                                          </p:val>
                                        </p:tav>
                                      </p:tavLst>
                                    </p:anim>
                                    <p:animEffect transition="in" filter="fade">
                                      <p:cBhvr>
                                        <p:cTn id="78" dur="500"/>
                                        <p:tgtEl>
                                          <p:spTgt spid="6">
                                            <p:graphicEl>
                                              <a:dgm id="{AAD7A0FA-E55D-484F-AE29-BAB928AD31BF}"/>
                                            </p:graphicEl>
                                          </p:spTgt>
                                        </p:tgtEl>
                                      </p:cBhvr>
                                    </p:animEffect>
                                    <p:anim calcmode="lin" valueType="num">
                                      <p:cBhvr>
                                        <p:cTn id="79" dur="500" fill="hold"/>
                                        <p:tgtEl>
                                          <p:spTgt spid="6">
                                            <p:graphicEl>
                                              <a:dgm id="{AAD7A0FA-E55D-484F-AE29-BAB928AD31BF}"/>
                                            </p:graphicEl>
                                          </p:spTgt>
                                        </p:tgtEl>
                                        <p:attrNameLst>
                                          <p:attrName>ppt_x</p:attrName>
                                        </p:attrNameLst>
                                      </p:cBhvr>
                                      <p:tavLst>
                                        <p:tav tm="0">
                                          <p:val>
                                            <p:fltVal val="0.5"/>
                                          </p:val>
                                        </p:tav>
                                        <p:tav tm="100000">
                                          <p:val>
                                            <p:strVal val="#ppt_x"/>
                                          </p:val>
                                        </p:tav>
                                      </p:tavLst>
                                    </p:anim>
                                    <p:anim calcmode="lin" valueType="num">
                                      <p:cBhvr>
                                        <p:cTn id="80" dur="500" fill="hold"/>
                                        <p:tgtEl>
                                          <p:spTgt spid="6">
                                            <p:graphicEl>
                                              <a:dgm id="{AAD7A0FA-E55D-484F-AE29-BAB928AD31BF}"/>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6">
                                            <p:graphicEl>
                                              <a:dgm id="{D021B6CC-A86F-4308-B9BE-1714B8CD44F3}"/>
                                            </p:graphicEl>
                                          </p:spTgt>
                                        </p:tgtEl>
                                        <p:attrNameLst>
                                          <p:attrName>style.visibility</p:attrName>
                                        </p:attrNameLst>
                                      </p:cBhvr>
                                      <p:to>
                                        <p:strVal val="visible"/>
                                      </p:to>
                                    </p:set>
                                    <p:anim calcmode="lin" valueType="num">
                                      <p:cBhvr>
                                        <p:cTn id="83" dur="500" fill="hold"/>
                                        <p:tgtEl>
                                          <p:spTgt spid="6">
                                            <p:graphicEl>
                                              <a:dgm id="{D021B6CC-A86F-4308-B9BE-1714B8CD44F3}"/>
                                            </p:graphicEl>
                                          </p:spTgt>
                                        </p:tgtEl>
                                        <p:attrNameLst>
                                          <p:attrName>ppt_w</p:attrName>
                                        </p:attrNameLst>
                                      </p:cBhvr>
                                      <p:tavLst>
                                        <p:tav tm="0">
                                          <p:val>
                                            <p:fltVal val="0"/>
                                          </p:val>
                                        </p:tav>
                                        <p:tav tm="100000">
                                          <p:val>
                                            <p:strVal val="#ppt_w"/>
                                          </p:val>
                                        </p:tav>
                                      </p:tavLst>
                                    </p:anim>
                                    <p:anim calcmode="lin" valueType="num">
                                      <p:cBhvr>
                                        <p:cTn id="84" dur="500" fill="hold"/>
                                        <p:tgtEl>
                                          <p:spTgt spid="6">
                                            <p:graphicEl>
                                              <a:dgm id="{D021B6CC-A86F-4308-B9BE-1714B8CD44F3}"/>
                                            </p:graphicEl>
                                          </p:spTgt>
                                        </p:tgtEl>
                                        <p:attrNameLst>
                                          <p:attrName>ppt_h</p:attrName>
                                        </p:attrNameLst>
                                      </p:cBhvr>
                                      <p:tavLst>
                                        <p:tav tm="0">
                                          <p:val>
                                            <p:fltVal val="0"/>
                                          </p:val>
                                        </p:tav>
                                        <p:tav tm="100000">
                                          <p:val>
                                            <p:strVal val="#ppt_h"/>
                                          </p:val>
                                        </p:tav>
                                      </p:tavLst>
                                    </p:anim>
                                    <p:animEffect transition="in" filter="fade">
                                      <p:cBhvr>
                                        <p:cTn id="85" dur="500"/>
                                        <p:tgtEl>
                                          <p:spTgt spid="6">
                                            <p:graphicEl>
                                              <a:dgm id="{D021B6CC-A86F-4308-B9BE-1714B8CD44F3}"/>
                                            </p:graphicEl>
                                          </p:spTgt>
                                        </p:tgtEl>
                                      </p:cBhvr>
                                    </p:animEffect>
                                    <p:anim calcmode="lin" valueType="num">
                                      <p:cBhvr>
                                        <p:cTn id="86" dur="500" fill="hold"/>
                                        <p:tgtEl>
                                          <p:spTgt spid="6">
                                            <p:graphicEl>
                                              <a:dgm id="{D021B6CC-A86F-4308-B9BE-1714B8CD44F3}"/>
                                            </p:graphicEl>
                                          </p:spTgt>
                                        </p:tgtEl>
                                        <p:attrNameLst>
                                          <p:attrName>ppt_x</p:attrName>
                                        </p:attrNameLst>
                                      </p:cBhvr>
                                      <p:tavLst>
                                        <p:tav tm="0">
                                          <p:val>
                                            <p:fltVal val="0.5"/>
                                          </p:val>
                                        </p:tav>
                                        <p:tav tm="100000">
                                          <p:val>
                                            <p:strVal val="#ppt_x"/>
                                          </p:val>
                                        </p:tav>
                                      </p:tavLst>
                                    </p:anim>
                                    <p:anim calcmode="lin" valueType="num">
                                      <p:cBhvr>
                                        <p:cTn id="87" dur="500" fill="hold"/>
                                        <p:tgtEl>
                                          <p:spTgt spid="6">
                                            <p:graphicEl>
                                              <a:dgm id="{D021B6CC-A86F-4308-B9BE-1714B8CD44F3}"/>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6">
                                            <p:graphicEl>
                                              <a:dgm id="{50A5463B-745C-4C7F-A27A-6D669B72FA23}"/>
                                            </p:graphicEl>
                                          </p:spTgt>
                                        </p:tgtEl>
                                        <p:attrNameLst>
                                          <p:attrName>style.visibility</p:attrName>
                                        </p:attrNameLst>
                                      </p:cBhvr>
                                      <p:to>
                                        <p:strVal val="visible"/>
                                      </p:to>
                                    </p:set>
                                    <p:anim calcmode="lin" valueType="num">
                                      <p:cBhvr>
                                        <p:cTn id="92" dur="500" fill="hold"/>
                                        <p:tgtEl>
                                          <p:spTgt spid="6">
                                            <p:graphicEl>
                                              <a:dgm id="{50A5463B-745C-4C7F-A27A-6D669B72FA23}"/>
                                            </p:graphicEl>
                                          </p:spTgt>
                                        </p:tgtEl>
                                        <p:attrNameLst>
                                          <p:attrName>ppt_w</p:attrName>
                                        </p:attrNameLst>
                                      </p:cBhvr>
                                      <p:tavLst>
                                        <p:tav tm="0">
                                          <p:val>
                                            <p:fltVal val="0"/>
                                          </p:val>
                                        </p:tav>
                                        <p:tav tm="100000">
                                          <p:val>
                                            <p:strVal val="#ppt_w"/>
                                          </p:val>
                                        </p:tav>
                                      </p:tavLst>
                                    </p:anim>
                                    <p:anim calcmode="lin" valueType="num">
                                      <p:cBhvr>
                                        <p:cTn id="93" dur="500" fill="hold"/>
                                        <p:tgtEl>
                                          <p:spTgt spid="6">
                                            <p:graphicEl>
                                              <a:dgm id="{50A5463B-745C-4C7F-A27A-6D669B72FA23}"/>
                                            </p:graphicEl>
                                          </p:spTgt>
                                        </p:tgtEl>
                                        <p:attrNameLst>
                                          <p:attrName>ppt_h</p:attrName>
                                        </p:attrNameLst>
                                      </p:cBhvr>
                                      <p:tavLst>
                                        <p:tav tm="0">
                                          <p:val>
                                            <p:fltVal val="0"/>
                                          </p:val>
                                        </p:tav>
                                        <p:tav tm="100000">
                                          <p:val>
                                            <p:strVal val="#ppt_h"/>
                                          </p:val>
                                        </p:tav>
                                      </p:tavLst>
                                    </p:anim>
                                    <p:animEffect transition="in" filter="fade">
                                      <p:cBhvr>
                                        <p:cTn id="94" dur="500"/>
                                        <p:tgtEl>
                                          <p:spTgt spid="6">
                                            <p:graphicEl>
                                              <a:dgm id="{50A5463B-745C-4C7F-A27A-6D669B72FA23}"/>
                                            </p:graphicEl>
                                          </p:spTgt>
                                        </p:tgtEl>
                                      </p:cBhvr>
                                    </p:animEffect>
                                    <p:anim calcmode="lin" valueType="num">
                                      <p:cBhvr>
                                        <p:cTn id="95" dur="500" fill="hold"/>
                                        <p:tgtEl>
                                          <p:spTgt spid="6">
                                            <p:graphicEl>
                                              <a:dgm id="{50A5463B-745C-4C7F-A27A-6D669B72FA23}"/>
                                            </p:graphicEl>
                                          </p:spTgt>
                                        </p:tgtEl>
                                        <p:attrNameLst>
                                          <p:attrName>ppt_x</p:attrName>
                                        </p:attrNameLst>
                                      </p:cBhvr>
                                      <p:tavLst>
                                        <p:tav tm="0">
                                          <p:val>
                                            <p:fltVal val="0.5"/>
                                          </p:val>
                                        </p:tav>
                                        <p:tav tm="100000">
                                          <p:val>
                                            <p:strVal val="#ppt_x"/>
                                          </p:val>
                                        </p:tav>
                                      </p:tavLst>
                                    </p:anim>
                                    <p:anim calcmode="lin" valueType="num">
                                      <p:cBhvr>
                                        <p:cTn id="96" dur="500" fill="hold"/>
                                        <p:tgtEl>
                                          <p:spTgt spid="6">
                                            <p:graphicEl>
                                              <a:dgm id="{50A5463B-745C-4C7F-A27A-6D669B72FA23}"/>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
                                            <p:graphicEl>
                                              <a:dgm id="{3EFCF2B9-6214-4E54-83AC-E0B91B45CCDE}"/>
                                            </p:graphicEl>
                                          </p:spTgt>
                                        </p:tgtEl>
                                        <p:attrNameLst>
                                          <p:attrName>style.visibility</p:attrName>
                                        </p:attrNameLst>
                                      </p:cBhvr>
                                      <p:to>
                                        <p:strVal val="visible"/>
                                      </p:to>
                                    </p:set>
                                    <p:anim calcmode="lin" valueType="num">
                                      <p:cBhvr>
                                        <p:cTn id="99" dur="500" fill="hold"/>
                                        <p:tgtEl>
                                          <p:spTgt spid="6">
                                            <p:graphicEl>
                                              <a:dgm id="{3EFCF2B9-6214-4E54-83AC-E0B91B45CCDE}"/>
                                            </p:graphicEl>
                                          </p:spTgt>
                                        </p:tgtEl>
                                        <p:attrNameLst>
                                          <p:attrName>ppt_w</p:attrName>
                                        </p:attrNameLst>
                                      </p:cBhvr>
                                      <p:tavLst>
                                        <p:tav tm="0">
                                          <p:val>
                                            <p:fltVal val="0"/>
                                          </p:val>
                                        </p:tav>
                                        <p:tav tm="100000">
                                          <p:val>
                                            <p:strVal val="#ppt_w"/>
                                          </p:val>
                                        </p:tav>
                                      </p:tavLst>
                                    </p:anim>
                                    <p:anim calcmode="lin" valueType="num">
                                      <p:cBhvr>
                                        <p:cTn id="100" dur="500" fill="hold"/>
                                        <p:tgtEl>
                                          <p:spTgt spid="6">
                                            <p:graphicEl>
                                              <a:dgm id="{3EFCF2B9-6214-4E54-83AC-E0B91B45CCDE}"/>
                                            </p:graphicEl>
                                          </p:spTgt>
                                        </p:tgtEl>
                                        <p:attrNameLst>
                                          <p:attrName>ppt_h</p:attrName>
                                        </p:attrNameLst>
                                      </p:cBhvr>
                                      <p:tavLst>
                                        <p:tav tm="0">
                                          <p:val>
                                            <p:fltVal val="0"/>
                                          </p:val>
                                        </p:tav>
                                        <p:tav tm="100000">
                                          <p:val>
                                            <p:strVal val="#ppt_h"/>
                                          </p:val>
                                        </p:tav>
                                      </p:tavLst>
                                    </p:anim>
                                    <p:animEffect transition="in" filter="fade">
                                      <p:cBhvr>
                                        <p:cTn id="101" dur="500"/>
                                        <p:tgtEl>
                                          <p:spTgt spid="6">
                                            <p:graphicEl>
                                              <a:dgm id="{3EFCF2B9-6214-4E54-83AC-E0B91B45CCDE}"/>
                                            </p:graphicEl>
                                          </p:spTgt>
                                        </p:tgtEl>
                                      </p:cBhvr>
                                    </p:animEffect>
                                    <p:anim calcmode="lin" valueType="num">
                                      <p:cBhvr>
                                        <p:cTn id="102" dur="500" fill="hold"/>
                                        <p:tgtEl>
                                          <p:spTgt spid="6">
                                            <p:graphicEl>
                                              <a:dgm id="{3EFCF2B9-6214-4E54-83AC-E0B91B45CCDE}"/>
                                            </p:graphicEl>
                                          </p:spTgt>
                                        </p:tgtEl>
                                        <p:attrNameLst>
                                          <p:attrName>ppt_x</p:attrName>
                                        </p:attrNameLst>
                                      </p:cBhvr>
                                      <p:tavLst>
                                        <p:tav tm="0">
                                          <p:val>
                                            <p:fltVal val="0.5"/>
                                          </p:val>
                                        </p:tav>
                                        <p:tav tm="100000">
                                          <p:val>
                                            <p:strVal val="#ppt_x"/>
                                          </p:val>
                                        </p:tav>
                                      </p:tavLst>
                                    </p:anim>
                                    <p:anim calcmode="lin" valueType="num">
                                      <p:cBhvr>
                                        <p:cTn id="103" dur="500" fill="hold"/>
                                        <p:tgtEl>
                                          <p:spTgt spid="6">
                                            <p:graphicEl>
                                              <a:dgm id="{3EFCF2B9-6214-4E54-83AC-E0B91B45CCD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bld="one"/>
        </p:bldSub>
      </p:bldGraphic>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ropa, edificio, de pie, persona&#10;&#10;Descripción generada automáticamente">
            <a:extLst>
              <a:ext uri="{FF2B5EF4-FFF2-40B4-BE49-F238E27FC236}">
                <a16:creationId xmlns:a16="http://schemas.microsoft.com/office/drawing/2014/main" xmlns="" id="{7373BF6D-23B5-4BF2-B28C-0086655DC1D4}"/>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8716" y="644434"/>
            <a:ext cx="4033641" cy="6192371"/>
          </a:xfrm>
          <a:prstGeom prst="rect">
            <a:avLst/>
          </a:prstGeom>
          <a:ln>
            <a:noFill/>
          </a:ln>
          <a:effectLst>
            <a:softEdge rad="112500"/>
          </a:effectLst>
        </p:spPr>
      </p:pic>
      <p:sp>
        <p:nvSpPr>
          <p:cNvPr id="2" name="Rectángulo 1">
            <a:extLst>
              <a:ext uri="{FF2B5EF4-FFF2-40B4-BE49-F238E27FC236}">
                <a16:creationId xmlns:a16="http://schemas.microsoft.com/office/drawing/2014/main" xmlns="" id="{E8F836F6-868A-443A-9400-120B9CCACDCC}"/>
              </a:ext>
            </a:extLst>
          </p:cNvPr>
          <p:cNvSpPr/>
          <p:nvPr/>
        </p:nvSpPr>
        <p:spPr>
          <a:xfrm>
            <a:off x="1" y="0"/>
            <a:ext cx="9143998" cy="769441"/>
          </a:xfrm>
          <a:prstGeom prst="rect">
            <a:avLst/>
          </a:prstGeom>
          <a:noFill/>
        </p:spPr>
        <p:txBody>
          <a:bodyPr wrap="square" rtlCol="0">
            <a:spAutoFit/>
          </a:bodyPr>
          <a:lstStyle/>
          <a:p>
            <a:pPr algn="ctr" defTabSz="914400"/>
            <a:r>
              <a:rPr lang="ro-RO" sz="4400" b="1" spc="50">
                <a:ln w="12700">
                  <a:solidFill>
                    <a:schemeClr val="tx1"/>
                  </a:solidFill>
                </a:ln>
                <a:solidFill>
                  <a:schemeClr val="accent4">
                    <a:lumMod val="20000"/>
                    <a:lumOff val="80000"/>
                  </a:schemeClr>
                </a:solidFill>
                <a:effectLst>
                  <a:glow rad="127000">
                    <a:schemeClr val="accent4">
                      <a:lumMod val="50000"/>
                      <a:alpha val="50000"/>
                    </a:schemeClr>
                  </a:glow>
                  <a:innerShdw blurRad="63500" dist="50800" dir="13500000">
                    <a:srgbClr val="000000">
                      <a:alpha val="55000"/>
                    </a:srgbClr>
                  </a:innerShdw>
                </a:effectLst>
              </a:rPr>
              <a:t>PREGĂTIREA </a:t>
            </a:r>
            <a:r>
              <a:rPr lang="ro-RO" sz="4400" b="1" spc="50">
                <a:ln w="12700">
                  <a:solidFill>
                    <a:schemeClr val="tx1"/>
                  </a:solidFill>
                </a:ln>
                <a:solidFill>
                  <a:schemeClr val="accent4">
                    <a:lumMod val="20000"/>
                    <a:lumOff val="80000"/>
                  </a:schemeClr>
                </a:solidFill>
                <a:effectLst>
                  <a:glow rad="127000">
                    <a:schemeClr val="accent4">
                      <a:lumMod val="50000"/>
                      <a:alpha val="50000"/>
                    </a:schemeClr>
                  </a:glow>
                  <a:innerShdw blurRad="63500" dist="50800" dir="13500000">
                    <a:srgbClr val="000000">
                      <a:alpha val="55000"/>
                    </a:srgbClr>
                  </a:innerShdw>
                </a:effectLst>
              </a:rPr>
              <a:t>PENTRU </a:t>
            </a:r>
            <a:r>
              <a:rPr lang="ro-RO" sz="4400" b="1" spc="50" smtClean="0">
                <a:ln w="12700">
                  <a:solidFill>
                    <a:schemeClr val="tx1"/>
                  </a:solidFill>
                </a:ln>
                <a:solidFill>
                  <a:schemeClr val="accent4">
                    <a:lumMod val="20000"/>
                    <a:lumOff val="80000"/>
                  </a:schemeClr>
                </a:solidFill>
                <a:effectLst>
                  <a:glow rad="127000">
                    <a:schemeClr val="accent4">
                      <a:lumMod val="50000"/>
                      <a:alpha val="50000"/>
                    </a:schemeClr>
                  </a:glow>
                  <a:innerShdw blurRad="63500" dist="50800" dir="13500000">
                    <a:srgbClr val="000000">
                      <a:alpha val="55000"/>
                    </a:srgbClr>
                  </a:innerShdw>
                </a:effectLst>
              </a:rPr>
              <a:t>CĂSĂTORIE</a:t>
            </a:r>
            <a:endParaRPr lang="ro-RO" sz="4400" b="1" spc="50">
              <a:ln w="12700">
                <a:solidFill>
                  <a:schemeClr val="tx1"/>
                </a:solidFill>
              </a:ln>
              <a:solidFill>
                <a:schemeClr val="accent4">
                  <a:lumMod val="20000"/>
                  <a:lumOff val="80000"/>
                </a:schemeClr>
              </a:solidFill>
              <a:effectLst>
                <a:glow rad="127000">
                  <a:schemeClr val="accent4">
                    <a:lumMod val="50000"/>
                    <a:alpha val="50000"/>
                  </a:schemeClr>
                </a:glow>
                <a:innerShdw blurRad="63500" dist="50800" dir="13500000">
                  <a:srgbClr val="000000">
                    <a:alpha val="55000"/>
                  </a:srgbClr>
                </a:innerShdw>
              </a:effectLst>
            </a:endParaRPr>
          </a:p>
        </p:txBody>
      </p:sp>
      <p:sp>
        <p:nvSpPr>
          <p:cNvPr id="3" name="Rectángulo 2">
            <a:extLst>
              <a:ext uri="{FF2B5EF4-FFF2-40B4-BE49-F238E27FC236}">
                <a16:creationId xmlns:a16="http://schemas.microsoft.com/office/drawing/2014/main" xmlns="" id="{D5433FFE-6383-44C7-80DF-2015402A434F}"/>
              </a:ext>
            </a:extLst>
          </p:cNvPr>
          <p:cNvSpPr/>
          <p:nvPr/>
        </p:nvSpPr>
        <p:spPr>
          <a:xfrm>
            <a:off x="4003606" y="764072"/>
            <a:ext cx="5114273" cy="923330"/>
          </a:xfrm>
          <a:prstGeom prst="rect">
            <a:avLst/>
          </a:prstGeom>
        </p:spPr>
        <p:txBody>
          <a:bodyPr wrap="square">
            <a:spAutoFit/>
          </a:bodyPr>
          <a:lstStyle/>
          <a:p>
            <a:pPr algn="ctr"/>
            <a:r>
              <a:rPr lang="ro-RO" b="1" dirty="0" smtClean="0">
                <a:solidFill>
                  <a:schemeClr val="bg1"/>
                </a:solidFill>
                <a:effectLst>
                  <a:glow rad="127000">
                    <a:srgbClr val="4A1C02"/>
                  </a:glow>
                </a:effectLst>
                <a:latin typeface="Comic Sans MS" panose="030F0702030302020204" pitchFamily="66" charset="0"/>
              </a:rPr>
              <a:t>„Cine </a:t>
            </a:r>
            <a:r>
              <a:rPr lang="ro-RO" b="1" dirty="0" smtClean="0">
                <a:solidFill>
                  <a:schemeClr val="bg1"/>
                </a:solidFill>
                <a:effectLst>
                  <a:glow rad="127000">
                    <a:srgbClr val="4A1C02"/>
                  </a:glow>
                </a:effectLst>
                <a:latin typeface="Comic Sans MS" panose="030F0702030302020204" pitchFamily="66" charset="0"/>
              </a:rPr>
              <a:t>găseşte o nevastă bună găseşte fericirea; este un har pe care-l capătă de la Domnul.” </a:t>
            </a:r>
            <a:r>
              <a:rPr lang="ro-RO" sz="1600" b="1" dirty="0" smtClean="0">
                <a:solidFill>
                  <a:schemeClr val="bg1"/>
                </a:solidFill>
                <a:effectLst>
                  <a:glow rad="127000">
                    <a:srgbClr val="4A1C02"/>
                  </a:glow>
                </a:effectLst>
                <a:latin typeface="Comic Sans MS" panose="030F0702030302020204" pitchFamily="66" charset="0"/>
              </a:rPr>
              <a:t>(Proverbele 18:22)</a:t>
            </a:r>
            <a:endParaRPr lang="ro-RO" b="1" dirty="0">
              <a:solidFill>
                <a:schemeClr val="bg1"/>
              </a:solidFill>
              <a:effectLst>
                <a:glow rad="127000">
                  <a:srgbClr val="4A1C02"/>
                </a:glo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2D8FB1B0-E963-4571-B269-2E2C5B6849BF}"/>
              </a:ext>
            </a:extLst>
          </p:cNvPr>
          <p:cNvSpPr txBox="1"/>
          <p:nvPr/>
        </p:nvSpPr>
        <p:spPr>
          <a:xfrm>
            <a:off x="4066516" y="1635854"/>
            <a:ext cx="5009772" cy="2939266"/>
          </a:xfrm>
          <a:prstGeom prst="rect">
            <a:avLst/>
          </a:prstGeom>
          <a:noFill/>
        </p:spPr>
        <p:txBody>
          <a:bodyPr wrap="square" rtlCol="0">
            <a:spAutoFit/>
          </a:bodyPr>
          <a:lstStyle/>
          <a:p>
            <a:pPr>
              <a:spcBef>
                <a:spcPts val="600"/>
              </a:spcBef>
            </a:pPr>
            <a:r>
              <a:rPr lang="ro-RO" sz="2000" b="1"/>
              <a:t>Cu toate că nu </a:t>
            </a:r>
            <a:r>
              <a:rPr lang="ro-RO" sz="2000" b="1" smtClean="0"/>
              <a:t>toţi </a:t>
            </a:r>
            <a:r>
              <a:rPr lang="ro-RO" sz="2000" b="1"/>
              <a:t>se căsătoresc, majoritatea oamenilor o fac. De aceea Biblia </a:t>
            </a:r>
            <a:r>
              <a:rPr lang="ro-RO" sz="2000" b="1" smtClean="0"/>
              <a:t>vorbeşte </a:t>
            </a:r>
            <a:r>
              <a:rPr lang="ro-RO" sz="2000" b="1"/>
              <a:t>despre acest subiect încă din primele </a:t>
            </a:r>
            <a:r>
              <a:rPr lang="ro-RO" sz="2000" b="1"/>
              <a:t>pagini </a:t>
            </a:r>
            <a:r>
              <a:rPr lang="ro-RO" sz="2000" b="1" smtClean="0"/>
              <a:t>(</a:t>
            </a:r>
            <a:r>
              <a:rPr lang="ro-RO" sz="2000" b="1" smtClean="0"/>
              <a:t>Geneza</a:t>
            </a:r>
            <a:r>
              <a:rPr lang="ro-RO" sz="2000" b="1" smtClean="0"/>
              <a:t> </a:t>
            </a:r>
            <a:r>
              <a:rPr lang="ro-RO" sz="2000" b="1" smtClean="0"/>
              <a:t>2:24).</a:t>
            </a:r>
            <a:endParaRPr lang="ro-RO" sz="2000" b="1" smtClean="0"/>
          </a:p>
          <a:p>
            <a:pPr>
              <a:spcBef>
                <a:spcPts val="600"/>
              </a:spcBef>
            </a:pPr>
            <a:r>
              <a:rPr lang="ro-RO" sz="2000" b="1" smtClean="0"/>
              <a:t>Căsătoria </a:t>
            </a:r>
            <a:r>
              <a:rPr lang="ro-RO" sz="2000" b="1"/>
              <a:t>face dintr-un bărbat </a:t>
            </a:r>
            <a:r>
              <a:rPr lang="ro-RO" sz="2000" b="1" smtClean="0"/>
              <a:t>şi </a:t>
            </a:r>
            <a:r>
              <a:rPr lang="ro-RO" sz="2000" b="1"/>
              <a:t>o femeie o singură entitate. Această legătură strânsă este mai puternică decât cea care </a:t>
            </a:r>
            <a:r>
              <a:rPr lang="ro-RO" sz="2000" b="1" smtClean="0"/>
              <a:t>uneşte părinţii </a:t>
            </a:r>
            <a:r>
              <a:rPr lang="ro-RO" sz="2000" b="1"/>
              <a:t>de copii sau orice alt </a:t>
            </a:r>
            <a:r>
              <a:rPr lang="ro-RO" sz="2000" b="1"/>
              <a:t>exemplu </a:t>
            </a:r>
            <a:r>
              <a:rPr lang="ro-RO" sz="2000" b="1" smtClean="0"/>
              <a:t>posibil</a:t>
            </a:r>
            <a:r>
              <a:rPr lang="ro-RO" sz="2000" b="1" smtClean="0"/>
              <a:t> (deşi </a:t>
            </a:r>
            <a:r>
              <a:rPr lang="ro-RO" sz="2000" b="1"/>
              <a:t>nu </a:t>
            </a:r>
            <a:r>
              <a:rPr lang="ro-RO" sz="2000" b="1"/>
              <a:t>le </a:t>
            </a:r>
            <a:r>
              <a:rPr lang="ro-RO" sz="2000" b="1" smtClean="0"/>
              <a:t>anulează</a:t>
            </a:r>
            <a:r>
              <a:rPr lang="ro-RO" sz="2000" b="1" smtClean="0"/>
              <a:t>).</a:t>
            </a:r>
            <a:endParaRPr lang="ro-RO" sz="2000" b="1"/>
          </a:p>
        </p:txBody>
      </p:sp>
      <p:pic>
        <p:nvPicPr>
          <p:cNvPr id="9" name="Imagen 8">
            <a:extLst>
              <a:ext uri="{FF2B5EF4-FFF2-40B4-BE49-F238E27FC236}">
                <a16:creationId xmlns:a16="http://schemas.microsoft.com/office/drawing/2014/main" xmlns="" id="{A4914445-4A71-4EAB-9EEC-F42B584A9A2C}"/>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6958148" y="4464082"/>
            <a:ext cx="2185852" cy="21610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ángulo 9">
            <a:extLst>
              <a:ext uri="{FF2B5EF4-FFF2-40B4-BE49-F238E27FC236}">
                <a16:creationId xmlns:a16="http://schemas.microsoft.com/office/drawing/2014/main" xmlns="" id="{C815F58A-87C2-48CF-9881-7F7A1270AFF2}"/>
              </a:ext>
            </a:extLst>
          </p:cNvPr>
          <p:cNvSpPr/>
          <p:nvPr/>
        </p:nvSpPr>
        <p:spPr>
          <a:xfrm>
            <a:off x="4066516" y="4575120"/>
            <a:ext cx="2995185" cy="1938992"/>
          </a:xfrm>
          <a:prstGeom prst="rect">
            <a:avLst/>
          </a:prstGeom>
        </p:spPr>
        <p:txBody>
          <a:bodyPr wrap="square">
            <a:spAutoFit/>
          </a:bodyPr>
          <a:lstStyle/>
          <a:p>
            <a:pPr>
              <a:spcBef>
                <a:spcPts val="600"/>
              </a:spcBef>
            </a:pPr>
            <a:r>
              <a:rPr lang="ro-RO" sz="2000" b="1"/>
              <a:t>Primul pas în vederea pregătirii pentru căsătorie este să ne transformăm în persoana ideală. Cel de-al doilea este descoperirea partenerului ideal</a:t>
            </a:r>
            <a:r>
              <a:rPr lang="ro-RO" sz="2000" b="1"/>
              <a:t>. </a:t>
            </a:r>
            <a:endParaRPr lang="ro-RO" sz="2000" b="1"/>
          </a:p>
        </p:txBody>
      </p:sp>
    </p:spTree>
    <p:extLst>
      <p:ext uri="{BB962C8B-B14F-4D97-AF65-F5344CB8AC3E}">
        <p14:creationId xmlns:p14="http://schemas.microsoft.com/office/powerpoint/2010/main" xmlns="" val="551544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5">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 name="Imagen 9" descr="Imagen que contiene ventana, edificio, interior, mirando&#10;&#10;Descripción generada automáticamente">
            <a:extLst>
              <a:ext uri="{FF2B5EF4-FFF2-40B4-BE49-F238E27FC236}">
                <a16:creationId xmlns:a16="http://schemas.microsoft.com/office/drawing/2014/main" xmlns="" id="{AA2680DA-1CF7-4B53-A920-53C57E9AA39F}"/>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6850074" y="4076005"/>
            <a:ext cx="2145879" cy="2647013"/>
          </a:xfrm>
          <a:prstGeom prst="roundRect">
            <a:avLst>
              <a:gd name="adj" fmla="val 1220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interior, persona, pared, hombre&#10;&#10;Descripción generada automáticamente">
            <a:extLst>
              <a:ext uri="{FF2B5EF4-FFF2-40B4-BE49-F238E27FC236}">
                <a16:creationId xmlns:a16="http://schemas.microsoft.com/office/drawing/2014/main" xmlns="" id="{197A8C97-53C7-4CAC-ADE3-740FC03D959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850075" y="1382487"/>
            <a:ext cx="2145879" cy="2616926"/>
          </a:xfrm>
          <a:prstGeom prst="roundRect">
            <a:avLst>
              <a:gd name="adj" fmla="val 109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ángulo 1">
            <a:extLst>
              <a:ext uri="{FF2B5EF4-FFF2-40B4-BE49-F238E27FC236}">
                <a16:creationId xmlns:a16="http://schemas.microsoft.com/office/drawing/2014/main" xmlns="" id="{E8F836F6-868A-443A-9400-120B9CCACDCC}"/>
              </a:ext>
            </a:extLst>
          </p:cNvPr>
          <p:cNvSpPr/>
          <p:nvPr/>
        </p:nvSpPr>
        <p:spPr>
          <a:xfrm>
            <a:off x="1" y="0"/>
            <a:ext cx="9143998" cy="769441"/>
          </a:xfrm>
          <a:prstGeom prst="rect">
            <a:avLst/>
          </a:prstGeom>
          <a:noFill/>
        </p:spPr>
        <p:txBody>
          <a:bodyPr wrap="square" rtlCol="0">
            <a:spAutoFit/>
          </a:bodyPr>
          <a:lstStyle/>
          <a:p>
            <a:pPr algn="ctr" defTabSz="914400"/>
            <a:r>
              <a:rPr lang="ro-RO" sz="4400" b="1" spc="50">
                <a:ln w="12700">
                  <a:noFill/>
                </a:ln>
                <a:solidFill>
                  <a:schemeClr val="accent4">
                    <a:lumMod val="20000"/>
                    <a:lumOff val="80000"/>
                  </a:schemeClr>
                </a:solidFill>
                <a:effectLst>
                  <a:glow rad="50800">
                    <a:srgbClr val="002060"/>
                  </a:glow>
                  <a:innerShdw blurRad="63500" dist="50800" dir="13500000">
                    <a:srgbClr val="000000">
                      <a:alpha val="55000"/>
                    </a:srgbClr>
                  </a:innerShdw>
                </a:effectLst>
              </a:rPr>
              <a:t>PREGĂTIREA </a:t>
            </a:r>
            <a:r>
              <a:rPr lang="ro-RO" sz="4400" b="1" spc="50">
                <a:ln w="12700">
                  <a:noFill/>
                </a:ln>
                <a:solidFill>
                  <a:schemeClr val="accent4">
                    <a:lumMod val="20000"/>
                    <a:lumOff val="80000"/>
                  </a:schemeClr>
                </a:solidFill>
                <a:effectLst>
                  <a:glow rad="50800">
                    <a:srgbClr val="002060"/>
                  </a:glow>
                  <a:innerShdw blurRad="63500" dist="50800" dir="13500000">
                    <a:srgbClr val="000000">
                      <a:alpha val="55000"/>
                    </a:srgbClr>
                  </a:innerShdw>
                </a:effectLst>
              </a:rPr>
              <a:t>PENTRU </a:t>
            </a:r>
            <a:r>
              <a:rPr lang="ro-RO" sz="4400" b="1" spc="50" smtClean="0">
                <a:ln w="12700">
                  <a:noFill/>
                </a:ln>
                <a:solidFill>
                  <a:schemeClr val="accent4">
                    <a:lumMod val="20000"/>
                    <a:lumOff val="80000"/>
                  </a:schemeClr>
                </a:solidFill>
                <a:effectLst>
                  <a:glow rad="50800">
                    <a:srgbClr val="002060"/>
                  </a:glow>
                  <a:innerShdw blurRad="63500" dist="50800" dir="13500000">
                    <a:srgbClr val="000000">
                      <a:alpha val="55000"/>
                    </a:srgbClr>
                  </a:innerShdw>
                </a:effectLst>
              </a:rPr>
              <a:t>CĂSĂTORIE</a:t>
            </a:r>
            <a:endParaRPr lang="ro-RO" sz="4400" b="1" spc="50">
              <a:ln w="12700">
                <a:noFill/>
              </a:ln>
              <a:solidFill>
                <a:schemeClr val="accent4">
                  <a:lumMod val="20000"/>
                  <a:lumOff val="80000"/>
                </a:schemeClr>
              </a:solidFill>
              <a:effectLst>
                <a:glow rad="50800">
                  <a:srgbClr val="002060"/>
                </a:glow>
                <a:innerShdw blurRad="63500" dist="50800" dir="13500000">
                  <a:srgbClr val="000000">
                    <a:alpha val="55000"/>
                  </a:srgbClr>
                </a:innerShdw>
              </a:effectLst>
            </a:endParaRPr>
          </a:p>
        </p:txBody>
      </p:sp>
      <p:sp>
        <p:nvSpPr>
          <p:cNvPr id="3" name="Rectángulo 2">
            <a:extLst>
              <a:ext uri="{FF2B5EF4-FFF2-40B4-BE49-F238E27FC236}">
                <a16:creationId xmlns:a16="http://schemas.microsoft.com/office/drawing/2014/main" xmlns="" id="{D5433FFE-6383-44C7-80DF-2015402A434F}"/>
              </a:ext>
            </a:extLst>
          </p:cNvPr>
          <p:cNvSpPr/>
          <p:nvPr/>
        </p:nvSpPr>
        <p:spPr>
          <a:xfrm>
            <a:off x="2456873" y="659564"/>
            <a:ext cx="6451993" cy="646331"/>
          </a:xfrm>
          <a:prstGeom prst="rect">
            <a:avLst/>
          </a:prstGeom>
        </p:spPr>
        <p:txBody>
          <a:bodyPr wrap="square">
            <a:spAutoFit/>
          </a:bodyPr>
          <a:lstStyle/>
          <a:p>
            <a:pPr algn="ctr"/>
            <a:r>
              <a:rPr lang="ro-RO" b="1" dirty="0" smtClean="0">
                <a:solidFill>
                  <a:srgbClr val="002060"/>
                </a:solidFill>
                <a:latin typeface="Comic Sans MS" panose="030F0702030302020204" pitchFamily="66" charset="0"/>
              </a:rPr>
              <a:t>„Cine </a:t>
            </a:r>
            <a:r>
              <a:rPr lang="ro-RO" b="1" dirty="0" smtClean="0">
                <a:solidFill>
                  <a:srgbClr val="002060"/>
                </a:solidFill>
                <a:latin typeface="Comic Sans MS" panose="030F0702030302020204" pitchFamily="66" charset="0"/>
              </a:rPr>
              <a:t>găseşte o nevastă bună găseşte fericirea; este un har pe care-l capătă de la Domnul.” (Proverbele 18:22)</a:t>
            </a:r>
            <a:endParaRPr lang="ro-RO" b="1" dirty="0">
              <a:solidFill>
                <a:srgbClr val="002060"/>
              </a:solidFill>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2D8FB1B0-E963-4571-B269-2E2C5B6849BF}"/>
              </a:ext>
            </a:extLst>
          </p:cNvPr>
          <p:cNvSpPr txBox="1"/>
          <p:nvPr/>
        </p:nvSpPr>
        <p:spPr>
          <a:xfrm>
            <a:off x="2569029" y="1392985"/>
            <a:ext cx="4315881" cy="1323439"/>
          </a:xfrm>
          <a:prstGeom prst="rect">
            <a:avLst/>
          </a:prstGeom>
          <a:noFill/>
        </p:spPr>
        <p:txBody>
          <a:bodyPr wrap="square" rtlCol="0">
            <a:spAutoFit/>
          </a:bodyPr>
          <a:lstStyle/>
          <a:p>
            <a:pPr>
              <a:spcBef>
                <a:spcPts val="600"/>
              </a:spcBef>
            </a:pPr>
            <a:r>
              <a:rPr lang="ro-RO" sz="2000" b="1"/>
              <a:t>Analizează următoarele texte </a:t>
            </a:r>
            <a:r>
              <a:rPr lang="ro-RO" sz="2000" b="1" smtClean="0"/>
              <a:t>şi pune-ţi </a:t>
            </a:r>
            <a:r>
              <a:rPr lang="ro-RO" sz="2000" b="1"/>
              <a:t>următoarele întrebări cu privire la viitorul tău partener </a:t>
            </a:r>
            <a:r>
              <a:rPr lang="ro-RO" sz="2000" b="1"/>
              <a:t>de </a:t>
            </a:r>
            <a:r>
              <a:rPr lang="ro-RO" sz="2000" b="1" smtClean="0"/>
              <a:t>viaţă</a:t>
            </a:r>
            <a:r>
              <a:rPr lang="ro-RO" sz="2000" b="1" smtClean="0"/>
              <a:t> (şi </a:t>
            </a:r>
            <a:r>
              <a:rPr lang="ro-RO" sz="2000" b="1"/>
              <a:t>întrea-bă-te dacă tu ai trece </a:t>
            </a:r>
            <a:r>
              <a:rPr lang="ro-RO" sz="2000" b="1"/>
              <a:t>acest </a:t>
            </a:r>
            <a:r>
              <a:rPr lang="ro-RO" sz="2000" b="1" smtClean="0"/>
              <a:t>test</a:t>
            </a:r>
            <a:r>
              <a:rPr lang="ro-RO" sz="2000" b="1" smtClean="0"/>
              <a:t>).</a:t>
            </a:r>
            <a:endParaRPr lang="ro-RO" sz="2000" b="1"/>
          </a:p>
        </p:txBody>
      </p:sp>
      <p:graphicFrame>
        <p:nvGraphicFramePr>
          <p:cNvPr id="6" name="Diagrama 5">
            <a:extLst>
              <a:ext uri="{FF2B5EF4-FFF2-40B4-BE49-F238E27FC236}">
                <a16:creationId xmlns:a16="http://schemas.microsoft.com/office/drawing/2014/main" xmlns="" id="{FFD693F8-DC89-4876-B7EB-ADADA9EB76BF}"/>
              </a:ext>
            </a:extLst>
          </p:cNvPr>
          <p:cNvGraphicFramePr/>
          <p:nvPr>
            <p:extLst>
              <p:ext uri="{D42A27DB-BD31-4B8C-83A1-F6EECF244321}">
                <p14:modId xmlns:p14="http://schemas.microsoft.com/office/powerpoint/2010/main" xmlns="" val="2323498587"/>
              </p:ext>
            </p:extLst>
          </p:nvPr>
        </p:nvGraphicFramePr>
        <p:xfrm>
          <a:off x="252546" y="2690950"/>
          <a:ext cx="6966859" cy="40320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Imagen 15" descr="Imagen que contiene cielo, exterior, persona, deporte&#10;&#10;Descripción generada automáticamente">
            <a:extLst>
              <a:ext uri="{FF2B5EF4-FFF2-40B4-BE49-F238E27FC236}">
                <a16:creationId xmlns:a16="http://schemas.microsoft.com/office/drawing/2014/main" xmlns="" id="{EAB7BAE3-9910-4E70-B656-D8D2445BD357}"/>
              </a:ext>
            </a:extLst>
          </p:cNvPr>
          <p:cNvPicPr>
            <a:picLocks noChangeAspect="1"/>
          </p:cNvPicPr>
          <p:nvPr/>
        </p:nvPicPr>
        <p:blipFill rotWithShape="1">
          <a:blip r:embed="rId10" cstate="screen">
            <a:extLst>
              <a:ext uri="{28A0092B-C50C-407E-A947-70E740481C1C}">
                <a14:useLocalDpi xmlns:a14="http://schemas.microsoft.com/office/drawing/2010/main" xmlns=""/>
              </a:ext>
            </a:extLst>
          </a:blip>
          <a:srcRect/>
          <a:stretch/>
        </p:blipFill>
        <p:spPr>
          <a:xfrm>
            <a:off x="125467" y="659565"/>
            <a:ext cx="2461417" cy="1969186"/>
          </a:xfrm>
          <a:prstGeom prst="rect">
            <a:avLst/>
          </a:prstGeom>
          <a:ln>
            <a:noFill/>
          </a:ln>
          <a:effectLst>
            <a:softEdge rad="112500"/>
          </a:effectLst>
        </p:spPr>
      </p:pic>
    </p:spTree>
    <p:extLst>
      <p:ext uri="{BB962C8B-B14F-4D97-AF65-F5344CB8AC3E}">
        <p14:creationId xmlns:p14="http://schemas.microsoft.com/office/powerpoint/2010/main" xmlns="" val="2122559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63E75DBC-9E82-4A2D-BA01-8261C917ABD4}"/>
                                            </p:graphicEl>
                                          </p:spTgt>
                                        </p:tgtEl>
                                        <p:attrNameLst>
                                          <p:attrName>style.visibility</p:attrName>
                                        </p:attrNameLst>
                                      </p:cBhvr>
                                      <p:to>
                                        <p:strVal val="visible"/>
                                      </p:to>
                                    </p:set>
                                    <p:animEffect transition="in" filter="wipe(left)">
                                      <p:cBhvr>
                                        <p:cTn id="15" dur="500"/>
                                        <p:tgtEl>
                                          <p:spTgt spid="6">
                                            <p:graphicEl>
                                              <a:dgm id="{63E75DBC-9E82-4A2D-BA01-8261C917AB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D616C696-38A9-4734-95FF-E4177699A7E2}"/>
                                            </p:graphicEl>
                                          </p:spTgt>
                                        </p:tgtEl>
                                        <p:attrNameLst>
                                          <p:attrName>style.visibility</p:attrName>
                                        </p:attrNameLst>
                                      </p:cBhvr>
                                      <p:to>
                                        <p:strVal val="visible"/>
                                      </p:to>
                                    </p:set>
                                    <p:animEffect transition="in" filter="wipe(left)">
                                      <p:cBhvr>
                                        <p:cTn id="20" dur="500"/>
                                        <p:tgtEl>
                                          <p:spTgt spid="6">
                                            <p:graphicEl>
                                              <a:dgm id="{D616C696-38A9-4734-95FF-E4177699A7E2}"/>
                                            </p:graphicEl>
                                          </p:spTgt>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graphicEl>
                                              <a:dgm id="{9E50127F-2A3A-4C94-92E4-1750742F6073}"/>
                                            </p:graphicEl>
                                          </p:spTgt>
                                        </p:tgtEl>
                                        <p:attrNameLst>
                                          <p:attrName>style.visibility</p:attrName>
                                        </p:attrNameLst>
                                      </p:cBhvr>
                                      <p:to>
                                        <p:strVal val="visible"/>
                                      </p:to>
                                    </p:set>
                                    <p:animEffect transition="in" filter="wipe(left)">
                                      <p:cBhvr>
                                        <p:cTn id="29" dur="500"/>
                                        <p:tgtEl>
                                          <p:spTgt spid="6">
                                            <p:graphicEl>
                                              <a:dgm id="{9E50127F-2A3A-4C94-92E4-1750742F607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7B5A15E8-4C75-42A1-BC97-C5AB4C1F4EE5}"/>
                                            </p:graphicEl>
                                          </p:spTgt>
                                        </p:tgtEl>
                                        <p:attrNameLst>
                                          <p:attrName>style.visibility</p:attrName>
                                        </p:attrNameLst>
                                      </p:cBhvr>
                                      <p:to>
                                        <p:strVal val="visible"/>
                                      </p:to>
                                    </p:set>
                                    <p:animEffect transition="in" filter="wipe(left)">
                                      <p:cBhvr>
                                        <p:cTn id="34" dur="500"/>
                                        <p:tgtEl>
                                          <p:spTgt spid="6">
                                            <p:graphicEl>
                                              <a:dgm id="{7B5A15E8-4C75-42A1-BC97-C5AB4C1F4EE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AA29A6BD-8604-4EFB-A149-70E7345A957E}"/>
                                            </p:graphicEl>
                                          </p:spTgt>
                                        </p:tgtEl>
                                        <p:attrNameLst>
                                          <p:attrName>style.visibility</p:attrName>
                                        </p:attrNameLst>
                                      </p:cBhvr>
                                      <p:to>
                                        <p:strVal val="visible"/>
                                      </p:to>
                                    </p:set>
                                    <p:animEffect transition="in" filter="wipe(left)">
                                      <p:cBhvr>
                                        <p:cTn id="39" dur="500"/>
                                        <p:tgtEl>
                                          <p:spTgt spid="6">
                                            <p:graphicEl>
                                              <a:dgm id="{AA29A6BD-8604-4EFB-A149-70E7345A957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A014505D-A3F0-43A6-8485-1E4EA3054B71}"/>
                                            </p:graphicEl>
                                          </p:spTgt>
                                        </p:tgtEl>
                                        <p:attrNameLst>
                                          <p:attrName>style.visibility</p:attrName>
                                        </p:attrNameLst>
                                      </p:cBhvr>
                                      <p:to>
                                        <p:strVal val="visible"/>
                                      </p:to>
                                    </p:set>
                                    <p:animEffect transition="in" filter="wipe(left)">
                                      <p:cBhvr>
                                        <p:cTn id="44" dur="500"/>
                                        <p:tgtEl>
                                          <p:spTgt spid="6">
                                            <p:graphicEl>
                                              <a:dgm id="{A014505D-A3F0-43A6-8485-1E4EA3054B71}"/>
                                            </p:graphicEl>
                                          </p:spTgt>
                                        </p:tgtEl>
                                      </p:cBhvr>
                                    </p:animEffec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1F2524AE-7D5B-4F89-BF5D-B7A4420487CD}"/>
                                            </p:graphicEl>
                                          </p:spTgt>
                                        </p:tgtEl>
                                        <p:attrNameLst>
                                          <p:attrName>style.visibility</p:attrName>
                                        </p:attrNameLst>
                                      </p:cBhvr>
                                      <p:to>
                                        <p:strVal val="visible"/>
                                      </p:to>
                                    </p:set>
                                    <p:animEffect transition="in" filter="wipe(left)">
                                      <p:cBhvr>
                                        <p:cTn id="53" dur="500"/>
                                        <p:tgtEl>
                                          <p:spTgt spid="6">
                                            <p:graphicEl>
                                              <a:dgm id="{1F2524AE-7D5B-4F89-BF5D-B7A4420487C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
                                            <p:graphicEl>
                                              <a:dgm id="{13AB837B-2D70-4ABF-8FF9-4B81FB5ABB30}"/>
                                            </p:graphicEl>
                                          </p:spTgt>
                                        </p:tgtEl>
                                        <p:attrNameLst>
                                          <p:attrName>style.visibility</p:attrName>
                                        </p:attrNameLst>
                                      </p:cBhvr>
                                      <p:to>
                                        <p:strVal val="visible"/>
                                      </p:to>
                                    </p:set>
                                    <p:animEffect transition="in" filter="wipe(left)">
                                      <p:cBhvr>
                                        <p:cTn id="58" dur="500"/>
                                        <p:tgtEl>
                                          <p:spTgt spid="6">
                                            <p:graphicEl>
                                              <a:dgm id="{13AB837B-2D70-4ABF-8FF9-4B81FB5ABB3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graphicEl>
                                              <a:dgm id="{5F536B01-841C-4AE9-AB6D-2AB892688F17}"/>
                                            </p:graphicEl>
                                          </p:spTgt>
                                        </p:tgtEl>
                                        <p:attrNameLst>
                                          <p:attrName>style.visibility</p:attrName>
                                        </p:attrNameLst>
                                      </p:cBhvr>
                                      <p:to>
                                        <p:strVal val="visible"/>
                                      </p:to>
                                    </p:set>
                                    <p:animEffect transition="in" filter="wipe(left)">
                                      <p:cBhvr>
                                        <p:cTn id="63" dur="500"/>
                                        <p:tgtEl>
                                          <p:spTgt spid="6">
                                            <p:graphicEl>
                                              <a:dgm id="{5F536B01-841C-4AE9-AB6D-2AB892688F1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
                                            <p:graphicEl>
                                              <a:dgm id="{0C665681-ED5E-4D68-A942-5B9ED826EF38}"/>
                                            </p:graphicEl>
                                          </p:spTgt>
                                        </p:tgtEl>
                                        <p:attrNameLst>
                                          <p:attrName>style.visibility</p:attrName>
                                        </p:attrNameLst>
                                      </p:cBhvr>
                                      <p:to>
                                        <p:strVal val="visible"/>
                                      </p:to>
                                    </p:set>
                                    <p:animEffect transition="in" filter="wipe(left)">
                                      <p:cBhvr>
                                        <p:cTn id="68" dur="500"/>
                                        <p:tgtEl>
                                          <p:spTgt spid="6">
                                            <p:graphicEl>
                                              <a:dgm id="{0C665681-ED5E-4D68-A942-5B9ED826EF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DAE2CD5-730C-43A9-80DC-EE059F5E0F80}"/>
              </a:ext>
            </a:extLst>
          </p:cNvPr>
          <p:cNvSpPr/>
          <p:nvPr/>
        </p:nvSpPr>
        <p:spPr>
          <a:xfrm>
            <a:off x="1699261" y="745936"/>
            <a:ext cx="5745478" cy="5262979"/>
          </a:xfrm>
          <a:prstGeom prst="rect">
            <a:avLst/>
          </a:prstGeom>
        </p:spPr>
        <p:txBody>
          <a:bodyPr wrap="square">
            <a:spAutoFit/>
          </a:bodyPr>
          <a:lstStyle/>
          <a:p>
            <a:pPr>
              <a:spcBef>
                <a:spcPts val="600"/>
              </a:spcBef>
            </a:pPr>
            <a:r>
              <a:rPr lang="ro-RO" sz="2400" dirty="0" smtClean="0">
                <a:latin typeface="Arial Black" panose="020B0A04020102020204" pitchFamily="34" charset="0"/>
              </a:rPr>
              <a:t>„Sub </a:t>
            </a:r>
            <a:r>
              <a:rPr lang="ro-RO" sz="2400" dirty="0" smtClean="0">
                <a:latin typeface="Arial Black" panose="020B0A04020102020204" pitchFamily="34" charset="0"/>
              </a:rPr>
              <a:t>o astfel de călăuzire, o tânără va accepta ca partener de viaţă numai un tânăr care are trăsături de caracter curate şi ferme, care este sârguincios, plin de aspiraţie şi cinstit, care Îl iubeşte pe Dumnezeu şi se teme de El. Un tânăr să caute pe cineva care să-i stea alături, o fată care este potrivită să poarte partea ei de poveri, o persoană a cărei influenţă îl va înnobila şi rafina şi care-l va face fericit prin dragostea ei.”</a:t>
            </a:r>
            <a:endParaRPr lang="ro-RO" sz="2400" dirty="0">
              <a:latin typeface="Arial Black" panose="020B0A04020102020204" pitchFamily="34" charset="0"/>
            </a:endParaRPr>
          </a:p>
        </p:txBody>
      </p:sp>
      <p:sp>
        <p:nvSpPr>
          <p:cNvPr id="3" name="CuadroTexto 2">
            <a:extLst>
              <a:ext uri="{FF2B5EF4-FFF2-40B4-BE49-F238E27FC236}">
                <a16:creationId xmlns:a16="http://schemas.microsoft.com/office/drawing/2014/main" xmlns="" id="{8FE89F41-15DC-4157-8CC9-B5870714FE21}"/>
              </a:ext>
            </a:extLst>
          </p:cNvPr>
          <p:cNvSpPr txBox="1"/>
          <p:nvPr/>
        </p:nvSpPr>
        <p:spPr>
          <a:xfrm>
            <a:off x="4032644" y="6374675"/>
            <a:ext cx="3559052" cy="369332"/>
          </a:xfrm>
          <a:prstGeom prst="rect">
            <a:avLst/>
          </a:prstGeom>
          <a:noFill/>
        </p:spPr>
        <p:txBody>
          <a:bodyPr wrap="none" rtlCol="0">
            <a:spAutoFit/>
          </a:bodyPr>
          <a:lstStyle/>
          <a:p>
            <a:pPr algn="r"/>
            <a:r>
              <a:rPr lang="ro-RO" b="1" smtClean="0"/>
              <a:t>E.G.W. (Solii </a:t>
            </a:r>
            <a:r>
              <a:rPr lang="ro-RO" b="1"/>
              <a:t>către </a:t>
            </a:r>
            <a:r>
              <a:rPr lang="ro-RO" b="1" smtClean="0"/>
              <a:t>tineret</a:t>
            </a:r>
            <a:r>
              <a:rPr lang="ro-RO" b="1" smtClean="0"/>
              <a:t>, </a:t>
            </a:r>
            <a:r>
              <a:rPr lang="ro-RO" b="1" smtClean="0"/>
              <a:t>pa</a:t>
            </a:r>
            <a:r>
              <a:rPr lang="ro-RO" b="1" smtClean="0"/>
              <a:t>g</a:t>
            </a:r>
            <a:r>
              <a:rPr lang="ro-RO" b="1" smtClean="0"/>
              <a:t>. </a:t>
            </a:r>
            <a:r>
              <a:rPr lang="ro-RO" b="1" smtClean="0"/>
              <a:t>413</a:t>
            </a:r>
            <a:r>
              <a:rPr lang="ro-RO" b="1" smtClean="0"/>
              <a:t>)</a:t>
            </a:r>
            <a:endParaRPr lang="ro-RO" b="1"/>
          </a:p>
        </p:txBody>
      </p:sp>
    </p:spTree>
    <p:extLst>
      <p:ext uri="{BB962C8B-B14F-4D97-AF65-F5344CB8AC3E}">
        <p14:creationId xmlns:p14="http://schemas.microsoft.com/office/powerpoint/2010/main" xmlns="" val="1164519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6B973F4-D644-42DF-B02C-2866D7BA856E}"/>
              </a:ext>
            </a:extLst>
          </p:cNvPr>
          <p:cNvSpPr/>
          <p:nvPr/>
        </p:nvSpPr>
        <p:spPr>
          <a:xfrm>
            <a:off x="0" y="34836"/>
            <a:ext cx="9143999" cy="769441"/>
          </a:xfrm>
          <a:prstGeom prst="rect">
            <a:avLst/>
          </a:prstGeom>
          <a:noFill/>
        </p:spPr>
        <p:txBody>
          <a:bodyPr wrap="square" rtlCol="0">
            <a:spAutoFit/>
          </a:bodyPr>
          <a:lstStyle/>
          <a:p>
            <a:pPr algn="ctr" defTabSz="914400"/>
            <a:r>
              <a:rPr lang="ro-RO" sz="4400" b="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PREGĂTIREA </a:t>
            </a:r>
            <a:r>
              <a:rPr lang="ro-RO" sz="4400" b="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PENTRU </a:t>
            </a:r>
            <a:r>
              <a:rPr lang="ro-RO" sz="4400" b="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PARENTALITATE</a:t>
            </a:r>
            <a:endParaRPr lang="ro-RO" sz="4400" b="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Rectángulo 2">
            <a:extLst>
              <a:ext uri="{FF2B5EF4-FFF2-40B4-BE49-F238E27FC236}">
                <a16:creationId xmlns:a16="http://schemas.microsoft.com/office/drawing/2014/main" xmlns="" id="{F2950F69-9AE7-4AC1-97F6-B2442D0BC77C}"/>
              </a:ext>
            </a:extLst>
          </p:cNvPr>
          <p:cNvSpPr/>
          <p:nvPr/>
        </p:nvSpPr>
        <p:spPr>
          <a:xfrm>
            <a:off x="1582782" y="711817"/>
            <a:ext cx="5978434" cy="923330"/>
          </a:xfrm>
          <a:prstGeom prst="rect">
            <a:avLst/>
          </a:prstGeom>
        </p:spPr>
        <p:txBody>
          <a:bodyPr wrap="square">
            <a:spAutoFit/>
          </a:bodyPr>
          <a:lstStyle/>
          <a:p>
            <a:r>
              <a:rPr lang="ro-RO" b="1" dirty="0" smtClean="0">
                <a:solidFill>
                  <a:srgbClr val="183B6A"/>
                </a:solidFill>
                <a:latin typeface="Comic Sans MS" panose="030F0702030302020204" pitchFamily="66" charset="0"/>
              </a:rPr>
              <a:t>„</a:t>
            </a:r>
            <a:r>
              <a:rPr lang="vi-VN" b="1" dirty="0" smtClean="0">
                <a:solidFill>
                  <a:srgbClr val="183B6A"/>
                </a:solidFill>
                <a:latin typeface="Comic Sans MS" panose="030F0702030302020204" pitchFamily="66" charset="0"/>
              </a:rPr>
              <a:t>Învaţă </a:t>
            </a:r>
            <a:r>
              <a:rPr lang="vi-VN" b="1" dirty="0" smtClean="0">
                <a:solidFill>
                  <a:srgbClr val="183B6A"/>
                </a:solidFill>
                <a:latin typeface="Comic Sans MS" panose="030F0702030302020204" pitchFamily="66" charset="0"/>
              </a:rPr>
              <a:t>pe copil calea pe care trebuie s-o urmeze, şi când va îmbătrâni, nu se va abate de la ea.</a:t>
            </a:r>
            <a:r>
              <a:rPr lang="ro-RO" b="1" dirty="0" smtClean="0">
                <a:solidFill>
                  <a:srgbClr val="183B6A"/>
                </a:solidFill>
                <a:latin typeface="Comic Sans MS" panose="030F0702030302020204" pitchFamily="66" charset="0"/>
              </a:rPr>
              <a:t>”</a:t>
            </a:r>
          </a:p>
          <a:p>
            <a:pPr algn="r"/>
            <a:r>
              <a:rPr lang="ro-RO" sz="1600" b="1" dirty="0" smtClean="0">
                <a:solidFill>
                  <a:srgbClr val="183B6A"/>
                </a:solidFill>
                <a:latin typeface="Comic Sans MS" panose="030F0702030302020204" pitchFamily="66" charset="0"/>
              </a:rPr>
              <a:t>(Proverbele 22:6)</a:t>
            </a:r>
            <a:endParaRPr lang="ro-RO" sz="1600" b="1" dirty="0">
              <a:solidFill>
                <a:srgbClr val="183B6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DE947461-20B5-4837-8326-2EE020F94462}"/>
              </a:ext>
            </a:extLst>
          </p:cNvPr>
          <p:cNvSpPr txBox="1"/>
          <p:nvPr/>
        </p:nvSpPr>
        <p:spPr>
          <a:xfrm>
            <a:off x="4441370" y="1466126"/>
            <a:ext cx="4702629" cy="2708434"/>
          </a:xfrm>
          <a:prstGeom prst="rect">
            <a:avLst/>
          </a:prstGeom>
          <a:noFill/>
        </p:spPr>
        <p:txBody>
          <a:bodyPr wrap="square" rIns="36000" rtlCol="0">
            <a:spAutoFit/>
          </a:bodyPr>
          <a:lstStyle/>
          <a:p>
            <a:pPr>
              <a:spcBef>
                <a:spcPts val="600"/>
              </a:spcBef>
            </a:pPr>
            <a:r>
              <a:rPr lang="ro-RO" sz="2000" b="1" dirty="0"/>
              <a:t>Venirea unui copil pe lume este, fără îndoială, o schimbare radicală în </a:t>
            </a:r>
            <a:r>
              <a:rPr lang="ro-RO" sz="2000" b="1" dirty="0" smtClean="0"/>
              <a:t>viaţă</a:t>
            </a:r>
            <a:r>
              <a:rPr lang="ro-RO" sz="2000" b="1" dirty="0"/>
              <a:t>. Fericire, responsabilitate, uimire.... </a:t>
            </a:r>
          </a:p>
          <a:p>
            <a:pPr>
              <a:spcBef>
                <a:spcPts val="600"/>
              </a:spcBef>
            </a:pPr>
            <a:r>
              <a:rPr lang="ro-RO" sz="2000" b="1" dirty="0"/>
              <a:t>Nu contează </a:t>
            </a:r>
            <a:r>
              <a:rPr lang="ro-RO" sz="2000" b="1" dirty="0" smtClean="0"/>
              <a:t>câţi </a:t>
            </a:r>
            <a:r>
              <a:rPr lang="ro-RO" sz="2000" b="1" dirty="0"/>
              <a:t>l-au precedat, acest copil este special </a:t>
            </a:r>
            <a:r>
              <a:rPr lang="ro-RO" sz="2000" b="1" dirty="0" smtClean="0"/>
              <a:t>şi </a:t>
            </a:r>
            <a:r>
              <a:rPr lang="ro-RO" sz="2000" b="1" dirty="0"/>
              <a:t>unic, un cadou de la Dumnezeu, fie că o crezi sau </a:t>
            </a:r>
            <a:r>
              <a:rPr lang="ro-RO" sz="2000" b="1" dirty="0" smtClean="0"/>
              <a:t>nu (</a:t>
            </a:r>
            <a:r>
              <a:rPr lang="ro-RO" sz="2000" b="1" dirty="0" err="1" smtClean="0"/>
              <a:t>Ps</a:t>
            </a:r>
            <a:r>
              <a:rPr lang="ro-RO" sz="2000" b="1" dirty="0" smtClean="0"/>
              <a:t>. 127:4).</a:t>
            </a:r>
          </a:p>
          <a:p>
            <a:pPr>
              <a:spcBef>
                <a:spcPts val="600"/>
              </a:spcBef>
            </a:pPr>
            <a:r>
              <a:rPr lang="ro-RO" sz="2000" b="1" dirty="0" smtClean="0"/>
              <a:t>Conform </a:t>
            </a:r>
            <a:r>
              <a:rPr lang="ro-RO" sz="2000" b="1" dirty="0"/>
              <a:t>Bibliei, cum ne putem pregăti pentru </a:t>
            </a:r>
            <a:r>
              <a:rPr lang="ro-RO" sz="2000" b="1" dirty="0" err="1" smtClean="0"/>
              <a:t>parentalitate</a:t>
            </a:r>
            <a:r>
              <a:rPr lang="ro-RO" sz="2000" b="1" dirty="0" smtClean="0"/>
              <a:t>?</a:t>
            </a:r>
            <a:endParaRPr lang="ro-RO" sz="2000" b="1" dirty="0"/>
          </a:p>
        </p:txBody>
      </p:sp>
      <p:sp>
        <p:nvSpPr>
          <p:cNvPr id="5" name="CuadroTexto 4">
            <a:extLst>
              <a:ext uri="{FF2B5EF4-FFF2-40B4-BE49-F238E27FC236}">
                <a16:creationId xmlns:a16="http://schemas.microsoft.com/office/drawing/2014/main" xmlns="" id="{4A431698-D7C3-4010-85D6-0AC1C1AF4F61}"/>
              </a:ext>
            </a:extLst>
          </p:cNvPr>
          <p:cNvSpPr txBox="1"/>
          <p:nvPr/>
        </p:nvSpPr>
        <p:spPr>
          <a:xfrm>
            <a:off x="383176" y="4267200"/>
            <a:ext cx="7948024" cy="2554545"/>
          </a:xfrm>
          <a:prstGeom prst="rect">
            <a:avLst/>
          </a:prstGeom>
          <a:noFill/>
        </p:spPr>
        <p:txBody>
          <a:bodyPr wrap="square" rtlCol="0">
            <a:spAutoFit/>
          </a:bodyPr>
          <a:lstStyle/>
          <a:p>
            <a:r>
              <a:rPr lang="ro-RO" sz="2000" b="1" dirty="0" smtClean="0">
                <a:solidFill>
                  <a:srgbClr val="002060"/>
                </a:solidFill>
              </a:rPr>
              <a:t>1 Samuel 1:27</a:t>
            </a:r>
            <a:r>
              <a:rPr lang="ro-RO" sz="2000" b="1" dirty="0" smtClean="0"/>
              <a:t>. Roagă-te </a:t>
            </a:r>
            <a:r>
              <a:rPr lang="ro-RO" sz="2000" b="1" dirty="0"/>
              <a:t>pentru el totdeauna </a:t>
            </a:r>
            <a:r>
              <a:rPr lang="ro-RO" sz="2000" b="1" dirty="0" smtClean="0"/>
              <a:t>(chiar dinainte </a:t>
            </a:r>
            <a:r>
              <a:rPr lang="ro-RO" sz="2000" b="1" dirty="0"/>
              <a:t>de </a:t>
            </a:r>
            <a:r>
              <a:rPr lang="ro-RO" sz="2000" b="1" dirty="0" smtClean="0"/>
              <a:t>naştere).</a:t>
            </a:r>
          </a:p>
          <a:p>
            <a:r>
              <a:rPr lang="ro-RO" sz="2000" b="1" dirty="0" smtClean="0">
                <a:solidFill>
                  <a:srgbClr val="002060"/>
                </a:solidFill>
              </a:rPr>
              <a:t>Judecători 13:7</a:t>
            </a:r>
            <a:r>
              <a:rPr lang="ro-RO" sz="2000" b="1" dirty="0" smtClean="0"/>
              <a:t>. Îngrijeşte-te </a:t>
            </a:r>
            <a:r>
              <a:rPr lang="ro-RO" sz="2000" b="1" dirty="0"/>
              <a:t>de </a:t>
            </a:r>
            <a:r>
              <a:rPr lang="ro-RO" sz="2000" b="1" dirty="0" smtClean="0"/>
              <a:t>alimentaţia şi </a:t>
            </a:r>
            <a:r>
              <a:rPr lang="ro-RO" sz="2000" b="1" dirty="0"/>
              <a:t>sănătatea ta în timpul sarcinii </a:t>
            </a:r>
            <a:r>
              <a:rPr lang="ro-RO" sz="2000" b="1" dirty="0" smtClean="0"/>
              <a:t>(şi </a:t>
            </a:r>
            <a:r>
              <a:rPr lang="ro-RO" sz="2000" b="1" dirty="0"/>
              <a:t>nu te opri </a:t>
            </a:r>
            <a:r>
              <a:rPr lang="ro-RO" sz="2000" b="1" dirty="0" smtClean="0"/>
              <a:t>niciodată).</a:t>
            </a:r>
          </a:p>
          <a:p>
            <a:r>
              <a:rPr lang="ro-RO" sz="2000" b="1" dirty="0" smtClean="0">
                <a:solidFill>
                  <a:srgbClr val="002060"/>
                </a:solidFill>
              </a:rPr>
              <a:t>Luca 1:6</a:t>
            </a:r>
            <a:r>
              <a:rPr lang="ro-RO" sz="2000" b="1" dirty="0" smtClean="0"/>
              <a:t>. Depărtează-te </a:t>
            </a:r>
            <a:r>
              <a:rPr lang="ro-RO" sz="2000" b="1" dirty="0"/>
              <a:t>de </a:t>
            </a:r>
            <a:r>
              <a:rPr lang="ro-RO" sz="2000" b="1" dirty="0" smtClean="0"/>
              <a:t>păcat.</a:t>
            </a:r>
          </a:p>
          <a:p>
            <a:r>
              <a:rPr lang="ro-RO" sz="2000" b="1" dirty="0" smtClean="0">
                <a:solidFill>
                  <a:srgbClr val="002060"/>
                </a:solidFill>
              </a:rPr>
              <a:t>Luca 1:41</a:t>
            </a:r>
            <a:r>
              <a:rPr lang="ro-RO" sz="2000" b="1" dirty="0" smtClean="0"/>
              <a:t>. Cere </a:t>
            </a:r>
            <a:r>
              <a:rPr lang="ro-RO" sz="2000" b="1" dirty="0"/>
              <a:t>călăuzirea Duhului </a:t>
            </a:r>
            <a:r>
              <a:rPr lang="ro-RO" sz="2000" b="1" dirty="0" smtClean="0"/>
              <a:t>Sfânt.</a:t>
            </a:r>
          </a:p>
          <a:p>
            <a:r>
              <a:rPr lang="ro-RO" sz="2000" b="1" dirty="0" smtClean="0">
                <a:solidFill>
                  <a:srgbClr val="002060"/>
                </a:solidFill>
              </a:rPr>
              <a:t>Luca 1:46-47</a:t>
            </a:r>
            <a:r>
              <a:rPr lang="ro-RO" sz="2000" b="1" dirty="0" smtClean="0"/>
              <a:t>. Mulţumeşte-i </a:t>
            </a:r>
            <a:r>
              <a:rPr lang="ro-RO" sz="2000" b="1" dirty="0"/>
              <a:t>lui Dumnezeu pentru darul </a:t>
            </a:r>
            <a:r>
              <a:rPr lang="ro-RO" sz="2000" b="1" dirty="0" smtClean="0"/>
              <a:t>acesta.</a:t>
            </a:r>
          </a:p>
          <a:p>
            <a:r>
              <a:rPr lang="ro-RO" sz="2000" b="1" dirty="0" smtClean="0">
                <a:solidFill>
                  <a:srgbClr val="002060"/>
                </a:solidFill>
              </a:rPr>
              <a:t>Luca 1:76</a:t>
            </a:r>
            <a:r>
              <a:rPr lang="ro-RO" sz="2000" b="1" dirty="0" smtClean="0"/>
              <a:t>. Pune-ţi </a:t>
            </a:r>
            <a:r>
              <a:rPr lang="ro-RO" sz="2000" b="1" dirty="0"/>
              <a:t>ca </a:t>
            </a:r>
            <a:r>
              <a:rPr lang="ro-RO" sz="2000" b="1" dirty="0" smtClean="0"/>
              <a:t>ţintă </a:t>
            </a:r>
            <a:r>
              <a:rPr lang="ro-RO" sz="2000" b="1" dirty="0"/>
              <a:t>să </a:t>
            </a:r>
            <a:r>
              <a:rPr lang="ro-RO" sz="2000" b="1" dirty="0" smtClean="0"/>
              <a:t>îţi creşti </a:t>
            </a:r>
            <a:r>
              <a:rPr lang="ro-RO" sz="2000" b="1" dirty="0"/>
              <a:t>copilul ca să ajungă să </a:t>
            </a:r>
            <a:r>
              <a:rPr lang="ro-RO" sz="2000" b="1" dirty="0" smtClean="0"/>
              <a:t>fie</a:t>
            </a:r>
            <a:br>
              <a:rPr lang="ro-RO" sz="2000" b="1" dirty="0" smtClean="0"/>
            </a:br>
            <a:r>
              <a:rPr lang="ro-RO" sz="2000" b="1" dirty="0" smtClean="0"/>
              <a:t>un </a:t>
            </a:r>
            <a:r>
              <a:rPr lang="ro-RO" sz="2000" b="1" dirty="0"/>
              <a:t>adevărat fiu/fiică de Dumnezeu. </a:t>
            </a:r>
          </a:p>
        </p:txBody>
      </p:sp>
      <p:pic>
        <p:nvPicPr>
          <p:cNvPr id="7" name="Imagen 6" descr="Imagen que contiene persona, cama, colocación, bebé&#10;&#10;Descripción generada automáticamente">
            <a:extLst>
              <a:ext uri="{FF2B5EF4-FFF2-40B4-BE49-F238E27FC236}">
                <a16:creationId xmlns:a16="http://schemas.microsoft.com/office/drawing/2014/main" xmlns="" id="{7EFDDE2D-833A-4921-A805-C5E265B03FD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17714" y="1375566"/>
            <a:ext cx="4206240" cy="2804160"/>
          </a:xfrm>
          <a:prstGeom prst="rect">
            <a:avLst/>
          </a:prstGeom>
          <a:ln w="38100" cap="sq">
            <a:solidFill>
              <a:srgbClr val="EFD1EE"/>
            </a:solidFill>
            <a:prstDash val="solid"/>
            <a:miter lim="800000"/>
          </a:ln>
          <a:effectLst>
            <a:outerShdw blurRad="50800" dist="38100" dir="2700000" algn="tl" rotWithShape="0">
              <a:srgbClr val="000000">
                <a:alpha val="43000"/>
              </a:srgbClr>
            </a:outerShdw>
          </a:effectLst>
        </p:spPr>
      </p:pic>
      <p:pic>
        <p:nvPicPr>
          <p:cNvPr id="9" name="Imagen 8" descr="Imagen que contiene persona, pared, interior, cama&#10;&#10;Descripción generada automáticamente">
            <a:extLst>
              <a:ext uri="{FF2B5EF4-FFF2-40B4-BE49-F238E27FC236}">
                <a16:creationId xmlns:a16="http://schemas.microsoft.com/office/drawing/2014/main" xmlns="" id="{37BE0A53-27F8-4254-BBB2-DD2F2A52E480}"/>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7114902" y="4998721"/>
            <a:ext cx="1915893" cy="1718602"/>
          </a:xfrm>
          <a:prstGeom prst="rect">
            <a:avLst/>
          </a:prstGeom>
          <a:ln>
            <a:noFill/>
          </a:ln>
          <a:effectLst>
            <a:softEdge rad="112500"/>
          </a:effectLst>
        </p:spPr>
      </p:pic>
      <p:pic>
        <p:nvPicPr>
          <p:cNvPr id="22" name="Gráfico 21" descr="Bebé gateando">
            <a:extLst>
              <a:ext uri="{FF2B5EF4-FFF2-40B4-BE49-F238E27FC236}">
                <a16:creationId xmlns:a16="http://schemas.microsoft.com/office/drawing/2014/main" xmlns="" id="{FADE3126-F762-4F06-8646-3E3E15AF0741}"/>
              </a:ext>
            </a:extLst>
          </p:cNvPr>
          <p:cNvPicPr>
            <a:picLocks noChangeAspect="1"/>
          </p:cNvPicPr>
          <p:nvPr/>
        </p:nvPicPr>
        <p:blipFill>
          <a:blip r:embed="rId5" cstate="screen">
            <a:extLst>
              <a:ext uri="{28A0092B-C50C-407E-A947-70E740481C1C}">
                <a14:useLocalDpi xmlns:a14="http://schemas.microsoft.com/office/drawing/2010/main" xmlns=""/>
              </a:ext>
              <a:ext uri="{96DAC541-7B7A-43D3-8B79-37D633B846F1}">
                <asvg:svgBlip xmlns:asvg="http://schemas.microsoft.com/office/drawing/2016/SVG/main" xmlns="" r:embed="rId6"/>
              </a:ext>
            </a:extLst>
          </a:blip>
          <a:stretch>
            <a:fillRect/>
          </a:stretch>
        </p:blipFill>
        <p:spPr>
          <a:xfrm>
            <a:off x="163284" y="5831895"/>
            <a:ext cx="303010" cy="303010"/>
          </a:xfrm>
          <a:prstGeom prst="rect">
            <a:avLst/>
          </a:prstGeom>
        </p:spPr>
      </p:pic>
      <p:pic>
        <p:nvPicPr>
          <p:cNvPr id="24" name="Gráfico 23" descr="Familia con niño">
            <a:extLst>
              <a:ext uri="{FF2B5EF4-FFF2-40B4-BE49-F238E27FC236}">
                <a16:creationId xmlns:a16="http://schemas.microsoft.com/office/drawing/2014/main" xmlns="" id="{DAFA6A60-C25F-4632-8E1C-2270E67A5521}"/>
              </a:ext>
            </a:extLst>
          </p:cNvPr>
          <p:cNvPicPr>
            <a:picLocks noChangeAspect="1"/>
          </p:cNvPicPr>
          <p:nvPr/>
        </p:nvPicPr>
        <p:blipFill>
          <a:blip r:embed="rId7" cstate="screen">
            <a:extLst>
              <a:ext uri="{28A0092B-C50C-407E-A947-70E740481C1C}">
                <a14:useLocalDpi xmlns:a14="http://schemas.microsoft.com/office/drawing/2010/main" xmlns=""/>
              </a:ext>
              <a:ext uri="{96DAC541-7B7A-43D3-8B79-37D633B846F1}">
                <asvg:svgBlip xmlns:asvg="http://schemas.microsoft.com/office/drawing/2016/SVG/main" xmlns="" r:embed="rId8"/>
              </a:ext>
            </a:extLst>
          </a:blip>
          <a:stretch>
            <a:fillRect/>
          </a:stretch>
        </p:blipFill>
        <p:spPr>
          <a:xfrm>
            <a:off x="201355" y="4336812"/>
            <a:ext cx="238428" cy="238428"/>
          </a:xfrm>
          <a:prstGeom prst="rect">
            <a:avLst/>
          </a:prstGeom>
        </p:spPr>
      </p:pic>
      <p:pic>
        <p:nvPicPr>
          <p:cNvPr id="26" name="Gráfico 25" descr="Mujer embarazada">
            <a:extLst>
              <a:ext uri="{FF2B5EF4-FFF2-40B4-BE49-F238E27FC236}">
                <a16:creationId xmlns:a16="http://schemas.microsoft.com/office/drawing/2014/main" xmlns="" id="{FADFA546-AB11-4738-ABA4-C051C577B98B}"/>
              </a:ext>
            </a:extLst>
          </p:cNvPr>
          <p:cNvPicPr>
            <a:picLocks noChangeAspect="1"/>
          </p:cNvPicPr>
          <p:nvPr/>
        </p:nvPicPr>
        <p:blipFill>
          <a:blip r:embed="rId9" cstate="screen">
            <a:extLst>
              <a:ext uri="{28A0092B-C50C-407E-A947-70E740481C1C}">
                <a14:useLocalDpi xmlns:a14="http://schemas.microsoft.com/office/drawing/2010/main" xmlns=""/>
              </a:ext>
              <a:ext uri="{96DAC541-7B7A-43D3-8B79-37D633B846F1}">
                <asvg:svgBlip xmlns:asvg="http://schemas.microsoft.com/office/drawing/2016/SVG/main" xmlns="" r:embed="rId10"/>
              </a:ext>
            </a:extLst>
          </a:blip>
          <a:stretch>
            <a:fillRect/>
          </a:stretch>
        </p:blipFill>
        <p:spPr>
          <a:xfrm>
            <a:off x="128448" y="4653621"/>
            <a:ext cx="380372" cy="380372"/>
          </a:xfrm>
          <a:prstGeom prst="rect">
            <a:avLst/>
          </a:prstGeom>
        </p:spPr>
      </p:pic>
      <p:pic>
        <p:nvPicPr>
          <p:cNvPr id="28" name="Gráfico 27" descr="Hombre con bebé">
            <a:extLst>
              <a:ext uri="{FF2B5EF4-FFF2-40B4-BE49-F238E27FC236}">
                <a16:creationId xmlns:a16="http://schemas.microsoft.com/office/drawing/2014/main" xmlns="" id="{E7A3DDEA-BEFB-41FF-908A-F8837007929A}"/>
              </a:ext>
            </a:extLst>
          </p:cNvPr>
          <p:cNvPicPr>
            <a:picLocks noChangeAspect="1"/>
          </p:cNvPicPr>
          <p:nvPr/>
        </p:nvPicPr>
        <p:blipFill>
          <a:blip r:embed="rId11" cstate="screen">
            <a:extLst>
              <a:ext uri="{28A0092B-C50C-407E-A947-70E740481C1C}">
                <a14:useLocalDpi xmlns:a14="http://schemas.microsoft.com/office/drawing/2010/main" xmlns=""/>
              </a:ext>
              <a:ext uri="{96DAC541-7B7A-43D3-8B79-37D633B846F1}">
                <asvg:svgBlip xmlns:asvg="http://schemas.microsoft.com/office/drawing/2016/SVG/main" xmlns="" r:embed="rId12"/>
              </a:ext>
            </a:extLst>
          </a:blip>
          <a:stretch>
            <a:fillRect/>
          </a:stretch>
        </p:blipFill>
        <p:spPr>
          <a:xfrm>
            <a:off x="130383" y="6164380"/>
            <a:ext cx="380372" cy="380372"/>
          </a:xfrm>
          <a:prstGeom prst="rect">
            <a:avLst/>
          </a:prstGeom>
        </p:spPr>
      </p:pic>
      <p:pic>
        <p:nvPicPr>
          <p:cNvPr id="30" name="Gráfico 29" descr="Manos aplaudiendo">
            <a:extLst>
              <a:ext uri="{FF2B5EF4-FFF2-40B4-BE49-F238E27FC236}">
                <a16:creationId xmlns:a16="http://schemas.microsoft.com/office/drawing/2014/main" xmlns="" id="{761EBA17-49C8-4039-9939-CB147616D379}"/>
              </a:ext>
            </a:extLst>
          </p:cNvPr>
          <p:cNvPicPr>
            <a:picLocks noChangeAspect="1"/>
          </p:cNvPicPr>
          <p:nvPr/>
        </p:nvPicPr>
        <p:blipFill rotWithShape="1">
          <a:blip r:embed="rId13" cstate="screen">
            <a:extLst>
              <a:ext uri="{28A0092B-C50C-407E-A947-70E740481C1C}">
                <a14:useLocalDpi xmlns:a14="http://schemas.microsoft.com/office/drawing/2010/main" xmlns=""/>
              </a:ext>
              <a:ext uri="{96DAC541-7B7A-43D3-8B79-37D633B846F1}">
                <asvg:svgBlip xmlns:asvg="http://schemas.microsoft.com/office/drawing/2016/SVG/main" xmlns="" r:embed="rId14"/>
              </a:ext>
            </a:extLst>
          </a:blip>
          <a:srcRect t="23065"/>
          <a:stretch/>
        </p:blipFill>
        <p:spPr>
          <a:xfrm>
            <a:off x="163284" y="5603684"/>
            <a:ext cx="296629" cy="228210"/>
          </a:xfrm>
          <a:prstGeom prst="rect">
            <a:avLst/>
          </a:prstGeom>
        </p:spPr>
      </p:pic>
      <p:pic>
        <p:nvPicPr>
          <p:cNvPr id="32" name="Gráfico 31" descr="Persianas">
            <a:extLst>
              <a:ext uri="{FF2B5EF4-FFF2-40B4-BE49-F238E27FC236}">
                <a16:creationId xmlns:a16="http://schemas.microsoft.com/office/drawing/2014/main" xmlns="" id="{F4C95191-CC53-4B51-909F-AD3F7045A2E5}"/>
              </a:ext>
            </a:extLst>
          </p:cNvPr>
          <p:cNvPicPr>
            <a:picLocks noChangeAspect="1"/>
          </p:cNvPicPr>
          <p:nvPr/>
        </p:nvPicPr>
        <p:blipFill>
          <a:blip r:embed="rId15" cstate="screen">
            <a:extLst>
              <a:ext uri="{28A0092B-C50C-407E-A947-70E740481C1C}">
                <a14:useLocalDpi xmlns:a14="http://schemas.microsoft.com/office/drawing/2010/main" xmlns=""/>
              </a:ext>
              <a:ext uri="{96DAC541-7B7A-43D3-8B79-37D633B846F1}">
                <asvg:svgBlip xmlns:asvg="http://schemas.microsoft.com/office/drawing/2016/SVG/main" xmlns="" r:embed="rId16"/>
              </a:ext>
            </a:extLst>
          </a:blip>
          <a:stretch>
            <a:fillRect/>
          </a:stretch>
        </p:blipFill>
        <p:spPr>
          <a:xfrm>
            <a:off x="203082" y="5252998"/>
            <a:ext cx="263212" cy="263212"/>
          </a:xfrm>
          <a:prstGeom prst="rect">
            <a:avLst/>
          </a:prstGeom>
        </p:spPr>
      </p:pic>
    </p:spTree>
    <p:extLst>
      <p:ext uri="{BB962C8B-B14F-4D97-AF65-F5344CB8AC3E}">
        <p14:creationId xmlns:p14="http://schemas.microsoft.com/office/powerpoint/2010/main" xmlns="" val="12609302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5" presetClass="entr" presetSubtype="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p:cTn id="45"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48"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wipe(left)">
                                      <p:cBhvr>
                                        <p:cTn id="63" dur="500"/>
                                        <p:tgtEl>
                                          <p:spTgt spid="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5">
                                            <p:txEl>
                                              <p:pRg st="1" end="1"/>
                                            </p:txEl>
                                          </p:spTgt>
                                        </p:tgtEl>
                                        <p:attrNameLst>
                                          <p:attrName>style.visibility</p:attrName>
                                        </p:attrNameLst>
                                      </p:cBhvr>
                                      <p:to>
                                        <p:strVal val="visible"/>
                                      </p:to>
                                    </p:set>
                                    <p:animEffect transition="in" filter="wipe(left)">
                                      <p:cBhvr>
                                        <p:cTn id="74" dur="500"/>
                                        <p:tgtEl>
                                          <p:spTgt spid="5">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Effect transition="in" filter="fade">
                                      <p:cBhvr>
                                        <p:cTn id="81" dur="500"/>
                                        <p:tgtEl>
                                          <p:spTgt spid="3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5">
                                            <p:txEl>
                                              <p:pRg st="2" end="2"/>
                                            </p:txEl>
                                          </p:spTgt>
                                        </p:tgtEl>
                                        <p:attrNameLst>
                                          <p:attrName>style.visibility</p:attrName>
                                        </p:attrNameLst>
                                      </p:cBhvr>
                                      <p:to>
                                        <p:strVal val="visible"/>
                                      </p:to>
                                    </p:set>
                                    <p:animEffect transition="in" filter="wipe(left)">
                                      <p:cBhvr>
                                        <p:cTn id="85" dur="500"/>
                                        <p:tgtEl>
                                          <p:spTgt spid="5">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500" fill="hold"/>
                                        <p:tgtEl>
                                          <p:spTgt spid="30"/>
                                        </p:tgtEl>
                                        <p:attrNameLst>
                                          <p:attrName>ppt_w</p:attrName>
                                        </p:attrNameLst>
                                      </p:cBhvr>
                                      <p:tavLst>
                                        <p:tav tm="0">
                                          <p:val>
                                            <p:fltVal val="0"/>
                                          </p:val>
                                        </p:tav>
                                        <p:tav tm="100000">
                                          <p:val>
                                            <p:strVal val="#ppt_w"/>
                                          </p:val>
                                        </p:tav>
                                      </p:tavLst>
                                    </p:anim>
                                    <p:anim calcmode="lin" valueType="num">
                                      <p:cBhvr>
                                        <p:cTn id="91" dur="500" fill="hold"/>
                                        <p:tgtEl>
                                          <p:spTgt spid="30"/>
                                        </p:tgtEl>
                                        <p:attrNameLst>
                                          <p:attrName>ppt_h</p:attrName>
                                        </p:attrNameLst>
                                      </p:cBhvr>
                                      <p:tavLst>
                                        <p:tav tm="0">
                                          <p:val>
                                            <p:fltVal val="0"/>
                                          </p:val>
                                        </p:tav>
                                        <p:tav tm="100000">
                                          <p:val>
                                            <p:strVal val="#ppt_h"/>
                                          </p:val>
                                        </p:tav>
                                      </p:tavLst>
                                    </p:anim>
                                    <p:animEffect transition="in" filter="fade">
                                      <p:cBhvr>
                                        <p:cTn id="92" dur="500"/>
                                        <p:tgtEl>
                                          <p:spTgt spid="30"/>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5">
                                            <p:txEl>
                                              <p:pRg st="3" end="3"/>
                                            </p:txEl>
                                          </p:spTgt>
                                        </p:tgtEl>
                                        <p:attrNameLst>
                                          <p:attrName>style.visibility</p:attrName>
                                        </p:attrNameLst>
                                      </p:cBhvr>
                                      <p:to>
                                        <p:strVal val="visible"/>
                                      </p:to>
                                    </p:set>
                                    <p:animEffect transition="in" filter="wipe(left)">
                                      <p:cBhvr>
                                        <p:cTn id="96" dur="500"/>
                                        <p:tgtEl>
                                          <p:spTgt spid="5">
                                            <p:txEl>
                                              <p:pRg st="3" end="3"/>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ppt_w</p:attrName>
                                        </p:attrNameLst>
                                      </p:cBhvr>
                                      <p:tavLst>
                                        <p:tav tm="0">
                                          <p:val>
                                            <p:fltVal val="0"/>
                                          </p:val>
                                        </p:tav>
                                        <p:tav tm="100000">
                                          <p:val>
                                            <p:strVal val="#ppt_w"/>
                                          </p:val>
                                        </p:tav>
                                      </p:tavLst>
                                    </p:anim>
                                    <p:anim calcmode="lin" valueType="num">
                                      <p:cBhvr>
                                        <p:cTn id="102" dur="500" fill="hold"/>
                                        <p:tgtEl>
                                          <p:spTgt spid="22"/>
                                        </p:tgtEl>
                                        <p:attrNameLst>
                                          <p:attrName>ppt_h</p:attrName>
                                        </p:attrNameLst>
                                      </p:cBhvr>
                                      <p:tavLst>
                                        <p:tav tm="0">
                                          <p:val>
                                            <p:fltVal val="0"/>
                                          </p:val>
                                        </p:tav>
                                        <p:tav tm="100000">
                                          <p:val>
                                            <p:strVal val="#ppt_h"/>
                                          </p:val>
                                        </p:tav>
                                      </p:tavLst>
                                    </p:anim>
                                    <p:animEffect transition="in" filter="fade">
                                      <p:cBhvr>
                                        <p:cTn id="103" dur="500"/>
                                        <p:tgtEl>
                                          <p:spTgt spid="22"/>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5">
                                            <p:txEl>
                                              <p:pRg st="4" end="4"/>
                                            </p:txEl>
                                          </p:spTgt>
                                        </p:tgtEl>
                                        <p:attrNameLst>
                                          <p:attrName>style.visibility</p:attrName>
                                        </p:attrNameLst>
                                      </p:cBhvr>
                                      <p:to>
                                        <p:strVal val="visible"/>
                                      </p:to>
                                    </p:set>
                                    <p:animEffect transition="in" filter="wipe(left)">
                                      <p:cBhvr>
                                        <p:cTn id="107" dur="500"/>
                                        <p:tgtEl>
                                          <p:spTgt spid="5">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5">
                                            <p:txEl>
                                              <p:pRg st="5" end="5"/>
                                            </p:txEl>
                                          </p:spTgt>
                                        </p:tgtEl>
                                        <p:attrNameLst>
                                          <p:attrName>style.visibility</p:attrName>
                                        </p:attrNameLst>
                                      </p:cBhvr>
                                      <p:to>
                                        <p:strVal val="visible"/>
                                      </p:to>
                                    </p:set>
                                    <p:animEffect transition="in" filter="wipe(left)">
                                      <p:cBhvr>
                                        <p:cTn id="11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1575</Words>
  <Application>Microsoft Office PowerPoint</Application>
  <PresentationFormat>Expunere pe ecran (4:3)</PresentationFormat>
  <Paragraphs>90</Paragraphs>
  <Slides>14</Slides>
  <Notes>0</Notes>
  <HiddenSlides>0</HiddenSlides>
  <MMClips>0</MMClips>
  <ScaleCrop>false</ScaleCrop>
  <HeadingPairs>
    <vt:vector size="6" baseType="variant">
      <vt:variant>
        <vt:lpstr>Fonturi utilizate</vt:lpstr>
      </vt:variant>
      <vt:variant>
        <vt:i4>5</vt:i4>
      </vt:variant>
      <vt:variant>
        <vt:lpstr>Temă</vt:lpstr>
      </vt:variant>
      <vt:variant>
        <vt:i4>3</vt:i4>
      </vt:variant>
      <vt:variant>
        <vt:lpstr>Titluri diapozitive</vt:lpstr>
      </vt:variant>
      <vt:variant>
        <vt:i4>14</vt:i4>
      </vt:variant>
    </vt:vector>
  </HeadingPairs>
  <TitlesOfParts>
    <vt:vector size="22" baseType="lpstr">
      <vt:lpstr>Arial</vt:lpstr>
      <vt:lpstr>Calibri</vt:lpstr>
      <vt:lpstr>Comic Sans MS</vt:lpstr>
      <vt:lpstr>Arial Black</vt:lpstr>
      <vt:lpstr>Calibri Light</vt:lpstr>
      <vt:lpstr>Tema de Office</vt:lpstr>
      <vt:lpstr>1_Tema de Office</vt:lpstr>
      <vt:lpstr>2_Tema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lpstr>Diapozitivul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Pregatirea pentru schimbare</dc:title>
  <dc:subject>Studiu Biblic, Trim. II, 2019 – Anotimpurile familiei</dc:subject>
  <dc:creator>Sergio Fustero Carreras</dc:creator>
  <cp:keywords>https://www.fustero.es/index_ro.php</cp:keywords>
  <cp:lastModifiedBy>Tronaru Viorel</cp:lastModifiedBy>
  <cp:revision>101</cp:revision>
  <dcterms:created xsi:type="dcterms:W3CDTF">2019-04-06T14:55:16Z</dcterms:created>
  <dcterms:modified xsi:type="dcterms:W3CDTF">2019-04-18T21:00:29Z</dcterms:modified>
</cp:coreProperties>
</file>