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sldIdLst>
    <p:sldId id="264" r:id="rId4"/>
    <p:sldId id="269" r:id="rId5"/>
    <p:sldId id="267" r:id="rId6"/>
    <p:sldId id="258" r:id="rId7"/>
    <p:sldId id="259" r:id="rId8"/>
    <p:sldId id="260" r:id="rId9"/>
    <p:sldId id="266" r:id="rId10"/>
    <p:sldId id="262" r:id="rId11"/>
    <p:sldId id="263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Webdings" pitchFamily="18" charset="2"/>
      <p:regular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0F2941"/>
    <a:srgbClr val="5F9FDB"/>
    <a:srgbClr val="2B6816"/>
    <a:srgbClr val="78DB55"/>
    <a:srgbClr val="66C943"/>
    <a:srgbClr val="88DB71"/>
    <a:srgbClr val="1DD900"/>
    <a:srgbClr val="159200"/>
    <a:srgbClr val="89FF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9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AA164-A00B-4161-AADE-EEBD9A8FE00E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D218A99-AB7B-4A6D-AA8E-0C7A728ABD79}">
      <dgm:prSet custT="1"/>
      <dgm:spPr/>
      <dgm:t>
        <a:bodyPr/>
        <a:lstStyle/>
        <a:p>
          <a:pPr>
            <a:buNone/>
          </a:pPr>
          <a:r>
            <a:rPr lang="ro-RO" sz="2000" b="1" dirty="0">
              <a:solidFill>
                <a:srgbClr val="0F2941"/>
              </a:solidFill>
              <a:effectLst/>
            </a:rPr>
            <a:t>SCHIMBĂRI REGULATE</a:t>
          </a:r>
          <a:endParaRPr lang="es-ES" sz="2000" b="1" dirty="0">
            <a:solidFill>
              <a:srgbClr val="0F2941"/>
            </a:solidFill>
            <a:effectLst/>
          </a:endParaRPr>
        </a:p>
      </dgm:t>
    </dgm:pt>
    <dgm:pt modelId="{C7DB24A0-4BBF-48D2-9C6B-9A19CCD0EAD7}" type="parTrans" cxnId="{53302AAA-1D39-4919-B77E-81397758E0F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E237CEF-6340-4E73-99E9-86A300E88011}" type="sibTrans" cxnId="{53302AAA-1D39-4919-B77E-81397758E0F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6F45B836-C986-47AC-A884-074D3E369E8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o-RO" sz="2000" b="1" dirty="0">
              <a:solidFill>
                <a:schemeClr val="tx1"/>
              </a:solidFill>
            </a:rPr>
            <a:t>Ordine </a:t>
          </a:r>
          <a:r>
            <a:rPr lang="ro-RO" sz="2000" b="1" dirty="0" smtClean="0">
              <a:solidFill>
                <a:schemeClr val="tx1"/>
              </a:solidFill>
            </a:rPr>
            <a:t>şi </a:t>
          </a:r>
          <a:r>
            <a:rPr lang="ro-RO" sz="2000" b="1" dirty="0">
              <a:solidFill>
                <a:schemeClr val="tx1"/>
              </a:solidFill>
            </a:rPr>
            <a:t>ritm</a:t>
          </a:r>
          <a:endParaRPr lang="es-ES" sz="2000" b="1" dirty="0">
            <a:solidFill>
              <a:schemeClr val="tx1"/>
            </a:solidFill>
          </a:endParaRPr>
        </a:p>
      </dgm:t>
    </dgm:pt>
    <dgm:pt modelId="{B288CDCC-BFB1-4775-B781-37CBD5A17B53}" type="parTrans" cxnId="{27441712-12BD-45E5-9E2D-75AD765104CD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B11F22C0-8957-4428-883D-050DEAF34CE7}" type="sibTrans" cxnId="{27441712-12BD-45E5-9E2D-75AD765104CD}">
      <dgm:prSet/>
      <dgm:spPr>
        <a:solidFill>
          <a:srgbClr val="FFFF00"/>
        </a:solidFill>
        <a:ln>
          <a:solidFill>
            <a:srgbClr val="FFFF99"/>
          </a:solidFill>
        </a:ln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AE466A5D-7BA6-4686-8287-4C9F9C0B2FE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o-RO" sz="2000" b="1" dirty="0">
              <a:solidFill>
                <a:schemeClr val="tx1"/>
              </a:solidFill>
            </a:rPr>
            <a:t>Ritmurile </a:t>
          </a:r>
          <a:r>
            <a:rPr lang="ro-RO" sz="2000" b="1" dirty="0" smtClean="0">
              <a:solidFill>
                <a:schemeClr val="tx1"/>
              </a:solidFill>
            </a:rPr>
            <a:t>vieţii</a:t>
          </a:r>
          <a:endParaRPr lang="es-ES" sz="2000" b="1" dirty="0">
            <a:solidFill>
              <a:schemeClr val="tx1"/>
            </a:solidFill>
          </a:endParaRPr>
        </a:p>
      </dgm:t>
    </dgm:pt>
    <dgm:pt modelId="{429A3227-8CB9-407B-A69E-9CF32C1EDCA7}" type="parTrans" cxnId="{04549C5D-132D-4646-BD33-D8B9E46026B2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4C11317-16B8-4D6C-9F52-BFDA24197EC8}" type="sibTrans" cxnId="{04549C5D-132D-4646-BD33-D8B9E46026B2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92DDBDA-F0C5-4AE8-A472-B9C0A36057F6}">
      <dgm:prSet custT="1"/>
      <dgm:spPr>
        <a:gradFill rotWithShape="0">
          <a:gsLst>
            <a:gs pos="0">
              <a:srgbClr val="88DB71"/>
            </a:gs>
            <a:gs pos="50000">
              <a:srgbClr val="78DB55"/>
            </a:gs>
            <a:gs pos="100000">
              <a:srgbClr val="66C94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50913" tIns="50800" rIns="50800" bIns="50800" numCol="1" spcCol="1270" anchor="t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chemeClr val="tx1"/>
              </a:solidFill>
              <a:effectLst/>
              <a:latin typeface="Calibri" panose="020F0502020204030204"/>
              <a:ea typeface="+mn-ea"/>
              <a:cs typeface="+mn-cs"/>
            </a:rPr>
            <a:t>SCHIMBĂRI NEREGULATE</a:t>
          </a:r>
          <a:endParaRPr lang="es-ES" sz="2000" b="1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32D75074-740D-4462-9792-F7170FD7FA34}" type="parTrans" cxnId="{6C4F5B8E-D252-409D-8110-6BCA64CDD422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34A9A61-EE12-45DA-8B50-E876C6AE96C4}" type="sibTrans" cxnId="{6C4F5B8E-D252-409D-8110-6BCA64CDD422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A95E83A5-A41E-4D1D-8D8F-505094AF6F45}">
      <dgm:prSet custT="1"/>
      <dgm:spPr>
        <a:gradFill rotWithShape="0">
          <a:gsLst>
            <a:gs pos="0">
              <a:srgbClr val="88DB71"/>
            </a:gs>
            <a:gs pos="50000">
              <a:srgbClr val="78DB55"/>
            </a:gs>
            <a:gs pos="100000">
              <a:srgbClr val="66C94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50913" tIns="50800" rIns="50800" bIns="50800" numCol="1" spcCol="1270" anchor="t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o-RO" sz="2000" b="1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Tranziţii</a:t>
          </a:r>
          <a:endParaRPr lang="es-ES" sz="20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0C873DE3-79F4-44E9-ADE6-02FEEC27B642}" type="parTrans" cxnId="{A33318F9-DCA1-4F6D-8B55-75CEC65E2D44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290A109-0ACD-410E-8FDC-61AB2F232B58}" type="sibTrans" cxnId="{A33318F9-DCA1-4F6D-8B55-75CEC65E2D44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F3BF76C-41BA-4AF3-914F-8D015A57D471}">
      <dgm:prSet custT="1"/>
      <dgm:spPr>
        <a:gradFill rotWithShape="0">
          <a:gsLst>
            <a:gs pos="0">
              <a:srgbClr val="88DB71"/>
            </a:gs>
            <a:gs pos="50000">
              <a:srgbClr val="78DB55"/>
            </a:gs>
            <a:gs pos="100000">
              <a:srgbClr val="66C94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50913" tIns="50800" rIns="50800" bIns="50800" numCol="1" spcCol="1270" anchor="t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o-RO" sz="2000" b="1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Interacţiuni</a:t>
          </a:r>
          <a:endParaRPr lang="es-ES" sz="20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13086B0D-4A68-4164-8066-B410454A3C0E}" type="parTrans" cxnId="{D80426B6-86A1-45AF-BBD1-F7FCF287B185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8CAEDD0-43FF-417E-80FB-EE7B3C2B83D1}" type="sibTrans" cxnId="{D80426B6-86A1-45AF-BBD1-F7FCF287B185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B51F89-FA0F-4C1F-B7F8-B5014C66F768}">
      <dgm:prSet custT="1"/>
      <dgm:spPr>
        <a:gradFill rotWithShape="0">
          <a:gsLst>
            <a:gs pos="0">
              <a:srgbClr val="88DB71"/>
            </a:gs>
            <a:gs pos="50000">
              <a:srgbClr val="78DB55"/>
            </a:gs>
            <a:gs pos="100000">
              <a:srgbClr val="66C94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50913" tIns="50800" rIns="50800" bIns="50800" numCol="1" spcCol="1270" anchor="t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o-RO" sz="2000" b="1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Situaţii </a:t>
          </a:r>
          <a:r>
            <a:rPr lang="ro-RO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neprevăzute</a:t>
          </a:r>
          <a:endParaRPr lang="es-ES" sz="20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AD6A36C2-A819-4C32-B762-78F024B2B73F}" type="sibTrans" cxnId="{B6AC1B65-26B4-43B7-A27A-74306416DCED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F92B4BCB-E9A3-4F53-841F-5467F4449EB5}" type="parTrans" cxnId="{B6AC1B65-26B4-43B7-A27A-74306416DCED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670765B-833D-458A-8076-95EA9F0E4EA5}" type="pres">
      <dgm:prSet presAssocID="{F2AAA164-A00B-4161-AADE-EEBD9A8FE0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o-RO"/>
        </a:p>
      </dgm:t>
    </dgm:pt>
    <dgm:pt modelId="{43FDD2A8-39D6-4EB1-B510-2E9175188AF4}" type="pres">
      <dgm:prSet presAssocID="{F2AAA164-A00B-4161-AADE-EEBD9A8FE00E}" presName="Name1" presStyleCnt="0"/>
      <dgm:spPr/>
    </dgm:pt>
    <dgm:pt modelId="{6788CEBA-C0DD-47BE-B0A6-A1E76A96A231}" type="pres">
      <dgm:prSet presAssocID="{F2AAA164-A00B-4161-AADE-EEBD9A8FE00E}" presName="cycle" presStyleCnt="0"/>
      <dgm:spPr/>
    </dgm:pt>
    <dgm:pt modelId="{BF999A04-E7D2-48A3-9CA6-BE953E5B6982}" type="pres">
      <dgm:prSet presAssocID="{F2AAA164-A00B-4161-AADE-EEBD9A8FE00E}" presName="srcNode" presStyleLbl="node1" presStyleIdx="0" presStyleCnt="2"/>
      <dgm:spPr/>
    </dgm:pt>
    <dgm:pt modelId="{0389687F-2CE0-45EB-9E8F-6BDCBE3991FC}" type="pres">
      <dgm:prSet presAssocID="{F2AAA164-A00B-4161-AADE-EEBD9A8FE00E}" presName="conn" presStyleLbl="parChTrans1D2" presStyleIdx="0" presStyleCnt="1"/>
      <dgm:spPr/>
      <dgm:t>
        <a:bodyPr/>
        <a:lstStyle/>
        <a:p>
          <a:endParaRPr lang="ro-RO"/>
        </a:p>
      </dgm:t>
    </dgm:pt>
    <dgm:pt modelId="{32B49BC1-E3D5-4646-9D75-CD32B5137CFA}" type="pres">
      <dgm:prSet presAssocID="{F2AAA164-A00B-4161-AADE-EEBD9A8FE00E}" presName="extraNode" presStyleLbl="node1" presStyleIdx="0" presStyleCnt="2"/>
      <dgm:spPr/>
    </dgm:pt>
    <dgm:pt modelId="{EE0618B9-48E4-47B8-AA18-826662FCA072}" type="pres">
      <dgm:prSet presAssocID="{F2AAA164-A00B-4161-AADE-EEBD9A8FE00E}" presName="dstNode" presStyleLbl="node1" presStyleIdx="0" presStyleCnt="2"/>
      <dgm:spPr/>
    </dgm:pt>
    <dgm:pt modelId="{78EE5682-325A-4342-9118-BDC61D8EE38F}" type="pres">
      <dgm:prSet presAssocID="{AD218A99-AB7B-4A6D-AA8E-0C7A728ABD79}" presName="text_1" presStyleLbl="node1" presStyleIdx="0" presStyleCnt="2" custLinFactNeighborY="-945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CBD49ED-FA88-4C7D-9D02-75980FE69B87}" type="pres">
      <dgm:prSet presAssocID="{AD218A99-AB7B-4A6D-AA8E-0C7A728ABD79}" presName="accent_1" presStyleCnt="0"/>
      <dgm:spPr/>
    </dgm:pt>
    <dgm:pt modelId="{25FFF8D6-C7EB-4786-B882-4442F55A2A47}" type="pres">
      <dgm:prSet presAssocID="{AD218A99-AB7B-4A6D-AA8E-0C7A728ABD79}" presName="accentRepeatNode" presStyleLbl="solidFgAcc1" presStyleIdx="0" presStyleCnt="2" custLinFactNeighborY="-7556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scene3d>
          <a:camera prst="orthographicFront"/>
          <a:lightRig rig="flat" dir="t"/>
        </a:scene3d>
        <a:sp3d z="190500" extrusionH="12700" prstMaterial="plastic">
          <a:bevelT w="50800" h="50800" prst="hardEdge"/>
        </a:sp3d>
      </dgm:spPr>
    </dgm:pt>
    <dgm:pt modelId="{2C90BB36-E1DB-4E64-A044-574A7D0FB1BB}" type="pres">
      <dgm:prSet presAssocID="{892DDBDA-F0C5-4AE8-A472-B9C0A36057F6}" presName="text_2" presStyleLbl="node1" presStyleIdx="1" presStyleCnt="2" custScaleY="127417">
        <dgm:presLayoutVars>
          <dgm:bulletEnabled val="1"/>
        </dgm:presLayoutVars>
      </dgm:prSet>
      <dgm:spPr>
        <a:xfrm>
          <a:off x="770871" y="1962223"/>
          <a:ext cx="3779009" cy="2066395"/>
        </a:xfrm>
        <a:prstGeom prst="rect">
          <a:avLst/>
        </a:prstGeom>
      </dgm:spPr>
      <dgm:t>
        <a:bodyPr/>
        <a:lstStyle/>
        <a:p>
          <a:endParaRPr lang="ro-RO"/>
        </a:p>
      </dgm:t>
    </dgm:pt>
    <dgm:pt modelId="{1D788D05-E6D2-4D20-843D-1025F499BEF1}" type="pres">
      <dgm:prSet presAssocID="{892DDBDA-F0C5-4AE8-A472-B9C0A36057F6}" presName="accent_2" presStyleCnt="0"/>
      <dgm:spPr/>
    </dgm:pt>
    <dgm:pt modelId="{7D7B2F44-4F92-4E8F-96A1-1F617C101FAE}" type="pres">
      <dgm:prSet presAssocID="{892DDBDA-F0C5-4AE8-A472-B9C0A36057F6}" presName="accentRepeatNode" presStyleLbl="solidFgAcc1" presStyleIdx="1" presStyleCnt="2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scene3d>
          <a:camera prst="orthographicFront"/>
          <a:lightRig rig="flat" dir="t"/>
        </a:scene3d>
        <a:sp3d z="190500" extrusionH="12700" prstMaterial="plastic">
          <a:bevelT w="50800" h="50800" prst="hardEdge"/>
        </a:sp3d>
      </dgm:spPr>
    </dgm:pt>
  </dgm:ptLst>
  <dgm:cxnLst>
    <dgm:cxn modelId="{D80426B6-86A1-45AF-BBD1-F7FCF287B185}" srcId="{892DDBDA-F0C5-4AE8-A472-B9C0A36057F6}" destId="{1F3BF76C-41BA-4AF3-914F-8D015A57D471}" srcOrd="2" destOrd="0" parTransId="{13086B0D-4A68-4164-8066-B410454A3C0E}" sibTransId="{C8CAEDD0-43FF-417E-80FB-EE7B3C2B83D1}"/>
    <dgm:cxn modelId="{53302AAA-1D39-4919-B77E-81397758E0FE}" srcId="{F2AAA164-A00B-4161-AADE-EEBD9A8FE00E}" destId="{AD218A99-AB7B-4A6D-AA8E-0C7A728ABD79}" srcOrd="0" destOrd="0" parTransId="{C7DB24A0-4BBF-48D2-9C6B-9A19CCD0EAD7}" sibTransId="{1E237CEF-6340-4E73-99E9-86A300E88011}"/>
    <dgm:cxn modelId="{A8EBD4A9-2122-4536-91E5-3B1D4F14955C}" type="presOf" srcId="{AD218A99-AB7B-4A6D-AA8E-0C7A728ABD79}" destId="{78EE5682-325A-4342-9118-BDC61D8EE38F}" srcOrd="0" destOrd="0" presId="urn:microsoft.com/office/officeart/2008/layout/VerticalCurvedList"/>
    <dgm:cxn modelId="{D054AAFC-1CD7-4E25-9308-CEE606C59BFC}" type="presOf" srcId="{6F45B836-C986-47AC-A884-074D3E369E85}" destId="{78EE5682-325A-4342-9118-BDC61D8EE38F}" srcOrd="0" destOrd="1" presId="urn:microsoft.com/office/officeart/2008/layout/VerticalCurvedList"/>
    <dgm:cxn modelId="{27441712-12BD-45E5-9E2D-75AD765104CD}" srcId="{AD218A99-AB7B-4A6D-AA8E-0C7A728ABD79}" destId="{6F45B836-C986-47AC-A884-074D3E369E85}" srcOrd="0" destOrd="0" parTransId="{B288CDCC-BFB1-4775-B781-37CBD5A17B53}" sibTransId="{B11F22C0-8957-4428-883D-050DEAF34CE7}"/>
    <dgm:cxn modelId="{A33318F9-DCA1-4F6D-8B55-75CEC65E2D44}" srcId="{892DDBDA-F0C5-4AE8-A472-B9C0A36057F6}" destId="{A95E83A5-A41E-4D1D-8D8F-505094AF6F45}" srcOrd="1" destOrd="0" parTransId="{0C873DE3-79F4-44E9-ADE6-02FEEC27B642}" sibTransId="{5290A109-0ACD-410E-8FDC-61AB2F232B58}"/>
    <dgm:cxn modelId="{6FC61628-4A2A-4313-88D0-FFF001757834}" type="presOf" srcId="{AE466A5D-7BA6-4686-8287-4C9F9C0B2FE0}" destId="{78EE5682-325A-4342-9118-BDC61D8EE38F}" srcOrd="0" destOrd="2" presId="urn:microsoft.com/office/officeart/2008/layout/VerticalCurvedList"/>
    <dgm:cxn modelId="{C3C9EF10-C494-4490-8322-F75447BD904B}" type="presOf" srcId="{0CB51F89-FA0F-4C1F-B7F8-B5014C66F768}" destId="{2C90BB36-E1DB-4E64-A044-574A7D0FB1BB}" srcOrd="0" destOrd="1" presId="urn:microsoft.com/office/officeart/2008/layout/VerticalCurvedList"/>
    <dgm:cxn modelId="{8DB297B2-F347-4925-BF12-0492522D73B1}" type="presOf" srcId="{1F3BF76C-41BA-4AF3-914F-8D015A57D471}" destId="{2C90BB36-E1DB-4E64-A044-574A7D0FB1BB}" srcOrd="0" destOrd="3" presId="urn:microsoft.com/office/officeart/2008/layout/VerticalCurvedList"/>
    <dgm:cxn modelId="{8D6E2CD6-0FBF-4462-81D8-3F0A2E2C9F5D}" type="presOf" srcId="{A95E83A5-A41E-4D1D-8D8F-505094AF6F45}" destId="{2C90BB36-E1DB-4E64-A044-574A7D0FB1BB}" srcOrd="0" destOrd="2" presId="urn:microsoft.com/office/officeart/2008/layout/VerticalCurvedList"/>
    <dgm:cxn modelId="{6C4F5B8E-D252-409D-8110-6BCA64CDD422}" srcId="{F2AAA164-A00B-4161-AADE-EEBD9A8FE00E}" destId="{892DDBDA-F0C5-4AE8-A472-B9C0A36057F6}" srcOrd="1" destOrd="0" parTransId="{32D75074-740D-4462-9792-F7170FD7FA34}" sibTransId="{234A9A61-EE12-45DA-8B50-E876C6AE96C4}"/>
    <dgm:cxn modelId="{0AC747B5-B937-4C4B-86F1-A953CB7A6F92}" type="presOf" srcId="{B11F22C0-8957-4428-883D-050DEAF34CE7}" destId="{0389687F-2CE0-45EB-9E8F-6BDCBE3991FC}" srcOrd="0" destOrd="0" presId="urn:microsoft.com/office/officeart/2008/layout/VerticalCurvedList"/>
    <dgm:cxn modelId="{B6AC1B65-26B4-43B7-A27A-74306416DCED}" srcId="{892DDBDA-F0C5-4AE8-A472-B9C0A36057F6}" destId="{0CB51F89-FA0F-4C1F-B7F8-B5014C66F768}" srcOrd="0" destOrd="0" parTransId="{F92B4BCB-E9A3-4F53-841F-5467F4449EB5}" sibTransId="{AD6A36C2-A819-4C32-B762-78F024B2B73F}"/>
    <dgm:cxn modelId="{04C3082A-FBC3-4BEF-8117-0A463AB9ADD9}" type="presOf" srcId="{F2AAA164-A00B-4161-AADE-EEBD9A8FE00E}" destId="{2670765B-833D-458A-8076-95EA9F0E4EA5}" srcOrd="0" destOrd="0" presId="urn:microsoft.com/office/officeart/2008/layout/VerticalCurvedList"/>
    <dgm:cxn modelId="{6C2440DF-C422-4A39-9187-E6AFF4EE5C1B}" type="presOf" srcId="{892DDBDA-F0C5-4AE8-A472-B9C0A36057F6}" destId="{2C90BB36-E1DB-4E64-A044-574A7D0FB1BB}" srcOrd="0" destOrd="0" presId="urn:microsoft.com/office/officeart/2008/layout/VerticalCurvedList"/>
    <dgm:cxn modelId="{04549C5D-132D-4646-BD33-D8B9E46026B2}" srcId="{AD218A99-AB7B-4A6D-AA8E-0C7A728ABD79}" destId="{AE466A5D-7BA6-4686-8287-4C9F9C0B2FE0}" srcOrd="1" destOrd="0" parTransId="{429A3227-8CB9-407B-A69E-9CF32C1EDCA7}" sibTransId="{14C11317-16B8-4D6C-9F52-BFDA24197EC8}"/>
    <dgm:cxn modelId="{50144A6C-736D-4EA4-8693-EAD15CEEF008}" type="presParOf" srcId="{2670765B-833D-458A-8076-95EA9F0E4EA5}" destId="{43FDD2A8-39D6-4EB1-B510-2E9175188AF4}" srcOrd="0" destOrd="0" presId="urn:microsoft.com/office/officeart/2008/layout/VerticalCurvedList"/>
    <dgm:cxn modelId="{4C80721E-F559-482C-AB1A-EA501854A5D6}" type="presParOf" srcId="{43FDD2A8-39D6-4EB1-B510-2E9175188AF4}" destId="{6788CEBA-C0DD-47BE-B0A6-A1E76A96A231}" srcOrd="0" destOrd="0" presId="urn:microsoft.com/office/officeart/2008/layout/VerticalCurvedList"/>
    <dgm:cxn modelId="{5306381A-8715-438E-8D5C-25347A9BE4C8}" type="presParOf" srcId="{6788CEBA-C0DD-47BE-B0A6-A1E76A96A231}" destId="{BF999A04-E7D2-48A3-9CA6-BE953E5B6982}" srcOrd="0" destOrd="0" presId="urn:microsoft.com/office/officeart/2008/layout/VerticalCurvedList"/>
    <dgm:cxn modelId="{2C75B672-196F-4650-BFF8-FE9F7D093252}" type="presParOf" srcId="{6788CEBA-C0DD-47BE-B0A6-A1E76A96A231}" destId="{0389687F-2CE0-45EB-9E8F-6BDCBE3991FC}" srcOrd="1" destOrd="0" presId="urn:microsoft.com/office/officeart/2008/layout/VerticalCurvedList"/>
    <dgm:cxn modelId="{0C1EE005-E664-42D3-8B6E-A93B6562B257}" type="presParOf" srcId="{6788CEBA-C0DD-47BE-B0A6-A1E76A96A231}" destId="{32B49BC1-E3D5-4646-9D75-CD32B5137CFA}" srcOrd="2" destOrd="0" presId="urn:microsoft.com/office/officeart/2008/layout/VerticalCurvedList"/>
    <dgm:cxn modelId="{42993B3F-6AA8-4E5D-8A01-FD31F7084182}" type="presParOf" srcId="{6788CEBA-C0DD-47BE-B0A6-A1E76A96A231}" destId="{EE0618B9-48E4-47B8-AA18-826662FCA072}" srcOrd="3" destOrd="0" presId="urn:microsoft.com/office/officeart/2008/layout/VerticalCurvedList"/>
    <dgm:cxn modelId="{D0D31CB2-7AC4-4770-801C-953C6F2E4D1C}" type="presParOf" srcId="{43FDD2A8-39D6-4EB1-B510-2E9175188AF4}" destId="{78EE5682-325A-4342-9118-BDC61D8EE38F}" srcOrd="1" destOrd="0" presId="urn:microsoft.com/office/officeart/2008/layout/VerticalCurvedList"/>
    <dgm:cxn modelId="{9067EC2C-FC15-46BC-B010-B09772C5A124}" type="presParOf" srcId="{43FDD2A8-39D6-4EB1-B510-2E9175188AF4}" destId="{FCBD49ED-FA88-4C7D-9D02-75980FE69B87}" srcOrd="2" destOrd="0" presId="urn:microsoft.com/office/officeart/2008/layout/VerticalCurvedList"/>
    <dgm:cxn modelId="{7D50192E-F3E2-4B98-AB64-6FB662824F01}" type="presParOf" srcId="{FCBD49ED-FA88-4C7D-9D02-75980FE69B87}" destId="{25FFF8D6-C7EB-4786-B882-4442F55A2A47}" srcOrd="0" destOrd="0" presId="urn:microsoft.com/office/officeart/2008/layout/VerticalCurvedList"/>
    <dgm:cxn modelId="{7AE5A829-9BA9-405E-A495-8E82F35BC39A}" type="presParOf" srcId="{43FDD2A8-39D6-4EB1-B510-2E9175188AF4}" destId="{2C90BB36-E1DB-4E64-A044-574A7D0FB1BB}" srcOrd="3" destOrd="0" presId="urn:microsoft.com/office/officeart/2008/layout/VerticalCurvedList"/>
    <dgm:cxn modelId="{544BC426-4780-45F6-822C-B76847364922}" type="presParOf" srcId="{43FDD2A8-39D6-4EB1-B510-2E9175188AF4}" destId="{1D788D05-E6D2-4D20-843D-1025F499BEF1}" srcOrd="4" destOrd="0" presId="urn:microsoft.com/office/officeart/2008/layout/VerticalCurvedList"/>
    <dgm:cxn modelId="{F751FF3B-C89D-4473-A54C-CA888BDB8540}" type="presParOf" srcId="{1D788D05-E6D2-4D20-843D-1025F499BEF1}" destId="{7D7B2F44-4F92-4E8F-96A1-1F617C101F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8166D-EF7D-4D2B-9862-793D9C701189}" type="doc">
      <dgm:prSet loTypeId="urn:microsoft.com/office/officeart/2008/layout/PictureStrips" loCatId="picture" qsTypeId="urn:microsoft.com/office/officeart/2005/8/quickstyle/simple2" qsCatId="simple" csTypeId="urn:microsoft.com/office/officeart/2005/8/colors/colorful1#1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s-ES"/>
        </a:p>
      </dgm:t>
    </dgm:pt>
    <dgm:pt modelId="{B8750691-0998-485B-B513-BB52BB6464C0}">
      <dgm:prSet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317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dirty="0">
              <a:solidFill>
                <a:schemeClr val="accent6">
                  <a:lumMod val="50000"/>
                </a:schemeClr>
              </a:solidFill>
            </a:rPr>
            <a:t>Copilăria</a:t>
          </a:r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/>
          </a:r>
          <a:br>
            <a:rPr lang="es-ES" sz="2000" b="1" dirty="0">
              <a:solidFill>
                <a:schemeClr val="accent6">
                  <a:lumMod val="50000"/>
                </a:schemeClr>
              </a:solidFill>
            </a:rPr>
          </a:br>
          <a:r>
            <a:rPr lang="es-ES" sz="2000" b="1" dirty="0"/>
            <a:t>(</a:t>
          </a:r>
          <a:r>
            <a:rPr lang="ro-RO" sz="2000" b="1" dirty="0"/>
            <a:t>Judecătorii</a:t>
          </a:r>
          <a:r>
            <a:rPr lang="es-ES" sz="2000" b="1" dirty="0"/>
            <a:t> 13:24; Lu</a:t>
          </a:r>
          <a:r>
            <a:rPr lang="ro-RO" sz="2000" b="1" dirty="0"/>
            <a:t>ca</a:t>
          </a:r>
          <a:r>
            <a:rPr lang="es-ES" sz="2000" b="1" dirty="0"/>
            <a:t> 2:40)</a:t>
          </a:r>
        </a:p>
      </dgm:t>
    </dgm:pt>
    <dgm:pt modelId="{7AB5327F-624C-46F6-B0D0-9CB695A1593D}" type="parTrans" cxnId="{CD9B08EF-22B0-469C-95AB-613B25C6B59A}">
      <dgm:prSet/>
      <dgm:spPr/>
      <dgm:t>
        <a:bodyPr/>
        <a:lstStyle/>
        <a:p>
          <a:endParaRPr lang="es-ES" sz="2000" b="1"/>
        </a:p>
      </dgm:t>
    </dgm:pt>
    <dgm:pt modelId="{5B7FB3D4-7A73-4588-B03A-AC3197571EAA}" type="sibTrans" cxnId="{CD9B08EF-22B0-469C-95AB-613B25C6B59A}">
      <dgm:prSet/>
      <dgm:spPr/>
      <dgm:t>
        <a:bodyPr/>
        <a:lstStyle/>
        <a:p>
          <a:endParaRPr lang="es-ES" sz="2000" b="1"/>
        </a:p>
      </dgm:t>
    </dgm:pt>
    <dgm:pt modelId="{BFE60F35-9C2A-43D7-8F7C-2D996C451C99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317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dirty="0" smtClean="0">
              <a:solidFill>
                <a:schemeClr val="accent2">
                  <a:lumMod val="50000"/>
                </a:schemeClr>
              </a:solidFill>
            </a:rPr>
            <a:t>Tinereţea</a:t>
          </a:r>
          <a:r>
            <a:rPr lang="es-ES" sz="2000" b="1" dirty="0">
              <a:solidFill>
                <a:schemeClr val="accent2">
                  <a:lumMod val="50000"/>
                </a:schemeClr>
              </a:solidFill>
            </a:rPr>
            <a:t/>
          </a:r>
          <a:br>
            <a:rPr lang="es-ES" sz="2000" b="1" dirty="0">
              <a:solidFill>
                <a:schemeClr val="accent2">
                  <a:lumMod val="50000"/>
                </a:schemeClr>
              </a:solidFill>
            </a:rPr>
          </a:br>
          <a:r>
            <a:rPr lang="es-ES" sz="2000" b="1" dirty="0"/>
            <a:t>(</a:t>
          </a:r>
          <a:r>
            <a:rPr lang="ro-RO" sz="2000" b="1" dirty="0"/>
            <a:t>Psalmii</a:t>
          </a:r>
          <a:r>
            <a:rPr lang="es-ES" sz="2000" b="1" dirty="0"/>
            <a:t> 71:5</a:t>
          </a:r>
          <a:r>
            <a:rPr lang="es-ES" sz="2000" b="1" dirty="0" smtClean="0"/>
            <a:t>; 1 </a:t>
          </a:r>
          <a:r>
            <a:rPr lang="ro-RO" sz="2000" b="1" dirty="0"/>
            <a:t>Timotei</a:t>
          </a:r>
          <a:r>
            <a:rPr lang="es-ES" sz="2000" b="1" dirty="0"/>
            <a:t> 4:12)</a:t>
          </a:r>
        </a:p>
      </dgm:t>
    </dgm:pt>
    <dgm:pt modelId="{852FB4B6-5BB8-49BE-BFD9-9A18C83D1562}" type="parTrans" cxnId="{A860BBE8-28A8-42C7-9D68-15BC3B4D5A9A}">
      <dgm:prSet/>
      <dgm:spPr/>
      <dgm:t>
        <a:bodyPr/>
        <a:lstStyle/>
        <a:p>
          <a:endParaRPr lang="es-ES" sz="2000" b="1"/>
        </a:p>
      </dgm:t>
    </dgm:pt>
    <dgm:pt modelId="{467CEF6D-FCF7-412A-99E2-8618CD407F4D}" type="sibTrans" cxnId="{A860BBE8-28A8-42C7-9D68-15BC3B4D5A9A}">
      <dgm:prSet/>
      <dgm:spPr/>
      <dgm:t>
        <a:bodyPr/>
        <a:lstStyle/>
        <a:p>
          <a:endParaRPr lang="es-ES" sz="2000" b="1"/>
        </a:p>
      </dgm:t>
    </dgm:pt>
    <dgm:pt modelId="{456AD9A4-ABC6-4677-B4D3-C2F403A5E1F0}">
      <dgm:prSet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317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dirty="0">
              <a:solidFill>
                <a:schemeClr val="accent4">
                  <a:lumMod val="50000"/>
                </a:schemeClr>
              </a:solidFill>
            </a:rPr>
            <a:t>Maturitatea</a:t>
          </a:r>
          <a:r>
            <a:rPr lang="es-ES" sz="2000" b="1" dirty="0">
              <a:solidFill>
                <a:schemeClr val="accent4">
                  <a:lumMod val="50000"/>
                </a:schemeClr>
              </a:solidFill>
            </a:rPr>
            <a:t/>
          </a:r>
          <a:br>
            <a:rPr lang="es-ES" sz="2000" b="1" dirty="0">
              <a:solidFill>
                <a:schemeClr val="accent4">
                  <a:lumMod val="50000"/>
                </a:schemeClr>
              </a:solidFill>
            </a:rPr>
          </a:br>
          <a:r>
            <a:rPr lang="es-ES" sz="2000" b="1" dirty="0"/>
            <a:t>(Gene</a:t>
          </a:r>
          <a:r>
            <a:rPr lang="ro-RO" sz="2000" b="1" dirty="0"/>
            <a:t>za</a:t>
          </a:r>
          <a:r>
            <a:rPr lang="es-ES" sz="2000" b="1" dirty="0"/>
            <a:t> 41:46; </a:t>
          </a:r>
          <a:r>
            <a:rPr lang="ro-RO" sz="2000" b="1" dirty="0"/>
            <a:t>Fapte</a:t>
          </a:r>
          <a:r>
            <a:rPr lang="es-ES" sz="2000" b="1" dirty="0"/>
            <a:t> 7:23)</a:t>
          </a:r>
        </a:p>
      </dgm:t>
    </dgm:pt>
    <dgm:pt modelId="{920DA20F-6580-40E4-9D57-AFF60E86F25E}" type="parTrans" cxnId="{B0DBE11B-FD12-412D-8C51-C2286A2379E1}">
      <dgm:prSet/>
      <dgm:spPr/>
      <dgm:t>
        <a:bodyPr/>
        <a:lstStyle/>
        <a:p>
          <a:endParaRPr lang="es-ES" sz="2000" b="1"/>
        </a:p>
      </dgm:t>
    </dgm:pt>
    <dgm:pt modelId="{23E10002-3DB8-4F27-9120-06DEC599FD80}" type="sibTrans" cxnId="{B0DBE11B-FD12-412D-8C51-C2286A2379E1}">
      <dgm:prSet/>
      <dgm:spPr/>
      <dgm:t>
        <a:bodyPr/>
        <a:lstStyle/>
        <a:p>
          <a:endParaRPr lang="es-ES" sz="2000" b="1"/>
        </a:p>
      </dgm:t>
    </dgm:pt>
    <dgm:pt modelId="{41390E82-BC91-4844-909E-881FDCE6FB40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317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o-RO" sz="2000" b="1" dirty="0" smtClean="0">
              <a:solidFill>
                <a:schemeClr val="accent1">
                  <a:lumMod val="50000"/>
                </a:schemeClr>
              </a:solidFill>
            </a:rPr>
            <a:t>Bătrâneţea</a:t>
          </a:r>
          <a:r>
            <a:rPr lang="es-ES" sz="2000" b="1" dirty="0">
              <a:solidFill>
                <a:schemeClr val="accent1">
                  <a:lumMod val="50000"/>
                </a:schemeClr>
              </a:solidFill>
            </a:rPr>
            <a:t/>
          </a:r>
          <a:br>
            <a:rPr lang="es-ES" sz="2000" b="1" dirty="0">
              <a:solidFill>
                <a:schemeClr val="accent1">
                  <a:lumMod val="50000"/>
                </a:schemeClr>
              </a:solidFill>
            </a:rPr>
          </a:br>
          <a:r>
            <a:rPr lang="es-ES" sz="2000" b="1" dirty="0"/>
            <a:t>(</a:t>
          </a:r>
          <a:r>
            <a:rPr lang="ro-RO" sz="2000" b="1" dirty="0"/>
            <a:t>Psalmii</a:t>
          </a:r>
          <a:r>
            <a:rPr lang="es-ES" sz="2000" b="1" dirty="0"/>
            <a:t> 90:10; </a:t>
          </a:r>
          <a:r>
            <a:rPr lang="ro-RO" sz="2000" b="1" dirty="0"/>
            <a:t>Filimon</a:t>
          </a:r>
          <a:r>
            <a:rPr lang="es-ES" sz="2000" b="1" dirty="0"/>
            <a:t> 1:9)</a:t>
          </a:r>
        </a:p>
      </dgm:t>
    </dgm:pt>
    <dgm:pt modelId="{CE87ABA9-FDEB-4AB4-95C0-D7257D17AE94}" type="parTrans" cxnId="{51D4A500-CD0C-48A1-8E9B-A3FA93D849DE}">
      <dgm:prSet/>
      <dgm:spPr/>
      <dgm:t>
        <a:bodyPr/>
        <a:lstStyle/>
        <a:p>
          <a:endParaRPr lang="es-ES" sz="2000" b="1"/>
        </a:p>
      </dgm:t>
    </dgm:pt>
    <dgm:pt modelId="{781522B2-7022-433C-843F-5C84CF864877}" type="sibTrans" cxnId="{51D4A500-CD0C-48A1-8E9B-A3FA93D849DE}">
      <dgm:prSet/>
      <dgm:spPr/>
      <dgm:t>
        <a:bodyPr/>
        <a:lstStyle/>
        <a:p>
          <a:endParaRPr lang="es-ES" sz="2000" b="1"/>
        </a:p>
      </dgm:t>
    </dgm:pt>
    <dgm:pt modelId="{F47C1F12-5449-45F9-88D7-6F09AE8BE9A8}" type="pres">
      <dgm:prSet presAssocID="{9488166D-EF7D-4D2B-9862-793D9C7011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EE83F9C9-3B51-4D00-8E67-90F67C9C5A45}" type="pres">
      <dgm:prSet presAssocID="{B8750691-0998-485B-B513-BB52BB6464C0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99285DB-9D86-4501-B79C-3DF74D4AC23D}" type="pres">
      <dgm:prSet presAssocID="{B8750691-0998-485B-B513-BB52BB6464C0}" presName="rect1" presStyleLbl="trAlignAcc1" presStyleIdx="0" presStyleCnt="4" custScaleY="12719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D861125-29F5-48AD-9EE5-68976740F369}" type="pres">
      <dgm:prSet presAssocID="{B8750691-0998-485B-B513-BB52BB6464C0}" presName="rect2" presStyleLbl="fgImgPlace1" presStyleIdx="0" presStyleCnt="4" custScaleX="111925" custScaleY="104910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173B1BD-65DC-4422-BD15-709141ED4CFD}" type="pres">
      <dgm:prSet presAssocID="{5B7FB3D4-7A73-4588-B03A-AC3197571EAA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DE35748-D7BF-43BD-8327-B9F11450C0D3}" type="pres">
      <dgm:prSet presAssocID="{BFE60F35-9C2A-43D7-8F7C-2D996C451C99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02ACE47-1247-41A3-B272-E683718EA274}" type="pres">
      <dgm:prSet presAssocID="{BFE60F35-9C2A-43D7-8F7C-2D996C451C99}" presName="rect1" presStyleLbl="trAlignAcc1" presStyleIdx="1" presStyleCnt="4" custScaleY="12719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39E7F4B-2E89-4CDC-AB23-93F06FDE64B6}" type="pres">
      <dgm:prSet presAssocID="{BFE60F35-9C2A-43D7-8F7C-2D996C451C99}" presName="rect2" presStyleLbl="fgImgPlace1" presStyleIdx="1" presStyleCnt="4" custScaleX="111925" custScaleY="104910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8B9DAA4-2605-440F-A1F7-426107DC9F66}" type="pres">
      <dgm:prSet presAssocID="{467CEF6D-FCF7-412A-99E2-8618CD407F4D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4B7107E-8B18-4754-A694-D049174C8E0A}" type="pres">
      <dgm:prSet presAssocID="{456AD9A4-ABC6-4677-B4D3-C2F403A5E1F0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4BE9A94-F2E5-4C3A-BD3F-3C4D7B8E3848}" type="pres">
      <dgm:prSet presAssocID="{456AD9A4-ABC6-4677-B4D3-C2F403A5E1F0}" presName="rect1" presStyleLbl="trAlignAcc1" presStyleIdx="2" presStyleCnt="4" custScaleY="12719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6C54C0E-49DE-411F-A94F-4C77C7EF6C78}" type="pres">
      <dgm:prSet presAssocID="{456AD9A4-ABC6-4677-B4D3-C2F403A5E1F0}" presName="rect2" presStyleLbl="fgImgPlace1" presStyleIdx="2" presStyleCnt="4" custScaleX="111925" custScaleY="104910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E3CCFF5-3026-4903-8799-CD398187465E}" type="pres">
      <dgm:prSet presAssocID="{23E10002-3DB8-4F27-9120-06DEC599FD80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A5A5B23-FE13-447A-9EC3-B94A50C80D3B}" type="pres">
      <dgm:prSet presAssocID="{41390E82-BC91-4844-909E-881FDCE6FB40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55DDF1B-9BCF-476C-B082-2272FB85826F}" type="pres">
      <dgm:prSet presAssocID="{41390E82-BC91-4844-909E-881FDCE6FB40}" presName="rect1" presStyleLbl="trAlignAcc1" presStyleIdx="3" presStyleCnt="4" custScaleY="12719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D89A8A1-9B2B-4999-9FC0-8FE8595597F8}" type="pres">
      <dgm:prSet presAssocID="{41390E82-BC91-4844-909E-881FDCE6FB40}" presName="rect2" presStyleLbl="fgImgPlace1" presStyleIdx="3" presStyleCnt="4" custScaleX="111925" custScaleY="104910"/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07D56225-009D-481E-B397-087380209E26}" type="presOf" srcId="{BFE60F35-9C2A-43D7-8F7C-2D996C451C99}" destId="{E02ACE47-1247-41A3-B272-E683718EA274}" srcOrd="0" destOrd="0" presId="urn:microsoft.com/office/officeart/2008/layout/PictureStrips"/>
    <dgm:cxn modelId="{B6EFB40F-7E8C-4B79-B9F3-B3983D728F9E}" type="presOf" srcId="{456AD9A4-ABC6-4677-B4D3-C2F403A5E1F0}" destId="{74BE9A94-F2E5-4C3A-BD3F-3C4D7B8E3848}" srcOrd="0" destOrd="0" presId="urn:microsoft.com/office/officeart/2008/layout/PictureStrips"/>
    <dgm:cxn modelId="{C24F8FA8-819F-4D28-9B9C-6A120C0C09C2}" type="presOf" srcId="{9488166D-EF7D-4D2B-9862-793D9C701189}" destId="{F47C1F12-5449-45F9-88D7-6F09AE8BE9A8}" srcOrd="0" destOrd="0" presId="urn:microsoft.com/office/officeart/2008/layout/PictureStrips"/>
    <dgm:cxn modelId="{B0DBE11B-FD12-412D-8C51-C2286A2379E1}" srcId="{9488166D-EF7D-4D2B-9862-793D9C701189}" destId="{456AD9A4-ABC6-4677-B4D3-C2F403A5E1F0}" srcOrd="2" destOrd="0" parTransId="{920DA20F-6580-40E4-9D57-AFF60E86F25E}" sibTransId="{23E10002-3DB8-4F27-9120-06DEC599FD80}"/>
    <dgm:cxn modelId="{4809079C-E543-46AC-8813-2299F1786EDE}" type="presOf" srcId="{41390E82-BC91-4844-909E-881FDCE6FB40}" destId="{655DDF1B-9BCF-476C-B082-2272FB85826F}" srcOrd="0" destOrd="0" presId="urn:microsoft.com/office/officeart/2008/layout/PictureStrips"/>
    <dgm:cxn modelId="{71001605-A48A-4790-9210-BDB7377F9466}" type="presOf" srcId="{B8750691-0998-485B-B513-BB52BB6464C0}" destId="{299285DB-9D86-4501-B79C-3DF74D4AC23D}" srcOrd="0" destOrd="0" presId="urn:microsoft.com/office/officeart/2008/layout/PictureStrips"/>
    <dgm:cxn modelId="{CD9B08EF-22B0-469C-95AB-613B25C6B59A}" srcId="{9488166D-EF7D-4D2B-9862-793D9C701189}" destId="{B8750691-0998-485B-B513-BB52BB6464C0}" srcOrd="0" destOrd="0" parTransId="{7AB5327F-624C-46F6-B0D0-9CB695A1593D}" sibTransId="{5B7FB3D4-7A73-4588-B03A-AC3197571EAA}"/>
    <dgm:cxn modelId="{51D4A500-CD0C-48A1-8E9B-A3FA93D849DE}" srcId="{9488166D-EF7D-4D2B-9862-793D9C701189}" destId="{41390E82-BC91-4844-909E-881FDCE6FB40}" srcOrd="3" destOrd="0" parTransId="{CE87ABA9-FDEB-4AB4-95C0-D7257D17AE94}" sibTransId="{781522B2-7022-433C-843F-5C84CF864877}"/>
    <dgm:cxn modelId="{A860BBE8-28A8-42C7-9D68-15BC3B4D5A9A}" srcId="{9488166D-EF7D-4D2B-9862-793D9C701189}" destId="{BFE60F35-9C2A-43D7-8F7C-2D996C451C99}" srcOrd="1" destOrd="0" parTransId="{852FB4B6-5BB8-49BE-BFD9-9A18C83D1562}" sibTransId="{467CEF6D-FCF7-412A-99E2-8618CD407F4D}"/>
    <dgm:cxn modelId="{52A6E13B-EED3-4EF2-BF7D-FC1B5C6C823B}" type="presParOf" srcId="{F47C1F12-5449-45F9-88D7-6F09AE8BE9A8}" destId="{EE83F9C9-3B51-4D00-8E67-90F67C9C5A45}" srcOrd="0" destOrd="0" presId="urn:microsoft.com/office/officeart/2008/layout/PictureStrips"/>
    <dgm:cxn modelId="{E0CFFD12-BF49-4C68-BE46-2081D380D10E}" type="presParOf" srcId="{EE83F9C9-3B51-4D00-8E67-90F67C9C5A45}" destId="{299285DB-9D86-4501-B79C-3DF74D4AC23D}" srcOrd="0" destOrd="0" presId="urn:microsoft.com/office/officeart/2008/layout/PictureStrips"/>
    <dgm:cxn modelId="{FE62B822-FED0-4649-A200-C5FD908AC6CF}" type="presParOf" srcId="{EE83F9C9-3B51-4D00-8E67-90F67C9C5A45}" destId="{2D861125-29F5-48AD-9EE5-68976740F369}" srcOrd="1" destOrd="0" presId="urn:microsoft.com/office/officeart/2008/layout/PictureStrips"/>
    <dgm:cxn modelId="{37E0A3CA-680A-4122-965B-6ABE05EA2281}" type="presParOf" srcId="{F47C1F12-5449-45F9-88D7-6F09AE8BE9A8}" destId="{3173B1BD-65DC-4422-BD15-709141ED4CFD}" srcOrd="1" destOrd="0" presId="urn:microsoft.com/office/officeart/2008/layout/PictureStrips"/>
    <dgm:cxn modelId="{AACDA661-A2FF-4BFE-9B83-CBD24E6EAB97}" type="presParOf" srcId="{F47C1F12-5449-45F9-88D7-6F09AE8BE9A8}" destId="{3DE35748-D7BF-43BD-8327-B9F11450C0D3}" srcOrd="2" destOrd="0" presId="urn:microsoft.com/office/officeart/2008/layout/PictureStrips"/>
    <dgm:cxn modelId="{20295C03-7F1C-4A67-962A-8594328BE2FA}" type="presParOf" srcId="{3DE35748-D7BF-43BD-8327-B9F11450C0D3}" destId="{E02ACE47-1247-41A3-B272-E683718EA274}" srcOrd="0" destOrd="0" presId="urn:microsoft.com/office/officeart/2008/layout/PictureStrips"/>
    <dgm:cxn modelId="{7C0A0A94-54A7-4D97-803E-F952B4B54173}" type="presParOf" srcId="{3DE35748-D7BF-43BD-8327-B9F11450C0D3}" destId="{739E7F4B-2E89-4CDC-AB23-93F06FDE64B6}" srcOrd="1" destOrd="0" presId="urn:microsoft.com/office/officeart/2008/layout/PictureStrips"/>
    <dgm:cxn modelId="{04BAFA5F-81A5-4178-95F6-CC3A9A218E59}" type="presParOf" srcId="{F47C1F12-5449-45F9-88D7-6F09AE8BE9A8}" destId="{C8B9DAA4-2605-440F-A1F7-426107DC9F66}" srcOrd="3" destOrd="0" presId="urn:microsoft.com/office/officeart/2008/layout/PictureStrips"/>
    <dgm:cxn modelId="{CCFFCFE5-A65E-4662-87E3-A0FC44DD8B4D}" type="presParOf" srcId="{F47C1F12-5449-45F9-88D7-6F09AE8BE9A8}" destId="{04B7107E-8B18-4754-A694-D049174C8E0A}" srcOrd="4" destOrd="0" presId="urn:microsoft.com/office/officeart/2008/layout/PictureStrips"/>
    <dgm:cxn modelId="{4C56AC25-CEFF-40F9-A364-929CCF5496D6}" type="presParOf" srcId="{04B7107E-8B18-4754-A694-D049174C8E0A}" destId="{74BE9A94-F2E5-4C3A-BD3F-3C4D7B8E3848}" srcOrd="0" destOrd="0" presId="urn:microsoft.com/office/officeart/2008/layout/PictureStrips"/>
    <dgm:cxn modelId="{2B0D1BF2-8A60-4A89-82E0-3A8938872E00}" type="presParOf" srcId="{04B7107E-8B18-4754-A694-D049174C8E0A}" destId="{56C54C0E-49DE-411F-A94F-4C77C7EF6C78}" srcOrd="1" destOrd="0" presId="urn:microsoft.com/office/officeart/2008/layout/PictureStrips"/>
    <dgm:cxn modelId="{02E79BFC-DF59-4002-BF43-BB16CBC278C4}" type="presParOf" srcId="{F47C1F12-5449-45F9-88D7-6F09AE8BE9A8}" destId="{1E3CCFF5-3026-4903-8799-CD398187465E}" srcOrd="5" destOrd="0" presId="urn:microsoft.com/office/officeart/2008/layout/PictureStrips"/>
    <dgm:cxn modelId="{AE7717E4-BA63-493B-8EAC-4E4F0BB05B61}" type="presParOf" srcId="{F47C1F12-5449-45F9-88D7-6F09AE8BE9A8}" destId="{EA5A5B23-FE13-447A-9EC3-B94A50C80D3B}" srcOrd="6" destOrd="0" presId="urn:microsoft.com/office/officeart/2008/layout/PictureStrips"/>
    <dgm:cxn modelId="{E966093A-D97E-416C-9D03-6B9A3E722EAD}" type="presParOf" srcId="{EA5A5B23-FE13-447A-9EC3-B94A50C80D3B}" destId="{655DDF1B-9BCF-476C-B082-2272FB85826F}" srcOrd="0" destOrd="0" presId="urn:microsoft.com/office/officeart/2008/layout/PictureStrips"/>
    <dgm:cxn modelId="{2151EAE5-F653-4389-B937-064AA425BD9C}" type="presParOf" srcId="{EA5A5B23-FE13-447A-9EC3-B94A50C80D3B}" destId="{DD89A8A1-9B2B-4999-9FC0-8FE8595597F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A2C1-103F-42ED-8747-5E3A3592E9B3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8293-FFB0-4E1B-B336-244B6ADD9E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858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A2C1-103F-42ED-8747-5E3A3592E9B3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8293-FFB0-4E1B-B336-244B6ADD9E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9567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A2C1-103F-42ED-8747-5E3A3592E9B3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8293-FFB0-4E1B-B336-244B6ADD9E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6459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263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273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229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00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2282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5616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697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756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A2C1-103F-42ED-8747-5E3A3592E9B3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8293-FFB0-4E1B-B336-244B6ADD9E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5819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6316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656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454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693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A2C1-103F-42ED-8747-5E3A3592E9B3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8293-FFB0-4E1B-B336-244B6ADD9E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29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A2C1-103F-42ED-8747-5E3A3592E9B3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8293-FFB0-4E1B-B336-244B6ADD9E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661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A2C1-103F-42ED-8747-5E3A3592E9B3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8293-FFB0-4E1B-B336-244B6ADD9E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3860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A2C1-103F-42ED-8747-5E3A3592E9B3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8293-FFB0-4E1B-B336-244B6ADD9E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4302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A2C1-103F-42ED-8747-5E3A3592E9B3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8293-FFB0-4E1B-B336-244B6ADD9E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7935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A2C1-103F-42ED-8747-5E3A3592E9B3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8293-FFB0-4E1B-B336-244B6ADD9E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8232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A2C1-103F-42ED-8747-5E3A3592E9B3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8293-FFB0-4E1B-B336-244B6ADD9E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7539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5A2C1-103F-42ED-8747-5E3A3592E9B3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8293-FFB0-4E1B-B336-244B6ADD9E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51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CDA6-7673-4DC2-A02F-811EC6A246FA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467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CDA6-7673-4DC2-A02F-811EC6A246FA}" type="datetimeFigureOut">
              <a:rPr lang="es-ES" smtClean="0"/>
              <a:pPr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146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2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microsoft.com/office/2007/relationships/hdphoto" Target="../media/hdphoto2.wdp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xmlns="" id="{3EC6634C-15EF-4B45-A797-F4364F5580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286801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CB76109-A624-46C0-8105-9A0C0259D2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46438"/>
            <a:ext cx="9144000" cy="28680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CB3EE98-247C-4F61-BF86-8B6275695A74}"/>
              </a:ext>
            </a:extLst>
          </p:cNvPr>
          <p:cNvSpPr txBox="1"/>
          <p:nvPr/>
        </p:nvSpPr>
        <p:spPr>
          <a:xfrm>
            <a:off x="0" y="2947976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z="6600">
                <a:solidFill>
                  <a:schemeClr val="accent6">
                    <a:lumMod val="50000"/>
                  </a:schemeClr>
                </a:solidFill>
              </a:rPr>
              <a:t>RITMURILE </a:t>
            </a:r>
            <a:r>
              <a:rPr lang="ro-RO" sz="6600" smtClean="0">
                <a:solidFill>
                  <a:schemeClr val="accent6">
                    <a:lumMod val="50000"/>
                  </a:schemeClr>
                </a:solidFill>
              </a:rPr>
              <a:t>VIEŢII</a:t>
            </a:r>
            <a:endParaRPr lang="ro-RO" sz="6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D67D357-B970-4EE9-8FF0-79C0CE0090B1}"/>
              </a:ext>
            </a:extLst>
          </p:cNvPr>
          <p:cNvSpPr txBox="1"/>
          <p:nvPr/>
        </p:nvSpPr>
        <p:spPr>
          <a:xfrm>
            <a:off x="2908660" y="8705"/>
            <a:ext cx="353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Lecţia 1 pentru </a:t>
            </a:r>
            <a:r>
              <a:rPr lang="ro-RO" b="1" dirty="0">
                <a:solidFill>
                  <a:schemeClr val="accent6">
                    <a:lumMod val="50000"/>
                  </a:schemeClr>
                </a:solidFill>
              </a:rPr>
              <a:t>6 Aprilie 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2019</a:t>
            </a:r>
            <a:endParaRPr lang="ro-RO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4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D42FFEA-A27F-433F-8C18-17FB6B8B1D80}"/>
              </a:ext>
            </a:extLst>
          </p:cNvPr>
          <p:cNvSpPr/>
          <p:nvPr/>
        </p:nvSpPr>
        <p:spPr>
          <a:xfrm>
            <a:off x="235132" y="2810576"/>
            <a:ext cx="867373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„Toate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îşi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au vremea lor,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şi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fiecare lucru de sub ceruri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îşi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are ceasul lui.”</a:t>
            </a:r>
          </a:p>
          <a:p>
            <a:pPr algn="ctr"/>
            <a:r>
              <a:rPr lang="ro-RO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(Eclesiastul 3:1)</a:t>
            </a:r>
            <a:endParaRPr lang="ro-RO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agen 9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xmlns="" id="{3EC6634C-15EF-4B45-A797-F4364F558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86801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CB76109-A624-46C0-8105-9A0C0259D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46438"/>
            <a:ext cx="9144000" cy="28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44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29994E33-7C6E-4AE5-9D3B-2D439106A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65100358"/>
              </p:ext>
            </p:extLst>
          </p:nvPr>
        </p:nvGraphicFramePr>
        <p:xfrm>
          <a:off x="4180111" y="2546355"/>
          <a:ext cx="4778384" cy="4193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0E23302-2E1D-4603-9B2A-0E172E53BF12}"/>
              </a:ext>
            </a:extLst>
          </p:cNvPr>
          <p:cNvSpPr txBox="1"/>
          <p:nvPr/>
        </p:nvSpPr>
        <p:spPr>
          <a:xfrm>
            <a:off x="322217" y="170390"/>
            <a:ext cx="56431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„Toate </a:t>
            </a:r>
            <a:r>
              <a:rPr lang="ro-RO" sz="2000" b="1" dirty="0" smtClean="0">
                <a:solidFill>
                  <a:schemeClr val="bg1"/>
                </a:solidFill>
              </a:rPr>
              <a:t>îşi </a:t>
            </a:r>
            <a:r>
              <a:rPr lang="ro-RO" sz="2000" b="1" dirty="0">
                <a:solidFill>
                  <a:schemeClr val="bg1"/>
                </a:solidFill>
              </a:rPr>
              <a:t>au vremea </a:t>
            </a:r>
            <a:r>
              <a:rPr lang="ro-RO" sz="2000" b="1" dirty="0" smtClean="0">
                <a:solidFill>
                  <a:schemeClr val="bg1"/>
                </a:solidFill>
              </a:rPr>
              <a:t>lor…” </a:t>
            </a:r>
            <a:r>
              <a:rPr lang="ro-RO" sz="2000" b="1" dirty="0">
                <a:solidFill>
                  <a:schemeClr val="bg1"/>
                </a:solidFill>
              </a:rPr>
              <a:t>(Eclesiastul 3:1). Dumnezeu a creat timpul </a:t>
            </a:r>
            <a:r>
              <a:rPr lang="ro-RO" sz="2000" b="1" dirty="0" smtClean="0">
                <a:solidFill>
                  <a:schemeClr val="bg1"/>
                </a:solidFill>
              </a:rPr>
              <a:t>şi </a:t>
            </a:r>
            <a:r>
              <a:rPr lang="ro-RO" sz="2000" b="1" dirty="0">
                <a:solidFill>
                  <a:schemeClr val="bg1"/>
                </a:solidFill>
              </a:rPr>
              <a:t>ritmurile care dirijează </a:t>
            </a:r>
            <a:r>
              <a:rPr lang="ro-RO" sz="2000" b="1" dirty="0" smtClean="0">
                <a:solidFill>
                  <a:schemeClr val="bg1"/>
                </a:solidFill>
              </a:rPr>
              <a:t>viaţa </a:t>
            </a:r>
            <a:r>
              <a:rPr lang="ro-RO" sz="2000" b="1" dirty="0">
                <a:solidFill>
                  <a:schemeClr val="bg1"/>
                </a:solidFill>
              </a:rPr>
              <a:t>pe Pământ (pentru plante, animale </a:t>
            </a:r>
            <a:r>
              <a:rPr lang="ro-RO" sz="2000" b="1" dirty="0" smtClean="0">
                <a:solidFill>
                  <a:schemeClr val="bg1"/>
                </a:solidFill>
              </a:rPr>
              <a:t>şi </a:t>
            </a:r>
            <a:r>
              <a:rPr lang="ro-RO" sz="2000" b="1" dirty="0">
                <a:solidFill>
                  <a:schemeClr val="bg1"/>
                </a:solidFill>
              </a:rPr>
              <a:t>pentru oameni).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Aceste ritmuri sunt identice pentru toată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creaţia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dar nu toate creaturile le experimentează în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acelaşi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fel. Există schimbări care afectează oamenii într-un mod diferit, iar aceste schimbări ne conturează forma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vieţii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Imagen que contiene muñeca, juguete&#10;&#10;Descripción generada automáticamente">
            <a:extLst>
              <a:ext uri="{FF2B5EF4-FFF2-40B4-BE49-F238E27FC236}">
                <a16:creationId xmlns:a16="http://schemas.microsoft.com/office/drawing/2014/main" xmlns="" id="{1196BCD9-A628-4068-852B-831D0F8EA4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65371" y="513102"/>
            <a:ext cx="2993124" cy="1357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6472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9687F-2CE0-45EB-9E8F-6BDCBE399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389687F-2CE0-45EB-9E8F-6BDCBE399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FF8D6-C7EB-4786-B882-4442F55A2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25FFF8D6-C7EB-4786-B882-4442F55A2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E5682-325A-4342-9118-BDC61D8EE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78EE5682-325A-4342-9118-BDC61D8EE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7B2F44-4F92-4E8F-96A1-1F617C101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7D7B2F44-4F92-4E8F-96A1-1F617C101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90BB36-E1DB-4E64-A044-574A7D0FB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2C90BB36-E1DB-4E64-A044-574A7D0FB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E502E6F-4596-4AE6-AA12-23EA83473729}"/>
              </a:ext>
            </a:extLst>
          </p:cNvPr>
          <p:cNvSpPr/>
          <p:nvPr/>
        </p:nvSpPr>
        <p:spPr>
          <a:xfrm>
            <a:off x="0" y="42309"/>
            <a:ext cx="4572000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>
              <a:bevelT w="38100" h="38100" prst="convex"/>
            </a:sp3d>
          </a:bodyPr>
          <a:lstStyle/>
          <a:p>
            <a:pPr algn="ctr" defTabSz="914400"/>
            <a:r>
              <a:rPr lang="ro-RO" sz="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ORDINE </a:t>
            </a:r>
            <a:r>
              <a:rPr lang="ro-RO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ŞI RITM</a:t>
            </a:r>
            <a:endParaRPr lang="ro-RO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0444C2B-A1FD-4945-AE59-8A9C0AB33009}"/>
              </a:ext>
            </a:extLst>
          </p:cNvPr>
          <p:cNvSpPr/>
          <p:nvPr/>
        </p:nvSpPr>
        <p:spPr>
          <a:xfrm>
            <a:off x="4572000" y="0"/>
            <a:ext cx="44980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„Cât va fi pământul, nu vor înceta semănatul </a:t>
            </a:r>
            <a:r>
              <a:rPr lang="ro-RO" sz="1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şi </a:t>
            </a:r>
            <a:r>
              <a:rPr lang="ro-RO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seceratul, frigul </a:t>
            </a:r>
            <a:r>
              <a:rPr lang="ro-RO" sz="1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şi </a:t>
            </a:r>
            <a:r>
              <a:rPr lang="ro-RO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căldura, vara </a:t>
            </a:r>
            <a:r>
              <a:rPr lang="ro-RO" sz="1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şi </a:t>
            </a:r>
            <a:r>
              <a:rPr lang="ro-RO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iarna, ziua </a:t>
            </a:r>
            <a:r>
              <a:rPr lang="ro-RO" sz="1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şi </a:t>
            </a:r>
            <a:r>
              <a:rPr lang="ro-RO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noaptea!” (Geneza 8:22</a:t>
            </a:r>
            <a:r>
              <a:rPr lang="ro-RO" sz="1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A9DE89B-C189-4466-A46C-9CFB60A60A42}"/>
              </a:ext>
            </a:extLst>
          </p:cNvPr>
          <p:cNvSpPr txBox="1"/>
          <p:nvPr/>
        </p:nvSpPr>
        <p:spPr>
          <a:xfrm>
            <a:off x="370116" y="993303"/>
            <a:ext cx="4201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Potrivit cu Geneza capitolul 1, Dumnezeu a creat Pământul </a:t>
            </a:r>
            <a:r>
              <a:rPr lang="ro-RO" sz="2000" b="1" dirty="0" smtClean="0"/>
              <a:t>şi </a:t>
            </a:r>
            <a:r>
              <a:rPr lang="ro-RO" sz="2000" b="1" dirty="0"/>
              <a:t>l-a transformat din neorânduială în </a:t>
            </a:r>
            <a:r>
              <a:rPr lang="ro-RO" sz="2000" b="1" dirty="0" smtClean="0"/>
              <a:t>perfecţiune</a:t>
            </a:r>
            <a:r>
              <a:rPr lang="ro-RO" sz="2000" b="1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72C3805-DBF0-47FD-A419-CF944D75AD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9853" y="1255436"/>
            <a:ext cx="3782319" cy="1255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 descr="Imagen que contiene mamífero, cielo&#10;&#10;Descripción generada automáticamente">
            <a:extLst>
              <a:ext uri="{FF2B5EF4-FFF2-40B4-BE49-F238E27FC236}">
                <a16:creationId xmlns:a16="http://schemas.microsoft.com/office/drawing/2014/main" xmlns="" id="{C8B9B52F-649A-4EA4-9BC2-29D71D8B0E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54522" y="4911634"/>
            <a:ext cx="4015504" cy="1946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714C8E42-1BB4-4ECD-80CE-AE9E402346C6}"/>
              </a:ext>
            </a:extLst>
          </p:cNvPr>
          <p:cNvSpPr/>
          <p:nvPr/>
        </p:nvSpPr>
        <p:spPr>
          <a:xfrm>
            <a:off x="3415278" y="2660984"/>
            <a:ext cx="5654748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1900" b="1" dirty="0"/>
              <a:t>Domnul a </a:t>
            </a:r>
            <a:r>
              <a:rPr lang="ro-RO" sz="1900" b="1" dirty="0" smtClean="0"/>
              <a:t>despărţit </a:t>
            </a:r>
            <a:r>
              <a:rPr lang="ro-RO" sz="1900" b="1" dirty="0"/>
              <a:t>ziua de noapte, a separat apele, a făcut pământul să se arate, a făcut plantele să germineze </a:t>
            </a:r>
            <a:r>
              <a:rPr lang="ro-RO" sz="1900" b="1" dirty="0" smtClean="0"/>
              <a:t>şi </a:t>
            </a:r>
            <a:r>
              <a:rPr lang="ro-RO" sz="1900" b="1" dirty="0"/>
              <a:t>a creat luminătorii de pe firmament care să ghideze ritmurile Pământului (zile, luni, ani).</a:t>
            </a:r>
          </a:p>
          <a:p>
            <a:pPr>
              <a:spcBef>
                <a:spcPts val="600"/>
              </a:spcBef>
            </a:pPr>
            <a:r>
              <a:rPr lang="ro-RO" sz="1900" b="1" dirty="0"/>
              <a:t>Într-un mod ordonat, El a umplut Pământul cu </a:t>
            </a:r>
            <a:r>
              <a:rPr lang="ro-RO" sz="1900" b="1" dirty="0" smtClean="0"/>
              <a:t>fiinţe </a:t>
            </a:r>
            <a:r>
              <a:rPr lang="ro-RO" sz="1900" b="1" dirty="0"/>
              <a:t>vii </a:t>
            </a:r>
            <a:r>
              <a:rPr lang="ro-RO" sz="1900" b="1" dirty="0" smtClean="0"/>
              <a:t>şi </a:t>
            </a:r>
            <a:r>
              <a:rPr lang="ro-RO" sz="1900" b="1" dirty="0"/>
              <a:t>a dictat ordinea </a:t>
            </a:r>
            <a:r>
              <a:rPr lang="ro-RO" sz="1900" b="1" dirty="0" smtClean="0"/>
              <a:t>vieţii </a:t>
            </a:r>
            <a:r>
              <a:rPr lang="ro-RO" sz="1900" b="1" dirty="0"/>
              <a:t>acestora (să crească </a:t>
            </a:r>
            <a:r>
              <a:rPr lang="ro-RO" sz="1900" b="1" dirty="0" smtClean="0"/>
              <a:t>şi </a:t>
            </a:r>
            <a:r>
              <a:rPr lang="ro-RO" sz="1900" b="1" dirty="0"/>
              <a:t>să se </a:t>
            </a:r>
            <a:r>
              <a:rPr lang="ro-RO" sz="1900" b="1" dirty="0" smtClean="0"/>
              <a:t>înmulţească</a:t>
            </a:r>
            <a:r>
              <a:rPr lang="ro-RO" sz="1900" b="1" dirty="0"/>
              <a:t>). „Ordinea este prima lege a Raiului.” (ST, 8 Iunie, 1908)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4E371887-600F-442C-B7EE-C105E051C577}"/>
              </a:ext>
            </a:extLst>
          </p:cNvPr>
          <p:cNvSpPr/>
          <p:nvPr/>
        </p:nvSpPr>
        <p:spPr>
          <a:xfrm>
            <a:off x="1152844" y="5340261"/>
            <a:ext cx="407561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1900" b="1"/>
              <a:t>Cu toate că păcatul a introdus neorânduiala în lume, ritmurile stabilite de către Dumnezeu la începutul lumii încă ne guvernează </a:t>
            </a:r>
            <a:r>
              <a:rPr lang="ro-RO" sz="1900" b="1" smtClean="0"/>
              <a:t>existenţa</a:t>
            </a:r>
            <a:r>
              <a:rPr lang="ro-RO" sz="1900" b="1" smtClean="0"/>
              <a:t>.</a:t>
            </a:r>
            <a:endParaRPr lang="ro-RO" sz="1900" b="1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ADC7B0C0-5BE3-4483-A752-2AB8E85469C8}"/>
              </a:ext>
            </a:extLst>
          </p:cNvPr>
          <p:cNvGrpSpPr/>
          <p:nvPr/>
        </p:nvGrpSpPr>
        <p:grpSpPr>
          <a:xfrm>
            <a:off x="267168" y="2313071"/>
            <a:ext cx="2923482" cy="2912669"/>
            <a:chOff x="267168" y="2313071"/>
            <a:chExt cx="2923482" cy="2912669"/>
          </a:xfrm>
        </p:grpSpPr>
        <p:pic>
          <p:nvPicPr>
            <p:cNvPr id="12" name="Imagen 11" descr="Imagen que contiene cielo&#10;&#10;Descripción generada automáticamente">
              <a:extLst>
                <a:ext uri="{FF2B5EF4-FFF2-40B4-BE49-F238E27FC236}">
                  <a16:creationId xmlns:a16="http://schemas.microsoft.com/office/drawing/2014/main" xmlns="" id="{C77BC170-8E01-40C2-8959-70CBE08E9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67168" y="2313071"/>
              <a:ext cx="1411501" cy="14151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" name="Imagen 29" descr="Imagen que contiene naturaleza, nube&#10;&#10;Descripción generada automáticamente">
              <a:extLst>
                <a:ext uri="{FF2B5EF4-FFF2-40B4-BE49-F238E27FC236}">
                  <a16:creationId xmlns:a16="http://schemas.microsoft.com/office/drawing/2014/main" xmlns="" id="{A1A195BA-F6B0-4AAD-AC18-EC49AF42C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779149" y="2313071"/>
              <a:ext cx="1411501" cy="14151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2" name="Imagen 31" descr="Imagen que contiene árbol, hierba, exterior, planta&#10;&#10;Descripción generada automáticamente">
              <a:extLst>
                <a:ext uri="{FF2B5EF4-FFF2-40B4-BE49-F238E27FC236}">
                  <a16:creationId xmlns:a16="http://schemas.microsoft.com/office/drawing/2014/main" xmlns="" id="{541BAC18-8255-4CCF-8F1F-D2AFE9741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67168" y="3838735"/>
              <a:ext cx="1399134" cy="13870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6" name="Imagen 35" descr="Imagen que contiene interior, estrella&#10;&#10;Descripción generada automáticamente">
              <a:extLst>
                <a:ext uri="{FF2B5EF4-FFF2-40B4-BE49-F238E27FC236}">
                  <a16:creationId xmlns:a16="http://schemas.microsoft.com/office/drawing/2014/main" xmlns="" id="{C24D8EBA-D05D-43DF-B55E-321F11FD6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779149" y="3838591"/>
              <a:ext cx="1411501" cy="13870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38" name="Imagen 37" descr="Imagen que contiene árbol, hierba, exterior, planta&#10;&#10;Descripción generada automáticamente">
            <a:extLst>
              <a:ext uri="{FF2B5EF4-FFF2-40B4-BE49-F238E27FC236}">
                <a16:creationId xmlns:a16="http://schemas.microsoft.com/office/drawing/2014/main" xmlns="" id="{980A38B5-C749-43E4-AFBD-3220E77BFD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168" y="5393021"/>
            <a:ext cx="863907" cy="1387006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56113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7" grpId="0" uiExpand="1" build="p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FBC811F-20FB-41B7-B5A4-2AA6762C488F}"/>
              </a:ext>
            </a:extLst>
          </p:cNvPr>
          <p:cNvSpPr/>
          <p:nvPr/>
        </p:nvSpPr>
        <p:spPr>
          <a:xfrm>
            <a:off x="1701551" y="0"/>
            <a:ext cx="574089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400"/>
            <a:r>
              <a:rPr lang="ro-RO" sz="42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CADENŢELE VIEŢII</a:t>
            </a:r>
            <a:endParaRPr lang="ro-RO" sz="4200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defTabSz="914400"/>
            <a:endParaRPr lang="ro-RO" sz="4200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DD17F26-90E5-4EC2-AD5B-5630B17D5B60}"/>
              </a:ext>
            </a:extLst>
          </p:cNvPr>
          <p:cNvSpPr/>
          <p:nvPr/>
        </p:nvSpPr>
        <p:spPr>
          <a:xfrm>
            <a:off x="2164079" y="621609"/>
            <a:ext cx="4815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>
                <a:solidFill>
                  <a:schemeClr val="bg1"/>
                </a:solidFill>
                <a:latin typeface="Comic Sans MS" panose="030F0702030302020204" pitchFamily="66" charset="0"/>
              </a:rPr>
              <a:t>„Slava tinerilor este tăria, dar podoaba bătrânilor sunt perii albi.” </a:t>
            </a:r>
            <a:r>
              <a:rPr lang="ro-RO" sz="1400" b="1">
                <a:solidFill>
                  <a:schemeClr val="bg1"/>
                </a:solidFill>
                <a:latin typeface="Comic Sans MS" panose="030F0702030302020204" pitchFamily="66" charset="0"/>
              </a:rPr>
              <a:t>(Proverbele </a:t>
            </a:r>
            <a:r>
              <a:rPr lang="ro-RO" sz="1400" b="1">
                <a:solidFill>
                  <a:schemeClr val="bg1"/>
                </a:solidFill>
                <a:latin typeface="Comic Sans MS" panose="030F0702030302020204" pitchFamily="66" charset="0"/>
              </a:rPr>
              <a:t>20:29</a:t>
            </a:r>
            <a:r>
              <a:rPr lang="ro-RO" sz="14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endParaRPr lang="ro-RO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4C7C7B2-AE67-4A6B-BFBC-079FBF9853DF}"/>
              </a:ext>
            </a:extLst>
          </p:cNvPr>
          <p:cNvSpPr txBox="1"/>
          <p:nvPr/>
        </p:nvSpPr>
        <p:spPr>
          <a:xfrm>
            <a:off x="296090" y="1490008"/>
            <a:ext cx="5355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Solomon a spus: „</a:t>
            </a:r>
            <a:r>
              <a:rPr lang="ro-RO" sz="2000" b="1" smtClean="0"/>
              <a:t>Naşterea îşi </a:t>
            </a:r>
            <a:r>
              <a:rPr lang="ro-RO" sz="2000" b="1"/>
              <a:t>are vremea ei, </a:t>
            </a:r>
            <a:r>
              <a:rPr lang="ro-RO" sz="2000" b="1" smtClean="0"/>
              <a:t>şi </a:t>
            </a:r>
            <a:r>
              <a:rPr lang="ro-RO" sz="2000" b="1"/>
              <a:t>moartea </a:t>
            </a:r>
            <a:r>
              <a:rPr lang="ro-RO" sz="2000" b="1" smtClean="0"/>
              <a:t>îşi </a:t>
            </a:r>
            <a:r>
              <a:rPr lang="ro-RO" sz="2000" b="1"/>
              <a:t>are vremea ei...” (Eclesiastul 3:2). Există însă unele ritmuri sau cicluri între cele două momente din </a:t>
            </a:r>
            <a:r>
              <a:rPr lang="ro-RO" sz="2000" b="1" smtClean="0"/>
              <a:t>vieţile </a:t>
            </a:r>
            <a:r>
              <a:rPr lang="ro-RO" sz="2000" b="1"/>
              <a:t>noastre</a:t>
            </a:r>
            <a:r>
              <a:rPr lang="ro-RO" sz="2000" b="1"/>
              <a:t>: </a:t>
            </a:r>
            <a:endParaRPr lang="ro-RO" sz="2000" b="1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0CC7D6B7-73FC-4215-98DC-22ED44BB2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23473964"/>
              </p:ext>
            </p:extLst>
          </p:nvPr>
        </p:nvGraphicFramePr>
        <p:xfrm>
          <a:off x="142720" y="2778324"/>
          <a:ext cx="5509143" cy="248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Imagen que contiene árbol, cielo, exterior, persona&#10;&#10;Descripción generada automáticamente">
            <a:extLst>
              <a:ext uri="{FF2B5EF4-FFF2-40B4-BE49-F238E27FC236}">
                <a16:creationId xmlns:a16="http://schemas.microsoft.com/office/drawing/2014/main" xmlns="" id="{1CB70B51-5DB4-46F4-96BF-FEF79F24D8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42447" y="166569"/>
            <a:ext cx="1614468" cy="1077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persona, cielo, pose, árbol&#10;&#10;Descripción generada automáticamente">
            <a:extLst>
              <a:ext uri="{FF2B5EF4-FFF2-40B4-BE49-F238E27FC236}">
                <a16:creationId xmlns:a16="http://schemas.microsoft.com/office/drawing/2014/main" xmlns="" id="{AC07A392-102B-4ABF-BBE3-5C67E3036A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7083" y="166569"/>
            <a:ext cx="1614468" cy="1080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37D3A31-FCB4-4BA7-96F1-1D7D2898111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35563" y="1534862"/>
            <a:ext cx="3319341" cy="52556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B23FAB6-A09F-49A9-B893-61153A757D4A}"/>
              </a:ext>
            </a:extLst>
          </p:cNvPr>
          <p:cNvSpPr txBox="1"/>
          <p:nvPr/>
        </p:nvSpPr>
        <p:spPr>
          <a:xfrm>
            <a:off x="365758" y="5226784"/>
            <a:ext cx="52164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Aceste ritmuri sunt </a:t>
            </a:r>
            <a:r>
              <a:rPr lang="ro-RO" sz="2000" b="1" smtClean="0"/>
              <a:t>aceleaşi </a:t>
            </a:r>
            <a:r>
              <a:rPr lang="ro-RO" sz="2000" b="1"/>
              <a:t>pentru </a:t>
            </a:r>
            <a:r>
              <a:rPr lang="ro-RO" sz="2000" b="1" smtClean="0"/>
              <a:t>toţi</a:t>
            </a:r>
            <a:r>
              <a:rPr lang="ro-RO" sz="2000" b="1"/>
              <a:t>, dar nu </a:t>
            </a:r>
            <a:r>
              <a:rPr lang="ro-RO" sz="2000" b="1" smtClean="0"/>
              <a:t>toţi </a:t>
            </a:r>
            <a:r>
              <a:rPr lang="ro-RO" sz="2000" b="1"/>
              <a:t>le trăiesc în </a:t>
            </a:r>
            <a:r>
              <a:rPr lang="ro-RO" sz="2000" b="1" smtClean="0"/>
              <a:t>acelaşi </a:t>
            </a:r>
            <a:r>
              <a:rPr lang="ro-RO" sz="2000" b="1"/>
              <a:t>fel. Cu </a:t>
            </a:r>
            <a:r>
              <a:rPr lang="ro-RO" sz="2000" b="1" smtClean="0"/>
              <a:t>toţii </a:t>
            </a:r>
            <a:r>
              <a:rPr lang="ro-RO" sz="2000" b="1"/>
              <a:t>suntem </a:t>
            </a:r>
            <a:r>
              <a:rPr lang="ro-RO" sz="2000" b="1" smtClean="0"/>
              <a:t>diferiţi şi </a:t>
            </a:r>
            <a:r>
              <a:rPr lang="ro-RO" sz="2000" b="1"/>
              <a:t>cu </a:t>
            </a:r>
            <a:r>
              <a:rPr lang="ro-RO" sz="2000" b="1" smtClean="0"/>
              <a:t>toţii </a:t>
            </a:r>
            <a:r>
              <a:rPr lang="ro-RO" sz="2000" b="1"/>
              <a:t>ne aflăm în stadii diferite. Cu toate acestea, fiecare este </a:t>
            </a:r>
            <a:r>
              <a:rPr lang="ro-RO" sz="2000" b="1" smtClean="0"/>
              <a:t>preţios şi fiecare </a:t>
            </a:r>
            <a:r>
              <a:rPr lang="ro-RO" sz="2000" b="1"/>
              <a:t>are ceva de </a:t>
            </a:r>
            <a:r>
              <a:rPr lang="ro-RO" sz="2000" b="1"/>
              <a:t>oferit</a:t>
            </a:r>
            <a:r>
              <a:rPr lang="ro-RO" sz="2000" b="1" smtClean="0"/>
              <a:t>.</a:t>
            </a: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397760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D861125-29F5-48AD-9EE5-68976740F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2D861125-29F5-48AD-9EE5-68976740F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graphicEl>
                                              <a:dgm id="{2D861125-29F5-48AD-9EE5-68976740F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graphicEl>
                                              <a:dgm id="{2D861125-29F5-48AD-9EE5-68976740F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99285DB-9D86-4501-B79C-3DF74D4AC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299285DB-9D86-4501-B79C-3DF74D4AC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graphicEl>
                                              <a:dgm id="{299285DB-9D86-4501-B79C-3DF74D4AC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graphicEl>
                                              <a:dgm id="{299285DB-9D86-4501-B79C-3DF74D4AC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39E7F4B-2E89-4CDC-AB23-93F06FDE6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graphicEl>
                                              <a:dgm id="{739E7F4B-2E89-4CDC-AB23-93F06FDE6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739E7F4B-2E89-4CDC-AB23-93F06FDE6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graphicEl>
                                              <a:dgm id="{739E7F4B-2E89-4CDC-AB23-93F06FDE6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2ACE47-1247-41A3-B272-E683718E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graphicEl>
                                              <a:dgm id="{E02ACE47-1247-41A3-B272-E683718E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graphicEl>
                                              <a:dgm id="{E02ACE47-1247-41A3-B272-E683718E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graphicEl>
                                              <a:dgm id="{E02ACE47-1247-41A3-B272-E683718EA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6C54C0E-49DE-411F-A94F-4C77C7EF6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graphicEl>
                                              <a:dgm id="{56C54C0E-49DE-411F-A94F-4C77C7EF6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graphicEl>
                                              <a:dgm id="{56C54C0E-49DE-411F-A94F-4C77C7EF6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graphicEl>
                                              <a:dgm id="{56C54C0E-49DE-411F-A94F-4C77C7EF6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4BE9A94-F2E5-4C3A-BD3F-3C4D7B8E3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graphicEl>
                                              <a:dgm id="{74BE9A94-F2E5-4C3A-BD3F-3C4D7B8E3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>
                                            <p:graphicEl>
                                              <a:dgm id="{74BE9A94-F2E5-4C3A-BD3F-3C4D7B8E3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graphicEl>
                                              <a:dgm id="{74BE9A94-F2E5-4C3A-BD3F-3C4D7B8E3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D89A8A1-9B2B-4999-9FC0-8FE859559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>
                                            <p:graphicEl>
                                              <a:dgm id="{DD89A8A1-9B2B-4999-9FC0-8FE859559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DD89A8A1-9B2B-4999-9FC0-8FE859559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>
                                            <p:graphicEl>
                                              <a:dgm id="{DD89A8A1-9B2B-4999-9FC0-8FE859559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55DDF1B-9BCF-476C-B082-2272FB858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graphicEl>
                                              <a:dgm id="{655DDF1B-9BCF-476C-B082-2272FB858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>
                                            <p:graphicEl>
                                              <a:dgm id="{655DDF1B-9BCF-476C-B082-2272FB858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655DDF1B-9BCF-476C-B082-2272FB858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13" grpId="0">
        <p:bldSub>
          <a:bldDgm bld="one"/>
        </p:bldSub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81B2EE8-8DC0-4B77-BF97-2A7DE246FD34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 spc="30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FFC000">
                      <a:alpha val="30000"/>
                    </a:srgbClr>
                  </a:glow>
                </a:effectLst>
              </a:rPr>
              <a:t>SITUAŢII </a:t>
            </a:r>
            <a:r>
              <a:rPr lang="ro-RO" sz="4400" b="1" spc="30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FFC000">
                      <a:alpha val="30000"/>
                    </a:srgbClr>
                  </a:glow>
                </a:effectLst>
              </a:rPr>
              <a:t>NEPREVĂZUTE</a:t>
            </a:r>
            <a:endParaRPr lang="ro-RO" sz="4400" b="1" spc="300">
              <a:ln w="12700" cmpd="sng">
                <a:solidFill>
                  <a:srgbClr val="FFC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FFC000">
                    <a:alpha val="30000"/>
                  </a:srgbClr>
                </a:glo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1C1ECF2-0D8B-44EB-A21D-DFE4C7EA134E}"/>
              </a:ext>
            </a:extLst>
          </p:cNvPr>
          <p:cNvSpPr/>
          <p:nvPr/>
        </p:nvSpPr>
        <p:spPr>
          <a:xfrm>
            <a:off x="478971" y="637581"/>
            <a:ext cx="8186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>
                <a:solidFill>
                  <a:schemeClr val="accent4"/>
                </a:solidFill>
                <a:latin typeface="Comic Sans MS" panose="030F0702030302020204" pitchFamily="66" charset="0"/>
              </a:rPr>
              <a:t>„Gol am </a:t>
            </a:r>
            <a:r>
              <a:rPr lang="ro-RO" b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ieşit </a:t>
            </a:r>
            <a:r>
              <a:rPr lang="ro-RO" b="1">
                <a:solidFill>
                  <a:schemeClr val="accent4"/>
                </a:solidFill>
                <a:latin typeface="Comic Sans MS" panose="030F0702030302020204" pitchFamily="66" charset="0"/>
              </a:rPr>
              <a:t>din pântecele mamei mele </a:t>
            </a:r>
            <a:r>
              <a:rPr lang="ro-RO" b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şi </a:t>
            </a:r>
            <a:r>
              <a:rPr lang="ro-RO" b="1">
                <a:solidFill>
                  <a:schemeClr val="accent4"/>
                </a:solidFill>
                <a:latin typeface="Comic Sans MS" panose="030F0702030302020204" pitchFamily="66" charset="0"/>
              </a:rPr>
              <a:t>gol mă voi întoarce în sânul pământului. Domnul a dat </a:t>
            </a:r>
            <a:r>
              <a:rPr lang="ro-RO" b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şi </a:t>
            </a:r>
            <a:r>
              <a:rPr lang="ro-RO" b="1">
                <a:solidFill>
                  <a:schemeClr val="accent4"/>
                </a:solidFill>
                <a:latin typeface="Comic Sans MS" panose="030F0702030302020204" pitchFamily="66" charset="0"/>
              </a:rPr>
              <a:t>Domnul a luat. Binecuvântat fie Numele Domnului</a:t>
            </a:r>
            <a:r>
              <a:rPr lang="ro-RO" b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!” (</a:t>
            </a:r>
            <a:r>
              <a:rPr lang="ro-RO" b="1">
                <a:solidFill>
                  <a:schemeClr val="accent4"/>
                </a:solidFill>
                <a:latin typeface="Comic Sans MS" panose="030F0702030302020204" pitchFamily="66" charset="0"/>
              </a:rPr>
              <a:t>Iov </a:t>
            </a:r>
            <a:r>
              <a:rPr lang="ro-RO" b="1">
                <a:solidFill>
                  <a:schemeClr val="accent4"/>
                </a:solidFill>
                <a:latin typeface="Comic Sans MS" panose="030F0702030302020204" pitchFamily="66" charset="0"/>
              </a:rPr>
              <a:t>1:21</a:t>
            </a:r>
            <a:r>
              <a:rPr lang="ro-RO" b="1" smtClean="0">
                <a:solidFill>
                  <a:schemeClr val="accent4"/>
                </a:solidFill>
                <a:latin typeface="Comic Sans MS" panose="030F0702030302020204" pitchFamily="66" charset="0"/>
              </a:rPr>
              <a:t>)</a:t>
            </a:r>
            <a:endParaRPr lang="ro-RO" b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7217B91-772B-4166-9B19-9167E13B89FB}"/>
              </a:ext>
            </a:extLst>
          </p:cNvPr>
          <p:cNvSpPr txBox="1"/>
          <p:nvPr/>
        </p:nvSpPr>
        <p:spPr>
          <a:xfrm>
            <a:off x="2778035" y="1564675"/>
            <a:ext cx="627199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Fiecare are propriul ritm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propria rutină, însă uneori,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situaţii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neprevăzute le pot da peste cap.</a:t>
            </a:r>
          </a:p>
          <a:p>
            <a:pPr>
              <a:spcBef>
                <a:spcPts val="600"/>
              </a:spcBef>
            </a:pP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Cazul lui Iov prezintă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situaţie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neprevăzută extremă (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îşi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pierde toate posesiunile,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toţi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slujitorii, copii, sănătatea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suportul moral al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soţiei şi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prietenilor). Cu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toate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acestea, oricare dintre noi poate întâmpina o astfel de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situaţie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neprevăzută radicală în urma căreia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circumstanţele vieţii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noaste să fie modificate total - fie în bine sau în rău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Imagen que contiene hierba, exterior, árbol, persona&#10;&#10;Descripción generada automáticamente">
            <a:extLst>
              <a:ext uri="{FF2B5EF4-FFF2-40B4-BE49-F238E27FC236}">
                <a16:creationId xmlns:a16="http://schemas.microsoft.com/office/drawing/2014/main" xmlns="" id="{75E62594-1F1C-4C30-A426-6E1B491FEA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0949" y="4723052"/>
            <a:ext cx="1599605" cy="2059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persona, cielo, grupo&#10;&#10;Descripción generada automáticamente">
            <a:extLst>
              <a:ext uri="{FF2B5EF4-FFF2-40B4-BE49-F238E27FC236}">
                <a16:creationId xmlns:a16="http://schemas.microsoft.com/office/drawing/2014/main" xmlns="" id="{389C4FE1-7A4B-4114-81DD-FC43092C42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6966" y="4723051"/>
            <a:ext cx="1727756" cy="2059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cielo, exterior, hombre&#10;&#10;Descripción generada automáticamente">
            <a:extLst>
              <a:ext uri="{FF2B5EF4-FFF2-40B4-BE49-F238E27FC236}">
                <a16:creationId xmlns:a16="http://schemas.microsoft.com/office/drawing/2014/main" xmlns="" id="{0893CB61-9441-4292-AC94-6AAE58797E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4635" y="1636375"/>
            <a:ext cx="2302952" cy="2266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910AD422-CDDD-401C-B85A-806343A6CFB4}"/>
              </a:ext>
            </a:extLst>
          </p:cNvPr>
          <p:cNvSpPr/>
          <p:nvPr/>
        </p:nvSpPr>
        <p:spPr>
          <a:xfrm>
            <a:off x="160949" y="4037291"/>
            <a:ext cx="6665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Abel a murit subit, iar Iosif a fost </a:t>
            </a:r>
            <a:r>
              <a:rPr lang="ro-RO" sz="2000" b="1" dirty="0" smtClean="0"/>
              <a:t>vândut în </a:t>
            </a:r>
            <a:r>
              <a:rPr lang="ro-RO" sz="2000" b="1" dirty="0"/>
              <a:t>robie de </a:t>
            </a:r>
            <a:r>
              <a:rPr lang="ro-RO" sz="2000" b="1" dirty="0" smtClean="0"/>
              <a:t>fraţii </a:t>
            </a:r>
            <a:r>
              <a:rPr lang="ro-RO" sz="2000" b="1" dirty="0"/>
              <a:t>săi</a:t>
            </a:r>
            <a:r>
              <a:rPr lang="ro-RO" sz="2000" b="1" dirty="0" smtClean="0"/>
              <a:t>.</a:t>
            </a:r>
            <a:endParaRPr lang="ro-RO" sz="2000" b="1" dirty="0"/>
          </a:p>
        </p:txBody>
      </p:sp>
      <p:pic>
        <p:nvPicPr>
          <p:cNvPr id="13" name="Imagen 12" descr="Imagen que contiene persona, exterior, cielo, hombre&#10;&#10;Descripción generada automáticamente">
            <a:extLst>
              <a:ext uri="{FF2B5EF4-FFF2-40B4-BE49-F238E27FC236}">
                <a16:creationId xmlns:a16="http://schemas.microsoft.com/office/drawing/2014/main" xmlns="" id="{D497859C-9FE9-4DF7-8F54-F0775FAC5E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41333" y="3946932"/>
            <a:ext cx="2099990" cy="2800861"/>
          </a:xfrm>
          <a:prstGeom prst="roundRect">
            <a:avLst>
              <a:gd name="adj" fmla="val 878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1912C20B-D872-46F5-BB4A-94BD8AB9AF84}"/>
              </a:ext>
            </a:extLst>
          </p:cNvPr>
          <p:cNvSpPr/>
          <p:nvPr/>
        </p:nvSpPr>
        <p:spPr>
          <a:xfrm>
            <a:off x="3807476" y="4557673"/>
            <a:ext cx="30287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Dacă ne </a:t>
            </a:r>
            <a:r>
              <a:rPr lang="ro-RO" sz="2000" b="1" smtClean="0"/>
              <a:t>agăţăm </a:t>
            </a:r>
            <a:r>
              <a:rPr lang="ro-RO" sz="2000" b="1"/>
              <a:t>de Dumnezeu </a:t>
            </a:r>
            <a:r>
              <a:rPr lang="ro-RO" sz="2000" b="1" smtClean="0"/>
              <a:t>şi </a:t>
            </a:r>
            <a:r>
              <a:rPr lang="ro-RO" sz="2000" b="1"/>
              <a:t>ne încredem în El, vom fi capabili să </a:t>
            </a:r>
            <a:r>
              <a:rPr lang="ro-RO" sz="2000" b="1" smtClean="0"/>
              <a:t>ţinem </a:t>
            </a:r>
            <a:r>
              <a:rPr lang="ro-RO" sz="2000" b="1"/>
              <a:t>piept acestor </a:t>
            </a:r>
            <a:r>
              <a:rPr lang="ro-RO" sz="2000" b="1" smtClean="0"/>
              <a:t>situaţii </a:t>
            </a:r>
            <a:r>
              <a:rPr lang="ro-RO" sz="2000" b="1"/>
              <a:t>neprevăzute </a:t>
            </a:r>
            <a:r>
              <a:rPr lang="ro-RO" sz="2000" b="1" smtClean="0"/>
              <a:t>şi </a:t>
            </a:r>
            <a:r>
              <a:rPr lang="ro-RO" sz="2000" b="1"/>
              <a:t>să </a:t>
            </a:r>
            <a:r>
              <a:rPr lang="ro-RO" sz="2000" b="1" smtClean="0"/>
              <a:t>ieşim </a:t>
            </a:r>
            <a:r>
              <a:rPr lang="ro-RO" sz="2000" b="1"/>
              <a:t>biruitori asupra </a:t>
            </a:r>
            <a:r>
              <a:rPr lang="ro-RO" sz="2000" b="1"/>
              <a:t>lor</a:t>
            </a:r>
            <a:r>
              <a:rPr lang="ro-RO" sz="2000" b="1" smtClean="0"/>
              <a:t>.</a:t>
            </a:r>
            <a:r>
              <a:rPr lang="ro-RO" sz="2000" b="1" smtClean="0"/>
              <a:t/>
            </a:r>
            <a:br>
              <a:rPr lang="ro-RO" sz="2000" b="1" smtClean="0"/>
            </a:br>
            <a:r>
              <a:rPr lang="ro-RO" sz="2000" b="1" smtClean="0"/>
              <a:t>(</a:t>
            </a:r>
            <a:r>
              <a:rPr lang="ro-RO" sz="2000" b="1" smtClean="0"/>
              <a:t>Geneza</a:t>
            </a:r>
            <a:r>
              <a:rPr lang="ro-RO" sz="2000" b="1" smtClean="0"/>
              <a:t> </a:t>
            </a:r>
            <a:r>
              <a:rPr lang="ro-RO" sz="2000" b="1" smtClean="0"/>
              <a:t>50:20).</a:t>
            </a: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211467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F88FAC5-FD9C-4DCE-B789-1A2C4EDC1063}"/>
              </a:ext>
            </a:extLst>
          </p:cNvPr>
          <p:cNvSpPr/>
          <p:nvPr/>
        </p:nvSpPr>
        <p:spPr>
          <a:xfrm>
            <a:off x="2780828" y="111475"/>
            <a:ext cx="50573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 defTabSz="914400"/>
            <a:r>
              <a:rPr lang="ro-RO" sz="4400" b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TRANZIŢII</a:t>
            </a:r>
            <a:endParaRPr lang="ro-RO" sz="4400" b="1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7D740F1-BB46-4B4B-8EF9-2092CE48802F}"/>
              </a:ext>
            </a:extLst>
          </p:cNvPr>
          <p:cNvSpPr/>
          <p:nvPr/>
        </p:nvSpPr>
        <p:spPr>
          <a:xfrm>
            <a:off x="2923994" y="1001477"/>
            <a:ext cx="5660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„Sunt </a:t>
            </a:r>
            <a:r>
              <a:rPr lang="ro-RO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încredinţat </a:t>
            </a:r>
            <a:r>
              <a:rPr lang="ro-RO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că Acela care a început în voi această bună lucrare o va isprăvi până în ziua lui Isus Hristos.” (Filipeni 1:6</a:t>
            </a:r>
            <a:r>
              <a:rPr lang="ro-RO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ro-RO" b="1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CF5A484-CA9F-498A-86E3-FA234F8E0053}"/>
              </a:ext>
            </a:extLst>
          </p:cNvPr>
          <p:cNvSpPr txBox="1"/>
          <p:nvPr/>
        </p:nvSpPr>
        <p:spPr>
          <a:xfrm>
            <a:off x="174169" y="2032655"/>
            <a:ext cx="50104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Tranziţiile </a:t>
            </a:r>
            <a:r>
              <a:rPr lang="ro-RO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stabilesc trecerea de la o etapă 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vieţii </a:t>
            </a:r>
            <a:r>
              <a:rPr lang="ro-RO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alta: de la copilărie la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tinereţe</a:t>
            </a:r>
            <a:r>
              <a:rPr lang="ro-RO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 maturitate apoi la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bătrâneţe</a:t>
            </a:r>
            <a:r>
              <a:rPr lang="ro-RO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există de asemenea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tranziţii şi </a:t>
            </a:r>
            <a:r>
              <a:rPr lang="ro-RO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 plan spiritual. Domnul ne poartă de la convertire până la deplina maturitate spirituală (Evrei 5:12-14).</a:t>
            </a:r>
          </a:p>
          <a:p>
            <a:pPr>
              <a:spcBef>
                <a:spcPts val="600"/>
              </a:spcBef>
            </a:pPr>
            <a:r>
              <a:rPr lang="ro-RO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 invit să studiem schimbările experimentate de către apostolul Pavel (FA, pp. 119,120):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9897A24-4260-4094-9FEF-39A5904FCDAB}"/>
              </a:ext>
            </a:extLst>
          </p:cNvPr>
          <p:cNvSpPr txBox="1"/>
          <p:nvPr/>
        </p:nvSpPr>
        <p:spPr>
          <a:xfrm>
            <a:off x="174170" y="4501735"/>
            <a:ext cx="4937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Webdings" panose="05030102010509060703" pitchFamily="18" charset="2"/>
              <a:buChar char=""/>
            </a:pPr>
            <a:r>
              <a:rPr lang="ro-RO" b="1">
                <a:solidFill>
                  <a:srgbClr val="FFEA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mai intime gânduri </a:t>
            </a:r>
            <a:r>
              <a:rPr lang="ro-RO" b="1" smtClean="0">
                <a:solidFill>
                  <a:srgbClr val="FFEA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b="1">
                <a:solidFill>
                  <a:srgbClr val="FFEA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sentimente ale inimii lui au fost transformate de către harul divin</a:t>
            </a:r>
            <a:r>
              <a:rPr lang="ro-RO" b="1" smtClean="0">
                <a:solidFill>
                  <a:srgbClr val="FFEA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69875" indent="-269875">
              <a:buFont typeface="Webdings" panose="05030102010509060703" pitchFamily="18" charset="2"/>
              <a:buChar char=""/>
            </a:pPr>
            <a:r>
              <a:rPr lang="ro-RO" b="1" smtClean="0">
                <a:solidFill>
                  <a:srgbClr val="FFDB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</a:t>
            </a:r>
            <a:r>
              <a:rPr lang="ro-RO" b="1">
                <a:solidFill>
                  <a:srgbClr val="FFDB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 nobile atribute ale sale au fost aduse în armonie cu scopurile eterne ale lui Dumnezeu</a:t>
            </a:r>
            <a:r>
              <a:rPr lang="ro-RO" b="1" smtClean="0">
                <a:solidFill>
                  <a:srgbClr val="FFDB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69875" indent="-269875">
              <a:buFont typeface="Webdings" panose="05030102010509060703" pitchFamily="18" charset="2"/>
              <a:buChar char=""/>
            </a:pPr>
            <a:r>
              <a:rPr lang="ro-RO" b="1" smtClean="0">
                <a:solidFill>
                  <a:srgbClr val="FFCF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Hristos şi </a:t>
            </a:r>
            <a:r>
              <a:rPr lang="ro-RO" b="1">
                <a:solidFill>
                  <a:srgbClr val="FFCF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neprihănirea Sa au devenit pentru Pavel mai </a:t>
            </a:r>
            <a:r>
              <a:rPr lang="ro-RO" b="1" smtClean="0">
                <a:solidFill>
                  <a:srgbClr val="FFCF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preţioase </a:t>
            </a:r>
            <a:r>
              <a:rPr lang="ro-RO" b="1">
                <a:solidFill>
                  <a:srgbClr val="FFCF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decât întreaga lume</a:t>
            </a:r>
            <a:r>
              <a:rPr lang="ro-RO" b="1" smtClean="0">
                <a:solidFill>
                  <a:srgbClr val="FFCF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o-RO" b="1">
              <a:solidFill>
                <a:srgbClr val="FFCF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9862A1C7-96F6-43A8-BE79-1A9F25130897}"/>
              </a:ext>
            </a:extLst>
          </p:cNvPr>
          <p:cNvGrpSpPr/>
          <p:nvPr/>
        </p:nvGrpSpPr>
        <p:grpSpPr>
          <a:xfrm>
            <a:off x="5175886" y="2169314"/>
            <a:ext cx="3871443" cy="4527854"/>
            <a:chOff x="5184595" y="2117060"/>
            <a:chExt cx="3871443" cy="4527854"/>
          </a:xfrm>
        </p:grpSpPr>
        <p:pic>
          <p:nvPicPr>
            <p:cNvPr id="12" name="Imagen 11" descr="Imagen que contiene persona, pared, techo&#10;&#10;Descripción generada automáticamente">
              <a:extLst>
                <a:ext uri="{FF2B5EF4-FFF2-40B4-BE49-F238E27FC236}">
                  <a16:creationId xmlns:a16="http://schemas.microsoft.com/office/drawing/2014/main" xmlns="" id="{A4BC5030-9F7C-47EB-8221-3F9316758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5184595" y="2132113"/>
              <a:ext cx="1735303" cy="2188961"/>
            </a:xfrm>
            <a:prstGeom prst="round2DiagRect">
              <a:avLst>
                <a:gd name="adj1" fmla="val 50000"/>
                <a:gd name="adj2" fmla="val 0"/>
              </a:avLst>
            </a:prstGeom>
            <a:ln w="381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Imagen 13" descr="Imagen que contiene exterior, cielo, persona, hierba&#10;&#10;Descripción generada automáticamente">
              <a:extLst>
                <a:ext uri="{FF2B5EF4-FFF2-40B4-BE49-F238E27FC236}">
                  <a16:creationId xmlns:a16="http://schemas.microsoft.com/office/drawing/2014/main" xmlns="" id="{A587DF99-222C-4C01-8C4D-902ADD560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994636" y="2117060"/>
              <a:ext cx="2061402" cy="2204014"/>
            </a:xfrm>
            <a:prstGeom prst="round2DiagRect">
              <a:avLst>
                <a:gd name="adj1" fmla="val 50000"/>
                <a:gd name="adj2" fmla="val 0"/>
              </a:avLst>
            </a:prstGeom>
            <a:ln w="381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Imagen 17" descr="Imagen que contiene persona, cielo, exterior&#10;&#10;Descripción generada automáticamente">
              <a:extLst>
                <a:ext uri="{FF2B5EF4-FFF2-40B4-BE49-F238E27FC236}">
                  <a16:creationId xmlns:a16="http://schemas.microsoft.com/office/drawing/2014/main" xmlns="" id="{7AF43CCB-A56F-4D0C-AF58-02F73012D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184595" y="4382459"/>
              <a:ext cx="1735303" cy="2262455"/>
            </a:xfrm>
            <a:prstGeom prst="round2DiagRect">
              <a:avLst>
                <a:gd name="adj1" fmla="val 50000"/>
                <a:gd name="adj2" fmla="val 0"/>
              </a:avLst>
            </a:prstGeom>
            <a:ln w="381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Imagen 19" descr="Imagen que contiene sentado, edificio, persona, hombre&#10;&#10;Descripción generada automáticamente">
              <a:extLst>
                <a:ext uri="{FF2B5EF4-FFF2-40B4-BE49-F238E27FC236}">
                  <a16:creationId xmlns:a16="http://schemas.microsoft.com/office/drawing/2014/main" xmlns="" id="{DC27B8D6-0C11-4238-B357-8C548CB30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flipH="1">
              <a:off x="6992561" y="4382459"/>
              <a:ext cx="2061401" cy="2262455"/>
            </a:xfrm>
            <a:prstGeom prst="round2DiagRect">
              <a:avLst>
                <a:gd name="adj1" fmla="val 50000"/>
                <a:gd name="adj2" fmla="val 0"/>
              </a:avLst>
            </a:prstGeom>
            <a:ln w="381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4" name="Imagen 23" descr="Imagen que contiene suelo, exterior&#10;&#10;Descripción generada automáticamente">
            <a:extLst>
              <a:ext uri="{FF2B5EF4-FFF2-40B4-BE49-F238E27FC236}">
                <a16:creationId xmlns:a16="http://schemas.microsoft.com/office/drawing/2014/main" xmlns="" id="{1DCDC776-B7D3-411D-8651-6FAE1BB90D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15961" y="111475"/>
            <a:ext cx="1138739" cy="17539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Imagen 25" descr="Imagen que contiene texto, libro, foto&#10;&#10;Descripción generada automáticamente">
            <a:extLst>
              <a:ext uri="{FF2B5EF4-FFF2-40B4-BE49-F238E27FC236}">
                <a16:creationId xmlns:a16="http://schemas.microsoft.com/office/drawing/2014/main" xmlns="" id="{65ED1C00-FC0E-42E1-9F9D-EF6EC80FF17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5265" y="111476"/>
            <a:ext cx="1292649" cy="1753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47799B3-F151-47EB-A00F-B0BA73DE6E4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38172" y="3415"/>
            <a:ext cx="1305828" cy="98555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66397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2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C81B929-44BC-4C90-8BA5-9C741CB4E16C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50800" h="38100" prst="riblet"/>
              <a:contourClr>
                <a:schemeClr val="bg1"/>
              </a:contourClr>
            </a:sp3d>
          </a:bodyPr>
          <a:lstStyle/>
          <a:p>
            <a:pPr algn="ctr" defTabSz="914400"/>
            <a:r>
              <a:rPr lang="ro-RO" sz="4400" b="1" spc="60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rgbClr val="5EA556"/>
                    </a:gs>
                    <a:gs pos="75000">
                      <a:srgbClr val="366032"/>
                    </a:gs>
                  </a:gsLst>
                  <a:lin ang="5400000"/>
                </a:gradFill>
                <a:effectLst>
                  <a:glow rad="45500">
                    <a:srgbClr val="5EA556">
                      <a:alpha val="35000"/>
                    </a:srgbClr>
                  </a:glow>
                </a:effectLst>
              </a:rPr>
              <a:t>INTERACŢIUNI</a:t>
            </a:r>
            <a:endParaRPr lang="ro-RO" sz="4400" b="1" spc="60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rgbClr val="5EA556"/>
                  </a:gs>
                  <a:gs pos="75000">
                    <a:srgbClr val="366032"/>
                  </a:gs>
                </a:gsLst>
                <a:lin ang="5400000"/>
              </a:gradFill>
              <a:effectLst>
                <a:glow rad="45500">
                  <a:srgbClr val="5EA556">
                    <a:alpha val="35000"/>
                  </a:srgbClr>
                </a:glo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274D8AA-1156-4819-B456-ECA076340580}"/>
              </a:ext>
            </a:extLst>
          </p:cNvPr>
          <p:cNvSpPr/>
          <p:nvPr/>
        </p:nvSpPr>
        <p:spPr>
          <a:xfrm>
            <a:off x="348342" y="625568"/>
            <a:ext cx="8447313" cy="6155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700" b="1">
                <a:solidFill>
                  <a:schemeClr val="accent1"/>
                </a:solidFill>
                <a:latin typeface="Comic Sans MS" panose="030F0702030302020204" pitchFamily="66" charset="0"/>
              </a:rPr>
              <a:t>„Dimpotrivă, </a:t>
            </a:r>
            <a:r>
              <a:rPr lang="ro-RO" sz="17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fiţi </a:t>
            </a:r>
            <a:r>
              <a:rPr lang="ro-RO" sz="1700" b="1">
                <a:solidFill>
                  <a:schemeClr val="accent1"/>
                </a:solidFill>
                <a:latin typeface="Comic Sans MS" panose="030F0702030302020204" pitchFamily="66" charset="0"/>
              </a:rPr>
              <a:t>buni unii cu </a:t>
            </a:r>
            <a:r>
              <a:rPr lang="ro-RO" sz="17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alţii</a:t>
            </a:r>
            <a:r>
              <a:rPr lang="ro-RO" sz="1700" b="1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ro-RO" sz="17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miloşi şi iertaţi-vă </a:t>
            </a:r>
            <a:r>
              <a:rPr lang="ro-RO" sz="1700" b="1">
                <a:solidFill>
                  <a:schemeClr val="accent1"/>
                </a:solidFill>
                <a:latin typeface="Comic Sans MS" panose="030F0702030302020204" pitchFamily="66" charset="0"/>
              </a:rPr>
              <a:t>unul pe altul, cum v-a iertat </a:t>
            </a:r>
            <a:r>
              <a:rPr lang="ro-RO" sz="1700" b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şi </a:t>
            </a:r>
            <a:r>
              <a:rPr lang="ro-RO" sz="1700" b="1">
                <a:solidFill>
                  <a:schemeClr val="accent1"/>
                </a:solidFill>
                <a:latin typeface="Comic Sans MS" panose="030F0702030302020204" pitchFamily="66" charset="0"/>
              </a:rPr>
              <a:t>Dumnezeu pe voi în Hristos.” </a:t>
            </a:r>
            <a:r>
              <a:rPr lang="ro-RO" sz="1600" b="1">
                <a:solidFill>
                  <a:schemeClr val="accent1"/>
                </a:solidFill>
                <a:latin typeface="Comic Sans MS" panose="030F0702030302020204" pitchFamily="66" charset="0"/>
              </a:rPr>
              <a:t>(Efeseni 4:32)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8F94E65-4105-4422-A460-A906AE010C1A}"/>
              </a:ext>
            </a:extLst>
          </p:cNvPr>
          <p:cNvSpPr txBox="1"/>
          <p:nvPr/>
        </p:nvSpPr>
        <p:spPr>
          <a:xfrm>
            <a:off x="281230" y="1358219"/>
            <a:ext cx="544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Vieţile </a:t>
            </a:r>
            <a:r>
              <a:rPr lang="ro-RO" sz="2000" b="1"/>
              <a:t>noastre sunt constant modificate de modul în care alte persoane </a:t>
            </a:r>
            <a:r>
              <a:rPr lang="ro-RO" sz="2000" b="1" smtClean="0"/>
              <a:t>interacţionează </a:t>
            </a:r>
            <a:r>
              <a:rPr lang="ro-RO" sz="2000" b="1"/>
              <a:t>cu </a:t>
            </a:r>
            <a:r>
              <a:rPr lang="ro-RO" sz="2000" b="1"/>
              <a:t>noi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88C1D5C-C466-4FA0-9113-7592B59034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5119" y="1142423"/>
            <a:ext cx="2952727" cy="1657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 descr="Imagen que contiene persona, árbol, suelo, exterior&#10;&#10;Descripción generada automáticamente">
            <a:extLst>
              <a:ext uri="{FF2B5EF4-FFF2-40B4-BE49-F238E27FC236}">
                <a16:creationId xmlns:a16="http://schemas.microsoft.com/office/drawing/2014/main" xmlns="" id="{7416CA8F-7B3F-48B4-98A0-D6D0916EA0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58746" y="4183646"/>
            <a:ext cx="2112746" cy="2608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BB57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deporte&#10;&#10;Descripción generada automáticamente">
            <a:extLst>
              <a:ext uri="{FF2B5EF4-FFF2-40B4-BE49-F238E27FC236}">
                <a16:creationId xmlns:a16="http://schemas.microsoft.com/office/drawing/2014/main" xmlns="" id="{DEB055B5-9D26-4B86-828F-2A2EFEA248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1230" y="2382353"/>
            <a:ext cx="3010125" cy="2269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E4CB8520-C6CD-49FA-99D2-EA6B32518CD6}"/>
              </a:ext>
            </a:extLst>
          </p:cNvPr>
          <p:cNvSpPr/>
          <p:nvPr/>
        </p:nvSpPr>
        <p:spPr>
          <a:xfrm>
            <a:off x="3454477" y="2834968"/>
            <a:ext cx="55614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Aceste </a:t>
            </a:r>
            <a:r>
              <a:rPr lang="ro-RO" sz="2000" b="1" smtClean="0"/>
              <a:t>interacţiuni </a:t>
            </a:r>
            <a:r>
              <a:rPr lang="ro-RO" sz="2000" b="1"/>
              <a:t>pot aduce schimbări fie în bine, fie în rău. Ca </a:t>
            </a:r>
            <a:r>
              <a:rPr lang="ro-RO" sz="2000" b="1" smtClean="0"/>
              <a:t>şi creştini</a:t>
            </a:r>
            <a:r>
              <a:rPr lang="ro-RO" sz="2000" b="1"/>
              <a:t>, noi trebuie să căutăm să fim în </a:t>
            </a:r>
            <a:r>
              <a:rPr lang="ro-RO" sz="2000" b="1" smtClean="0"/>
              <a:t>permanenţă </a:t>
            </a:r>
            <a:r>
              <a:rPr lang="ro-RO" sz="2000" b="1"/>
              <a:t>o </a:t>
            </a:r>
            <a:r>
              <a:rPr lang="ro-RO" sz="2000" b="1" smtClean="0"/>
              <a:t>influenţă </a:t>
            </a:r>
            <a:r>
              <a:rPr lang="ro-RO" sz="2000" b="1"/>
              <a:t>pozitivă pentru </a:t>
            </a:r>
            <a:r>
              <a:rPr lang="ro-RO" sz="2000" b="1" smtClean="0"/>
              <a:t>ceilalţi </a:t>
            </a:r>
            <a:r>
              <a:rPr lang="ro-RO" sz="2000" b="1"/>
              <a:t>(Romani </a:t>
            </a:r>
            <a:r>
              <a:rPr lang="ro-RO" sz="2000" b="1"/>
              <a:t>12:18</a:t>
            </a:r>
            <a:r>
              <a:rPr lang="ro-RO" sz="2000" b="1" smtClean="0"/>
              <a:t>).</a:t>
            </a:r>
            <a:endParaRPr lang="ro-RO" sz="2000" b="1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5E4D337F-97F1-4FD6-97DC-770DB341F453}"/>
              </a:ext>
            </a:extLst>
          </p:cNvPr>
          <p:cNvSpPr/>
          <p:nvPr/>
        </p:nvSpPr>
        <p:spPr>
          <a:xfrm>
            <a:off x="99266" y="4791896"/>
            <a:ext cx="4803659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Interacţiunile </a:t>
            </a:r>
            <a:r>
              <a:rPr lang="ro-RO" b="1"/>
              <a:t>noastre pozitive pot avea o </a:t>
            </a:r>
            <a:r>
              <a:rPr lang="ro-RO" b="1" smtClean="0"/>
              <a:t>influenţă </a:t>
            </a:r>
            <a:r>
              <a:rPr lang="ro-RO" b="1"/>
              <a:t>puternică. Acestea pot afecta </a:t>
            </a:r>
            <a:r>
              <a:rPr lang="ro-RO" b="1" smtClean="0"/>
              <a:t>vieţile </a:t>
            </a:r>
            <a:r>
              <a:rPr lang="ro-RO" b="1"/>
              <a:t>altora într-o </a:t>
            </a:r>
            <a:r>
              <a:rPr lang="ro-RO" b="1" smtClean="0"/>
              <a:t>aşa măsură </a:t>
            </a:r>
            <a:r>
              <a:rPr lang="ro-RO" b="1"/>
              <a:t>încât persoanele respective să-l accepte pe Hristos datorită lucrărilor pe care El le face prin noi.</a:t>
            </a:r>
          </a:p>
          <a:p>
            <a:pPr>
              <a:spcBef>
                <a:spcPts val="600"/>
              </a:spcBef>
            </a:pPr>
            <a:r>
              <a:rPr lang="ro-RO" b="1" smtClean="0"/>
              <a:t>Relaţiile </a:t>
            </a:r>
            <a:r>
              <a:rPr lang="ro-RO" b="1"/>
              <a:t>noastre trebuie să fie în </a:t>
            </a:r>
            <a:r>
              <a:rPr lang="ro-RO" b="1" smtClean="0"/>
              <a:t>permanenţă </a:t>
            </a:r>
            <a:r>
              <a:rPr lang="ro-RO" b="1"/>
              <a:t>ghidate de dragoste </a:t>
            </a:r>
            <a:r>
              <a:rPr lang="ro-RO" b="1" smtClean="0"/>
              <a:t>şi </a:t>
            </a:r>
            <a:r>
              <a:rPr lang="ro-RO" b="1"/>
              <a:t>bunătate</a:t>
            </a:r>
            <a:r>
              <a:rPr lang="ro-RO" b="1" smtClean="0"/>
              <a:t>.</a:t>
            </a:r>
            <a:endParaRPr lang="ro-RO" b="1"/>
          </a:p>
        </p:txBody>
      </p:sp>
      <p:pic>
        <p:nvPicPr>
          <p:cNvPr id="14" name="Imagen 13" descr="Imagen que contiene persona, niño, interior, pequeño&#10;&#10;Descripción generada automáticamente">
            <a:extLst>
              <a:ext uri="{FF2B5EF4-FFF2-40B4-BE49-F238E27FC236}">
                <a16:creationId xmlns:a16="http://schemas.microsoft.com/office/drawing/2014/main" xmlns="" id="{EFAA86B0-0E66-4817-8045-E19930361A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84030" y="4183645"/>
            <a:ext cx="1860704" cy="2608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B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10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2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2F46FD2-D754-4093-AF5C-DD3FAEBA9100}"/>
              </a:ext>
            </a:extLst>
          </p:cNvPr>
          <p:cNvSpPr/>
          <p:nvPr/>
        </p:nvSpPr>
        <p:spPr>
          <a:xfrm>
            <a:off x="1641566" y="1333499"/>
            <a:ext cx="7062652" cy="45550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38100" h="38100"/>
            </a:sp3d>
          </a:bodyPr>
          <a:lstStyle/>
          <a:p>
            <a:pPr indent="360363" algn="just"/>
            <a:r>
              <a:rPr lang="ro-RO" sz="2800"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„Întreaga noastră inimă trebuie să se supună lui Dumnezeu; dacă nu, nici o schimbare nu se va produce în noi prin care să fim </a:t>
            </a:r>
            <a:r>
              <a:rPr lang="ro-RO" sz="2800" b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făcuţi iarăşi </a:t>
            </a:r>
            <a:r>
              <a:rPr lang="ro-RO" sz="2800"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asemenea Lui... Dumnezeu </a:t>
            </a:r>
            <a:r>
              <a:rPr lang="ro-RO" sz="2800" b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doreşte </a:t>
            </a:r>
            <a:r>
              <a:rPr lang="ro-RO" sz="2800"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să ne vindece </a:t>
            </a:r>
            <a:r>
              <a:rPr lang="ro-RO" sz="2800" b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şi </a:t>
            </a:r>
            <a:r>
              <a:rPr lang="ro-RO" sz="2800"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să ne elibereze. Dar pentru că aceasta cere o transformare completă, o reînnoire a întregii noastre naturi, trebuie să ne supunem pe deplin lui Dumnezeu.”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1127A4B-C466-454B-98B2-58613814BE59}"/>
              </a:ext>
            </a:extLst>
          </p:cNvPr>
          <p:cNvSpPr txBox="1"/>
          <p:nvPr/>
        </p:nvSpPr>
        <p:spPr>
          <a:xfrm>
            <a:off x="2978332" y="6408106"/>
            <a:ext cx="616566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o-RO" b="1" smtClean="0">
                <a:solidFill>
                  <a:srgbClr val="593029"/>
                </a:solidFill>
              </a:rPr>
              <a:t>E.G.W. (Calea </a:t>
            </a:r>
            <a:r>
              <a:rPr lang="ro-RO" b="1">
                <a:solidFill>
                  <a:srgbClr val="593029"/>
                </a:solidFill>
              </a:rPr>
              <a:t>către </a:t>
            </a:r>
            <a:r>
              <a:rPr lang="ro-RO" b="1" smtClean="0">
                <a:solidFill>
                  <a:srgbClr val="593029"/>
                </a:solidFill>
              </a:rPr>
              <a:t>Hristos</a:t>
            </a:r>
            <a:r>
              <a:rPr lang="ro-RO" b="1" smtClean="0">
                <a:solidFill>
                  <a:srgbClr val="593029"/>
                </a:solidFill>
              </a:rPr>
              <a:t>, </a:t>
            </a:r>
            <a:r>
              <a:rPr lang="ro-RO" b="1" smtClean="0">
                <a:solidFill>
                  <a:srgbClr val="593029"/>
                </a:solidFill>
              </a:rPr>
              <a:t>ca</a:t>
            </a:r>
            <a:r>
              <a:rPr lang="ro-RO" b="1" smtClean="0">
                <a:solidFill>
                  <a:srgbClr val="593029"/>
                </a:solidFill>
              </a:rPr>
              <a:t>p. 5, p. </a:t>
            </a:r>
            <a:r>
              <a:rPr lang="ro-RO" b="1" smtClean="0">
                <a:solidFill>
                  <a:srgbClr val="593029"/>
                </a:solidFill>
              </a:rPr>
              <a:t>43</a:t>
            </a:r>
            <a:r>
              <a:rPr lang="ro-RO" b="1" smtClean="0">
                <a:solidFill>
                  <a:srgbClr val="593029"/>
                </a:solidFill>
              </a:rPr>
              <a:t>)</a:t>
            </a:r>
            <a:endParaRPr lang="ro-RO" b="1">
              <a:solidFill>
                <a:srgbClr val="593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65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882</Words>
  <Application>Microsoft Office PowerPoint</Application>
  <PresentationFormat>Expunere pe ecran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3</vt:i4>
      </vt:variant>
      <vt:variant>
        <vt:lpstr>Titluri diapozitive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Comic Sans MS</vt:lpstr>
      <vt:lpstr>Webdings</vt:lpstr>
      <vt:lpstr>Calibri Light</vt:lpstr>
      <vt:lpstr>Tema de Office</vt:lpstr>
      <vt:lpstr>1_Tema de Office</vt:lpstr>
      <vt:lpstr>2_Tema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1 - Ritmurile vietii</dc:title>
  <dc:subject>Studiu Biblic, Trim. II, 2019 – Anotimpurile familiei</dc:subject>
  <dc:creator>Sergio Fustero Carreras</dc:creator>
  <cp:keywords>https://www.fustero.es/index_ro.php</cp:keywords>
  <cp:lastModifiedBy>Administrator</cp:lastModifiedBy>
  <cp:revision>105</cp:revision>
  <dcterms:created xsi:type="dcterms:W3CDTF">2019-03-16T15:49:55Z</dcterms:created>
  <dcterms:modified xsi:type="dcterms:W3CDTF">2019-04-05T07:58:12Z</dcterms:modified>
</cp:coreProperties>
</file>