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70" r:id="rId4"/>
    <p:sldId id="257" r:id="rId5"/>
    <p:sldId id="258" r:id="rId6"/>
    <p:sldId id="259" r:id="rId7"/>
    <p:sldId id="268" r:id="rId8"/>
    <p:sldId id="269" r:id="rId9"/>
    <p:sldId id="265" r:id="rId10"/>
    <p:sldId id="262" r:id="rId11"/>
    <p:sldId id="264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Cambria" pitchFamily="18" charset="0"/>
      <p:regular r:id="rId19"/>
      <p:bold r:id="rId20"/>
      <p:italic r:id="rId21"/>
      <p:boldItalic r:id="rId22"/>
    </p:embeddedFont>
    <p:embeddedFont>
      <p:font typeface="Bahnschrift SemiBold" charset="0"/>
      <p:bold r:id="rId23"/>
    </p:embeddedFont>
    <p:embeddedFont>
      <p:font typeface="Calibri Light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B3241"/>
    <a:srgbClr val="B6E1F2"/>
    <a:srgbClr val="836417"/>
    <a:srgbClr val="E4BF66"/>
    <a:srgbClr val="81AF01"/>
    <a:srgbClr val="364818"/>
    <a:srgbClr val="DAEAC0"/>
    <a:srgbClr val="5D491D"/>
    <a:srgbClr val="E0CA9B"/>
    <a:srgbClr val="3446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42D14-C7E9-48FA-9B54-752F4C07ACBD}" type="doc">
      <dgm:prSet loTypeId="urn:microsoft.com/office/officeart/2005/8/layout/pList2#1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C1B0AAF-EE58-4EFA-B0DC-EAF027794FCA}">
      <dgm:prSet custT="1"/>
      <dgm:spPr/>
      <dgm:t>
        <a:bodyPr/>
        <a:lstStyle/>
        <a:p>
          <a:r>
            <a:rPr lang="ro-RO" sz="2000" b="1" dirty="0" smtClean="0"/>
            <a:t>Invitaţia </a:t>
          </a:r>
          <a:r>
            <a:rPr lang="ro-RO" sz="2000" b="1" dirty="0"/>
            <a:t>la </a:t>
          </a:r>
          <a:r>
            <a:rPr lang="ro-RO" sz="2000" b="1" dirty="0" smtClean="0"/>
            <a:t>ospăţul nunţii</a:t>
          </a:r>
          <a:r>
            <a:rPr lang="en-US" sz="2000" b="1" dirty="0" smtClean="0"/>
            <a:t>. </a:t>
          </a:r>
          <a:r>
            <a:rPr lang="ro-RO" sz="2000" b="1" dirty="0"/>
            <a:t>Apocalipsa</a:t>
          </a:r>
          <a:r>
            <a:rPr lang="en-US" sz="2000" b="1" dirty="0"/>
            <a:t>19:1-10</a:t>
          </a:r>
          <a:endParaRPr lang="es-ES" sz="2000" b="1" dirty="0"/>
        </a:p>
      </dgm:t>
    </dgm:pt>
    <dgm:pt modelId="{ECE04A23-0CCC-4D98-815C-CF5064C65923}" type="parTrans" cxnId="{3D15A15B-F832-4E7B-8802-4D239FB2564C}">
      <dgm:prSet/>
      <dgm:spPr/>
      <dgm:t>
        <a:bodyPr/>
        <a:lstStyle/>
        <a:p>
          <a:endParaRPr lang="es-ES" sz="2000" b="1"/>
        </a:p>
      </dgm:t>
    </dgm:pt>
    <dgm:pt modelId="{F7A823B5-4992-4A77-AD49-BA0477F96F2B}" type="sibTrans" cxnId="{3D15A15B-F832-4E7B-8802-4D239FB2564C}">
      <dgm:prSet/>
      <dgm:spPr/>
      <dgm:t>
        <a:bodyPr/>
        <a:lstStyle/>
        <a:p>
          <a:endParaRPr lang="es-ES" sz="2000" b="1"/>
        </a:p>
      </dgm:t>
    </dgm:pt>
    <dgm:pt modelId="{A7D060A5-175A-4D62-AA8F-98654F99B7E1}">
      <dgm:prSet custT="1"/>
      <dgm:spPr/>
      <dgm:t>
        <a:bodyPr/>
        <a:lstStyle/>
        <a:p>
          <a:r>
            <a:rPr lang="ro-RO" sz="2000" b="1" dirty="0"/>
            <a:t> A doua venire</a:t>
          </a:r>
          <a:r>
            <a:rPr lang="en-US" sz="2000" b="1" dirty="0"/>
            <a:t>. </a:t>
          </a:r>
          <a:r>
            <a:rPr lang="ro-RO" sz="2000" b="1" dirty="0"/>
            <a:t>Apocalipsa</a:t>
          </a:r>
          <a:r>
            <a:rPr lang="en-US" sz="2000" b="1" dirty="0"/>
            <a:t> 19:11-21</a:t>
          </a:r>
          <a:endParaRPr lang="es-ES" sz="2000" b="1" dirty="0"/>
        </a:p>
      </dgm:t>
    </dgm:pt>
    <dgm:pt modelId="{7FFD019F-40CE-4C49-946D-1B3C93AA4C79}" type="parTrans" cxnId="{3A504D41-EF83-45F9-A13D-31F0D0A6A836}">
      <dgm:prSet/>
      <dgm:spPr/>
      <dgm:t>
        <a:bodyPr/>
        <a:lstStyle/>
        <a:p>
          <a:endParaRPr lang="es-ES" sz="2000" b="1"/>
        </a:p>
      </dgm:t>
    </dgm:pt>
    <dgm:pt modelId="{4CDEC365-3F57-4E4F-A4D7-A19A05A3240C}" type="sibTrans" cxnId="{3A504D41-EF83-45F9-A13D-31F0D0A6A836}">
      <dgm:prSet/>
      <dgm:spPr/>
      <dgm:t>
        <a:bodyPr/>
        <a:lstStyle/>
        <a:p>
          <a:endParaRPr lang="es-ES" sz="2000" b="1"/>
        </a:p>
      </dgm:t>
    </dgm:pt>
    <dgm:pt modelId="{F11EF826-6C51-4736-A447-E6766F69C8BA}">
      <dgm:prSet custT="1"/>
      <dgm:spPr/>
      <dgm:t>
        <a:bodyPr/>
        <a:lstStyle/>
        <a:p>
          <a:r>
            <a:rPr lang="ro-RO" sz="1900" b="1" dirty="0"/>
            <a:t>Mileniul</a:t>
          </a:r>
          <a:r>
            <a:rPr lang="en-US" sz="1900" b="1" dirty="0"/>
            <a:t>. </a:t>
          </a:r>
          <a:r>
            <a:rPr lang="ro-RO" sz="1900" b="1" dirty="0"/>
            <a:t>Apocalipsa</a:t>
          </a:r>
          <a:r>
            <a:rPr lang="en-US" sz="1900" b="1" dirty="0"/>
            <a:t> 20</a:t>
          </a:r>
          <a:endParaRPr lang="es-ES" sz="1900" b="1" dirty="0"/>
        </a:p>
      </dgm:t>
    </dgm:pt>
    <dgm:pt modelId="{412E7000-3E30-415E-ACCA-A41C3E5DB6F1}" type="parTrans" cxnId="{53A5B1F8-E8CA-4400-AC39-DBFFD20D2C1E}">
      <dgm:prSet/>
      <dgm:spPr/>
      <dgm:t>
        <a:bodyPr/>
        <a:lstStyle/>
        <a:p>
          <a:endParaRPr lang="es-ES" sz="2000" b="1"/>
        </a:p>
      </dgm:t>
    </dgm:pt>
    <dgm:pt modelId="{65B6CEAD-79DD-49B8-8B80-3E5509E3987A}" type="sibTrans" cxnId="{53A5B1F8-E8CA-4400-AC39-DBFFD20D2C1E}">
      <dgm:prSet/>
      <dgm:spPr/>
      <dgm:t>
        <a:bodyPr/>
        <a:lstStyle/>
        <a:p>
          <a:endParaRPr lang="es-ES" sz="2000" b="1"/>
        </a:p>
      </dgm:t>
    </dgm:pt>
    <dgm:pt modelId="{E0B49877-E936-4F11-B773-996A5B62D476}">
      <dgm:prSet custT="1"/>
      <dgm:spPr/>
      <dgm:t>
        <a:bodyPr/>
        <a:lstStyle/>
        <a:p>
          <a:r>
            <a:rPr lang="ro-RO" sz="2000" b="1" dirty="0"/>
            <a:t>Noua </a:t>
          </a:r>
          <a:r>
            <a:rPr lang="ro-RO" sz="2000" b="1" dirty="0" smtClean="0"/>
            <a:t>creaţie</a:t>
          </a:r>
          <a:r>
            <a:rPr lang="en-US" sz="2000" b="1" dirty="0"/>
            <a:t>. </a:t>
          </a:r>
          <a:r>
            <a:rPr lang="ro-RO" sz="2000" b="1" dirty="0"/>
            <a:t>Apocalipsa</a:t>
          </a:r>
          <a:r>
            <a:rPr lang="en-US" sz="2000" b="1" dirty="0"/>
            <a:t> 21:1-8</a:t>
          </a:r>
          <a:endParaRPr lang="es-ES" sz="2000" b="1" dirty="0"/>
        </a:p>
      </dgm:t>
    </dgm:pt>
    <dgm:pt modelId="{7947B28A-649D-4268-8400-F53C4A05FC31}" type="parTrans" cxnId="{E425AA51-A43F-4A53-AE78-FB7BB9B60C4A}">
      <dgm:prSet/>
      <dgm:spPr/>
      <dgm:t>
        <a:bodyPr/>
        <a:lstStyle/>
        <a:p>
          <a:endParaRPr lang="es-ES" sz="2000" b="1"/>
        </a:p>
      </dgm:t>
    </dgm:pt>
    <dgm:pt modelId="{A83B9C17-985E-4A8F-B545-3C15A85FCAAC}" type="sibTrans" cxnId="{E425AA51-A43F-4A53-AE78-FB7BB9B60C4A}">
      <dgm:prSet/>
      <dgm:spPr/>
      <dgm:t>
        <a:bodyPr/>
        <a:lstStyle/>
        <a:p>
          <a:endParaRPr lang="es-ES" sz="2000" b="1"/>
        </a:p>
      </dgm:t>
    </dgm:pt>
    <dgm:pt modelId="{E7EFEC25-F06E-4E08-999B-E8886B2176A4}">
      <dgm:prSet custT="1"/>
      <dgm:spPr/>
      <dgm:t>
        <a:bodyPr/>
        <a:lstStyle/>
        <a:p>
          <a:r>
            <a:rPr lang="ro-RO" sz="2000" b="1" dirty="0"/>
            <a:t>Noul Ierusalim</a:t>
          </a:r>
          <a:r>
            <a:rPr lang="en-US" sz="2000" b="1" dirty="0"/>
            <a:t>. </a:t>
          </a:r>
          <a:r>
            <a:rPr lang="ro-RO" sz="2000" b="1" dirty="0"/>
            <a:t>Apocalipsa</a:t>
          </a:r>
          <a:r>
            <a:rPr lang="en-US" sz="2000" b="1" dirty="0"/>
            <a:t> 21:9-22:5</a:t>
          </a:r>
          <a:endParaRPr lang="es-ES" sz="2000" b="1" dirty="0"/>
        </a:p>
      </dgm:t>
    </dgm:pt>
    <dgm:pt modelId="{F8E0E1B5-F1DE-4FBB-8154-D536947FE35A}" type="parTrans" cxnId="{8891803B-544D-4DEC-95D1-9D815919E0C5}">
      <dgm:prSet/>
      <dgm:spPr/>
      <dgm:t>
        <a:bodyPr/>
        <a:lstStyle/>
        <a:p>
          <a:endParaRPr lang="es-ES" sz="2000" b="1"/>
        </a:p>
      </dgm:t>
    </dgm:pt>
    <dgm:pt modelId="{EECAFBBD-E3F0-4C6D-8EBB-C527086E9AA8}" type="sibTrans" cxnId="{8891803B-544D-4DEC-95D1-9D815919E0C5}">
      <dgm:prSet/>
      <dgm:spPr/>
      <dgm:t>
        <a:bodyPr/>
        <a:lstStyle/>
        <a:p>
          <a:endParaRPr lang="es-ES" sz="2000" b="1"/>
        </a:p>
      </dgm:t>
    </dgm:pt>
    <dgm:pt modelId="{43DD4517-4F7C-4F2C-858A-63E5E2E2139F}" type="pres">
      <dgm:prSet presAssocID="{8E642D14-C7E9-48FA-9B54-752F4C07AC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268824BA-BB3A-43D0-8314-43D956EDABE7}" type="pres">
      <dgm:prSet presAssocID="{8E642D14-C7E9-48FA-9B54-752F4C07ACBD}" presName="bkgdShp" presStyleLbl="alignAccFollowNode1" presStyleIdx="0" presStyleCn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3B69931-A656-4A17-ABA0-DF1D67CA1901}" type="pres">
      <dgm:prSet presAssocID="{8E642D14-C7E9-48FA-9B54-752F4C07ACBD}" presName="linComp" presStyleCnt="0"/>
      <dgm:spPr/>
    </dgm:pt>
    <dgm:pt modelId="{64BFB194-58B1-4809-8845-275DCC2A1A20}" type="pres">
      <dgm:prSet presAssocID="{EC1B0AAF-EE58-4EFA-B0DC-EAF027794FCA}" presName="compNode" presStyleCnt="0"/>
      <dgm:spPr/>
    </dgm:pt>
    <dgm:pt modelId="{EF13E4CA-E0DF-4986-A649-F4DDEE9E6ADC}" type="pres">
      <dgm:prSet presAssocID="{EC1B0AAF-EE58-4EFA-B0DC-EAF027794F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E172645-EDB3-4927-83D4-57A47F3EF6DF}" type="pres">
      <dgm:prSet presAssocID="{EC1B0AAF-EE58-4EFA-B0DC-EAF027794FCA}" presName="invisiNode" presStyleLbl="node1" presStyleIdx="0" presStyleCnt="5"/>
      <dgm:spPr/>
    </dgm:pt>
    <dgm:pt modelId="{A53FA082-5127-4C79-B326-DCE02A260408}" type="pres">
      <dgm:prSet presAssocID="{EC1B0AAF-EE58-4EFA-B0DC-EAF027794FCA}" presName="imagNode" presStyleLbl="fgImgPlace1" presStyleIdx="0" presStyleCnt="5" custScaleX="90726" custScaleY="119064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B1B4AC84-B2F5-4315-9774-E7CC9E159471}" type="pres">
      <dgm:prSet presAssocID="{F7A823B5-4992-4A77-AD49-BA0477F96F2B}" presName="sibTrans" presStyleLbl="sibTrans2D1" presStyleIdx="0" presStyleCnt="0"/>
      <dgm:spPr/>
      <dgm:t>
        <a:bodyPr/>
        <a:lstStyle/>
        <a:p>
          <a:endParaRPr lang="ro-RO"/>
        </a:p>
      </dgm:t>
    </dgm:pt>
    <dgm:pt modelId="{9B868491-77EF-4914-92CF-F5D81D6B77D0}" type="pres">
      <dgm:prSet presAssocID="{A7D060A5-175A-4D62-AA8F-98654F99B7E1}" presName="compNode" presStyleCnt="0"/>
      <dgm:spPr/>
    </dgm:pt>
    <dgm:pt modelId="{E6171D06-4617-46E4-9AAA-E6F6113489D6}" type="pres">
      <dgm:prSet presAssocID="{A7D060A5-175A-4D62-AA8F-98654F99B7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C47F101-7798-4B7D-8E2A-36D257E3A27B}" type="pres">
      <dgm:prSet presAssocID="{A7D060A5-175A-4D62-AA8F-98654F99B7E1}" presName="invisiNode" presStyleLbl="node1" presStyleIdx="1" presStyleCnt="5"/>
      <dgm:spPr/>
    </dgm:pt>
    <dgm:pt modelId="{0A6B11BA-50C7-4952-B186-FD0A5B6F4C37}" type="pres">
      <dgm:prSet presAssocID="{A7D060A5-175A-4D62-AA8F-98654F99B7E1}" presName="imagNode" presStyleLbl="fgImgPlace1" presStyleIdx="1" presStyleCnt="5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CE660092-4AF4-405E-9D19-65B0EEE96CA9}" type="pres">
      <dgm:prSet presAssocID="{4CDEC365-3F57-4E4F-A4D7-A19A05A3240C}" presName="sibTrans" presStyleLbl="sibTrans2D1" presStyleIdx="0" presStyleCnt="0"/>
      <dgm:spPr/>
      <dgm:t>
        <a:bodyPr/>
        <a:lstStyle/>
        <a:p>
          <a:endParaRPr lang="ro-RO"/>
        </a:p>
      </dgm:t>
    </dgm:pt>
    <dgm:pt modelId="{256BCE22-78DA-4FC5-989E-8959E62F26CF}" type="pres">
      <dgm:prSet presAssocID="{F11EF826-6C51-4736-A447-E6766F69C8BA}" presName="compNode" presStyleCnt="0"/>
      <dgm:spPr/>
    </dgm:pt>
    <dgm:pt modelId="{4438DBD1-0A67-4F6E-B572-C2B996166E65}" type="pres">
      <dgm:prSet presAssocID="{F11EF826-6C51-4736-A447-E6766F69C8BA}" presName="node" presStyleLbl="node1" presStyleIdx="2" presStyleCnt="5" custScaleX="10930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FA2D389-3CE4-4BE0-9498-D44A2B824285}" type="pres">
      <dgm:prSet presAssocID="{F11EF826-6C51-4736-A447-E6766F69C8BA}" presName="invisiNode" presStyleLbl="node1" presStyleIdx="2" presStyleCnt="5"/>
      <dgm:spPr/>
    </dgm:pt>
    <dgm:pt modelId="{10D24237-9435-4486-A9EA-2F89FF63C43C}" type="pres">
      <dgm:prSet presAssocID="{F11EF826-6C51-4736-A447-E6766F69C8BA}" presName="imagNode" presStyleLbl="fgImgPlace1" presStyleIdx="2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D69BEABD-3A1C-4ECC-940B-700A87666104}" type="pres">
      <dgm:prSet presAssocID="{65B6CEAD-79DD-49B8-8B80-3E5509E3987A}" presName="sibTrans" presStyleLbl="sibTrans2D1" presStyleIdx="0" presStyleCnt="0"/>
      <dgm:spPr/>
      <dgm:t>
        <a:bodyPr/>
        <a:lstStyle/>
        <a:p>
          <a:endParaRPr lang="ro-RO"/>
        </a:p>
      </dgm:t>
    </dgm:pt>
    <dgm:pt modelId="{CC868704-4C8F-4063-BEA8-4EFF66EADCE6}" type="pres">
      <dgm:prSet presAssocID="{E0B49877-E936-4F11-B773-996A5B62D476}" presName="compNode" presStyleCnt="0"/>
      <dgm:spPr/>
    </dgm:pt>
    <dgm:pt modelId="{4BFCE11D-5BF2-4B4D-ABBF-0E9F5A957C1E}" type="pres">
      <dgm:prSet presAssocID="{E0B49877-E936-4F11-B773-996A5B62D47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1775C15-DB3B-4A9E-BD65-4AB49B00F7B8}" type="pres">
      <dgm:prSet presAssocID="{E0B49877-E936-4F11-B773-996A5B62D476}" presName="invisiNode" presStyleLbl="node1" presStyleIdx="3" presStyleCnt="5"/>
      <dgm:spPr/>
    </dgm:pt>
    <dgm:pt modelId="{5F27FA4A-D2EC-41DA-B0F0-D6553EF415EF}" type="pres">
      <dgm:prSet presAssocID="{E0B49877-E936-4F11-B773-996A5B62D476}" presName="imagNode" presStyleLbl="fgImgPlace1" presStyleIdx="3" presStyleCnt="5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6B2312E3-05CA-4E99-A2CC-C3377388E479}" type="pres">
      <dgm:prSet presAssocID="{A83B9C17-985E-4A8F-B545-3C15A85FCAAC}" presName="sibTrans" presStyleLbl="sibTrans2D1" presStyleIdx="0" presStyleCnt="0"/>
      <dgm:spPr/>
      <dgm:t>
        <a:bodyPr/>
        <a:lstStyle/>
        <a:p>
          <a:endParaRPr lang="ro-RO"/>
        </a:p>
      </dgm:t>
    </dgm:pt>
    <dgm:pt modelId="{14206ABF-3A0C-4E87-8DE5-39008295AB6B}" type="pres">
      <dgm:prSet presAssocID="{E7EFEC25-F06E-4E08-999B-E8886B2176A4}" presName="compNode" presStyleCnt="0"/>
      <dgm:spPr/>
    </dgm:pt>
    <dgm:pt modelId="{5A71A8DB-008A-4936-A601-60902A460206}" type="pres">
      <dgm:prSet presAssocID="{E7EFEC25-F06E-4E08-999B-E8886B2176A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890A232-F63F-4461-B914-8226FD8E294D}" type="pres">
      <dgm:prSet presAssocID="{E7EFEC25-F06E-4E08-999B-E8886B2176A4}" presName="invisiNode" presStyleLbl="node1" presStyleIdx="4" presStyleCnt="5"/>
      <dgm:spPr/>
    </dgm:pt>
    <dgm:pt modelId="{5BCA96B5-8197-4D41-B1A7-EE0FC8F720BC}" type="pres">
      <dgm:prSet presAssocID="{E7EFEC25-F06E-4E08-999B-E8886B2176A4}" presName="imagNode" presStyleLbl="fgImgPlace1" presStyleIdx="4" presStyleCnt="5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</dgm:ptLst>
  <dgm:cxnLst>
    <dgm:cxn modelId="{53A5B1F8-E8CA-4400-AC39-DBFFD20D2C1E}" srcId="{8E642D14-C7E9-48FA-9B54-752F4C07ACBD}" destId="{F11EF826-6C51-4736-A447-E6766F69C8BA}" srcOrd="2" destOrd="0" parTransId="{412E7000-3E30-415E-ACCA-A41C3E5DB6F1}" sibTransId="{65B6CEAD-79DD-49B8-8B80-3E5509E3987A}"/>
    <dgm:cxn modelId="{E425AA51-A43F-4A53-AE78-FB7BB9B60C4A}" srcId="{8E642D14-C7E9-48FA-9B54-752F4C07ACBD}" destId="{E0B49877-E936-4F11-B773-996A5B62D476}" srcOrd="3" destOrd="0" parTransId="{7947B28A-649D-4268-8400-F53C4A05FC31}" sibTransId="{A83B9C17-985E-4A8F-B545-3C15A85FCAAC}"/>
    <dgm:cxn modelId="{E9978C29-3764-46DF-A06C-273673DCC52B}" type="presOf" srcId="{65B6CEAD-79DD-49B8-8B80-3E5509E3987A}" destId="{D69BEABD-3A1C-4ECC-940B-700A87666104}" srcOrd="0" destOrd="0" presId="urn:microsoft.com/office/officeart/2005/8/layout/pList2#1"/>
    <dgm:cxn modelId="{8891803B-544D-4DEC-95D1-9D815919E0C5}" srcId="{8E642D14-C7E9-48FA-9B54-752F4C07ACBD}" destId="{E7EFEC25-F06E-4E08-999B-E8886B2176A4}" srcOrd="4" destOrd="0" parTransId="{F8E0E1B5-F1DE-4FBB-8154-D536947FE35A}" sibTransId="{EECAFBBD-E3F0-4C6D-8EBB-C527086E9AA8}"/>
    <dgm:cxn modelId="{EA4A31B5-53DB-4AA9-9891-271EEC73EA2E}" type="presOf" srcId="{EC1B0AAF-EE58-4EFA-B0DC-EAF027794FCA}" destId="{EF13E4CA-E0DF-4986-A649-F4DDEE9E6ADC}" srcOrd="0" destOrd="0" presId="urn:microsoft.com/office/officeart/2005/8/layout/pList2#1"/>
    <dgm:cxn modelId="{635BD303-B354-4AA2-BD96-7FCCDBE06157}" type="presOf" srcId="{4CDEC365-3F57-4E4F-A4D7-A19A05A3240C}" destId="{CE660092-4AF4-405E-9D19-65B0EEE96CA9}" srcOrd="0" destOrd="0" presId="urn:microsoft.com/office/officeart/2005/8/layout/pList2#1"/>
    <dgm:cxn modelId="{FA3536C4-BF32-4D4E-9C28-1BC8BB3570E6}" type="presOf" srcId="{8E642D14-C7E9-48FA-9B54-752F4C07ACBD}" destId="{43DD4517-4F7C-4F2C-858A-63E5E2E2139F}" srcOrd="0" destOrd="0" presId="urn:microsoft.com/office/officeart/2005/8/layout/pList2#1"/>
    <dgm:cxn modelId="{AD2356FE-534C-498E-8C84-DB1C6F3950B2}" type="presOf" srcId="{E7EFEC25-F06E-4E08-999B-E8886B2176A4}" destId="{5A71A8DB-008A-4936-A601-60902A460206}" srcOrd="0" destOrd="0" presId="urn:microsoft.com/office/officeart/2005/8/layout/pList2#1"/>
    <dgm:cxn modelId="{B231CBA6-0F83-425B-A085-86E26C137169}" type="presOf" srcId="{A83B9C17-985E-4A8F-B545-3C15A85FCAAC}" destId="{6B2312E3-05CA-4E99-A2CC-C3377388E479}" srcOrd="0" destOrd="0" presId="urn:microsoft.com/office/officeart/2005/8/layout/pList2#1"/>
    <dgm:cxn modelId="{20287389-6589-4358-B849-51BD2ADC2314}" type="presOf" srcId="{A7D060A5-175A-4D62-AA8F-98654F99B7E1}" destId="{E6171D06-4617-46E4-9AAA-E6F6113489D6}" srcOrd="0" destOrd="0" presId="urn:microsoft.com/office/officeart/2005/8/layout/pList2#1"/>
    <dgm:cxn modelId="{7379E430-667F-459E-A793-A72B0BC4F1A6}" type="presOf" srcId="{F11EF826-6C51-4736-A447-E6766F69C8BA}" destId="{4438DBD1-0A67-4F6E-B572-C2B996166E65}" srcOrd="0" destOrd="0" presId="urn:microsoft.com/office/officeart/2005/8/layout/pList2#1"/>
    <dgm:cxn modelId="{3D15A15B-F832-4E7B-8802-4D239FB2564C}" srcId="{8E642D14-C7E9-48FA-9B54-752F4C07ACBD}" destId="{EC1B0AAF-EE58-4EFA-B0DC-EAF027794FCA}" srcOrd="0" destOrd="0" parTransId="{ECE04A23-0CCC-4D98-815C-CF5064C65923}" sibTransId="{F7A823B5-4992-4A77-AD49-BA0477F96F2B}"/>
    <dgm:cxn modelId="{4257D94D-5BDA-4689-807B-E7D5847AC744}" type="presOf" srcId="{E0B49877-E936-4F11-B773-996A5B62D476}" destId="{4BFCE11D-5BF2-4B4D-ABBF-0E9F5A957C1E}" srcOrd="0" destOrd="0" presId="urn:microsoft.com/office/officeart/2005/8/layout/pList2#1"/>
    <dgm:cxn modelId="{3A504D41-EF83-45F9-A13D-31F0D0A6A836}" srcId="{8E642D14-C7E9-48FA-9B54-752F4C07ACBD}" destId="{A7D060A5-175A-4D62-AA8F-98654F99B7E1}" srcOrd="1" destOrd="0" parTransId="{7FFD019F-40CE-4C49-946D-1B3C93AA4C79}" sibTransId="{4CDEC365-3F57-4E4F-A4D7-A19A05A3240C}"/>
    <dgm:cxn modelId="{96D22AB3-81B4-451E-BE4B-EC861AD161EF}" type="presOf" srcId="{F7A823B5-4992-4A77-AD49-BA0477F96F2B}" destId="{B1B4AC84-B2F5-4315-9774-E7CC9E159471}" srcOrd="0" destOrd="0" presId="urn:microsoft.com/office/officeart/2005/8/layout/pList2#1"/>
    <dgm:cxn modelId="{276FED96-0DAD-4100-AE05-C73AA67C45F2}" type="presParOf" srcId="{43DD4517-4F7C-4F2C-858A-63E5E2E2139F}" destId="{268824BA-BB3A-43D0-8314-43D956EDABE7}" srcOrd="0" destOrd="0" presId="urn:microsoft.com/office/officeart/2005/8/layout/pList2#1"/>
    <dgm:cxn modelId="{99082B9A-6DA9-4916-B515-075E3E6A2750}" type="presParOf" srcId="{43DD4517-4F7C-4F2C-858A-63E5E2E2139F}" destId="{23B69931-A656-4A17-ABA0-DF1D67CA1901}" srcOrd="1" destOrd="0" presId="urn:microsoft.com/office/officeart/2005/8/layout/pList2#1"/>
    <dgm:cxn modelId="{9D4F7276-C962-4D87-8F67-B3EA46FC734C}" type="presParOf" srcId="{23B69931-A656-4A17-ABA0-DF1D67CA1901}" destId="{64BFB194-58B1-4809-8845-275DCC2A1A20}" srcOrd="0" destOrd="0" presId="urn:microsoft.com/office/officeart/2005/8/layout/pList2#1"/>
    <dgm:cxn modelId="{8E91AA57-47E9-4653-8AD1-E520C839493D}" type="presParOf" srcId="{64BFB194-58B1-4809-8845-275DCC2A1A20}" destId="{EF13E4CA-E0DF-4986-A649-F4DDEE9E6ADC}" srcOrd="0" destOrd="0" presId="urn:microsoft.com/office/officeart/2005/8/layout/pList2#1"/>
    <dgm:cxn modelId="{6926DB86-EDB0-49F3-92DD-2F0D1F0033B7}" type="presParOf" srcId="{64BFB194-58B1-4809-8845-275DCC2A1A20}" destId="{1E172645-EDB3-4927-83D4-57A47F3EF6DF}" srcOrd="1" destOrd="0" presId="urn:microsoft.com/office/officeart/2005/8/layout/pList2#1"/>
    <dgm:cxn modelId="{87A82C8F-E2D6-4874-9426-8FBCA01D6356}" type="presParOf" srcId="{64BFB194-58B1-4809-8845-275DCC2A1A20}" destId="{A53FA082-5127-4C79-B326-DCE02A260408}" srcOrd="2" destOrd="0" presId="urn:microsoft.com/office/officeart/2005/8/layout/pList2#1"/>
    <dgm:cxn modelId="{DC8EE0DF-2F2E-4FD9-8C1C-73A5725071A7}" type="presParOf" srcId="{23B69931-A656-4A17-ABA0-DF1D67CA1901}" destId="{B1B4AC84-B2F5-4315-9774-E7CC9E159471}" srcOrd="1" destOrd="0" presId="urn:microsoft.com/office/officeart/2005/8/layout/pList2#1"/>
    <dgm:cxn modelId="{EDE06E62-29A0-44A8-93BD-9FAA8F13D855}" type="presParOf" srcId="{23B69931-A656-4A17-ABA0-DF1D67CA1901}" destId="{9B868491-77EF-4914-92CF-F5D81D6B77D0}" srcOrd="2" destOrd="0" presId="urn:microsoft.com/office/officeart/2005/8/layout/pList2#1"/>
    <dgm:cxn modelId="{3A0D23DC-D046-41CF-B00A-A57587FB2DD1}" type="presParOf" srcId="{9B868491-77EF-4914-92CF-F5D81D6B77D0}" destId="{E6171D06-4617-46E4-9AAA-E6F6113489D6}" srcOrd="0" destOrd="0" presId="urn:microsoft.com/office/officeart/2005/8/layout/pList2#1"/>
    <dgm:cxn modelId="{D2543DE3-1FB2-4510-A1E7-FC581CBAC125}" type="presParOf" srcId="{9B868491-77EF-4914-92CF-F5D81D6B77D0}" destId="{5C47F101-7798-4B7D-8E2A-36D257E3A27B}" srcOrd="1" destOrd="0" presId="urn:microsoft.com/office/officeart/2005/8/layout/pList2#1"/>
    <dgm:cxn modelId="{FE5F103F-F5C8-4A2C-92BA-A9CE52369E11}" type="presParOf" srcId="{9B868491-77EF-4914-92CF-F5D81D6B77D0}" destId="{0A6B11BA-50C7-4952-B186-FD0A5B6F4C37}" srcOrd="2" destOrd="0" presId="urn:microsoft.com/office/officeart/2005/8/layout/pList2#1"/>
    <dgm:cxn modelId="{763F941A-413E-4141-A543-44D53B45A6B5}" type="presParOf" srcId="{23B69931-A656-4A17-ABA0-DF1D67CA1901}" destId="{CE660092-4AF4-405E-9D19-65B0EEE96CA9}" srcOrd="3" destOrd="0" presId="urn:microsoft.com/office/officeart/2005/8/layout/pList2#1"/>
    <dgm:cxn modelId="{88E1800F-B58E-46B5-958E-40AE222686F6}" type="presParOf" srcId="{23B69931-A656-4A17-ABA0-DF1D67CA1901}" destId="{256BCE22-78DA-4FC5-989E-8959E62F26CF}" srcOrd="4" destOrd="0" presId="urn:microsoft.com/office/officeart/2005/8/layout/pList2#1"/>
    <dgm:cxn modelId="{4746F7AC-EDC2-41C8-8BB4-ACE1F5AFB163}" type="presParOf" srcId="{256BCE22-78DA-4FC5-989E-8959E62F26CF}" destId="{4438DBD1-0A67-4F6E-B572-C2B996166E65}" srcOrd="0" destOrd="0" presId="urn:microsoft.com/office/officeart/2005/8/layout/pList2#1"/>
    <dgm:cxn modelId="{94B88512-BBE3-48EB-9DE9-E678A7F9A876}" type="presParOf" srcId="{256BCE22-78DA-4FC5-989E-8959E62F26CF}" destId="{DFA2D389-3CE4-4BE0-9498-D44A2B824285}" srcOrd="1" destOrd="0" presId="urn:microsoft.com/office/officeart/2005/8/layout/pList2#1"/>
    <dgm:cxn modelId="{B804377B-8FD2-4CCF-8FFF-96BEF189E332}" type="presParOf" srcId="{256BCE22-78DA-4FC5-989E-8959E62F26CF}" destId="{10D24237-9435-4486-A9EA-2F89FF63C43C}" srcOrd="2" destOrd="0" presId="urn:microsoft.com/office/officeart/2005/8/layout/pList2#1"/>
    <dgm:cxn modelId="{4E042293-0A4F-4015-B563-6782FDAD0B82}" type="presParOf" srcId="{23B69931-A656-4A17-ABA0-DF1D67CA1901}" destId="{D69BEABD-3A1C-4ECC-940B-700A87666104}" srcOrd="5" destOrd="0" presId="urn:microsoft.com/office/officeart/2005/8/layout/pList2#1"/>
    <dgm:cxn modelId="{D541AD36-B93A-48AA-9A3E-4D549CA174A6}" type="presParOf" srcId="{23B69931-A656-4A17-ABA0-DF1D67CA1901}" destId="{CC868704-4C8F-4063-BEA8-4EFF66EADCE6}" srcOrd="6" destOrd="0" presId="urn:microsoft.com/office/officeart/2005/8/layout/pList2#1"/>
    <dgm:cxn modelId="{648DDD0B-75F9-4112-BB1C-54BC05A7B80A}" type="presParOf" srcId="{CC868704-4C8F-4063-BEA8-4EFF66EADCE6}" destId="{4BFCE11D-5BF2-4B4D-ABBF-0E9F5A957C1E}" srcOrd="0" destOrd="0" presId="urn:microsoft.com/office/officeart/2005/8/layout/pList2#1"/>
    <dgm:cxn modelId="{1F25D701-C5C7-4EC2-A069-E28D944007CC}" type="presParOf" srcId="{CC868704-4C8F-4063-BEA8-4EFF66EADCE6}" destId="{B1775C15-DB3B-4A9E-BD65-4AB49B00F7B8}" srcOrd="1" destOrd="0" presId="urn:microsoft.com/office/officeart/2005/8/layout/pList2#1"/>
    <dgm:cxn modelId="{88462B77-602F-4452-85A5-FC3CC5EDFF23}" type="presParOf" srcId="{CC868704-4C8F-4063-BEA8-4EFF66EADCE6}" destId="{5F27FA4A-D2EC-41DA-B0F0-D6553EF415EF}" srcOrd="2" destOrd="0" presId="urn:microsoft.com/office/officeart/2005/8/layout/pList2#1"/>
    <dgm:cxn modelId="{ABFE4093-4502-452C-8638-8C7587695411}" type="presParOf" srcId="{23B69931-A656-4A17-ABA0-DF1D67CA1901}" destId="{6B2312E3-05CA-4E99-A2CC-C3377388E479}" srcOrd="7" destOrd="0" presId="urn:microsoft.com/office/officeart/2005/8/layout/pList2#1"/>
    <dgm:cxn modelId="{9FEC1912-A386-40F4-A160-B4B3513B1B81}" type="presParOf" srcId="{23B69931-A656-4A17-ABA0-DF1D67CA1901}" destId="{14206ABF-3A0C-4E87-8DE5-39008295AB6B}" srcOrd="8" destOrd="0" presId="urn:microsoft.com/office/officeart/2005/8/layout/pList2#1"/>
    <dgm:cxn modelId="{389FDF1E-94B7-414D-A375-424C5D002CE4}" type="presParOf" srcId="{14206ABF-3A0C-4E87-8DE5-39008295AB6B}" destId="{5A71A8DB-008A-4936-A601-60902A460206}" srcOrd="0" destOrd="0" presId="urn:microsoft.com/office/officeart/2005/8/layout/pList2#1"/>
    <dgm:cxn modelId="{96A18EA5-3D78-4274-8523-F65B78FEC626}" type="presParOf" srcId="{14206ABF-3A0C-4E87-8DE5-39008295AB6B}" destId="{0890A232-F63F-4461-B914-8226FD8E294D}" srcOrd="1" destOrd="0" presId="urn:microsoft.com/office/officeart/2005/8/layout/pList2#1"/>
    <dgm:cxn modelId="{FAE2ACEC-C183-437B-B9C2-2C032A6BDF6C}" type="presParOf" srcId="{14206ABF-3A0C-4E87-8DE5-39008295AB6B}" destId="{5BCA96B5-8197-4D41-B1A7-EE0FC8F720B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71089A-B3E9-4BC6-9EA1-51013B712F0E}" type="doc">
      <dgm:prSet loTypeId="urn:microsoft.com/office/officeart/2009/3/layout/PlusandMinus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A2F6ECF-A798-4E11-86E6-F47B35A79790}">
      <dgm:prSet phldrT="[Texto]" custT="1"/>
      <dgm:spPr/>
      <dgm:t>
        <a:bodyPr/>
        <a:lstStyle/>
        <a:p>
          <a:endParaRPr lang="es-ES" sz="2000" b="1" dirty="0"/>
        </a:p>
      </dgm:t>
    </dgm:pt>
    <dgm:pt modelId="{0CD0A32F-C9DB-4468-A554-AEE458BDD7B8}" type="parTrans" cxnId="{B0FA6F53-17A8-42AD-9D4B-6C475906854B}">
      <dgm:prSet/>
      <dgm:spPr/>
      <dgm:t>
        <a:bodyPr/>
        <a:lstStyle/>
        <a:p>
          <a:endParaRPr lang="es-ES" sz="2000" b="1"/>
        </a:p>
      </dgm:t>
    </dgm:pt>
    <dgm:pt modelId="{7BB34F44-FF21-45DA-B80E-B8806B7572A6}" type="sibTrans" cxnId="{B0FA6F53-17A8-42AD-9D4B-6C475906854B}">
      <dgm:prSet/>
      <dgm:spPr/>
      <dgm:t>
        <a:bodyPr/>
        <a:lstStyle/>
        <a:p>
          <a:endParaRPr lang="es-ES" sz="2000" b="1"/>
        </a:p>
      </dgm:t>
    </dgm:pt>
    <dgm:pt modelId="{A0ECC0A3-BC51-4308-8BEE-A89CC0A14969}">
      <dgm:prSet custT="1"/>
      <dgm:spPr/>
      <dgm:t>
        <a:bodyPr/>
        <a:lstStyle/>
        <a:p>
          <a:r>
            <a:rPr lang="ro-RO" sz="2000" b="1" dirty="0" smtClean="0"/>
            <a:t>Fricoşi</a:t>
          </a:r>
          <a:r>
            <a:rPr lang="ro-RO" sz="2000" b="1" dirty="0"/>
            <a:t>, </a:t>
          </a:r>
          <a:r>
            <a:rPr lang="ro-RO" sz="2000" b="1" dirty="0" smtClean="0"/>
            <a:t>necredincioşi</a:t>
          </a:r>
          <a:r>
            <a:rPr lang="ro-RO" sz="2000" b="1" dirty="0"/>
            <a:t>, </a:t>
          </a:r>
          <a:r>
            <a:rPr lang="ro-RO" sz="2000" b="1" dirty="0" smtClean="0"/>
            <a:t>scârboşi</a:t>
          </a:r>
          <a:r>
            <a:rPr lang="ro-RO" sz="2000" b="1" dirty="0"/>
            <a:t>, </a:t>
          </a:r>
          <a:r>
            <a:rPr lang="ro-RO" sz="2000" b="1" dirty="0" smtClean="0"/>
            <a:t>ucigaşi</a:t>
          </a:r>
          <a:r>
            <a:rPr lang="ro-RO" sz="2000" b="1" dirty="0"/>
            <a:t>, curvari, vrăjitori, închinători la idoli, </a:t>
          </a:r>
          <a:r>
            <a:rPr lang="ro-RO" sz="2000" b="1" dirty="0" smtClean="0"/>
            <a:t>mincinoşi</a:t>
          </a:r>
          <a:endParaRPr lang="es-ES" sz="2000" b="1" dirty="0"/>
        </a:p>
      </dgm:t>
    </dgm:pt>
    <dgm:pt modelId="{A854EF96-2E74-4B52-A41B-82DF12264AAE}" type="parTrans" cxnId="{FECA19EF-036B-4305-94D0-4908DDE93B58}">
      <dgm:prSet/>
      <dgm:spPr/>
      <dgm:t>
        <a:bodyPr/>
        <a:lstStyle/>
        <a:p>
          <a:endParaRPr lang="es-ES" sz="2000" b="1"/>
        </a:p>
      </dgm:t>
    </dgm:pt>
    <dgm:pt modelId="{64971E7A-36D9-4A39-BDF8-7BA5D0070A86}" type="sibTrans" cxnId="{FECA19EF-036B-4305-94D0-4908DDE93B58}">
      <dgm:prSet/>
      <dgm:spPr/>
      <dgm:t>
        <a:bodyPr/>
        <a:lstStyle/>
        <a:p>
          <a:endParaRPr lang="es-ES" sz="2000" b="1"/>
        </a:p>
      </dgm:t>
    </dgm:pt>
    <dgm:pt modelId="{26BB424B-DD2B-440C-BE80-9B3EDF85D4F8}">
      <dgm:prSet phldrT="[Texto]" custT="1"/>
      <dgm:spPr/>
      <dgm:t>
        <a:bodyPr/>
        <a:lstStyle/>
        <a:p>
          <a:r>
            <a:rPr lang="ro-RO" sz="2000" b="1" dirty="0"/>
            <a:t>Marea (un simbol al </a:t>
          </a:r>
          <a:r>
            <a:rPr lang="ro-RO" sz="2000" b="1" dirty="0" smtClean="0"/>
            <a:t>morţii şi </a:t>
          </a:r>
          <a:r>
            <a:rPr lang="ro-RO" sz="2000" b="1" dirty="0"/>
            <a:t>al separării)</a:t>
          </a:r>
          <a:endParaRPr lang="es-ES" sz="2000" b="1" dirty="0"/>
        </a:p>
      </dgm:t>
    </dgm:pt>
    <dgm:pt modelId="{231D6580-87AB-4434-87F9-EFF42E619BC4}" type="parTrans" cxnId="{DBB51ACA-5B72-48EA-9168-FC36F2B52925}">
      <dgm:prSet/>
      <dgm:spPr/>
      <dgm:t>
        <a:bodyPr/>
        <a:lstStyle/>
        <a:p>
          <a:endParaRPr lang="es-ES" sz="2000" b="1"/>
        </a:p>
      </dgm:t>
    </dgm:pt>
    <dgm:pt modelId="{9F8AEA40-1CC7-41D1-A078-550560FFBB2D}" type="sibTrans" cxnId="{DBB51ACA-5B72-48EA-9168-FC36F2B52925}">
      <dgm:prSet/>
      <dgm:spPr/>
      <dgm:t>
        <a:bodyPr/>
        <a:lstStyle/>
        <a:p>
          <a:endParaRPr lang="es-ES" sz="2000" b="1"/>
        </a:p>
      </dgm:t>
    </dgm:pt>
    <dgm:pt modelId="{6C4D857D-2D22-45E6-8A39-0ADCD3B602D3}">
      <dgm:prSet custT="1"/>
      <dgm:spPr/>
      <dgm:t>
        <a:bodyPr/>
        <a:lstStyle/>
        <a:p>
          <a:endParaRPr lang="es-ES" sz="2000" b="1" dirty="0"/>
        </a:p>
      </dgm:t>
    </dgm:pt>
    <dgm:pt modelId="{1B3DF6A2-D0EB-4494-BD53-85AA84BA35FE}" type="parTrans" cxnId="{A98B0A23-3AD1-4048-83FF-78F55E2F915C}">
      <dgm:prSet/>
      <dgm:spPr/>
      <dgm:t>
        <a:bodyPr/>
        <a:lstStyle/>
        <a:p>
          <a:endParaRPr lang="es-ES" sz="2000" b="1"/>
        </a:p>
      </dgm:t>
    </dgm:pt>
    <dgm:pt modelId="{C2747056-1154-4B51-85C6-3C9E7519F03A}" type="sibTrans" cxnId="{A98B0A23-3AD1-4048-83FF-78F55E2F915C}">
      <dgm:prSet/>
      <dgm:spPr/>
      <dgm:t>
        <a:bodyPr/>
        <a:lstStyle/>
        <a:p>
          <a:endParaRPr lang="es-ES" sz="2000" b="1"/>
        </a:p>
      </dgm:t>
    </dgm:pt>
    <dgm:pt modelId="{B7E15378-B962-4A30-BEB5-B00FC9D5DAFD}">
      <dgm:prSet custT="1"/>
      <dgm:spPr/>
      <dgm:t>
        <a:bodyPr/>
        <a:lstStyle/>
        <a:p>
          <a:r>
            <a:rPr lang="ro-RO" sz="2000" b="1" dirty="0"/>
            <a:t>Noul Ierusalim</a:t>
          </a:r>
          <a:endParaRPr lang="es-ES" sz="2000" b="1" dirty="0"/>
        </a:p>
      </dgm:t>
    </dgm:pt>
    <dgm:pt modelId="{12B2D3E4-BAC7-4EAC-9493-7F23637BEC92}" type="parTrans" cxnId="{772F1C64-7DFC-4986-9E55-AAFF941B24BE}">
      <dgm:prSet/>
      <dgm:spPr/>
      <dgm:t>
        <a:bodyPr/>
        <a:lstStyle/>
        <a:p>
          <a:endParaRPr lang="es-ES" sz="2000" b="1"/>
        </a:p>
      </dgm:t>
    </dgm:pt>
    <dgm:pt modelId="{080E0A05-FF50-4F52-A0EF-AA5C42F273F1}" type="sibTrans" cxnId="{772F1C64-7DFC-4986-9E55-AAFF941B24BE}">
      <dgm:prSet/>
      <dgm:spPr/>
      <dgm:t>
        <a:bodyPr/>
        <a:lstStyle/>
        <a:p>
          <a:endParaRPr lang="es-ES" sz="2000" b="1"/>
        </a:p>
      </dgm:t>
    </dgm:pt>
    <dgm:pt modelId="{E2E1D6DB-3903-4497-959D-A69F5A752F43}">
      <dgm:prSet custT="1"/>
      <dgm:spPr/>
      <dgm:t>
        <a:bodyPr/>
        <a:lstStyle/>
        <a:p>
          <a:r>
            <a:rPr lang="ro-RO" sz="2000" b="1" dirty="0"/>
            <a:t>Mângâiere pentru lacrimile noastre</a:t>
          </a:r>
          <a:endParaRPr lang="es-ES" sz="2000" b="1" dirty="0"/>
        </a:p>
      </dgm:t>
    </dgm:pt>
    <dgm:pt modelId="{6765C0D3-270A-49FC-9F03-19702A9E299D}" type="parTrans" cxnId="{81EDC0A1-C415-4883-96EE-5D0B9CB0DD64}">
      <dgm:prSet/>
      <dgm:spPr/>
      <dgm:t>
        <a:bodyPr/>
        <a:lstStyle/>
        <a:p>
          <a:endParaRPr lang="es-ES" sz="2000" b="1"/>
        </a:p>
      </dgm:t>
    </dgm:pt>
    <dgm:pt modelId="{08D1118A-35F8-48CC-BB89-636E516572FC}" type="sibTrans" cxnId="{81EDC0A1-C415-4883-96EE-5D0B9CB0DD64}">
      <dgm:prSet/>
      <dgm:spPr/>
      <dgm:t>
        <a:bodyPr/>
        <a:lstStyle/>
        <a:p>
          <a:endParaRPr lang="es-ES" sz="2000" b="1"/>
        </a:p>
      </dgm:t>
    </dgm:pt>
    <dgm:pt modelId="{8BAC584E-0DD2-49BD-8C9B-AA5F809D80D7}">
      <dgm:prSet custT="1"/>
      <dgm:spPr/>
      <dgm:t>
        <a:bodyPr/>
        <a:lstStyle/>
        <a:p>
          <a:r>
            <a:rPr lang="ro-RO" sz="2000" b="1" dirty="0"/>
            <a:t>Apa </a:t>
          </a:r>
          <a:r>
            <a:rPr lang="ro-RO" sz="2000" b="1" dirty="0" smtClean="0"/>
            <a:t>vieţii</a:t>
          </a:r>
          <a:endParaRPr lang="es-ES" sz="2000" b="1" dirty="0"/>
        </a:p>
      </dgm:t>
    </dgm:pt>
    <dgm:pt modelId="{1F893CB9-1D8F-4EF1-B4AD-47C34BA6AD38}" type="parTrans" cxnId="{91C82A3B-E3E8-4C5C-B9EF-BE24EDDD54E4}">
      <dgm:prSet/>
      <dgm:spPr/>
      <dgm:t>
        <a:bodyPr/>
        <a:lstStyle/>
        <a:p>
          <a:endParaRPr lang="es-ES" sz="2000" b="1"/>
        </a:p>
      </dgm:t>
    </dgm:pt>
    <dgm:pt modelId="{86E7542A-8F55-4713-8735-47C4EFD62920}" type="sibTrans" cxnId="{91C82A3B-E3E8-4C5C-B9EF-BE24EDDD54E4}">
      <dgm:prSet/>
      <dgm:spPr/>
      <dgm:t>
        <a:bodyPr/>
        <a:lstStyle/>
        <a:p>
          <a:endParaRPr lang="es-ES" sz="2000" b="1"/>
        </a:p>
      </dgm:t>
    </dgm:pt>
    <dgm:pt modelId="{DC19B6CA-2407-412F-B2AD-0E332906418B}">
      <dgm:prSet custT="1"/>
      <dgm:spPr/>
      <dgm:t>
        <a:bodyPr/>
        <a:lstStyle/>
        <a:p>
          <a:r>
            <a:rPr lang="ro-RO" sz="2000" b="1" dirty="0" smtClean="0"/>
            <a:t>Prezenţa </a:t>
          </a:r>
          <a:r>
            <a:rPr lang="ro-RO" sz="2000" b="1" dirty="0"/>
            <a:t>lui Dumnezeu</a:t>
          </a:r>
          <a:endParaRPr lang="es-ES" sz="2000" b="1" dirty="0"/>
        </a:p>
      </dgm:t>
    </dgm:pt>
    <dgm:pt modelId="{DE938296-B786-4B62-A7FE-6F76DF134E2A}" type="parTrans" cxnId="{56ABB1E2-9971-4C35-9EAA-F0B5A8680796}">
      <dgm:prSet/>
      <dgm:spPr/>
      <dgm:t>
        <a:bodyPr/>
        <a:lstStyle/>
        <a:p>
          <a:endParaRPr lang="es-ES" sz="2000" b="1"/>
        </a:p>
      </dgm:t>
    </dgm:pt>
    <dgm:pt modelId="{B479FDE4-7DF4-44B1-A39E-DA14A1EB871D}" type="sibTrans" cxnId="{56ABB1E2-9971-4C35-9EAA-F0B5A8680796}">
      <dgm:prSet/>
      <dgm:spPr/>
      <dgm:t>
        <a:bodyPr/>
        <a:lstStyle/>
        <a:p>
          <a:endParaRPr lang="es-ES" sz="2000" b="1"/>
        </a:p>
      </dgm:t>
    </dgm:pt>
    <dgm:pt modelId="{FFA4EBD2-249D-4513-86AD-2E36F589E089}">
      <dgm:prSet custT="1"/>
      <dgm:spPr/>
      <dgm:t>
        <a:bodyPr/>
        <a:lstStyle/>
        <a:p>
          <a:r>
            <a:rPr lang="ro-RO" sz="2000" b="1" dirty="0"/>
            <a:t>Moarte, tânguire, </a:t>
          </a:r>
          <a:r>
            <a:rPr lang="ro-RO" sz="2000" b="1" dirty="0" smtClean="0"/>
            <a:t>ţipăt</a:t>
          </a:r>
          <a:r>
            <a:rPr lang="ro-RO" sz="2000" b="1" dirty="0"/>
            <a:t>, durere</a:t>
          </a:r>
          <a:endParaRPr lang="es-ES" sz="2000" b="1" dirty="0"/>
        </a:p>
      </dgm:t>
    </dgm:pt>
    <dgm:pt modelId="{2152AEB3-47E1-4326-A5DF-168B5FFD4E80}" type="sibTrans" cxnId="{8D8F7C5F-113C-49C8-B3AD-99F57468F748}">
      <dgm:prSet/>
      <dgm:spPr/>
      <dgm:t>
        <a:bodyPr/>
        <a:lstStyle/>
        <a:p>
          <a:endParaRPr lang="es-ES" sz="2000" b="1"/>
        </a:p>
      </dgm:t>
    </dgm:pt>
    <dgm:pt modelId="{727ED05E-AE38-489C-AD82-19752C03FEB2}" type="parTrans" cxnId="{8D8F7C5F-113C-49C8-B3AD-99F57468F748}">
      <dgm:prSet/>
      <dgm:spPr/>
      <dgm:t>
        <a:bodyPr/>
        <a:lstStyle/>
        <a:p>
          <a:endParaRPr lang="es-ES" sz="2000" b="1"/>
        </a:p>
      </dgm:t>
    </dgm:pt>
    <dgm:pt modelId="{B8B7DD0A-0929-48FD-A7A4-0B16042FB183}" type="pres">
      <dgm:prSet presAssocID="{1871089A-B3E9-4BC6-9EA1-51013B712F0E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9C4BA4B9-0C02-4653-96A8-F3F7E8516448}" type="pres">
      <dgm:prSet presAssocID="{1871089A-B3E9-4BC6-9EA1-51013B712F0E}" presName="Background" presStyleLbl="bgImgPlace1" presStyleIdx="0" presStyleCnt="1" custScaleX="168863"/>
      <dgm:spPr/>
    </dgm:pt>
    <dgm:pt modelId="{ABAE851B-8A4E-4474-98A1-C0BD0FE5DA6A}" type="pres">
      <dgm:prSet presAssocID="{1871089A-B3E9-4BC6-9EA1-51013B712F0E}" presName="ParentText1" presStyleLbl="revTx" presStyleIdx="0" presStyleCnt="2" custScaleX="195551" custScaleY="129092" custLinFactNeighborX="-32807" custLinFactNeighborY="4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DB628AD-4A6B-43FA-8CAF-7F9679010257}" type="pres">
      <dgm:prSet presAssocID="{1871089A-B3E9-4BC6-9EA1-51013B712F0E}" presName="ParentText2" presStyleLbl="revTx" presStyleIdx="1" presStyleCnt="2" custScaleX="139252" custScaleY="123458" custLinFactNeighborX="42186" custLinFactNeighborY="-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BFF9E2E-7F7F-4C3A-83B3-DBA9A8AD6E5B}" type="pres">
      <dgm:prSet presAssocID="{1871089A-B3E9-4BC6-9EA1-51013B712F0E}" presName="Plus" presStyleLbl="alignNode1" presStyleIdx="0" presStyleCnt="2" custScaleX="45655" custScaleY="35208" custLinFactX="300000" custLinFactNeighborX="358841" custLinFactNeighborY="24406"/>
      <dgm:spPr>
        <a:prstGeom prst="leftArrow">
          <a:avLst/>
        </a:prstGeom>
      </dgm:spPr>
    </dgm:pt>
    <dgm:pt modelId="{CFFA0367-0D71-456D-80C0-9232AAE75D55}" type="pres">
      <dgm:prSet presAssocID="{1871089A-B3E9-4BC6-9EA1-51013B712F0E}" presName="Minus" presStyleLbl="alignNode1" presStyleIdx="1" presStyleCnt="2" custScaleX="42896" custLinFactX="-300000" custLinFactNeighborX="-377270" custLinFactNeighborY="60660"/>
      <dgm:spPr>
        <a:prstGeom prst="rightArrow">
          <a:avLst/>
        </a:prstGeom>
      </dgm:spPr>
    </dgm:pt>
    <dgm:pt modelId="{874FFE4D-8050-444C-A6A8-83A4120B6821}" type="pres">
      <dgm:prSet presAssocID="{1871089A-B3E9-4BC6-9EA1-51013B712F0E}" presName="Divider" presStyleLbl="parChTrans1D1" presStyleIdx="0" presStyleCnt="1" custLinFactX="40500000" custLinFactNeighborX="40564500"/>
      <dgm:spPr>
        <a:ln w="38100">
          <a:solidFill>
            <a:schemeClr val="accent6">
              <a:lumMod val="5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</dgm:pt>
  </dgm:ptLst>
  <dgm:cxnLst>
    <dgm:cxn modelId="{91C82A3B-E3E8-4C5C-B9EF-BE24EDDD54E4}" srcId="{6C4D857D-2D22-45E6-8A39-0ADCD3B602D3}" destId="{8BAC584E-0DD2-49BD-8C9B-AA5F809D80D7}" srcOrd="2" destOrd="0" parTransId="{1F893CB9-1D8F-4EF1-B4AD-47C34BA6AD38}" sibTransId="{86E7542A-8F55-4713-8735-47C4EFD62920}"/>
    <dgm:cxn modelId="{81EDC0A1-C415-4883-96EE-5D0B9CB0DD64}" srcId="{6C4D857D-2D22-45E6-8A39-0ADCD3B602D3}" destId="{E2E1D6DB-3903-4497-959D-A69F5A752F43}" srcOrd="1" destOrd="0" parTransId="{6765C0D3-270A-49FC-9F03-19702A9E299D}" sibTransId="{08D1118A-35F8-48CC-BB89-636E516572FC}"/>
    <dgm:cxn modelId="{DBB51ACA-5B72-48EA-9168-FC36F2B52925}" srcId="{FA2F6ECF-A798-4E11-86E6-F47B35A79790}" destId="{26BB424B-DD2B-440C-BE80-9B3EDF85D4F8}" srcOrd="0" destOrd="0" parTransId="{231D6580-87AB-4434-87F9-EFF42E619BC4}" sibTransId="{9F8AEA40-1CC7-41D1-A078-550560FFBB2D}"/>
    <dgm:cxn modelId="{CED73E88-8981-4F44-A62D-3FDF2E477239}" type="presOf" srcId="{1871089A-B3E9-4BC6-9EA1-51013B712F0E}" destId="{B8B7DD0A-0929-48FD-A7A4-0B16042FB183}" srcOrd="0" destOrd="0" presId="urn:microsoft.com/office/officeart/2009/3/layout/PlusandMinus"/>
    <dgm:cxn modelId="{CBE133EE-EA1B-4F4E-8834-5EDD027C747A}" type="presOf" srcId="{6C4D857D-2D22-45E6-8A39-0ADCD3B602D3}" destId="{1DB628AD-4A6B-43FA-8CAF-7F9679010257}" srcOrd="0" destOrd="0" presId="urn:microsoft.com/office/officeart/2009/3/layout/PlusandMinus"/>
    <dgm:cxn modelId="{A98B0A23-3AD1-4048-83FF-78F55E2F915C}" srcId="{1871089A-B3E9-4BC6-9EA1-51013B712F0E}" destId="{6C4D857D-2D22-45E6-8A39-0ADCD3B602D3}" srcOrd="1" destOrd="0" parTransId="{1B3DF6A2-D0EB-4494-BD53-85AA84BA35FE}" sibTransId="{C2747056-1154-4B51-85C6-3C9E7519F03A}"/>
    <dgm:cxn modelId="{56ABB1E2-9971-4C35-9EAA-F0B5A8680796}" srcId="{6C4D857D-2D22-45E6-8A39-0ADCD3B602D3}" destId="{DC19B6CA-2407-412F-B2AD-0E332906418B}" srcOrd="3" destOrd="0" parTransId="{DE938296-B786-4B62-A7FE-6F76DF134E2A}" sibTransId="{B479FDE4-7DF4-44B1-A39E-DA14A1EB871D}"/>
    <dgm:cxn modelId="{24E33A8E-394E-4476-8489-6F30E740802A}" type="presOf" srcId="{DC19B6CA-2407-412F-B2AD-0E332906418B}" destId="{1DB628AD-4A6B-43FA-8CAF-7F9679010257}" srcOrd="0" destOrd="4" presId="urn:microsoft.com/office/officeart/2009/3/layout/PlusandMinus"/>
    <dgm:cxn modelId="{772F1C64-7DFC-4986-9E55-AAFF941B24BE}" srcId="{6C4D857D-2D22-45E6-8A39-0ADCD3B602D3}" destId="{B7E15378-B962-4A30-BEB5-B00FC9D5DAFD}" srcOrd="0" destOrd="0" parTransId="{12B2D3E4-BAC7-4EAC-9493-7F23637BEC92}" sibTransId="{080E0A05-FF50-4F52-A0EF-AA5C42F273F1}"/>
    <dgm:cxn modelId="{8D8F7C5F-113C-49C8-B3AD-99F57468F748}" srcId="{FA2F6ECF-A798-4E11-86E6-F47B35A79790}" destId="{FFA4EBD2-249D-4513-86AD-2E36F589E089}" srcOrd="1" destOrd="0" parTransId="{727ED05E-AE38-489C-AD82-19752C03FEB2}" sibTransId="{2152AEB3-47E1-4326-A5DF-168B5FFD4E80}"/>
    <dgm:cxn modelId="{4B7CA3A4-EE47-49D0-9513-75F02BFBDDFB}" type="presOf" srcId="{A0ECC0A3-BC51-4308-8BEE-A89CC0A14969}" destId="{ABAE851B-8A4E-4474-98A1-C0BD0FE5DA6A}" srcOrd="0" destOrd="3" presId="urn:microsoft.com/office/officeart/2009/3/layout/PlusandMinus"/>
    <dgm:cxn modelId="{2359C4CB-A34E-4597-ACAF-FBE05BC4126B}" type="presOf" srcId="{FFA4EBD2-249D-4513-86AD-2E36F589E089}" destId="{ABAE851B-8A4E-4474-98A1-C0BD0FE5DA6A}" srcOrd="0" destOrd="2" presId="urn:microsoft.com/office/officeart/2009/3/layout/PlusandMinus"/>
    <dgm:cxn modelId="{B0FA6F53-17A8-42AD-9D4B-6C475906854B}" srcId="{1871089A-B3E9-4BC6-9EA1-51013B712F0E}" destId="{FA2F6ECF-A798-4E11-86E6-F47B35A79790}" srcOrd="0" destOrd="0" parTransId="{0CD0A32F-C9DB-4468-A554-AEE458BDD7B8}" sibTransId="{7BB34F44-FF21-45DA-B80E-B8806B7572A6}"/>
    <dgm:cxn modelId="{98DFD353-EC72-4262-9D8E-55AFFF5A4085}" type="presOf" srcId="{FA2F6ECF-A798-4E11-86E6-F47B35A79790}" destId="{ABAE851B-8A4E-4474-98A1-C0BD0FE5DA6A}" srcOrd="0" destOrd="0" presId="urn:microsoft.com/office/officeart/2009/3/layout/PlusandMinus"/>
    <dgm:cxn modelId="{31BA9E3A-9EA3-4184-9FFB-8D7FA1064603}" type="presOf" srcId="{B7E15378-B962-4A30-BEB5-B00FC9D5DAFD}" destId="{1DB628AD-4A6B-43FA-8CAF-7F9679010257}" srcOrd="0" destOrd="1" presId="urn:microsoft.com/office/officeart/2009/3/layout/PlusandMinus"/>
    <dgm:cxn modelId="{FECA19EF-036B-4305-94D0-4908DDE93B58}" srcId="{FA2F6ECF-A798-4E11-86E6-F47B35A79790}" destId="{A0ECC0A3-BC51-4308-8BEE-A89CC0A14969}" srcOrd="2" destOrd="0" parTransId="{A854EF96-2E74-4B52-A41B-82DF12264AAE}" sibTransId="{64971E7A-36D9-4A39-BDF8-7BA5D0070A86}"/>
    <dgm:cxn modelId="{168CC35A-E23E-4802-97F8-B3F7FA14CBE5}" type="presOf" srcId="{E2E1D6DB-3903-4497-959D-A69F5A752F43}" destId="{1DB628AD-4A6B-43FA-8CAF-7F9679010257}" srcOrd="0" destOrd="2" presId="urn:microsoft.com/office/officeart/2009/3/layout/PlusandMinus"/>
    <dgm:cxn modelId="{A833380A-3AA5-4D17-BDFB-C26C617F4EF3}" type="presOf" srcId="{26BB424B-DD2B-440C-BE80-9B3EDF85D4F8}" destId="{ABAE851B-8A4E-4474-98A1-C0BD0FE5DA6A}" srcOrd="0" destOrd="1" presId="urn:microsoft.com/office/officeart/2009/3/layout/PlusandMinus"/>
    <dgm:cxn modelId="{FE750E51-6BEE-4FD2-8530-70582F92C656}" type="presOf" srcId="{8BAC584E-0DD2-49BD-8C9B-AA5F809D80D7}" destId="{1DB628AD-4A6B-43FA-8CAF-7F9679010257}" srcOrd="0" destOrd="3" presId="urn:microsoft.com/office/officeart/2009/3/layout/PlusandMinus"/>
    <dgm:cxn modelId="{5F2200AA-B16C-4F9F-8159-8932AB846C58}" type="presParOf" srcId="{B8B7DD0A-0929-48FD-A7A4-0B16042FB183}" destId="{9C4BA4B9-0C02-4653-96A8-F3F7E8516448}" srcOrd="0" destOrd="0" presId="urn:microsoft.com/office/officeart/2009/3/layout/PlusandMinus"/>
    <dgm:cxn modelId="{B1B12969-0753-4C38-9222-BD705E77D2D4}" type="presParOf" srcId="{B8B7DD0A-0929-48FD-A7A4-0B16042FB183}" destId="{ABAE851B-8A4E-4474-98A1-C0BD0FE5DA6A}" srcOrd="1" destOrd="0" presId="urn:microsoft.com/office/officeart/2009/3/layout/PlusandMinus"/>
    <dgm:cxn modelId="{6CC07008-4C24-4CC6-9FB5-118529CE17C2}" type="presParOf" srcId="{B8B7DD0A-0929-48FD-A7A4-0B16042FB183}" destId="{1DB628AD-4A6B-43FA-8CAF-7F9679010257}" srcOrd="2" destOrd="0" presId="urn:microsoft.com/office/officeart/2009/3/layout/PlusandMinus"/>
    <dgm:cxn modelId="{A293202D-5B7B-49FD-A033-3D15C6524019}" type="presParOf" srcId="{B8B7DD0A-0929-48FD-A7A4-0B16042FB183}" destId="{2BFF9E2E-7F7F-4C3A-83B3-DBA9A8AD6E5B}" srcOrd="3" destOrd="0" presId="urn:microsoft.com/office/officeart/2009/3/layout/PlusandMinus"/>
    <dgm:cxn modelId="{CB320971-9A51-4843-9194-0F660539EF62}" type="presParOf" srcId="{B8B7DD0A-0929-48FD-A7A4-0B16042FB183}" destId="{CFFA0367-0D71-456D-80C0-9232AAE75D55}" srcOrd="4" destOrd="0" presId="urn:microsoft.com/office/officeart/2009/3/layout/PlusandMinus"/>
    <dgm:cxn modelId="{ADDCB60B-39E8-4DD7-A2D6-FDC6C79D46FC}" type="presParOf" srcId="{B8B7DD0A-0929-48FD-A7A4-0B16042FB183}" destId="{874FFE4D-8050-444C-A6A8-83A4120B682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8824BA-BB3A-43D0-8314-43D956EDABE7}">
      <dsp:nvSpPr>
        <dsp:cNvPr id="0" name=""/>
        <dsp:cNvSpPr/>
      </dsp:nvSpPr>
      <dsp:spPr>
        <a:xfrm>
          <a:off x="0" y="0"/>
          <a:ext cx="9074332" cy="184578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FA082-5127-4C79-B326-DCE02A260408}">
      <dsp:nvSpPr>
        <dsp:cNvPr id="0" name=""/>
        <dsp:cNvSpPr/>
      </dsp:nvSpPr>
      <dsp:spPr>
        <a:xfrm>
          <a:off x="348008" y="117081"/>
          <a:ext cx="1407571" cy="16116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13E4CA-E0DF-4986-A649-F4DDEE9E6ADC}">
      <dsp:nvSpPr>
        <dsp:cNvPr id="0" name=""/>
        <dsp:cNvSpPr/>
      </dsp:nvSpPr>
      <dsp:spPr>
        <a:xfrm rot="10800000">
          <a:off x="276067" y="1845781"/>
          <a:ext cx="1551453" cy="22559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Invitaţia </a:t>
          </a:r>
          <a:r>
            <a:rPr lang="ro-RO" sz="2000" b="1" kern="1200" dirty="0"/>
            <a:t>la </a:t>
          </a:r>
          <a:r>
            <a:rPr lang="ro-RO" sz="2000" b="1" kern="1200" dirty="0" smtClean="0"/>
            <a:t>ospăţul nunţii</a:t>
          </a:r>
          <a:r>
            <a:rPr lang="en-US" sz="2000" b="1" kern="1200" dirty="0" smtClean="0"/>
            <a:t>. </a:t>
          </a:r>
          <a:r>
            <a:rPr lang="ro-RO" sz="2000" b="1" kern="1200" dirty="0"/>
            <a:t>Apocalipsa</a:t>
          </a:r>
          <a:r>
            <a:rPr lang="en-US" sz="2000" b="1" kern="1200" dirty="0"/>
            <a:t>19:1-10</a:t>
          </a:r>
          <a:endParaRPr lang="es-ES" sz="2000" b="1" kern="1200" dirty="0"/>
        </a:p>
      </dsp:txBody>
      <dsp:txXfrm rot="10800000">
        <a:off x="276067" y="1845781"/>
        <a:ext cx="1551453" cy="2255955"/>
      </dsp:txXfrm>
    </dsp:sp>
    <dsp:sp modelId="{0A6B11BA-50C7-4952-B186-FD0A5B6F4C37}">
      <dsp:nvSpPr>
        <dsp:cNvPr id="0" name=""/>
        <dsp:cNvSpPr/>
      </dsp:nvSpPr>
      <dsp:spPr>
        <a:xfrm>
          <a:off x="1982666" y="246104"/>
          <a:ext cx="1551453" cy="13535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171D06-4617-46E4-9AAA-E6F6113489D6}">
      <dsp:nvSpPr>
        <dsp:cNvPr id="0" name=""/>
        <dsp:cNvSpPr/>
      </dsp:nvSpPr>
      <dsp:spPr>
        <a:xfrm rot="10800000">
          <a:off x="1982666" y="1845781"/>
          <a:ext cx="1551453" cy="22559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 A doua venire</a:t>
          </a:r>
          <a:r>
            <a:rPr lang="en-US" sz="2000" b="1" kern="1200" dirty="0"/>
            <a:t>. </a:t>
          </a:r>
          <a:r>
            <a:rPr lang="ro-RO" sz="2000" b="1" kern="1200" dirty="0"/>
            <a:t>Apocalipsa</a:t>
          </a:r>
          <a:r>
            <a:rPr lang="en-US" sz="2000" b="1" kern="1200" dirty="0"/>
            <a:t> 19:11-21</a:t>
          </a:r>
          <a:endParaRPr lang="es-ES" sz="2000" b="1" kern="1200" dirty="0"/>
        </a:p>
      </dsp:txBody>
      <dsp:txXfrm rot="10800000">
        <a:off x="1982666" y="1845781"/>
        <a:ext cx="1551453" cy="2255955"/>
      </dsp:txXfrm>
    </dsp:sp>
    <dsp:sp modelId="{10D24237-9435-4486-A9EA-2F89FF63C43C}">
      <dsp:nvSpPr>
        <dsp:cNvPr id="0" name=""/>
        <dsp:cNvSpPr/>
      </dsp:nvSpPr>
      <dsp:spPr>
        <a:xfrm>
          <a:off x="3761439" y="246104"/>
          <a:ext cx="1551453" cy="13535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38DBD1-0A67-4F6E-B572-C2B996166E65}">
      <dsp:nvSpPr>
        <dsp:cNvPr id="0" name=""/>
        <dsp:cNvSpPr/>
      </dsp:nvSpPr>
      <dsp:spPr>
        <a:xfrm rot="10800000">
          <a:off x="3689265" y="1845781"/>
          <a:ext cx="1695801" cy="22559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b="1" kern="1200" dirty="0"/>
            <a:t>Mileniul</a:t>
          </a:r>
          <a:r>
            <a:rPr lang="en-US" sz="1900" b="1" kern="1200" dirty="0"/>
            <a:t>. </a:t>
          </a:r>
          <a:r>
            <a:rPr lang="ro-RO" sz="1900" b="1" kern="1200" dirty="0"/>
            <a:t>Apocalipsa</a:t>
          </a:r>
          <a:r>
            <a:rPr lang="en-US" sz="1900" b="1" kern="1200" dirty="0"/>
            <a:t> 20</a:t>
          </a:r>
          <a:endParaRPr lang="es-ES" sz="1900" b="1" kern="1200" dirty="0"/>
        </a:p>
      </dsp:txBody>
      <dsp:txXfrm rot="10800000">
        <a:off x="3689265" y="1845781"/>
        <a:ext cx="1695801" cy="2255955"/>
      </dsp:txXfrm>
    </dsp:sp>
    <dsp:sp modelId="{5F27FA4A-D2EC-41DA-B0F0-D6553EF415EF}">
      <dsp:nvSpPr>
        <dsp:cNvPr id="0" name=""/>
        <dsp:cNvSpPr/>
      </dsp:nvSpPr>
      <dsp:spPr>
        <a:xfrm>
          <a:off x="5540211" y="246104"/>
          <a:ext cx="1551453" cy="13535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FCE11D-5BF2-4B4D-ABBF-0E9F5A957C1E}">
      <dsp:nvSpPr>
        <dsp:cNvPr id="0" name=""/>
        <dsp:cNvSpPr/>
      </dsp:nvSpPr>
      <dsp:spPr>
        <a:xfrm rot="10800000">
          <a:off x="5540211" y="1845781"/>
          <a:ext cx="1551453" cy="22559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Noua </a:t>
          </a:r>
          <a:r>
            <a:rPr lang="ro-RO" sz="2000" b="1" kern="1200" dirty="0" smtClean="0"/>
            <a:t>creaţie</a:t>
          </a:r>
          <a:r>
            <a:rPr lang="en-US" sz="2000" b="1" kern="1200" dirty="0"/>
            <a:t>. </a:t>
          </a:r>
          <a:r>
            <a:rPr lang="ro-RO" sz="2000" b="1" kern="1200" dirty="0"/>
            <a:t>Apocalipsa</a:t>
          </a:r>
          <a:r>
            <a:rPr lang="en-US" sz="2000" b="1" kern="1200" dirty="0"/>
            <a:t> 21:1-8</a:t>
          </a:r>
          <a:endParaRPr lang="es-ES" sz="2000" b="1" kern="1200" dirty="0"/>
        </a:p>
      </dsp:txBody>
      <dsp:txXfrm rot="10800000">
        <a:off x="5540211" y="1845781"/>
        <a:ext cx="1551453" cy="2255955"/>
      </dsp:txXfrm>
    </dsp:sp>
    <dsp:sp modelId="{5BCA96B5-8197-4D41-B1A7-EE0FC8F720BC}">
      <dsp:nvSpPr>
        <dsp:cNvPr id="0" name=""/>
        <dsp:cNvSpPr/>
      </dsp:nvSpPr>
      <dsp:spPr>
        <a:xfrm>
          <a:off x="7246811" y="246104"/>
          <a:ext cx="1551453" cy="13535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71A8DB-008A-4936-A601-60902A460206}">
      <dsp:nvSpPr>
        <dsp:cNvPr id="0" name=""/>
        <dsp:cNvSpPr/>
      </dsp:nvSpPr>
      <dsp:spPr>
        <a:xfrm rot="10800000">
          <a:off x="7246811" y="1845781"/>
          <a:ext cx="1551453" cy="22559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Noul Ierusalim</a:t>
          </a:r>
          <a:r>
            <a:rPr lang="en-US" sz="2000" b="1" kern="1200" dirty="0"/>
            <a:t>. </a:t>
          </a:r>
          <a:r>
            <a:rPr lang="ro-RO" sz="2000" b="1" kern="1200" dirty="0"/>
            <a:t>Apocalipsa</a:t>
          </a:r>
          <a:r>
            <a:rPr lang="en-US" sz="2000" b="1" kern="1200" dirty="0"/>
            <a:t> 21:9-22:5</a:t>
          </a:r>
          <a:endParaRPr lang="es-ES" sz="2000" b="1" kern="1200" dirty="0"/>
        </a:p>
      </dsp:txBody>
      <dsp:txXfrm rot="10800000">
        <a:off x="7246811" y="1845781"/>
        <a:ext cx="1551453" cy="22559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4BA4B9-0C02-4653-96A8-F3F7E8516448}">
      <dsp:nvSpPr>
        <dsp:cNvPr id="0" name=""/>
        <dsp:cNvSpPr/>
      </dsp:nvSpPr>
      <dsp:spPr>
        <a:xfrm>
          <a:off x="93614" y="236983"/>
          <a:ext cx="7733212" cy="2366697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E851B-8A4E-4474-98A1-C0BD0FE5DA6A}">
      <dsp:nvSpPr>
        <dsp:cNvPr id="0" name=""/>
        <dsp:cNvSpPr/>
      </dsp:nvSpPr>
      <dsp:spPr>
        <a:xfrm>
          <a:off x="93618" y="272515"/>
          <a:ext cx="4158604" cy="2613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/>
            <a:t>Marea (un simbol al </a:t>
          </a:r>
          <a:r>
            <a:rPr lang="ro-RO" sz="2000" b="1" kern="1200" dirty="0" smtClean="0"/>
            <a:t>morţii şi </a:t>
          </a:r>
          <a:r>
            <a:rPr lang="ro-RO" sz="2000" b="1" kern="1200" dirty="0"/>
            <a:t>al separării)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/>
            <a:t>Moarte, tânguire, </a:t>
          </a:r>
          <a:r>
            <a:rPr lang="ro-RO" sz="2000" b="1" kern="1200" dirty="0" smtClean="0"/>
            <a:t>ţipăt</a:t>
          </a:r>
          <a:r>
            <a:rPr lang="ro-RO" sz="2000" b="1" kern="1200" dirty="0"/>
            <a:t>, durere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 smtClean="0"/>
            <a:t>Fricoşi</a:t>
          </a:r>
          <a:r>
            <a:rPr lang="ro-RO" sz="2000" b="1" kern="1200" dirty="0"/>
            <a:t>, </a:t>
          </a:r>
          <a:r>
            <a:rPr lang="ro-RO" sz="2000" b="1" kern="1200" dirty="0" smtClean="0"/>
            <a:t>necredincioşi</a:t>
          </a:r>
          <a:r>
            <a:rPr lang="ro-RO" sz="2000" b="1" kern="1200" dirty="0"/>
            <a:t>, </a:t>
          </a:r>
          <a:r>
            <a:rPr lang="ro-RO" sz="2000" b="1" kern="1200" dirty="0" smtClean="0"/>
            <a:t>scârboşi</a:t>
          </a:r>
          <a:r>
            <a:rPr lang="ro-RO" sz="2000" b="1" kern="1200" dirty="0"/>
            <a:t>, </a:t>
          </a:r>
          <a:r>
            <a:rPr lang="ro-RO" sz="2000" b="1" kern="1200" dirty="0" smtClean="0"/>
            <a:t>ucigaşi</a:t>
          </a:r>
          <a:r>
            <a:rPr lang="ro-RO" sz="2000" b="1" kern="1200" dirty="0"/>
            <a:t>, curvari, vrăjitori, închinători la idoli, </a:t>
          </a:r>
          <a:r>
            <a:rPr lang="ro-RO" sz="2000" b="1" kern="1200" dirty="0" smtClean="0"/>
            <a:t>mincinoşi</a:t>
          </a:r>
          <a:endParaRPr lang="es-ES" sz="2000" b="1" kern="1200" dirty="0"/>
        </a:p>
      </dsp:txBody>
      <dsp:txXfrm>
        <a:off x="93618" y="272515"/>
        <a:ext cx="4158604" cy="2613701"/>
      </dsp:txXfrm>
    </dsp:sp>
    <dsp:sp modelId="{1DB628AD-4A6B-43FA-8CAF-7F9679010257}">
      <dsp:nvSpPr>
        <dsp:cNvPr id="0" name=""/>
        <dsp:cNvSpPr/>
      </dsp:nvSpPr>
      <dsp:spPr>
        <a:xfrm>
          <a:off x="4461039" y="267590"/>
          <a:ext cx="2961344" cy="2499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/>
            <a:t>Noul Ierusalim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/>
            <a:t>Mângâiere pentru lacrimile noastre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/>
            <a:t>Apa </a:t>
          </a:r>
          <a:r>
            <a:rPr lang="ro-RO" sz="2000" b="1" kern="1200" dirty="0" smtClean="0"/>
            <a:t>vieţii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 smtClean="0"/>
            <a:t>Prezenţa </a:t>
          </a:r>
          <a:r>
            <a:rPr lang="ro-RO" sz="2000" b="1" kern="1200" dirty="0"/>
            <a:t>lui Dumnezeu</a:t>
          </a:r>
          <a:endParaRPr lang="es-ES" sz="2000" b="1" kern="1200" dirty="0"/>
        </a:p>
      </dsp:txBody>
      <dsp:txXfrm>
        <a:off x="4461039" y="267590"/>
        <a:ext cx="2961344" cy="2499630"/>
      </dsp:txXfrm>
    </dsp:sp>
    <dsp:sp modelId="{2BFF9E2E-7F7F-4C3A-83B3-DBA9A8AD6E5B}">
      <dsp:nvSpPr>
        <dsp:cNvPr id="0" name=""/>
        <dsp:cNvSpPr/>
      </dsp:nvSpPr>
      <dsp:spPr>
        <a:xfrm>
          <a:off x="7335543" y="271653"/>
          <a:ext cx="408548" cy="315062"/>
        </a:xfrm>
        <a:prstGeom prst="lef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A0367-0D71-456D-80C0-9232AAE75D55}">
      <dsp:nvSpPr>
        <dsp:cNvPr id="0" name=""/>
        <dsp:cNvSpPr/>
      </dsp:nvSpPr>
      <dsp:spPr>
        <a:xfrm>
          <a:off x="154703" y="260246"/>
          <a:ext cx="361279" cy="288621"/>
        </a:xfrm>
        <a:prstGeom prst="rightArrow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4FFE4D-8050-444C-A6A8-83A4120B6821}">
      <dsp:nvSpPr>
        <dsp:cNvPr id="0" name=""/>
        <dsp:cNvSpPr/>
      </dsp:nvSpPr>
      <dsp:spPr>
        <a:xfrm>
          <a:off x="4386935" y="518100"/>
          <a:ext cx="526" cy="1933765"/>
        </a:xfrm>
        <a:prstGeom prst="line">
          <a:avLst/>
        </a:pr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A42A-0DAC-4003-8484-8F71F1716460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9A6E-0E42-447F-9EE6-E457E370901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37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A42A-0DAC-4003-8484-8F71F1716460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9A6E-0E42-447F-9EE6-E457E370901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875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A42A-0DAC-4003-8484-8F71F1716460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9A6E-0E42-447F-9EE6-E457E370901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403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0C0-1C76-402E-806C-A4B79FF5389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2282-E4C0-4B75-82DC-6C5A83EC0F1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52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A42A-0DAC-4003-8484-8F71F1716460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9A6E-0E42-447F-9EE6-E457E370901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386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A42A-0DAC-4003-8484-8F71F1716460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9A6E-0E42-447F-9EE6-E457E370901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1757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A42A-0DAC-4003-8484-8F71F1716460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9A6E-0E42-447F-9EE6-E457E370901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4566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A42A-0DAC-4003-8484-8F71F1716460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9A6E-0E42-447F-9EE6-E457E370901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34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A42A-0DAC-4003-8484-8F71F1716460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9A6E-0E42-447F-9EE6-E457E370901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794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A42A-0DAC-4003-8484-8F71F1716460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9A6E-0E42-447F-9EE6-E457E370901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8900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A42A-0DAC-4003-8484-8F71F1716460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9A6E-0E42-447F-9EE6-E457E370901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051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A42A-0DAC-4003-8484-8F71F1716460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9A6E-0E42-447F-9EE6-E457E370901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0237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A42A-0DAC-4003-8484-8F71F1716460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D9A6E-0E42-447F-9EE6-E457E370901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8139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290C0-1C76-402E-806C-A4B79FF5389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22282-E4C0-4B75-82DC-6C5A83EC0F1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20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png"/><Relationship Id="rId26" Type="http://schemas.openxmlformats.org/officeDocument/2006/relationships/image" Target="../media/image41.jpeg"/><Relationship Id="rId3" Type="http://schemas.openxmlformats.org/officeDocument/2006/relationships/image" Target="../media/image19.jpeg"/><Relationship Id="rId21" Type="http://schemas.openxmlformats.org/officeDocument/2006/relationships/image" Target="../media/image37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5" Type="http://schemas.openxmlformats.org/officeDocument/2006/relationships/image" Target="../media/image40.pn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39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23" Type="http://schemas.openxmlformats.org/officeDocument/2006/relationships/image" Target="../media/image38.pn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Relationship Id="rId22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5.jpeg"/><Relationship Id="rId4" Type="http://schemas.openxmlformats.org/officeDocument/2006/relationships/diagramData" Target="../diagrams/data2.xml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egwwritings.org/ro/book/11165.37344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FA338C3-BAFF-4AA9-B878-3A0499C04420}"/>
              </a:ext>
            </a:extLst>
          </p:cNvPr>
          <p:cNvSpPr txBox="1"/>
          <p:nvPr/>
        </p:nvSpPr>
        <p:spPr>
          <a:xfrm>
            <a:off x="0" y="15676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>
                <a:rot lat="0" lon="0" rev="4800000"/>
              </a:lightRig>
            </a:scene3d>
            <a:sp3d extrusionH="57150" contourW="12700">
              <a:bevelT h="25400" prst="softRound"/>
              <a:contourClr>
                <a:srgbClr val="6E4106"/>
              </a:contourClr>
            </a:sp3d>
          </a:bodyPr>
          <a:lstStyle/>
          <a:p>
            <a:pPr algn="ctr"/>
            <a:r>
              <a:rPr lang="ro-RO" sz="4000" b="1" spc="50" dirty="0">
                <a:ln w="9525" cmpd="sng">
                  <a:noFill/>
                  <a:prstDash val="solid"/>
                </a:ln>
                <a:solidFill>
                  <a:srgbClr val="FDDB7B"/>
                </a:solidFill>
                <a:effectLst>
                  <a:glow rad="38100">
                    <a:srgbClr val="6E4106"/>
                  </a:glow>
                </a:effectLst>
              </a:rPr>
              <a:t>„IATĂ, EU FAC TOATE LUCRURILE NOI</a:t>
            </a:r>
            <a:r>
              <a:rPr lang="ro-RO" sz="4000" b="1" spc="50" dirty="0" smtClean="0">
                <a:ln w="9525" cmpd="sng">
                  <a:noFill/>
                  <a:prstDash val="solid"/>
                </a:ln>
                <a:solidFill>
                  <a:srgbClr val="FDDB7B"/>
                </a:solidFill>
                <a:effectLst>
                  <a:glow rad="38100">
                    <a:srgbClr val="6E4106"/>
                  </a:glow>
                </a:effectLst>
              </a:rPr>
              <a:t>.”</a:t>
            </a:r>
            <a:endParaRPr lang="ro-RO" sz="4000" b="1" spc="50" dirty="0">
              <a:ln w="9525" cmpd="sng">
                <a:noFill/>
                <a:prstDash val="solid"/>
              </a:ln>
              <a:solidFill>
                <a:srgbClr val="FDDB7B"/>
              </a:solidFill>
              <a:effectLst>
                <a:glow rad="38100">
                  <a:srgbClr val="6E4106"/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6B139A6-5C9A-4E51-9855-F53ABE091945}"/>
              </a:ext>
            </a:extLst>
          </p:cNvPr>
          <p:cNvSpPr txBox="1"/>
          <p:nvPr/>
        </p:nvSpPr>
        <p:spPr>
          <a:xfrm>
            <a:off x="1079949" y="6334085"/>
            <a:ext cx="33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/>
              <a:t>Studiul </a:t>
            </a:r>
            <a:r>
              <a:rPr lang="ro-RO" b="1" dirty="0" smtClean="0"/>
              <a:t>13 pentru </a:t>
            </a:r>
            <a:r>
              <a:rPr lang="ro-RO" b="1" dirty="0"/>
              <a:t>30 </a:t>
            </a:r>
            <a:r>
              <a:rPr lang="ro-RO" b="1" dirty="0" smtClean="0"/>
              <a:t>Martie 2019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331245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2427C48-4413-4AE5-89F1-5343CD1E430D}"/>
              </a:ext>
            </a:extLst>
          </p:cNvPr>
          <p:cNvSpPr/>
          <p:nvPr/>
        </p:nvSpPr>
        <p:spPr>
          <a:xfrm>
            <a:off x="1262743" y="809650"/>
            <a:ext cx="68623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600" dirty="0">
                <a:latin typeface="Bahnschrift SemiBold" panose="020B0502040204020203" pitchFamily="34" charset="0"/>
              </a:rPr>
              <a:t>„Marele plan de mântuire are ca rezultat readucerea lumii în </a:t>
            </a:r>
            <a:r>
              <a:rPr lang="ro-RO" sz="2600" dirty="0" smtClean="0">
                <a:latin typeface="Bahnschrift SemiBold" panose="020B0502040204020203" pitchFamily="34" charset="0"/>
              </a:rPr>
              <a:t>graţia </a:t>
            </a:r>
            <a:r>
              <a:rPr lang="ro-RO" sz="2600" dirty="0">
                <a:latin typeface="Bahnschrift SemiBold" panose="020B0502040204020203" pitchFamily="34" charset="0"/>
              </a:rPr>
              <a:t>lui Dumnezeu. Tot ce a fost pierdut prin păcat va fi restaurat. Nu numai omul, ci </a:t>
            </a:r>
            <a:r>
              <a:rPr lang="ro-RO" sz="2600" dirty="0" smtClean="0">
                <a:latin typeface="Bahnschrift SemiBold" panose="020B0502040204020203" pitchFamily="34" charset="0"/>
              </a:rPr>
              <a:t>şi </a:t>
            </a:r>
            <a:r>
              <a:rPr lang="ro-RO" sz="2600" dirty="0">
                <a:latin typeface="Bahnschrift SemiBold" panose="020B0502040204020203" pitchFamily="34" charset="0"/>
              </a:rPr>
              <a:t>pământul va fi răscumpărat, pentru a fi </a:t>
            </a:r>
            <a:r>
              <a:rPr lang="ro-RO" sz="2600" dirty="0" smtClean="0">
                <a:latin typeface="Bahnschrift SemiBold" panose="020B0502040204020203" pitchFamily="34" charset="0"/>
              </a:rPr>
              <a:t>locuinţa veşnică </a:t>
            </a:r>
            <a:r>
              <a:rPr lang="ro-RO" sz="2600" dirty="0">
                <a:latin typeface="Bahnschrift SemiBold" panose="020B0502040204020203" pitchFamily="34" charset="0"/>
              </a:rPr>
              <a:t>a celor ascultători. Timp de </a:t>
            </a:r>
            <a:r>
              <a:rPr lang="ro-RO" sz="2600" dirty="0" smtClean="0">
                <a:latin typeface="Bahnschrift SemiBold" panose="020B0502040204020203" pitchFamily="34" charset="0"/>
              </a:rPr>
              <a:t>şase </a:t>
            </a:r>
            <a:r>
              <a:rPr lang="ro-RO" sz="2600" dirty="0">
                <a:latin typeface="Bahnschrift SemiBold" panose="020B0502040204020203" pitchFamily="34" charset="0"/>
              </a:rPr>
              <a:t>mii de ani, Satana s-a luptat </a:t>
            </a:r>
            <a:r>
              <a:rPr lang="ro-RO" sz="2600" dirty="0" smtClean="0">
                <a:latin typeface="Bahnschrift SemiBold" panose="020B0502040204020203" pitchFamily="34" charset="0"/>
              </a:rPr>
              <a:t>să-şi menţină </a:t>
            </a:r>
            <a:r>
              <a:rPr lang="ro-RO" sz="2600" dirty="0">
                <a:latin typeface="Bahnschrift SemiBold" panose="020B0502040204020203" pitchFamily="34" charset="0"/>
              </a:rPr>
              <a:t>stăpânirea pe pământ. Acum, planul de la origini al lui Dumnezeu privind crearea lui va fi împlinit. „Dar </a:t>
            </a:r>
            <a:r>
              <a:rPr lang="ro-RO" sz="2600" dirty="0" smtClean="0">
                <a:latin typeface="Bahnschrift SemiBold" panose="020B0502040204020203" pitchFamily="34" charset="0"/>
              </a:rPr>
              <a:t>sfinţii </a:t>
            </a:r>
            <a:r>
              <a:rPr lang="ro-RO" sz="2600" dirty="0">
                <a:latin typeface="Bahnschrift SemiBold" panose="020B0502040204020203" pitchFamily="34" charset="0"/>
              </a:rPr>
              <a:t>Celui Prea Înalt vor primi </a:t>
            </a:r>
            <a:r>
              <a:rPr lang="ro-RO" sz="2600" dirty="0" smtClean="0">
                <a:latin typeface="Bahnschrift SemiBold" panose="020B0502040204020203" pitchFamily="34" charset="0"/>
              </a:rPr>
              <a:t>împărăţia şi </a:t>
            </a:r>
            <a:r>
              <a:rPr lang="ro-RO" sz="2600" dirty="0">
                <a:latin typeface="Bahnschrift SemiBold" panose="020B0502040204020203" pitchFamily="34" charset="0"/>
              </a:rPr>
              <a:t>vor stăpâni </a:t>
            </a:r>
            <a:r>
              <a:rPr lang="ro-RO" sz="2600" dirty="0" smtClean="0">
                <a:latin typeface="Bahnschrift SemiBold" panose="020B0502040204020203" pitchFamily="34" charset="0"/>
              </a:rPr>
              <a:t>împărăţia </a:t>
            </a:r>
            <a:r>
              <a:rPr lang="ro-RO" sz="2600" dirty="0">
                <a:latin typeface="Bahnschrift SemiBold" panose="020B0502040204020203" pitchFamily="34" charset="0"/>
              </a:rPr>
              <a:t>în veci, din </a:t>
            </a:r>
            <a:r>
              <a:rPr lang="ro-RO" sz="2600" dirty="0" smtClean="0">
                <a:latin typeface="Bahnschrift SemiBold" panose="020B0502040204020203" pitchFamily="34" charset="0"/>
              </a:rPr>
              <a:t>veşnicie </a:t>
            </a:r>
            <a:r>
              <a:rPr lang="ro-RO" sz="2600" dirty="0">
                <a:latin typeface="Bahnschrift SemiBold" panose="020B0502040204020203" pitchFamily="34" charset="0"/>
              </a:rPr>
              <a:t>în </a:t>
            </a:r>
            <a:r>
              <a:rPr lang="ro-RO" sz="2600" dirty="0" smtClean="0">
                <a:latin typeface="Bahnschrift SemiBold" panose="020B0502040204020203" pitchFamily="34" charset="0"/>
              </a:rPr>
              <a:t>veşnicie</a:t>
            </a:r>
            <a:r>
              <a:rPr lang="ro-RO" sz="2600" dirty="0">
                <a:latin typeface="Bahnschrift SemiBold" panose="020B0502040204020203" pitchFamily="34" charset="0"/>
              </a:rPr>
              <a:t>.” (Daniel 7:18).”</a:t>
            </a:r>
            <a:endParaRPr lang="es-ES" sz="2600" dirty="0">
              <a:latin typeface="Bahnschrift SemiBold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F29CF9C-D61B-45F7-B52F-11F267A10BA0}"/>
              </a:ext>
            </a:extLst>
          </p:cNvPr>
          <p:cNvSpPr txBox="1"/>
          <p:nvPr/>
        </p:nvSpPr>
        <p:spPr>
          <a:xfrm>
            <a:off x="4700747" y="6400800"/>
            <a:ext cx="433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E.G.W. (</a:t>
            </a:r>
            <a:r>
              <a:rPr lang="ro-RO" b="1" dirty="0"/>
              <a:t>Patriarhi </a:t>
            </a:r>
            <a:r>
              <a:rPr lang="ro-RO" b="1" dirty="0" smtClean="0"/>
              <a:t>şi Profeţi</a:t>
            </a:r>
            <a:r>
              <a:rPr lang="en-US" b="1" dirty="0"/>
              <a:t>, c</a:t>
            </a:r>
            <a:r>
              <a:rPr lang="ro-RO" b="1" dirty="0"/>
              <a:t>a</a:t>
            </a:r>
            <a:r>
              <a:rPr lang="en-US" b="1" dirty="0"/>
              <a:t>p. 29, p. 3</a:t>
            </a:r>
            <a:r>
              <a:rPr lang="ro-RO" b="1" dirty="0"/>
              <a:t>41</a:t>
            </a:r>
            <a:r>
              <a:rPr lang="en-US" b="1" dirty="0"/>
              <a:t>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119635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DC275B6-C424-4FF9-87B7-EF42C9A25E54}"/>
              </a:ext>
            </a:extLst>
          </p:cNvPr>
          <p:cNvSpPr/>
          <p:nvPr/>
        </p:nvSpPr>
        <p:spPr>
          <a:xfrm>
            <a:off x="0" y="943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„Cel ce </a:t>
            </a:r>
            <a:r>
              <a:rPr lang="ro-RO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şedea </a:t>
            </a:r>
            <a:r>
              <a:rPr lang="ro-RO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pe scaunul de domnie a zis: «Iată, Eu fac toate lucrurile noi.» </a:t>
            </a:r>
            <a:r>
              <a:rPr lang="ro-RO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 adăugat: «Scrie, fiindcă aceste cuvinte sunt vrednice de crezut </a:t>
            </a:r>
            <a:r>
              <a:rPr lang="ro-RO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adevărate.»”</a:t>
            </a:r>
            <a:r>
              <a:rPr lang="ro-RO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(Apocalipsa 21:5)</a:t>
            </a:r>
            <a:endParaRPr lang="ro-RO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9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4BA276D4-CE97-4CC8-A186-7AF49EAA5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5897456"/>
              </p:ext>
            </p:extLst>
          </p:nvPr>
        </p:nvGraphicFramePr>
        <p:xfrm>
          <a:off x="34834" y="2569026"/>
          <a:ext cx="9074332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4C6F50E-D25E-4487-AD99-F78E52E54736}"/>
              </a:ext>
            </a:extLst>
          </p:cNvPr>
          <p:cNvSpPr txBox="1"/>
          <p:nvPr/>
        </p:nvSpPr>
        <p:spPr>
          <a:xfrm>
            <a:off x="383177" y="325381"/>
            <a:ext cx="63485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Un strigăt de bucurie este auzit, a sosit clipa să mergem pe Pământ </a:t>
            </a:r>
            <a:r>
              <a:rPr lang="ro-RO" sz="2000" b="1" dirty="0" smtClean="0"/>
              <a:t>şi </a:t>
            </a:r>
            <a:r>
              <a:rPr lang="ro-RO" sz="2000" b="1" dirty="0"/>
              <a:t>să adunăm </a:t>
            </a:r>
            <a:r>
              <a:rPr lang="ro-RO" sz="2000" b="1" dirty="0" smtClean="0"/>
              <a:t>oaspeţii </a:t>
            </a:r>
            <a:r>
              <a:rPr lang="ro-RO" sz="2000" b="1" dirty="0"/>
              <a:t>la nunta Mielului</a:t>
            </a:r>
            <a:r>
              <a:rPr lang="ro-RO" sz="20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Totul </a:t>
            </a:r>
            <a:r>
              <a:rPr lang="ro-RO" sz="2000" b="1" dirty="0"/>
              <a:t>se petrece foarte rapid: Isus revine; Satan este </a:t>
            </a:r>
            <a:r>
              <a:rPr lang="ro-RO" sz="2000" b="1" dirty="0" smtClean="0"/>
              <a:t>înlănţuit şi </a:t>
            </a:r>
            <a:r>
              <a:rPr lang="ro-RO" sz="2000" b="1" dirty="0"/>
              <a:t>lansează ultimul său atac; răul este distrus pentru totdeauna; Pământul este reînnoit; Noul Ierusalim coboară din </a:t>
            </a:r>
            <a:r>
              <a:rPr lang="ro-RO" sz="2000" b="1" dirty="0" smtClean="0"/>
              <a:t>Ceruri.</a:t>
            </a:r>
            <a:endParaRPr lang="ro-RO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7D4468-75CF-41E9-9435-EACD8C50F6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670764" y="165884"/>
            <a:ext cx="2264232" cy="243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0877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8824BA-BB3A-43D0-8314-43D956EDA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68824BA-BB3A-43D0-8314-43D956EDA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3FA082-5127-4C79-B326-DCE02A26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53FA082-5127-4C79-B326-DCE02A26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53FA082-5127-4C79-B326-DCE02A26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A53FA082-5127-4C79-B326-DCE02A260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13E4CA-E0DF-4986-A649-F4DDEE9E6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F13E4CA-E0DF-4986-A649-F4DDEE9E6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F13E4CA-E0DF-4986-A649-F4DDEE9E6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F13E4CA-E0DF-4986-A649-F4DDEE9E6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F13E4CA-E0DF-4986-A649-F4DDEE9E6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6B11BA-50C7-4952-B186-FD0A5B6F4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A6B11BA-50C7-4952-B186-FD0A5B6F4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0A6B11BA-50C7-4952-B186-FD0A5B6F4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0A6B11BA-50C7-4952-B186-FD0A5B6F4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171D06-4617-46E4-9AAA-E6F611348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E6171D06-4617-46E4-9AAA-E6F611348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E6171D06-4617-46E4-9AAA-E6F611348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E6171D06-4617-46E4-9AAA-E6F611348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E6171D06-4617-46E4-9AAA-E6F611348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D24237-9435-4486-A9EA-2F89FF63C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10D24237-9435-4486-A9EA-2F89FF63C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10D24237-9435-4486-A9EA-2F89FF63C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10D24237-9435-4486-A9EA-2F89FF63C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8DBD1-0A67-4F6E-B572-C2B996166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4438DBD1-0A67-4F6E-B572-C2B996166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4438DBD1-0A67-4F6E-B572-C2B996166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4438DBD1-0A67-4F6E-B572-C2B996166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4438DBD1-0A67-4F6E-B572-C2B996166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7FA4A-D2EC-41DA-B0F0-D6553EF4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5F27FA4A-D2EC-41DA-B0F0-D6553EF4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5F27FA4A-D2EC-41DA-B0F0-D6553EF4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5F27FA4A-D2EC-41DA-B0F0-D6553EF41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FCE11D-5BF2-4B4D-ABBF-0E9F5A957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BFCE11D-5BF2-4B4D-ABBF-0E9F5A957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BFCE11D-5BF2-4B4D-ABBF-0E9F5A957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BFCE11D-5BF2-4B4D-ABBF-0E9F5A957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BFCE11D-5BF2-4B4D-ABBF-0E9F5A957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CA96B5-8197-4D41-B1A7-EE0FC8F72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5BCA96B5-8197-4D41-B1A7-EE0FC8F72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5BCA96B5-8197-4D41-B1A7-EE0FC8F72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5BCA96B5-8197-4D41-B1A7-EE0FC8F72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71A8DB-008A-4936-A601-60902A46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A71A8DB-008A-4936-A601-60902A46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A71A8DB-008A-4936-A601-60902A46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5A71A8DB-008A-4936-A601-60902A46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A71A8DB-008A-4936-A601-60902A46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4D1172E-D3CE-4052-BB49-2559F94CC6B8}"/>
              </a:ext>
            </a:extLst>
          </p:cNvPr>
          <p:cNvSpPr/>
          <p:nvPr/>
        </p:nvSpPr>
        <p:spPr>
          <a:xfrm>
            <a:off x="0" y="-26127"/>
            <a:ext cx="66596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7030A0"/>
                  </a:outerShdw>
                </a:effectLst>
              </a:rPr>
              <a:t>INVITAŢIA </a:t>
            </a:r>
            <a:r>
              <a:rPr lang="ro-RO" sz="3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7030A0"/>
                  </a:outerShdw>
                </a:effectLst>
              </a:rPr>
              <a:t>LA </a:t>
            </a:r>
            <a:r>
              <a:rPr lang="ro-RO" sz="3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7030A0"/>
                  </a:outerShdw>
                </a:effectLst>
              </a:rPr>
              <a:t>OSPĂŢUL NUNŢII</a:t>
            </a:r>
            <a:endParaRPr lang="ro-RO" sz="3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7030A0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A44A6C1-08E6-40CC-A6AC-D3B7D117CAE3}"/>
              </a:ext>
            </a:extLst>
          </p:cNvPr>
          <p:cNvSpPr/>
          <p:nvPr/>
        </p:nvSpPr>
        <p:spPr>
          <a:xfrm>
            <a:off x="282490" y="611739"/>
            <a:ext cx="609469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>
                <a:solidFill>
                  <a:srgbClr val="403583"/>
                </a:solidFill>
                <a:latin typeface="Comic Sans MS" panose="030F0702030302020204" pitchFamily="66" charset="0"/>
              </a:rPr>
              <a:t>„Ferice de cei </a:t>
            </a:r>
            <a:r>
              <a:rPr lang="ro-RO" b="1" smtClean="0">
                <a:solidFill>
                  <a:srgbClr val="403583"/>
                </a:solidFill>
                <a:latin typeface="Comic Sans MS" panose="030F0702030302020204" pitchFamily="66" charset="0"/>
              </a:rPr>
              <a:t>chemaţi </a:t>
            </a:r>
            <a:r>
              <a:rPr lang="ro-RO" b="1">
                <a:solidFill>
                  <a:srgbClr val="403583"/>
                </a:solidFill>
                <a:latin typeface="Comic Sans MS" panose="030F0702030302020204" pitchFamily="66" charset="0"/>
              </a:rPr>
              <a:t>la </a:t>
            </a:r>
            <a:r>
              <a:rPr lang="ro-RO" b="1" smtClean="0">
                <a:solidFill>
                  <a:srgbClr val="403583"/>
                </a:solidFill>
                <a:latin typeface="Comic Sans MS" panose="030F0702030302020204" pitchFamily="66" charset="0"/>
              </a:rPr>
              <a:t>ospăţul nunţii </a:t>
            </a:r>
            <a:r>
              <a:rPr lang="ro-RO" b="1">
                <a:solidFill>
                  <a:srgbClr val="403583"/>
                </a:solidFill>
                <a:latin typeface="Comic Sans MS" panose="030F0702030302020204" pitchFamily="66" charset="0"/>
              </a:rPr>
              <a:t>Mielului!” (Apocalipsa </a:t>
            </a:r>
            <a:r>
              <a:rPr lang="ro-RO" b="1">
                <a:solidFill>
                  <a:srgbClr val="403583"/>
                </a:solidFill>
                <a:latin typeface="Comic Sans MS" panose="030F0702030302020204" pitchFamily="66" charset="0"/>
              </a:rPr>
              <a:t>19:9</a:t>
            </a:r>
            <a:r>
              <a:rPr lang="ro-RO" b="1" smtClean="0">
                <a:solidFill>
                  <a:srgbClr val="403583"/>
                </a:solidFill>
                <a:latin typeface="Comic Sans MS" panose="030F0702030302020204" pitchFamily="66" charset="0"/>
              </a:rPr>
              <a:t>)</a:t>
            </a:r>
            <a:endParaRPr lang="ro-RO" sz="1600" b="1">
              <a:solidFill>
                <a:srgbClr val="40358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AA0E4AD-C229-407F-BF7B-58B74BC106B9}"/>
              </a:ext>
            </a:extLst>
          </p:cNvPr>
          <p:cNvSpPr txBox="1"/>
          <p:nvPr/>
        </p:nvSpPr>
        <p:spPr>
          <a:xfrm>
            <a:off x="95794" y="1301993"/>
            <a:ext cx="603302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Întrebarea lăsată fără răspuns din Apocalipsa 6:10: „Până când, Stăpâne, Tu, care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eşti </a:t>
            </a: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sfânt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şi </a:t>
            </a:r>
            <a:r>
              <a:rPr lang="ro-RO" sz="1900" b="1" dirty="0" err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adevarat</a:t>
            </a: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,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zăboveşti </a:t>
            </a: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să judeci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şi </a:t>
            </a: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să răzbuni sângele nostru asupra locuitorilor pământului?”.</a:t>
            </a:r>
          </a:p>
          <a:p>
            <a:pPr>
              <a:spcBef>
                <a:spcPts val="600"/>
              </a:spcBef>
            </a:pPr>
            <a:r>
              <a:rPr lang="ro-RO" sz="19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Îşi găseşte </a:t>
            </a: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răspunsul în Apocalipsa 19:2, Dumnezeu „a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judecat […] şi </a:t>
            </a: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 răzbunat sângele robilor Săi.”</a:t>
            </a:r>
          </a:p>
          <a:p>
            <a:pPr>
              <a:spcBef>
                <a:spcPts val="600"/>
              </a:spcBef>
            </a:pP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Odată cu împlinirea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judecăţii</a:t>
            </a: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, Mielul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îşi </a:t>
            </a: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ia în primire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soţia </a:t>
            </a: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care este împodobită în „in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subţire</a:t>
            </a: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, strălucitor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şi </a:t>
            </a: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curat. (Inul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subţire </a:t>
            </a: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sunt faptele neprihănite ale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sfinţilor</a:t>
            </a: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.)” (v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. 8</a:t>
            </a: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). În Biblie, un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oraş </a:t>
            </a:r>
            <a: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este adesea folosit ca o reprezentare a locuitorilor săi (Luca 13:34).</a:t>
            </a:r>
            <a:br>
              <a:rPr lang="ro-RO" sz="19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</a:br>
            <a:endParaRPr lang="ro-RO" sz="1900" b="1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</a:endParaRPr>
          </a:p>
        </p:txBody>
      </p:sp>
      <p:pic>
        <p:nvPicPr>
          <p:cNvPr id="8" name="Imagen 7" descr="Imagen que contiene interior, mesa, pared&#10;&#10;Descripción generada automáticamente">
            <a:extLst>
              <a:ext uri="{FF2B5EF4-FFF2-40B4-BE49-F238E27FC236}">
                <a16:creationId xmlns:a16="http://schemas.microsoft.com/office/drawing/2014/main" xmlns="" id="{64704D2D-70A2-441B-9A47-48E32865E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659679" y="157326"/>
            <a:ext cx="2342604" cy="1450651"/>
          </a:xfrm>
          <a:prstGeom prst="rect">
            <a:avLst/>
          </a:prstGeom>
          <a:ln w="88900" cap="sq" cmpd="thickThin">
            <a:solidFill>
              <a:srgbClr val="40358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suelo&#10;&#10;Descripción generada automáticamente">
            <a:extLst>
              <a:ext uri="{FF2B5EF4-FFF2-40B4-BE49-F238E27FC236}">
                <a16:creationId xmlns:a16="http://schemas.microsoft.com/office/drawing/2014/main" xmlns="" id="{AC738EC5-3E0E-4F5A-AAAE-FFF3E289A5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0192" y="3918583"/>
            <a:ext cx="2782091" cy="2782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Imagen que contiene exterior&#10;&#10;Descripción generada automáticamente">
            <a:extLst>
              <a:ext uri="{FF2B5EF4-FFF2-40B4-BE49-F238E27FC236}">
                <a16:creationId xmlns:a16="http://schemas.microsoft.com/office/drawing/2014/main" xmlns="" id="{03CA0FCA-EA27-4469-AF45-B1642F4AF6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1715" y="4702629"/>
            <a:ext cx="2220081" cy="2099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CBD515CB-F102-4698-AAD9-E1FB877A47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69928" y="1825718"/>
            <a:ext cx="2832355" cy="1875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49F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1F8E1948-6CF4-4E8E-B990-0B422A169FB9}"/>
              </a:ext>
            </a:extLst>
          </p:cNvPr>
          <p:cNvSpPr/>
          <p:nvPr/>
        </p:nvSpPr>
        <p:spPr>
          <a:xfrm>
            <a:off x="2396633" y="4739907"/>
            <a:ext cx="38081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1900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Sfinţii </a:t>
            </a:r>
            <a:r>
              <a:rPr lang="ro-RO" sz="19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sunt </a:t>
            </a:r>
            <a:r>
              <a:rPr lang="ro-RO" sz="1900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îmbrăcaţi </a:t>
            </a:r>
            <a:r>
              <a:rPr lang="ro-RO" sz="19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în neprihănirea lui Isus. </a:t>
            </a:r>
            <a:r>
              <a:rPr lang="ro-RO" sz="1900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Aceştia </a:t>
            </a:r>
            <a:r>
              <a:rPr lang="ro-RO" sz="19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sunt </a:t>
            </a:r>
            <a:r>
              <a:rPr lang="ro-RO" sz="1900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invitaţi </a:t>
            </a:r>
            <a:r>
              <a:rPr lang="ro-RO" sz="19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la un </a:t>
            </a:r>
            <a:r>
              <a:rPr lang="ro-RO" sz="1900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ospăţ </a:t>
            </a:r>
            <a:r>
              <a:rPr lang="ro-RO" sz="19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de nuntă. Ei sunt cei ce împodobesc Noul Ierusalim – mireasa Mielului – cu </a:t>
            </a:r>
            <a:r>
              <a:rPr lang="ro-RO" sz="1900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prezenţa </a:t>
            </a:r>
            <a:r>
              <a:rPr lang="ro-RO" sz="19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lor (Apoc. </a:t>
            </a:r>
            <a:r>
              <a:rPr lang="ro-RO" sz="19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21:9-10</a:t>
            </a:r>
            <a:r>
              <a:rPr lang="ro-RO" sz="1900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).</a:t>
            </a:r>
            <a:endParaRPr lang="ro-RO" sz="1900" b="1">
              <a:solidFill>
                <a:schemeClr val="bg1"/>
              </a:solidFill>
              <a:effectLst>
                <a:glow rad="762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90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D594418-9DC0-4BB1-BF44-55925E437F41}"/>
              </a:ext>
            </a:extLst>
          </p:cNvPr>
          <p:cNvSpPr/>
          <p:nvPr/>
        </p:nvSpPr>
        <p:spPr>
          <a:xfrm>
            <a:off x="1" y="0"/>
            <a:ext cx="606059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7150" h="38100" prst="hardEdge"/>
              <a:contourClr>
                <a:srgbClr val="002060"/>
              </a:contourClr>
            </a:sp3d>
          </a:bodyPr>
          <a:lstStyle/>
          <a:p>
            <a:pPr algn="ctr"/>
            <a:r>
              <a:rPr lang="ro-RO" sz="4400" b="1" spc="300">
                <a:ln w="12700" cmpd="sng">
                  <a:noFill/>
                  <a:prstDash val="solid"/>
                </a:ln>
                <a:solidFill>
                  <a:srgbClr val="94A9D4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ro-RO" sz="4400" b="1" spc="300">
                <a:ln w="12700" cmpd="sng">
                  <a:noFill/>
                  <a:prstDash val="solid"/>
                </a:ln>
                <a:solidFill>
                  <a:srgbClr val="94A9D4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DOUA </a:t>
            </a:r>
            <a:r>
              <a:rPr lang="ro-RO" sz="4400" b="1" spc="300" smtClean="0">
                <a:ln w="12700" cmpd="sng">
                  <a:noFill/>
                  <a:prstDash val="solid"/>
                </a:ln>
                <a:solidFill>
                  <a:srgbClr val="94A9D4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VENIRE</a:t>
            </a:r>
            <a:endParaRPr lang="ro-RO" sz="4400" b="1" spc="300">
              <a:ln w="12700" cmpd="sng">
                <a:noFill/>
                <a:prstDash val="solid"/>
              </a:ln>
              <a:solidFill>
                <a:srgbClr val="94A9D4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4E0E4C8-417E-43A3-A458-E2CC17DFD155}"/>
              </a:ext>
            </a:extLst>
          </p:cNvPr>
          <p:cNvSpPr/>
          <p:nvPr/>
        </p:nvSpPr>
        <p:spPr>
          <a:xfrm>
            <a:off x="8707" y="651693"/>
            <a:ext cx="6175962" cy="8771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1700" b="1" dirty="0" smtClean="0">
                <a:ln w="6350">
                  <a:noFill/>
                </a:ln>
                <a:solidFill>
                  <a:srgbClr val="8A3222"/>
                </a:solidFill>
                <a:latin typeface="Comic Sans MS" panose="030F0702030302020204" pitchFamily="66" charset="0"/>
              </a:rPr>
              <a:t>„Şi </a:t>
            </a:r>
            <a:r>
              <a:rPr lang="ro-RO" sz="1700" b="1" dirty="0">
                <a:ln w="6350">
                  <a:noFill/>
                </a:ln>
                <a:solidFill>
                  <a:srgbClr val="8A3222"/>
                </a:solidFill>
                <a:latin typeface="Comic Sans MS" panose="030F0702030302020204" pitchFamily="66" charset="0"/>
              </a:rPr>
              <a:t>am văzut fiara </a:t>
            </a:r>
            <a:r>
              <a:rPr lang="ro-RO" sz="1700" b="1" dirty="0" smtClean="0">
                <a:ln w="6350">
                  <a:noFill/>
                </a:ln>
                <a:solidFill>
                  <a:srgbClr val="8A3222"/>
                </a:solidFill>
                <a:latin typeface="Comic Sans MS" panose="030F0702030302020204" pitchFamily="66" charset="0"/>
              </a:rPr>
              <a:t>şi </a:t>
            </a:r>
            <a:r>
              <a:rPr lang="ro-RO" sz="1700" b="1" dirty="0">
                <a:ln w="6350">
                  <a:noFill/>
                </a:ln>
                <a:solidFill>
                  <a:srgbClr val="8A3222"/>
                </a:solidFill>
                <a:latin typeface="Comic Sans MS" panose="030F0702030302020204" pitchFamily="66" charset="0"/>
              </a:rPr>
              <a:t>pe </a:t>
            </a:r>
            <a:r>
              <a:rPr lang="ro-RO" sz="1700" b="1" dirty="0" smtClean="0">
                <a:ln w="6350">
                  <a:noFill/>
                </a:ln>
                <a:solidFill>
                  <a:srgbClr val="8A3222"/>
                </a:solidFill>
                <a:latin typeface="Comic Sans MS" panose="030F0702030302020204" pitchFamily="66" charset="0"/>
              </a:rPr>
              <a:t>împăraţii </a:t>
            </a:r>
            <a:r>
              <a:rPr lang="ro-RO" sz="1700" b="1" dirty="0">
                <a:ln w="6350">
                  <a:noFill/>
                </a:ln>
                <a:solidFill>
                  <a:srgbClr val="8A3222"/>
                </a:solidFill>
                <a:latin typeface="Comic Sans MS" panose="030F0702030302020204" pitchFamily="66" charset="0"/>
              </a:rPr>
              <a:t>pământului </a:t>
            </a:r>
            <a:r>
              <a:rPr lang="ro-RO" sz="1700" b="1" dirty="0" smtClean="0">
                <a:ln w="6350">
                  <a:noFill/>
                </a:ln>
                <a:solidFill>
                  <a:srgbClr val="8A3222"/>
                </a:solidFill>
                <a:latin typeface="Comic Sans MS" panose="030F0702030302020204" pitchFamily="66" charset="0"/>
              </a:rPr>
              <a:t>şi oştile </a:t>
            </a:r>
            <a:r>
              <a:rPr lang="ro-RO" sz="1700" b="1" dirty="0">
                <a:ln w="6350">
                  <a:noFill/>
                </a:ln>
                <a:solidFill>
                  <a:srgbClr val="8A3222"/>
                </a:solidFill>
                <a:latin typeface="Comic Sans MS" panose="030F0702030302020204" pitchFamily="66" charset="0"/>
              </a:rPr>
              <a:t>lor, adunate ca să facă război cu Cel ce </a:t>
            </a:r>
            <a:r>
              <a:rPr lang="ro-RO" sz="1700" b="1" dirty="0" smtClean="0">
                <a:ln w="6350">
                  <a:noFill/>
                </a:ln>
                <a:solidFill>
                  <a:srgbClr val="8A3222"/>
                </a:solidFill>
                <a:latin typeface="Comic Sans MS" panose="030F0702030302020204" pitchFamily="66" charset="0"/>
              </a:rPr>
              <a:t>şedea </a:t>
            </a:r>
            <a:r>
              <a:rPr lang="ro-RO" sz="1700" b="1" dirty="0">
                <a:ln w="6350">
                  <a:noFill/>
                </a:ln>
                <a:solidFill>
                  <a:srgbClr val="8A3222"/>
                </a:solidFill>
                <a:latin typeface="Comic Sans MS" panose="030F0702030302020204" pitchFamily="66" charset="0"/>
              </a:rPr>
              <a:t>călare pe cal </a:t>
            </a:r>
            <a:r>
              <a:rPr lang="ro-RO" sz="1700" b="1" dirty="0" smtClean="0">
                <a:ln w="6350">
                  <a:noFill/>
                </a:ln>
                <a:solidFill>
                  <a:srgbClr val="8A3222"/>
                </a:solidFill>
                <a:latin typeface="Comic Sans MS" panose="030F0702030302020204" pitchFamily="66" charset="0"/>
              </a:rPr>
              <a:t>şi </a:t>
            </a:r>
            <a:r>
              <a:rPr lang="ro-RO" sz="1700" b="1" dirty="0">
                <a:ln w="6350">
                  <a:noFill/>
                </a:ln>
                <a:solidFill>
                  <a:srgbClr val="8A3222"/>
                </a:solidFill>
                <a:latin typeface="Comic Sans MS" panose="030F0702030302020204" pitchFamily="66" charset="0"/>
              </a:rPr>
              <a:t>cu oastea Lui.” </a:t>
            </a:r>
            <a:r>
              <a:rPr lang="ro-RO" sz="1500" b="1" dirty="0">
                <a:ln w="6350">
                  <a:noFill/>
                </a:ln>
                <a:solidFill>
                  <a:srgbClr val="8A3222"/>
                </a:solidFill>
                <a:latin typeface="Comic Sans MS" panose="030F0702030302020204" pitchFamily="66" charset="0"/>
              </a:rPr>
              <a:t>(Apoc. 19:</a:t>
            </a:r>
            <a:r>
              <a:rPr lang="ro-RO" sz="1500" b="1" dirty="0" err="1">
                <a:ln w="6350">
                  <a:noFill/>
                </a:ln>
                <a:solidFill>
                  <a:srgbClr val="8A3222"/>
                </a:solidFill>
                <a:latin typeface="Comic Sans MS" panose="030F0702030302020204" pitchFamily="66" charset="0"/>
              </a:rPr>
              <a:t>19</a:t>
            </a:r>
            <a:r>
              <a:rPr lang="ro-RO" sz="1500" b="1" dirty="0" smtClean="0">
                <a:ln w="6350">
                  <a:noFill/>
                </a:ln>
                <a:solidFill>
                  <a:srgbClr val="8A3222"/>
                </a:solidFill>
                <a:latin typeface="Comic Sans MS" panose="030F0702030302020204" pitchFamily="66" charset="0"/>
              </a:rPr>
              <a:t>)</a:t>
            </a:r>
            <a:endParaRPr lang="ro-RO" sz="1500" b="1" dirty="0">
              <a:ln w="6350">
                <a:noFill/>
              </a:ln>
              <a:solidFill>
                <a:srgbClr val="8A322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5E2553-331E-4076-9229-FC42F3B056C1}"/>
              </a:ext>
            </a:extLst>
          </p:cNvPr>
          <p:cNvSpPr txBox="1"/>
          <p:nvPr/>
        </p:nvSpPr>
        <p:spPr>
          <a:xfrm>
            <a:off x="3936272" y="1582503"/>
            <a:ext cx="520772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Isus se întoarce ca să-i ia cu El în Cer pe cei ce au acceptat </a:t>
            </a:r>
            <a:r>
              <a:rPr lang="ro-RO" sz="2000" b="1" dirty="0" smtClean="0"/>
              <a:t>invitaţia </a:t>
            </a:r>
            <a:r>
              <a:rPr lang="ro-RO" sz="2000" b="1" dirty="0"/>
              <a:t>la nuntă</a:t>
            </a:r>
            <a:r>
              <a:rPr lang="ro-RO" sz="20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Apostolul </a:t>
            </a:r>
            <a:r>
              <a:rPr lang="ro-RO" sz="2000" b="1" dirty="0"/>
              <a:t>Ioan a observat o reprezentare atipică a Celei de-a Doua Veniri: un cal alb; Isus în haine înmuiate în sânge </a:t>
            </a:r>
            <a:r>
              <a:rPr lang="ro-RO" sz="2000" b="1" dirty="0" smtClean="0"/>
              <a:t>şi </a:t>
            </a:r>
            <a:r>
              <a:rPr lang="ro-RO" sz="2000" b="1" dirty="0"/>
              <a:t>urmat de îngeri călări pe </a:t>
            </a:r>
            <a:r>
              <a:rPr lang="ro-RO" sz="2000" b="1" dirty="0" smtClean="0"/>
              <a:t>cai. </a:t>
            </a:r>
            <a:r>
              <a:rPr lang="ro-RO" sz="2000" b="1" dirty="0"/>
              <a:t>El este identificat după două nume: „</a:t>
            </a:r>
            <a:r>
              <a:rPr lang="ro-RO" sz="2000" b="1" dirty="0">
                <a:solidFill>
                  <a:srgbClr val="C00000"/>
                </a:solidFill>
              </a:rPr>
              <a:t>CUVÂNTUL LUI DUMNEZEU</a:t>
            </a:r>
            <a:r>
              <a:rPr lang="ro-RO" sz="2000" b="1" dirty="0"/>
              <a:t>”, respectiv „</a:t>
            </a:r>
            <a:r>
              <a:rPr lang="ro-RO" sz="2000" b="1" dirty="0">
                <a:solidFill>
                  <a:srgbClr val="C00000"/>
                </a:solidFill>
              </a:rPr>
              <a:t>ÎMPĂRATUL </a:t>
            </a:r>
            <a:r>
              <a:rPr lang="ro-RO" sz="2000" b="1" dirty="0" smtClean="0">
                <a:solidFill>
                  <a:srgbClr val="C00000"/>
                </a:solidFill>
              </a:rPr>
              <a:t>ÎMPĂRAŢILOR ŞI </a:t>
            </a:r>
            <a:r>
              <a:rPr lang="ro-RO" sz="2000" b="1" dirty="0">
                <a:solidFill>
                  <a:srgbClr val="C00000"/>
                </a:solidFill>
              </a:rPr>
              <a:t>DOMNUL DOMNILOR</a:t>
            </a:r>
            <a:r>
              <a:rPr lang="ro-RO" sz="2000" b="1" dirty="0"/>
              <a:t>” (v. 13 </a:t>
            </a:r>
            <a:r>
              <a:rPr lang="ro-RO" sz="2000" b="1" dirty="0" smtClean="0"/>
              <a:t>şi </a:t>
            </a:r>
            <a:r>
              <a:rPr lang="ro-RO" sz="2000" b="1" dirty="0"/>
              <a:t>16)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Isus l-a biruit pe Satana în Cer, în pustie </a:t>
            </a:r>
            <a:r>
              <a:rPr lang="ro-RO" sz="2000" b="1" dirty="0" smtClean="0"/>
              <a:t>şi </a:t>
            </a:r>
            <a:r>
              <a:rPr lang="ro-RO" sz="2000" b="1" dirty="0"/>
              <a:t>la cruce. De asemenea El îl va învinge pe Satan </a:t>
            </a:r>
            <a:r>
              <a:rPr lang="ro-RO" sz="2000" b="1" dirty="0" smtClean="0"/>
              <a:t>şi adepţii </a:t>
            </a:r>
            <a:r>
              <a:rPr lang="ro-RO" sz="2000" b="1" dirty="0"/>
              <a:t>lui din nou.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Zicala – hrană pentru păsări – întruchipează momentul în care Isus </a:t>
            </a:r>
            <a:r>
              <a:rPr lang="ro-RO" sz="2000" b="1" dirty="0" smtClean="0"/>
              <a:t>„îl </a:t>
            </a:r>
            <a:r>
              <a:rPr lang="ro-RO" sz="2000" b="1" dirty="0"/>
              <a:t>va prăpădi </a:t>
            </a:r>
            <a:r>
              <a:rPr lang="ro-RO" sz="2000" b="1" dirty="0" smtClean="0"/>
              <a:t>[pe </a:t>
            </a:r>
            <a:r>
              <a:rPr lang="ro-RO" sz="2000" b="1" dirty="0"/>
              <a:t>cel </a:t>
            </a:r>
            <a:r>
              <a:rPr lang="ro-RO" sz="2000" b="1" dirty="0" smtClean="0"/>
              <a:t>nelegiuit] </a:t>
            </a:r>
            <a:r>
              <a:rPr lang="ro-RO" sz="2000" b="1" dirty="0"/>
              <a:t>cu arătarea venirii Sale.” </a:t>
            </a:r>
            <a:r>
              <a:rPr lang="ro-RO" sz="2000" b="1" dirty="0" smtClean="0"/>
              <a:t/>
            </a:r>
            <a:br>
              <a:rPr lang="ro-RO" sz="2000" b="1" dirty="0" smtClean="0"/>
            </a:br>
            <a:r>
              <a:rPr lang="ro-RO" b="1" dirty="0" smtClean="0"/>
              <a:t>(</a:t>
            </a:r>
            <a:r>
              <a:rPr lang="ro-RO" b="1" dirty="0"/>
              <a:t>2 Tesaloniceni 2:8)</a:t>
            </a:r>
            <a:endParaRPr lang="ro-RO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7E5CE6B-249F-4BEF-BF64-6A123ED38E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585" y="1672044"/>
            <a:ext cx="3793575" cy="5059681"/>
          </a:xfrm>
          <a:prstGeom prst="snip2DiagRect">
            <a:avLst>
              <a:gd name="adj1" fmla="val 1354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644E129-CE3E-4F06-AA41-4E36E3D610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93376" y="121272"/>
            <a:ext cx="2848040" cy="1393063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1823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DBF502D-9555-4771-AA40-28BBC4940402}"/>
              </a:ext>
            </a:extLst>
          </p:cNvPr>
          <p:cNvSpPr/>
          <p:nvPr/>
        </p:nvSpPr>
        <p:spPr>
          <a:xfrm>
            <a:off x="1" y="0"/>
            <a:ext cx="38766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MILENIUL</a:t>
            </a:r>
            <a:endParaRPr lang="ro-RO" sz="3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EA53030-638A-4BB8-9D27-21BEF64736ED}"/>
              </a:ext>
            </a:extLst>
          </p:cNvPr>
          <p:cNvSpPr/>
          <p:nvPr/>
        </p:nvSpPr>
        <p:spPr>
          <a:xfrm>
            <a:off x="1" y="579424"/>
            <a:ext cx="3876602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>
                <a:solidFill>
                  <a:srgbClr val="78471E"/>
                </a:solidFill>
                <a:latin typeface="Comic Sans MS" panose="030F0702030302020204" pitchFamily="66" charset="0"/>
              </a:rPr>
              <a:t>„El a pus mâna pe balaur, pe </a:t>
            </a:r>
            <a:r>
              <a:rPr lang="ro-RO" b="1" smtClean="0">
                <a:solidFill>
                  <a:srgbClr val="78471E"/>
                </a:solidFill>
                <a:latin typeface="Comic Sans MS" panose="030F0702030302020204" pitchFamily="66" charset="0"/>
              </a:rPr>
              <a:t>şarpele </a:t>
            </a:r>
            <a:r>
              <a:rPr lang="ro-RO" b="1">
                <a:solidFill>
                  <a:srgbClr val="78471E"/>
                </a:solidFill>
                <a:latin typeface="Comic Sans MS" panose="030F0702030302020204" pitchFamily="66" charset="0"/>
              </a:rPr>
              <a:t>cel vechi, care este diavolul </a:t>
            </a:r>
            <a:r>
              <a:rPr lang="ro-RO" b="1" smtClean="0">
                <a:solidFill>
                  <a:srgbClr val="78471E"/>
                </a:solidFill>
                <a:latin typeface="Comic Sans MS" panose="030F0702030302020204" pitchFamily="66" charset="0"/>
              </a:rPr>
              <a:t>şi </a:t>
            </a:r>
            <a:r>
              <a:rPr lang="ro-RO" b="1">
                <a:solidFill>
                  <a:srgbClr val="78471E"/>
                </a:solidFill>
                <a:latin typeface="Comic Sans MS" panose="030F0702030302020204" pitchFamily="66" charset="0"/>
              </a:rPr>
              <a:t>Satana, </a:t>
            </a:r>
            <a:r>
              <a:rPr lang="ro-RO" b="1" smtClean="0">
                <a:solidFill>
                  <a:srgbClr val="78471E"/>
                </a:solidFill>
                <a:latin typeface="Comic Sans MS" panose="030F0702030302020204" pitchFamily="66" charset="0"/>
              </a:rPr>
              <a:t>şi </a:t>
            </a:r>
            <a:r>
              <a:rPr lang="ro-RO" b="1">
                <a:solidFill>
                  <a:srgbClr val="78471E"/>
                </a:solidFill>
                <a:latin typeface="Comic Sans MS" panose="030F0702030302020204" pitchFamily="66" charset="0"/>
              </a:rPr>
              <a:t>l-a legat pentru o mie de ani.”</a:t>
            </a:r>
          </a:p>
          <a:p>
            <a:pPr algn="ctr"/>
            <a:r>
              <a:rPr lang="ro-RO" sz="1600" b="1">
                <a:solidFill>
                  <a:srgbClr val="78471E"/>
                </a:solidFill>
                <a:latin typeface="Comic Sans MS" panose="030F0702030302020204" pitchFamily="66" charset="0"/>
              </a:rPr>
              <a:t>(Apocalipsa </a:t>
            </a:r>
            <a:r>
              <a:rPr lang="ro-RO" sz="1600" b="1">
                <a:solidFill>
                  <a:srgbClr val="78471E"/>
                </a:solidFill>
                <a:latin typeface="Comic Sans MS" panose="030F0702030302020204" pitchFamily="66" charset="0"/>
              </a:rPr>
              <a:t>20:2</a:t>
            </a:r>
            <a:r>
              <a:rPr lang="ro-RO" sz="1600" b="1" smtClean="0">
                <a:solidFill>
                  <a:srgbClr val="78471E"/>
                </a:solidFill>
                <a:latin typeface="Comic Sans MS" panose="030F0702030302020204" pitchFamily="66" charset="0"/>
              </a:rPr>
              <a:t>)</a:t>
            </a:r>
            <a:endParaRPr lang="ro-RO" sz="1600" b="1">
              <a:solidFill>
                <a:srgbClr val="78471E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33C8D62D-F675-4A87-82F8-4D326CDA87EF}"/>
              </a:ext>
            </a:extLst>
          </p:cNvPr>
          <p:cNvSpPr/>
          <p:nvPr/>
        </p:nvSpPr>
        <p:spPr>
          <a:xfrm>
            <a:off x="3876602" y="117893"/>
            <a:ext cx="849451" cy="519355"/>
          </a:xfrm>
          <a:prstGeom prst="round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B3DCD3AB-3BC0-45F0-9779-AA3D046A302A}"/>
              </a:ext>
            </a:extLst>
          </p:cNvPr>
          <p:cNvSpPr/>
          <p:nvPr/>
        </p:nvSpPr>
        <p:spPr>
          <a:xfrm>
            <a:off x="4789712" y="117893"/>
            <a:ext cx="4302033" cy="519355"/>
          </a:xfrm>
          <a:custGeom>
            <a:avLst/>
            <a:gdLst>
              <a:gd name="connsiteX0" fmla="*/ 0 w 3850223"/>
              <a:gd name="connsiteY0" fmla="*/ 0 h 519355"/>
              <a:gd name="connsiteX1" fmla="*/ 3850223 w 3850223"/>
              <a:gd name="connsiteY1" fmla="*/ 0 h 519355"/>
              <a:gd name="connsiteX2" fmla="*/ 3850223 w 3850223"/>
              <a:gd name="connsiteY2" fmla="*/ 519355 h 519355"/>
              <a:gd name="connsiteX3" fmla="*/ 0 w 3850223"/>
              <a:gd name="connsiteY3" fmla="*/ 519355 h 519355"/>
              <a:gd name="connsiteX4" fmla="*/ 0 w 3850223"/>
              <a:gd name="connsiteY4" fmla="*/ 0 h 51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223" h="519355">
                <a:moveTo>
                  <a:pt x="0" y="0"/>
                </a:moveTo>
                <a:lnTo>
                  <a:pt x="3850223" y="0"/>
                </a:lnTo>
                <a:lnTo>
                  <a:pt x="3850223" y="519355"/>
                </a:lnTo>
                <a:lnTo>
                  <a:pt x="0" y="519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25400" rIns="50800" bIns="254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900" b="1"/>
              <a:t>Pământul va fi </a:t>
            </a:r>
            <a:r>
              <a:rPr lang="ro-RO" sz="1900" b="1"/>
              <a:t>pustiit </a:t>
            </a:r>
            <a:r>
              <a:rPr lang="ro-RO" sz="1900" b="1" smtClean="0"/>
              <a:t>(</a:t>
            </a:r>
            <a:r>
              <a:rPr lang="ro-RO" sz="1900" b="1" smtClean="0"/>
              <a:t>Ieremia</a:t>
            </a:r>
            <a:r>
              <a:rPr lang="ro-RO" sz="1900" b="1" smtClean="0"/>
              <a:t> </a:t>
            </a:r>
            <a:r>
              <a:rPr lang="ro-RO" sz="1900" b="1" smtClean="0"/>
              <a:t>4:23-27</a:t>
            </a:r>
            <a:r>
              <a:rPr lang="ro-RO" sz="1900" b="1" smtClean="0"/>
              <a:t>; Isaia </a:t>
            </a:r>
            <a:r>
              <a:rPr lang="ro-RO" sz="1900" b="1" smtClean="0"/>
              <a:t>6:11</a:t>
            </a:r>
            <a:r>
              <a:rPr lang="ro-RO" sz="1900" b="1" smtClean="0"/>
              <a:t>; Isaia </a:t>
            </a:r>
            <a:r>
              <a:rPr lang="ro-RO" sz="1900" b="1" smtClean="0"/>
              <a:t>24:3)</a:t>
            </a:r>
            <a:endParaRPr lang="ro-RO" sz="1900" b="1" kern="120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D78E3F74-867F-43E5-B726-3389BD8186BC}"/>
              </a:ext>
            </a:extLst>
          </p:cNvPr>
          <p:cNvSpPr/>
          <p:nvPr/>
        </p:nvSpPr>
        <p:spPr>
          <a:xfrm>
            <a:off x="3876602" y="730732"/>
            <a:ext cx="849451" cy="519355"/>
          </a:xfrm>
          <a:prstGeom prst="round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A33BD9D7-A4AB-4913-B7D7-A7A58357CD4B}"/>
              </a:ext>
            </a:extLst>
          </p:cNvPr>
          <p:cNvSpPr/>
          <p:nvPr/>
        </p:nvSpPr>
        <p:spPr>
          <a:xfrm>
            <a:off x="4789712" y="730732"/>
            <a:ext cx="4302033" cy="519355"/>
          </a:xfrm>
          <a:custGeom>
            <a:avLst/>
            <a:gdLst>
              <a:gd name="connsiteX0" fmla="*/ 0 w 3850223"/>
              <a:gd name="connsiteY0" fmla="*/ 0 h 519355"/>
              <a:gd name="connsiteX1" fmla="*/ 3850223 w 3850223"/>
              <a:gd name="connsiteY1" fmla="*/ 0 h 519355"/>
              <a:gd name="connsiteX2" fmla="*/ 3850223 w 3850223"/>
              <a:gd name="connsiteY2" fmla="*/ 519355 h 519355"/>
              <a:gd name="connsiteX3" fmla="*/ 0 w 3850223"/>
              <a:gd name="connsiteY3" fmla="*/ 519355 h 519355"/>
              <a:gd name="connsiteX4" fmla="*/ 0 w 3850223"/>
              <a:gd name="connsiteY4" fmla="*/ 0 h 51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223" h="519355">
                <a:moveTo>
                  <a:pt x="0" y="0"/>
                </a:moveTo>
                <a:lnTo>
                  <a:pt x="3850223" y="0"/>
                </a:lnTo>
                <a:lnTo>
                  <a:pt x="3850223" y="519355"/>
                </a:lnTo>
                <a:lnTo>
                  <a:pt x="0" y="519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25400" rIns="50800" bIns="254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900" b="1" smtClean="0"/>
              <a:t>Satana şi </a:t>
            </a:r>
            <a:r>
              <a:rPr lang="ro-RO" sz="1900" b="1"/>
              <a:t>îngerii lui vor fi </a:t>
            </a:r>
            <a:r>
              <a:rPr lang="ro-RO" sz="1900" b="1" smtClean="0"/>
              <a:t>legaţi </a:t>
            </a:r>
            <a:r>
              <a:rPr lang="ro-RO" sz="1900" b="1" smtClean="0"/>
              <a:t>(nu </a:t>
            </a:r>
            <a:r>
              <a:rPr lang="ro-RO" sz="1900" b="1"/>
              <a:t>vor mai putea amăgi </a:t>
            </a:r>
            <a:r>
              <a:rPr lang="ro-RO" sz="1900" b="1"/>
              <a:t>pe </a:t>
            </a:r>
            <a:r>
              <a:rPr lang="ro-RO" sz="1900" b="1" smtClean="0"/>
              <a:t>nimeni</a:t>
            </a:r>
            <a:r>
              <a:rPr lang="ro-RO" sz="1900" b="1" smtClean="0"/>
              <a:t>; v. </a:t>
            </a:r>
            <a:r>
              <a:rPr lang="ro-RO" sz="1900" b="1" smtClean="0"/>
              <a:t>3</a:t>
            </a:r>
            <a:r>
              <a:rPr lang="ro-RO" sz="1900" b="1" smtClean="0"/>
              <a:t>)</a:t>
            </a:r>
            <a:endParaRPr lang="ro-RO" sz="1900" b="1" kern="120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4BC5F5AE-5FC8-456B-B207-7D3E5133464F}"/>
              </a:ext>
            </a:extLst>
          </p:cNvPr>
          <p:cNvSpPr/>
          <p:nvPr/>
        </p:nvSpPr>
        <p:spPr>
          <a:xfrm>
            <a:off x="3876602" y="1343571"/>
            <a:ext cx="849451" cy="519355"/>
          </a:xfrm>
          <a:prstGeom prst="round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582D23E9-5E4E-4AF4-8CAA-5F846F5F2391}"/>
              </a:ext>
            </a:extLst>
          </p:cNvPr>
          <p:cNvSpPr/>
          <p:nvPr/>
        </p:nvSpPr>
        <p:spPr>
          <a:xfrm>
            <a:off x="4789712" y="1343571"/>
            <a:ext cx="4302033" cy="519355"/>
          </a:xfrm>
          <a:custGeom>
            <a:avLst/>
            <a:gdLst>
              <a:gd name="connsiteX0" fmla="*/ 0 w 3850223"/>
              <a:gd name="connsiteY0" fmla="*/ 0 h 519355"/>
              <a:gd name="connsiteX1" fmla="*/ 3850223 w 3850223"/>
              <a:gd name="connsiteY1" fmla="*/ 0 h 519355"/>
              <a:gd name="connsiteX2" fmla="*/ 3850223 w 3850223"/>
              <a:gd name="connsiteY2" fmla="*/ 519355 h 519355"/>
              <a:gd name="connsiteX3" fmla="*/ 0 w 3850223"/>
              <a:gd name="connsiteY3" fmla="*/ 519355 h 519355"/>
              <a:gd name="connsiteX4" fmla="*/ 0 w 3850223"/>
              <a:gd name="connsiteY4" fmla="*/ 0 h 51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223" h="519355">
                <a:moveTo>
                  <a:pt x="0" y="0"/>
                </a:moveTo>
                <a:lnTo>
                  <a:pt x="3850223" y="0"/>
                </a:lnTo>
                <a:lnTo>
                  <a:pt x="3850223" y="519355"/>
                </a:lnTo>
                <a:lnTo>
                  <a:pt x="0" y="519355"/>
                </a:lnTo>
                <a:lnTo>
                  <a:pt x="0" y="0"/>
                </a:lnTo>
                <a:close/>
              </a:path>
            </a:pathLst>
          </a:custGeom>
          <a:solidFill>
            <a:srgbClr val="FAC6FE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25400" rIns="50800" bIns="254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900" b="1" dirty="0"/>
              <a:t>Cei </a:t>
            </a:r>
            <a:r>
              <a:rPr lang="ro-RO" sz="1900" b="1" dirty="0" smtClean="0"/>
              <a:t>neprihăniţi </a:t>
            </a:r>
            <a:r>
              <a:rPr lang="ro-RO" sz="1900" b="1" dirty="0"/>
              <a:t>vor domni cu Hristos în Ceruri </a:t>
            </a:r>
            <a:r>
              <a:rPr lang="ro-RO" sz="1900" b="1" dirty="0" smtClean="0"/>
              <a:t>(v. 4 b)</a:t>
            </a:r>
            <a:endParaRPr lang="ro-RO" sz="1900" b="1" kern="120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xmlns="" id="{6C30EE10-7E06-48F3-BBD9-8F888D5CED51}"/>
              </a:ext>
            </a:extLst>
          </p:cNvPr>
          <p:cNvSpPr/>
          <p:nvPr/>
        </p:nvSpPr>
        <p:spPr>
          <a:xfrm>
            <a:off x="3876602" y="1956410"/>
            <a:ext cx="849451" cy="519355"/>
          </a:xfrm>
          <a:prstGeom prst="round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CEE69961-DCF8-499C-8A52-0EDB19DF2A9D}"/>
              </a:ext>
            </a:extLst>
          </p:cNvPr>
          <p:cNvSpPr/>
          <p:nvPr/>
        </p:nvSpPr>
        <p:spPr>
          <a:xfrm>
            <a:off x="4789712" y="1956410"/>
            <a:ext cx="4302033" cy="519355"/>
          </a:xfrm>
          <a:custGeom>
            <a:avLst/>
            <a:gdLst>
              <a:gd name="connsiteX0" fmla="*/ 0 w 3850223"/>
              <a:gd name="connsiteY0" fmla="*/ 0 h 519355"/>
              <a:gd name="connsiteX1" fmla="*/ 3850223 w 3850223"/>
              <a:gd name="connsiteY1" fmla="*/ 0 h 519355"/>
              <a:gd name="connsiteX2" fmla="*/ 3850223 w 3850223"/>
              <a:gd name="connsiteY2" fmla="*/ 519355 h 519355"/>
              <a:gd name="connsiteX3" fmla="*/ 0 w 3850223"/>
              <a:gd name="connsiteY3" fmla="*/ 519355 h 519355"/>
              <a:gd name="connsiteX4" fmla="*/ 0 w 3850223"/>
              <a:gd name="connsiteY4" fmla="*/ 0 h 51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223" h="519355">
                <a:moveTo>
                  <a:pt x="0" y="0"/>
                </a:moveTo>
                <a:lnTo>
                  <a:pt x="3850223" y="0"/>
                </a:lnTo>
                <a:lnTo>
                  <a:pt x="3850223" y="519355"/>
                </a:lnTo>
                <a:lnTo>
                  <a:pt x="0" y="519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25400" rIns="50800" bIns="254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900" b="1" dirty="0"/>
              <a:t>Cei </a:t>
            </a:r>
            <a:r>
              <a:rPr lang="ro-RO" sz="1900" b="1" dirty="0" smtClean="0"/>
              <a:t>răscumpăraţi </a:t>
            </a:r>
            <a:r>
              <a:rPr lang="ro-RO" sz="1900" b="1" dirty="0"/>
              <a:t>vor judeca îngerii </a:t>
            </a:r>
            <a:r>
              <a:rPr lang="ro-RO" sz="1900" b="1" dirty="0" smtClean="0"/>
              <a:t>şi </a:t>
            </a:r>
            <a:r>
              <a:rPr lang="ro-RO" sz="1900" b="1" dirty="0"/>
              <a:t>oamenii </a:t>
            </a:r>
            <a:r>
              <a:rPr lang="ro-RO" sz="1900" b="1" dirty="0" smtClean="0"/>
              <a:t>(v. 4 a; Daniel 7:22; 1 Cor. 6:3)</a:t>
            </a:r>
            <a:endParaRPr lang="ro-RO" sz="1900" b="1" kern="120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8E8C41B1-F270-4E10-8107-BD8D92BC305C}"/>
              </a:ext>
            </a:extLst>
          </p:cNvPr>
          <p:cNvSpPr/>
          <p:nvPr/>
        </p:nvSpPr>
        <p:spPr>
          <a:xfrm>
            <a:off x="3876602" y="2569249"/>
            <a:ext cx="849451" cy="519355"/>
          </a:xfrm>
          <a:prstGeom prst="round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978DAB9A-2587-494C-8470-DFCC57138659}"/>
              </a:ext>
            </a:extLst>
          </p:cNvPr>
          <p:cNvSpPr/>
          <p:nvPr/>
        </p:nvSpPr>
        <p:spPr>
          <a:xfrm>
            <a:off x="4789712" y="2569249"/>
            <a:ext cx="4302033" cy="519355"/>
          </a:xfrm>
          <a:custGeom>
            <a:avLst/>
            <a:gdLst>
              <a:gd name="connsiteX0" fmla="*/ 0 w 3850223"/>
              <a:gd name="connsiteY0" fmla="*/ 0 h 519355"/>
              <a:gd name="connsiteX1" fmla="*/ 3850223 w 3850223"/>
              <a:gd name="connsiteY1" fmla="*/ 0 h 519355"/>
              <a:gd name="connsiteX2" fmla="*/ 3850223 w 3850223"/>
              <a:gd name="connsiteY2" fmla="*/ 519355 h 519355"/>
              <a:gd name="connsiteX3" fmla="*/ 0 w 3850223"/>
              <a:gd name="connsiteY3" fmla="*/ 519355 h 519355"/>
              <a:gd name="connsiteX4" fmla="*/ 0 w 3850223"/>
              <a:gd name="connsiteY4" fmla="*/ 0 h 51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223" h="519355">
                <a:moveTo>
                  <a:pt x="0" y="0"/>
                </a:moveTo>
                <a:lnTo>
                  <a:pt x="3850223" y="0"/>
                </a:lnTo>
                <a:lnTo>
                  <a:pt x="3850223" y="519355"/>
                </a:lnTo>
                <a:lnTo>
                  <a:pt x="0" y="519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25400" rIns="50800" bIns="254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900" b="1"/>
              <a:t>A doua </a:t>
            </a:r>
            <a:r>
              <a:rPr lang="ro-RO" sz="1900" b="1"/>
              <a:t>înviere </a:t>
            </a:r>
            <a:r>
              <a:rPr lang="ro-RO" sz="1900" b="1" smtClean="0"/>
              <a:t>(toţi </a:t>
            </a:r>
            <a:r>
              <a:rPr lang="ro-RO" sz="1900" b="1"/>
              <a:t>cei </a:t>
            </a:r>
            <a:r>
              <a:rPr lang="ro-RO" sz="1900" b="1" smtClean="0"/>
              <a:t>nelegiuiţi</a:t>
            </a:r>
            <a:r>
              <a:rPr lang="ro-RO" sz="1900" b="1" smtClean="0"/>
              <a:t>; v. 5-6, </a:t>
            </a:r>
            <a:r>
              <a:rPr lang="ro-RO" sz="1900" b="1" smtClean="0"/>
              <a:t>12</a:t>
            </a:r>
            <a:r>
              <a:rPr lang="ro-RO" sz="1900" b="1" smtClean="0"/>
              <a:t>)</a:t>
            </a:r>
            <a:endParaRPr lang="ro-RO" sz="1900" b="1" kern="120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38FFB2F6-3022-47FD-9FAF-92BA9096A38A}"/>
              </a:ext>
            </a:extLst>
          </p:cNvPr>
          <p:cNvSpPr/>
          <p:nvPr/>
        </p:nvSpPr>
        <p:spPr>
          <a:xfrm>
            <a:off x="3876602" y="3182087"/>
            <a:ext cx="849451" cy="519355"/>
          </a:xfrm>
          <a:prstGeom prst="roundRect">
            <a:avLst/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684B9CB0-9EA9-4E61-92BA-5431DC2A643B}"/>
              </a:ext>
            </a:extLst>
          </p:cNvPr>
          <p:cNvSpPr/>
          <p:nvPr/>
        </p:nvSpPr>
        <p:spPr>
          <a:xfrm>
            <a:off x="4789712" y="3182087"/>
            <a:ext cx="4302033" cy="519355"/>
          </a:xfrm>
          <a:custGeom>
            <a:avLst/>
            <a:gdLst>
              <a:gd name="connsiteX0" fmla="*/ 0 w 3850223"/>
              <a:gd name="connsiteY0" fmla="*/ 0 h 519355"/>
              <a:gd name="connsiteX1" fmla="*/ 3850223 w 3850223"/>
              <a:gd name="connsiteY1" fmla="*/ 0 h 519355"/>
              <a:gd name="connsiteX2" fmla="*/ 3850223 w 3850223"/>
              <a:gd name="connsiteY2" fmla="*/ 519355 h 519355"/>
              <a:gd name="connsiteX3" fmla="*/ 0 w 3850223"/>
              <a:gd name="connsiteY3" fmla="*/ 519355 h 519355"/>
              <a:gd name="connsiteX4" fmla="*/ 0 w 3850223"/>
              <a:gd name="connsiteY4" fmla="*/ 0 h 51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223" h="519355">
                <a:moveTo>
                  <a:pt x="0" y="0"/>
                </a:moveTo>
                <a:lnTo>
                  <a:pt x="3850223" y="0"/>
                </a:lnTo>
                <a:lnTo>
                  <a:pt x="3850223" y="519355"/>
                </a:lnTo>
                <a:lnTo>
                  <a:pt x="0" y="519355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25400" rIns="50800" bIns="254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900" b="1" smtClean="0"/>
              <a:t>Satana </a:t>
            </a:r>
            <a:r>
              <a:rPr lang="ro-RO" sz="1900" b="1"/>
              <a:t>va fi dezlegat, căci va putea amăgi din </a:t>
            </a:r>
            <a:r>
              <a:rPr lang="ro-RO" sz="1900" b="1"/>
              <a:t>nou </a:t>
            </a:r>
            <a:r>
              <a:rPr lang="ro-RO" sz="1900" b="1" smtClean="0"/>
              <a:t>(v. </a:t>
            </a:r>
            <a:r>
              <a:rPr lang="ro-RO" sz="1900" b="1" smtClean="0"/>
              <a:t>7</a:t>
            </a:r>
            <a:r>
              <a:rPr lang="ro-RO" sz="1900" b="1" smtClean="0"/>
              <a:t>)</a:t>
            </a:r>
            <a:endParaRPr lang="ro-RO" sz="1900" b="1" kern="120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xmlns="" id="{90DDFB69-7296-427E-9BA6-25F7125CFADD}"/>
              </a:ext>
            </a:extLst>
          </p:cNvPr>
          <p:cNvSpPr/>
          <p:nvPr/>
        </p:nvSpPr>
        <p:spPr>
          <a:xfrm>
            <a:off x="3876602" y="3794926"/>
            <a:ext cx="849451" cy="519355"/>
          </a:xfrm>
          <a:prstGeom prst="roundRect">
            <a:avLst/>
          </a:prstGeom>
          <a:blipFill rotWithShape="1"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xmlns="" id="{ED77898E-A721-47BC-9DD3-193D24F57499}"/>
              </a:ext>
            </a:extLst>
          </p:cNvPr>
          <p:cNvSpPr/>
          <p:nvPr/>
        </p:nvSpPr>
        <p:spPr>
          <a:xfrm>
            <a:off x="4789712" y="3794926"/>
            <a:ext cx="4302033" cy="519355"/>
          </a:xfrm>
          <a:custGeom>
            <a:avLst/>
            <a:gdLst>
              <a:gd name="connsiteX0" fmla="*/ 0 w 3850223"/>
              <a:gd name="connsiteY0" fmla="*/ 0 h 519355"/>
              <a:gd name="connsiteX1" fmla="*/ 3850223 w 3850223"/>
              <a:gd name="connsiteY1" fmla="*/ 0 h 519355"/>
              <a:gd name="connsiteX2" fmla="*/ 3850223 w 3850223"/>
              <a:gd name="connsiteY2" fmla="*/ 519355 h 519355"/>
              <a:gd name="connsiteX3" fmla="*/ 0 w 3850223"/>
              <a:gd name="connsiteY3" fmla="*/ 519355 h 519355"/>
              <a:gd name="connsiteX4" fmla="*/ 0 w 3850223"/>
              <a:gd name="connsiteY4" fmla="*/ 0 h 51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223" h="519355">
                <a:moveTo>
                  <a:pt x="0" y="0"/>
                </a:moveTo>
                <a:lnTo>
                  <a:pt x="3850223" y="0"/>
                </a:lnTo>
                <a:lnTo>
                  <a:pt x="3850223" y="519355"/>
                </a:lnTo>
                <a:lnTo>
                  <a:pt x="0" y="519355"/>
                </a:lnTo>
                <a:lnTo>
                  <a:pt x="0" y="0"/>
                </a:lnTo>
                <a:close/>
              </a:path>
            </a:pathLst>
          </a:custGeom>
          <a:solidFill>
            <a:srgbClr val="FFD1A3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25400" rIns="50800" bIns="254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900" b="1"/>
              <a:t>Noul Ierusalim va coborî din Ceruri </a:t>
            </a:r>
            <a:r>
              <a:rPr lang="ro-RO" sz="1900" b="1"/>
              <a:t>(</a:t>
            </a:r>
            <a:r>
              <a:rPr lang="ro-RO" sz="1900" b="1" smtClean="0"/>
              <a:t>Apoc</a:t>
            </a:r>
            <a:r>
              <a:rPr lang="ro-RO" sz="1900" b="1" smtClean="0"/>
              <a:t>. </a:t>
            </a:r>
            <a:r>
              <a:rPr lang="ro-RO" sz="1900" b="1" smtClean="0"/>
              <a:t>21:2</a:t>
            </a:r>
            <a:r>
              <a:rPr lang="ro-RO" sz="1900" b="1" smtClean="0"/>
              <a:t>)</a:t>
            </a:r>
            <a:endParaRPr lang="ro-RO" sz="1900" b="1" kern="1200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1B251F21-1199-47C0-A163-327FDD914F31}"/>
              </a:ext>
            </a:extLst>
          </p:cNvPr>
          <p:cNvSpPr/>
          <p:nvPr/>
        </p:nvSpPr>
        <p:spPr>
          <a:xfrm>
            <a:off x="3876602" y="4407765"/>
            <a:ext cx="849451" cy="519355"/>
          </a:xfrm>
          <a:prstGeom prst="round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C9914AC5-0E7D-4F38-AE7C-E9ACC8D9041D}"/>
              </a:ext>
            </a:extLst>
          </p:cNvPr>
          <p:cNvSpPr/>
          <p:nvPr/>
        </p:nvSpPr>
        <p:spPr>
          <a:xfrm>
            <a:off x="4789712" y="4407765"/>
            <a:ext cx="4302033" cy="519355"/>
          </a:xfrm>
          <a:custGeom>
            <a:avLst/>
            <a:gdLst>
              <a:gd name="connsiteX0" fmla="*/ 0 w 3850223"/>
              <a:gd name="connsiteY0" fmla="*/ 0 h 519355"/>
              <a:gd name="connsiteX1" fmla="*/ 3850223 w 3850223"/>
              <a:gd name="connsiteY1" fmla="*/ 0 h 519355"/>
              <a:gd name="connsiteX2" fmla="*/ 3850223 w 3850223"/>
              <a:gd name="connsiteY2" fmla="*/ 519355 h 519355"/>
              <a:gd name="connsiteX3" fmla="*/ 0 w 3850223"/>
              <a:gd name="connsiteY3" fmla="*/ 519355 h 519355"/>
              <a:gd name="connsiteX4" fmla="*/ 0 w 3850223"/>
              <a:gd name="connsiteY4" fmla="*/ 0 h 51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223" h="519355">
                <a:moveTo>
                  <a:pt x="0" y="0"/>
                </a:moveTo>
                <a:lnTo>
                  <a:pt x="3850223" y="0"/>
                </a:lnTo>
                <a:lnTo>
                  <a:pt x="3850223" y="519355"/>
                </a:lnTo>
                <a:lnTo>
                  <a:pt x="0" y="519355"/>
                </a:lnTo>
                <a:lnTo>
                  <a:pt x="0" y="0"/>
                </a:lnTo>
                <a:close/>
              </a:path>
            </a:pathLst>
          </a:custGeom>
          <a:solidFill>
            <a:srgbClr val="FFFF97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25400" rIns="50800" bIns="254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900" b="1"/>
              <a:t>Satana îi va aduna pe </a:t>
            </a:r>
            <a:r>
              <a:rPr lang="ro-RO" sz="1900" b="1" smtClean="0"/>
              <a:t>toţi </a:t>
            </a:r>
            <a:r>
              <a:rPr lang="ro-RO" sz="1900" b="1"/>
              <a:t>cei </a:t>
            </a:r>
            <a:r>
              <a:rPr lang="ro-RO" sz="1900" b="1" smtClean="0"/>
              <a:t>înviaţi </a:t>
            </a:r>
            <a:r>
              <a:rPr lang="ro-RO" sz="1900" b="1"/>
              <a:t>din </a:t>
            </a:r>
            <a:r>
              <a:rPr lang="ro-RO" sz="1900" b="1" smtClean="0"/>
              <a:t>morţi şi </a:t>
            </a:r>
            <a:r>
              <a:rPr lang="ro-RO" sz="1900" b="1"/>
              <a:t>va ataca </a:t>
            </a:r>
            <a:r>
              <a:rPr lang="ro-RO" sz="1900" b="1"/>
              <a:t>Ierusalimul </a:t>
            </a:r>
            <a:r>
              <a:rPr lang="ro-RO" sz="1900" b="1" smtClean="0"/>
              <a:t>(v. </a:t>
            </a:r>
            <a:r>
              <a:rPr lang="ro-RO" sz="1900" b="1" smtClean="0"/>
              <a:t>8-9</a:t>
            </a:r>
            <a:r>
              <a:rPr lang="ro-RO" sz="1900" b="1" smtClean="0"/>
              <a:t>)</a:t>
            </a:r>
            <a:endParaRPr lang="ro-RO" sz="1900" b="1" kern="120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xmlns="" id="{22D75094-D46D-47F6-8E68-B839E5F37694}"/>
              </a:ext>
            </a:extLst>
          </p:cNvPr>
          <p:cNvSpPr/>
          <p:nvPr/>
        </p:nvSpPr>
        <p:spPr>
          <a:xfrm>
            <a:off x="3876602" y="5020604"/>
            <a:ext cx="849451" cy="519355"/>
          </a:xfrm>
          <a:prstGeom prst="roundRect">
            <a:avLst/>
          </a:prstGeom>
          <a:blipFill rotWithShape="1">
            <a:blip r:embed="rId11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xmlns="" id="{DFF25130-00A0-4E0E-92F2-04766A3AC7DD}"/>
              </a:ext>
            </a:extLst>
          </p:cNvPr>
          <p:cNvSpPr/>
          <p:nvPr/>
        </p:nvSpPr>
        <p:spPr>
          <a:xfrm>
            <a:off x="4789712" y="5020604"/>
            <a:ext cx="4302033" cy="519355"/>
          </a:xfrm>
          <a:custGeom>
            <a:avLst/>
            <a:gdLst>
              <a:gd name="connsiteX0" fmla="*/ 0 w 3850223"/>
              <a:gd name="connsiteY0" fmla="*/ 0 h 519355"/>
              <a:gd name="connsiteX1" fmla="*/ 3850223 w 3850223"/>
              <a:gd name="connsiteY1" fmla="*/ 0 h 519355"/>
              <a:gd name="connsiteX2" fmla="*/ 3850223 w 3850223"/>
              <a:gd name="connsiteY2" fmla="*/ 519355 h 519355"/>
              <a:gd name="connsiteX3" fmla="*/ 0 w 3850223"/>
              <a:gd name="connsiteY3" fmla="*/ 519355 h 519355"/>
              <a:gd name="connsiteX4" fmla="*/ 0 w 3850223"/>
              <a:gd name="connsiteY4" fmla="*/ 0 h 51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223" h="519355">
                <a:moveTo>
                  <a:pt x="0" y="0"/>
                </a:moveTo>
                <a:lnTo>
                  <a:pt x="3850223" y="0"/>
                </a:lnTo>
                <a:lnTo>
                  <a:pt x="3850223" y="519355"/>
                </a:lnTo>
                <a:lnTo>
                  <a:pt x="0" y="519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25400" rIns="50800" bIns="254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900" b="1"/>
              <a:t>Cei </a:t>
            </a:r>
            <a:r>
              <a:rPr lang="ro-RO" sz="1900" b="1" smtClean="0"/>
              <a:t>nelegiuiţi </a:t>
            </a:r>
            <a:r>
              <a:rPr lang="ro-RO" sz="1900" b="1"/>
              <a:t>vor fi </a:t>
            </a:r>
            <a:r>
              <a:rPr lang="ro-RO" sz="1900" b="1" smtClean="0"/>
              <a:t>judecaţi </a:t>
            </a:r>
            <a:r>
              <a:rPr lang="ro-RO" sz="1900" b="1" smtClean="0"/>
              <a:t>(v. </a:t>
            </a:r>
            <a:r>
              <a:rPr lang="ro-RO" sz="1900" b="1" smtClean="0"/>
              <a:t>11-13</a:t>
            </a:r>
            <a:r>
              <a:rPr lang="ro-RO" sz="1900" b="1" smtClean="0"/>
              <a:t>)</a:t>
            </a:r>
            <a:endParaRPr lang="ro-RO" sz="1900" b="1" kern="1200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754CCAE6-0261-467B-AE2E-4C50C11A5420}"/>
              </a:ext>
            </a:extLst>
          </p:cNvPr>
          <p:cNvSpPr/>
          <p:nvPr/>
        </p:nvSpPr>
        <p:spPr>
          <a:xfrm>
            <a:off x="3876602" y="5633443"/>
            <a:ext cx="849451" cy="519355"/>
          </a:xfrm>
          <a:prstGeom prst="roundRect">
            <a:avLst/>
          </a:prstGeom>
          <a:blipFill rotWithShape="1">
            <a:blip r:embed="rId1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92763A3B-DD44-4167-BB33-A074AE24390B}"/>
              </a:ext>
            </a:extLst>
          </p:cNvPr>
          <p:cNvSpPr/>
          <p:nvPr/>
        </p:nvSpPr>
        <p:spPr>
          <a:xfrm>
            <a:off x="4789712" y="5633443"/>
            <a:ext cx="4302033" cy="519355"/>
          </a:xfrm>
          <a:custGeom>
            <a:avLst/>
            <a:gdLst>
              <a:gd name="connsiteX0" fmla="*/ 0 w 3850223"/>
              <a:gd name="connsiteY0" fmla="*/ 0 h 519355"/>
              <a:gd name="connsiteX1" fmla="*/ 3850223 w 3850223"/>
              <a:gd name="connsiteY1" fmla="*/ 0 h 519355"/>
              <a:gd name="connsiteX2" fmla="*/ 3850223 w 3850223"/>
              <a:gd name="connsiteY2" fmla="*/ 519355 h 519355"/>
              <a:gd name="connsiteX3" fmla="*/ 0 w 3850223"/>
              <a:gd name="connsiteY3" fmla="*/ 519355 h 519355"/>
              <a:gd name="connsiteX4" fmla="*/ 0 w 3850223"/>
              <a:gd name="connsiteY4" fmla="*/ 0 h 51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223" h="519355">
                <a:moveTo>
                  <a:pt x="0" y="0"/>
                </a:moveTo>
                <a:lnTo>
                  <a:pt x="3850223" y="0"/>
                </a:lnTo>
                <a:lnTo>
                  <a:pt x="3850223" y="519355"/>
                </a:lnTo>
                <a:lnTo>
                  <a:pt x="0" y="519355"/>
                </a:lnTo>
                <a:lnTo>
                  <a:pt x="0" y="0"/>
                </a:lnTo>
                <a:close/>
              </a:path>
            </a:pathLst>
          </a:custGeom>
          <a:solidFill>
            <a:srgbClr val="9FE6FF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25400" rIns="50800" bIns="254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900" b="1"/>
              <a:t>Orice genunchi se va pleca înaintea lui </a:t>
            </a:r>
            <a:r>
              <a:rPr lang="ro-RO" sz="1900" b="1"/>
              <a:t>Hristos </a:t>
            </a:r>
            <a:r>
              <a:rPr lang="ro-RO" sz="1900" b="1" smtClean="0"/>
              <a:t>(</a:t>
            </a:r>
            <a:r>
              <a:rPr lang="ro-RO" sz="1900" b="1" smtClean="0"/>
              <a:t>Filipeni</a:t>
            </a:r>
            <a:r>
              <a:rPr lang="ro-RO" sz="1900" b="1" smtClean="0"/>
              <a:t> </a:t>
            </a:r>
            <a:r>
              <a:rPr lang="ro-RO" sz="1900" b="1" smtClean="0"/>
              <a:t>2:10-11)</a:t>
            </a:r>
            <a:endParaRPr lang="ro-RO" sz="1900" b="1" kern="120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xmlns="" id="{20DDC2A6-4D1D-47DD-8E82-31AA398D2E6A}"/>
              </a:ext>
            </a:extLst>
          </p:cNvPr>
          <p:cNvSpPr/>
          <p:nvPr/>
        </p:nvSpPr>
        <p:spPr>
          <a:xfrm>
            <a:off x="3876602" y="6246282"/>
            <a:ext cx="849451" cy="519355"/>
          </a:xfrm>
          <a:prstGeom prst="roundRect">
            <a:avLst/>
          </a:prstGeom>
          <a:blipFill rotWithShape="1">
            <a:blip r:embed="rId1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xmlns="" id="{5175322A-04BF-449C-8A7B-AB1A99EEBC02}"/>
              </a:ext>
            </a:extLst>
          </p:cNvPr>
          <p:cNvSpPr/>
          <p:nvPr/>
        </p:nvSpPr>
        <p:spPr>
          <a:xfrm>
            <a:off x="4789712" y="6246282"/>
            <a:ext cx="4302033" cy="519355"/>
          </a:xfrm>
          <a:custGeom>
            <a:avLst/>
            <a:gdLst>
              <a:gd name="connsiteX0" fmla="*/ 0 w 3850223"/>
              <a:gd name="connsiteY0" fmla="*/ 0 h 519355"/>
              <a:gd name="connsiteX1" fmla="*/ 3850223 w 3850223"/>
              <a:gd name="connsiteY1" fmla="*/ 0 h 519355"/>
              <a:gd name="connsiteX2" fmla="*/ 3850223 w 3850223"/>
              <a:gd name="connsiteY2" fmla="*/ 519355 h 519355"/>
              <a:gd name="connsiteX3" fmla="*/ 0 w 3850223"/>
              <a:gd name="connsiteY3" fmla="*/ 519355 h 519355"/>
              <a:gd name="connsiteX4" fmla="*/ 0 w 3850223"/>
              <a:gd name="connsiteY4" fmla="*/ 0 h 51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223" h="519355">
                <a:moveTo>
                  <a:pt x="0" y="0"/>
                </a:moveTo>
                <a:lnTo>
                  <a:pt x="3850223" y="0"/>
                </a:lnTo>
                <a:lnTo>
                  <a:pt x="3850223" y="519355"/>
                </a:lnTo>
                <a:lnTo>
                  <a:pt x="0" y="519355"/>
                </a:lnTo>
                <a:lnTo>
                  <a:pt x="0" y="0"/>
                </a:lnTo>
                <a:close/>
              </a:path>
            </a:pathLst>
          </a:custGeom>
          <a:solidFill>
            <a:srgbClr val="FF8B8B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25400" rIns="50800" bIns="254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900" b="1"/>
              <a:t>Satana </a:t>
            </a:r>
            <a:r>
              <a:rPr lang="ro-RO" sz="1900" b="1" smtClean="0"/>
              <a:t>şi </a:t>
            </a:r>
            <a:r>
              <a:rPr lang="ro-RO" sz="1900" b="1"/>
              <a:t>cei </a:t>
            </a:r>
            <a:r>
              <a:rPr lang="ro-RO" sz="1900" b="1" smtClean="0"/>
              <a:t>condamnaţi </a:t>
            </a:r>
            <a:r>
              <a:rPr lang="ro-RO" sz="1900" b="1"/>
              <a:t>vor fi </a:t>
            </a:r>
            <a:r>
              <a:rPr lang="ro-RO" sz="1900" b="1" smtClean="0"/>
              <a:t>distruşi </a:t>
            </a:r>
            <a:r>
              <a:rPr lang="ro-RO" sz="1900" b="1"/>
              <a:t>în </a:t>
            </a:r>
            <a:r>
              <a:rPr lang="ro-RO" sz="1900" b="1"/>
              <a:t>foc </a:t>
            </a:r>
            <a:r>
              <a:rPr lang="ro-RO" sz="1900" b="1" smtClean="0"/>
              <a:t>(v. 9-10, </a:t>
            </a:r>
            <a:r>
              <a:rPr lang="ro-RO" sz="1900" b="1" smtClean="0"/>
              <a:t>14-15</a:t>
            </a:r>
            <a:r>
              <a:rPr lang="ro-RO" sz="1900" b="1" smtClean="0"/>
              <a:t>)</a:t>
            </a:r>
            <a:endParaRPr lang="ro-RO" sz="1900" b="1" kern="1200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xmlns="" id="{DFE2BB44-8578-459B-89EB-E944D2806051}"/>
              </a:ext>
            </a:extLst>
          </p:cNvPr>
          <p:cNvSpPr/>
          <p:nvPr/>
        </p:nvSpPr>
        <p:spPr>
          <a:xfrm>
            <a:off x="358692" y="2754875"/>
            <a:ext cx="3105160" cy="3960664"/>
          </a:xfrm>
          <a:prstGeom prst="roundRect">
            <a:avLst/>
          </a:prstGeom>
          <a:blipFill rotWithShape="1">
            <a:blip r:embed="rId1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xmlns="" id="{93759FC9-34D6-4366-AE14-0E81FF264833}"/>
              </a:ext>
            </a:extLst>
          </p:cNvPr>
          <p:cNvSpPr/>
          <p:nvPr/>
        </p:nvSpPr>
        <p:spPr>
          <a:xfrm>
            <a:off x="358692" y="2723531"/>
            <a:ext cx="3129734" cy="3992008"/>
          </a:xfrm>
          <a:prstGeom prst="roundRect">
            <a:avLst/>
          </a:prstGeom>
          <a:blipFill rotWithShape="1">
            <a:blip r:embed="rId1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b="203"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xmlns="" id="{4EDA4656-FB62-40DC-B476-5F629A56E599}"/>
              </a:ext>
            </a:extLst>
          </p:cNvPr>
          <p:cNvSpPr/>
          <p:nvPr/>
        </p:nvSpPr>
        <p:spPr>
          <a:xfrm>
            <a:off x="358692" y="2765323"/>
            <a:ext cx="3096969" cy="3950216"/>
          </a:xfrm>
          <a:prstGeom prst="roundRect">
            <a:avLst/>
          </a:prstGeom>
          <a:blipFill rotWithShape="1">
            <a:blip r:embed="rId1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xmlns="" id="{6969E370-1CCF-43D5-B245-7DCF613E8565}"/>
              </a:ext>
            </a:extLst>
          </p:cNvPr>
          <p:cNvSpPr/>
          <p:nvPr/>
        </p:nvSpPr>
        <p:spPr>
          <a:xfrm>
            <a:off x="358692" y="2733979"/>
            <a:ext cx="3121543" cy="3981560"/>
          </a:xfrm>
          <a:prstGeom prst="roundRect">
            <a:avLst/>
          </a:prstGeom>
          <a:blipFill rotWithShape="1">
            <a:blip r:embed="rId1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xmlns="" id="{4757256C-CEC7-47A2-9A66-1044F6A0B85B}"/>
              </a:ext>
            </a:extLst>
          </p:cNvPr>
          <p:cNvSpPr/>
          <p:nvPr/>
        </p:nvSpPr>
        <p:spPr>
          <a:xfrm>
            <a:off x="358692" y="2754875"/>
            <a:ext cx="3105160" cy="3960664"/>
          </a:xfrm>
          <a:prstGeom prst="roundRect">
            <a:avLst/>
          </a:prstGeom>
          <a:blipFill rotWithShape="1">
            <a:blip r:embed="rId1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xmlns="" id="{35BE43E8-7C22-4D15-ACF5-30E081529B78}"/>
              </a:ext>
            </a:extLst>
          </p:cNvPr>
          <p:cNvSpPr/>
          <p:nvPr/>
        </p:nvSpPr>
        <p:spPr>
          <a:xfrm>
            <a:off x="358692" y="2744427"/>
            <a:ext cx="3113351" cy="3971112"/>
          </a:xfrm>
          <a:prstGeom prst="roundRect">
            <a:avLst/>
          </a:prstGeom>
          <a:blipFill rotWithShape="1">
            <a:blip r:embed="rId1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b="564"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xmlns="" id="{9902FE49-4026-4783-999C-D2C7A3B05CDC}"/>
              </a:ext>
            </a:extLst>
          </p:cNvPr>
          <p:cNvSpPr/>
          <p:nvPr/>
        </p:nvSpPr>
        <p:spPr>
          <a:xfrm>
            <a:off x="358692" y="2744427"/>
            <a:ext cx="3113351" cy="3971112"/>
          </a:xfrm>
          <a:prstGeom prst="roundRect">
            <a:avLst/>
          </a:prstGeom>
          <a:blipFill rotWithShape="1">
            <a:blip r:embed="rId2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xmlns="" id="{A0306619-E255-46B1-9901-4BBF0A06AE52}"/>
              </a:ext>
            </a:extLst>
          </p:cNvPr>
          <p:cNvSpPr/>
          <p:nvPr/>
        </p:nvSpPr>
        <p:spPr>
          <a:xfrm>
            <a:off x="358692" y="2744427"/>
            <a:ext cx="3113351" cy="3971112"/>
          </a:xfrm>
          <a:prstGeom prst="roundRect">
            <a:avLst/>
          </a:prstGeom>
          <a:blipFill rotWithShape="1">
            <a:blip r:embed="rId21" cstate="screen">
              <a:extLst>
                <a:ext uri="{BEBA8EAE-BF5A-486C-A8C5-ECC9F3942E4B}">
                  <a14:imgProps xmlns:a14="http://schemas.microsoft.com/office/drawing/2010/main" xmlns="">
                    <a14:imgLayer r:embed="rId22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28735" r="-28735"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xmlns="" id="{4907FB73-782A-42EB-B79C-364CBEC49289}"/>
              </a:ext>
            </a:extLst>
          </p:cNvPr>
          <p:cNvSpPr/>
          <p:nvPr/>
        </p:nvSpPr>
        <p:spPr>
          <a:xfrm>
            <a:off x="358692" y="2754875"/>
            <a:ext cx="3105160" cy="3960664"/>
          </a:xfrm>
          <a:prstGeom prst="roundRect">
            <a:avLst/>
          </a:prstGeom>
          <a:blipFill rotWithShape="1">
            <a:blip r:embed="rId2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b="625"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xmlns="" id="{1B436EDB-1BC3-4AE5-A71E-FE782529A7EF}"/>
              </a:ext>
            </a:extLst>
          </p:cNvPr>
          <p:cNvSpPr/>
          <p:nvPr/>
        </p:nvSpPr>
        <p:spPr>
          <a:xfrm>
            <a:off x="358692" y="2765323"/>
            <a:ext cx="3096969" cy="3950216"/>
          </a:xfrm>
          <a:prstGeom prst="roundRect">
            <a:avLst/>
          </a:prstGeom>
          <a:blipFill rotWithShape="1">
            <a:blip r:embed="rId2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b="539"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xmlns="" id="{943CA489-E2AF-4D20-BEB5-841209A510DB}"/>
              </a:ext>
            </a:extLst>
          </p:cNvPr>
          <p:cNvSpPr/>
          <p:nvPr/>
        </p:nvSpPr>
        <p:spPr>
          <a:xfrm>
            <a:off x="358692" y="2765323"/>
            <a:ext cx="3096968" cy="3950215"/>
          </a:xfrm>
          <a:prstGeom prst="roundRect">
            <a:avLst/>
          </a:prstGeom>
          <a:blipFill rotWithShape="1">
            <a:blip r:embed="rId2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DE203F6A-9EDF-40D0-BAF3-B1BB35AD1877}"/>
              </a:ext>
            </a:extLst>
          </p:cNvPr>
          <p:cNvSpPr/>
          <p:nvPr/>
        </p:nvSpPr>
        <p:spPr>
          <a:xfrm>
            <a:off x="358692" y="2765324"/>
            <a:ext cx="3105159" cy="3960663"/>
          </a:xfrm>
          <a:prstGeom prst="roundRect">
            <a:avLst/>
          </a:prstGeom>
          <a:blipFill rotWithShape="1">
            <a:blip r:embed="rId2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F9FEBF29-E133-4E88-BD36-11D1D8B0D97A}"/>
              </a:ext>
            </a:extLst>
          </p:cNvPr>
          <p:cNvSpPr/>
          <p:nvPr/>
        </p:nvSpPr>
        <p:spPr>
          <a:xfrm>
            <a:off x="1" y="2011920"/>
            <a:ext cx="3876601" cy="656590"/>
          </a:xfrm>
          <a:custGeom>
            <a:avLst/>
            <a:gdLst>
              <a:gd name="connsiteX0" fmla="*/ 0 w 3653056"/>
              <a:gd name="connsiteY0" fmla="*/ 0 h 3630787"/>
              <a:gd name="connsiteX1" fmla="*/ 3653056 w 3653056"/>
              <a:gd name="connsiteY1" fmla="*/ 0 h 3630787"/>
              <a:gd name="connsiteX2" fmla="*/ 3653056 w 3653056"/>
              <a:gd name="connsiteY2" fmla="*/ 3630787 h 3630787"/>
              <a:gd name="connsiteX3" fmla="*/ 0 w 3653056"/>
              <a:gd name="connsiteY3" fmla="*/ 3630787 h 3630787"/>
              <a:gd name="connsiteX4" fmla="*/ 0 w 3653056"/>
              <a:gd name="connsiteY4" fmla="*/ 0 h 363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3056" h="3630787">
                <a:moveTo>
                  <a:pt x="0" y="0"/>
                </a:moveTo>
                <a:lnTo>
                  <a:pt x="3653056" y="0"/>
                </a:lnTo>
                <a:lnTo>
                  <a:pt x="3653056" y="3630787"/>
                </a:lnTo>
                <a:lnTo>
                  <a:pt x="0" y="36307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2000" b="1"/>
              <a:t>Ce se va întâmpla în </a:t>
            </a:r>
            <a:r>
              <a:rPr lang="ro-RO" sz="2000" b="1"/>
              <a:t>timpul </a:t>
            </a:r>
            <a:r>
              <a:rPr lang="ro-RO" sz="2000" b="1" smtClean="0"/>
              <a:t>mileniului?</a:t>
            </a:r>
            <a:endParaRPr lang="ro-RO" sz="2000" b="1" kern="1200"/>
          </a:p>
        </p:txBody>
      </p:sp>
    </p:spTree>
    <p:extLst>
      <p:ext uri="{BB962C8B-B14F-4D97-AF65-F5344CB8AC3E}">
        <p14:creationId xmlns:p14="http://schemas.microsoft.com/office/powerpoint/2010/main" xmlns="" val="371175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persona, ropa, hierba, foto&#10;&#10;Descripción generada automáticamente">
            <a:extLst>
              <a:ext uri="{FF2B5EF4-FFF2-40B4-BE49-F238E27FC236}">
                <a16:creationId xmlns:a16="http://schemas.microsoft.com/office/drawing/2014/main" xmlns="" id="{F8D0297B-CC5C-405E-B7B7-93E430241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208" y="124516"/>
            <a:ext cx="2682240" cy="201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71B5299E-9B98-48D4-BE8F-16955F97E1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34714560"/>
              </p:ext>
            </p:extLst>
          </p:nvPr>
        </p:nvGraphicFramePr>
        <p:xfrm>
          <a:off x="611779" y="2010715"/>
          <a:ext cx="7920442" cy="288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5D11CD9-4E20-44EE-9F12-7F74F04DACFF}"/>
              </a:ext>
            </a:extLst>
          </p:cNvPr>
          <p:cNvSpPr/>
          <p:nvPr/>
        </p:nvSpPr>
        <p:spPr>
          <a:xfrm>
            <a:off x="2795448" y="0"/>
            <a:ext cx="6348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30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50000"/>
                    </a:schemeClr>
                  </a:fgClr>
                  <a:bgClr>
                    <a:srgbClr val="FFFF00"/>
                  </a:bgClr>
                </a:pattFill>
                <a:effectLst>
                  <a:outerShdw dist="38100" dir="2640000" algn="bl" rotWithShape="0">
                    <a:schemeClr val="accent6">
                      <a:lumMod val="50000"/>
                    </a:schemeClr>
                  </a:outerShdw>
                </a:effectLst>
              </a:rPr>
              <a:t>NOUA </a:t>
            </a:r>
            <a:r>
              <a:rPr lang="ro-RO" sz="4400" b="1" spc="30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6">
                      <a:lumMod val="50000"/>
                    </a:schemeClr>
                  </a:fgClr>
                  <a:bgClr>
                    <a:srgbClr val="FFFF00"/>
                  </a:bgClr>
                </a:pattFill>
                <a:effectLst>
                  <a:outerShdw dist="38100" dir="2640000" algn="bl" rotWithShape="0">
                    <a:schemeClr val="accent6">
                      <a:lumMod val="50000"/>
                    </a:schemeClr>
                  </a:outerShdw>
                </a:effectLst>
              </a:rPr>
              <a:t>CREAŢIE</a:t>
            </a:r>
            <a:endParaRPr lang="ro-RO" sz="4400" b="1" spc="30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6">
                    <a:lumMod val="50000"/>
                  </a:schemeClr>
                </a:fgClr>
                <a:bgClr>
                  <a:srgbClr val="FFFF00"/>
                </a:bgClr>
              </a:pattFill>
              <a:effectLst>
                <a:outerShdw dist="38100" dir="2640000" algn="b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521D1C4-7F29-484B-BF14-238789822810}"/>
              </a:ext>
            </a:extLst>
          </p:cNvPr>
          <p:cNvSpPr/>
          <p:nvPr/>
        </p:nvSpPr>
        <p:spPr>
          <a:xfrm>
            <a:off x="3000895" y="656208"/>
            <a:ext cx="6038605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>
                <a:solidFill>
                  <a:srgbClr val="5D491D"/>
                </a:solidFill>
                <a:latin typeface="Comic Sans MS" panose="030F0702030302020204" pitchFamily="66" charset="0"/>
              </a:rPr>
              <a:t>„Apoi am văzut un cer nou </a:t>
            </a:r>
            <a:r>
              <a:rPr lang="ro-RO" b="1" smtClean="0">
                <a:solidFill>
                  <a:srgbClr val="5D491D"/>
                </a:solidFill>
                <a:latin typeface="Comic Sans MS" panose="030F0702030302020204" pitchFamily="66" charset="0"/>
              </a:rPr>
              <a:t>şi </a:t>
            </a:r>
            <a:r>
              <a:rPr lang="ro-RO" b="1">
                <a:solidFill>
                  <a:srgbClr val="5D491D"/>
                </a:solidFill>
                <a:latin typeface="Comic Sans MS" panose="030F0702030302020204" pitchFamily="66" charset="0"/>
              </a:rPr>
              <a:t>un pământ nou; pentru că cerul dintâi </a:t>
            </a:r>
            <a:r>
              <a:rPr lang="ro-RO" b="1" smtClean="0">
                <a:solidFill>
                  <a:srgbClr val="5D491D"/>
                </a:solidFill>
                <a:latin typeface="Comic Sans MS" panose="030F0702030302020204" pitchFamily="66" charset="0"/>
              </a:rPr>
              <a:t>şi </a:t>
            </a:r>
            <a:r>
              <a:rPr lang="ro-RO" b="1">
                <a:solidFill>
                  <a:srgbClr val="5D491D"/>
                </a:solidFill>
                <a:latin typeface="Comic Sans MS" panose="030F0702030302020204" pitchFamily="66" charset="0"/>
              </a:rPr>
              <a:t>pământul dintâi pieriseră, </a:t>
            </a:r>
            <a:r>
              <a:rPr lang="ro-RO" b="1" smtClean="0">
                <a:solidFill>
                  <a:srgbClr val="5D491D"/>
                </a:solidFill>
                <a:latin typeface="Comic Sans MS" panose="030F0702030302020204" pitchFamily="66" charset="0"/>
              </a:rPr>
              <a:t>şi </a:t>
            </a:r>
            <a:r>
              <a:rPr lang="ro-RO" b="1">
                <a:solidFill>
                  <a:srgbClr val="5D491D"/>
                </a:solidFill>
                <a:latin typeface="Comic Sans MS" panose="030F0702030302020204" pitchFamily="66" charset="0"/>
              </a:rPr>
              <a:t>marea nu </a:t>
            </a:r>
            <a:r>
              <a:rPr lang="ro-RO" b="1">
                <a:solidFill>
                  <a:srgbClr val="5D491D"/>
                </a:solidFill>
                <a:latin typeface="Comic Sans MS" panose="030F0702030302020204" pitchFamily="66" charset="0"/>
              </a:rPr>
              <a:t>mai </a:t>
            </a:r>
            <a:r>
              <a:rPr lang="ro-RO" b="1" smtClean="0">
                <a:solidFill>
                  <a:srgbClr val="5D491D"/>
                </a:solidFill>
                <a:latin typeface="Comic Sans MS" panose="030F0702030302020204" pitchFamily="66" charset="0"/>
              </a:rPr>
              <a:t>era.”</a:t>
            </a:r>
            <a:r>
              <a:rPr lang="ro-RO" b="1" smtClean="0">
                <a:solidFill>
                  <a:srgbClr val="5D491D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5D491D"/>
                </a:solidFill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rgbClr val="5D491D"/>
                </a:solidFill>
                <a:latin typeface="Comic Sans MS" panose="030F0702030302020204" pitchFamily="66" charset="0"/>
              </a:rPr>
              <a:t>Apocalipsa</a:t>
            </a:r>
            <a:r>
              <a:rPr lang="ro-RO" sz="1600" b="1" smtClean="0">
                <a:solidFill>
                  <a:srgbClr val="5D491D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5D491D"/>
                </a:solidFill>
                <a:latin typeface="Comic Sans MS" panose="030F0702030302020204" pitchFamily="66" charset="0"/>
              </a:rPr>
              <a:t>21:1)</a:t>
            </a:r>
            <a:endParaRPr lang="ro-RO" b="1">
              <a:solidFill>
                <a:srgbClr val="5D491D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30EE910-1356-4DE9-9A04-D00F9DBC956C}"/>
              </a:ext>
            </a:extLst>
          </p:cNvPr>
          <p:cNvSpPr txBox="1"/>
          <p:nvPr/>
        </p:nvSpPr>
        <p:spPr>
          <a:xfrm>
            <a:off x="2929427" y="1523190"/>
            <a:ext cx="602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effectLst>
                  <a:glow rad="101600">
                    <a:srgbClr val="DCC599">
                      <a:alpha val="76000"/>
                    </a:srgbClr>
                  </a:glow>
                </a:effectLst>
              </a:rPr>
              <a:t>Apostolului Ioan i-a fost arătat Noul Pământ. El a văzut ce va fi </a:t>
            </a:r>
            <a:r>
              <a:rPr lang="ro-RO" sz="2000" b="1" smtClean="0">
                <a:effectLst>
                  <a:glow rad="101600">
                    <a:srgbClr val="DCC599">
                      <a:alpha val="76000"/>
                    </a:srgbClr>
                  </a:glow>
                </a:effectLst>
              </a:rPr>
              <a:t>şi </a:t>
            </a:r>
            <a:r>
              <a:rPr lang="ro-RO" sz="2000" b="1">
                <a:effectLst>
                  <a:glow rad="101600">
                    <a:srgbClr val="DCC599">
                      <a:alpha val="76000"/>
                    </a:srgbClr>
                  </a:glow>
                </a:effectLst>
              </a:rPr>
              <a:t>ce nu va fi </a:t>
            </a:r>
            <a:r>
              <a:rPr lang="ro-RO" sz="2000" b="1">
                <a:effectLst>
                  <a:glow rad="101600">
                    <a:srgbClr val="DCC599">
                      <a:alpha val="76000"/>
                    </a:srgbClr>
                  </a:glow>
                </a:effectLst>
              </a:rPr>
              <a:t>acolo</a:t>
            </a:r>
            <a:r>
              <a:rPr lang="ro-RO" sz="2000" b="1" smtClean="0">
                <a:effectLst>
                  <a:glow rad="101600">
                    <a:srgbClr val="DCC599">
                      <a:alpha val="76000"/>
                    </a:srgbClr>
                  </a:glow>
                </a:effectLst>
              </a:rPr>
              <a:t>:</a:t>
            </a:r>
            <a:endParaRPr lang="ro-RO" sz="2000" b="1">
              <a:effectLst>
                <a:glow rad="101600">
                  <a:srgbClr val="DCC599">
                    <a:alpha val="76000"/>
                  </a:srgbClr>
                </a:glo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957A180-AB6C-4FA0-8170-3C539141A30E}"/>
              </a:ext>
            </a:extLst>
          </p:cNvPr>
          <p:cNvSpPr txBox="1"/>
          <p:nvPr/>
        </p:nvSpPr>
        <p:spPr>
          <a:xfrm>
            <a:off x="17410" y="4754380"/>
            <a:ext cx="3444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Toate întrebările despre dreptatea lui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 găsi răspuns, iar durerea de a fi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despărţiţi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cei dragi va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sfârşi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Fericirea va domni pentru totdeauna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334685E0-6992-4B96-80DC-52E19A3334F5}"/>
              </a:ext>
            </a:extLst>
          </p:cNvPr>
          <p:cNvSpPr/>
          <p:nvPr/>
        </p:nvSpPr>
        <p:spPr>
          <a:xfrm>
            <a:off x="4602376" y="4682358"/>
            <a:ext cx="2835642" cy="2196361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r">
              <a:lnSpc>
                <a:spcPts val="1800"/>
              </a:lnSpc>
            </a:pPr>
            <a:r>
              <a:rPr lang="ro-R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„Nu vor mai fi decât oameni </a:t>
            </a:r>
            <a:r>
              <a:rPr lang="ro-R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neprihăniţi </a:t>
            </a:r>
            <a:r>
              <a:rPr lang="ro-R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în poporul tău: ei vor stăpâni </a:t>
            </a:r>
            <a:r>
              <a:rPr lang="ro-R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ţara </a:t>
            </a:r>
            <a:r>
              <a:rPr lang="ro-R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 vecie ca o odraslă sădită de Mine, lucrarea mâinilor Mele, ca să slujească spre slava Mea</a:t>
            </a:r>
            <a:r>
              <a:rPr lang="ro-R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ro-R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o-R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o-R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 60:21)</a:t>
            </a:r>
            <a:endParaRPr lang="ro-R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EF8F76F-51F6-46CE-AA68-4DD0DFC18F84}"/>
              </a:ext>
            </a:extLst>
          </p:cNvPr>
          <p:cNvSpPr txBox="1"/>
          <p:nvPr/>
        </p:nvSpPr>
        <p:spPr>
          <a:xfrm>
            <a:off x="1348246" y="2244266"/>
            <a:ext cx="283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40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ACOLO NU </a:t>
            </a:r>
            <a:r>
              <a:rPr lang="ro-RO" sz="240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 </a:t>
            </a:r>
            <a:r>
              <a:rPr lang="ro-RO" sz="240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</a:t>
            </a:r>
            <a:endParaRPr lang="ro-RO" sz="240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449B364-B791-4C74-98A5-62C4BF5DABAA}"/>
              </a:ext>
            </a:extLst>
          </p:cNvPr>
          <p:cNvSpPr txBox="1"/>
          <p:nvPr/>
        </p:nvSpPr>
        <p:spPr>
          <a:xfrm>
            <a:off x="5497089" y="2244265"/>
            <a:ext cx="208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40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ACOLO </a:t>
            </a:r>
            <a:r>
              <a:rPr lang="ro-RO" sz="240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 </a:t>
            </a:r>
            <a:r>
              <a:rPr lang="ro-RO" sz="240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</a:t>
            </a:r>
            <a:endParaRPr lang="ro-RO" sz="240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Imagen 20" descr="Imagen que contiene árbol, mesa&#10;&#10;Descripción generada automáticamente">
            <a:extLst>
              <a:ext uri="{FF2B5EF4-FFF2-40B4-BE49-F238E27FC236}">
                <a16:creationId xmlns:a16="http://schemas.microsoft.com/office/drawing/2014/main" xmlns="" id="{B6B9DA54-CB49-45FD-9C2F-E2A9C3FD770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66757" y="4440833"/>
            <a:ext cx="1472743" cy="2342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n 22" descr="Imagen que contiene árbol, planta, exterior&#10;&#10;Descripción generada automáticamente">
            <a:extLst>
              <a:ext uri="{FF2B5EF4-FFF2-40B4-BE49-F238E27FC236}">
                <a16:creationId xmlns:a16="http://schemas.microsoft.com/office/drawing/2014/main" xmlns="" id="{4AC85D8C-AA67-46EF-B85D-CEAE68FD3F9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61652" y="4650388"/>
            <a:ext cx="1310645" cy="2146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8932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C4BA4B9-0C02-4653-96A8-F3F7E8516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graphicEl>
                                              <a:dgm id="{9C4BA4B9-0C02-4653-96A8-F3F7E8516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FFA0367-0D71-456D-80C0-9232AAE75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CFFA0367-0D71-456D-80C0-9232AAE75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CFFA0367-0D71-456D-80C0-9232AAE75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dgm id="{CFFA0367-0D71-456D-80C0-9232AAE75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CFFA0367-0D71-456D-80C0-9232AAE75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BAE851B-8A4E-4474-98A1-C0BD0FE5D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ABAE851B-8A4E-4474-98A1-C0BD0FE5D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4FFE4D-8050-444C-A6A8-83A4120B6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874FFE4D-8050-444C-A6A8-83A4120B6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874FFE4D-8050-444C-A6A8-83A4120B6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graphicEl>
                                              <a:dgm id="{874FFE4D-8050-444C-A6A8-83A4120B6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graphicEl>
                                              <a:dgm id="{874FFE4D-8050-444C-A6A8-83A4120B6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BFF9E2E-7F7F-4C3A-83B3-DBA9A8AD6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dgm id="{2BFF9E2E-7F7F-4C3A-83B3-DBA9A8AD6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dgm id="{2BFF9E2E-7F7F-4C3A-83B3-DBA9A8AD6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2BFF9E2E-7F7F-4C3A-83B3-DBA9A8AD6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2BFF9E2E-7F7F-4C3A-83B3-DBA9A8AD6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DB628AD-4A6B-43FA-8CAF-7F9679010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>
                                            <p:graphicEl>
                                              <a:dgm id="{1DB628AD-4A6B-43FA-8CAF-7F9679010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Graphic spid="11" grpId="1" uiExpand="1">
        <p:bldSub>
          <a:bldDgm bld="one"/>
        </p:bldSub>
      </p:bldGraphic>
      <p:bldGraphic spid="11" grpId="2" uiExpand="1">
        <p:bldSub>
          <a:bldDgm bld="one"/>
        </p:bldSub>
      </p:bldGraphic>
      <p:bldGraphic spid="11" grpId="3" uiExpand="1">
        <p:bldSub>
          <a:bldDgm bld="one"/>
        </p:bldSub>
      </p:bldGraphic>
      <p:bldGraphic spid="11" grpId="4" uiExpand="1">
        <p:bldSub>
          <a:bldDgm bld="one"/>
        </p:bldSub>
      </p:bldGraphic>
      <p:bldP spid="2" grpId="0"/>
      <p:bldP spid="3" grpId="0"/>
      <p:bldP spid="4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2427C48-4413-4AE5-89F1-5343CD1E430D}"/>
              </a:ext>
            </a:extLst>
          </p:cNvPr>
          <p:cNvSpPr/>
          <p:nvPr/>
        </p:nvSpPr>
        <p:spPr>
          <a:xfrm>
            <a:off x="1776548" y="1669422"/>
            <a:ext cx="555606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600" b="1" dirty="0">
                <a:latin typeface="Cambria" panose="02040503050406030204" pitchFamily="18" charset="0"/>
                <a:ea typeface="Cambria" panose="02040503050406030204" pitchFamily="18" charset="0"/>
              </a:rPr>
              <a:t>Durerea nu poate să existe în atmosfera cerului. În căminul celor </a:t>
            </a:r>
            <a:r>
              <a:rPr lang="ro-RO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mântuiţi </a:t>
            </a:r>
            <a:r>
              <a:rPr lang="ro-RO" sz="2600" b="1" dirty="0">
                <a:latin typeface="Cambria" panose="02040503050406030204" pitchFamily="18" charset="0"/>
                <a:ea typeface="Cambria" panose="02040503050406030204" pitchFamily="18" charset="0"/>
              </a:rPr>
              <a:t>nu vor fi lacrimi, nu vor fi cortegii funebre, nici semne de doliu. </a:t>
            </a:r>
            <a:r>
              <a:rPr lang="ro-RO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„Nici </a:t>
            </a:r>
            <a:r>
              <a:rPr lang="ro-RO" sz="2600" b="1" dirty="0">
                <a:latin typeface="Cambria" panose="02040503050406030204" pitchFamily="18" charset="0"/>
                <a:ea typeface="Cambria" panose="02040503050406030204" pitchFamily="18" charset="0"/>
              </a:rPr>
              <a:t>un locuitor nu zice: ‘sunt bolnav!’. Poporul care </a:t>
            </a:r>
            <a:r>
              <a:rPr lang="ro-RO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locuieşte </a:t>
            </a:r>
            <a:r>
              <a:rPr lang="ro-RO" sz="2600" b="1" dirty="0">
                <a:latin typeface="Cambria" panose="02040503050406030204" pitchFamily="18" charset="0"/>
                <a:ea typeface="Cambria" panose="02040503050406030204" pitchFamily="18" charset="0"/>
              </a:rPr>
              <a:t>acolo capătă iertarea fărădelegilor lui”. </a:t>
            </a:r>
            <a:r>
              <a:rPr lang="ro-RO" sz="25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sz="2500" b="1" dirty="0"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Isaia 33, 24</a:t>
            </a:r>
            <a:r>
              <a:rPr lang="ro-RO" sz="2500" b="1" dirty="0">
                <a:latin typeface="Cambria" panose="02040503050406030204" pitchFamily="18" charset="0"/>
                <a:ea typeface="Cambria" panose="02040503050406030204" pitchFamily="18" charset="0"/>
              </a:rPr>
              <a:t>.)</a:t>
            </a:r>
            <a:r>
              <a:rPr lang="ro-RO" sz="2600" b="1" dirty="0">
                <a:latin typeface="Cambria" panose="02040503050406030204" pitchFamily="18" charset="0"/>
                <a:ea typeface="Cambria" panose="02040503050406030204" pitchFamily="18" charset="0"/>
              </a:rPr>
              <a:t> Un râu bogat de fericire va curge </a:t>
            </a:r>
            <a:r>
              <a:rPr lang="ro-RO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şi </a:t>
            </a:r>
            <a:r>
              <a:rPr lang="ro-RO" sz="2600" b="1" dirty="0">
                <a:latin typeface="Cambria" panose="02040503050406030204" pitchFamily="18" charset="0"/>
                <a:ea typeface="Cambria" panose="02040503050406030204" pitchFamily="18" charset="0"/>
              </a:rPr>
              <a:t>se va adânci pe măsură ce </a:t>
            </a:r>
            <a:r>
              <a:rPr lang="ro-RO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veşnicia </a:t>
            </a:r>
            <a:r>
              <a:rPr lang="ro-RO" sz="2600" b="1" dirty="0">
                <a:latin typeface="Cambria" panose="02040503050406030204" pitchFamily="18" charset="0"/>
                <a:ea typeface="Cambria" panose="02040503050406030204" pitchFamily="18" charset="0"/>
              </a:rPr>
              <a:t>se </a:t>
            </a:r>
            <a:r>
              <a:rPr lang="ro-RO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desfăşoară </a:t>
            </a:r>
            <a:r>
              <a:rPr lang="ro-RO" sz="2600" b="1" dirty="0">
                <a:latin typeface="Cambria" panose="02040503050406030204" pitchFamily="18" charset="0"/>
                <a:ea typeface="Cambria" panose="02040503050406030204" pitchFamily="18" charset="0"/>
              </a:rPr>
              <a:t>mai departe</a:t>
            </a:r>
            <a:r>
              <a:rPr lang="ro-RO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600" b="1" dirty="0">
              <a:solidFill>
                <a:srgbClr val="0B324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F29CF9C-D61B-45F7-B52F-11F267A10BA0}"/>
              </a:ext>
            </a:extLst>
          </p:cNvPr>
          <p:cNvSpPr txBox="1"/>
          <p:nvPr/>
        </p:nvSpPr>
        <p:spPr>
          <a:xfrm>
            <a:off x="1541417" y="6391693"/>
            <a:ext cx="606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smtClean="0">
                <a:solidFill>
                  <a:srgbClr val="0B3241"/>
                </a:solidFill>
              </a:rPr>
              <a:t>E.G.W. (Mărturii </a:t>
            </a:r>
            <a:r>
              <a:rPr lang="ro-RO" b="1">
                <a:solidFill>
                  <a:srgbClr val="0B3241"/>
                </a:solidFill>
              </a:rPr>
              <a:t>pentru </a:t>
            </a:r>
            <a:r>
              <a:rPr lang="ro-RO" b="1" smtClean="0">
                <a:solidFill>
                  <a:srgbClr val="0B3241"/>
                </a:solidFill>
              </a:rPr>
              <a:t>comunitate</a:t>
            </a:r>
            <a:r>
              <a:rPr lang="ro-RO" b="1" smtClean="0">
                <a:solidFill>
                  <a:srgbClr val="0B3241"/>
                </a:solidFill>
              </a:rPr>
              <a:t>, vol. 9, cp. 37, p. </a:t>
            </a:r>
            <a:r>
              <a:rPr lang="ro-RO" b="1" smtClean="0">
                <a:solidFill>
                  <a:srgbClr val="0B3241"/>
                </a:solidFill>
              </a:rPr>
              <a:t>286</a:t>
            </a:r>
            <a:r>
              <a:rPr lang="ro-RO" b="1" smtClean="0">
                <a:solidFill>
                  <a:srgbClr val="0B3241"/>
                </a:solidFill>
              </a:rPr>
              <a:t>)</a:t>
            </a:r>
            <a:endParaRPr lang="ro-RO" b="1">
              <a:solidFill>
                <a:srgbClr val="0B32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24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amarillo&#10;&#10;Descripción generada automáticamente">
            <a:extLst>
              <a:ext uri="{FF2B5EF4-FFF2-40B4-BE49-F238E27FC236}">
                <a16:creationId xmlns:a16="http://schemas.microsoft.com/office/drawing/2014/main" xmlns="" id="{BB07A89B-3406-4BB4-B6A5-F64B32316C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49737" y="-114008"/>
            <a:ext cx="2062061" cy="206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64DBA71-F7FB-4D50-9C87-4CC326F225F8}"/>
              </a:ext>
            </a:extLst>
          </p:cNvPr>
          <p:cNvSpPr/>
          <p:nvPr/>
        </p:nvSpPr>
        <p:spPr>
          <a:xfrm>
            <a:off x="1" y="0"/>
            <a:ext cx="7254239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400" b="1">
                <a:ln/>
                <a:solidFill>
                  <a:schemeClr val="accent4"/>
                </a:solidFill>
              </a:rPr>
              <a:t>NOUL IERUSALIM</a:t>
            </a:r>
          </a:p>
          <a:p>
            <a:pPr algn="ctr"/>
            <a:endParaRPr lang="ro-RO" sz="4400" b="1">
              <a:ln/>
              <a:solidFill>
                <a:schemeClr val="accent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993E1BE-7BA6-4E6C-A864-89E4E4EFB351}"/>
              </a:ext>
            </a:extLst>
          </p:cNvPr>
          <p:cNvSpPr/>
          <p:nvPr/>
        </p:nvSpPr>
        <p:spPr>
          <a:xfrm>
            <a:off x="300716" y="660402"/>
            <a:ext cx="685119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„Cetatea n-are </a:t>
            </a:r>
            <a:r>
              <a:rPr lang="ro-RO" b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trebuinţă </a:t>
            </a:r>
            <a:r>
              <a:rPr lang="ro-RO" b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nici de soare, nici de lună ca s-o lumineze, căci o luminează slava lui Dumnezeu </a:t>
            </a:r>
            <a:r>
              <a:rPr lang="ro-RO" b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şi </a:t>
            </a:r>
            <a:r>
              <a:rPr lang="ro-RO" b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făclia ei este Mielul.” (Apocalipsa </a:t>
            </a:r>
            <a:r>
              <a:rPr lang="ro-RO" b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21:23</a:t>
            </a:r>
            <a:r>
              <a:rPr lang="ro-RO" b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ro-RO" b="1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B767B51-22E4-4B80-9741-02918E445248}"/>
              </a:ext>
            </a:extLst>
          </p:cNvPr>
          <p:cNvSpPr txBox="1"/>
          <p:nvPr/>
        </p:nvSpPr>
        <p:spPr>
          <a:xfrm>
            <a:off x="3338426" y="1844096"/>
            <a:ext cx="58055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Deşi </a:t>
            </a:r>
            <a:r>
              <a:rPr lang="ro-RO" sz="2000" b="1"/>
              <a:t>descrierea Noului Ierusalim din Apocalipsa este simbolică, cetatea va fi </a:t>
            </a:r>
            <a:r>
              <a:rPr lang="ro-RO" sz="2000" b="1" smtClean="0"/>
              <a:t>oraş </a:t>
            </a:r>
            <a:r>
              <a:rPr lang="ro-RO" sz="2000" b="1"/>
              <a:t>adevărat</a:t>
            </a:r>
            <a:r>
              <a:rPr lang="ro-RO" sz="2000" b="1"/>
              <a:t>. 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Aceasta </a:t>
            </a:r>
            <a:r>
              <a:rPr lang="ro-RO" sz="2000" b="1"/>
              <a:t>este casa pe care Isus ne-o </a:t>
            </a:r>
            <a:r>
              <a:rPr lang="ro-RO" sz="2000" b="1" smtClean="0"/>
              <a:t>pregăteşte </a:t>
            </a:r>
            <a:r>
              <a:rPr lang="ro-RO" sz="2000" b="1"/>
              <a:t>(Ioan 14:1-3) </a:t>
            </a:r>
            <a:r>
              <a:rPr lang="ro-RO" sz="2000" b="1" smtClean="0"/>
              <a:t>şi </a:t>
            </a:r>
            <a:r>
              <a:rPr lang="ro-RO" sz="2000" b="1"/>
              <a:t>locul unde vom locui în timpul mileniului. De asemenea, cetatea va fi capitala Noului Pământ.</a:t>
            </a:r>
          </a:p>
          <a:p>
            <a:pPr>
              <a:spcBef>
                <a:spcPts val="600"/>
              </a:spcBef>
            </a:pPr>
            <a:r>
              <a:rPr lang="ro-RO" sz="2000" b="1"/>
              <a:t>Cetatea are formă cubică, precum Locul Preasfânt din Templu. Apoc. 22:3-4).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F3DC2DE-3C12-4DDC-8CAD-54DEBE4921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0226" y="4480375"/>
            <a:ext cx="2995692" cy="2246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F113E22-153F-46E2-8CD6-AC956C3CAB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07341" y="4310747"/>
            <a:ext cx="2862941" cy="2416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n 13" descr="Imagen que contiene interior, mesa, amarillo, colorido&#10;&#10;Descripción generada automáticamente">
            <a:extLst>
              <a:ext uri="{FF2B5EF4-FFF2-40B4-BE49-F238E27FC236}">
                <a16:creationId xmlns:a16="http://schemas.microsoft.com/office/drawing/2014/main" xmlns="" id="{CE7ED3CA-CE36-4B06-AF29-503F5BF805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65738" y="1970375"/>
            <a:ext cx="2976473" cy="20872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F7CF8BB-AF8E-4744-A9A4-5A1B4DF9C3B5}"/>
              </a:ext>
            </a:extLst>
          </p:cNvPr>
          <p:cNvSpPr/>
          <p:nvPr/>
        </p:nvSpPr>
        <p:spPr>
          <a:xfrm>
            <a:off x="3338426" y="4172598"/>
            <a:ext cx="28629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Ne vom aduna în fiecare lună să mâncăm din Pomul </a:t>
            </a:r>
            <a:r>
              <a:rPr lang="ro-RO" sz="2000" b="1" smtClean="0"/>
              <a:t>Vieţii</a:t>
            </a:r>
            <a:r>
              <a:rPr lang="ro-RO" sz="2000" b="1"/>
              <a:t>. De asemenea ne vom închina împreuna înaintea Tatălui, a Fiului </a:t>
            </a:r>
            <a:r>
              <a:rPr lang="ro-RO" sz="2000" b="1" smtClean="0"/>
              <a:t>şi </a:t>
            </a:r>
            <a:r>
              <a:rPr lang="ro-RO" sz="2000" b="1"/>
              <a:t>a Duhului Sfânt în fiecare </a:t>
            </a:r>
            <a:r>
              <a:rPr lang="ro-RO" sz="2000" b="1"/>
              <a:t>Sabat </a:t>
            </a:r>
            <a:r>
              <a:rPr lang="ro-RO" sz="2000" b="1" smtClean="0"/>
              <a:t>(</a:t>
            </a:r>
            <a:r>
              <a:rPr lang="ro-RO" sz="2000" b="1" smtClean="0"/>
              <a:t>Is</a:t>
            </a:r>
            <a:r>
              <a:rPr lang="ro-RO" sz="2000" b="1" smtClean="0"/>
              <a:t>.</a:t>
            </a:r>
            <a:r>
              <a:rPr lang="ro-RO" sz="2000" b="1" smtClean="0"/>
              <a:t> </a:t>
            </a:r>
            <a:r>
              <a:rPr lang="ro-RO" sz="2000" b="1" smtClean="0"/>
              <a:t>66:23).</a:t>
            </a: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210914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1192</Words>
  <Application>Microsoft Office PowerPoint</Application>
  <PresentationFormat>Expunere pe ecran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Cambria</vt:lpstr>
      <vt:lpstr>Bahnschrift SemiBold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13 - Iata, Eu fac toate lucrurile noi</dc:title>
  <dc:subject>Studiu Biblic, Trim. I, 2019 – Cartea Apocalipsa</dc:subject>
  <dc:creator>Sergio Fustero Carreras</dc:creator>
  <cp:keywords>https://www.fustero.es/index_ro.php</cp:keywords>
  <cp:lastModifiedBy>Tronaru Viorel</cp:lastModifiedBy>
  <cp:revision>112</cp:revision>
  <dcterms:created xsi:type="dcterms:W3CDTF">2019-03-04T16:03:10Z</dcterms:created>
  <dcterms:modified xsi:type="dcterms:W3CDTF">2019-03-29T21:05:46Z</dcterms:modified>
</cp:coreProperties>
</file>