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8" r:id="rId2"/>
    <p:sldId id="280" r:id="rId3"/>
    <p:sldId id="257" r:id="rId4"/>
    <p:sldId id="275" r:id="rId5"/>
    <p:sldId id="258" r:id="rId6"/>
    <p:sldId id="277" r:id="rId7"/>
    <p:sldId id="259" r:id="rId8"/>
    <p:sldId id="260" r:id="rId9"/>
    <p:sldId id="261" r:id="rId10"/>
    <p:sldId id="262" r:id="rId11"/>
    <p:sldId id="276" r:id="rId12"/>
    <p:sldId id="265"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Arial Black" pitchFamily="34" charset="0"/>
      <p:bold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236"/>
    <a:srgbClr val="AE5466"/>
    <a:srgbClr val="915437"/>
    <a:srgbClr val="3C3D62"/>
    <a:srgbClr val="6B6DA3"/>
    <a:srgbClr val="5B9BD5"/>
    <a:srgbClr val="292E6D"/>
    <a:srgbClr val="9498D6"/>
    <a:srgbClr val="1A4631"/>
    <a:srgbClr val="3A9C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diagrams/_rels/data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image" Target="../media/image56.jpeg"/><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388D0-7714-4F20-B338-203BE1169D71}" type="doc">
      <dgm:prSet loTypeId="urn:microsoft.com/office/officeart/2005/8/layout/hList7#1" loCatId="list" qsTypeId="urn:microsoft.com/office/officeart/2005/8/quickstyle/simple5" qsCatId="simple" csTypeId="urn:microsoft.com/office/officeart/2005/8/colors/colorful5" csCatId="colorful" phldr="1"/>
      <dgm:spPr/>
      <dgm:t>
        <a:bodyPr/>
        <a:lstStyle/>
        <a:p>
          <a:endParaRPr lang="es-ES"/>
        </a:p>
      </dgm:t>
    </dgm:pt>
    <dgm:pt modelId="{786CDD8B-C551-4AC8-8855-4CEAEF202CDE}">
      <dgm:prSet phldrT="[Texto]" custT="1"/>
      <dgm:spPr/>
      <dgm:t>
        <a:bodyPr/>
        <a:lstStyle/>
        <a:p>
          <a:r>
            <a:rPr lang="ro-RO" sz="1800" b="1" dirty="0"/>
            <a:t>EFES</a:t>
          </a:r>
          <a:endParaRPr lang="es-ES" sz="1800" b="1" dirty="0"/>
        </a:p>
      </dgm:t>
    </dgm:pt>
    <dgm:pt modelId="{885896A9-040C-44B4-A98E-E3FCA81AEA55}" type="parTrans" cxnId="{03470243-DBC3-4E62-82A3-3AB1A48CF8F4}">
      <dgm:prSet/>
      <dgm:spPr/>
      <dgm:t>
        <a:bodyPr/>
        <a:lstStyle/>
        <a:p>
          <a:endParaRPr lang="es-ES" sz="1800" b="1"/>
        </a:p>
      </dgm:t>
    </dgm:pt>
    <dgm:pt modelId="{CBCED607-E10C-4623-9BFD-913CF94E33DA}" type="sibTrans" cxnId="{03470243-DBC3-4E62-82A3-3AB1A48CF8F4}">
      <dgm:prSet/>
      <dgm:spPr/>
      <dgm:t>
        <a:bodyPr/>
        <a:lstStyle/>
        <a:p>
          <a:endParaRPr lang="es-ES" sz="1800" b="1"/>
        </a:p>
      </dgm:t>
    </dgm:pt>
    <dgm:pt modelId="{00818E82-4B76-4863-A70A-A1FE23B45DAD}">
      <dgm:prSet phldrT="[Texto]" custT="1"/>
      <dgm:spPr/>
      <dgm:t>
        <a:bodyPr/>
        <a:lstStyle/>
        <a:p>
          <a:r>
            <a:rPr lang="es-ES" sz="1800" b="1" dirty="0"/>
            <a:t>31</a:t>
          </a:r>
        </a:p>
      </dgm:t>
    </dgm:pt>
    <dgm:pt modelId="{822524B5-B859-4DFE-AA14-ED19F4AB4C2E}" type="parTrans" cxnId="{D0A58B49-C607-4D9A-8722-92F7A92017A6}">
      <dgm:prSet/>
      <dgm:spPr/>
      <dgm:t>
        <a:bodyPr/>
        <a:lstStyle/>
        <a:p>
          <a:endParaRPr lang="es-ES" sz="1800" b="1"/>
        </a:p>
      </dgm:t>
    </dgm:pt>
    <dgm:pt modelId="{2A36613D-65D6-401E-A410-507EECDC79A8}" type="sibTrans" cxnId="{D0A58B49-C607-4D9A-8722-92F7A92017A6}">
      <dgm:prSet/>
      <dgm:spPr/>
      <dgm:t>
        <a:bodyPr/>
        <a:lstStyle/>
        <a:p>
          <a:endParaRPr lang="es-ES" sz="1800" b="1"/>
        </a:p>
      </dgm:t>
    </dgm:pt>
    <dgm:pt modelId="{CC213005-E26D-4052-8708-14CFCEC3870D}">
      <dgm:prSet phldrT="[Texto]" custT="1"/>
      <dgm:spPr/>
      <dgm:t>
        <a:bodyPr/>
        <a:lstStyle/>
        <a:p>
          <a:r>
            <a:rPr lang="es-ES" sz="1800" b="1" dirty="0"/>
            <a:t>100</a:t>
          </a:r>
        </a:p>
      </dgm:t>
    </dgm:pt>
    <dgm:pt modelId="{649A4DA2-9632-4679-AC09-B08EB074C878}" type="parTrans" cxnId="{9AE687B6-DC47-470B-9C49-2517EF12DF10}">
      <dgm:prSet/>
      <dgm:spPr/>
      <dgm:t>
        <a:bodyPr/>
        <a:lstStyle/>
        <a:p>
          <a:endParaRPr lang="es-ES" sz="1800" b="1"/>
        </a:p>
      </dgm:t>
    </dgm:pt>
    <dgm:pt modelId="{E2B35378-3102-4942-959A-78ED0C1CABB3}" type="sibTrans" cxnId="{9AE687B6-DC47-470B-9C49-2517EF12DF10}">
      <dgm:prSet/>
      <dgm:spPr/>
      <dgm:t>
        <a:bodyPr/>
        <a:lstStyle/>
        <a:p>
          <a:endParaRPr lang="es-ES" sz="1800" b="1"/>
        </a:p>
      </dgm:t>
    </dgm:pt>
    <dgm:pt modelId="{EC5F7698-1C36-4FF9-8561-3A176651FC76}">
      <dgm:prSet phldrT="[Texto]" custT="1"/>
      <dgm:spPr/>
      <dgm:t>
        <a:bodyPr/>
        <a:lstStyle/>
        <a:p>
          <a:r>
            <a:rPr lang="ro-RO" sz="1800" b="1" noProof="0" smtClean="0"/>
            <a:t>SMIRNA</a:t>
          </a:r>
          <a:endParaRPr lang="ro-RO" sz="1800" b="1" noProof="0"/>
        </a:p>
      </dgm:t>
    </dgm:pt>
    <dgm:pt modelId="{27435AF0-832C-4B41-AE31-158C09BDB183}" type="parTrans" cxnId="{F7BCC5BA-ECA3-46C6-ABAC-8AFC0E746185}">
      <dgm:prSet/>
      <dgm:spPr/>
      <dgm:t>
        <a:bodyPr/>
        <a:lstStyle/>
        <a:p>
          <a:endParaRPr lang="es-ES" sz="1800" b="1"/>
        </a:p>
      </dgm:t>
    </dgm:pt>
    <dgm:pt modelId="{58484A59-40F6-4EB5-968B-5322BD18D8FA}" type="sibTrans" cxnId="{F7BCC5BA-ECA3-46C6-ABAC-8AFC0E746185}">
      <dgm:prSet/>
      <dgm:spPr/>
      <dgm:t>
        <a:bodyPr/>
        <a:lstStyle/>
        <a:p>
          <a:endParaRPr lang="es-ES" sz="1800" b="1"/>
        </a:p>
      </dgm:t>
    </dgm:pt>
    <dgm:pt modelId="{D0B83652-6857-4954-BCFB-5068228C9FBF}">
      <dgm:prSet phldrT="[Texto]" custT="1"/>
      <dgm:spPr/>
      <dgm:t>
        <a:bodyPr/>
        <a:lstStyle/>
        <a:p>
          <a:r>
            <a:rPr lang="ro-RO" sz="1800" b="1" noProof="0" smtClean="0"/>
            <a:t>100</a:t>
          </a:r>
          <a:endParaRPr lang="ro-RO" sz="1800" b="1" noProof="0"/>
        </a:p>
      </dgm:t>
    </dgm:pt>
    <dgm:pt modelId="{CCB85029-8420-4245-BF0C-5CD53E2DC1E2}" type="parTrans" cxnId="{9B6F022D-AD2A-4E45-A71E-8196A2850CED}">
      <dgm:prSet/>
      <dgm:spPr/>
      <dgm:t>
        <a:bodyPr/>
        <a:lstStyle/>
        <a:p>
          <a:endParaRPr lang="es-ES" sz="1800" b="1"/>
        </a:p>
      </dgm:t>
    </dgm:pt>
    <dgm:pt modelId="{4490633A-8553-4CC4-9F99-330B19A11515}" type="sibTrans" cxnId="{9B6F022D-AD2A-4E45-A71E-8196A2850CED}">
      <dgm:prSet/>
      <dgm:spPr/>
      <dgm:t>
        <a:bodyPr/>
        <a:lstStyle/>
        <a:p>
          <a:endParaRPr lang="es-ES" sz="1800" b="1"/>
        </a:p>
      </dgm:t>
    </dgm:pt>
    <dgm:pt modelId="{4B8F4118-B5D9-47FD-B383-1AB8A75C59E1}">
      <dgm:prSet phldrT="[Texto]" custT="1"/>
      <dgm:spPr/>
      <dgm:t>
        <a:bodyPr/>
        <a:lstStyle/>
        <a:p>
          <a:r>
            <a:rPr lang="ro-RO" sz="1800" b="1" noProof="0" dirty="0" smtClean="0"/>
            <a:t>323</a:t>
          </a:r>
          <a:endParaRPr lang="ro-RO" sz="1800" b="1" noProof="0" dirty="0"/>
        </a:p>
      </dgm:t>
    </dgm:pt>
    <dgm:pt modelId="{02B5AF04-0F00-46D3-AB73-72C3E4A25171}" type="parTrans" cxnId="{918FDE41-68F2-44B2-9425-AE345D743ABD}">
      <dgm:prSet/>
      <dgm:spPr/>
      <dgm:t>
        <a:bodyPr/>
        <a:lstStyle/>
        <a:p>
          <a:endParaRPr lang="es-ES" sz="1800" b="1"/>
        </a:p>
      </dgm:t>
    </dgm:pt>
    <dgm:pt modelId="{2A2F3825-9E6D-46E0-BBEB-F9F54138205B}" type="sibTrans" cxnId="{918FDE41-68F2-44B2-9425-AE345D743ABD}">
      <dgm:prSet/>
      <dgm:spPr/>
      <dgm:t>
        <a:bodyPr/>
        <a:lstStyle/>
        <a:p>
          <a:endParaRPr lang="es-ES" sz="1800" b="1"/>
        </a:p>
      </dgm:t>
    </dgm:pt>
    <dgm:pt modelId="{30B394A3-5F6C-4927-A9E4-51EEE65C5B18}">
      <dgm:prSet phldrT="[Texto]" custT="1"/>
      <dgm:spPr/>
      <dgm:t>
        <a:bodyPr/>
        <a:lstStyle/>
        <a:p>
          <a:r>
            <a:rPr lang="es-ES" sz="1700" b="1" dirty="0"/>
            <a:t>P</a:t>
          </a:r>
          <a:r>
            <a:rPr lang="ro-RO" sz="1700" b="1" dirty="0"/>
            <a:t>E</a:t>
          </a:r>
          <a:r>
            <a:rPr lang="es-ES" sz="1700" b="1" dirty="0"/>
            <a:t>RGAM</a:t>
          </a:r>
        </a:p>
      </dgm:t>
    </dgm:pt>
    <dgm:pt modelId="{73F48010-AECA-46B5-8AE0-6FCF88645E51}" type="parTrans" cxnId="{ED2B33BB-225A-4E3D-8EB1-8381FC54105B}">
      <dgm:prSet/>
      <dgm:spPr/>
      <dgm:t>
        <a:bodyPr/>
        <a:lstStyle/>
        <a:p>
          <a:endParaRPr lang="es-ES" sz="1800" b="1"/>
        </a:p>
      </dgm:t>
    </dgm:pt>
    <dgm:pt modelId="{E553E725-F0DE-4000-9D30-4E5ECE5D1C02}" type="sibTrans" cxnId="{ED2B33BB-225A-4E3D-8EB1-8381FC54105B}">
      <dgm:prSet/>
      <dgm:spPr/>
      <dgm:t>
        <a:bodyPr/>
        <a:lstStyle/>
        <a:p>
          <a:endParaRPr lang="es-ES" sz="1800" b="1"/>
        </a:p>
      </dgm:t>
    </dgm:pt>
    <dgm:pt modelId="{3577E7F7-C428-4989-89CD-6A7C3CD3A3EE}">
      <dgm:prSet phldrT="[Texto]" custT="1"/>
      <dgm:spPr/>
      <dgm:t>
        <a:bodyPr/>
        <a:lstStyle/>
        <a:p>
          <a:r>
            <a:rPr lang="es-ES" sz="1800" b="1" dirty="0"/>
            <a:t>323</a:t>
          </a:r>
        </a:p>
      </dgm:t>
    </dgm:pt>
    <dgm:pt modelId="{A6FDEB1F-D5BD-471B-B751-3514CBD22B99}" type="parTrans" cxnId="{A9F73013-6959-44AC-9337-0B7F97B2F7AD}">
      <dgm:prSet/>
      <dgm:spPr/>
      <dgm:t>
        <a:bodyPr/>
        <a:lstStyle/>
        <a:p>
          <a:endParaRPr lang="es-ES" sz="1800" b="1"/>
        </a:p>
      </dgm:t>
    </dgm:pt>
    <dgm:pt modelId="{7E6E4EE0-A9B1-4E24-9184-7E677BA36F04}" type="sibTrans" cxnId="{A9F73013-6959-44AC-9337-0B7F97B2F7AD}">
      <dgm:prSet/>
      <dgm:spPr/>
      <dgm:t>
        <a:bodyPr/>
        <a:lstStyle/>
        <a:p>
          <a:endParaRPr lang="es-ES" sz="1800" b="1"/>
        </a:p>
      </dgm:t>
    </dgm:pt>
    <dgm:pt modelId="{0ECA67AC-DD49-4FA0-9014-C3ACCB8A4744}">
      <dgm:prSet phldrT="[Texto]" custT="1"/>
      <dgm:spPr/>
      <dgm:t>
        <a:bodyPr/>
        <a:lstStyle/>
        <a:p>
          <a:r>
            <a:rPr lang="es-ES" sz="1800" b="1" dirty="0"/>
            <a:t>538</a:t>
          </a:r>
        </a:p>
      </dgm:t>
    </dgm:pt>
    <dgm:pt modelId="{CB89A015-7EE9-4D17-9EF1-CC2FA01B88E5}" type="parTrans" cxnId="{889F4731-6AEB-4230-9538-92D9195AA079}">
      <dgm:prSet/>
      <dgm:spPr/>
      <dgm:t>
        <a:bodyPr/>
        <a:lstStyle/>
        <a:p>
          <a:endParaRPr lang="es-ES" sz="1800" b="1"/>
        </a:p>
      </dgm:t>
    </dgm:pt>
    <dgm:pt modelId="{E947FF36-2383-4725-A70B-3BDFEE412C2F}" type="sibTrans" cxnId="{889F4731-6AEB-4230-9538-92D9195AA079}">
      <dgm:prSet/>
      <dgm:spPr/>
      <dgm:t>
        <a:bodyPr/>
        <a:lstStyle/>
        <a:p>
          <a:endParaRPr lang="es-ES" sz="1800" b="1"/>
        </a:p>
      </dgm:t>
    </dgm:pt>
    <dgm:pt modelId="{510722C4-A081-4E26-A204-38F0C3B77816}">
      <dgm:prSet phldrT="[Texto]" custT="1"/>
      <dgm:spPr/>
      <dgm:t>
        <a:bodyPr/>
        <a:lstStyle/>
        <a:p>
          <a:r>
            <a:rPr lang="ro-RO" sz="1800" b="1" noProof="0" smtClean="0"/>
            <a:t>TIATIRA</a:t>
          </a:r>
          <a:endParaRPr lang="ro-RO" sz="1800" b="1" noProof="0"/>
        </a:p>
      </dgm:t>
    </dgm:pt>
    <dgm:pt modelId="{07EFB6AA-0E99-493D-9A41-ACC7105C43C6}" type="parTrans" cxnId="{35C7615D-05DC-4253-8A79-0ED133B88404}">
      <dgm:prSet/>
      <dgm:spPr/>
      <dgm:t>
        <a:bodyPr/>
        <a:lstStyle/>
        <a:p>
          <a:endParaRPr lang="es-ES" sz="1800" b="1"/>
        </a:p>
      </dgm:t>
    </dgm:pt>
    <dgm:pt modelId="{3BB18B05-A413-4C79-8469-36842CB6CC63}" type="sibTrans" cxnId="{35C7615D-05DC-4253-8A79-0ED133B88404}">
      <dgm:prSet/>
      <dgm:spPr/>
      <dgm:t>
        <a:bodyPr/>
        <a:lstStyle/>
        <a:p>
          <a:endParaRPr lang="es-ES" sz="1800" b="1"/>
        </a:p>
      </dgm:t>
    </dgm:pt>
    <dgm:pt modelId="{41F755E5-1134-452F-A095-B0E2146D415D}">
      <dgm:prSet phldrT="[Texto]" custT="1"/>
      <dgm:spPr/>
      <dgm:t>
        <a:bodyPr/>
        <a:lstStyle/>
        <a:p>
          <a:r>
            <a:rPr lang="ro-RO" sz="1800" b="1" noProof="0" smtClean="0"/>
            <a:t>538</a:t>
          </a:r>
          <a:endParaRPr lang="ro-RO" sz="1800" b="1" noProof="0"/>
        </a:p>
      </dgm:t>
    </dgm:pt>
    <dgm:pt modelId="{45CE8585-E7E7-42F7-86F3-F66F3D4B83B5}" type="parTrans" cxnId="{4BBF6DEB-18A0-4B5E-813F-D97258B71488}">
      <dgm:prSet/>
      <dgm:spPr/>
      <dgm:t>
        <a:bodyPr/>
        <a:lstStyle/>
        <a:p>
          <a:endParaRPr lang="es-ES" sz="1800" b="1"/>
        </a:p>
      </dgm:t>
    </dgm:pt>
    <dgm:pt modelId="{5A9203E7-8831-4D6A-BFD9-46CB619BE891}" type="sibTrans" cxnId="{4BBF6DEB-18A0-4B5E-813F-D97258B71488}">
      <dgm:prSet/>
      <dgm:spPr/>
      <dgm:t>
        <a:bodyPr/>
        <a:lstStyle/>
        <a:p>
          <a:endParaRPr lang="es-ES" sz="1800" b="1"/>
        </a:p>
      </dgm:t>
    </dgm:pt>
    <dgm:pt modelId="{B7253D24-2E33-409A-89C9-68AAB556F6BE}">
      <dgm:prSet phldrT="[Texto]" custT="1"/>
      <dgm:spPr/>
      <dgm:t>
        <a:bodyPr/>
        <a:lstStyle/>
        <a:p>
          <a:r>
            <a:rPr lang="ro-RO" sz="1800" b="1" noProof="0" dirty="0" smtClean="0"/>
            <a:t>1517</a:t>
          </a:r>
          <a:endParaRPr lang="ro-RO" sz="1800" b="1" noProof="0" dirty="0"/>
        </a:p>
      </dgm:t>
    </dgm:pt>
    <dgm:pt modelId="{2BA261B2-B521-4405-B924-CD65740C71B9}" type="parTrans" cxnId="{D89A5257-A08A-4BA1-A7C8-9BF5E298B8D4}">
      <dgm:prSet/>
      <dgm:spPr/>
      <dgm:t>
        <a:bodyPr/>
        <a:lstStyle/>
        <a:p>
          <a:endParaRPr lang="es-ES" sz="1800" b="1"/>
        </a:p>
      </dgm:t>
    </dgm:pt>
    <dgm:pt modelId="{6764B814-C01A-4A0B-9B57-DF963733B14E}" type="sibTrans" cxnId="{D89A5257-A08A-4BA1-A7C8-9BF5E298B8D4}">
      <dgm:prSet/>
      <dgm:spPr/>
      <dgm:t>
        <a:bodyPr/>
        <a:lstStyle/>
        <a:p>
          <a:endParaRPr lang="es-ES" sz="1800" b="1"/>
        </a:p>
      </dgm:t>
    </dgm:pt>
    <dgm:pt modelId="{92EC24CF-5766-4C85-B26D-0B83D8568D8D}">
      <dgm:prSet phldrT="[Texto]" custT="1"/>
      <dgm:spPr/>
      <dgm:t>
        <a:bodyPr/>
        <a:lstStyle/>
        <a:p>
          <a:r>
            <a:rPr lang="ro-RO" sz="1800" b="1" noProof="0" smtClean="0"/>
            <a:t>SARDES</a:t>
          </a:r>
          <a:endParaRPr lang="ro-RO" sz="1800" b="1" noProof="0"/>
        </a:p>
      </dgm:t>
    </dgm:pt>
    <dgm:pt modelId="{C6F38F76-5C5E-419B-A84D-82D0E17050EA}" type="parTrans" cxnId="{0D55CD57-5800-4E72-B29C-09ADDE673FF8}">
      <dgm:prSet/>
      <dgm:spPr/>
      <dgm:t>
        <a:bodyPr/>
        <a:lstStyle/>
        <a:p>
          <a:endParaRPr lang="es-ES" sz="1800" b="1"/>
        </a:p>
      </dgm:t>
    </dgm:pt>
    <dgm:pt modelId="{96F4C680-F620-4D66-876C-9C2D75C2718D}" type="sibTrans" cxnId="{0D55CD57-5800-4E72-B29C-09ADDE673FF8}">
      <dgm:prSet/>
      <dgm:spPr/>
      <dgm:t>
        <a:bodyPr/>
        <a:lstStyle/>
        <a:p>
          <a:endParaRPr lang="es-ES" sz="1800" b="1"/>
        </a:p>
      </dgm:t>
    </dgm:pt>
    <dgm:pt modelId="{BFFA90E4-D4DF-4F21-B8CE-3A8742E28E92}">
      <dgm:prSet phldrT="[Texto]" custT="1"/>
      <dgm:spPr/>
      <dgm:t>
        <a:bodyPr/>
        <a:lstStyle/>
        <a:p>
          <a:r>
            <a:rPr lang="ro-RO" sz="1800" b="1" noProof="0" smtClean="0"/>
            <a:t>1517</a:t>
          </a:r>
          <a:endParaRPr lang="ro-RO" sz="1800" b="1" noProof="0"/>
        </a:p>
      </dgm:t>
    </dgm:pt>
    <dgm:pt modelId="{287CA317-3B4C-400F-869F-AA3667B0FEB8}" type="parTrans" cxnId="{11B10063-F0A0-48E5-8D38-797E18D836CC}">
      <dgm:prSet/>
      <dgm:spPr/>
      <dgm:t>
        <a:bodyPr/>
        <a:lstStyle/>
        <a:p>
          <a:endParaRPr lang="es-ES" sz="1800" b="1"/>
        </a:p>
      </dgm:t>
    </dgm:pt>
    <dgm:pt modelId="{9940A8B9-A927-4039-8ED8-5C69F8C20599}" type="sibTrans" cxnId="{11B10063-F0A0-48E5-8D38-797E18D836CC}">
      <dgm:prSet/>
      <dgm:spPr/>
      <dgm:t>
        <a:bodyPr/>
        <a:lstStyle/>
        <a:p>
          <a:endParaRPr lang="es-ES" sz="1800" b="1"/>
        </a:p>
      </dgm:t>
    </dgm:pt>
    <dgm:pt modelId="{84BE11DB-F00F-4BF5-9A7F-D1A10FBA9F3E}">
      <dgm:prSet phldrT="[Texto]" custT="1"/>
      <dgm:spPr/>
      <dgm:t>
        <a:bodyPr/>
        <a:lstStyle/>
        <a:p>
          <a:r>
            <a:rPr lang="ro-RO" sz="1800" b="1" noProof="0" dirty="0" smtClean="0"/>
            <a:t>1798</a:t>
          </a:r>
          <a:endParaRPr lang="ro-RO" sz="1800" b="1" noProof="0" dirty="0"/>
        </a:p>
      </dgm:t>
    </dgm:pt>
    <dgm:pt modelId="{A03ECB5B-23B7-4FFF-9F08-F6B84E925665}" type="parTrans" cxnId="{22184F60-AF4C-4CE4-91B8-AB3F1632D4C7}">
      <dgm:prSet/>
      <dgm:spPr/>
      <dgm:t>
        <a:bodyPr/>
        <a:lstStyle/>
        <a:p>
          <a:endParaRPr lang="es-ES" sz="1800" b="1"/>
        </a:p>
      </dgm:t>
    </dgm:pt>
    <dgm:pt modelId="{69852F65-65B9-4F72-ADF8-C6913322493A}" type="sibTrans" cxnId="{22184F60-AF4C-4CE4-91B8-AB3F1632D4C7}">
      <dgm:prSet/>
      <dgm:spPr/>
      <dgm:t>
        <a:bodyPr/>
        <a:lstStyle/>
        <a:p>
          <a:endParaRPr lang="es-ES" sz="1800" b="1"/>
        </a:p>
      </dgm:t>
    </dgm:pt>
    <dgm:pt modelId="{8C5032D2-5933-4917-850E-A98C1E6125E3}">
      <dgm:prSet phldrT="[Texto]" custT="1"/>
      <dgm:spPr/>
      <dgm:t>
        <a:bodyPr/>
        <a:lstStyle/>
        <a:p>
          <a:r>
            <a:rPr lang="ro-RO" sz="1700" b="1" noProof="0" smtClean="0"/>
            <a:t>FILADELFIA</a:t>
          </a:r>
          <a:endParaRPr lang="ro-RO" sz="1700" b="1" noProof="0"/>
        </a:p>
      </dgm:t>
    </dgm:pt>
    <dgm:pt modelId="{EC4CC0F4-D6DB-43A5-B96B-F2023FBDBCAE}" type="parTrans" cxnId="{D0E9345C-EDFB-428E-B329-F5F6A10932DB}">
      <dgm:prSet/>
      <dgm:spPr/>
      <dgm:t>
        <a:bodyPr/>
        <a:lstStyle/>
        <a:p>
          <a:endParaRPr lang="es-ES" sz="1800" b="1"/>
        </a:p>
      </dgm:t>
    </dgm:pt>
    <dgm:pt modelId="{C5DF4170-5693-483F-A9B0-6F78B7FC0EAA}" type="sibTrans" cxnId="{D0E9345C-EDFB-428E-B329-F5F6A10932DB}">
      <dgm:prSet/>
      <dgm:spPr/>
      <dgm:t>
        <a:bodyPr/>
        <a:lstStyle/>
        <a:p>
          <a:endParaRPr lang="es-ES" sz="1800" b="1"/>
        </a:p>
      </dgm:t>
    </dgm:pt>
    <dgm:pt modelId="{A7D285EC-205F-4322-97DA-C699C800C9CD}">
      <dgm:prSet phldrT="[Texto]" custT="1"/>
      <dgm:spPr/>
      <dgm:t>
        <a:bodyPr/>
        <a:lstStyle/>
        <a:p>
          <a:r>
            <a:rPr lang="ro-RO" sz="1800" b="1" noProof="0" dirty="0" smtClean="0"/>
            <a:t>1798</a:t>
          </a:r>
          <a:endParaRPr lang="ro-RO" sz="1800" b="1" noProof="0" dirty="0"/>
        </a:p>
      </dgm:t>
    </dgm:pt>
    <dgm:pt modelId="{46587633-6C23-4A22-AC62-DB4365034B1B}" type="parTrans" cxnId="{64FBC167-937C-424A-BE70-9E94A1713112}">
      <dgm:prSet/>
      <dgm:spPr/>
      <dgm:t>
        <a:bodyPr/>
        <a:lstStyle/>
        <a:p>
          <a:endParaRPr lang="es-ES" sz="1800" b="1"/>
        </a:p>
      </dgm:t>
    </dgm:pt>
    <dgm:pt modelId="{78292920-9BBE-4A81-A2B7-34C1DB3E5C33}" type="sibTrans" cxnId="{64FBC167-937C-424A-BE70-9E94A1713112}">
      <dgm:prSet/>
      <dgm:spPr/>
      <dgm:t>
        <a:bodyPr/>
        <a:lstStyle/>
        <a:p>
          <a:endParaRPr lang="es-ES" sz="1800" b="1"/>
        </a:p>
      </dgm:t>
    </dgm:pt>
    <dgm:pt modelId="{B46FD61E-61D6-46A7-8461-AB5108929609}">
      <dgm:prSet phldrT="[Texto]" custT="1"/>
      <dgm:spPr/>
      <dgm:t>
        <a:bodyPr/>
        <a:lstStyle/>
        <a:p>
          <a:r>
            <a:rPr lang="ro-RO" sz="1800" b="1" noProof="0" dirty="0" smtClean="0"/>
            <a:t>1844</a:t>
          </a:r>
          <a:endParaRPr lang="ro-RO" sz="1800" b="1" noProof="0" dirty="0"/>
        </a:p>
      </dgm:t>
    </dgm:pt>
    <dgm:pt modelId="{98179C62-6E47-474E-A8FA-2758621A76EB}" type="parTrans" cxnId="{2F48A880-B57F-4FEE-A1EF-BFA0300DCE72}">
      <dgm:prSet/>
      <dgm:spPr/>
      <dgm:t>
        <a:bodyPr/>
        <a:lstStyle/>
        <a:p>
          <a:endParaRPr lang="es-ES" sz="1800" b="1"/>
        </a:p>
      </dgm:t>
    </dgm:pt>
    <dgm:pt modelId="{E5C0FB38-5A30-4876-AF0C-87AC59DC0EC2}" type="sibTrans" cxnId="{2F48A880-B57F-4FEE-A1EF-BFA0300DCE72}">
      <dgm:prSet/>
      <dgm:spPr/>
      <dgm:t>
        <a:bodyPr/>
        <a:lstStyle/>
        <a:p>
          <a:endParaRPr lang="es-ES" sz="1800" b="1"/>
        </a:p>
      </dgm:t>
    </dgm:pt>
    <dgm:pt modelId="{3B07A275-CE6B-4499-A7D2-30E4D27D4D24}">
      <dgm:prSet phldrT="[Texto]" custT="1"/>
      <dgm:spPr/>
      <dgm:t>
        <a:bodyPr/>
        <a:lstStyle/>
        <a:p>
          <a:r>
            <a:rPr lang="ro-RO" sz="1800" b="1" noProof="0" smtClean="0"/>
            <a:t>LAODICEA</a:t>
          </a:r>
          <a:endParaRPr lang="ro-RO" sz="1800" b="1" noProof="0"/>
        </a:p>
      </dgm:t>
    </dgm:pt>
    <dgm:pt modelId="{60350938-E056-42A9-9A5E-550764D6EAFF}" type="parTrans" cxnId="{9D9D89A2-1332-4A57-9F3E-5D752F78F45C}">
      <dgm:prSet/>
      <dgm:spPr/>
      <dgm:t>
        <a:bodyPr/>
        <a:lstStyle/>
        <a:p>
          <a:endParaRPr lang="es-ES" sz="1800" b="1"/>
        </a:p>
      </dgm:t>
    </dgm:pt>
    <dgm:pt modelId="{2E7B81D1-9123-4CCC-9B0D-368B8FF22E5E}" type="sibTrans" cxnId="{9D9D89A2-1332-4A57-9F3E-5D752F78F45C}">
      <dgm:prSet/>
      <dgm:spPr/>
      <dgm:t>
        <a:bodyPr/>
        <a:lstStyle/>
        <a:p>
          <a:endParaRPr lang="es-ES" sz="1800" b="1"/>
        </a:p>
      </dgm:t>
    </dgm:pt>
    <dgm:pt modelId="{3CE7E69B-270A-4A45-B418-6E4207504B6A}">
      <dgm:prSet phldrT="[Texto]" custT="1"/>
      <dgm:spPr/>
      <dgm:t>
        <a:bodyPr/>
        <a:lstStyle/>
        <a:p>
          <a:r>
            <a:rPr lang="ro-RO" sz="1800" b="1" noProof="0" smtClean="0"/>
            <a:t>1844</a:t>
          </a:r>
          <a:endParaRPr lang="ro-RO" sz="1800" b="1" noProof="0"/>
        </a:p>
      </dgm:t>
    </dgm:pt>
    <dgm:pt modelId="{90C25A37-0239-43F5-B355-FC643CE57383}" type="parTrans" cxnId="{53BB0DFA-EF7D-4EF7-BDCD-E544B15E7F37}">
      <dgm:prSet/>
      <dgm:spPr/>
      <dgm:t>
        <a:bodyPr/>
        <a:lstStyle/>
        <a:p>
          <a:endParaRPr lang="es-ES" sz="1800" b="1"/>
        </a:p>
      </dgm:t>
    </dgm:pt>
    <dgm:pt modelId="{D4C992FD-0265-43A0-9569-0B0E36EE3BC9}" type="sibTrans" cxnId="{53BB0DFA-EF7D-4EF7-BDCD-E544B15E7F37}">
      <dgm:prSet/>
      <dgm:spPr/>
      <dgm:t>
        <a:bodyPr/>
        <a:lstStyle/>
        <a:p>
          <a:endParaRPr lang="es-ES" sz="1800" b="1"/>
        </a:p>
      </dgm:t>
    </dgm:pt>
    <dgm:pt modelId="{321F2052-4867-4F7C-9583-F27EAA3CD79A}">
      <dgm:prSet phldrT="[Texto]" custT="1"/>
      <dgm:spPr/>
      <dgm:t>
        <a:bodyPr/>
        <a:lstStyle/>
        <a:p>
          <a:r>
            <a:rPr lang="ro-RO" sz="1800" b="1" noProof="0" dirty="0" smtClean="0"/>
            <a:t>…</a:t>
          </a:r>
          <a:endParaRPr lang="ro-RO" sz="1800" b="1" noProof="0" dirty="0"/>
        </a:p>
      </dgm:t>
    </dgm:pt>
    <dgm:pt modelId="{B0F92DA6-2634-4E41-800A-FC76810EF74E}" type="parTrans" cxnId="{AF0FB083-8EEA-4715-B571-0DE31CE106F9}">
      <dgm:prSet/>
      <dgm:spPr/>
      <dgm:t>
        <a:bodyPr/>
        <a:lstStyle/>
        <a:p>
          <a:endParaRPr lang="es-ES" sz="1800" b="1"/>
        </a:p>
      </dgm:t>
    </dgm:pt>
    <dgm:pt modelId="{691E98FE-BFF8-4810-94AE-B9CC5E3D192E}" type="sibTrans" cxnId="{AF0FB083-8EEA-4715-B571-0DE31CE106F9}">
      <dgm:prSet/>
      <dgm:spPr/>
      <dgm:t>
        <a:bodyPr/>
        <a:lstStyle/>
        <a:p>
          <a:endParaRPr lang="es-ES" sz="1800" b="1"/>
        </a:p>
      </dgm:t>
    </dgm:pt>
    <dgm:pt modelId="{304D6696-9C40-471B-B578-E079BA678BB9}" type="pres">
      <dgm:prSet presAssocID="{A79388D0-7714-4F20-B338-203BE1169D71}" presName="Name0" presStyleCnt="0">
        <dgm:presLayoutVars>
          <dgm:dir/>
          <dgm:resizeHandles val="exact"/>
        </dgm:presLayoutVars>
      </dgm:prSet>
      <dgm:spPr/>
      <dgm:t>
        <a:bodyPr/>
        <a:lstStyle/>
        <a:p>
          <a:endParaRPr lang="ro-RO"/>
        </a:p>
      </dgm:t>
    </dgm:pt>
    <dgm:pt modelId="{12F25C3C-E157-4185-9585-D2C585699205}" type="pres">
      <dgm:prSet presAssocID="{A79388D0-7714-4F20-B338-203BE1169D71}" presName="fgShape" presStyleLbl="fgShp" presStyleIdx="0" presStyleCnt="1"/>
      <dgm:spPr>
        <a:prstGeom prst="rightArrow">
          <a:avLst/>
        </a:prstGeom>
      </dgm:spPr>
    </dgm:pt>
    <dgm:pt modelId="{C4C635E2-4F60-4BBC-B8E9-796229203728}" type="pres">
      <dgm:prSet presAssocID="{A79388D0-7714-4F20-B338-203BE1169D71}" presName="linComp" presStyleCnt="0"/>
      <dgm:spPr/>
    </dgm:pt>
    <dgm:pt modelId="{C7D3036D-3C59-4506-AF64-177624A6DF5F}" type="pres">
      <dgm:prSet presAssocID="{786CDD8B-C551-4AC8-8855-4CEAEF202CDE}" presName="compNode" presStyleCnt="0"/>
      <dgm:spPr/>
    </dgm:pt>
    <dgm:pt modelId="{B2C4A126-0DC1-4320-B78D-7CCDF944996E}" type="pres">
      <dgm:prSet presAssocID="{786CDD8B-C551-4AC8-8855-4CEAEF202CDE}" presName="bkgdShape" presStyleLbl="node1" presStyleIdx="0" presStyleCnt="7"/>
      <dgm:spPr/>
      <dgm:t>
        <a:bodyPr/>
        <a:lstStyle/>
        <a:p>
          <a:endParaRPr lang="ro-RO"/>
        </a:p>
      </dgm:t>
    </dgm:pt>
    <dgm:pt modelId="{216BD525-A9BC-4529-A060-B134AA8266B8}" type="pres">
      <dgm:prSet presAssocID="{786CDD8B-C551-4AC8-8855-4CEAEF202CDE}" presName="nodeTx" presStyleLbl="node1" presStyleIdx="0" presStyleCnt="7">
        <dgm:presLayoutVars>
          <dgm:bulletEnabled val="1"/>
        </dgm:presLayoutVars>
      </dgm:prSet>
      <dgm:spPr/>
      <dgm:t>
        <a:bodyPr/>
        <a:lstStyle/>
        <a:p>
          <a:endParaRPr lang="ro-RO"/>
        </a:p>
      </dgm:t>
    </dgm:pt>
    <dgm:pt modelId="{1095D1BE-A829-4CE8-822C-3953F1728185}" type="pres">
      <dgm:prSet presAssocID="{786CDD8B-C551-4AC8-8855-4CEAEF202CDE}" presName="invisiNode" presStyleLbl="node1" presStyleIdx="0" presStyleCnt="7"/>
      <dgm:spPr/>
    </dgm:pt>
    <dgm:pt modelId="{EE12BD4F-7F8A-45F5-AAAB-AA294A50E97C}" type="pres">
      <dgm:prSet presAssocID="{786CDD8B-C551-4AC8-8855-4CEAEF202CDE}" presName="imagNode" presStyleLbl="fgImgPlace1" presStyleIdx="0" presStyleCnt="7"/>
      <dgm:spPr>
        <a:blipFill rotWithShape="0">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pt>
    <dgm:pt modelId="{9E1709C6-47B3-42F4-BF79-F8557A69FBE1}" type="pres">
      <dgm:prSet presAssocID="{CBCED607-E10C-4623-9BFD-913CF94E33DA}" presName="sibTrans" presStyleLbl="sibTrans2D1" presStyleIdx="0" presStyleCnt="0"/>
      <dgm:spPr/>
      <dgm:t>
        <a:bodyPr/>
        <a:lstStyle/>
        <a:p>
          <a:endParaRPr lang="ro-RO"/>
        </a:p>
      </dgm:t>
    </dgm:pt>
    <dgm:pt modelId="{4FDDB949-611F-4AEE-85A3-41C9DEDAC104}" type="pres">
      <dgm:prSet presAssocID="{EC5F7698-1C36-4FF9-8561-3A176651FC76}" presName="compNode" presStyleCnt="0"/>
      <dgm:spPr/>
    </dgm:pt>
    <dgm:pt modelId="{41A3BB9A-B4D6-4163-8C41-12C161BA5665}" type="pres">
      <dgm:prSet presAssocID="{EC5F7698-1C36-4FF9-8561-3A176651FC76}" presName="bkgdShape" presStyleLbl="node1" presStyleIdx="1" presStyleCnt="7"/>
      <dgm:spPr/>
      <dgm:t>
        <a:bodyPr/>
        <a:lstStyle/>
        <a:p>
          <a:endParaRPr lang="ro-RO"/>
        </a:p>
      </dgm:t>
    </dgm:pt>
    <dgm:pt modelId="{E07CD584-E60E-4A0C-AC6C-C541E0D1C778}" type="pres">
      <dgm:prSet presAssocID="{EC5F7698-1C36-4FF9-8561-3A176651FC76}" presName="nodeTx" presStyleLbl="node1" presStyleIdx="1" presStyleCnt="7">
        <dgm:presLayoutVars>
          <dgm:bulletEnabled val="1"/>
        </dgm:presLayoutVars>
      </dgm:prSet>
      <dgm:spPr/>
      <dgm:t>
        <a:bodyPr/>
        <a:lstStyle/>
        <a:p>
          <a:endParaRPr lang="ro-RO"/>
        </a:p>
      </dgm:t>
    </dgm:pt>
    <dgm:pt modelId="{AF3C65FD-3CDC-45AF-81D2-893C4B48E4FC}" type="pres">
      <dgm:prSet presAssocID="{EC5F7698-1C36-4FF9-8561-3A176651FC76}" presName="invisiNode" presStyleLbl="node1" presStyleIdx="1" presStyleCnt="7"/>
      <dgm:spPr/>
    </dgm:pt>
    <dgm:pt modelId="{B5C50BC5-0989-479C-A475-7AB86F421546}" type="pres">
      <dgm:prSet presAssocID="{EC5F7698-1C36-4FF9-8561-3A176651FC76}" presName="imagNode" presStyleLbl="fgImgPlace1" presStyleIdx="1" presStyleCnt="7"/>
      <dgm:spPr>
        <a:blipFill rotWithShape="0">
          <a:blip xmlns:r="http://schemas.openxmlformats.org/officeDocument/2006/relationships" r:embed="rId2"/>
          <a:stretch>
            <a:fillRect/>
          </a:stretch>
        </a:blipFill>
      </dgm:spPr>
    </dgm:pt>
    <dgm:pt modelId="{2484DBE8-7D24-41E8-8FAC-8D46913D07C8}" type="pres">
      <dgm:prSet presAssocID="{58484A59-40F6-4EB5-968B-5322BD18D8FA}" presName="sibTrans" presStyleLbl="sibTrans2D1" presStyleIdx="0" presStyleCnt="0"/>
      <dgm:spPr/>
      <dgm:t>
        <a:bodyPr/>
        <a:lstStyle/>
        <a:p>
          <a:endParaRPr lang="ro-RO"/>
        </a:p>
      </dgm:t>
    </dgm:pt>
    <dgm:pt modelId="{152DE8AF-8BE0-4358-829A-4AA3AE38198C}" type="pres">
      <dgm:prSet presAssocID="{30B394A3-5F6C-4927-A9E4-51EEE65C5B18}" presName="compNode" presStyleCnt="0"/>
      <dgm:spPr/>
    </dgm:pt>
    <dgm:pt modelId="{1E816260-03CA-42BA-B5AA-3D8015C3612A}" type="pres">
      <dgm:prSet presAssocID="{30B394A3-5F6C-4927-A9E4-51EEE65C5B18}" presName="bkgdShape" presStyleLbl="node1" presStyleIdx="2" presStyleCnt="7"/>
      <dgm:spPr/>
      <dgm:t>
        <a:bodyPr/>
        <a:lstStyle/>
        <a:p>
          <a:endParaRPr lang="ro-RO"/>
        </a:p>
      </dgm:t>
    </dgm:pt>
    <dgm:pt modelId="{D660DFD1-5FFA-4819-98C4-3BA988CAB246}" type="pres">
      <dgm:prSet presAssocID="{30B394A3-5F6C-4927-A9E4-51EEE65C5B18}" presName="nodeTx" presStyleLbl="node1" presStyleIdx="2" presStyleCnt="7">
        <dgm:presLayoutVars>
          <dgm:bulletEnabled val="1"/>
        </dgm:presLayoutVars>
      </dgm:prSet>
      <dgm:spPr/>
      <dgm:t>
        <a:bodyPr/>
        <a:lstStyle/>
        <a:p>
          <a:endParaRPr lang="ro-RO"/>
        </a:p>
      </dgm:t>
    </dgm:pt>
    <dgm:pt modelId="{827CBDF0-97F0-4D6D-B16F-BE837236DF53}" type="pres">
      <dgm:prSet presAssocID="{30B394A3-5F6C-4927-A9E4-51EEE65C5B18}" presName="invisiNode" presStyleLbl="node1" presStyleIdx="2" presStyleCnt="7"/>
      <dgm:spPr/>
    </dgm:pt>
    <dgm:pt modelId="{4AA5C7DD-6B14-4F57-82A0-A20646AD826E}" type="pres">
      <dgm:prSet presAssocID="{30B394A3-5F6C-4927-A9E4-51EEE65C5B18}" presName="imagNode" presStyleLbl="fgImgPlace1" presStyleIdx="2" presStyleCnt="7"/>
      <dgm:spPr>
        <a:blipFill rotWithShape="0">
          <a:blip xmlns:r="http://schemas.openxmlformats.org/officeDocument/2006/relationships" r:embed="rId3"/>
          <a:stretch>
            <a:fillRect/>
          </a:stretch>
        </a:blipFill>
      </dgm:spPr>
    </dgm:pt>
    <dgm:pt modelId="{0D79BB3C-3F57-4B5A-9E2F-5CA35CE43BF5}" type="pres">
      <dgm:prSet presAssocID="{E553E725-F0DE-4000-9D30-4E5ECE5D1C02}" presName="sibTrans" presStyleLbl="sibTrans2D1" presStyleIdx="0" presStyleCnt="0"/>
      <dgm:spPr/>
      <dgm:t>
        <a:bodyPr/>
        <a:lstStyle/>
        <a:p>
          <a:endParaRPr lang="ro-RO"/>
        </a:p>
      </dgm:t>
    </dgm:pt>
    <dgm:pt modelId="{3A160008-76E8-4C9D-858B-E353A1D33FBB}" type="pres">
      <dgm:prSet presAssocID="{510722C4-A081-4E26-A204-38F0C3B77816}" presName="compNode" presStyleCnt="0"/>
      <dgm:spPr/>
    </dgm:pt>
    <dgm:pt modelId="{B2DD12A2-1393-4925-97D2-D7D87B3A59E8}" type="pres">
      <dgm:prSet presAssocID="{510722C4-A081-4E26-A204-38F0C3B77816}" presName="bkgdShape" presStyleLbl="node1" presStyleIdx="3" presStyleCnt="7"/>
      <dgm:spPr/>
      <dgm:t>
        <a:bodyPr/>
        <a:lstStyle/>
        <a:p>
          <a:endParaRPr lang="ro-RO"/>
        </a:p>
      </dgm:t>
    </dgm:pt>
    <dgm:pt modelId="{91D91B29-7DD9-430F-AC69-1FFCC702D309}" type="pres">
      <dgm:prSet presAssocID="{510722C4-A081-4E26-A204-38F0C3B77816}" presName="nodeTx" presStyleLbl="node1" presStyleIdx="3" presStyleCnt="7">
        <dgm:presLayoutVars>
          <dgm:bulletEnabled val="1"/>
        </dgm:presLayoutVars>
      </dgm:prSet>
      <dgm:spPr/>
      <dgm:t>
        <a:bodyPr/>
        <a:lstStyle/>
        <a:p>
          <a:endParaRPr lang="ro-RO"/>
        </a:p>
      </dgm:t>
    </dgm:pt>
    <dgm:pt modelId="{289584C7-808D-45A4-8081-84645B4D654E}" type="pres">
      <dgm:prSet presAssocID="{510722C4-A081-4E26-A204-38F0C3B77816}" presName="invisiNode" presStyleLbl="node1" presStyleIdx="3" presStyleCnt="7"/>
      <dgm:spPr/>
    </dgm:pt>
    <dgm:pt modelId="{1E495FA4-166E-4650-A2F5-C1AF444BC287}" type="pres">
      <dgm:prSet presAssocID="{510722C4-A081-4E26-A204-38F0C3B77816}" presName="imagNode" presStyleLbl="fgImgPlace1" presStyleIdx="3" presStyleCnt="7"/>
      <dgm:spPr>
        <a:blipFill rotWithShape="0">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pt>
    <dgm:pt modelId="{72490824-077C-4863-8644-7B5E8AA841DC}" type="pres">
      <dgm:prSet presAssocID="{3BB18B05-A413-4C79-8469-36842CB6CC63}" presName="sibTrans" presStyleLbl="sibTrans2D1" presStyleIdx="0" presStyleCnt="0"/>
      <dgm:spPr/>
      <dgm:t>
        <a:bodyPr/>
        <a:lstStyle/>
        <a:p>
          <a:endParaRPr lang="ro-RO"/>
        </a:p>
      </dgm:t>
    </dgm:pt>
    <dgm:pt modelId="{5893CD7E-4DB0-41B8-A3C0-631C68D8E75C}" type="pres">
      <dgm:prSet presAssocID="{92EC24CF-5766-4C85-B26D-0B83D8568D8D}" presName="compNode" presStyleCnt="0"/>
      <dgm:spPr/>
    </dgm:pt>
    <dgm:pt modelId="{7BD2A292-6990-497F-A473-F16B5902156E}" type="pres">
      <dgm:prSet presAssocID="{92EC24CF-5766-4C85-B26D-0B83D8568D8D}" presName="bkgdShape" presStyleLbl="node1" presStyleIdx="4" presStyleCnt="7"/>
      <dgm:spPr/>
      <dgm:t>
        <a:bodyPr/>
        <a:lstStyle/>
        <a:p>
          <a:endParaRPr lang="ro-RO"/>
        </a:p>
      </dgm:t>
    </dgm:pt>
    <dgm:pt modelId="{91185FF8-649D-4793-B564-FF11B9498145}" type="pres">
      <dgm:prSet presAssocID="{92EC24CF-5766-4C85-B26D-0B83D8568D8D}" presName="nodeTx" presStyleLbl="node1" presStyleIdx="4" presStyleCnt="7">
        <dgm:presLayoutVars>
          <dgm:bulletEnabled val="1"/>
        </dgm:presLayoutVars>
      </dgm:prSet>
      <dgm:spPr/>
      <dgm:t>
        <a:bodyPr/>
        <a:lstStyle/>
        <a:p>
          <a:endParaRPr lang="ro-RO"/>
        </a:p>
      </dgm:t>
    </dgm:pt>
    <dgm:pt modelId="{9E27C598-34FA-4FAB-89E7-BE6E1D11E581}" type="pres">
      <dgm:prSet presAssocID="{92EC24CF-5766-4C85-B26D-0B83D8568D8D}" presName="invisiNode" presStyleLbl="node1" presStyleIdx="4" presStyleCnt="7"/>
      <dgm:spPr/>
    </dgm:pt>
    <dgm:pt modelId="{2154071E-8965-4D23-A07D-7E7D3AC26E0D}" type="pres">
      <dgm:prSet presAssocID="{92EC24CF-5766-4C85-B26D-0B83D8568D8D}" presName="imagNode" presStyleLbl="fgImgPlace1" presStyleIdx="4" presStyleCnt="7"/>
      <dgm:spPr>
        <a:blipFill rotWithShape="0">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pt>
    <dgm:pt modelId="{15F381CD-22D5-4048-92BA-8CA19312A45A}" type="pres">
      <dgm:prSet presAssocID="{96F4C680-F620-4D66-876C-9C2D75C2718D}" presName="sibTrans" presStyleLbl="sibTrans2D1" presStyleIdx="0" presStyleCnt="0"/>
      <dgm:spPr/>
      <dgm:t>
        <a:bodyPr/>
        <a:lstStyle/>
        <a:p>
          <a:endParaRPr lang="ro-RO"/>
        </a:p>
      </dgm:t>
    </dgm:pt>
    <dgm:pt modelId="{46F21C4D-3FA3-422B-A671-221E51E3805A}" type="pres">
      <dgm:prSet presAssocID="{8C5032D2-5933-4917-850E-A98C1E6125E3}" presName="compNode" presStyleCnt="0"/>
      <dgm:spPr/>
    </dgm:pt>
    <dgm:pt modelId="{6D5C9E33-35B2-4042-9400-A6D568B7044B}" type="pres">
      <dgm:prSet presAssocID="{8C5032D2-5933-4917-850E-A98C1E6125E3}" presName="bkgdShape" presStyleLbl="node1" presStyleIdx="5" presStyleCnt="7"/>
      <dgm:spPr/>
      <dgm:t>
        <a:bodyPr/>
        <a:lstStyle/>
        <a:p>
          <a:endParaRPr lang="ro-RO"/>
        </a:p>
      </dgm:t>
    </dgm:pt>
    <dgm:pt modelId="{5E46FEB2-92B4-4A8E-9A40-4D18552D58B1}" type="pres">
      <dgm:prSet presAssocID="{8C5032D2-5933-4917-850E-A98C1E6125E3}" presName="nodeTx" presStyleLbl="node1" presStyleIdx="5" presStyleCnt="7">
        <dgm:presLayoutVars>
          <dgm:bulletEnabled val="1"/>
        </dgm:presLayoutVars>
      </dgm:prSet>
      <dgm:spPr/>
      <dgm:t>
        <a:bodyPr/>
        <a:lstStyle/>
        <a:p>
          <a:endParaRPr lang="ro-RO"/>
        </a:p>
      </dgm:t>
    </dgm:pt>
    <dgm:pt modelId="{29741747-E3A0-412B-9A9C-97F980E1676E}" type="pres">
      <dgm:prSet presAssocID="{8C5032D2-5933-4917-850E-A98C1E6125E3}" presName="invisiNode" presStyleLbl="node1" presStyleIdx="5" presStyleCnt="7"/>
      <dgm:spPr/>
    </dgm:pt>
    <dgm:pt modelId="{575021FA-84D2-4E57-A836-AB4C9406FD09}" type="pres">
      <dgm:prSet presAssocID="{8C5032D2-5933-4917-850E-A98C1E6125E3}" presName="imagNode" presStyleLbl="fgImgPlace1" presStyleIdx="5" presStyleCnt="7"/>
      <dgm:spPr>
        <a:blipFill rotWithShape="0">
          <a:blip xmlns:r="http://schemas.openxmlformats.org/officeDocument/2006/relationships" r:embed="rId6"/>
          <a:stretch>
            <a:fillRect/>
          </a:stretch>
        </a:blipFill>
      </dgm:spPr>
    </dgm:pt>
    <dgm:pt modelId="{28C00031-1581-462E-967C-38E40C34CB1E}" type="pres">
      <dgm:prSet presAssocID="{C5DF4170-5693-483F-A9B0-6F78B7FC0EAA}" presName="sibTrans" presStyleLbl="sibTrans2D1" presStyleIdx="0" presStyleCnt="0"/>
      <dgm:spPr/>
      <dgm:t>
        <a:bodyPr/>
        <a:lstStyle/>
        <a:p>
          <a:endParaRPr lang="ro-RO"/>
        </a:p>
      </dgm:t>
    </dgm:pt>
    <dgm:pt modelId="{4C95D238-19CE-4B9C-8410-7B5C720A977F}" type="pres">
      <dgm:prSet presAssocID="{3B07A275-CE6B-4499-A7D2-30E4D27D4D24}" presName="compNode" presStyleCnt="0"/>
      <dgm:spPr/>
    </dgm:pt>
    <dgm:pt modelId="{2DA36111-4412-4248-B9D5-EEFA96A06A41}" type="pres">
      <dgm:prSet presAssocID="{3B07A275-CE6B-4499-A7D2-30E4D27D4D24}" presName="bkgdShape" presStyleLbl="node1" presStyleIdx="6" presStyleCnt="7"/>
      <dgm:spPr/>
      <dgm:t>
        <a:bodyPr/>
        <a:lstStyle/>
        <a:p>
          <a:endParaRPr lang="ro-RO"/>
        </a:p>
      </dgm:t>
    </dgm:pt>
    <dgm:pt modelId="{579D2EA1-A105-4D5B-A86C-918FE4AA4C71}" type="pres">
      <dgm:prSet presAssocID="{3B07A275-CE6B-4499-A7D2-30E4D27D4D24}" presName="nodeTx" presStyleLbl="node1" presStyleIdx="6" presStyleCnt="7">
        <dgm:presLayoutVars>
          <dgm:bulletEnabled val="1"/>
        </dgm:presLayoutVars>
      </dgm:prSet>
      <dgm:spPr/>
      <dgm:t>
        <a:bodyPr/>
        <a:lstStyle/>
        <a:p>
          <a:endParaRPr lang="ro-RO"/>
        </a:p>
      </dgm:t>
    </dgm:pt>
    <dgm:pt modelId="{1854B167-10EE-4211-AE5B-75B6ACFAF3E5}" type="pres">
      <dgm:prSet presAssocID="{3B07A275-CE6B-4499-A7D2-30E4D27D4D24}" presName="invisiNode" presStyleLbl="node1" presStyleIdx="6" presStyleCnt="7"/>
      <dgm:spPr/>
    </dgm:pt>
    <dgm:pt modelId="{3CDF4C2A-48EF-450F-8300-D24FF0AF61BD}" type="pres">
      <dgm:prSet presAssocID="{3B07A275-CE6B-4499-A7D2-30E4D27D4D24}" presName="imagNode" presStyleLbl="fgImgPlace1" presStyleIdx="6" presStyleCnt="7"/>
      <dgm:spPr>
        <a:blipFill rotWithShape="0">
          <a:blip xmlns:r="http://schemas.openxmlformats.org/officeDocument/2006/relationships" r:embed="rId7" cstate="screen">
            <a:extLst>
              <a:ext uri="{28A0092B-C50C-407E-A947-70E740481C1C}">
                <a14:useLocalDpi xmlns:a14="http://schemas.microsoft.com/office/drawing/2010/main" xmlns=""/>
              </a:ext>
            </a:extLst>
          </a:blip>
          <a:stretch>
            <a:fillRect/>
          </a:stretch>
        </a:blipFill>
      </dgm:spPr>
    </dgm:pt>
  </dgm:ptLst>
  <dgm:cxnLst>
    <dgm:cxn modelId="{38F6C3DD-B31D-44E1-BE3E-8CF66D6571C5}" type="presOf" srcId="{B46FD61E-61D6-46A7-8461-AB5108929609}" destId="{6D5C9E33-35B2-4042-9400-A6D568B7044B}" srcOrd="0" destOrd="2" presId="urn:microsoft.com/office/officeart/2005/8/layout/hList7#1"/>
    <dgm:cxn modelId="{64FBC167-937C-424A-BE70-9E94A1713112}" srcId="{8C5032D2-5933-4917-850E-A98C1E6125E3}" destId="{A7D285EC-205F-4322-97DA-C699C800C9CD}" srcOrd="0" destOrd="0" parTransId="{46587633-6C23-4A22-AC62-DB4365034B1B}" sibTransId="{78292920-9BBE-4A81-A2B7-34C1DB3E5C33}"/>
    <dgm:cxn modelId="{94A5E188-1B67-49DB-BC5B-46FF82252C90}" type="presOf" srcId="{CBCED607-E10C-4623-9BFD-913CF94E33DA}" destId="{9E1709C6-47B3-42F4-BF79-F8557A69FBE1}" srcOrd="0" destOrd="0" presId="urn:microsoft.com/office/officeart/2005/8/layout/hList7#1"/>
    <dgm:cxn modelId="{4955F9C0-B91A-476C-82E5-FA97578216C0}" type="presOf" srcId="{0ECA67AC-DD49-4FA0-9014-C3ACCB8A4744}" destId="{1E816260-03CA-42BA-B5AA-3D8015C3612A}" srcOrd="0" destOrd="2" presId="urn:microsoft.com/office/officeart/2005/8/layout/hList7#1"/>
    <dgm:cxn modelId="{D89A5257-A08A-4BA1-A7C8-9BF5E298B8D4}" srcId="{510722C4-A081-4E26-A204-38F0C3B77816}" destId="{B7253D24-2E33-409A-89C9-68AAB556F6BE}" srcOrd="1" destOrd="0" parTransId="{2BA261B2-B521-4405-B924-CD65740C71B9}" sibTransId="{6764B814-C01A-4A0B-9B57-DF963733B14E}"/>
    <dgm:cxn modelId="{C0CA30B5-377A-48C0-934E-F8363CDCDD9F}" type="presOf" srcId="{CC213005-E26D-4052-8708-14CFCEC3870D}" destId="{216BD525-A9BC-4529-A060-B134AA8266B8}" srcOrd="1" destOrd="2" presId="urn:microsoft.com/office/officeart/2005/8/layout/hList7#1"/>
    <dgm:cxn modelId="{ED2B33BB-225A-4E3D-8EB1-8381FC54105B}" srcId="{A79388D0-7714-4F20-B338-203BE1169D71}" destId="{30B394A3-5F6C-4927-A9E4-51EEE65C5B18}" srcOrd="2" destOrd="0" parTransId="{73F48010-AECA-46B5-8AE0-6FCF88645E51}" sibTransId="{E553E725-F0DE-4000-9D30-4E5ECE5D1C02}"/>
    <dgm:cxn modelId="{D43ADAE3-EC47-434C-8A5D-C1B4F97D8217}" type="presOf" srcId="{D0B83652-6857-4954-BCFB-5068228C9FBF}" destId="{E07CD584-E60E-4A0C-AC6C-C541E0D1C778}" srcOrd="1" destOrd="1" presId="urn:microsoft.com/office/officeart/2005/8/layout/hList7#1"/>
    <dgm:cxn modelId="{41E6547F-7933-4557-91A3-49AE5CFACBDF}" type="presOf" srcId="{A7D285EC-205F-4322-97DA-C699C800C9CD}" destId="{5E46FEB2-92B4-4A8E-9A40-4D18552D58B1}" srcOrd="1" destOrd="1" presId="urn:microsoft.com/office/officeart/2005/8/layout/hList7#1"/>
    <dgm:cxn modelId="{9627C5EB-8CA1-405D-A784-2C52C76DDA67}" type="presOf" srcId="{786CDD8B-C551-4AC8-8855-4CEAEF202CDE}" destId="{B2C4A126-0DC1-4320-B78D-7CCDF944996E}" srcOrd="0" destOrd="0" presId="urn:microsoft.com/office/officeart/2005/8/layout/hList7#1"/>
    <dgm:cxn modelId="{D7B3E891-4B1D-4CEF-BD00-8607AA9F2307}" type="presOf" srcId="{B7253D24-2E33-409A-89C9-68AAB556F6BE}" destId="{91D91B29-7DD9-430F-AC69-1FFCC702D309}" srcOrd="1" destOrd="2" presId="urn:microsoft.com/office/officeart/2005/8/layout/hList7#1"/>
    <dgm:cxn modelId="{A9F73013-6959-44AC-9337-0B7F97B2F7AD}" srcId="{30B394A3-5F6C-4927-A9E4-51EEE65C5B18}" destId="{3577E7F7-C428-4989-89CD-6A7C3CD3A3EE}" srcOrd="0" destOrd="0" parTransId="{A6FDEB1F-D5BD-471B-B751-3514CBD22B99}" sibTransId="{7E6E4EE0-A9B1-4E24-9184-7E677BA36F04}"/>
    <dgm:cxn modelId="{9B6F022D-AD2A-4E45-A71E-8196A2850CED}" srcId="{EC5F7698-1C36-4FF9-8561-3A176651FC76}" destId="{D0B83652-6857-4954-BCFB-5068228C9FBF}" srcOrd="0" destOrd="0" parTransId="{CCB85029-8420-4245-BF0C-5CD53E2DC1E2}" sibTransId="{4490633A-8553-4CC4-9F99-330B19A11515}"/>
    <dgm:cxn modelId="{0D55CD57-5800-4E72-B29C-09ADDE673FF8}" srcId="{A79388D0-7714-4F20-B338-203BE1169D71}" destId="{92EC24CF-5766-4C85-B26D-0B83D8568D8D}" srcOrd="4" destOrd="0" parTransId="{C6F38F76-5C5E-419B-A84D-82D0E17050EA}" sibTransId="{96F4C680-F620-4D66-876C-9C2D75C2718D}"/>
    <dgm:cxn modelId="{9A17CFAC-8062-4F78-833B-2F243C46C7E0}" type="presOf" srcId="{41F755E5-1134-452F-A095-B0E2146D415D}" destId="{B2DD12A2-1393-4925-97D2-D7D87B3A59E8}" srcOrd="0" destOrd="1" presId="urn:microsoft.com/office/officeart/2005/8/layout/hList7#1"/>
    <dgm:cxn modelId="{9D9D89A2-1332-4A57-9F3E-5D752F78F45C}" srcId="{A79388D0-7714-4F20-B338-203BE1169D71}" destId="{3B07A275-CE6B-4499-A7D2-30E4D27D4D24}" srcOrd="6" destOrd="0" parTransId="{60350938-E056-42A9-9A5E-550764D6EAFF}" sibTransId="{2E7B81D1-9123-4CCC-9B0D-368B8FF22E5E}"/>
    <dgm:cxn modelId="{E8439F56-AEF7-471E-83E1-820DDA5CF0DD}" type="presOf" srcId="{E553E725-F0DE-4000-9D30-4E5ECE5D1C02}" destId="{0D79BB3C-3F57-4B5A-9E2F-5CA35CE43BF5}" srcOrd="0" destOrd="0" presId="urn:microsoft.com/office/officeart/2005/8/layout/hList7#1"/>
    <dgm:cxn modelId="{C3079973-4C99-41BB-9182-51E9CF414C28}" type="presOf" srcId="{EC5F7698-1C36-4FF9-8561-3A176651FC76}" destId="{E07CD584-E60E-4A0C-AC6C-C541E0D1C778}" srcOrd="1" destOrd="0" presId="urn:microsoft.com/office/officeart/2005/8/layout/hList7#1"/>
    <dgm:cxn modelId="{F397109B-21BC-417F-BA59-55B1F5D3BC5E}" type="presOf" srcId="{84BE11DB-F00F-4BF5-9A7F-D1A10FBA9F3E}" destId="{91185FF8-649D-4793-B564-FF11B9498145}" srcOrd="1" destOrd="2" presId="urn:microsoft.com/office/officeart/2005/8/layout/hList7#1"/>
    <dgm:cxn modelId="{DF14A58A-EC1F-4BA8-AF31-ED060C3540A7}" type="presOf" srcId="{321F2052-4867-4F7C-9583-F27EAA3CD79A}" destId="{579D2EA1-A105-4D5B-A86C-918FE4AA4C71}" srcOrd="1" destOrd="2" presId="urn:microsoft.com/office/officeart/2005/8/layout/hList7#1"/>
    <dgm:cxn modelId="{670CDE03-EE48-4729-B2EA-94CC124186DB}" type="presOf" srcId="{3577E7F7-C428-4989-89CD-6A7C3CD3A3EE}" destId="{1E816260-03CA-42BA-B5AA-3D8015C3612A}" srcOrd="0" destOrd="1" presId="urn:microsoft.com/office/officeart/2005/8/layout/hList7#1"/>
    <dgm:cxn modelId="{5DF65A18-2A21-4F6B-AE68-480DC528C7FA}" type="presOf" srcId="{3B07A275-CE6B-4499-A7D2-30E4D27D4D24}" destId="{579D2EA1-A105-4D5B-A86C-918FE4AA4C71}" srcOrd="1" destOrd="0" presId="urn:microsoft.com/office/officeart/2005/8/layout/hList7#1"/>
    <dgm:cxn modelId="{6ECF653B-6BBD-44CA-A02B-8FF35E856A5C}" type="presOf" srcId="{A7D285EC-205F-4322-97DA-C699C800C9CD}" destId="{6D5C9E33-35B2-4042-9400-A6D568B7044B}" srcOrd="0" destOrd="1" presId="urn:microsoft.com/office/officeart/2005/8/layout/hList7#1"/>
    <dgm:cxn modelId="{D596E258-D48C-42A9-8AE1-9EDED6E463E4}" type="presOf" srcId="{3B07A275-CE6B-4499-A7D2-30E4D27D4D24}" destId="{2DA36111-4412-4248-B9D5-EEFA96A06A41}" srcOrd="0" destOrd="0" presId="urn:microsoft.com/office/officeart/2005/8/layout/hList7#1"/>
    <dgm:cxn modelId="{DDF20749-CBC5-4DE8-BCC6-51D2294ED700}" type="presOf" srcId="{510722C4-A081-4E26-A204-38F0C3B77816}" destId="{B2DD12A2-1393-4925-97D2-D7D87B3A59E8}" srcOrd="0" destOrd="0" presId="urn:microsoft.com/office/officeart/2005/8/layout/hList7#1"/>
    <dgm:cxn modelId="{28C4E702-FEAE-4E5D-89D3-FABAF071F5C5}" type="presOf" srcId="{4B8F4118-B5D9-47FD-B383-1AB8A75C59E1}" destId="{41A3BB9A-B4D6-4163-8C41-12C161BA5665}" srcOrd="0" destOrd="2" presId="urn:microsoft.com/office/officeart/2005/8/layout/hList7#1"/>
    <dgm:cxn modelId="{11B10063-F0A0-48E5-8D38-797E18D836CC}" srcId="{92EC24CF-5766-4C85-B26D-0B83D8568D8D}" destId="{BFFA90E4-D4DF-4F21-B8CE-3A8742E28E92}" srcOrd="0" destOrd="0" parTransId="{287CA317-3B4C-400F-869F-AA3667B0FEB8}" sibTransId="{9940A8B9-A927-4039-8ED8-5C69F8C20599}"/>
    <dgm:cxn modelId="{82589FEF-7CE2-4ED8-A0B8-7B608904329E}" type="presOf" srcId="{BFFA90E4-D4DF-4F21-B8CE-3A8742E28E92}" destId="{91185FF8-649D-4793-B564-FF11B9498145}" srcOrd="1" destOrd="1" presId="urn:microsoft.com/office/officeart/2005/8/layout/hList7#1"/>
    <dgm:cxn modelId="{959FC11A-AAF9-42FC-BA33-8726C67DBD2D}" type="presOf" srcId="{96F4C680-F620-4D66-876C-9C2D75C2718D}" destId="{15F381CD-22D5-4048-92BA-8CA19312A45A}" srcOrd="0" destOrd="0" presId="urn:microsoft.com/office/officeart/2005/8/layout/hList7#1"/>
    <dgm:cxn modelId="{5EFD55E4-47AE-498E-85A5-52637E922D3C}" type="presOf" srcId="{0ECA67AC-DD49-4FA0-9014-C3ACCB8A4744}" destId="{D660DFD1-5FFA-4819-98C4-3BA988CAB246}" srcOrd="1" destOrd="2" presId="urn:microsoft.com/office/officeart/2005/8/layout/hList7#1"/>
    <dgm:cxn modelId="{D0E9345C-EDFB-428E-B329-F5F6A10932DB}" srcId="{A79388D0-7714-4F20-B338-203BE1169D71}" destId="{8C5032D2-5933-4917-850E-A98C1E6125E3}" srcOrd="5" destOrd="0" parTransId="{EC4CC0F4-D6DB-43A5-B96B-F2023FBDBCAE}" sibTransId="{C5DF4170-5693-483F-A9B0-6F78B7FC0EAA}"/>
    <dgm:cxn modelId="{8F71DEAA-9981-4367-8B9C-2431C85FBD89}" type="presOf" srcId="{8C5032D2-5933-4917-850E-A98C1E6125E3}" destId="{6D5C9E33-35B2-4042-9400-A6D568B7044B}" srcOrd="0" destOrd="0" presId="urn:microsoft.com/office/officeart/2005/8/layout/hList7#1"/>
    <dgm:cxn modelId="{5E458E7B-22FC-4117-A378-6F9F3AEDFB8B}" type="presOf" srcId="{EC5F7698-1C36-4FF9-8561-3A176651FC76}" destId="{41A3BB9A-B4D6-4163-8C41-12C161BA5665}" srcOrd="0" destOrd="0" presId="urn:microsoft.com/office/officeart/2005/8/layout/hList7#1"/>
    <dgm:cxn modelId="{A84C10A8-87B8-4F9F-A337-C0CA440361F7}" type="presOf" srcId="{CC213005-E26D-4052-8708-14CFCEC3870D}" destId="{B2C4A126-0DC1-4320-B78D-7CCDF944996E}" srcOrd="0" destOrd="2" presId="urn:microsoft.com/office/officeart/2005/8/layout/hList7#1"/>
    <dgm:cxn modelId="{7525C830-7889-4EF2-BD04-9ABC9D6A05FA}" type="presOf" srcId="{30B394A3-5F6C-4927-A9E4-51EEE65C5B18}" destId="{D660DFD1-5FFA-4819-98C4-3BA988CAB246}" srcOrd="1" destOrd="0" presId="urn:microsoft.com/office/officeart/2005/8/layout/hList7#1"/>
    <dgm:cxn modelId="{9B014268-5ABC-4B2D-9D10-12D7937B83B4}" type="presOf" srcId="{C5DF4170-5693-483F-A9B0-6F78B7FC0EAA}" destId="{28C00031-1581-462E-967C-38E40C34CB1E}" srcOrd="0" destOrd="0" presId="urn:microsoft.com/office/officeart/2005/8/layout/hList7#1"/>
    <dgm:cxn modelId="{9AE687B6-DC47-470B-9C49-2517EF12DF10}" srcId="{786CDD8B-C551-4AC8-8855-4CEAEF202CDE}" destId="{CC213005-E26D-4052-8708-14CFCEC3870D}" srcOrd="1" destOrd="0" parTransId="{649A4DA2-9632-4679-AC09-B08EB074C878}" sibTransId="{E2B35378-3102-4942-959A-78ED0C1CABB3}"/>
    <dgm:cxn modelId="{AF0FB083-8EEA-4715-B571-0DE31CE106F9}" srcId="{3B07A275-CE6B-4499-A7D2-30E4D27D4D24}" destId="{321F2052-4867-4F7C-9583-F27EAA3CD79A}" srcOrd="1" destOrd="0" parTransId="{B0F92DA6-2634-4E41-800A-FC76810EF74E}" sibTransId="{691E98FE-BFF8-4810-94AE-B9CC5E3D192E}"/>
    <dgm:cxn modelId="{47DD470D-6802-4F96-B214-7841857324F4}" type="presOf" srcId="{BFFA90E4-D4DF-4F21-B8CE-3A8742E28E92}" destId="{7BD2A292-6990-497F-A473-F16B5902156E}" srcOrd="0" destOrd="1" presId="urn:microsoft.com/office/officeart/2005/8/layout/hList7#1"/>
    <dgm:cxn modelId="{7804095C-7B81-4EFF-9A4E-98064A4AD191}" type="presOf" srcId="{3577E7F7-C428-4989-89CD-6A7C3CD3A3EE}" destId="{D660DFD1-5FFA-4819-98C4-3BA988CAB246}" srcOrd="1" destOrd="1" presId="urn:microsoft.com/office/officeart/2005/8/layout/hList7#1"/>
    <dgm:cxn modelId="{918FDE41-68F2-44B2-9425-AE345D743ABD}" srcId="{EC5F7698-1C36-4FF9-8561-3A176651FC76}" destId="{4B8F4118-B5D9-47FD-B383-1AB8A75C59E1}" srcOrd="1" destOrd="0" parTransId="{02B5AF04-0F00-46D3-AB73-72C3E4A25171}" sibTransId="{2A2F3825-9E6D-46E0-BBEB-F9F54138205B}"/>
    <dgm:cxn modelId="{35C7615D-05DC-4253-8A79-0ED133B88404}" srcId="{A79388D0-7714-4F20-B338-203BE1169D71}" destId="{510722C4-A081-4E26-A204-38F0C3B77816}" srcOrd="3" destOrd="0" parTransId="{07EFB6AA-0E99-493D-9A41-ACC7105C43C6}" sibTransId="{3BB18B05-A413-4C79-8469-36842CB6CC63}"/>
    <dgm:cxn modelId="{0AED6D78-B797-44E6-9A9B-47E5842A6649}" type="presOf" srcId="{D0B83652-6857-4954-BCFB-5068228C9FBF}" destId="{41A3BB9A-B4D6-4163-8C41-12C161BA5665}" srcOrd="0" destOrd="1" presId="urn:microsoft.com/office/officeart/2005/8/layout/hList7#1"/>
    <dgm:cxn modelId="{D0A58B49-C607-4D9A-8722-92F7A92017A6}" srcId="{786CDD8B-C551-4AC8-8855-4CEAEF202CDE}" destId="{00818E82-4B76-4863-A70A-A1FE23B45DAD}" srcOrd="0" destOrd="0" parTransId="{822524B5-B859-4DFE-AA14-ED19F4AB4C2E}" sibTransId="{2A36613D-65D6-401E-A410-507EECDC79A8}"/>
    <dgm:cxn modelId="{889F4731-6AEB-4230-9538-92D9195AA079}" srcId="{30B394A3-5F6C-4927-A9E4-51EEE65C5B18}" destId="{0ECA67AC-DD49-4FA0-9014-C3ACCB8A4744}" srcOrd="1" destOrd="0" parTransId="{CB89A015-7EE9-4D17-9EF1-CC2FA01B88E5}" sibTransId="{E947FF36-2383-4725-A70B-3BDFEE412C2F}"/>
    <dgm:cxn modelId="{2F48A880-B57F-4FEE-A1EF-BFA0300DCE72}" srcId="{8C5032D2-5933-4917-850E-A98C1E6125E3}" destId="{B46FD61E-61D6-46A7-8461-AB5108929609}" srcOrd="1" destOrd="0" parTransId="{98179C62-6E47-474E-A8FA-2758621A76EB}" sibTransId="{E5C0FB38-5A30-4876-AF0C-87AC59DC0EC2}"/>
    <dgm:cxn modelId="{A2AB6631-81B6-4E97-835B-4733596D4D53}" type="presOf" srcId="{B46FD61E-61D6-46A7-8461-AB5108929609}" destId="{5E46FEB2-92B4-4A8E-9A40-4D18552D58B1}" srcOrd="1" destOrd="2" presId="urn:microsoft.com/office/officeart/2005/8/layout/hList7#1"/>
    <dgm:cxn modelId="{48DD164B-4F87-4C40-B688-DC9F49021F49}" type="presOf" srcId="{3CE7E69B-270A-4A45-B418-6E4207504B6A}" destId="{579D2EA1-A105-4D5B-A86C-918FE4AA4C71}" srcOrd="1" destOrd="1" presId="urn:microsoft.com/office/officeart/2005/8/layout/hList7#1"/>
    <dgm:cxn modelId="{CA8F9495-992C-4376-ABB9-FE39C7F8FB08}" type="presOf" srcId="{41F755E5-1134-452F-A095-B0E2146D415D}" destId="{91D91B29-7DD9-430F-AC69-1FFCC702D309}" srcOrd="1" destOrd="1" presId="urn:microsoft.com/office/officeart/2005/8/layout/hList7#1"/>
    <dgm:cxn modelId="{56808F66-1D44-4BC7-926F-75464C57E074}" type="presOf" srcId="{3CE7E69B-270A-4A45-B418-6E4207504B6A}" destId="{2DA36111-4412-4248-B9D5-EEFA96A06A41}" srcOrd="0" destOrd="1" presId="urn:microsoft.com/office/officeart/2005/8/layout/hList7#1"/>
    <dgm:cxn modelId="{83788042-DF0F-47B2-BCB1-124938F5A2EC}" type="presOf" srcId="{321F2052-4867-4F7C-9583-F27EAA3CD79A}" destId="{2DA36111-4412-4248-B9D5-EEFA96A06A41}" srcOrd="0" destOrd="2" presId="urn:microsoft.com/office/officeart/2005/8/layout/hList7#1"/>
    <dgm:cxn modelId="{4BBF6DEB-18A0-4B5E-813F-D97258B71488}" srcId="{510722C4-A081-4E26-A204-38F0C3B77816}" destId="{41F755E5-1134-452F-A095-B0E2146D415D}" srcOrd="0" destOrd="0" parTransId="{45CE8585-E7E7-42F7-86F3-F66F3D4B83B5}" sibTransId="{5A9203E7-8831-4D6A-BFD9-46CB619BE891}"/>
    <dgm:cxn modelId="{22184F60-AF4C-4CE4-91B8-AB3F1632D4C7}" srcId="{92EC24CF-5766-4C85-B26D-0B83D8568D8D}" destId="{84BE11DB-F00F-4BF5-9A7F-D1A10FBA9F3E}" srcOrd="1" destOrd="0" parTransId="{A03ECB5B-23B7-4FFF-9F08-F6B84E925665}" sibTransId="{69852F65-65B9-4F72-ADF8-C6913322493A}"/>
    <dgm:cxn modelId="{7063DA90-5B39-414C-8EBA-18B2BD619153}" type="presOf" srcId="{92EC24CF-5766-4C85-B26D-0B83D8568D8D}" destId="{91185FF8-649D-4793-B564-FF11B9498145}" srcOrd="1" destOrd="0" presId="urn:microsoft.com/office/officeart/2005/8/layout/hList7#1"/>
    <dgm:cxn modelId="{65FD68C1-1011-4C0D-B471-E2ABFCB59183}" type="presOf" srcId="{510722C4-A081-4E26-A204-38F0C3B77816}" destId="{91D91B29-7DD9-430F-AC69-1FFCC702D309}" srcOrd="1" destOrd="0" presId="urn:microsoft.com/office/officeart/2005/8/layout/hList7#1"/>
    <dgm:cxn modelId="{B5F319C8-CC1B-4B8B-A68E-63B114732119}" type="presOf" srcId="{3BB18B05-A413-4C79-8469-36842CB6CC63}" destId="{72490824-077C-4863-8644-7B5E8AA841DC}" srcOrd="0" destOrd="0" presId="urn:microsoft.com/office/officeart/2005/8/layout/hList7#1"/>
    <dgm:cxn modelId="{960E63E4-62BD-4C2B-A72F-1C600AEE7FEC}" type="presOf" srcId="{00818E82-4B76-4863-A70A-A1FE23B45DAD}" destId="{B2C4A126-0DC1-4320-B78D-7CCDF944996E}" srcOrd="0" destOrd="1" presId="urn:microsoft.com/office/officeart/2005/8/layout/hList7#1"/>
    <dgm:cxn modelId="{228853A2-E2EC-4310-BCC8-C623225BB9D0}" type="presOf" srcId="{58484A59-40F6-4EB5-968B-5322BD18D8FA}" destId="{2484DBE8-7D24-41E8-8FAC-8D46913D07C8}" srcOrd="0" destOrd="0" presId="urn:microsoft.com/office/officeart/2005/8/layout/hList7#1"/>
    <dgm:cxn modelId="{3B3B5E12-1A66-4DE7-BB14-36C094DF8C3B}" type="presOf" srcId="{00818E82-4B76-4863-A70A-A1FE23B45DAD}" destId="{216BD525-A9BC-4529-A060-B134AA8266B8}" srcOrd="1" destOrd="1" presId="urn:microsoft.com/office/officeart/2005/8/layout/hList7#1"/>
    <dgm:cxn modelId="{F7BCC5BA-ECA3-46C6-ABAC-8AFC0E746185}" srcId="{A79388D0-7714-4F20-B338-203BE1169D71}" destId="{EC5F7698-1C36-4FF9-8561-3A176651FC76}" srcOrd="1" destOrd="0" parTransId="{27435AF0-832C-4B41-AE31-158C09BDB183}" sibTransId="{58484A59-40F6-4EB5-968B-5322BD18D8FA}"/>
    <dgm:cxn modelId="{85CF989E-761D-4748-BE83-22477B0F3928}" type="presOf" srcId="{84BE11DB-F00F-4BF5-9A7F-D1A10FBA9F3E}" destId="{7BD2A292-6990-497F-A473-F16B5902156E}" srcOrd="0" destOrd="2" presId="urn:microsoft.com/office/officeart/2005/8/layout/hList7#1"/>
    <dgm:cxn modelId="{24ABC417-D5E7-42CD-A9E4-255BBD136F24}" type="presOf" srcId="{A79388D0-7714-4F20-B338-203BE1169D71}" destId="{304D6696-9C40-471B-B578-E079BA678BB9}" srcOrd="0" destOrd="0" presId="urn:microsoft.com/office/officeart/2005/8/layout/hList7#1"/>
    <dgm:cxn modelId="{5D1CD72D-59B5-4932-9EFC-34FD3AECD16F}" type="presOf" srcId="{4B8F4118-B5D9-47FD-B383-1AB8A75C59E1}" destId="{E07CD584-E60E-4A0C-AC6C-C541E0D1C778}" srcOrd="1" destOrd="2" presId="urn:microsoft.com/office/officeart/2005/8/layout/hList7#1"/>
    <dgm:cxn modelId="{53BB0DFA-EF7D-4EF7-BDCD-E544B15E7F37}" srcId="{3B07A275-CE6B-4499-A7D2-30E4D27D4D24}" destId="{3CE7E69B-270A-4A45-B418-6E4207504B6A}" srcOrd="0" destOrd="0" parTransId="{90C25A37-0239-43F5-B355-FC643CE57383}" sibTransId="{D4C992FD-0265-43A0-9569-0B0E36EE3BC9}"/>
    <dgm:cxn modelId="{1EF34F15-53DB-479E-9A62-0152712927A4}" type="presOf" srcId="{92EC24CF-5766-4C85-B26D-0B83D8568D8D}" destId="{7BD2A292-6990-497F-A473-F16B5902156E}" srcOrd="0" destOrd="0" presId="urn:microsoft.com/office/officeart/2005/8/layout/hList7#1"/>
    <dgm:cxn modelId="{4248E533-F6FC-45B7-B7D8-5B84D559F79E}" type="presOf" srcId="{786CDD8B-C551-4AC8-8855-4CEAEF202CDE}" destId="{216BD525-A9BC-4529-A060-B134AA8266B8}" srcOrd="1" destOrd="0" presId="urn:microsoft.com/office/officeart/2005/8/layout/hList7#1"/>
    <dgm:cxn modelId="{78FDBAE2-3EB1-45EF-9537-B8964521D59A}" type="presOf" srcId="{8C5032D2-5933-4917-850E-A98C1E6125E3}" destId="{5E46FEB2-92B4-4A8E-9A40-4D18552D58B1}" srcOrd="1" destOrd="0" presId="urn:microsoft.com/office/officeart/2005/8/layout/hList7#1"/>
    <dgm:cxn modelId="{FF23BD36-71EC-4162-BFE2-20E583AB6565}" type="presOf" srcId="{30B394A3-5F6C-4927-A9E4-51EEE65C5B18}" destId="{1E816260-03CA-42BA-B5AA-3D8015C3612A}" srcOrd="0" destOrd="0" presId="urn:microsoft.com/office/officeart/2005/8/layout/hList7#1"/>
    <dgm:cxn modelId="{B4A2BD77-56C4-4DB4-95FA-2577F65252C5}" type="presOf" srcId="{B7253D24-2E33-409A-89C9-68AAB556F6BE}" destId="{B2DD12A2-1393-4925-97D2-D7D87B3A59E8}" srcOrd="0" destOrd="2" presId="urn:microsoft.com/office/officeart/2005/8/layout/hList7#1"/>
    <dgm:cxn modelId="{03470243-DBC3-4E62-82A3-3AB1A48CF8F4}" srcId="{A79388D0-7714-4F20-B338-203BE1169D71}" destId="{786CDD8B-C551-4AC8-8855-4CEAEF202CDE}" srcOrd="0" destOrd="0" parTransId="{885896A9-040C-44B4-A98E-E3FCA81AEA55}" sibTransId="{CBCED607-E10C-4623-9BFD-913CF94E33DA}"/>
    <dgm:cxn modelId="{705171A3-4711-4E13-B046-3B3EAE71AB10}" type="presParOf" srcId="{304D6696-9C40-471B-B578-E079BA678BB9}" destId="{12F25C3C-E157-4185-9585-D2C585699205}" srcOrd="0" destOrd="0" presId="urn:microsoft.com/office/officeart/2005/8/layout/hList7#1"/>
    <dgm:cxn modelId="{F6F0384F-EAB7-42B4-B7EA-78F313DEC4E2}" type="presParOf" srcId="{304D6696-9C40-471B-B578-E079BA678BB9}" destId="{C4C635E2-4F60-4BBC-B8E9-796229203728}" srcOrd="1" destOrd="0" presId="urn:microsoft.com/office/officeart/2005/8/layout/hList7#1"/>
    <dgm:cxn modelId="{8740DA3E-A3E8-42FA-8A9D-90B640CE7770}" type="presParOf" srcId="{C4C635E2-4F60-4BBC-B8E9-796229203728}" destId="{C7D3036D-3C59-4506-AF64-177624A6DF5F}" srcOrd="0" destOrd="0" presId="urn:microsoft.com/office/officeart/2005/8/layout/hList7#1"/>
    <dgm:cxn modelId="{1D915942-2D9B-4C7C-83A9-7347626F53D2}" type="presParOf" srcId="{C7D3036D-3C59-4506-AF64-177624A6DF5F}" destId="{B2C4A126-0DC1-4320-B78D-7CCDF944996E}" srcOrd="0" destOrd="0" presId="urn:microsoft.com/office/officeart/2005/8/layout/hList7#1"/>
    <dgm:cxn modelId="{CB8CE65A-3605-4A0D-9327-6F6D9B227FB4}" type="presParOf" srcId="{C7D3036D-3C59-4506-AF64-177624A6DF5F}" destId="{216BD525-A9BC-4529-A060-B134AA8266B8}" srcOrd="1" destOrd="0" presId="urn:microsoft.com/office/officeart/2005/8/layout/hList7#1"/>
    <dgm:cxn modelId="{6C85AB2E-0BEE-4739-955B-2AB3FD9D0DA8}" type="presParOf" srcId="{C7D3036D-3C59-4506-AF64-177624A6DF5F}" destId="{1095D1BE-A829-4CE8-822C-3953F1728185}" srcOrd="2" destOrd="0" presId="urn:microsoft.com/office/officeart/2005/8/layout/hList7#1"/>
    <dgm:cxn modelId="{188C95A1-7D2E-4C84-8B5D-87B3F30D3137}" type="presParOf" srcId="{C7D3036D-3C59-4506-AF64-177624A6DF5F}" destId="{EE12BD4F-7F8A-45F5-AAAB-AA294A50E97C}" srcOrd="3" destOrd="0" presId="urn:microsoft.com/office/officeart/2005/8/layout/hList7#1"/>
    <dgm:cxn modelId="{FC955CC0-F792-4962-B237-36851D3C14C8}" type="presParOf" srcId="{C4C635E2-4F60-4BBC-B8E9-796229203728}" destId="{9E1709C6-47B3-42F4-BF79-F8557A69FBE1}" srcOrd="1" destOrd="0" presId="urn:microsoft.com/office/officeart/2005/8/layout/hList7#1"/>
    <dgm:cxn modelId="{9EB96D1B-C4D8-485F-9CDA-F0DE75518430}" type="presParOf" srcId="{C4C635E2-4F60-4BBC-B8E9-796229203728}" destId="{4FDDB949-611F-4AEE-85A3-41C9DEDAC104}" srcOrd="2" destOrd="0" presId="urn:microsoft.com/office/officeart/2005/8/layout/hList7#1"/>
    <dgm:cxn modelId="{F6EA17B2-F238-4BA2-B912-58F1D333D2B2}" type="presParOf" srcId="{4FDDB949-611F-4AEE-85A3-41C9DEDAC104}" destId="{41A3BB9A-B4D6-4163-8C41-12C161BA5665}" srcOrd="0" destOrd="0" presId="urn:microsoft.com/office/officeart/2005/8/layout/hList7#1"/>
    <dgm:cxn modelId="{8A12DA82-A812-4832-AD28-5E3EB44149B1}" type="presParOf" srcId="{4FDDB949-611F-4AEE-85A3-41C9DEDAC104}" destId="{E07CD584-E60E-4A0C-AC6C-C541E0D1C778}" srcOrd="1" destOrd="0" presId="urn:microsoft.com/office/officeart/2005/8/layout/hList7#1"/>
    <dgm:cxn modelId="{4C98DACE-FF26-4440-8D62-FE16FCBEBB50}" type="presParOf" srcId="{4FDDB949-611F-4AEE-85A3-41C9DEDAC104}" destId="{AF3C65FD-3CDC-45AF-81D2-893C4B48E4FC}" srcOrd="2" destOrd="0" presId="urn:microsoft.com/office/officeart/2005/8/layout/hList7#1"/>
    <dgm:cxn modelId="{74412E0C-EB65-4287-B86A-1D679A219DD8}" type="presParOf" srcId="{4FDDB949-611F-4AEE-85A3-41C9DEDAC104}" destId="{B5C50BC5-0989-479C-A475-7AB86F421546}" srcOrd="3" destOrd="0" presId="urn:microsoft.com/office/officeart/2005/8/layout/hList7#1"/>
    <dgm:cxn modelId="{A6636F45-68A6-487D-9CB4-2288BD463141}" type="presParOf" srcId="{C4C635E2-4F60-4BBC-B8E9-796229203728}" destId="{2484DBE8-7D24-41E8-8FAC-8D46913D07C8}" srcOrd="3" destOrd="0" presId="urn:microsoft.com/office/officeart/2005/8/layout/hList7#1"/>
    <dgm:cxn modelId="{C8E640D5-426B-4A82-9EDE-CE1B22AF506C}" type="presParOf" srcId="{C4C635E2-4F60-4BBC-B8E9-796229203728}" destId="{152DE8AF-8BE0-4358-829A-4AA3AE38198C}" srcOrd="4" destOrd="0" presId="urn:microsoft.com/office/officeart/2005/8/layout/hList7#1"/>
    <dgm:cxn modelId="{DB2C0ED1-270D-4D39-BC89-AC103E669750}" type="presParOf" srcId="{152DE8AF-8BE0-4358-829A-4AA3AE38198C}" destId="{1E816260-03CA-42BA-B5AA-3D8015C3612A}" srcOrd="0" destOrd="0" presId="urn:microsoft.com/office/officeart/2005/8/layout/hList7#1"/>
    <dgm:cxn modelId="{D6885867-9894-43E0-BAA7-05F35A1DAE62}" type="presParOf" srcId="{152DE8AF-8BE0-4358-829A-4AA3AE38198C}" destId="{D660DFD1-5FFA-4819-98C4-3BA988CAB246}" srcOrd="1" destOrd="0" presId="urn:microsoft.com/office/officeart/2005/8/layout/hList7#1"/>
    <dgm:cxn modelId="{D58D0ABC-98A8-4686-8A59-F7D6961174DC}" type="presParOf" srcId="{152DE8AF-8BE0-4358-829A-4AA3AE38198C}" destId="{827CBDF0-97F0-4D6D-B16F-BE837236DF53}" srcOrd="2" destOrd="0" presId="urn:microsoft.com/office/officeart/2005/8/layout/hList7#1"/>
    <dgm:cxn modelId="{657EF973-77D3-477A-98AE-03B083962816}" type="presParOf" srcId="{152DE8AF-8BE0-4358-829A-4AA3AE38198C}" destId="{4AA5C7DD-6B14-4F57-82A0-A20646AD826E}" srcOrd="3" destOrd="0" presId="urn:microsoft.com/office/officeart/2005/8/layout/hList7#1"/>
    <dgm:cxn modelId="{7B502DDF-B012-4513-BFEF-2F5898A94765}" type="presParOf" srcId="{C4C635E2-4F60-4BBC-B8E9-796229203728}" destId="{0D79BB3C-3F57-4B5A-9E2F-5CA35CE43BF5}" srcOrd="5" destOrd="0" presId="urn:microsoft.com/office/officeart/2005/8/layout/hList7#1"/>
    <dgm:cxn modelId="{FD3ECDED-7925-48DF-8460-44D69B3B30BA}" type="presParOf" srcId="{C4C635E2-4F60-4BBC-B8E9-796229203728}" destId="{3A160008-76E8-4C9D-858B-E353A1D33FBB}" srcOrd="6" destOrd="0" presId="urn:microsoft.com/office/officeart/2005/8/layout/hList7#1"/>
    <dgm:cxn modelId="{97D69327-EAC4-4F7D-B924-A754957E27E4}" type="presParOf" srcId="{3A160008-76E8-4C9D-858B-E353A1D33FBB}" destId="{B2DD12A2-1393-4925-97D2-D7D87B3A59E8}" srcOrd="0" destOrd="0" presId="urn:microsoft.com/office/officeart/2005/8/layout/hList7#1"/>
    <dgm:cxn modelId="{7F06CD7F-E8C7-4378-9E35-59E64ED23935}" type="presParOf" srcId="{3A160008-76E8-4C9D-858B-E353A1D33FBB}" destId="{91D91B29-7DD9-430F-AC69-1FFCC702D309}" srcOrd="1" destOrd="0" presId="urn:microsoft.com/office/officeart/2005/8/layout/hList7#1"/>
    <dgm:cxn modelId="{96DF54EA-B6C1-4829-AB3A-DC9246E31519}" type="presParOf" srcId="{3A160008-76E8-4C9D-858B-E353A1D33FBB}" destId="{289584C7-808D-45A4-8081-84645B4D654E}" srcOrd="2" destOrd="0" presId="urn:microsoft.com/office/officeart/2005/8/layout/hList7#1"/>
    <dgm:cxn modelId="{C9A2330D-4587-4D76-8AD6-6D42E1AF88BF}" type="presParOf" srcId="{3A160008-76E8-4C9D-858B-E353A1D33FBB}" destId="{1E495FA4-166E-4650-A2F5-C1AF444BC287}" srcOrd="3" destOrd="0" presId="urn:microsoft.com/office/officeart/2005/8/layout/hList7#1"/>
    <dgm:cxn modelId="{52577136-EF6B-4C3F-9CBF-6CA2BF138AD9}" type="presParOf" srcId="{C4C635E2-4F60-4BBC-B8E9-796229203728}" destId="{72490824-077C-4863-8644-7B5E8AA841DC}" srcOrd="7" destOrd="0" presId="urn:microsoft.com/office/officeart/2005/8/layout/hList7#1"/>
    <dgm:cxn modelId="{D3DBC7EA-C7E2-4BE1-93A0-4EFBEB323CC3}" type="presParOf" srcId="{C4C635E2-4F60-4BBC-B8E9-796229203728}" destId="{5893CD7E-4DB0-41B8-A3C0-631C68D8E75C}" srcOrd="8" destOrd="0" presId="urn:microsoft.com/office/officeart/2005/8/layout/hList7#1"/>
    <dgm:cxn modelId="{67AD3DBF-6575-4994-9E3D-6BF5859817B9}" type="presParOf" srcId="{5893CD7E-4DB0-41B8-A3C0-631C68D8E75C}" destId="{7BD2A292-6990-497F-A473-F16B5902156E}" srcOrd="0" destOrd="0" presId="urn:microsoft.com/office/officeart/2005/8/layout/hList7#1"/>
    <dgm:cxn modelId="{F911CE13-C04E-4E30-A464-47523047BC91}" type="presParOf" srcId="{5893CD7E-4DB0-41B8-A3C0-631C68D8E75C}" destId="{91185FF8-649D-4793-B564-FF11B9498145}" srcOrd="1" destOrd="0" presId="urn:microsoft.com/office/officeart/2005/8/layout/hList7#1"/>
    <dgm:cxn modelId="{95062874-2561-4A52-B2F1-61718C88622F}" type="presParOf" srcId="{5893CD7E-4DB0-41B8-A3C0-631C68D8E75C}" destId="{9E27C598-34FA-4FAB-89E7-BE6E1D11E581}" srcOrd="2" destOrd="0" presId="urn:microsoft.com/office/officeart/2005/8/layout/hList7#1"/>
    <dgm:cxn modelId="{D1928BC4-62E8-4480-9547-1B13C05AB2CA}" type="presParOf" srcId="{5893CD7E-4DB0-41B8-A3C0-631C68D8E75C}" destId="{2154071E-8965-4D23-A07D-7E7D3AC26E0D}" srcOrd="3" destOrd="0" presId="urn:microsoft.com/office/officeart/2005/8/layout/hList7#1"/>
    <dgm:cxn modelId="{D7C5840B-9EE8-4196-A243-71F4B311A1AF}" type="presParOf" srcId="{C4C635E2-4F60-4BBC-B8E9-796229203728}" destId="{15F381CD-22D5-4048-92BA-8CA19312A45A}" srcOrd="9" destOrd="0" presId="urn:microsoft.com/office/officeart/2005/8/layout/hList7#1"/>
    <dgm:cxn modelId="{3CADA8A4-E87F-4C30-9E1A-D6D14800A858}" type="presParOf" srcId="{C4C635E2-4F60-4BBC-B8E9-796229203728}" destId="{46F21C4D-3FA3-422B-A671-221E51E3805A}" srcOrd="10" destOrd="0" presId="urn:microsoft.com/office/officeart/2005/8/layout/hList7#1"/>
    <dgm:cxn modelId="{FD9F25AB-7783-4F6B-B6DF-481B16B88EBF}" type="presParOf" srcId="{46F21C4D-3FA3-422B-A671-221E51E3805A}" destId="{6D5C9E33-35B2-4042-9400-A6D568B7044B}" srcOrd="0" destOrd="0" presId="urn:microsoft.com/office/officeart/2005/8/layout/hList7#1"/>
    <dgm:cxn modelId="{68579406-90F9-44D5-812B-CEA8C597F431}" type="presParOf" srcId="{46F21C4D-3FA3-422B-A671-221E51E3805A}" destId="{5E46FEB2-92B4-4A8E-9A40-4D18552D58B1}" srcOrd="1" destOrd="0" presId="urn:microsoft.com/office/officeart/2005/8/layout/hList7#1"/>
    <dgm:cxn modelId="{7B63A624-2A4B-4AA7-9059-DD3B073A2F48}" type="presParOf" srcId="{46F21C4D-3FA3-422B-A671-221E51E3805A}" destId="{29741747-E3A0-412B-9A9C-97F980E1676E}" srcOrd="2" destOrd="0" presId="urn:microsoft.com/office/officeart/2005/8/layout/hList7#1"/>
    <dgm:cxn modelId="{D829468D-DA1C-4184-988D-8177923170F0}" type="presParOf" srcId="{46F21C4D-3FA3-422B-A671-221E51E3805A}" destId="{575021FA-84D2-4E57-A836-AB4C9406FD09}" srcOrd="3" destOrd="0" presId="urn:microsoft.com/office/officeart/2005/8/layout/hList7#1"/>
    <dgm:cxn modelId="{A525EF06-1F8C-4596-A0F4-12F8AB15D075}" type="presParOf" srcId="{C4C635E2-4F60-4BBC-B8E9-796229203728}" destId="{28C00031-1581-462E-967C-38E40C34CB1E}" srcOrd="11" destOrd="0" presId="urn:microsoft.com/office/officeart/2005/8/layout/hList7#1"/>
    <dgm:cxn modelId="{C8000288-656D-4158-949A-B9E0A1325965}" type="presParOf" srcId="{C4C635E2-4F60-4BBC-B8E9-796229203728}" destId="{4C95D238-19CE-4B9C-8410-7B5C720A977F}" srcOrd="12" destOrd="0" presId="urn:microsoft.com/office/officeart/2005/8/layout/hList7#1"/>
    <dgm:cxn modelId="{3715D3E9-98CD-42B8-B6C8-B34E5E112DC3}" type="presParOf" srcId="{4C95D238-19CE-4B9C-8410-7B5C720A977F}" destId="{2DA36111-4412-4248-B9D5-EEFA96A06A41}" srcOrd="0" destOrd="0" presId="urn:microsoft.com/office/officeart/2005/8/layout/hList7#1"/>
    <dgm:cxn modelId="{E3B9848F-BDA3-4620-8E84-224E97120C12}" type="presParOf" srcId="{4C95D238-19CE-4B9C-8410-7B5C720A977F}" destId="{579D2EA1-A105-4D5B-A86C-918FE4AA4C71}" srcOrd="1" destOrd="0" presId="urn:microsoft.com/office/officeart/2005/8/layout/hList7#1"/>
    <dgm:cxn modelId="{A20BA11D-A847-42DF-9101-698B97551717}" type="presParOf" srcId="{4C95D238-19CE-4B9C-8410-7B5C720A977F}" destId="{1854B167-10EE-4211-AE5B-75B6ACFAF3E5}" srcOrd="2" destOrd="0" presId="urn:microsoft.com/office/officeart/2005/8/layout/hList7#1"/>
    <dgm:cxn modelId="{7770C7B1-20DB-4AC0-AECF-E34E4656E55F}" type="presParOf" srcId="{4C95D238-19CE-4B9C-8410-7B5C720A977F}" destId="{3CDF4C2A-48EF-450F-8300-D24FF0AF61BD}" srcOrd="3" destOrd="0" presId="urn:microsoft.com/office/officeart/2005/8/layout/hList7#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9D36E-100B-4F85-A396-66A3AE0B1994}" type="doc">
      <dgm:prSet loTypeId="urn:microsoft.com/office/officeart/2005/8/layout/hList6" loCatId="list" qsTypeId="urn:microsoft.com/office/officeart/2005/8/quickstyle/simple5" qsCatId="simple" csTypeId="urn:microsoft.com/office/officeart/2005/8/colors/colorful5" csCatId="colorful" phldr="1"/>
      <dgm:spPr/>
      <dgm:t>
        <a:bodyPr/>
        <a:lstStyle/>
        <a:p>
          <a:endParaRPr lang="es-ES"/>
        </a:p>
      </dgm:t>
    </dgm:pt>
    <dgm:pt modelId="{06F1F8C7-4C74-4623-939A-8875A2E4CFFA}">
      <dgm:prSet phldrT="[Texto]" custT="1"/>
      <dgm:spPr/>
      <dgm:t>
        <a:bodyPr/>
        <a:lstStyle/>
        <a:p>
          <a:r>
            <a:rPr lang="ro-RO" sz="1700" b="1" dirty="0"/>
            <a:t>Până la moartea lui Ioan</a:t>
          </a:r>
          <a:endParaRPr lang="es-ES" sz="1700" b="1" dirty="0"/>
        </a:p>
      </dgm:t>
    </dgm:pt>
    <dgm:pt modelId="{07849A6E-AEFE-41E0-BF34-1BC6F5761D9B}" type="parTrans" cxnId="{136F7BB7-55BE-4FB1-9230-4E62CC79052B}">
      <dgm:prSet/>
      <dgm:spPr/>
      <dgm:t>
        <a:bodyPr/>
        <a:lstStyle/>
        <a:p>
          <a:endParaRPr lang="es-ES" sz="1700" b="1"/>
        </a:p>
      </dgm:t>
    </dgm:pt>
    <dgm:pt modelId="{976C96ED-33E3-47BB-8B09-0772F38AA20F}" type="sibTrans" cxnId="{136F7BB7-55BE-4FB1-9230-4E62CC79052B}">
      <dgm:prSet/>
      <dgm:spPr/>
      <dgm:t>
        <a:bodyPr/>
        <a:lstStyle/>
        <a:p>
          <a:endParaRPr lang="es-ES" sz="1700" b="1"/>
        </a:p>
      </dgm:t>
    </dgm:pt>
    <dgm:pt modelId="{042FE46B-DE5D-4B81-B1C7-6127113F197B}">
      <dgm:prSet phldrT="[Texto]" custT="1"/>
      <dgm:spPr/>
      <dgm:t>
        <a:bodyPr/>
        <a:lstStyle/>
        <a:p>
          <a:r>
            <a:rPr lang="ro-RO" sz="1700" b="1" dirty="0"/>
            <a:t>Până la converti-rea lui Constantin</a:t>
          </a:r>
          <a:endParaRPr lang="es-ES" sz="1700" b="1" dirty="0"/>
        </a:p>
      </dgm:t>
    </dgm:pt>
    <dgm:pt modelId="{4FCE96A7-B82D-4B10-AEA4-D13E6368A7E5}" type="parTrans" cxnId="{EB34508E-FA3F-4AC2-A3EA-7B18F799E091}">
      <dgm:prSet/>
      <dgm:spPr/>
      <dgm:t>
        <a:bodyPr/>
        <a:lstStyle/>
        <a:p>
          <a:endParaRPr lang="es-ES" sz="1700" b="1"/>
        </a:p>
      </dgm:t>
    </dgm:pt>
    <dgm:pt modelId="{56FE3E04-7318-4D58-947B-C08D38125BE7}" type="sibTrans" cxnId="{EB34508E-FA3F-4AC2-A3EA-7B18F799E091}">
      <dgm:prSet/>
      <dgm:spPr/>
      <dgm:t>
        <a:bodyPr/>
        <a:lstStyle/>
        <a:p>
          <a:endParaRPr lang="es-ES" sz="1700" b="1"/>
        </a:p>
      </dgm:t>
    </dgm:pt>
    <dgm:pt modelId="{E3282EC6-B87D-493F-A88F-BFB6EC49F085}">
      <dgm:prSet phldrT="[Texto]" custT="1"/>
      <dgm:spPr/>
      <dgm:t>
        <a:bodyPr/>
        <a:lstStyle/>
        <a:p>
          <a:r>
            <a:rPr lang="ro-RO" sz="1700" b="1" dirty="0"/>
            <a:t>Până ce Iustinian dă putere politică </a:t>
          </a:r>
          <a:r>
            <a:rPr lang="ro-RO" sz="1700" b="1" dirty="0" smtClean="0"/>
            <a:t>papalităţii</a:t>
          </a:r>
          <a:endParaRPr lang="es-ES" sz="1700" b="1" dirty="0"/>
        </a:p>
      </dgm:t>
    </dgm:pt>
    <dgm:pt modelId="{383004DB-17AD-4750-B2DD-0E0741C6043B}" type="parTrans" cxnId="{7F299A85-5702-446C-94CD-DB30CBCFEA0F}">
      <dgm:prSet/>
      <dgm:spPr/>
      <dgm:t>
        <a:bodyPr/>
        <a:lstStyle/>
        <a:p>
          <a:endParaRPr lang="es-ES" sz="1700" b="1"/>
        </a:p>
      </dgm:t>
    </dgm:pt>
    <dgm:pt modelId="{344981B5-C657-4D2C-9243-DD3CEE489F20}" type="sibTrans" cxnId="{7F299A85-5702-446C-94CD-DB30CBCFEA0F}">
      <dgm:prSet/>
      <dgm:spPr/>
      <dgm:t>
        <a:bodyPr/>
        <a:lstStyle/>
        <a:p>
          <a:endParaRPr lang="es-ES" sz="1700" b="1"/>
        </a:p>
      </dgm:t>
    </dgm:pt>
    <dgm:pt modelId="{1542B741-21C1-4DC4-8008-8F1C34EBCA4A}">
      <dgm:prSet phldrT="[Texto]" custT="1"/>
      <dgm:spPr/>
      <dgm:t>
        <a:bodyPr/>
        <a:lstStyle/>
        <a:p>
          <a:r>
            <a:rPr lang="ro-RO" sz="1700" b="1" dirty="0"/>
            <a:t>Până la reforma lui Luther</a:t>
          </a:r>
          <a:endParaRPr lang="es-ES" sz="1700" b="1" dirty="0"/>
        </a:p>
      </dgm:t>
    </dgm:pt>
    <dgm:pt modelId="{5515641D-50E9-43D6-94F9-10DD098A905F}" type="parTrans" cxnId="{2B39CC9D-28A5-4973-B311-98EB5E30BDE9}">
      <dgm:prSet/>
      <dgm:spPr/>
      <dgm:t>
        <a:bodyPr/>
        <a:lstStyle/>
        <a:p>
          <a:endParaRPr lang="es-ES" sz="1700" b="1"/>
        </a:p>
      </dgm:t>
    </dgm:pt>
    <dgm:pt modelId="{0478B224-5824-4E3B-A27F-0A8B26AC0C41}" type="sibTrans" cxnId="{2B39CC9D-28A5-4973-B311-98EB5E30BDE9}">
      <dgm:prSet/>
      <dgm:spPr/>
      <dgm:t>
        <a:bodyPr/>
        <a:lstStyle/>
        <a:p>
          <a:endParaRPr lang="es-ES" sz="1700" b="1"/>
        </a:p>
      </dgm:t>
    </dgm:pt>
    <dgm:pt modelId="{45124A0D-0DC9-42AB-88EC-46C3B5C2F222}">
      <dgm:prSet phldrT="[Texto]" custT="1"/>
      <dgm:spPr/>
      <dgm:t>
        <a:bodyPr/>
        <a:lstStyle/>
        <a:p>
          <a:r>
            <a:rPr lang="ro-RO" sz="1700" b="1" dirty="0"/>
            <a:t>Până la </a:t>
          </a:r>
          <a:r>
            <a:rPr lang="ro-RO" sz="1700" b="1" dirty="0" smtClean="0"/>
            <a:t>întemniţarea </a:t>
          </a:r>
          <a:r>
            <a:rPr lang="ro-RO" sz="1700" b="1" dirty="0"/>
            <a:t>papei</a:t>
          </a:r>
          <a:endParaRPr lang="es-ES" sz="1700" b="1" dirty="0"/>
        </a:p>
      </dgm:t>
    </dgm:pt>
    <dgm:pt modelId="{B0F0D1D7-AB7E-4C56-AE49-BD56819E6373}" type="parTrans" cxnId="{7AC7C9ED-3FCE-47E3-B02F-783195E6D09B}">
      <dgm:prSet/>
      <dgm:spPr/>
      <dgm:t>
        <a:bodyPr/>
        <a:lstStyle/>
        <a:p>
          <a:endParaRPr lang="es-ES" sz="1700" b="1"/>
        </a:p>
      </dgm:t>
    </dgm:pt>
    <dgm:pt modelId="{E3AFD884-AC76-43BF-84D0-E44CE8F8F287}" type="sibTrans" cxnId="{7AC7C9ED-3FCE-47E3-B02F-783195E6D09B}">
      <dgm:prSet/>
      <dgm:spPr/>
      <dgm:t>
        <a:bodyPr/>
        <a:lstStyle/>
        <a:p>
          <a:endParaRPr lang="es-ES" sz="1700" b="1"/>
        </a:p>
      </dgm:t>
    </dgm:pt>
    <dgm:pt modelId="{19DFB7BE-0FB8-401B-A533-DBE85BFAB44F}">
      <dgm:prSet phldrT="[Texto]" custT="1"/>
      <dgm:spPr/>
      <dgm:t>
        <a:bodyPr/>
        <a:lstStyle/>
        <a:p>
          <a:r>
            <a:rPr lang="ro-RO" sz="1700" b="1" dirty="0"/>
            <a:t>Până la </a:t>
          </a:r>
          <a:r>
            <a:rPr lang="ro-RO" sz="1700" b="1" dirty="0" smtClean="0"/>
            <a:t>sfârşitul </a:t>
          </a:r>
          <a:r>
            <a:rPr lang="ro-RO" sz="1700" b="1" dirty="0"/>
            <a:t>celor </a:t>
          </a:r>
          <a:r>
            <a:rPr lang="es-ES" sz="1700" b="1" dirty="0"/>
            <a:t>2.300 d</a:t>
          </a:r>
          <a:r>
            <a:rPr lang="ro-RO" sz="1700" b="1" dirty="0"/>
            <a:t>e zile</a:t>
          </a:r>
          <a:endParaRPr lang="es-ES" sz="1700" b="1" dirty="0"/>
        </a:p>
      </dgm:t>
    </dgm:pt>
    <dgm:pt modelId="{C7C4D47A-027E-4673-B7DB-37A48D67CF4A}" type="parTrans" cxnId="{9CEC40F5-049A-43EB-BF2A-4F0E4B66A504}">
      <dgm:prSet/>
      <dgm:spPr/>
      <dgm:t>
        <a:bodyPr/>
        <a:lstStyle/>
        <a:p>
          <a:endParaRPr lang="es-ES" sz="1700" b="1"/>
        </a:p>
      </dgm:t>
    </dgm:pt>
    <dgm:pt modelId="{F5E85AFD-7EA9-433A-9B01-4642F639F2D3}" type="sibTrans" cxnId="{9CEC40F5-049A-43EB-BF2A-4F0E4B66A504}">
      <dgm:prSet/>
      <dgm:spPr/>
      <dgm:t>
        <a:bodyPr/>
        <a:lstStyle/>
        <a:p>
          <a:endParaRPr lang="es-ES" sz="1700" b="1"/>
        </a:p>
      </dgm:t>
    </dgm:pt>
    <dgm:pt modelId="{508EBDCD-B3D6-4D34-9B4C-600344E6FBEA}">
      <dgm:prSet phldrT="[Texto]" custT="1"/>
      <dgm:spPr/>
      <dgm:t>
        <a:bodyPr/>
        <a:lstStyle/>
        <a:p>
          <a:r>
            <a:rPr lang="ro-RO" sz="1700" b="1" dirty="0"/>
            <a:t>Până la </a:t>
          </a:r>
          <a:r>
            <a:rPr lang="ro-RO" sz="1700" b="1" dirty="0" smtClean="0"/>
            <a:t>sfârşit</a:t>
          </a:r>
          <a:endParaRPr lang="es-ES" sz="1700" b="1" dirty="0"/>
        </a:p>
      </dgm:t>
    </dgm:pt>
    <dgm:pt modelId="{95A43E23-4DF6-4320-871F-C2BBE900B536}" type="parTrans" cxnId="{FFA43F90-8F33-41AD-A257-FA7C4B0F15E7}">
      <dgm:prSet/>
      <dgm:spPr/>
      <dgm:t>
        <a:bodyPr/>
        <a:lstStyle/>
        <a:p>
          <a:endParaRPr lang="es-ES" sz="1700" b="1"/>
        </a:p>
      </dgm:t>
    </dgm:pt>
    <dgm:pt modelId="{488EF8BA-FE82-4D42-93AF-CEDD4B884D4E}" type="sibTrans" cxnId="{FFA43F90-8F33-41AD-A257-FA7C4B0F15E7}">
      <dgm:prSet/>
      <dgm:spPr/>
      <dgm:t>
        <a:bodyPr/>
        <a:lstStyle/>
        <a:p>
          <a:endParaRPr lang="es-ES" sz="1700" b="1"/>
        </a:p>
      </dgm:t>
    </dgm:pt>
    <dgm:pt modelId="{0AA954B1-CE8E-47D3-B939-158B40F3EA56}" type="pres">
      <dgm:prSet presAssocID="{4639D36E-100B-4F85-A396-66A3AE0B1994}" presName="Name0" presStyleCnt="0">
        <dgm:presLayoutVars>
          <dgm:dir/>
          <dgm:resizeHandles val="exact"/>
        </dgm:presLayoutVars>
      </dgm:prSet>
      <dgm:spPr/>
      <dgm:t>
        <a:bodyPr/>
        <a:lstStyle/>
        <a:p>
          <a:endParaRPr lang="ro-RO"/>
        </a:p>
      </dgm:t>
    </dgm:pt>
    <dgm:pt modelId="{083DB1B2-2737-49E9-8F4A-847F0D7D2AA5}" type="pres">
      <dgm:prSet presAssocID="{06F1F8C7-4C74-4623-939A-8875A2E4CFFA}" presName="node" presStyleLbl="node1" presStyleIdx="0" presStyleCnt="7">
        <dgm:presLayoutVars>
          <dgm:bulletEnabled val="1"/>
        </dgm:presLayoutVars>
      </dgm:prSet>
      <dgm:spPr/>
      <dgm:t>
        <a:bodyPr/>
        <a:lstStyle/>
        <a:p>
          <a:endParaRPr lang="ro-RO"/>
        </a:p>
      </dgm:t>
    </dgm:pt>
    <dgm:pt modelId="{9F94EA1E-9374-4A9A-8363-2D8498140899}" type="pres">
      <dgm:prSet presAssocID="{976C96ED-33E3-47BB-8B09-0772F38AA20F}" presName="sibTrans" presStyleCnt="0"/>
      <dgm:spPr/>
    </dgm:pt>
    <dgm:pt modelId="{85A30923-F58D-4843-8FC7-FB5F60A12203}" type="pres">
      <dgm:prSet presAssocID="{042FE46B-DE5D-4B81-B1C7-6127113F197B}" presName="node" presStyleLbl="node1" presStyleIdx="1" presStyleCnt="7">
        <dgm:presLayoutVars>
          <dgm:bulletEnabled val="1"/>
        </dgm:presLayoutVars>
      </dgm:prSet>
      <dgm:spPr/>
      <dgm:t>
        <a:bodyPr/>
        <a:lstStyle/>
        <a:p>
          <a:endParaRPr lang="ro-RO"/>
        </a:p>
      </dgm:t>
    </dgm:pt>
    <dgm:pt modelId="{9ED28A3A-965A-4F3F-8972-61A0E3B046D0}" type="pres">
      <dgm:prSet presAssocID="{56FE3E04-7318-4D58-947B-C08D38125BE7}" presName="sibTrans" presStyleCnt="0"/>
      <dgm:spPr/>
    </dgm:pt>
    <dgm:pt modelId="{AEAD07D2-D5F6-46CA-A718-D787994FD70C}" type="pres">
      <dgm:prSet presAssocID="{E3282EC6-B87D-493F-A88F-BFB6EC49F085}" presName="node" presStyleLbl="node1" presStyleIdx="2" presStyleCnt="7">
        <dgm:presLayoutVars>
          <dgm:bulletEnabled val="1"/>
        </dgm:presLayoutVars>
      </dgm:prSet>
      <dgm:spPr/>
      <dgm:t>
        <a:bodyPr/>
        <a:lstStyle/>
        <a:p>
          <a:endParaRPr lang="ro-RO"/>
        </a:p>
      </dgm:t>
    </dgm:pt>
    <dgm:pt modelId="{76BA787C-49DC-4A4F-A9AE-5710F1565F0E}" type="pres">
      <dgm:prSet presAssocID="{344981B5-C657-4D2C-9243-DD3CEE489F20}" presName="sibTrans" presStyleCnt="0"/>
      <dgm:spPr/>
    </dgm:pt>
    <dgm:pt modelId="{C2B629B0-E581-4B1C-9F64-00029BB8A534}" type="pres">
      <dgm:prSet presAssocID="{1542B741-21C1-4DC4-8008-8F1C34EBCA4A}" presName="node" presStyleLbl="node1" presStyleIdx="3" presStyleCnt="7">
        <dgm:presLayoutVars>
          <dgm:bulletEnabled val="1"/>
        </dgm:presLayoutVars>
      </dgm:prSet>
      <dgm:spPr/>
      <dgm:t>
        <a:bodyPr/>
        <a:lstStyle/>
        <a:p>
          <a:endParaRPr lang="ro-RO"/>
        </a:p>
      </dgm:t>
    </dgm:pt>
    <dgm:pt modelId="{F89CB24C-F173-43ED-BB41-2C01C0E87AF8}" type="pres">
      <dgm:prSet presAssocID="{0478B224-5824-4E3B-A27F-0A8B26AC0C41}" presName="sibTrans" presStyleCnt="0"/>
      <dgm:spPr/>
    </dgm:pt>
    <dgm:pt modelId="{FBBACE0A-61DD-420A-BA13-2E2D07CF1CD7}" type="pres">
      <dgm:prSet presAssocID="{45124A0D-0DC9-42AB-88EC-46C3B5C2F222}" presName="node" presStyleLbl="node1" presStyleIdx="4" presStyleCnt="7">
        <dgm:presLayoutVars>
          <dgm:bulletEnabled val="1"/>
        </dgm:presLayoutVars>
      </dgm:prSet>
      <dgm:spPr/>
      <dgm:t>
        <a:bodyPr/>
        <a:lstStyle/>
        <a:p>
          <a:endParaRPr lang="ro-RO"/>
        </a:p>
      </dgm:t>
    </dgm:pt>
    <dgm:pt modelId="{E47EEF9E-8EB7-49BA-83CB-269AD338C04E}" type="pres">
      <dgm:prSet presAssocID="{E3AFD884-AC76-43BF-84D0-E44CE8F8F287}" presName="sibTrans" presStyleCnt="0"/>
      <dgm:spPr/>
    </dgm:pt>
    <dgm:pt modelId="{84F69B57-3F09-43B5-BE07-B9A64CF19E00}" type="pres">
      <dgm:prSet presAssocID="{19DFB7BE-0FB8-401B-A533-DBE85BFAB44F}" presName="node" presStyleLbl="node1" presStyleIdx="5" presStyleCnt="7">
        <dgm:presLayoutVars>
          <dgm:bulletEnabled val="1"/>
        </dgm:presLayoutVars>
      </dgm:prSet>
      <dgm:spPr/>
      <dgm:t>
        <a:bodyPr/>
        <a:lstStyle/>
        <a:p>
          <a:endParaRPr lang="ro-RO"/>
        </a:p>
      </dgm:t>
    </dgm:pt>
    <dgm:pt modelId="{BF88A253-D34E-44F8-856B-3F3EC25DE4B3}" type="pres">
      <dgm:prSet presAssocID="{F5E85AFD-7EA9-433A-9B01-4642F639F2D3}" presName="sibTrans" presStyleCnt="0"/>
      <dgm:spPr/>
    </dgm:pt>
    <dgm:pt modelId="{860F8955-603E-4178-8939-F1A0E1869045}" type="pres">
      <dgm:prSet presAssocID="{508EBDCD-B3D6-4D34-9B4C-600344E6FBEA}" presName="node" presStyleLbl="node1" presStyleIdx="6" presStyleCnt="7">
        <dgm:presLayoutVars>
          <dgm:bulletEnabled val="1"/>
        </dgm:presLayoutVars>
      </dgm:prSet>
      <dgm:spPr/>
      <dgm:t>
        <a:bodyPr/>
        <a:lstStyle/>
        <a:p>
          <a:endParaRPr lang="ro-RO"/>
        </a:p>
      </dgm:t>
    </dgm:pt>
  </dgm:ptLst>
  <dgm:cxnLst>
    <dgm:cxn modelId="{40E24031-6CBA-4A90-8C94-E03470FB2446}" type="presOf" srcId="{1542B741-21C1-4DC4-8008-8F1C34EBCA4A}" destId="{C2B629B0-E581-4B1C-9F64-00029BB8A534}" srcOrd="0" destOrd="0" presId="urn:microsoft.com/office/officeart/2005/8/layout/hList6"/>
    <dgm:cxn modelId="{23906E88-7325-4C0A-8D42-5153A54B118A}" type="presOf" srcId="{4639D36E-100B-4F85-A396-66A3AE0B1994}" destId="{0AA954B1-CE8E-47D3-B939-158B40F3EA56}" srcOrd="0" destOrd="0" presId="urn:microsoft.com/office/officeart/2005/8/layout/hList6"/>
    <dgm:cxn modelId="{9CEC40F5-049A-43EB-BF2A-4F0E4B66A504}" srcId="{4639D36E-100B-4F85-A396-66A3AE0B1994}" destId="{19DFB7BE-0FB8-401B-A533-DBE85BFAB44F}" srcOrd="5" destOrd="0" parTransId="{C7C4D47A-027E-4673-B7DB-37A48D67CF4A}" sibTransId="{F5E85AFD-7EA9-433A-9B01-4642F639F2D3}"/>
    <dgm:cxn modelId="{48D7D2DD-9FFF-480A-B028-2D8D224D9523}" type="presOf" srcId="{19DFB7BE-0FB8-401B-A533-DBE85BFAB44F}" destId="{84F69B57-3F09-43B5-BE07-B9A64CF19E00}" srcOrd="0" destOrd="0" presId="urn:microsoft.com/office/officeart/2005/8/layout/hList6"/>
    <dgm:cxn modelId="{2CDAE0C0-3172-449B-896C-D134DB10A50B}" type="presOf" srcId="{508EBDCD-B3D6-4D34-9B4C-600344E6FBEA}" destId="{860F8955-603E-4178-8939-F1A0E1869045}" srcOrd="0" destOrd="0" presId="urn:microsoft.com/office/officeart/2005/8/layout/hList6"/>
    <dgm:cxn modelId="{7A4CD74E-B7BE-4102-8288-AD59B1A1E3BE}" type="presOf" srcId="{042FE46B-DE5D-4B81-B1C7-6127113F197B}" destId="{85A30923-F58D-4843-8FC7-FB5F60A12203}" srcOrd="0" destOrd="0" presId="urn:microsoft.com/office/officeart/2005/8/layout/hList6"/>
    <dgm:cxn modelId="{7F299A85-5702-446C-94CD-DB30CBCFEA0F}" srcId="{4639D36E-100B-4F85-A396-66A3AE0B1994}" destId="{E3282EC6-B87D-493F-A88F-BFB6EC49F085}" srcOrd="2" destOrd="0" parTransId="{383004DB-17AD-4750-B2DD-0E0741C6043B}" sibTransId="{344981B5-C657-4D2C-9243-DD3CEE489F20}"/>
    <dgm:cxn modelId="{FFA43F90-8F33-41AD-A257-FA7C4B0F15E7}" srcId="{4639D36E-100B-4F85-A396-66A3AE0B1994}" destId="{508EBDCD-B3D6-4D34-9B4C-600344E6FBEA}" srcOrd="6" destOrd="0" parTransId="{95A43E23-4DF6-4320-871F-C2BBE900B536}" sibTransId="{488EF8BA-FE82-4D42-93AF-CEDD4B884D4E}"/>
    <dgm:cxn modelId="{2B39CC9D-28A5-4973-B311-98EB5E30BDE9}" srcId="{4639D36E-100B-4F85-A396-66A3AE0B1994}" destId="{1542B741-21C1-4DC4-8008-8F1C34EBCA4A}" srcOrd="3" destOrd="0" parTransId="{5515641D-50E9-43D6-94F9-10DD098A905F}" sibTransId="{0478B224-5824-4E3B-A27F-0A8B26AC0C41}"/>
    <dgm:cxn modelId="{EB34508E-FA3F-4AC2-A3EA-7B18F799E091}" srcId="{4639D36E-100B-4F85-A396-66A3AE0B1994}" destId="{042FE46B-DE5D-4B81-B1C7-6127113F197B}" srcOrd="1" destOrd="0" parTransId="{4FCE96A7-B82D-4B10-AEA4-D13E6368A7E5}" sibTransId="{56FE3E04-7318-4D58-947B-C08D38125BE7}"/>
    <dgm:cxn modelId="{136F7BB7-55BE-4FB1-9230-4E62CC79052B}" srcId="{4639D36E-100B-4F85-A396-66A3AE0B1994}" destId="{06F1F8C7-4C74-4623-939A-8875A2E4CFFA}" srcOrd="0" destOrd="0" parTransId="{07849A6E-AEFE-41E0-BF34-1BC6F5761D9B}" sibTransId="{976C96ED-33E3-47BB-8B09-0772F38AA20F}"/>
    <dgm:cxn modelId="{E1198F7C-42CC-4AAB-9B55-D825399D9141}" type="presOf" srcId="{E3282EC6-B87D-493F-A88F-BFB6EC49F085}" destId="{AEAD07D2-D5F6-46CA-A718-D787994FD70C}" srcOrd="0" destOrd="0" presId="urn:microsoft.com/office/officeart/2005/8/layout/hList6"/>
    <dgm:cxn modelId="{A31044BB-6AAD-4099-B880-FEE0678C06E9}" type="presOf" srcId="{45124A0D-0DC9-42AB-88EC-46C3B5C2F222}" destId="{FBBACE0A-61DD-420A-BA13-2E2D07CF1CD7}" srcOrd="0" destOrd="0" presId="urn:microsoft.com/office/officeart/2005/8/layout/hList6"/>
    <dgm:cxn modelId="{7AC7C9ED-3FCE-47E3-B02F-783195E6D09B}" srcId="{4639D36E-100B-4F85-A396-66A3AE0B1994}" destId="{45124A0D-0DC9-42AB-88EC-46C3B5C2F222}" srcOrd="4" destOrd="0" parTransId="{B0F0D1D7-AB7E-4C56-AE49-BD56819E6373}" sibTransId="{E3AFD884-AC76-43BF-84D0-E44CE8F8F287}"/>
    <dgm:cxn modelId="{7CCAE3B4-3CFE-49F9-8E52-1C46F4776587}" type="presOf" srcId="{06F1F8C7-4C74-4623-939A-8875A2E4CFFA}" destId="{083DB1B2-2737-49E9-8F4A-847F0D7D2AA5}" srcOrd="0" destOrd="0" presId="urn:microsoft.com/office/officeart/2005/8/layout/hList6"/>
    <dgm:cxn modelId="{6CFF7CDC-CE96-4F5D-95A1-4B556C7A92A2}" type="presParOf" srcId="{0AA954B1-CE8E-47D3-B939-158B40F3EA56}" destId="{083DB1B2-2737-49E9-8F4A-847F0D7D2AA5}" srcOrd="0" destOrd="0" presId="urn:microsoft.com/office/officeart/2005/8/layout/hList6"/>
    <dgm:cxn modelId="{B31FB04B-790C-410B-8F40-0FE4656D1B51}" type="presParOf" srcId="{0AA954B1-CE8E-47D3-B939-158B40F3EA56}" destId="{9F94EA1E-9374-4A9A-8363-2D8498140899}" srcOrd="1" destOrd="0" presId="urn:microsoft.com/office/officeart/2005/8/layout/hList6"/>
    <dgm:cxn modelId="{3FDC67EF-0E2F-4D03-A69B-70D08124EE6D}" type="presParOf" srcId="{0AA954B1-CE8E-47D3-B939-158B40F3EA56}" destId="{85A30923-F58D-4843-8FC7-FB5F60A12203}" srcOrd="2" destOrd="0" presId="urn:microsoft.com/office/officeart/2005/8/layout/hList6"/>
    <dgm:cxn modelId="{8299FBBD-BB50-46C7-A19A-58B9C4D7BF1E}" type="presParOf" srcId="{0AA954B1-CE8E-47D3-B939-158B40F3EA56}" destId="{9ED28A3A-965A-4F3F-8972-61A0E3B046D0}" srcOrd="3" destOrd="0" presId="urn:microsoft.com/office/officeart/2005/8/layout/hList6"/>
    <dgm:cxn modelId="{77F3A237-44A7-400E-823F-61E373BAE7C7}" type="presParOf" srcId="{0AA954B1-CE8E-47D3-B939-158B40F3EA56}" destId="{AEAD07D2-D5F6-46CA-A718-D787994FD70C}" srcOrd="4" destOrd="0" presId="urn:microsoft.com/office/officeart/2005/8/layout/hList6"/>
    <dgm:cxn modelId="{D4DA4BCC-BFDF-45BA-81DA-A4826B65102F}" type="presParOf" srcId="{0AA954B1-CE8E-47D3-B939-158B40F3EA56}" destId="{76BA787C-49DC-4A4F-A9AE-5710F1565F0E}" srcOrd="5" destOrd="0" presId="urn:microsoft.com/office/officeart/2005/8/layout/hList6"/>
    <dgm:cxn modelId="{48107EF8-78BF-4ABD-8EAC-8A7DCA27C3B5}" type="presParOf" srcId="{0AA954B1-CE8E-47D3-B939-158B40F3EA56}" destId="{C2B629B0-E581-4B1C-9F64-00029BB8A534}" srcOrd="6" destOrd="0" presId="urn:microsoft.com/office/officeart/2005/8/layout/hList6"/>
    <dgm:cxn modelId="{5594AB1E-2C5A-453B-99B6-54353AF7E331}" type="presParOf" srcId="{0AA954B1-CE8E-47D3-B939-158B40F3EA56}" destId="{F89CB24C-F173-43ED-BB41-2C01C0E87AF8}" srcOrd="7" destOrd="0" presId="urn:microsoft.com/office/officeart/2005/8/layout/hList6"/>
    <dgm:cxn modelId="{928524B3-BE8E-47EF-8370-202FF2D62AE5}" type="presParOf" srcId="{0AA954B1-CE8E-47D3-B939-158B40F3EA56}" destId="{FBBACE0A-61DD-420A-BA13-2E2D07CF1CD7}" srcOrd="8" destOrd="0" presId="urn:microsoft.com/office/officeart/2005/8/layout/hList6"/>
    <dgm:cxn modelId="{89C9332A-2FC4-475E-B164-FBFA6115C1AE}" type="presParOf" srcId="{0AA954B1-CE8E-47D3-B939-158B40F3EA56}" destId="{E47EEF9E-8EB7-49BA-83CB-269AD338C04E}" srcOrd="9" destOrd="0" presId="urn:microsoft.com/office/officeart/2005/8/layout/hList6"/>
    <dgm:cxn modelId="{38C0E963-9413-49B3-97F3-864AA4CA32E8}" type="presParOf" srcId="{0AA954B1-CE8E-47D3-B939-158B40F3EA56}" destId="{84F69B57-3F09-43B5-BE07-B9A64CF19E00}" srcOrd="10" destOrd="0" presId="urn:microsoft.com/office/officeart/2005/8/layout/hList6"/>
    <dgm:cxn modelId="{191B78B5-3554-4271-9406-468057836E9D}" type="presParOf" srcId="{0AA954B1-CE8E-47D3-B939-158B40F3EA56}" destId="{BF88A253-D34E-44F8-856B-3F3EC25DE4B3}" srcOrd="11" destOrd="0" presId="urn:microsoft.com/office/officeart/2005/8/layout/hList6"/>
    <dgm:cxn modelId="{CE555C4F-59D9-4D93-9383-EB4DBC4B1ACC}" type="presParOf" srcId="{0AA954B1-CE8E-47D3-B939-158B40F3EA56}" destId="{860F8955-603E-4178-8939-F1A0E1869045}" srcOrd="12" destOrd="0" presId="urn:microsoft.com/office/officeart/2005/8/layout/hList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5C9AF-80C2-466B-97FA-266384F1742E}" type="doc">
      <dgm:prSet loTypeId="urn:microsoft.com/office/officeart/2005/8/layout/bList2#1" loCatId="picture" qsTypeId="urn:microsoft.com/office/officeart/2005/8/quickstyle/3d5" qsCatId="3D" csTypeId="urn:microsoft.com/office/officeart/2005/8/colors/colorful4" csCatId="colorful" phldr="1"/>
      <dgm:spPr/>
      <dgm:t>
        <a:bodyPr/>
        <a:lstStyle/>
        <a:p>
          <a:endParaRPr lang="es-ES"/>
        </a:p>
      </dgm:t>
    </dgm:pt>
    <dgm:pt modelId="{F35EBB89-35A6-4526-89AF-C301271A7D96}">
      <dgm:prSet phldrT="[Texto]" custT="1"/>
      <dgm:spPr/>
      <dgm:t>
        <a:bodyPr/>
        <a:lstStyle/>
        <a:p>
          <a:r>
            <a:rPr lang="ro-RO" sz="2000" b="1" dirty="0">
              <a:solidFill>
                <a:schemeClr val="tx1"/>
              </a:solidFill>
            </a:rPr>
            <a:t>Aur </a:t>
          </a:r>
          <a:endParaRPr lang="es-ES" sz="2000" b="1" dirty="0">
            <a:solidFill>
              <a:schemeClr val="tx1"/>
            </a:solidFill>
          </a:endParaRPr>
        </a:p>
      </dgm:t>
    </dgm:pt>
    <dgm:pt modelId="{01CA3F2A-D54B-407F-8271-501F58B98690}" type="parTrans" cxnId="{A806CAFD-ACF6-4EC9-951C-2598862C7E30}">
      <dgm:prSet/>
      <dgm:spPr/>
      <dgm:t>
        <a:bodyPr/>
        <a:lstStyle/>
        <a:p>
          <a:endParaRPr lang="es-ES" sz="2000" b="1"/>
        </a:p>
      </dgm:t>
    </dgm:pt>
    <dgm:pt modelId="{1CF2A92C-631F-4DF6-8454-37AC41A0EFB8}" type="sibTrans" cxnId="{A806CAFD-ACF6-4EC9-951C-2598862C7E30}">
      <dgm:prSet/>
      <dgm:spPr/>
      <dgm:t>
        <a:bodyPr/>
        <a:lstStyle/>
        <a:p>
          <a:endParaRPr lang="es-ES" sz="2000" b="1"/>
        </a:p>
      </dgm:t>
    </dgm:pt>
    <dgm:pt modelId="{422CC8C7-8F0A-4E91-B40E-F576F04AB471}">
      <dgm:prSet phldrT="[Texto]" custT="1"/>
      <dgm:spPr/>
      <dgm:t>
        <a:bodyPr/>
        <a:lstStyle/>
        <a:p>
          <a:r>
            <a:rPr lang="ro-RO" sz="2000" b="1" dirty="0">
              <a:solidFill>
                <a:schemeClr val="tx1"/>
              </a:solidFill>
            </a:rPr>
            <a:t>Haină albă</a:t>
          </a:r>
          <a:endParaRPr lang="es-ES" sz="2000" b="1" dirty="0">
            <a:solidFill>
              <a:schemeClr val="tx1"/>
            </a:solidFill>
          </a:endParaRPr>
        </a:p>
      </dgm:t>
    </dgm:pt>
    <dgm:pt modelId="{8A24B694-FFFA-4405-A1ED-6B23D11DB982}" type="parTrans" cxnId="{AD9AE1AF-DEB0-480D-B7D6-3BAB012C44AB}">
      <dgm:prSet/>
      <dgm:spPr/>
      <dgm:t>
        <a:bodyPr/>
        <a:lstStyle/>
        <a:p>
          <a:endParaRPr lang="es-ES" sz="2000" b="1"/>
        </a:p>
      </dgm:t>
    </dgm:pt>
    <dgm:pt modelId="{08E8EA1C-C1BC-4461-8C08-949B3648D096}" type="sibTrans" cxnId="{AD9AE1AF-DEB0-480D-B7D6-3BAB012C44AB}">
      <dgm:prSet/>
      <dgm:spPr/>
      <dgm:t>
        <a:bodyPr/>
        <a:lstStyle/>
        <a:p>
          <a:endParaRPr lang="es-ES" sz="2000" b="1"/>
        </a:p>
      </dgm:t>
    </dgm:pt>
    <dgm:pt modelId="{7BFEDB94-7667-4E68-954A-FD210B3AB30A}">
      <dgm:prSet phldrT="[Texto]" custT="1"/>
      <dgm:spPr/>
      <dgm:t>
        <a:bodyPr/>
        <a:lstStyle/>
        <a:p>
          <a:r>
            <a:rPr lang="ro-RO" sz="2000" b="1" dirty="0">
              <a:solidFill>
                <a:schemeClr val="tx1"/>
              </a:solidFill>
            </a:rPr>
            <a:t>Alifie</a:t>
          </a:r>
          <a:endParaRPr lang="es-ES" sz="2000" b="1" dirty="0">
            <a:solidFill>
              <a:schemeClr val="tx1"/>
            </a:solidFill>
          </a:endParaRPr>
        </a:p>
      </dgm:t>
    </dgm:pt>
    <dgm:pt modelId="{97578B56-6A54-4647-B8F6-C18B16E401C5}" type="parTrans" cxnId="{109FA504-461D-493C-8E2E-C4283010D9F7}">
      <dgm:prSet/>
      <dgm:spPr/>
      <dgm:t>
        <a:bodyPr/>
        <a:lstStyle/>
        <a:p>
          <a:endParaRPr lang="es-ES" sz="2000" b="1"/>
        </a:p>
      </dgm:t>
    </dgm:pt>
    <dgm:pt modelId="{B83F582A-07D4-4F5D-9E8D-06F88D59EFF0}" type="sibTrans" cxnId="{109FA504-461D-493C-8E2E-C4283010D9F7}">
      <dgm:prSet/>
      <dgm:spPr/>
      <dgm:t>
        <a:bodyPr/>
        <a:lstStyle/>
        <a:p>
          <a:endParaRPr lang="es-ES" sz="2000" b="1"/>
        </a:p>
      </dgm:t>
    </dgm:pt>
    <dgm:pt modelId="{4EC5938B-1FF1-4782-B1F8-DFB510ED363A}">
      <dgm:prSet phldrT="[Texto]" custT="1"/>
      <dgm:spPr/>
      <dgm:t>
        <a:bodyPr/>
        <a:lstStyle/>
        <a:p>
          <a:r>
            <a:rPr lang="ro-RO" sz="2000" b="1" dirty="0" smtClean="0"/>
            <a:t>Credinţă</a:t>
          </a:r>
          <a:r>
            <a:rPr lang="es-ES" sz="2000" b="1" dirty="0"/>
            <a:t/>
          </a:r>
          <a:br>
            <a:rPr lang="es-ES" sz="2000" b="1" dirty="0"/>
          </a:br>
          <a:r>
            <a:rPr lang="es-ES" sz="2000" b="1" dirty="0"/>
            <a:t>(1 Pe</a:t>
          </a:r>
          <a:r>
            <a:rPr lang="ro-RO" sz="2000" b="1" dirty="0"/>
            <a:t>tru</a:t>
          </a:r>
          <a:r>
            <a:rPr lang="es-ES" sz="2000" b="1" dirty="0"/>
            <a:t> 1:7)</a:t>
          </a:r>
        </a:p>
      </dgm:t>
    </dgm:pt>
    <dgm:pt modelId="{D866C085-712F-4EEF-8C76-DA8846214E9A}" type="parTrans" cxnId="{B1065F4D-754B-4EF7-AE38-B9765D9AB7CB}">
      <dgm:prSet/>
      <dgm:spPr/>
      <dgm:t>
        <a:bodyPr/>
        <a:lstStyle/>
        <a:p>
          <a:endParaRPr lang="es-ES" sz="2000" b="1"/>
        </a:p>
      </dgm:t>
    </dgm:pt>
    <dgm:pt modelId="{EBF265F1-3A0B-4A2B-878C-FCE89B049C51}" type="sibTrans" cxnId="{B1065F4D-754B-4EF7-AE38-B9765D9AB7CB}">
      <dgm:prSet/>
      <dgm:spPr/>
      <dgm:t>
        <a:bodyPr/>
        <a:lstStyle/>
        <a:p>
          <a:endParaRPr lang="es-ES" sz="2000" b="1"/>
        </a:p>
      </dgm:t>
    </dgm:pt>
    <dgm:pt modelId="{D18F9694-6A4A-44F6-A296-7EE53EFC3ACE}">
      <dgm:prSet phldrT="[Texto]" custT="1"/>
      <dgm:spPr/>
      <dgm:t>
        <a:bodyPr/>
        <a:lstStyle/>
        <a:p>
          <a:r>
            <a:rPr lang="ro-RO" sz="2000" b="1" dirty="0"/>
            <a:t>Mântuire </a:t>
          </a:r>
          <a:r>
            <a:rPr lang="ro-RO" sz="2000" b="1" dirty="0" smtClean="0"/>
            <a:t>şi îndreptăţire</a:t>
          </a:r>
          <a:r>
            <a:rPr lang="es-ES" sz="2000" b="1" dirty="0"/>
            <a:t/>
          </a:r>
          <a:br>
            <a:rPr lang="es-ES" sz="2000" b="1" dirty="0"/>
          </a:br>
          <a:r>
            <a:rPr lang="es-ES" sz="2000" b="1" dirty="0"/>
            <a:t>(Isa</a:t>
          </a:r>
          <a:r>
            <a:rPr lang="ro-RO" sz="2000" b="1" dirty="0"/>
            <a:t>ia</a:t>
          </a:r>
          <a:r>
            <a:rPr lang="es-ES" sz="2000" b="1" dirty="0"/>
            <a:t> 61:10)</a:t>
          </a:r>
        </a:p>
      </dgm:t>
    </dgm:pt>
    <dgm:pt modelId="{02C02592-8697-4AE2-9793-DF0D65CEF3E4}" type="parTrans" cxnId="{38B3E647-E4D0-4892-896C-C8607B2E6540}">
      <dgm:prSet/>
      <dgm:spPr/>
      <dgm:t>
        <a:bodyPr/>
        <a:lstStyle/>
        <a:p>
          <a:endParaRPr lang="es-ES" sz="2000" b="1"/>
        </a:p>
      </dgm:t>
    </dgm:pt>
    <dgm:pt modelId="{80F6908A-1C37-4BCF-B42E-7E86E9D43417}" type="sibTrans" cxnId="{38B3E647-E4D0-4892-896C-C8607B2E6540}">
      <dgm:prSet/>
      <dgm:spPr/>
      <dgm:t>
        <a:bodyPr/>
        <a:lstStyle/>
        <a:p>
          <a:endParaRPr lang="es-ES" sz="2000" b="1"/>
        </a:p>
      </dgm:t>
    </dgm:pt>
    <dgm:pt modelId="{03F9EA9B-201F-4FAD-ADC7-E67625F4BA60}">
      <dgm:prSet phldrT="[Texto]" custT="1"/>
      <dgm:spPr/>
      <dgm:t>
        <a:bodyPr/>
        <a:lstStyle/>
        <a:p>
          <a:r>
            <a:rPr lang="ro-RO" sz="2000" b="1" noProof="0" dirty="0" smtClean="0"/>
            <a:t>Discernământ spiritual</a:t>
          </a:r>
          <a:br>
            <a:rPr lang="ro-RO" sz="2000" b="1" noProof="0" dirty="0" smtClean="0"/>
          </a:br>
          <a:r>
            <a:rPr lang="ro-RO" sz="2000" b="1" noProof="0" dirty="0" smtClean="0"/>
            <a:t>(Efeseni 1:17-18)</a:t>
          </a:r>
          <a:endParaRPr lang="ro-RO" sz="2000" b="1" noProof="0" dirty="0"/>
        </a:p>
      </dgm:t>
    </dgm:pt>
    <dgm:pt modelId="{4B188959-7CE6-4DBB-8548-220AA1E46344}" type="parTrans" cxnId="{31C1CDBD-9CDF-471D-9A10-B06EC922D6CB}">
      <dgm:prSet/>
      <dgm:spPr/>
      <dgm:t>
        <a:bodyPr/>
        <a:lstStyle/>
        <a:p>
          <a:endParaRPr lang="es-ES" sz="2000" b="1"/>
        </a:p>
      </dgm:t>
    </dgm:pt>
    <dgm:pt modelId="{15411185-0FC1-4476-9DE7-640E7CE02073}" type="sibTrans" cxnId="{31C1CDBD-9CDF-471D-9A10-B06EC922D6CB}">
      <dgm:prSet/>
      <dgm:spPr/>
      <dgm:t>
        <a:bodyPr/>
        <a:lstStyle/>
        <a:p>
          <a:endParaRPr lang="es-ES" sz="2000" b="1"/>
        </a:p>
      </dgm:t>
    </dgm:pt>
    <dgm:pt modelId="{53E18B49-FD28-428A-A724-15045E28E0FC}" type="pres">
      <dgm:prSet presAssocID="{4395C9AF-80C2-466B-97FA-266384F1742E}" presName="diagram" presStyleCnt="0">
        <dgm:presLayoutVars>
          <dgm:dir/>
          <dgm:animLvl val="lvl"/>
          <dgm:resizeHandles val="exact"/>
        </dgm:presLayoutVars>
      </dgm:prSet>
      <dgm:spPr/>
      <dgm:t>
        <a:bodyPr/>
        <a:lstStyle/>
        <a:p>
          <a:endParaRPr lang="ro-RO"/>
        </a:p>
      </dgm:t>
    </dgm:pt>
    <dgm:pt modelId="{DFCA28F1-0756-4174-8DA9-08485D088B8D}" type="pres">
      <dgm:prSet presAssocID="{F35EBB89-35A6-4526-89AF-C301271A7D96}" presName="compNode" presStyleCnt="0"/>
      <dgm:spPr/>
    </dgm:pt>
    <dgm:pt modelId="{903B43B8-0E4E-4C39-9FB2-704CE6E6A244}" type="pres">
      <dgm:prSet presAssocID="{F35EBB89-35A6-4526-89AF-C301271A7D96}" presName="childRect" presStyleLbl="bgAcc1" presStyleIdx="0" presStyleCnt="3" custScaleX="123266">
        <dgm:presLayoutVars>
          <dgm:bulletEnabled val="1"/>
        </dgm:presLayoutVars>
      </dgm:prSet>
      <dgm:spPr/>
      <dgm:t>
        <a:bodyPr/>
        <a:lstStyle/>
        <a:p>
          <a:endParaRPr lang="ro-RO"/>
        </a:p>
      </dgm:t>
    </dgm:pt>
    <dgm:pt modelId="{7E16EF36-A778-4345-88CF-938D8D8E44EF}" type="pres">
      <dgm:prSet presAssocID="{F35EBB89-35A6-4526-89AF-C301271A7D96}" presName="parentText" presStyleLbl="node1" presStyleIdx="0" presStyleCnt="0">
        <dgm:presLayoutVars>
          <dgm:chMax val="0"/>
          <dgm:bulletEnabled val="1"/>
        </dgm:presLayoutVars>
      </dgm:prSet>
      <dgm:spPr/>
      <dgm:t>
        <a:bodyPr/>
        <a:lstStyle/>
        <a:p>
          <a:endParaRPr lang="ro-RO"/>
        </a:p>
      </dgm:t>
    </dgm:pt>
    <dgm:pt modelId="{B5222BB5-7FE3-49E5-B1F7-8A98D6AEDC32}" type="pres">
      <dgm:prSet presAssocID="{F35EBB89-35A6-4526-89AF-C301271A7D96}" presName="parentRect" presStyleLbl="alignNode1" presStyleIdx="0" presStyleCnt="3" custScaleX="123266"/>
      <dgm:spPr/>
      <dgm:t>
        <a:bodyPr/>
        <a:lstStyle/>
        <a:p>
          <a:endParaRPr lang="ro-RO"/>
        </a:p>
      </dgm:t>
    </dgm:pt>
    <dgm:pt modelId="{12486D62-7709-4B3F-8B49-02D491C140A1}" type="pres">
      <dgm:prSet presAssocID="{F35EBB89-35A6-4526-89AF-C301271A7D96}" presName="adorn" presStyleLbl="fgAccFollowNode1" presStyleIdx="0" presStyleCnt="3" custLinFactNeighborY="1430"/>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t="4291"/>
          </a:stretch>
        </a:blipFill>
      </dgm:spPr>
    </dgm:pt>
    <dgm:pt modelId="{CB791A0F-C824-4CBE-B9BD-B4050D96D26A}" type="pres">
      <dgm:prSet presAssocID="{1CF2A92C-631F-4DF6-8454-37AC41A0EFB8}" presName="sibTrans" presStyleLbl="sibTrans2D1" presStyleIdx="0" presStyleCnt="0"/>
      <dgm:spPr/>
      <dgm:t>
        <a:bodyPr/>
        <a:lstStyle/>
        <a:p>
          <a:endParaRPr lang="ro-RO"/>
        </a:p>
      </dgm:t>
    </dgm:pt>
    <dgm:pt modelId="{3A31B003-6B16-40C9-AF9F-9F40CE06430B}" type="pres">
      <dgm:prSet presAssocID="{422CC8C7-8F0A-4E91-B40E-F576F04AB471}" presName="compNode" presStyleCnt="0"/>
      <dgm:spPr/>
    </dgm:pt>
    <dgm:pt modelId="{9D075EDD-E651-440C-847F-8711AB3A6B67}" type="pres">
      <dgm:prSet presAssocID="{422CC8C7-8F0A-4E91-B40E-F576F04AB471}" presName="childRect" presStyleLbl="bgAcc1" presStyleIdx="1" presStyleCnt="3" custScaleX="123266">
        <dgm:presLayoutVars>
          <dgm:bulletEnabled val="1"/>
        </dgm:presLayoutVars>
      </dgm:prSet>
      <dgm:spPr/>
      <dgm:t>
        <a:bodyPr/>
        <a:lstStyle/>
        <a:p>
          <a:endParaRPr lang="ro-RO"/>
        </a:p>
      </dgm:t>
    </dgm:pt>
    <dgm:pt modelId="{B491C741-14A1-4401-8AF1-26B91D515035}" type="pres">
      <dgm:prSet presAssocID="{422CC8C7-8F0A-4E91-B40E-F576F04AB471}" presName="parentText" presStyleLbl="node1" presStyleIdx="0" presStyleCnt="0">
        <dgm:presLayoutVars>
          <dgm:chMax val="0"/>
          <dgm:bulletEnabled val="1"/>
        </dgm:presLayoutVars>
      </dgm:prSet>
      <dgm:spPr/>
      <dgm:t>
        <a:bodyPr/>
        <a:lstStyle/>
        <a:p>
          <a:endParaRPr lang="ro-RO"/>
        </a:p>
      </dgm:t>
    </dgm:pt>
    <dgm:pt modelId="{E34253AE-8138-4970-80A6-CCA3CF13E98B}" type="pres">
      <dgm:prSet presAssocID="{422CC8C7-8F0A-4E91-B40E-F576F04AB471}" presName="parentRect" presStyleLbl="alignNode1" presStyleIdx="1" presStyleCnt="3" custScaleX="123266"/>
      <dgm:spPr/>
      <dgm:t>
        <a:bodyPr/>
        <a:lstStyle/>
        <a:p>
          <a:endParaRPr lang="ro-RO"/>
        </a:p>
      </dgm:t>
    </dgm:pt>
    <dgm:pt modelId="{F7A2CC74-EAE2-4FD9-9D46-A7B1E2343CFB}" type="pres">
      <dgm:prSet presAssocID="{422CC8C7-8F0A-4E91-B40E-F576F04AB471}" presName="adorn" presStyleLbl="fgAccFollowNod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6B6DD08B-523D-4E36-8C10-43F60AE9F289}" type="pres">
      <dgm:prSet presAssocID="{08E8EA1C-C1BC-4461-8C08-949B3648D096}" presName="sibTrans" presStyleLbl="sibTrans2D1" presStyleIdx="0" presStyleCnt="0"/>
      <dgm:spPr/>
      <dgm:t>
        <a:bodyPr/>
        <a:lstStyle/>
        <a:p>
          <a:endParaRPr lang="ro-RO"/>
        </a:p>
      </dgm:t>
    </dgm:pt>
    <dgm:pt modelId="{53113269-3C43-4A8D-9D78-C07827BD1BCE}" type="pres">
      <dgm:prSet presAssocID="{7BFEDB94-7667-4E68-954A-FD210B3AB30A}" presName="compNode" presStyleCnt="0"/>
      <dgm:spPr/>
    </dgm:pt>
    <dgm:pt modelId="{20CDE0F8-462D-464D-A0D8-831260185464}" type="pres">
      <dgm:prSet presAssocID="{7BFEDB94-7667-4E68-954A-FD210B3AB30A}" presName="childRect" presStyleLbl="bgAcc1" presStyleIdx="2" presStyleCnt="3" custScaleX="123266">
        <dgm:presLayoutVars>
          <dgm:bulletEnabled val="1"/>
        </dgm:presLayoutVars>
      </dgm:prSet>
      <dgm:spPr/>
      <dgm:t>
        <a:bodyPr/>
        <a:lstStyle/>
        <a:p>
          <a:endParaRPr lang="ro-RO"/>
        </a:p>
      </dgm:t>
    </dgm:pt>
    <dgm:pt modelId="{1AB3D8CF-A2A3-4EDF-B495-A26644198CCB}" type="pres">
      <dgm:prSet presAssocID="{7BFEDB94-7667-4E68-954A-FD210B3AB30A}" presName="parentText" presStyleLbl="node1" presStyleIdx="0" presStyleCnt="0">
        <dgm:presLayoutVars>
          <dgm:chMax val="0"/>
          <dgm:bulletEnabled val="1"/>
        </dgm:presLayoutVars>
      </dgm:prSet>
      <dgm:spPr/>
      <dgm:t>
        <a:bodyPr/>
        <a:lstStyle/>
        <a:p>
          <a:endParaRPr lang="ro-RO"/>
        </a:p>
      </dgm:t>
    </dgm:pt>
    <dgm:pt modelId="{85F02A50-DB81-4145-9B9A-C226A68D1EF4}" type="pres">
      <dgm:prSet presAssocID="{7BFEDB94-7667-4E68-954A-FD210B3AB30A}" presName="parentRect" presStyleLbl="alignNode1" presStyleIdx="2" presStyleCnt="3" custScaleX="123266"/>
      <dgm:spPr/>
      <dgm:t>
        <a:bodyPr/>
        <a:lstStyle/>
        <a:p>
          <a:endParaRPr lang="ro-RO"/>
        </a:p>
      </dgm:t>
    </dgm:pt>
    <dgm:pt modelId="{B0E49766-17AF-4722-B1B3-F5685599C453}" type="pres">
      <dgm:prSet presAssocID="{7BFEDB94-7667-4E68-954A-FD210B3AB30A}" presName="adorn" presStyleLbl="fgAccFollowNod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b="8098"/>
          </a:stretch>
        </a:blipFill>
      </dgm:spPr>
    </dgm:pt>
  </dgm:ptLst>
  <dgm:cxnLst>
    <dgm:cxn modelId="{54115DA7-D18E-4CE2-B65F-A4821595071F}" type="presOf" srcId="{03F9EA9B-201F-4FAD-ADC7-E67625F4BA60}" destId="{20CDE0F8-462D-464D-A0D8-831260185464}" srcOrd="0" destOrd="0" presId="urn:microsoft.com/office/officeart/2005/8/layout/bList2#1"/>
    <dgm:cxn modelId="{3AA3E9D0-73C4-469A-B430-94C65EFA7475}" type="presOf" srcId="{1CF2A92C-631F-4DF6-8454-37AC41A0EFB8}" destId="{CB791A0F-C824-4CBE-B9BD-B4050D96D26A}" srcOrd="0" destOrd="0" presId="urn:microsoft.com/office/officeart/2005/8/layout/bList2#1"/>
    <dgm:cxn modelId="{A4C408AE-07DF-4AD5-B155-34AC3F3F7CA8}" type="presOf" srcId="{422CC8C7-8F0A-4E91-B40E-F576F04AB471}" destId="{E34253AE-8138-4970-80A6-CCA3CF13E98B}" srcOrd="1" destOrd="0" presId="urn:microsoft.com/office/officeart/2005/8/layout/bList2#1"/>
    <dgm:cxn modelId="{AD9AE1AF-DEB0-480D-B7D6-3BAB012C44AB}" srcId="{4395C9AF-80C2-466B-97FA-266384F1742E}" destId="{422CC8C7-8F0A-4E91-B40E-F576F04AB471}" srcOrd="1" destOrd="0" parTransId="{8A24B694-FFFA-4405-A1ED-6B23D11DB982}" sibTransId="{08E8EA1C-C1BC-4461-8C08-949B3648D096}"/>
    <dgm:cxn modelId="{38B3E647-E4D0-4892-896C-C8607B2E6540}" srcId="{422CC8C7-8F0A-4E91-B40E-F576F04AB471}" destId="{D18F9694-6A4A-44F6-A296-7EE53EFC3ACE}" srcOrd="0" destOrd="0" parTransId="{02C02592-8697-4AE2-9793-DF0D65CEF3E4}" sibTransId="{80F6908A-1C37-4BCF-B42E-7E86E9D43417}"/>
    <dgm:cxn modelId="{EE5574C6-E759-4E93-B9FB-EAA0E863A116}" type="presOf" srcId="{7BFEDB94-7667-4E68-954A-FD210B3AB30A}" destId="{1AB3D8CF-A2A3-4EDF-B495-A26644198CCB}" srcOrd="0" destOrd="0" presId="urn:microsoft.com/office/officeart/2005/8/layout/bList2#1"/>
    <dgm:cxn modelId="{D7EFDE61-0099-40C4-B1A5-54B7DC806D8C}" type="presOf" srcId="{D18F9694-6A4A-44F6-A296-7EE53EFC3ACE}" destId="{9D075EDD-E651-440C-847F-8711AB3A6B67}" srcOrd="0" destOrd="0" presId="urn:microsoft.com/office/officeart/2005/8/layout/bList2#1"/>
    <dgm:cxn modelId="{109FA504-461D-493C-8E2E-C4283010D9F7}" srcId="{4395C9AF-80C2-466B-97FA-266384F1742E}" destId="{7BFEDB94-7667-4E68-954A-FD210B3AB30A}" srcOrd="2" destOrd="0" parTransId="{97578B56-6A54-4647-B8F6-C18B16E401C5}" sibTransId="{B83F582A-07D4-4F5D-9E8D-06F88D59EFF0}"/>
    <dgm:cxn modelId="{B8E83CD3-CFD6-4DA3-8CED-1F08A8223329}" type="presOf" srcId="{4EC5938B-1FF1-4782-B1F8-DFB510ED363A}" destId="{903B43B8-0E4E-4C39-9FB2-704CE6E6A244}" srcOrd="0" destOrd="0" presId="urn:microsoft.com/office/officeart/2005/8/layout/bList2#1"/>
    <dgm:cxn modelId="{31C1CDBD-9CDF-471D-9A10-B06EC922D6CB}" srcId="{7BFEDB94-7667-4E68-954A-FD210B3AB30A}" destId="{03F9EA9B-201F-4FAD-ADC7-E67625F4BA60}" srcOrd="0" destOrd="0" parTransId="{4B188959-7CE6-4DBB-8548-220AA1E46344}" sibTransId="{15411185-0FC1-4476-9DE7-640E7CE02073}"/>
    <dgm:cxn modelId="{BB5804CB-23B4-4A61-BD7F-2C567B4724A4}" type="presOf" srcId="{4395C9AF-80C2-466B-97FA-266384F1742E}" destId="{53E18B49-FD28-428A-A724-15045E28E0FC}" srcOrd="0" destOrd="0" presId="urn:microsoft.com/office/officeart/2005/8/layout/bList2#1"/>
    <dgm:cxn modelId="{0C62AD46-E6DC-4F66-AC1F-24BBEBE357AB}" type="presOf" srcId="{F35EBB89-35A6-4526-89AF-C301271A7D96}" destId="{B5222BB5-7FE3-49E5-B1F7-8A98D6AEDC32}" srcOrd="1" destOrd="0" presId="urn:microsoft.com/office/officeart/2005/8/layout/bList2#1"/>
    <dgm:cxn modelId="{217D457D-A063-4704-A52A-D99F00006F4F}" type="presOf" srcId="{08E8EA1C-C1BC-4461-8C08-949B3648D096}" destId="{6B6DD08B-523D-4E36-8C10-43F60AE9F289}" srcOrd="0" destOrd="0" presId="urn:microsoft.com/office/officeart/2005/8/layout/bList2#1"/>
    <dgm:cxn modelId="{A806CAFD-ACF6-4EC9-951C-2598862C7E30}" srcId="{4395C9AF-80C2-466B-97FA-266384F1742E}" destId="{F35EBB89-35A6-4526-89AF-C301271A7D96}" srcOrd="0" destOrd="0" parTransId="{01CA3F2A-D54B-407F-8271-501F58B98690}" sibTransId="{1CF2A92C-631F-4DF6-8454-37AC41A0EFB8}"/>
    <dgm:cxn modelId="{8AD56A3A-6CFB-4298-8791-F0C6F9D801A4}" type="presOf" srcId="{7BFEDB94-7667-4E68-954A-FD210B3AB30A}" destId="{85F02A50-DB81-4145-9B9A-C226A68D1EF4}" srcOrd="1" destOrd="0" presId="urn:microsoft.com/office/officeart/2005/8/layout/bList2#1"/>
    <dgm:cxn modelId="{B1065F4D-754B-4EF7-AE38-B9765D9AB7CB}" srcId="{F35EBB89-35A6-4526-89AF-C301271A7D96}" destId="{4EC5938B-1FF1-4782-B1F8-DFB510ED363A}" srcOrd="0" destOrd="0" parTransId="{D866C085-712F-4EEF-8C76-DA8846214E9A}" sibTransId="{EBF265F1-3A0B-4A2B-878C-FCE89B049C51}"/>
    <dgm:cxn modelId="{9FF6247C-DE9B-411D-BD92-4EF1E4C45DAA}" type="presOf" srcId="{422CC8C7-8F0A-4E91-B40E-F576F04AB471}" destId="{B491C741-14A1-4401-8AF1-26B91D515035}" srcOrd="0" destOrd="0" presId="urn:microsoft.com/office/officeart/2005/8/layout/bList2#1"/>
    <dgm:cxn modelId="{9DF33EC6-7A3A-4AD3-BCCC-055C398EE41E}" type="presOf" srcId="{F35EBB89-35A6-4526-89AF-C301271A7D96}" destId="{7E16EF36-A778-4345-88CF-938D8D8E44EF}" srcOrd="0" destOrd="0" presId="urn:microsoft.com/office/officeart/2005/8/layout/bList2#1"/>
    <dgm:cxn modelId="{614DC9EC-D27D-4B84-93F5-B31D6DC3BABB}" type="presParOf" srcId="{53E18B49-FD28-428A-A724-15045E28E0FC}" destId="{DFCA28F1-0756-4174-8DA9-08485D088B8D}" srcOrd="0" destOrd="0" presId="urn:microsoft.com/office/officeart/2005/8/layout/bList2#1"/>
    <dgm:cxn modelId="{582E7E05-0F80-473C-9731-DC8CE249FAA7}" type="presParOf" srcId="{DFCA28F1-0756-4174-8DA9-08485D088B8D}" destId="{903B43B8-0E4E-4C39-9FB2-704CE6E6A244}" srcOrd="0" destOrd="0" presId="urn:microsoft.com/office/officeart/2005/8/layout/bList2#1"/>
    <dgm:cxn modelId="{02F1E953-B9FD-41DC-B797-0B7D37592CB0}" type="presParOf" srcId="{DFCA28F1-0756-4174-8DA9-08485D088B8D}" destId="{7E16EF36-A778-4345-88CF-938D8D8E44EF}" srcOrd="1" destOrd="0" presId="urn:microsoft.com/office/officeart/2005/8/layout/bList2#1"/>
    <dgm:cxn modelId="{B7D33C96-E808-4C27-BDD4-1D6F60A21A6C}" type="presParOf" srcId="{DFCA28F1-0756-4174-8DA9-08485D088B8D}" destId="{B5222BB5-7FE3-49E5-B1F7-8A98D6AEDC32}" srcOrd="2" destOrd="0" presId="urn:microsoft.com/office/officeart/2005/8/layout/bList2#1"/>
    <dgm:cxn modelId="{81F2E003-65D3-41F7-87B4-86390B36DF5E}" type="presParOf" srcId="{DFCA28F1-0756-4174-8DA9-08485D088B8D}" destId="{12486D62-7709-4B3F-8B49-02D491C140A1}" srcOrd="3" destOrd="0" presId="urn:microsoft.com/office/officeart/2005/8/layout/bList2#1"/>
    <dgm:cxn modelId="{4CF6AD8E-221F-47D2-AA8F-685FA7680892}" type="presParOf" srcId="{53E18B49-FD28-428A-A724-15045E28E0FC}" destId="{CB791A0F-C824-4CBE-B9BD-B4050D96D26A}" srcOrd="1" destOrd="0" presId="urn:microsoft.com/office/officeart/2005/8/layout/bList2#1"/>
    <dgm:cxn modelId="{A5182718-5278-4BF9-B17C-FD30E512B62B}" type="presParOf" srcId="{53E18B49-FD28-428A-A724-15045E28E0FC}" destId="{3A31B003-6B16-40C9-AF9F-9F40CE06430B}" srcOrd="2" destOrd="0" presId="urn:microsoft.com/office/officeart/2005/8/layout/bList2#1"/>
    <dgm:cxn modelId="{4A06467B-D3BB-4C2E-B202-DA6C7BAB1484}" type="presParOf" srcId="{3A31B003-6B16-40C9-AF9F-9F40CE06430B}" destId="{9D075EDD-E651-440C-847F-8711AB3A6B67}" srcOrd="0" destOrd="0" presId="urn:microsoft.com/office/officeart/2005/8/layout/bList2#1"/>
    <dgm:cxn modelId="{E65EAAC0-AB2E-447F-A39A-AA361CDA67EE}" type="presParOf" srcId="{3A31B003-6B16-40C9-AF9F-9F40CE06430B}" destId="{B491C741-14A1-4401-8AF1-26B91D515035}" srcOrd="1" destOrd="0" presId="urn:microsoft.com/office/officeart/2005/8/layout/bList2#1"/>
    <dgm:cxn modelId="{A1C186F9-112F-4971-87EC-0BC918446078}" type="presParOf" srcId="{3A31B003-6B16-40C9-AF9F-9F40CE06430B}" destId="{E34253AE-8138-4970-80A6-CCA3CF13E98B}" srcOrd="2" destOrd="0" presId="urn:microsoft.com/office/officeart/2005/8/layout/bList2#1"/>
    <dgm:cxn modelId="{402E26BF-3313-4A85-9F98-D786B413F549}" type="presParOf" srcId="{3A31B003-6B16-40C9-AF9F-9F40CE06430B}" destId="{F7A2CC74-EAE2-4FD9-9D46-A7B1E2343CFB}" srcOrd="3" destOrd="0" presId="urn:microsoft.com/office/officeart/2005/8/layout/bList2#1"/>
    <dgm:cxn modelId="{1DED8B11-9C48-43EF-8972-079D6509280D}" type="presParOf" srcId="{53E18B49-FD28-428A-A724-15045E28E0FC}" destId="{6B6DD08B-523D-4E36-8C10-43F60AE9F289}" srcOrd="3" destOrd="0" presId="urn:microsoft.com/office/officeart/2005/8/layout/bList2#1"/>
    <dgm:cxn modelId="{05595857-8C65-4A9C-9B3C-3F2EE4C8139D}" type="presParOf" srcId="{53E18B49-FD28-428A-A724-15045E28E0FC}" destId="{53113269-3C43-4A8D-9D78-C07827BD1BCE}" srcOrd="4" destOrd="0" presId="urn:microsoft.com/office/officeart/2005/8/layout/bList2#1"/>
    <dgm:cxn modelId="{2C8E4B9B-1E7B-4780-858B-682749D9C226}" type="presParOf" srcId="{53113269-3C43-4A8D-9D78-C07827BD1BCE}" destId="{20CDE0F8-462D-464D-A0D8-831260185464}" srcOrd="0" destOrd="0" presId="urn:microsoft.com/office/officeart/2005/8/layout/bList2#1"/>
    <dgm:cxn modelId="{C507FF8C-B330-4E4B-A522-3C8ECA8E6242}" type="presParOf" srcId="{53113269-3C43-4A8D-9D78-C07827BD1BCE}" destId="{1AB3D8CF-A2A3-4EDF-B495-A26644198CCB}" srcOrd="1" destOrd="0" presId="urn:microsoft.com/office/officeart/2005/8/layout/bList2#1"/>
    <dgm:cxn modelId="{AA0D842E-5F60-4939-913A-8A11C4F882D4}" type="presParOf" srcId="{53113269-3C43-4A8D-9D78-C07827BD1BCE}" destId="{85F02A50-DB81-4145-9B9A-C226A68D1EF4}" srcOrd="2" destOrd="0" presId="urn:microsoft.com/office/officeart/2005/8/layout/bList2#1"/>
    <dgm:cxn modelId="{0B6A6F8B-E16A-43DA-9604-426B13685B65}" type="presParOf" srcId="{53113269-3C43-4A8D-9D78-C07827BD1BCE}" destId="{B0E49766-17AF-4722-B1B3-F5685599C453}" srcOrd="3" destOrd="0" presId="urn:microsoft.com/office/officeart/2005/8/layout/b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A15339-8B88-42B1-8593-C5DD3F7BED8E}" type="doc">
      <dgm:prSet loTypeId="urn:microsoft.com/office/officeart/2005/8/layout/vList3#1" loCatId="list" qsTypeId="urn:microsoft.com/office/officeart/2005/8/quickstyle/3d1" qsCatId="3D" csTypeId="urn:microsoft.com/office/officeart/2005/8/colors/accent1_2" csCatId="accent1" phldr="1"/>
      <dgm:spPr/>
    </dgm:pt>
    <dgm:pt modelId="{1EA49195-9A70-4423-9AD4-BF2FD35B8819}">
      <dgm:prSet phldrT="[Texto]" custT="1"/>
      <dgm:spPr/>
      <dgm:t>
        <a:bodyPr/>
        <a:lstStyle/>
        <a:p>
          <a:r>
            <a:rPr lang="ro-RO" sz="2000" b="1" dirty="0" smtClean="0">
              <a:effectLst>
                <a:outerShdw blurRad="38100" dist="38100" dir="2700000" algn="tl">
                  <a:srgbClr val="000000">
                    <a:alpha val="43137"/>
                  </a:srgbClr>
                </a:outerShdw>
              </a:effectLst>
            </a:rPr>
            <a:t>Îţi </a:t>
          </a:r>
          <a:r>
            <a:rPr lang="ro-RO" sz="2000" b="1" dirty="0">
              <a:effectLst>
                <a:outerShdw blurRad="38100" dist="38100" dir="2700000" algn="tl">
                  <a:srgbClr val="000000">
                    <a:alpha val="43137"/>
                  </a:srgbClr>
                </a:outerShdw>
              </a:effectLst>
            </a:rPr>
            <a:t>va da să mănânci din Pomul </a:t>
          </a:r>
          <a:r>
            <a:rPr lang="ro-RO" sz="2000" b="1" dirty="0" smtClean="0">
              <a:effectLst>
                <a:outerShdw blurRad="38100" dist="38100" dir="2700000" algn="tl">
                  <a:srgbClr val="000000">
                    <a:alpha val="43137"/>
                  </a:srgbClr>
                </a:outerShdw>
              </a:effectLst>
            </a:rPr>
            <a:t>Vieţii</a:t>
          </a:r>
          <a:r>
            <a:rPr lang="es-ES" sz="2000" b="1" dirty="0">
              <a:effectLst>
                <a:outerShdw blurRad="38100" dist="38100" dir="2700000" algn="tl">
                  <a:srgbClr val="000000">
                    <a:alpha val="43137"/>
                  </a:srgbClr>
                </a:outerShdw>
              </a:effectLst>
            </a:rPr>
            <a:t>.</a:t>
          </a:r>
        </a:p>
      </dgm:t>
    </dgm:pt>
    <dgm:pt modelId="{35036B03-6DBC-48D5-ADD1-3E7AC80A6400}" type="parTrans" cxnId="{68D7DD4B-49E8-4A68-9A90-76669F0AD452}">
      <dgm:prSet/>
      <dgm:spPr/>
      <dgm:t>
        <a:bodyPr/>
        <a:lstStyle/>
        <a:p>
          <a:endParaRPr lang="es-ES" sz="2000" b="1">
            <a:effectLst>
              <a:outerShdw blurRad="38100" dist="38100" dir="2700000" algn="tl">
                <a:srgbClr val="000000">
                  <a:alpha val="43137"/>
                </a:srgbClr>
              </a:outerShdw>
            </a:effectLst>
          </a:endParaRPr>
        </a:p>
      </dgm:t>
    </dgm:pt>
    <dgm:pt modelId="{FE5653F1-E6B8-4CCD-9549-523722A7B798}" type="sibTrans" cxnId="{68D7DD4B-49E8-4A68-9A90-76669F0AD452}">
      <dgm:prSet/>
      <dgm:spPr/>
      <dgm:t>
        <a:bodyPr/>
        <a:lstStyle/>
        <a:p>
          <a:endParaRPr lang="es-ES" sz="2000" b="1">
            <a:effectLst>
              <a:outerShdw blurRad="38100" dist="38100" dir="2700000" algn="tl">
                <a:srgbClr val="000000">
                  <a:alpha val="43137"/>
                </a:srgbClr>
              </a:outerShdw>
            </a:effectLst>
          </a:endParaRPr>
        </a:p>
      </dgm:t>
    </dgm:pt>
    <dgm:pt modelId="{1396731A-0B0C-4CA8-A00B-E7EFB685A7B7}">
      <dgm:prSet phldrT="[Texto]" custT="1"/>
      <dgm:spPr/>
      <dgm:t>
        <a:bodyPr/>
        <a:lstStyle/>
        <a:p>
          <a:r>
            <a:rPr lang="ro-RO" sz="2000" b="1" dirty="0">
              <a:effectLst>
                <a:outerShdw blurRad="38100" dist="38100" dir="2700000" algn="tl">
                  <a:srgbClr val="000000">
                    <a:alpha val="43137"/>
                  </a:srgbClr>
                </a:outerShdw>
              </a:effectLst>
            </a:rPr>
            <a:t>Nu vei fi rănit de moartea a doua</a:t>
          </a:r>
          <a:r>
            <a:rPr lang="es-ES" sz="2000" b="1" dirty="0">
              <a:effectLst>
                <a:outerShdw blurRad="38100" dist="38100" dir="2700000" algn="tl">
                  <a:srgbClr val="000000">
                    <a:alpha val="43137"/>
                  </a:srgbClr>
                </a:outerShdw>
              </a:effectLst>
            </a:rPr>
            <a:t>.</a:t>
          </a:r>
        </a:p>
      </dgm:t>
    </dgm:pt>
    <dgm:pt modelId="{379B59A7-56EC-49E6-9C7B-AC3D12EFE287}" type="parTrans" cxnId="{7C65E74D-3285-485B-A301-637C06172859}">
      <dgm:prSet/>
      <dgm:spPr/>
      <dgm:t>
        <a:bodyPr/>
        <a:lstStyle/>
        <a:p>
          <a:endParaRPr lang="es-ES" sz="2000" b="1">
            <a:effectLst>
              <a:outerShdw blurRad="38100" dist="38100" dir="2700000" algn="tl">
                <a:srgbClr val="000000">
                  <a:alpha val="43137"/>
                </a:srgbClr>
              </a:outerShdw>
            </a:effectLst>
          </a:endParaRPr>
        </a:p>
      </dgm:t>
    </dgm:pt>
    <dgm:pt modelId="{D5151F4B-E569-49BE-885A-E24113D3A916}" type="sibTrans" cxnId="{7C65E74D-3285-485B-A301-637C06172859}">
      <dgm:prSet/>
      <dgm:spPr/>
      <dgm:t>
        <a:bodyPr/>
        <a:lstStyle/>
        <a:p>
          <a:endParaRPr lang="es-ES" sz="2000" b="1">
            <a:effectLst>
              <a:outerShdw blurRad="38100" dist="38100" dir="2700000" algn="tl">
                <a:srgbClr val="000000">
                  <a:alpha val="43137"/>
                </a:srgbClr>
              </a:outerShdw>
            </a:effectLst>
          </a:endParaRPr>
        </a:p>
      </dgm:t>
    </dgm:pt>
    <dgm:pt modelId="{D17D5E07-C28E-4B64-95B1-846C4E31AD45}">
      <dgm:prSet phldrT="[Texto]" custT="1"/>
      <dgm:spPr/>
      <dgm:t>
        <a:bodyPr/>
        <a:lstStyle/>
        <a:p>
          <a:r>
            <a:rPr lang="ro-RO" sz="2000" b="1" dirty="0" smtClean="0">
              <a:effectLst>
                <a:outerShdw blurRad="38100" dist="38100" dir="2700000" algn="tl">
                  <a:srgbClr val="000000">
                    <a:alpha val="43137"/>
                  </a:srgbClr>
                </a:outerShdw>
              </a:effectLst>
            </a:rPr>
            <a:t>Îţi </a:t>
          </a:r>
          <a:r>
            <a:rPr lang="ro-RO" sz="2000" b="1" dirty="0">
              <a:effectLst>
                <a:outerShdw blurRad="38100" dist="38100" dir="2700000" algn="tl">
                  <a:srgbClr val="000000">
                    <a:alpha val="43137"/>
                  </a:srgbClr>
                </a:outerShdw>
              </a:effectLst>
            </a:rPr>
            <a:t>va da mana ascunsă </a:t>
          </a:r>
          <a:r>
            <a:rPr lang="ro-RO" sz="2000" b="1" dirty="0" smtClean="0">
              <a:effectLst>
                <a:outerShdw blurRad="38100" dist="38100" dir="2700000" algn="tl">
                  <a:srgbClr val="000000">
                    <a:alpha val="43137"/>
                  </a:srgbClr>
                </a:outerShdw>
              </a:effectLst>
            </a:rPr>
            <a:t>şi </a:t>
          </a:r>
          <a:r>
            <a:rPr lang="ro-RO" sz="2000" b="1" dirty="0">
              <a:effectLst>
                <a:outerShdw blurRad="38100" dist="38100" dir="2700000" algn="tl">
                  <a:srgbClr val="000000">
                    <a:alpha val="43137"/>
                  </a:srgbClr>
                </a:outerShdw>
              </a:effectLst>
            </a:rPr>
            <a:t>o piatră albă pe care este scris un nume nou.</a:t>
          </a:r>
          <a:endParaRPr lang="es-ES" sz="2000" b="1" dirty="0">
            <a:effectLst>
              <a:outerShdw blurRad="38100" dist="38100" dir="2700000" algn="tl">
                <a:srgbClr val="000000">
                  <a:alpha val="43137"/>
                </a:srgbClr>
              </a:outerShdw>
            </a:effectLst>
          </a:endParaRPr>
        </a:p>
      </dgm:t>
    </dgm:pt>
    <dgm:pt modelId="{1D6578FD-4855-48E9-A6DA-57BB9F20C17C}" type="parTrans" cxnId="{007DF4A3-EE03-4C93-B9D0-16712DDBB041}">
      <dgm:prSet/>
      <dgm:spPr/>
      <dgm:t>
        <a:bodyPr/>
        <a:lstStyle/>
        <a:p>
          <a:endParaRPr lang="es-ES" sz="2000" b="1">
            <a:effectLst>
              <a:outerShdw blurRad="38100" dist="38100" dir="2700000" algn="tl">
                <a:srgbClr val="000000">
                  <a:alpha val="43137"/>
                </a:srgbClr>
              </a:outerShdw>
            </a:effectLst>
          </a:endParaRPr>
        </a:p>
      </dgm:t>
    </dgm:pt>
    <dgm:pt modelId="{371FF62A-CABD-48B0-A73D-72AFB3203301}" type="sibTrans" cxnId="{007DF4A3-EE03-4C93-B9D0-16712DDBB041}">
      <dgm:prSet/>
      <dgm:spPr/>
      <dgm:t>
        <a:bodyPr/>
        <a:lstStyle/>
        <a:p>
          <a:endParaRPr lang="es-ES" sz="2000" b="1">
            <a:effectLst>
              <a:outerShdw blurRad="38100" dist="38100" dir="2700000" algn="tl">
                <a:srgbClr val="000000">
                  <a:alpha val="43137"/>
                </a:srgbClr>
              </a:outerShdw>
            </a:effectLst>
          </a:endParaRPr>
        </a:p>
      </dgm:t>
    </dgm:pt>
    <dgm:pt modelId="{157E3032-DE37-4E5D-A4C4-4D6149116C59}">
      <dgm:prSet phldrT="[Texto]" custT="1"/>
      <dgm:spPr/>
      <dgm:t>
        <a:bodyPr/>
        <a:lstStyle/>
        <a:p>
          <a:r>
            <a:rPr lang="ro-RO" sz="2000" b="1" dirty="0" smtClean="0">
              <a:effectLst>
                <a:outerShdw blurRad="38100" dist="38100" dir="2700000" algn="tl">
                  <a:srgbClr val="000000">
                    <a:alpha val="43137"/>
                  </a:srgbClr>
                </a:outerShdw>
              </a:effectLst>
            </a:rPr>
            <a:t>Îţi </a:t>
          </a:r>
          <a:r>
            <a:rPr lang="ro-RO" sz="2000" b="1" dirty="0">
              <a:effectLst>
                <a:outerShdw blurRad="38100" dist="38100" dir="2700000" algn="tl">
                  <a:srgbClr val="000000">
                    <a:alpha val="43137"/>
                  </a:srgbClr>
                </a:outerShdw>
              </a:effectLst>
            </a:rPr>
            <a:t>va păstra lucrările până la </a:t>
          </a:r>
          <a:r>
            <a:rPr lang="ro-RO" sz="2000" b="1" dirty="0" smtClean="0">
              <a:effectLst>
                <a:outerShdw blurRad="38100" dist="38100" dir="2700000" algn="tl">
                  <a:srgbClr val="000000">
                    <a:alpha val="43137"/>
                  </a:srgbClr>
                </a:outerShdw>
              </a:effectLst>
            </a:rPr>
            <a:t>sfârşit şi îţi </a:t>
          </a:r>
          <a:r>
            <a:rPr lang="ro-RO" sz="2000" b="1" dirty="0">
              <a:effectLst>
                <a:outerShdw blurRad="38100" dist="38100" dir="2700000" algn="tl">
                  <a:srgbClr val="000000">
                    <a:alpha val="43137"/>
                  </a:srgbClr>
                </a:outerShdw>
              </a:effectLst>
            </a:rPr>
            <a:t>va da autoritate peste neamuri; </a:t>
          </a:r>
          <a:r>
            <a:rPr lang="ro-RO" sz="2000" b="1" dirty="0" smtClean="0">
              <a:effectLst>
                <a:outerShdw blurRad="38100" dist="38100" dir="2700000" algn="tl">
                  <a:srgbClr val="000000">
                    <a:alpha val="43137"/>
                  </a:srgbClr>
                </a:outerShdw>
              </a:effectLst>
            </a:rPr>
            <a:t>îţi </a:t>
          </a:r>
          <a:r>
            <a:rPr lang="ro-RO" sz="2000" b="1" dirty="0">
              <a:effectLst>
                <a:outerShdw blurRad="38100" dist="38100" dir="2700000" algn="tl">
                  <a:srgbClr val="000000">
                    <a:alpha val="43137"/>
                  </a:srgbClr>
                </a:outerShdw>
              </a:effectLst>
            </a:rPr>
            <a:t>va da steaua </a:t>
          </a:r>
          <a:r>
            <a:rPr lang="ro-RO" sz="2000" b="1" dirty="0" smtClean="0">
              <a:effectLst>
                <a:outerShdw blurRad="38100" dist="38100" dir="2700000" algn="tl">
                  <a:srgbClr val="000000">
                    <a:alpha val="43137"/>
                  </a:srgbClr>
                </a:outerShdw>
              </a:effectLst>
            </a:rPr>
            <a:t>dimineţii</a:t>
          </a:r>
          <a:r>
            <a:rPr lang="es-ES" sz="2000" b="1" dirty="0">
              <a:effectLst>
                <a:outerShdw blurRad="38100" dist="38100" dir="2700000" algn="tl">
                  <a:srgbClr val="000000">
                    <a:alpha val="43137"/>
                  </a:srgbClr>
                </a:outerShdw>
              </a:effectLst>
            </a:rPr>
            <a:t>.</a:t>
          </a:r>
        </a:p>
      </dgm:t>
    </dgm:pt>
    <dgm:pt modelId="{639B851A-6AD1-4911-8A4F-DD1107BFFF10}" type="parTrans" cxnId="{7B18E155-A82F-4FFA-83A2-7BE5C9C56671}">
      <dgm:prSet/>
      <dgm:spPr/>
      <dgm:t>
        <a:bodyPr/>
        <a:lstStyle/>
        <a:p>
          <a:endParaRPr lang="es-ES" sz="2000" b="1">
            <a:effectLst>
              <a:outerShdw blurRad="38100" dist="38100" dir="2700000" algn="tl">
                <a:srgbClr val="000000">
                  <a:alpha val="43137"/>
                </a:srgbClr>
              </a:outerShdw>
            </a:effectLst>
          </a:endParaRPr>
        </a:p>
      </dgm:t>
    </dgm:pt>
    <dgm:pt modelId="{56119EEC-E29B-49DD-A8BC-04BD6A900235}" type="sibTrans" cxnId="{7B18E155-A82F-4FFA-83A2-7BE5C9C56671}">
      <dgm:prSet/>
      <dgm:spPr/>
      <dgm:t>
        <a:bodyPr/>
        <a:lstStyle/>
        <a:p>
          <a:endParaRPr lang="es-ES" sz="2000" b="1">
            <a:effectLst>
              <a:outerShdw blurRad="38100" dist="38100" dir="2700000" algn="tl">
                <a:srgbClr val="000000">
                  <a:alpha val="43137"/>
                </a:srgbClr>
              </a:outerShdw>
            </a:effectLst>
          </a:endParaRPr>
        </a:p>
      </dgm:t>
    </dgm:pt>
    <dgm:pt modelId="{2E7A4E67-099E-4A90-AAF2-EE1AB93E0183}">
      <dgm:prSet phldrT="[Texto]" custT="1"/>
      <dgm:spPr/>
      <dgm:t>
        <a:bodyPr/>
        <a:lstStyle/>
        <a:p>
          <a:r>
            <a:rPr lang="ro-RO" sz="2000" b="1" dirty="0">
              <a:effectLst>
                <a:outerShdw blurRad="38100" dist="38100" dir="2700000" algn="tl">
                  <a:srgbClr val="000000">
                    <a:alpha val="43137"/>
                  </a:srgbClr>
                </a:outerShdw>
              </a:effectLst>
            </a:rPr>
            <a:t>Vei fi îmbrăcat în haine albe </a:t>
          </a:r>
          <a:r>
            <a:rPr lang="ro-RO" sz="2000" b="1" dirty="0" smtClean="0">
              <a:effectLst>
                <a:outerShdw blurRad="38100" dist="38100" dir="2700000" algn="tl">
                  <a:srgbClr val="000000">
                    <a:alpha val="43137"/>
                  </a:srgbClr>
                </a:outerShdw>
              </a:effectLst>
            </a:rPr>
            <a:t>şi </a:t>
          </a:r>
          <a:r>
            <a:rPr lang="ro-RO" sz="2000" b="1" dirty="0">
              <a:effectLst>
                <a:outerShdw blurRad="38100" dist="38100" dir="2700000" algn="tl">
                  <a:srgbClr val="000000">
                    <a:alpha val="43137"/>
                  </a:srgbClr>
                </a:outerShdw>
              </a:effectLst>
            </a:rPr>
            <a:t>nu </a:t>
          </a:r>
          <a:r>
            <a:rPr lang="ro-RO" sz="2000" b="1" dirty="0" smtClean="0">
              <a:effectLst>
                <a:outerShdw blurRad="38100" dist="38100" dir="2700000" algn="tl">
                  <a:srgbClr val="000000">
                    <a:alpha val="43137"/>
                  </a:srgbClr>
                </a:outerShdw>
              </a:effectLst>
            </a:rPr>
            <a:t>ţi </a:t>
          </a:r>
          <a:r>
            <a:rPr lang="ro-RO" sz="2000" b="1" dirty="0">
              <a:effectLst>
                <a:outerShdw blurRad="38100" dist="38100" dir="2700000" algn="tl">
                  <a:srgbClr val="000000">
                    <a:alpha val="43137"/>
                  </a:srgbClr>
                </a:outerShdw>
              </a:effectLst>
            </a:rPr>
            <a:t>se va </a:t>
          </a:r>
          <a:r>
            <a:rPr lang="ro-RO" sz="2000" b="1" dirty="0" smtClean="0">
              <a:effectLst>
                <a:outerShdw blurRad="38100" dist="38100" dir="2700000" algn="tl">
                  <a:srgbClr val="000000">
                    <a:alpha val="43137"/>
                  </a:srgbClr>
                </a:outerShdw>
              </a:effectLst>
            </a:rPr>
            <a:t>şterge </a:t>
          </a:r>
          <a:r>
            <a:rPr lang="ro-RO" sz="2000" b="1" dirty="0">
              <a:effectLst>
                <a:outerShdw blurRad="38100" dist="38100" dir="2700000" algn="tl">
                  <a:srgbClr val="000000">
                    <a:alpha val="43137"/>
                  </a:srgbClr>
                </a:outerShdw>
              </a:effectLst>
            </a:rPr>
            <a:t>numele din cartea </a:t>
          </a:r>
          <a:r>
            <a:rPr lang="ro-RO" sz="2000" b="1" dirty="0" smtClean="0">
              <a:effectLst>
                <a:outerShdw blurRad="38100" dist="38100" dir="2700000" algn="tl">
                  <a:srgbClr val="000000">
                    <a:alpha val="43137"/>
                  </a:srgbClr>
                </a:outerShdw>
              </a:effectLst>
            </a:rPr>
            <a:t>vieţii</a:t>
          </a:r>
          <a:r>
            <a:rPr lang="ro-RO" sz="2000" b="1" dirty="0">
              <a:effectLst>
                <a:outerShdw blurRad="38100" dist="38100" dir="2700000" algn="tl">
                  <a:srgbClr val="000000">
                    <a:alpha val="43137"/>
                  </a:srgbClr>
                </a:outerShdw>
              </a:effectLst>
            </a:rPr>
            <a:t>; în plus, va mărturisi despre tine înaintea Tatălui </a:t>
          </a:r>
          <a:r>
            <a:rPr lang="ro-RO" sz="2000" b="1" dirty="0" smtClean="0">
              <a:effectLst>
                <a:outerShdw blurRad="38100" dist="38100" dir="2700000" algn="tl">
                  <a:srgbClr val="000000">
                    <a:alpha val="43137"/>
                  </a:srgbClr>
                </a:outerShdw>
              </a:effectLst>
            </a:rPr>
            <a:t>şi </a:t>
          </a:r>
          <a:r>
            <a:rPr lang="ro-RO" sz="2000" b="1" dirty="0">
              <a:effectLst>
                <a:outerShdw blurRad="38100" dist="38100" dir="2700000" algn="tl">
                  <a:srgbClr val="000000">
                    <a:alpha val="43137"/>
                  </a:srgbClr>
                </a:outerShdw>
              </a:effectLst>
            </a:rPr>
            <a:t>a îngerilor Săi. </a:t>
          </a:r>
          <a:endParaRPr lang="es-ES" sz="2000" b="1" dirty="0">
            <a:effectLst>
              <a:outerShdw blurRad="38100" dist="38100" dir="2700000" algn="tl">
                <a:srgbClr val="000000">
                  <a:alpha val="43137"/>
                </a:srgbClr>
              </a:outerShdw>
            </a:effectLst>
          </a:endParaRPr>
        </a:p>
      </dgm:t>
    </dgm:pt>
    <dgm:pt modelId="{D35621A4-0031-4660-9011-063727252A20}" type="parTrans" cxnId="{B5904F13-80B5-4F8B-957B-84E2DF0475D3}">
      <dgm:prSet/>
      <dgm:spPr/>
      <dgm:t>
        <a:bodyPr/>
        <a:lstStyle/>
        <a:p>
          <a:endParaRPr lang="es-ES" sz="2000" b="1">
            <a:effectLst>
              <a:outerShdw blurRad="38100" dist="38100" dir="2700000" algn="tl">
                <a:srgbClr val="000000">
                  <a:alpha val="43137"/>
                </a:srgbClr>
              </a:outerShdw>
            </a:effectLst>
          </a:endParaRPr>
        </a:p>
      </dgm:t>
    </dgm:pt>
    <dgm:pt modelId="{0AFAFCD7-8142-4360-87A7-B55476F2A6B0}" type="sibTrans" cxnId="{B5904F13-80B5-4F8B-957B-84E2DF0475D3}">
      <dgm:prSet/>
      <dgm:spPr/>
      <dgm:t>
        <a:bodyPr/>
        <a:lstStyle/>
        <a:p>
          <a:endParaRPr lang="es-ES" sz="2000" b="1">
            <a:effectLst>
              <a:outerShdw blurRad="38100" dist="38100" dir="2700000" algn="tl">
                <a:srgbClr val="000000">
                  <a:alpha val="43137"/>
                </a:srgbClr>
              </a:outerShdw>
            </a:effectLst>
          </a:endParaRPr>
        </a:p>
      </dgm:t>
    </dgm:pt>
    <dgm:pt modelId="{F4A7AF29-CD52-4603-B981-9609413071AD}">
      <dgm:prSet phldrT="[Texto]" custT="1"/>
      <dgm:spPr/>
      <dgm:t>
        <a:bodyPr/>
        <a:lstStyle/>
        <a:p>
          <a:r>
            <a:rPr lang="ro-RO" sz="2000" b="1" dirty="0">
              <a:effectLst>
                <a:outerShdw blurRad="38100" dist="38100" dir="2700000" algn="tl">
                  <a:srgbClr val="000000">
                    <a:alpha val="43137"/>
                  </a:srgbClr>
                </a:outerShdw>
              </a:effectLst>
            </a:rPr>
            <a:t>Te va face </a:t>
          </a:r>
          <a:r>
            <a:rPr lang="ro-RO" sz="2000" b="1" dirty="0" smtClean="0">
              <a:effectLst>
                <a:outerShdw blurRad="38100" dist="38100" dir="2700000" algn="tl">
                  <a:srgbClr val="000000">
                    <a:alpha val="43137"/>
                  </a:srgbClr>
                </a:outerShdw>
              </a:effectLst>
            </a:rPr>
            <a:t>un </a:t>
          </a:r>
          <a:r>
            <a:rPr lang="ro-RO" sz="2000" b="1" dirty="0">
              <a:effectLst>
                <a:outerShdw blurRad="38100" dist="38100" dir="2700000" algn="tl">
                  <a:srgbClr val="000000">
                    <a:alpha val="43137"/>
                  </a:srgbClr>
                </a:outerShdw>
              </a:effectLst>
            </a:rPr>
            <a:t>stâlp în Templul Dumnezeului Meu </a:t>
          </a:r>
          <a:r>
            <a:rPr lang="ro-RO" sz="2000" b="1" dirty="0" smtClean="0">
              <a:effectLst>
                <a:outerShdw blurRad="38100" dist="38100" dir="2700000" algn="tl">
                  <a:srgbClr val="000000">
                    <a:alpha val="43137"/>
                  </a:srgbClr>
                </a:outerShdw>
              </a:effectLst>
            </a:rPr>
            <a:t>şi </a:t>
          </a:r>
          <a:r>
            <a:rPr lang="ro-RO" sz="2000" b="1" dirty="0">
              <a:effectLst>
                <a:outerShdw blurRad="38100" dist="38100" dir="2700000" algn="tl">
                  <a:srgbClr val="000000">
                    <a:alpha val="43137"/>
                  </a:srgbClr>
                </a:outerShdw>
              </a:effectLst>
            </a:rPr>
            <a:t>nu va mai </a:t>
          </a:r>
          <a:r>
            <a:rPr lang="ro-RO" sz="2000" b="1" dirty="0" smtClean="0">
              <a:effectLst>
                <a:outerShdw blurRad="38100" dist="38100" dir="2700000" algn="tl">
                  <a:srgbClr val="000000">
                    <a:alpha val="43137"/>
                  </a:srgbClr>
                </a:outerShdw>
              </a:effectLst>
            </a:rPr>
            <a:t>ieşi </a:t>
          </a:r>
          <a:r>
            <a:rPr lang="ro-RO" sz="2000" b="1" dirty="0">
              <a:effectLst>
                <a:outerShdw blurRad="38100" dist="38100" dir="2700000" algn="tl">
                  <a:srgbClr val="000000">
                    <a:alpha val="43137"/>
                  </a:srgbClr>
                </a:outerShdw>
              </a:effectLst>
            </a:rPr>
            <a:t>din el.</a:t>
          </a:r>
          <a:r>
            <a:rPr lang="es-ES" sz="2000" b="1" dirty="0">
              <a:effectLst>
                <a:outerShdw blurRad="38100" dist="38100" dir="2700000" algn="tl">
                  <a:srgbClr val="000000">
                    <a:alpha val="43137"/>
                  </a:srgbClr>
                </a:outerShdw>
              </a:effectLst>
            </a:rPr>
            <a:t>; </a:t>
          </a:r>
          <a:r>
            <a:rPr lang="ro-RO" sz="2000" b="1" dirty="0" smtClean="0">
              <a:effectLst>
                <a:outerShdw blurRad="38100" dist="38100" dir="2700000" algn="tl">
                  <a:srgbClr val="000000">
                    <a:alpha val="43137"/>
                  </a:srgbClr>
                </a:outerShdw>
              </a:effectLst>
            </a:rPr>
            <a:t>şi </a:t>
          </a:r>
          <a:r>
            <a:rPr lang="ro-RO" sz="2000" b="1" dirty="0">
              <a:effectLst>
                <a:outerShdw blurRad="38100" dist="38100" dir="2700000" algn="tl">
                  <a:srgbClr val="000000">
                    <a:alpha val="43137"/>
                  </a:srgbClr>
                </a:outerShdw>
              </a:effectLst>
            </a:rPr>
            <a:t>vei avea numele lui Dumnezeu scris în tine</a:t>
          </a:r>
          <a:r>
            <a:rPr lang="es-ES" sz="2000" b="1" dirty="0">
              <a:effectLst>
                <a:outerShdw blurRad="38100" dist="38100" dir="2700000" algn="tl">
                  <a:srgbClr val="000000">
                    <a:alpha val="43137"/>
                  </a:srgbClr>
                </a:outerShdw>
              </a:effectLst>
            </a:rPr>
            <a:t>.</a:t>
          </a:r>
        </a:p>
      </dgm:t>
    </dgm:pt>
    <dgm:pt modelId="{E0BE5B1F-7FC7-4180-86EB-1E93BA777DA6}" type="parTrans" cxnId="{173A8A2B-C388-41A3-9F72-8FAFC299B67C}">
      <dgm:prSet/>
      <dgm:spPr/>
      <dgm:t>
        <a:bodyPr/>
        <a:lstStyle/>
        <a:p>
          <a:endParaRPr lang="es-ES" sz="2000" b="1">
            <a:effectLst>
              <a:outerShdw blurRad="38100" dist="38100" dir="2700000" algn="tl">
                <a:srgbClr val="000000">
                  <a:alpha val="43137"/>
                </a:srgbClr>
              </a:outerShdw>
            </a:effectLst>
          </a:endParaRPr>
        </a:p>
      </dgm:t>
    </dgm:pt>
    <dgm:pt modelId="{4F64B9A8-54DE-4415-B69A-E41D7A7DC371}" type="sibTrans" cxnId="{173A8A2B-C388-41A3-9F72-8FAFC299B67C}">
      <dgm:prSet/>
      <dgm:spPr/>
      <dgm:t>
        <a:bodyPr/>
        <a:lstStyle/>
        <a:p>
          <a:endParaRPr lang="es-ES" sz="2000" b="1">
            <a:effectLst>
              <a:outerShdw blurRad="38100" dist="38100" dir="2700000" algn="tl">
                <a:srgbClr val="000000">
                  <a:alpha val="43137"/>
                </a:srgbClr>
              </a:outerShdw>
            </a:effectLst>
          </a:endParaRPr>
        </a:p>
      </dgm:t>
    </dgm:pt>
    <dgm:pt modelId="{B93FFC04-958B-4213-A31E-1DCC5B20D04B}">
      <dgm:prSet phldrT="[Texto]" custT="1"/>
      <dgm:spPr/>
      <dgm:t>
        <a:bodyPr/>
        <a:lstStyle/>
        <a:p>
          <a:r>
            <a:rPr lang="ro-RO" sz="2000" b="1" dirty="0">
              <a:effectLst>
                <a:outerShdw blurRad="38100" dist="38100" dir="2700000" algn="tl">
                  <a:srgbClr val="000000">
                    <a:alpha val="43137"/>
                  </a:srgbClr>
                </a:outerShdw>
              </a:effectLst>
            </a:rPr>
            <a:t>Te va </a:t>
          </a:r>
          <a:r>
            <a:rPr lang="ro-RO" sz="2000" b="1" dirty="0" smtClean="0">
              <a:effectLst>
                <a:outerShdw blurRad="38100" dist="38100" dir="2700000" algn="tl">
                  <a:srgbClr val="000000">
                    <a:alpha val="43137"/>
                  </a:srgbClr>
                </a:outerShdw>
              </a:effectLst>
            </a:rPr>
            <a:t>aşeza </a:t>
          </a:r>
          <a:r>
            <a:rPr lang="ro-RO" sz="2000" b="1" dirty="0">
              <a:effectLst>
                <a:outerShdw blurRad="38100" dist="38100" dir="2700000" algn="tl">
                  <a:srgbClr val="000000">
                    <a:alpha val="43137"/>
                  </a:srgbClr>
                </a:outerShdw>
              </a:effectLst>
            </a:rPr>
            <a:t>cu El pe tronul Său pentru că El a învins</a:t>
          </a:r>
          <a:r>
            <a:rPr lang="es-ES" sz="2000" b="1" dirty="0">
              <a:effectLst>
                <a:outerShdw blurRad="38100" dist="38100" dir="2700000" algn="tl">
                  <a:srgbClr val="000000">
                    <a:alpha val="43137"/>
                  </a:srgbClr>
                </a:outerShdw>
              </a:effectLst>
            </a:rPr>
            <a:t>.</a:t>
          </a:r>
        </a:p>
      </dgm:t>
    </dgm:pt>
    <dgm:pt modelId="{DAEE1439-2948-4D31-A490-E5DCDB7F4E69}" type="parTrans" cxnId="{9925A12C-C1F2-4878-A353-7C4FBA083720}">
      <dgm:prSet/>
      <dgm:spPr/>
      <dgm:t>
        <a:bodyPr/>
        <a:lstStyle/>
        <a:p>
          <a:endParaRPr lang="es-ES" sz="2000" b="1">
            <a:effectLst>
              <a:outerShdw blurRad="38100" dist="38100" dir="2700000" algn="tl">
                <a:srgbClr val="000000">
                  <a:alpha val="43137"/>
                </a:srgbClr>
              </a:outerShdw>
            </a:effectLst>
          </a:endParaRPr>
        </a:p>
      </dgm:t>
    </dgm:pt>
    <dgm:pt modelId="{7BC52A4C-96CC-4FE9-B9ED-2F1E3B2C57DB}" type="sibTrans" cxnId="{9925A12C-C1F2-4878-A353-7C4FBA083720}">
      <dgm:prSet/>
      <dgm:spPr/>
      <dgm:t>
        <a:bodyPr/>
        <a:lstStyle/>
        <a:p>
          <a:endParaRPr lang="es-ES" sz="2000" b="1">
            <a:effectLst>
              <a:outerShdw blurRad="38100" dist="38100" dir="2700000" algn="tl">
                <a:srgbClr val="000000">
                  <a:alpha val="43137"/>
                </a:srgbClr>
              </a:outerShdw>
            </a:effectLst>
          </a:endParaRPr>
        </a:p>
      </dgm:t>
    </dgm:pt>
    <dgm:pt modelId="{2A56689D-4DA3-4031-AA45-D5C0A473A6C7}" type="pres">
      <dgm:prSet presAssocID="{20A15339-8B88-42B1-8593-C5DD3F7BED8E}" presName="linearFlow" presStyleCnt="0">
        <dgm:presLayoutVars>
          <dgm:dir/>
          <dgm:resizeHandles val="exact"/>
        </dgm:presLayoutVars>
      </dgm:prSet>
      <dgm:spPr/>
    </dgm:pt>
    <dgm:pt modelId="{412E8C50-5B20-4CA2-9905-C8CC2B373A95}" type="pres">
      <dgm:prSet presAssocID="{1EA49195-9A70-4423-9AD4-BF2FD35B8819}" presName="composite" presStyleCnt="0"/>
      <dgm:spPr/>
    </dgm:pt>
    <dgm:pt modelId="{3A72C277-6E13-40A6-A92C-45B9ADE2E6E1}" type="pres">
      <dgm:prSet presAssocID="{1EA49195-9A70-4423-9AD4-BF2FD35B8819}" presName="imgShp" presStyleLbl="fgImgPlace1" presStyleIdx="0" presStyleCnt="7" custLinFactX="-96168" custLinFactNeighborX="-100000"/>
      <dgm:spPr>
        <a:blipFill rotWithShape="0">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pt>
    <dgm:pt modelId="{3B3B6E36-2450-4B5E-B7D8-4B6E11556F5A}" type="pres">
      <dgm:prSet presAssocID="{1EA49195-9A70-4423-9AD4-BF2FD35B8819}" presName="txShp" presStyleLbl="node1" presStyleIdx="0" presStyleCnt="7" custScaleX="142919">
        <dgm:presLayoutVars>
          <dgm:bulletEnabled val="1"/>
        </dgm:presLayoutVars>
      </dgm:prSet>
      <dgm:spPr/>
      <dgm:t>
        <a:bodyPr/>
        <a:lstStyle/>
        <a:p>
          <a:endParaRPr lang="ro-RO"/>
        </a:p>
      </dgm:t>
    </dgm:pt>
    <dgm:pt modelId="{4DC1AFDA-D6E9-4C8C-81CB-78FCF4136C97}" type="pres">
      <dgm:prSet presAssocID="{FE5653F1-E6B8-4CCD-9549-523722A7B798}" presName="spacing" presStyleCnt="0"/>
      <dgm:spPr/>
    </dgm:pt>
    <dgm:pt modelId="{ACAA76A9-AEB5-42F5-A652-89F1811F12AF}" type="pres">
      <dgm:prSet presAssocID="{1396731A-0B0C-4CA8-A00B-E7EFB685A7B7}" presName="composite" presStyleCnt="0"/>
      <dgm:spPr/>
    </dgm:pt>
    <dgm:pt modelId="{3D9096C7-512A-4F6B-BEC8-DFBE3F1D8BDE}" type="pres">
      <dgm:prSet presAssocID="{1396731A-0B0C-4CA8-A00B-E7EFB685A7B7}" presName="imgShp" presStyleLbl="fgImgPlace1" presStyleIdx="1" presStyleCnt="7" custLinFactX="-96168" custLinFactNeighborX="-100000"/>
      <dgm:spPr>
        <a:blipFill rotWithShape="0">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pt>
    <dgm:pt modelId="{D9FE9778-E3FE-4D1E-8806-3C8092EA9A19}" type="pres">
      <dgm:prSet presAssocID="{1396731A-0B0C-4CA8-A00B-E7EFB685A7B7}" presName="txShp" presStyleLbl="node1" presStyleIdx="1" presStyleCnt="7" custScaleX="142919">
        <dgm:presLayoutVars>
          <dgm:bulletEnabled val="1"/>
        </dgm:presLayoutVars>
      </dgm:prSet>
      <dgm:spPr/>
      <dgm:t>
        <a:bodyPr/>
        <a:lstStyle/>
        <a:p>
          <a:endParaRPr lang="ro-RO"/>
        </a:p>
      </dgm:t>
    </dgm:pt>
    <dgm:pt modelId="{525FD29F-F38C-4AAE-9631-CB2A188B6EBA}" type="pres">
      <dgm:prSet presAssocID="{D5151F4B-E569-49BE-885A-E24113D3A916}" presName="spacing" presStyleCnt="0"/>
      <dgm:spPr/>
    </dgm:pt>
    <dgm:pt modelId="{332B8325-315C-4C78-8010-BD428E79BD62}" type="pres">
      <dgm:prSet presAssocID="{D17D5E07-C28E-4B64-95B1-846C4E31AD45}" presName="composite" presStyleCnt="0"/>
      <dgm:spPr/>
    </dgm:pt>
    <dgm:pt modelId="{DC628424-3F2E-4348-8061-501CD4D3D9D5}" type="pres">
      <dgm:prSet presAssocID="{D17D5E07-C28E-4B64-95B1-846C4E31AD45}" presName="imgShp" presStyleLbl="fgImgPlace1" presStyleIdx="2" presStyleCnt="7" custLinFactX="-96168" custLinFactNeighborX="-100000"/>
      <dgm:spPr>
        <a:blipFill rotWithShape="0">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pt>
    <dgm:pt modelId="{21625CE4-7E6B-4799-A5AD-C3ADAB5CF4CF}" type="pres">
      <dgm:prSet presAssocID="{D17D5E07-C28E-4B64-95B1-846C4E31AD45}" presName="txShp" presStyleLbl="node1" presStyleIdx="2" presStyleCnt="7" custScaleX="142919">
        <dgm:presLayoutVars>
          <dgm:bulletEnabled val="1"/>
        </dgm:presLayoutVars>
      </dgm:prSet>
      <dgm:spPr/>
      <dgm:t>
        <a:bodyPr/>
        <a:lstStyle/>
        <a:p>
          <a:endParaRPr lang="ro-RO"/>
        </a:p>
      </dgm:t>
    </dgm:pt>
    <dgm:pt modelId="{7DEE9D85-AA4A-4DB9-B253-5A81AE0A2842}" type="pres">
      <dgm:prSet presAssocID="{371FF62A-CABD-48B0-A73D-72AFB3203301}" presName="spacing" presStyleCnt="0"/>
      <dgm:spPr/>
    </dgm:pt>
    <dgm:pt modelId="{4F2CCD6C-EB2C-401E-A2CD-EE3563462FCA}" type="pres">
      <dgm:prSet presAssocID="{157E3032-DE37-4E5D-A4C4-4D6149116C59}" presName="composite" presStyleCnt="0"/>
      <dgm:spPr/>
    </dgm:pt>
    <dgm:pt modelId="{D7EA5CDC-DED2-4A36-BCA1-D94E20E34A23}" type="pres">
      <dgm:prSet presAssocID="{157E3032-DE37-4E5D-A4C4-4D6149116C59}" presName="imgShp" presStyleLbl="fgImgPlace1" presStyleIdx="3" presStyleCnt="7" custLinFactX="-96168" custLinFactNeighborX="-100000"/>
      <dgm:spPr>
        <a:blipFill rotWithShape="0">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pt>
    <dgm:pt modelId="{FE314F79-B695-499A-898E-DE1A905ABAA1}" type="pres">
      <dgm:prSet presAssocID="{157E3032-DE37-4E5D-A4C4-4D6149116C59}" presName="txShp" presStyleLbl="node1" presStyleIdx="3" presStyleCnt="7" custScaleX="142919">
        <dgm:presLayoutVars>
          <dgm:bulletEnabled val="1"/>
        </dgm:presLayoutVars>
      </dgm:prSet>
      <dgm:spPr/>
      <dgm:t>
        <a:bodyPr/>
        <a:lstStyle/>
        <a:p>
          <a:endParaRPr lang="ro-RO"/>
        </a:p>
      </dgm:t>
    </dgm:pt>
    <dgm:pt modelId="{2F7ED508-60FD-4695-8ED9-FA81A64357C0}" type="pres">
      <dgm:prSet presAssocID="{56119EEC-E29B-49DD-A8BC-04BD6A900235}" presName="spacing" presStyleCnt="0"/>
      <dgm:spPr/>
    </dgm:pt>
    <dgm:pt modelId="{33432598-89D4-4BFE-A5EA-DE3AEBE3C166}" type="pres">
      <dgm:prSet presAssocID="{2E7A4E67-099E-4A90-AAF2-EE1AB93E0183}" presName="composite" presStyleCnt="0"/>
      <dgm:spPr/>
    </dgm:pt>
    <dgm:pt modelId="{4A42DCDC-66F8-422F-BC58-7B3D72CC048A}" type="pres">
      <dgm:prSet presAssocID="{2E7A4E67-099E-4A90-AAF2-EE1AB93E0183}" presName="imgShp" presStyleLbl="fgImgPlace1" presStyleIdx="4" presStyleCnt="7" custLinFactX="-96168" custLinFactNeighborX="-100000"/>
      <dgm:spPr>
        <a:blipFill rotWithShape="0">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pt>
    <dgm:pt modelId="{BC5A04E2-37AF-410B-B354-FA5DA9DF1E42}" type="pres">
      <dgm:prSet presAssocID="{2E7A4E67-099E-4A90-AAF2-EE1AB93E0183}" presName="txShp" presStyleLbl="node1" presStyleIdx="4" presStyleCnt="7" custScaleX="142919">
        <dgm:presLayoutVars>
          <dgm:bulletEnabled val="1"/>
        </dgm:presLayoutVars>
      </dgm:prSet>
      <dgm:spPr/>
      <dgm:t>
        <a:bodyPr/>
        <a:lstStyle/>
        <a:p>
          <a:endParaRPr lang="ro-RO"/>
        </a:p>
      </dgm:t>
    </dgm:pt>
    <dgm:pt modelId="{C5E40B30-9C21-4CC3-B07C-E264AAB200FB}" type="pres">
      <dgm:prSet presAssocID="{0AFAFCD7-8142-4360-87A7-B55476F2A6B0}" presName="spacing" presStyleCnt="0"/>
      <dgm:spPr/>
    </dgm:pt>
    <dgm:pt modelId="{95D75507-B406-4035-B999-BDE78C045D6E}" type="pres">
      <dgm:prSet presAssocID="{F4A7AF29-CD52-4603-B981-9609413071AD}" presName="composite" presStyleCnt="0"/>
      <dgm:spPr/>
    </dgm:pt>
    <dgm:pt modelId="{87F8EDD0-5E88-4457-A7DA-C99B5C260DDF}" type="pres">
      <dgm:prSet presAssocID="{F4A7AF29-CD52-4603-B981-9609413071AD}" presName="imgShp" presStyleLbl="fgImgPlace1" presStyleIdx="5" presStyleCnt="7" custLinFactX="-96168" custLinFactNeighborX="-100000"/>
      <dgm:spPr>
        <a:blipFill rotWithShape="0">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pt>
    <dgm:pt modelId="{3BEB36D8-FD40-45DD-BF66-3630B1CF7FD8}" type="pres">
      <dgm:prSet presAssocID="{F4A7AF29-CD52-4603-B981-9609413071AD}" presName="txShp" presStyleLbl="node1" presStyleIdx="5" presStyleCnt="7" custScaleX="142919">
        <dgm:presLayoutVars>
          <dgm:bulletEnabled val="1"/>
        </dgm:presLayoutVars>
      </dgm:prSet>
      <dgm:spPr/>
      <dgm:t>
        <a:bodyPr/>
        <a:lstStyle/>
        <a:p>
          <a:endParaRPr lang="ro-RO"/>
        </a:p>
      </dgm:t>
    </dgm:pt>
    <dgm:pt modelId="{7FE0BFE0-6ADD-4468-94F7-AAD5F70F5041}" type="pres">
      <dgm:prSet presAssocID="{4F64B9A8-54DE-4415-B69A-E41D7A7DC371}" presName="spacing" presStyleCnt="0"/>
      <dgm:spPr/>
    </dgm:pt>
    <dgm:pt modelId="{95C789A2-7D2E-4393-994E-572B0E8E180B}" type="pres">
      <dgm:prSet presAssocID="{B93FFC04-958B-4213-A31E-1DCC5B20D04B}" presName="composite" presStyleCnt="0"/>
      <dgm:spPr/>
    </dgm:pt>
    <dgm:pt modelId="{D2531B11-99BF-47EF-A883-F3C887461FA3}" type="pres">
      <dgm:prSet presAssocID="{B93FFC04-958B-4213-A31E-1DCC5B20D04B}" presName="imgShp" presStyleLbl="fgImgPlace1" presStyleIdx="6" presStyleCnt="7" custLinFactX="-96168" custLinFactNeighborX="-100000"/>
      <dgm:spPr>
        <a:blipFill rotWithShape="0">
          <a:blip xmlns:r="http://schemas.openxmlformats.org/officeDocument/2006/relationships" r:embed="rId7" cstate="screen">
            <a:extLst>
              <a:ext uri="{28A0092B-C50C-407E-A947-70E740481C1C}">
                <a14:useLocalDpi xmlns:a14="http://schemas.microsoft.com/office/drawing/2010/main" xmlns=""/>
              </a:ext>
            </a:extLst>
          </a:blip>
          <a:stretch>
            <a:fillRect/>
          </a:stretch>
        </a:blipFill>
      </dgm:spPr>
    </dgm:pt>
    <dgm:pt modelId="{E00150EB-A073-4F54-AFB3-EB95B69D8AD2}" type="pres">
      <dgm:prSet presAssocID="{B93FFC04-958B-4213-A31E-1DCC5B20D04B}" presName="txShp" presStyleLbl="node1" presStyleIdx="6" presStyleCnt="7" custScaleX="142919">
        <dgm:presLayoutVars>
          <dgm:bulletEnabled val="1"/>
        </dgm:presLayoutVars>
      </dgm:prSet>
      <dgm:spPr/>
      <dgm:t>
        <a:bodyPr/>
        <a:lstStyle/>
        <a:p>
          <a:endParaRPr lang="ro-RO"/>
        </a:p>
      </dgm:t>
    </dgm:pt>
  </dgm:ptLst>
  <dgm:cxnLst>
    <dgm:cxn modelId="{469AA7B8-1AEB-45A4-B442-3C1DDF5891AD}" type="presOf" srcId="{1EA49195-9A70-4423-9AD4-BF2FD35B8819}" destId="{3B3B6E36-2450-4B5E-B7D8-4B6E11556F5A}" srcOrd="0" destOrd="0" presId="urn:microsoft.com/office/officeart/2005/8/layout/vList3#1"/>
    <dgm:cxn modelId="{173A8A2B-C388-41A3-9F72-8FAFC299B67C}" srcId="{20A15339-8B88-42B1-8593-C5DD3F7BED8E}" destId="{F4A7AF29-CD52-4603-B981-9609413071AD}" srcOrd="5" destOrd="0" parTransId="{E0BE5B1F-7FC7-4180-86EB-1E93BA777DA6}" sibTransId="{4F64B9A8-54DE-4415-B69A-E41D7A7DC371}"/>
    <dgm:cxn modelId="{9925A12C-C1F2-4878-A353-7C4FBA083720}" srcId="{20A15339-8B88-42B1-8593-C5DD3F7BED8E}" destId="{B93FFC04-958B-4213-A31E-1DCC5B20D04B}" srcOrd="6" destOrd="0" parTransId="{DAEE1439-2948-4D31-A490-E5DCDB7F4E69}" sibTransId="{7BC52A4C-96CC-4FE9-B9ED-2F1E3B2C57DB}"/>
    <dgm:cxn modelId="{9567D766-7BCE-45DF-880B-DD088CEB7E9B}" type="presOf" srcId="{F4A7AF29-CD52-4603-B981-9609413071AD}" destId="{3BEB36D8-FD40-45DD-BF66-3630B1CF7FD8}" srcOrd="0" destOrd="0" presId="urn:microsoft.com/office/officeart/2005/8/layout/vList3#1"/>
    <dgm:cxn modelId="{007DF4A3-EE03-4C93-B9D0-16712DDBB041}" srcId="{20A15339-8B88-42B1-8593-C5DD3F7BED8E}" destId="{D17D5E07-C28E-4B64-95B1-846C4E31AD45}" srcOrd="2" destOrd="0" parTransId="{1D6578FD-4855-48E9-A6DA-57BB9F20C17C}" sibTransId="{371FF62A-CABD-48B0-A73D-72AFB3203301}"/>
    <dgm:cxn modelId="{C7FFB51A-4F82-4527-AD07-273CB942AEF5}" type="presOf" srcId="{1396731A-0B0C-4CA8-A00B-E7EFB685A7B7}" destId="{D9FE9778-E3FE-4D1E-8806-3C8092EA9A19}" srcOrd="0" destOrd="0" presId="urn:microsoft.com/office/officeart/2005/8/layout/vList3#1"/>
    <dgm:cxn modelId="{711ABC01-34D8-43EB-805B-797916A62701}" type="presOf" srcId="{B93FFC04-958B-4213-A31E-1DCC5B20D04B}" destId="{E00150EB-A073-4F54-AFB3-EB95B69D8AD2}" srcOrd="0" destOrd="0" presId="urn:microsoft.com/office/officeart/2005/8/layout/vList3#1"/>
    <dgm:cxn modelId="{4271A82E-BD95-49C1-919E-4F475D0B9D17}" type="presOf" srcId="{20A15339-8B88-42B1-8593-C5DD3F7BED8E}" destId="{2A56689D-4DA3-4031-AA45-D5C0A473A6C7}" srcOrd="0" destOrd="0" presId="urn:microsoft.com/office/officeart/2005/8/layout/vList3#1"/>
    <dgm:cxn modelId="{E2AA6D54-8351-4C4D-B1BF-8A9ECEBDBF16}" type="presOf" srcId="{2E7A4E67-099E-4A90-AAF2-EE1AB93E0183}" destId="{BC5A04E2-37AF-410B-B354-FA5DA9DF1E42}" srcOrd="0" destOrd="0" presId="urn:microsoft.com/office/officeart/2005/8/layout/vList3#1"/>
    <dgm:cxn modelId="{7B18E155-A82F-4FFA-83A2-7BE5C9C56671}" srcId="{20A15339-8B88-42B1-8593-C5DD3F7BED8E}" destId="{157E3032-DE37-4E5D-A4C4-4D6149116C59}" srcOrd="3" destOrd="0" parTransId="{639B851A-6AD1-4911-8A4F-DD1107BFFF10}" sibTransId="{56119EEC-E29B-49DD-A8BC-04BD6A900235}"/>
    <dgm:cxn modelId="{32A13B78-19A4-4CC3-8291-84EC995C1F64}" type="presOf" srcId="{D17D5E07-C28E-4B64-95B1-846C4E31AD45}" destId="{21625CE4-7E6B-4799-A5AD-C3ADAB5CF4CF}" srcOrd="0" destOrd="0" presId="urn:microsoft.com/office/officeart/2005/8/layout/vList3#1"/>
    <dgm:cxn modelId="{B5904F13-80B5-4F8B-957B-84E2DF0475D3}" srcId="{20A15339-8B88-42B1-8593-C5DD3F7BED8E}" destId="{2E7A4E67-099E-4A90-AAF2-EE1AB93E0183}" srcOrd="4" destOrd="0" parTransId="{D35621A4-0031-4660-9011-063727252A20}" sibTransId="{0AFAFCD7-8142-4360-87A7-B55476F2A6B0}"/>
    <dgm:cxn modelId="{0DD9F7D1-66CE-452A-8A49-99CFAE50E065}" type="presOf" srcId="{157E3032-DE37-4E5D-A4C4-4D6149116C59}" destId="{FE314F79-B695-499A-898E-DE1A905ABAA1}" srcOrd="0" destOrd="0" presId="urn:microsoft.com/office/officeart/2005/8/layout/vList3#1"/>
    <dgm:cxn modelId="{68D7DD4B-49E8-4A68-9A90-76669F0AD452}" srcId="{20A15339-8B88-42B1-8593-C5DD3F7BED8E}" destId="{1EA49195-9A70-4423-9AD4-BF2FD35B8819}" srcOrd="0" destOrd="0" parTransId="{35036B03-6DBC-48D5-ADD1-3E7AC80A6400}" sibTransId="{FE5653F1-E6B8-4CCD-9549-523722A7B798}"/>
    <dgm:cxn modelId="{7C65E74D-3285-485B-A301-637C06172859}" srcId="{20A15339-8B88-42B1-8593-C5DD3F7BED8E}" destId="{1396731A-0B0C-4CA8-A00B-E7EFB685A7B7}" srcOrd="1" destOrd="0" parTransId="{379B59A7-56EC-49E6-9C7B-AC3D12EFE287}" sibTransId="{D5151F4B-E569-49BE-885A-E24113D3A916}"/>
    <dgm:cxn modelId="{6F1FCD6A-6AF7-46E1-A668-EE73A2FC10F5}" type="presParOf" srcId="{2A56689D-4DA3-4031-AA45-D5C0A473A6C7}" destId="{412E8C50-5B20-4CA2-9905-C8CC2B373A95}" srcOrd="0" destOrd="0" presId="urn:microsoft.com/office/officeart/2005/8/layout/vList3#1"/>
    <dgm:cxn modelId="{CDE3E037-ADC4-448F-8DA0-904B28A3267B}" type="presParOf" srcId="{412E8C50-5B20-4CA2-9905-C8CC2B373A95}" destId="{3A72C277-6E13-40A6-A92C-45B9ADE2E6E1}" srcOrd="0" destOrd="0" presId="urn:microsoft.com/office/officeart/2005/8/layout/vList3#1"/>
    <dgm:cxn modelId="{7AE85910-17C1-46FC-9728-53E3DA3EB6C3}" type="presParOf" srcId="{412E8C50-5B20-4CA2-9905-C8CC2B373A95}" destId="{3B3B6E36-2450-4B5E-B7D8-4B6E11556F5A}" srcOrd="1" destOrd="0" presId="urn:microsoft.com/office/officeart/2005/8/layout/vList3#1"/>
    <dgm:cxn modelId="{BD4C658F-E5FC-4CEC-B98F-9D4F40636376}" type="presParOf" srcId="{2A56689D-4DA3-4031-AA45-D5C0A473A6C7}" destId="{4DC1AFDA-D6E9-4C8C-81CB-78FCF4136C97}" srcOrd="1" destOrd="0" presId="urn:microsoft.com/office/officeart/2005/8/layout/vList3#1"/>
    <dgm:cxn modelId="{8827908F-5CFF-4C51-93C1-DC1F67713388}" type="presParOf" srcId="{2A56689D-4DA3-4031-AA45-D5C0A473A6C7}" destId="{ACAA76A9-AEB5-42F5-A652-89F1811F12AF}" srcOrd="2" destOrd="0" presId="urn:microsoft.com/office/officeart/2005/8/layout/vList3#1"/>
    <dgm:cxn modelId="{06F8A3D0-2568-4850-89D3-062F039179AF}" type="presParOf" srcId="{ACAA76A9-AEB5-42F5-A652-89F1811F12AF}" destId="{3D9096C7-512A-4F6B-BEC8-DFBE3F1D8BDE}" srcOrd="0" destOrd="0" presId="urn:microsoft.com/office/officeart/2005/8/layout/vList3#1"/>
    <dgm:cxn modelId="{2D12BCDB-520E-46C9-A749-F86816529C9D}" type="presParOf" srcId="{ACAA76A9-AEB5-42F5-A652-89F1811F12AF}" destId="{D9FE9778-E3FE-4D1E-8806-3C8092EA9A19}" srcOrd="1" destOrd="0" presId="urn:microsoft.com/office/officeart/2005/8/layout/vList3#1"/>
    <dgm:cxn modelId="{1D48A1DF-5CA0-407F-A18B-B4DD4DB66AB8}" type="presParOf" srcId="{2A56689D-4DA3-4031-AA45-D5C0A473A6C7}" destId="{525FD29F-F38C-4AAE-9631-CB2A188B6EBA}" srcOrd="3" destOrd="0" presId="urn:microsoft.com/office/officeart/2005/8/layout/vList3#1"/>
    <dgm:cxn modelId="{B2C3315F-16CE-4DE6-BB51-7A3A3A221C66}" type="presParOf" srcId="{2A56689D-4DA3-4031-AA45-D5C0A473A6C7}" destId="{332B8325-315C-4C78-8010-BD428E79BD62}" srcOrd="4" destOrd="0" presId="urn:microsoft.com/office/officeart/2005/8/layout/vList3#1"/>
    <dgm:cxn modelId="{12439CDA-C89E-4096-89D0-9E04A6D26552}" type="presParOf" srcId="{332B8325-315C-4C78-8010-BD428E79BD62}" destId="{DC628424-3F2E-4348-8061-501CD4D3D9D5}" srcOrd="0" destOrd="0" presId="urn:microsoft.com/office/officeart/2005/8/layout/vList3#1"/>
    <dgm:cxn modelId="{CA6997D7-44B4-414A-B311-25B6EB7FAC4A}" type="presParOf" srcId="{332B8325-315C-4C78-8010-BD428E79BD62}" destId="{21625CE4-7E6B-4799-A5AD-C3ADAB5CF4CF}" srcOrd="1" destOrd="0" presId="urn:microsoft.com/office/officeart/2005/8/layout/vList3#1"/>
    <dgm:cxn modelId="{3829A13E-F4FA-46E1-8D1B-E7DC8F24A8D2}" type="presParOf" srcId="{2A56689D-4DA3-4031-AA45-D5C0A473A6C7}" destId="{7DEE9D85-AA4A-4DB9-B253-5A81AE0A2842}" srcOrd="5" destOrd="0" presId="urn:microsoft.com/office/officeart/2005/8/layout/vList3#1"/>
    <dgm:cxn modelId="{B75873DC-C6D6-4D9B-93E6-E09B725A8BB8}" type="presParOf" srcId="{2A56689D-4DA3-4031-AA45-D5C0A473A6C7}" destId="{4F2CCD6C-EB2C-401E-A2CD-EE3563462FCA}" srcOrd="6" destOrd="0" presId="urn:microsoft.com/office/officeart/2005/8/layout/vList3#1"/>
    <dgm:cxn modelId="{B0620EB7-375E-4F1F-AA22-F38F7A794C78}" type="presParOf" srcId="{4F2CCD6C-EB2C-401E-A2CD-EE3563462FCA}" destId="{D7EA5CDC-DED2-4A36-BCA1-D94E20E34A23}" srcOrd="0" destOrd="0" presId="urn:microsoft.com/office/officeart/2005/8/layout/vList3#1"/>
    <dgm:cxn modelId="{D1B3C643-A573-4754-B8AC-267E8489C40C}" type="presParOf" srcId="{4F2CCD6C-EB2C-401E-A2CD-EE3563462FCA}" destId="{FE314F79-B695-499A-898E-DE1A905ABAA1}" srcOrd="1" destOrd="0" presId="urn:microsoft.com/office/officeart/2005/8/layout/vList3#1"/>
    <dgm:cxn modelId="{CD001FC7-839B-4E64-AD87-EF61B45C3069}" type="presParOf" srcId="{2A56689D-4DA3-4031-AA45-D5C0A473A6C7}" destId="{2F7ED508-60FD-4695-8ED9-FA81A64357C0}" srcOrd="7" destOrd="0" presId="urn:microsoft.com/office/officeart/2005/8/layout/vList3#1"/>
    <dgm:cxn modelId="{50744791-1CFF-432E-BAF2-04B163F4F5F0}" type="presParOf" srcId="{2A56689D-4DA3-4031-AA45-D5C0A473A6C7}" destId="{33432598-89D4-4BFE-A5EA-DE3AEBE3C166}" srcOrd="8" destOrd="0" presId="urn:microsoft.com/office/officeart/2005/8/layout/vList3#1"/>
    <dgm:cxn modelId="{02C93737-F761-4031-AD5E-23F6BBDB46D5}" type="presParOf" srcId="{33432598-89D4-4BFE-A5EA-DE3AEBE3C166}" destId="{4A42DCDC-66F8-422F-BC58-7B3D72CC048A}" srcOrd="0" destOrd="0" presId="urn:microsoft.com/office/officeart/2005/8/layout/vList3#1"/>
    <dgm:cxn modelId="{13B0A170-1C77-477E-B0AC-7C1F2F7A6FD5}" type="presParOf" srcId="{33432598-89D4-4BFE-A5EA-DE3AEBE3C166}" destId="{BC5A04E2-37AF-410B-B354-FA5DA9DF1E42}" srcOrd="1" destOrd="0" presId="urn:microsoft.com/office/officeart/2005/8/layout/vList3#1"/>
    <dgm:cxn modelId="{88C14FA5-A51D-49B1-8DB2-56FEDD3C3DFA}" type="presParOf" srcId="{2A56689D-4DA3-4031-AA45-D5C0A473A6C7}" destId="{C5E40B30-9C21-4CC3-B07C-E264AAB200FB}" srcOrd="9" destOrd="0" presId="urn:microsoft.com/office/officeart/2005/8/layout/vList3#1"/>
    <dgm:cxn modelId="{2C12E118-4731-499D-90AB-20A1AC0DFC15}" type="presParOf" srcId="{2A56689D-4DA3-4031-AA45-D5C0A473A6C7}" destId="{95D75507-B406-4035-B999-BDE78C045D6E}" srcOrd="10" destOrd="0" presId="urn:microsoft.com/office/officeart/2005/8/layout/vList3#1"/>
    <dgm:cxn modelId="{3738D2CE-FB40-4B60-B62A-5644AC10F0EB}" type="presParOf" srcId="{95D75507-B406-4035-B999-BDE78C045D6E}" destId="{87F8EDD0-5E88-4457-A7DA-C99B5C260DDF}" srcOrd="0" destOrd="0" presId="urn:microsoft.com/office/officeart/2005/8/layout/vList3#1"/>
    <dgm:cxn modelId="{A382227F-64AA-4555-B890-83527A996DCF}" type="presParOf" srcId="{95D75507-B406-4035-B999-BDE78C045D6E}" destId="{3BEB36D8-FD40-45DD-BF66-3630B1CF7FD8}" srcOrd="1" destOrd="0" presId="urn:microsoft.com/office/officeart/2005/8/layout/vList3#1"/>
    <dgm:cxn modelId="{CCF7348F-EF42-41BB-982F-79AD34FE9A07}" type="presParOf" srcId="{2A56689D-4DA3-4031-AA45-D5C0A473A6C7}" destId="{7FE0BFE0-6ADD-4468-94F7-AAD5F70F5041}" srcOrd="11" destOrd="0" presId="urn:microsoft.com/office/officeart/2005/8/layout/vList3#1"/>
    <dgm:cxn modelId="{3ABFE1BD-6707-4E74-B0A1-D7F1BE5E018E}" type="presParOf" srcId="{2A56689D-4DA3-4031-AA45-D5C0A473A6C7}" destId="{95C789A2-7D2E-4393-994E-572B0E8E180B}" srcOrd="12" destOrd="0" presId="urn:microsoft.com/office/officeart/2005/8/layout/vList3#1"/>
    <dgm:cxn modelId="{5A29E267-18B1-4DEB-9E98-811D3D7CFC46}" type="presParOf" srcId="{95C789A2-7D2E-4393-994E-572B0E8E180B}" destId="{D2531B11-99BF-47EF-A883-F3C887461FA3}" srcOrd="0" destOrd="0" presId="urn:microsoft.com/office/officeart/2005/8/layout/vList3#1"/>
    <dgm:cxn modelId="{7A479FA3-545C-4619-8E32-455503E19D53}" type="presParOf" srcId="{95C789A2-7D2E-4393-994E-572B0E8E180B}" destId="{E00150EB-A073-4F54-AFB3-EB95B69D8AD2}"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630408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4188572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3120057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569109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3989097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2458158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2758794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1663352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3636526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658040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8B54615-358A-4783-9B16-1B7C737139B6}" type="datetimeFigureOut">
              <a:rPr lang="es-ES" smtClean="0"/>
              <a:pPr/>
              <a:t>18/01/2019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3373927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54615-358A-4783-9B16-1B7C737139B6}" type="datetimeFigureOut">
              <a:rPr lang="es-ES" smtClean="0"/>
              <a:pPr/>
              <a:t>18/01/2019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154C1-BE84-4D3E-BD23-8866CA092B14}" type="slidenum">
              <a:rPr lang="es-ES" smtClean="0"/>
              <a:pPr/>
              <a:t>‹#›</a:t>
            </a:fld>
            <a:endParaRPr lang="es-ES"/>
          </a:p>
        </p:txBody>
      </p:sp>
    </p:spTree>
    <p:extLst>
      <p:ext uri="{BB962C8B-B14F-4D97-AF65-F5344CB8AC3E}">
        <p14:creationId xmlns:p14="http://schemas.microsoft.com/office/powerpoint/2010/main" xmlns="" val="2918797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54.jpeg"/><Relationship Id="rId4" Type="http://schemas.openxmlformats.org/officeDocument/2006/relationships/diagramData" Target="../diagrams/data3.xml"/><Relationship Id="rId9"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microsoft.com/office/2007/relationships/hdphoto" Target="../media/hdphoto2.wdp"/><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6D4DED3C-2ABF-449C-93D3-A9E1EBE25CE6}"/>
              </a:ext>
            </a:extLst>
          </p:cNvPr>
          <p:cNvSpPr txBox="1"/>
          <p:nvPr/>
        </p:nvSpPr>
        <p:spPr>
          <a:xfrm>
            <a:off x="-1" y="-33820"/>
            <a:ext cx="9143999" cy="156966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ro-RO" sz="4800" b="1" spc="300" dirty="0">
                <a:ln/>
                <a:solidFill>
                  <a:schemeClr val="accent4"/>
                </a:solidFill>
              </a:rPr>
              <a:t>POPORUL LUI DUMNEZEU DIN </a:t>
            </a:r>
            <a:r>
              <a:rPr lang="ro-RO" sz="4800" b="1" spc="300" dirty="0" smtClean="0">
                <a:ln/>
                <a:solidFill>
                  <a:schemeClr val="accent4"/>
                </a:solidFill>
              </a:rPr>
              <a:t>CETĂŢI</a:t>
            </a:r>
            <a:endParaRPr lang="ro-RO" sz="4800" b="1" spc="300" dirty="0">
              <a:ln/>
              <a:solidFill>
                <a:schemeClr val="accent4"/>
              </a:solidFill>
            </a:endParaRPr>
          </a:p>
        </p:txBody>
      </p:sp>
      <p:sp>
        <p:nvSpPr>
          <p:cNvPr id="5" name="CuadroTexto 4">
            <a:extLst>
              <a:ext uri="{FF2B5EF4-FFF2-40B4-BE49-F238E27FC236}">
                <a16:creationId xmlns:a16="http://schemas.microsoft.com/office/drawing/2014/main" xmlns="" id="{B62D01BF-CE91-4518-8A06-F027D5CE1E59}"/>
              </a:ext>
            </a:extLst>
          </p:cNvPr>
          <p:cNvSpPr txBox="1"/>
          <p:nvPr/>
        </p:nvSpPr>
        <p:spPr>
          <a:xfrm>
            <a:off x="5774680" y="6323206"/>
            <a:ext cx="3369320" cy="369332"/>
          </a:xfrm>
          <a:prstGeom prst="rect">
            <a:avLst/>
          </a:prstGeom>
          <a:noFill/>
        </p:spPr>
        <p:txBody>
          <a:bodyPr wrap="none" rtlCol="0">
            <a:spAutoFit/>
          </a:bodyPr>
          <a:lstStyle/>
          <a:p>
            <a:pPr algn="r"/>
            <a:r>
              <a:rPr lang="ro-RO" b="1" dirty="0" smtClean="0">
                <a:solidFill>
                  <a:schemeClr val="accent5">
                    <a:lumMod val="60000"/>
                    <a:lumOff val="40000"/>
                  </a:schemeClr>
                </a:solidFill>
              </a:rPr>
              <a:t>Studiul 3 pentru 19 ianuarie 2019</a:t>
            </a:r>
            <a:endParaRPr lang="ro-RO" b="1" dirty="0">
              <a:solidFill>
                <a:schemeClr val="accent5">
                  <a:lumMod val="60000"/>
                  <a:lumOff val="40000"/>
                </a:schemeClr>
              </a:solidFill>
            </a:endParaRPr>
          </a:p>
        </p:txBody>
      </p:sp>
    </p:spTree>
    <p:extLst>
      <p:ext uri="{BB962C8B-B14F-4D97-AF65-F5344CB8AC3E}">
        <p14:creationId xmlns:p14="http://schemas.microsoft.com/office/powerpoint/2010/main" xmlns="" val="147874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hierba, rock, cielo, pared&#10;&#10;Descripción generada automáticamente">
            <a:extLst>
              <a:ext uri="{FF2B5EF4-FFF2-40B4-BE49-F238E27FC236}">
                <a16:creationId xmlns:a16="http://schemas.microsoft.com/office/drawing/2014/main" xmlns="" id="{073769C3-02D0-42A0-A4E6-8B55F852AF2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081648" y="1271897"/>
            <a:ext cx="2572700" cy="15540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CuadroTexto 1">
            <a:extLst>
              <a:ext uri="{FF2B5EF4-FFF2-40B4-BE49-F238E27FC236}">
                <a16:creationId xmlns:a16="http://schemas.microsoft.com/office/drawing/2014/main" xmlns="" id="{73E04A34-9DBA-4065-8F8F-C624B15138D8}"/>
              </a:ext>
            </a:extLst>
          </p:cNvPr>
          <p:cNvSpPr txBox="1"/>
          <p:nvPr/>
        </p:nvSpPr>
        <p:spPr>
          <a:xfrm>
            <a:off x="-1" y="8709"/>
            <a:ext cx="7323909" cy="707886"/>
          </a:xfrm>
          <a:prstGeom prst="rect">
            <a:avLst/>
          </a:prstGeom>
          <a:noFill/>
        </p:spPr>
        <p:txBody>
          <a:bodyPr wrap="square" rtlCol="0">
            <a:spAutoFit/>
          </a:bodyPr>
          <a:lstStyle/>
          <a:p>
            <a:pPr algn="ctr"/>
            <a:r>
              <a:rPr lang="ro-RO" sz="4000" b="1" spc="600" smtClean="0">
                <a:ln w="9525" cmpd="sng">
                  <a:solidFill>
                    <a:srgbClr val="C00000"/>
                  </a:solidFill>
                  <a:prstDash val="solid"/>
                </a:ln>
                <a:solidFill>
                  <a:srgbClr val="70AD47">
                    <a:tint val="1000"/>
                  </a:srgbClr>
                </a:solidFill>
                <a:effectLst>
                  <a:glow rad="38100">
                    <a:srgbClr val="C00000">
                      <a:alpha val="40000"/>
                    </a:srgbClr>
                  </a:glow>
                </a:effectLst>
              </a:rPr>
              <a:t>LAODICEA</a:t>
            </a:r>
            <a:endParaRPr lang="ro-RO" sz="4000" b="1" spc="600">
              <a:ln w="9525" cmpd="sng">
                <a:solidFill>
                  <a:srgbClr val="C00000"/>
                </a:solidFill>
                <a:prstDash val="solid"/>
              </a:ln>
              <a:solidFill>
                <a:srgbClr val="70AD47">
                  <a:tint val="1000"/>
                </a:srgbClr>
              </a:solidFill>
              <a:effectLst>
                <a:glow rad="38100">
                  <a:srgbClr val="C00000">
                    <a:alpha val="40000"/>
                  </a:srgbClr>
                </a:glow>
              </a:effectLst>
            </a:endParaRPr>
          </a:p>
        </p:txBody>
      </p:sp>
      <p:sp>
        <p:nvSpPr>
          <p:cNvPr id="3" name="Rectángulo 2">
            <a:extLst>
              <a:ext uri="{FF2B5EF4-FFF2-40B4-BE49-F238E27FC236}">
                <a16:creationId xmlns:a16="http://schemas.microsoft.com/office/drawing/2014/main" xmlns="" id="{C4313999-D67F-4006-BF57-4C30763C3D0F}"/>
              </a:ext>
            </a:extLst>
          </p:cNvPr>
          <p:cNvSpPr/>
          <p:nvPr/>
        </p:nvSpPr>
        <p:spPr>
          <a:xfrm>
            <a:off x="300452" y="604885"/>
            <a:ext cx="7097875"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C00000"/>
                </a:solidFill>
                <a:latin typeface="Comic Sans MS" panose="030F0702030302020204" pitchFamily="66" charset="0"/>
              </a:rPr>
              <a:t>„Acestea </a:t>
            </a:r>
            <a:r>
              <a:rPr lang="ro-RO" b="1" dirty="0" smtClean="0">
                <a:solidFill>
                  <a:srgbClr val="C00000"/>
                </a:solidFill>
                <a:latin typeface="Comic Sans MS" panose="030F0702030302020204" pitchFamily="66" charset="0"/>
              </a:rPr>
              <a:t>sunt cuvintele pe care le spune Cel Ce este Amin, Martorul credincios şi adevărat, Iniţiatorul creaţiei lui Dumnezeu:” </a:t>
            </a:r>
            <a:r>
              <a:rPr lang="ro-RO" sz="1600" b="1" dirty="0" smtClean="0">
                <a:solidFill>
                  <a:srgbClr val="C00000"/>
                </a:solidFill>
                <a:latin typeface="Comic Sans MS" panose="030F0702030302020204" pitchFamily="66" charset="0"/>
              </a:rPr>
              <a:t>(Apocalipsa 3:14)</a:t>
            </a:r>
            <a:endParaRPr lang="ro-RO" b="1" dirty="0">
              <a:solidFill>
                <a:srgbClr val="C0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A8FB567-335A-4311-91B4-58C6041D1419}"/>
              </a:ext>
            </a:extLst>
          </p:cNvPr>
          <p:cNvSpPr txBox="1"/>
          <p:nvPr/>
        </p:nvSpPr>
        <p:spPr>
          <a:xfrm>
            <a:off x="198566" y="1435821"/>
            <a:ext cx="3789228" cy="2554545"/>
          </a:xfrm>
          <a:prstGeom prst="rect">
            <a:avLst/>
          </a:prstGeom>
          <a:noFill/>
        </p:spPr>
        <p:txBody>
          <a:bodyPr wrap="square" rtlCol="0">
            <a:spAutoFit/>
          </a:bodyPr>
          <a:lstStyle/>
          <a:p>
            <a:pPr>
              <a:spcBef>
                <a:spcPts val="600"/>
              </a:spcBef>
            </a:pPr>
            <a:r>
              <a:rPr lang="ro-RO" sz="2000" b="1" smtClean="0"/>
              <a:t>Laodicea era bogată </a:t>
            </a:r>
            <a:r>
              <a:rPr lang="ro-RO" sz="2000" b="1"/>
              <a:t>datorită </a:t>
            </a:r>
            <a:r>
              <a:rPr lang="ro-RO" sz="2000" b="1" smtClean="0"/>
              <a:t>comerţului</a:t>
            </a:r>
            <a:r>
              <a:rPr lang="ro-RO" sz="2000" b="1" smtClean="0"/>
              <a:t>, preţuita </a:t>
            </a:r>
            <a:r>
              <a:rPr lang="ro-RO" sz="2000" b="1"/>
              <a:t>sa lână neagră </a:t>
            </a:r>
            <a:r>
              <a:rPr lang="ro-RO" sz="2000" b="1" smtClean="0"/>
              <a:t>şi </a:t>
            </a:r>
            <a:r>
              <a:rPr lang="ro-RO" sz="2000" b="1"/>
              <a:t>faimosul unguent pentru ochi pe care </a:t>
            </a:r>
            <a:r>
              <a:rPr lang="ro-RO" sz="2000" b="1"/>
              <a:t>îl </a:t>
            </a:r>
            <a:r>
              <a:rPr lang="ro-RO" sz="2000" b="1" smtClean="0"/>
              <a:t>producea</a:t>
            </a:r>
            <a:r>
              <a:rPr lang="ro-RO" sz="2000" b="1" smtClean="0"/>
              <a:t>. Fântâna </a:t>
            </a:r>
            <a:r>
              <a:rPr lang="ro-RO" sz="2000" b="1"/>
              <a:t>termală a </a:t>
            </a:r>
            <a:r>
              <a:rPr lang="ro-RO" sz="2000" b="1"/>
              <a:t>lui </a:t>
            </a:r>
            <a:r>
              <a:rPr lang="ro-RO" sz="2000" b="1" smtClean="0"/>
              <a:t>Hierapolis</a:t>
            </a:r>
            <a:r>
              <a:rPr lang="ro-RO" sz="2000" b="1" smtClean="0"/>
              <a:t>, din </a:t>
            </a:r>
            <a:r>
              <a:rPr lang="ro-RO" sz="2000" b="1"/>
              <a:t>apropierea </a:t>
            </a:r>
            <a:r>
              <a:rPr lang="ro-RO" sz="2000" b="1" smtClean="0"/>
              <a:t>oraşului </a:t>
            </a:r>
            <a:r>
              <a:rPr lang="ro-RO" sz="2000" b="1"/>
              <a:t>producea apă caldă. Aceasta era adusă în </a:t>
            </a:r>
            <a:r>
              <a:rPr lang="ro-RO" sz="2000" b="1" smtClean="0"/>
              <a:t>oraş </a:t>
            </a:r>
            <a:r>
              <a:rPr lang="ro-RO" sz="2000" b="1"/>
              <a:t>de un </a:t>
            </a:r>
            <a:r>
              <a:rPr lang="ro-RO" sz="2000" b="1"/>
              <a:t>apeduct</a:t>
            </a:r>
            <a:r>
              <a:rPr lang="ro-RO" sz="2000" b="1" smtClean="0"/>
              <a:t>.</a:t>
            </a:r>
            <a:endParaRPr lang="ro-RO" sz="2000" b="1"/>
          </a:p>
        </p:txBody>
      </p:sp>
      <p:graphicFrame>
        <p:nvGraphicFramePr>
          <p:cNvPr id="5" name="Diagrama 4">
            <a:extLst>
              <a:ext uri="{FF2B5EF4-FFF2-40B4-BE49-F238E27FC236}">
                <a16:creationId xmlns:a16="http://schemas.microsoft.com/office/drawing/2014/main" xmlns="" id="{24A16887-5E27-4B99-8896-E9E1FECB4E54}"/>
              </a:ext>
            </a:extLst>
          </p:cNvPr>
          <p:cNvGraphicFramePr/>
          <p:nvPr>
            <p:extLst>
              <p:ext uri="{D42A27DB-BD31-4B8C-83A1-F6EECF244321}">
                <p14:modId xmlns:p14="http://schemas.microsoft.com/office/powerpoint/2010/main" xmlns="" val="143851328"/>
              </p:ext>
            </p:extLst>
          </p:nvPr>
        </p:nvGraphicFramePr>
        <p:xfrm>
          <a:off x="6653349" y="285205"/>
          <a:ext cx="2595153" cy="6601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a:extLst>
              <a:ext uri="{FF2B5EF4-FFF2-40B4-BE49-F238E27FC236}">
                <a16:creationId xmlns:a16="http://schemas.microsoft.com/office/drawing/2014/main" xmlns="" id="{F6E84268-9847-4150-8A37-0C1AFB28ECFA}"/>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88942" y="3934213"/>
            <a:ext cx="1603785" cy="1229970"/>
          </a:xfrm>
          <a:prstGeom prst="rect">
            <a:avLst/>
          </a:prstGeom>
          <a:scene3d>
            <a:camera prst="orthographicFront"/>
            <a:lightRig rig="threePt" dir="t"/>
          </a:scene3d>
          <a:sp3d>
            <a:bevelT w="165100" prst="coolSlant"/>
          </a:sp3d>
        </p:spPr>
      </p:pic>
      <p:sp>
        <p:nvSpPr>
          <p:cNvPr id="7" name="Rectángulo 6">
            <a:extLst>
              <a:ext uri="{FF2B5EF4-FFF2-40B4-BE49-F238E27FC236}">
                <a16:creationId xmlns:a16="http://schemas.microsoft.com/office/drawing/2014/main" xmlns="" id="{796B54A7-0E91-4C20-AFF9-9B10E69EFB13}"/>
              </a:ext>
            </a:extLst>
          </p:cNvPr>
          <p:cNvSpPr/>
          <p:nvPr/>
        </p:nvSpPr>
        <p:spPr>
          <a:xfrm>
            <a:off x="4040786" y="2929965"/>
            <a:ext cx="2960914" cy="3862596"/>
          </a:xfrm>
          <a:prstGeom prst="rect">
            <a:avLst/>
          </a:prstGeom>
        </p:spPr>
        <p:txBody>
          <a:bodyPr wrap="square">
            <a:spAutoFit/>
          </a:bodyPr>
          <a:lstStyle/>
          <a:p>
            <a:pPr>
              <a:spcBef>
                <a:spcPts val="600"/>
              </a:spcBef>
            </a:pPr>
            <a:r>
              <a:rPr lang="ro-RO" sz="2000" b="1" dirty="0"/>
              <a:t>Nu se spune nimic bun despre această </a:t>
            </a:r>
            <a:r>
              <a:rPr lang="ro-RO" sz="2000" b="1" dirty="0" smtClean="0"/>
              <a:t>biserică. Isus cunoaşte </a:t>
            </a:r>
            <a:r>
              <a:rPr lang="ro-RO" sz="2000" b="1" dirty="0"/>
              <a:t>adevărata noastră stare spirituală </a:t>
            </a:r>
            <a:r>
              <a:rPr lang="ro-RO" sz="2000" b="1" dirty="0" smtClean="0"/>
              <a:t>şi </a:t>
            </a:r>
            <a:r>
              <a:rPr lang="ro-RO" sz="2000" b="1" dirty="0"/>
              <a:t>ne </a:t>
            </a:r>
            <a:r>
              <a:rPr lang="ro-RO" sz="2000" b="1" dirty="0" smtClean="0"/>
              <a:t>sfătuieşte </a:t>
            </a:r>
            <a:r>
              <a:rPr lang="ro-RO" sz="2000" b="1" dirty="0"/>
              <a:t>să cumpărăm de la El tot </a:t>
            </a:r>
            <a:r>
              <a:rPr lang="ro-RO" sz="2000" b="1" dirty="0" smtClean="0"/>
              <a:t>ce avem </a:t>
            </a:r>
            <a:r>
              <a:rPr lang="ro-RO" sz="2000" b="1" dirty="0"/>
              <a:t>nevoie. </a:t>
            </a:r>
          </a:p>
          <a:p>
            <a:pPr>
              <a:spcBef>
                <a:spcPts val="600"/>
              </a:spcBef>
            </a:pPr>
            <a:r>
              <a:rPr lang="ro-RO" sz="2000" b="1" dirty="0" smtClean="0"/>
              <a:t>Insistent, bate </a:t>
            </a:r>
            <a:r>
              <a:rPr lang="ro-RO" sz="2000" b="1" dirty="0"/>
              <a:t>la poarta inimii </a:t>
            </a:r>
            <a:r>
              <a:rPr lang="ro-RO" sz="2000" b="1" dirty="0" smtClean="0"/>
              <a:t>noastre. Dacă </a:t>
            </a:r>
            <a:r>
              <a:rPr lang="ro-RO" sz="2000" b="1" dirty="0"/>
              <a:t>îl lăsăm să intre </a:t>
            </a:r>
            <a:r>
              <a:rPr lang="ro-RO" sz="2000" b="1" dirty="0" smtClean="0"/>
              <a:t>şi </a:t>
            </a:r>
            <a:r>
              <a:rPr lang="ro-RO" sz="2000" b="1" dirty="0"/>
              <a:t>trăim cu El, ne vom </a:t>
            </a:r>
            <a:r>
              <a:rPr lang="ro-RO" sz="2000" b="1" dirty="0" smtClean="0"/>
              <a:t>aşeza </a:t>
            </a:r>
            <a:r>
              <a:rPr lang="ro-RO" sz="2000" b="1" dirty="0"/>
              <a:t>cu El pe tronul Său. </a:t>
            </a:r>
          </a:p>
        </p:txBody>
      </p:sp>
      <p:pic>
        <p:nvPicPr>
          <p:cNvPr id="10" name="Imagen 9" descr="Imagen que contiene persona, interior, pared, de pie&#10;&#10;Descripción generada automáticamente">
            <a:extLst>
              <a:ext uri="{FF2B5EF4-FFF2-40B4-BE49-F238E27FC236}">
                <a16:creationId xmlns:a16="http://schemas.microsoft.com/office/drawing/2014/main" xmlns="" id="{37B23B3A-4AAB-4165-AD2A-77BCE592655F}"/>
              </a:ext>
            </a:extLst>
          </p:cNvPr>
          <p:cNvPicPr>
            <a:picLocks noChangeAspect="1"/>
          </p:cNvPicPr>
          <p:nvPr/>
        </p:nvPicPr>
        <p:blipFill>
          <a:blip r:embed="rId9">
            <a:extLst>
              <a:ext uri="{28A0092B-C50C-407E-A947-70E740481C1C}">
                <a14:useLocalDpi xmlns:a14="http://schemas.microsoft.com/office/drawing/2010/main" xmlns=""/>
              </a:ext>
            </a:extLst>
          </a:blip>
          <a:stretch>
            <a:fillRect/>
          </a:stretch>
        </p:blipFill>
        <p:spPr>
          <a:xfrm>
            <a:off x="1960515" y="3995778"/>
            <a:ext cx="2019300" cy="267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agua, interior&#10;&#10;Descripción generada automáticamente">
            <a:extLst>
              <a:ext uri="{FF2B5EF4-FFF2-40B4-BE49-F238E27FC236}">
                <a16:creationId xmlns:a16="http://schemas.microsoft.com/office/drawing/2014/main" xmlns="" id="{9D8DDFFB-E2A1-49BA-8926-FC76A1BFD89E}"/>
              </a:ext>
            </a:extLst>
          </p:cNvPr>
          <p:cNvPicPr>
            <a:picLocks noChangeAspect="1"/>
          </p:cNvPicPr>
          <p:nvPr/>
        </p:nvPicPr>
        <p:blipFill rotWithShape="1">
          <a:blip r:embed="rId10" cstate="screen">
            <a:extLst>
              <a:ext uri="{28A0092B-C50C-407E-A947-70E740481C1C}">
                <a14:useLocalDpi xmlns:a14="http://schemas.microsoft.com/office/drawing/2010/main" xmlns=""/>
              </a:ext>
            </a:extLst>
          </a:blip>
          <a:srcRect/>
          <a:stretch/>
        </p:blipFill>
        <p:spPr>
          <a:xfrm>
            <a:off x="188941" y="5217106"/>
            <a:ext cx="1603786" cy="1458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80496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par>
                          <p:cTn id="31" fill="hold">
                            <p:stCondLst>
                              <p:cond delay="1000"/>
                            </p:stCondLst>
                            <p:childTnLst>
                              <p:par>
                                <p:cTn id="32" presetID="37"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47" presetClass="entr" presetSubtype="0" fill="hold" grpId="0"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anim calcmode="lin" valueType="num">
                                      <p:cBhvr>
                                        <p:cTn id="4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graphicEl>
                                              <a:dgm id="{12486D62-7709-4B3F-8B49-02D491C140A1}"/>
                                            </p:graphicEl>
                                          </p:spTgt>
                                        </p:tgtEl>
                                        <p:attrNameLst>
                                          <p:attrName>style.visibility</p:attrName>
                                        </p:attrNameLst>
                                      </p:cBhvr>
                                      <p:to>
                                        <p:strVal val="visible"/>
                                      </p:to>
                                    </p:set>
                                    <p:anim calcmode="lin" valueType="num">
                                      <p:cBhvr>
                                        <p:cTn id="54" dur="500" fill="hold"/>
                                        <p:tgtEl>
                                          <p:spTgt spid="5">
                                            <p:graphicEl>
                                              <a:dgm id="{12486D62-7709-4B3F-8B49-02D491C140A1}"/>
                                            </p:graphicEl>
                                          </p:spTgt>
                                        </p:tgtEl>
                                        <p:attrNameLst>
                                          <p:attrName>ppt_w</p:attrName>
                                        </p:attrNameLst>
                                      </p:cBhvr>
                                      <p:tavLst>
                                        <p:tav tm="0">
                                          <p:val>
                                            <p:fltVal val="0"/>
                                          </p:val>
                                        </p:tav>
                                        <p:tav tm="100000">
                                          <p:val>
                                            <p:strVal val="#ppt_w"/>
                                          </p:val>
                                        </p:tav>
                                      </p:tavLst>
                                    </p:anim>
                                    <p:anim calcmode="lin" valueType="num">
                                      <p:cBhvr>
                                        <p:cTn id="55" dur="500" fill="hold"/>
                                        <p:tgtEl>
                                          <p:spTgt spid="5">
                                            <p:graphicEl>
                                              <a:dgm id="{12486D62-7709-4B3F-8B49-02D491C140A1}"/>
                                            </p:graphicEl>
                                          </p:spTgt>
                                        </p:tgtEl>
                                        <p:attrNameLst>
                                          <p:attrName>ppt_h</p:attrName>
                                        </p:attrNameLst>
                                      </p:cBhvr>
                                      <p:tavLst>
                                        <p:tav tm="0">
                                          <p:val>
                                            <p:fltVal val="0"/>
                                          </p:val>
                                        </p:tav>
                                        <p:tav tm="100000">
                                          <p:val>
                                            <p:strVal val="#ppt_h"/>
                                          </p:val>
                                        </p:tav>
                                      </p:tavLst>
                                    </p:anim>
                                    <p:animEffect transition="in" filter="fade">
                                      <p:cBhvr>
                                        <p:cTn id="56" dur="500"/>
                                        <p:tgtEl>
                                          <p:spTgt spid="5">
                                            <p:graphicEl>
                                              <a:dgm id="{12486D62-7709-4B3F-8B49-02D491C140A1}"/>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
                                            <p:graphicEl>
                                              <a:dgm id="{B5222BB5-7FE3-49E5-B1F7-8A98D6AEDC32}"/>
                                            </p:graphicEl>
                                          </p:spTgt>
                                        </p:tgtEl>
                                        <p:attrNameLst>
                                          <p:attrName>style.visibility</p:attrName>
                                        </p:attrNameLst>
                                      </p:cBhvr>
                                      <p:to>
                                        <p:strVal val="visible"/>
                                      </p:to>
                                    </p:set>
                                    <p:anim calcmode="lin" valueType="num">
                                      <p:cBhvr>
                                        <p:cTn id="59" dur="500" fill="hold"/>
                                        <p:tgtEl>
                                          <p:spTgt spid="5">
                                            <p:graphicEl>
                                              <a:dgm id="{B5222BB5-7FE3-49E5-B1F7-8A98D6AEDC32}"/>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B5222BB5-7FE3-49E5-B1F7-8A98D6AEDC32}"/>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B5222BB5-7FE3-49E5-B1F7-8A98D6AEDC32}"/>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7" presetClass="entr" presetSubtype="4" fill="hold" grpId="0" nodeType="clickEffect">
                                  <p:stCondLst>
                                    <p:cond delay="0"/>
                                  </p:stCondLst>
                                  <p:childTnLst>
                                    <p:set>
                                      <p:cBhvr>
                                        <p:cTn id="65" dur="1" fill="hold">
                                          <p:stCondLst>
                                            <p:cond delay="0"/>
                                          </p:stCondLst>
                                        </p:cTn>
                                        <p:tgtEl>
                                          <p:spTgt spid="5">
                                            <p:graphicEl>
                                              <a:dgm id="{903B43B8-0E4E-4C39-9FB2-704CE6E6A244}"/>
                                            </p:graphicEl>
                                          </p:spTgt>
                                        </p:tgtEl>
                                        <p:attrNameLst>
                                          <p:attrName>style.visibility</p:attrName>
                                        </p:attrNameLst>
                                      </p:cBhvr>
                                      <p:to>
                                        <p:strVal val="visible"/>
                                      </p:to>
                                    </p:set>
                                    <p:anim calcmode="lin" valueType="num">
                                      <p:cBhvr>
                                        <p:cTn id="66" dur="500" fill="hold"/>
                                        <p:tgtEl>
                                          <p:spTgt spid="5">
                                            <p:graphicEl>
                                              <a:dgm id="{903B43B8-0E4E-4C39-9FB2-704CE6E6A244}"/>
                                            </p:graphicEl>
                                          </p:spTgt>
                                        </p:tgtEl>
                                        <p:attrNameLst>
                                          <p:attrName>ppt_x</p:attrName>
                                        </p:attrNameLst>
                                      </p:cBhvr>
                                      <p:tavLst>
                                        <p:tav tm="0">
                                          <p:val>
                                            <p:strVal val="#ppt_x"/>
                                          </p:val>
                                        </p:tav>
                                        <p:tav tm="100000">
                                          <p:val>
                                            <p:strVal val="#ppt_x"/>
                                          </p:val>
                                        </p:tav>
                                      </p:tavLst>
                                    </p:anim>
                                    <p:anim calcmode="lin" valueType="num">
                                      <p:cBhvr>
                                        <p:cTn id="67" dur="500" fill="hold"/>
                                        <p:tgtEl>
                                          <p:spTgt spid="5">
                                            <p:graphicEl>
                                              <a:dgm id="{903B43B8-0E4E-4C39-9FB2-704CE6E6A244}"/>
                                            </p:graphicEl>
                                          </p:spTgt>
                                        </p:tgtEl>
                                        <p:attrNameLst>
                                          <p:attrName>ppt_y</p:attrName>
                                        </p:attrNameLst>
                                      </p:cBhvr>
                                      <p:tavLst>
                                        <p:tav tm="0">
                                          <p:val>
                                            <p:strVal val="#ppt_y+#ppt_h/2"/>
                                          </p:val>
                                        </p:tav>
                                        <p:tav tm="100000">
                                          <p:val>
                                            <p:strVal val="#ppt_y"/>
                                          </p:val>
                                        </p:tav>
                                      </p:tavLst>
                                    </p:anim>
                                    <p:anim calcmode="lin" valueType="num">
                                      <p:cBhvr>
                                        <p:cTn id="68" dur="500" fill="hold"/>
                                        <p:tgtEl>
                                          <p:spTgt spid="5">
                                            <p:graphicEl>
                                              <a:dgm id="{903B43B8-0E4E-4C39-9FB2-704CE6E6A244}"/>
                                            </p:graphicEl>
                                          </p:spTgt>
                                        </p:tgtEl>
                                        <p:attrNameLst>
                                          <p:attrName>ppt_w</p:attrName>
                                        </p:attrNameLst>
                                      </p:cBhvr>
                                      <p:tavLst>
                                        <p:tav tm="0">
                                          <p:val>
                                            <p:strVal val="#ppt_w"/>
                                          </p:val>
                                        </p:tav>
                                        <p:tav tm="100000">
                                          <p:val>
                                            <p:strVal val="#ppt_w"/>
                                          </p:val>
                                        </p:tav>
                                      </p:tavLst>
                                    </p:anim>
                                    <p:anim calcmode="lin" valueType="num">
                                      <p:cBhvr>
                                        <p:cTn id="69" dur="500" fill="hold"/>
                                        <p:tgtEl>
                                          <p:spTgt spid="5">
                                            <p:graphicEl>
                                              <a:dgm id="{903B43B8-0E4E-4C39-9FB2-704CE6E6A244}"/>
                                            </p:graphicEl>
                                          </p:spTgt>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F7A2CC74-EAE2-4FD9-9D46-A7B1E2343CFB}"/>
                                            </p:graphicEl>
                                          </p:spTgt>
                                        </p:tgtEl>
                                        <p:attrNameLst>
                                          <p:attrName>style.visibility</p:attrName>
                                        </p:attrNameLst>
                                      </p:cBhvr>
                                      <p:to>
                                        <p:strVal val="visible"/>
                                      </p:to>
                                    </p:set>
                                    <p:anim calcmode="lin" valueType="num">
                                      <p:cBhvr>
                                        <p:cTn id="74" dur="500" fill="hold"/>
                                        <p:tgtEl>
                                          <p:spTgt spid="5">
                                            <p:graphicEl>
                                              <a:dgm id="{F7A2CC74-EAE2-4FD9-9D46-A7B1E2343CFB}"/>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F7A2CC74-EAE2-4FD9-9D46-A7B1E2343CFB}"/>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F7A2CC74-EAE2-4FD9-9D46-A7B1E2343CF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E34253AE-8138-4970-80A6-CCA3CF13E98B}"/>
                                            </p:graphicEl>
                                          </p:spTgt>
                                        </p:tgtEl>
                                        <p:attrNameLst>
                                          <p:attrName>style.visibility</p:attrName>
                                        </p:attrNameLst>
                                      </p:cBhvr>
                                      <p:to>
                                        <p:strVal val="visible"/>
                                      </p:to>
                                    </p:set>
                                    <p:anim calcmode="lin" valueType="num">
                                      <p:cBhvr>
                                        <p:cTn id="79" dur="500" fill="hold"/>
                                        <p:tgtEl>
                                          <p:spTgt spid="5">
                                            <p:graphicEl>
                                              <a:dgm id="{E34253AE-8138-4970-80A6-CCA3CF13E98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E34253AE-8138-4970-80A6-CCA3CF13E98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E34253AE-8138-4970-80A6-CCA3CF13E98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7" presetClass="entr" presetSubtype="4" fill="hold" grpId="0" nodeType="clickEffect">
                                  <p:stCondLst>
                                    <p:cond delay="0"/>
                                  </p:stCondLst>
                                  <p:childTnLst>
                                    <p:set>
                                      <p:cBhvr>
                                        <p:cTn id="85" dur="1" fill="hold">
                                          <p:stCondLst>
                                            <p:cond delay="0"/>
                                          </p:stCondLst>
                                        </p:cTn>
                                        <p:tgtEl>
                                          <p:spTgt spid="5">
                                            <p:graphicEl>
                                              <a:dgm id="{9D075EDD-E651-440C-847F-8711AB3A6B67}"/>
                                            </p:graphicEl>
                                          </p:spTgt>
                                        </p:tgtEl>
                                        <p:attrNameLst>
                                          <p:attrName>style.visibility</p:attrName>
                                        </p:attrNameLst>
                                      </p:cBhvr>
                                      <p:to>
                                        <p:strVal val="visible"/>
                                      </p:to>
                                    </p:set>
                                    <p:anim calcmode="lin" valueType="num">
                                      <p:cBhvr>
                                        <p:cTn id="86" dur="500" fill="hold"/>
                                        <p:tgtEl>
                                          <p:spTgt spid="5">
                                            <p:graphicEl>
                                              <a:dgm id="{9D075EDD-E651-440C-847F-8711AB3A6B67}"/>
                                            </p:graphicEl>
                                          </p:spTgt>
                                        </p:tgtEl>
                                        <p:attrNameLst>
                                          <p:attrName>ppt_x</p:attrName>
                                        </p:attrNameLst>
                                      </p:cBhvr>
                                      <p:tavLst>
                                        <p:tav tm="0">
                                          <p:val>
                                            <p:strVal val="#ppt_x"/>
                                          </p:val>
                                        </p:tav>
                                        <p:tav tm="100000">
                                          <p:val>
                                            <p:strVal val="#ppt_x"/>
                                          </p:val>
                                        </p:tav>
                                      </p:tavLst>
                                    </p:anim>
                                    <p:anim calcmode="lin" valueType="num">
                                      <p:cBhvr>
                                        <p:cTn id="87" dur="500" fill="hold"/>
                                        <p:tgtEl>
                                          <p:spTgt spid="5">
                                            <p:graphicEl>
                                              <a:dgm id="{9D075EDD-E651-440C-847F-8711AB3A6B67}"/>
                                            </p:graphicEl>
                                          </p:spTgt>
                                        </p:tgtEl>
                                        <p:attrNameLst>
                                          <p:attrName>ppt_y</p:attrName>
                                        </p:attrNameLst>
                                      </p:cBhvr>
                                      <p:tavLst>
                                        <p:tav tm="0">
                                          <p:val>
                                            <p:strVal val="#ppt_y+#ppt_h/2"/>
                                          </p:val>
                                        </p:tav>
                                        <p:tav tm="100000">
                                          <p:val>
                                            <p:strVal val="#ppt_y"/>
                                          </p:val>
                                        </p:tav>
                                      </p:tavLst>
                                    </p:anim>
                                    <p:anim calcmode="lin" valueType="num">
                                      <p:cBhvr>
                                        <p:cTn id="88" dur="500" fill="hold"/>
                                        <p:tgtEl>
                                          <p:spTgt spid="5">
                                            <p:graphicEl>
                                              <a:dgm id="{9D075EDD-E651-440C-847F-8711AB3A6B67}"/>
                                            </p:graphicEl>
                                          </p:spTgt>
                                        </p:tgtEl>
                                        <p:attrNameLst>
                                          <p:attrName>ppt_w</p:attrName>
                                        </p:attrNameLst>
                                      </p:cBhvr>
                                      <p:tavLst>
                                        <p:tav tm="0">
                                          <p:val>
                                            <p:strVal val="#ppt_w"/>
                                          </p:val>
                                        </p:tav>
                                        <p:tav tm="100000">
                                          <p:val>
                                            <p:strVal val="#ppt_w"/>
                                          </p:val>
                                        </p:tav>
                                      </p:tavLst>
                                    </p:anim>
                                    <p:anim calcmode="lin" valueType="num">
                                      <p:cBhvr>
                                        <p:cTn id="89" dur="500" fill="hold"/>
                                        <p:tgtEl>
                                          <p:spTgt spid="5">
                                            <p:graphicEl>
                                              <a:dgm id="{9D075EDD-E651-440C-847F-8711AB3A6B67}"/>
                                            </p:graphicEl>
                                          </p:spTgt>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
                                            <p:graphicEl>
                                              <a:dgm id="{B0E49766-17AF-4722-B1B3-F5685599C453}"/>
                                            </p:graphicEl>
                                          </p:spTgt>
                                        </p:tgtEl>
                                        <p:attrNameLst>
                                          <p:attrName>style.visibility</p:attrName>
                                        </p:attrNameLst>
                                      </p:cBhvr>
                                      <p:to>
                                        <p:strVal val="visible"/>
                                      </p:to>
                                    </p:set>
                                    <p:anim calcmode="lin" valueType="num">
                                      <p:cBhvr>
                                        <p:cTn id="94" dur="500" fill="hold"/>
                                        <p:tgtEl>
                                          <p:spTgt spid="5">
                                            <p:graphicEl>
                                              <a:dgm id="{B0E49766-17AF-4722-B1B3-F5685599C453}"/>
                                            </p:graphicEl>
                                          </p:spTgt>
                                        </p:tgtEl>
                                        <p:attrNameLst>
                                          <p:attrName>ppt_w</p:attrName>
                                        </p:attrNameLst>
                                      </p:cBhvr>
                                      <p:tavLst>
                                        <p:tav tm="0">
                                          <p:val>
                                            <p:fltVal val="0"/>
                                          </p:val>
                                        </p:tav>
                                        <p:tav tm="100000">
                                          <p:val>
                                            <p:strVal val="#ppt_w"/>
                                          </p:val>
                                        </p:tav>
                                      </p:tavLst>
                                    </p:anim>
                                    <p:anim calcmode="lin" valueType="num">
                                      <p:cBhvr>
                                        <p:cTn id="95" dur="500" fill="hold"/>
                                        <p:tgtEl>
                                          <p:spTgt spid="5">
                                            <p:graphicEl>
                                              <a:dgm id="{B0E49766-17AF-4722-B1B3-F5685599C453}"/>
                                            </p:graphicEl>
                                          </p:spTgt>
                                        </p:tgtEl>
                                        <p:attrNameLst>
                                          <p:attrName>ppt_h</p:attrName>
                                        </p:attrNameLst>
                                      </p:cBhvr>
                                      <p:tavLst>
                                        <p:tav tm="0">
                                          <p:val>
                                            <p:fltVal val="0"/>
                                          </p:val>
                                        </p:tav>
                                        <p:tav tm="100000">
                                          <p:val>
                                            <p:strVal val="#ppt_h"/>
                                          </p:val>
                                        </p:tav>
                                      </p:tavLst>
                                    </p:anim>
                                    <p:animEffect transition="in" filter="fade">
                                      <p:cBhvr>
                                        <p:cTn id="96" dur="500"/>
                                        <p:tgtEl>
                                          <p:spTgt spid="5">
                                            <p:graphicEl>
                                              <a:dgm id="{B0E49766-17AF-4722-B1B3-F5685599C453}"/>
                                            </p:graphicEl>
                                          </p:spTgt>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
                                            <p:graphicEl>
                                              <a:dgm id="{85F02A50-DB81-4145-9B9A-C226A68D1EF4}"/>
                                            </p:graphicEl>
                                          </p:spTgt>
                                        </p:tgtEl>
                                        <p:attrNameLst>
                                          <p:attrName>style.visibility</p:attrName>
                                        </p:attrNameLst>
                                      </p:cBhvr>
                                      <p:to>
                                        <p:strVal val="visible"/>
                                      </p:to>
                                    </p:set>
                                    <p:anim calcmode="lin" valueType="num">
                                      <p:cBhvr>
                                        <p:cTn id="99" dur="500" fill="hold"/>
                                        <p:tgtEl>
                                          <p:spTgt spid="5">
                                            <p:graphicEl>
                                              <a:dgm id="{85F02A50-DB81-4145-9B9A-C226A68D1EF4}"/>
                                            </p:graphicEl>
                                          </p:spTgt>
                                        </p:tgtEl>
                                        <p:attrNameLst>
                                          <p:attrName>ppt_w</p:attrName>
                                        </p:attrNameLst>
                                      </p:cBhvr>
                                      <p:tavLst>
                                        <p:tav tm="0">
                                          <p:val>
                                            <p:fltVal val="0"/>
                                          </p:val>
                                        </p:tav>
                                        <p:tav tm="100000">
                                          <p:val>
                                            <p:strVal val="#ppt_w"/>
                                          </p:val>
                                        </p:tav>
                                      </p:tavLst>
                                    </p:anim>
                                    <p:anim calcmode="lin" valueType="num">
                                      <p:cBhvr>
                                        <p:cTn id="100" dur="500" fill="hold"/>
                                        <p:tgtEl>
                                          <p:spTgt spid="5">
                                            <p:graphicEl>
                                              <a:dgm id="{85F02A50-DB81-4145-9B9A-C226A68D1EF4}"/>
                                            </p:graphicEl>
                                          </p:spTgt>
                                        </p:tgtEl>
                                        <p:attrNameLst>
                                          <p:attrName>ppt_h</p:attrName>
                                        </p:attrNameLst>
                                      </p:cBhvr>
                                      <p:tavLst>
                                        <p:tav tm="0">
                                          <p:val>
                                            <p:fltVal val="0"/>
                                          </p:val>
                                        </p:tav>
                                        <p:tav tm="100000">
                                          <p:val>
                                            <p:strVal val="#ppt_h"/>
                                          </p:val>
                                        </p:tav>
                                      </p:tavLst>
                                    </p:anim>
                                    <p:animEffect transition="in" filter="fade">
                                      <p:cBhvr>
                                        <p:cTn id="101" dur="500"/>
                                        <p:tgtEl>
                                          <p:spTgt spid="5">
                                            <p:graphicEl>
                                              <a:dgm id="{85F02A50-DB81-4145-9B9A-C226A68D1EF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7" presetClass="entr" presetSubtype="4" fill="hold" grpId="0" nodeType="clickEffect">
                                  <p:stCondLst>
                                    <p:cond delay="0"/>
                                  </p:stCondLst>
                                  <p:childTnLst>
                                    <p:set>
                                      <p:cBhvr>
                                        <p:cTn id="105" dur="1" fill="hold">
                                          <p:stCondLst>
                                            <p:cond delay="0"/>
                                          </p:stCondLst>
                                        </p:cTn>
                                        <p:tgtEl>
                                          <p:spTgt spid="5">
                                            <p:graphicEl>
                                              <a:dgm id="{20CDE0F8-462D-464D-A0D8-831260185464}"/>
                                            </p:graphicEl>
                                          </p:spTgt>
                                        </p:tgtEl>
                                        <p:attrNameLst>
                                          <p:attrName>style.visibility</p:attrName>
                                        </p:attrNameLst>
                                      </p:cBhvr>
                                      <p:to>
                                        <p:strVal val="visible"/>
                                      </p:to>
                                    </p:set>
                                    <p:anim calcmode="lin" valueType="num">
                                      <p:cBhvr>
                                        <p:cTn id="106" dur="500" fill="hold"/>
                                        <p:tgtEl>
                                          <p:spTgt spid="5">
                                            <p:graphicEl>
                                              <a:dgm id="{20CDE0F8-462D-464D-A0D8-831260185464}"/>
                                            </p:graphicEl>
                                          </p:spTgt>
                                        </p:tgtEl>
                                        <p:attrNameLst>
                                          <p:attrName>ppt_x</p:attrName>
                                        </p:attrNameLst>
                                      </p:cBhvr>
                                      <p:tavLst>
                                        <p:tav tm="0">
                                          <p:val>
                                            <p:strVal val="#ppt_x"/>
                                          </p:val>
                                        </p:tav>
                                        <p:tav tm="100000">
                                          <p:val>
                                            <p:strVal val="#ppt_x"/>
                                          </p:val>
                                        </p:tav>
                                      </p:tavLst>
                                    </p:anim>
                                    <p:anim calcmode="lin" valueType="num">
                                      <p:cBhvr>
                                        <p:cTn id="107" dur="500" fill="hold"/>
                                        <p:tgtEl>
                                          <p:spTgt spid="5">
                                            <p:graphicEl>
                                              <a:dgm id="{20CDE0F8-462D-464D-A0D8-831260185464}"/>
                                            </p:graphicEl>
                                          </p:spTgt>
                                        </p:tgtEl>
                                        <p:attrNameLst>
                                          <p:attrName>ppt_y</p:attrName>
                                        </p:attrNameLst>
                                      </p:cBhvr>
                                      <p:tavLst>
                                        <p:tav tm="0">
                                          <p:val>
                                            <p:strVal val="#ppt_y+#ppt_h/2"/>
                                          </p:val>
                                        </p:tav>
                                        <p:tav tm="100000">
                                          <p:val>
                                            <p:strVal val="#ppt_y"/>
                                          </p:val>
                                        </p:tav>
                                      </p:tavLst>
                                    </p:anim>
                                    <p:anim calcmode="lin" valueType="num">
                                      <p:cBhvr>
                                        <p:cTn id="108" dur="500" fill="hold"/>
                                        <p:tgtEl>
                                          <p:spTgt spid="5">
                                            <p:graphicEl>
                                              <a:dgm id="{20CDE0F8-462D-464D-A0D8-831260185464}"/>
                                            </p:graphicEl>
                                          </p:spTgt>
                                        </p:tgtEl>
                                        <p:attrNameLst>
                                          <p:attrName>ppt_w</p:attrName>
                                        </p:attrNameLst>
                                      </p:cBhvr>
                                      <p:tavLst>
                                        <p:tav tm="0">
                                          <p:val>
                                            <p:strVal val="#ppt_w"/>
                                          </p:val>
                                        </p:tav>
                                        <p:tav tm="100000">
                                          <p:val>
                                            <p:strVal val="#ppt_w"/>
                                          </p:val>
                                        </p:tav>
                                      </p:tavLst>
                                    </p:anim>
                                    <p:anim calcmode="lin" valueType="num">
                                      <p:cBhvr>
                                        <p:cTn id="109" dur="500" fill="hold"/>
                                        <p:tgtEl>
                                          <p:spTgt spid="5">
                                            <p:graphicEl>
                                              <a:dgm id="{20CDE0F8-462D-464D-A0D8-831260185464}"/>
                                            </p:graphicEl>
                                          </p:spTgt>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7">
                                            <p:txEl>
                                              <p:pRg st="1" end="1"/>
                                            </p:txEl>
                                          </p:spTgt>
                                        </p:tgtEl>
                                        <p:attrNameLst>
                                          <p:attrName>style.visibility</p:attrName>
                                        </p:attrNameLst>
                                      </p:cBhvr>
                                      <p:to>
                                        <p:strVal val="visible"/>
                                      </p:to>
                                    </p:set>
                                    <p:animEffect transition="in" filter="fade">
                                      <p:cBhvr>
                                        <p:cTn id="114" dur="1000"/>
                                        <p:tgtEl>
                                          <p:spTgt spid="7">
                                            <p:txEl>
                                              <p:pRg st="1" end="1"/>
                                            </p:txEl>
                                          </p:spTgt>
                                        </p:tgtEl>
                                      </p:cBhvr>
                                    </p:animEffect>
                                    <p:anim calcmode="lin" valueType="num">
                                      <p:cBhvr>
                                        <p:cTn id="1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17" presetID="14" presetClass="entr" presetSubtype="10" fill="hold" nodeType="with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randombar(horizontal)">
                                      <p:cBhvr>
                                        <p:cTn id="119" dur="500"/>
                                        <p:tgtEl>
                                          <p:spTgt spid="10"/>
                                        </p:tgtEl>
                                      </p:cBhvr>
                                    </p:animEffect>
                                  </p:childTnLst>
                                </p:cTn>
                              </p:par>
                              <p:par>
                                <p:cTn id="120" presetID="14" presetClass="entr" presetSubtype="10" fill="hold" nodeType="with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randombar(horizontal)">
                                      <p:cBhvr>
                                        <p:cTn id="1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uiExpand="1">
        <p:bldSub>
          <a:bldDgm bld="one"/>
        </p:bldSub>
      </p:bldGraphic>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42844" y="184626"/>
            <a:ext cx="8643998" cy="461665"/>
          </a:xfrm>
          <a:prstGeom prst="rect">
            <a:avLst/>
          </a:prstGeom>
          <a:noFill/>
        </p:spPr>
        <p:txBody>
          <a:bodyPr wrap="square" rtlCol="0">
            <a:spAutoFit/>
          </a:bodyPr>
          <a:lstStyle/>
          <a:p>
            <a:r>
              <a:rPr lang="ro-RO" sz="2400" b="1" dirty="0">
                <a:effectLst>
                  <a:glow rad="228600">
                    <a:schemeClr val="accent4">
                      <a:satMod val="175000"/>
                      <a:alpha val="40000"/>
                    </a:schemeClr>
                  </a:glow>
                </a:effectLst>
              </a:rPr>
              <a:t>Isus promite că, dacă </a:t>
            </a:r>
            <a:r>
              <a:rPr lang="ro-RO" sz="2400" b="1" dirty="0" smtClean="0">
                <a:effectLst>
                  <a:glow rad="228600">
                    <a:schemeClr val="accent4">
                      <a:satMod val="175000"/>
                      <a:alpha val="40000"/>
                    </a:schemeClr>
                  </a:glow>
                </a:effectLst>
              </a:rPr>
              <a:t>învingi…</a:t>
            </a:r>
            <a:endParaRPr lang="ro-RO" sz="2400" b="1" dirty="0">
              <a:effectLst>
                <a:glow rad="228600">
                  <a:schemeClr val="accent4">
                    <a:satMod val="175000"/>
                    <a:alpha val="40000"/>
                  </a:schemeClr>
                </a:glow>
              </a:effectLst>
            </a:endParaRPr>
          </a:p>
        </p:txBody>
      </p:sp>
      <p:graphicFrame>
        <p:nvGraphicFramePr>
          <p:cNvPr id="4" name="3 Diagrama"/>
          <p:cNvGraphicFramePr/>
          <p:nvPr>
            <p:extLst>
              <p:ext uri="{D42A27DB-BD31-4B8C-83A1-F6EECF244321}">
                <p14:modId xmlns:p14="http://schemas.microsoft.com/office/powerpoint/2010/main" xmlns="" val="1797619685"/>
              </p:ext>
            </p:extLst>
          </p:nvPr>
        </p:nvGraphicFramePr>
        <p:xfrm>
          <a:off x="214282" y="789193"/>
          <a:ext cx="8929718"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4">
                                            <p:graphicEl>
                                              <a:dgm id="{3A72C277-6E13-40A6-A92C-45B9ADE2E6E1}"/>
                                            </p:graphicEl>
                                          </p:spTgt>
                                        </p:tgtEl>
                                        <p:attrNameLst>
                                          <p:attrName>style.visibility</p:attrName>
                                        </p:attrNameLst>
                                      </p:cBhvr>
                                      <p:to>
                                        <p:strVal val="visible"/>
                                      </p:to>
                                    </p:set>
                                    <p:anim calcmode="lin" valueType="num">
                                      <p:cBhvr>
                                        <p:cTn id="16" dur="500" fill="hold"/>
                                        <p:tgtEl>
                                          <p:spTgt spid="4">
                                            <p:graphicEl>
                                              <a:dgm id="{3A72C277-6E13-40A6-A92C-45B9ADE2E6E1}"/>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4">
                                            <p:graphicEl>
                                              <a:dgm id="{3A72C277-6E13-40A6-A92C-45B9ADE2E6E1}"/>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4">
                                            <p:graphicEl>
                                              <a:dgm id="{3A72C277-6E13-40A6-A92C-45B9ADE2E6E1}"/>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4">
                                            <p:graphicEl>
                                              <a:dgm id="{3A72C277-6E13-40A6-A92C-45B9ADE2E6E1}"/>
                                            </p:graphicEl>
                                          </p:spTgt>
                                        </p:tgtEl>
                                        <p:attrNameLst>
                                          <p:attrName>ppt_y</p:attrName>
                                        </p:attrNameLst>
                                      </p:cBhvr>
                                      <p:tavLst>
                                        <p:tav tm="0">
                                          <p:val>
                                            <p:strVal val="#ppt_y"/>
                                          </p:val>
                                        </p:tav>
                                        <p:tav tm="100000">
                                          <p:val>
                                            <p:strVal val="#ppt_y"/>
                                          </p:val>
                                        </p:tav>
                                      </p:tavLst>
                                    </p:anim>
                                  </p:childTnLst>
                                </p:cTn>
                              </p:par>
                              <p:par>
                                <p:cTn id="20" presetID="39" presetClass="entr" presetSubtype="0" accel="100000" fill="hold" grpId="0" nodeType="withEffect">
                                  <p:stCondLst>
                                    <p:cond delay="0"/>
                                  </p:stCondLst>
                                  <p:childTnLst>
                                    <p:set>
                                      <p:cBhvr>
                                        <p:cTn id="21" dur="1" fill="hold">
                                          <p:stCondLst>
                                            <p:cond delay="0"/>
                                          </p:stCondLst>
                                        </p:cTn>
                                        <p:tgtEl>
                                          <p:spTgt spid="4">
                                            <p:graphicEl>
                                              <a:dgm id="{3B3B6E36-2450-4B5E-B7D8-4B6E11556F5A}"/>
                                            </p:graphicEl>
                                          </p:spTgt>
                                        </p:tgtEl>
                                        <p:attrNameLst>
                                          <p:attrName>style.visibility</p:attrName>
                                        </p:attrNameLst>
                                      </p:cBhvr>
                                      <p:to>
                                        <p:strVal val="visible"/>
                                      </p:to>
                                    </p:set>
                                    <p:anim calcmode="lin" valueType="num">
                                      <p:cBhvr>
                                        <p:cTn id="22" dur="500" fill="hold"/>
                                        <p:tgtEl>
                                          <p:spTgt spid="4">
                                            <p:graphicEl>
                                              <a:dgm id="{3B3B6E36-2450-4B5E-B7D8-4B6E11556F5A}"/>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
                                            <p:graphicEl>
                                              <a:dgm id="{3B3B6E36-2450-4B5E-B7D8-4B6E11556F5A}"/>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
                                            <p:graphicEl>
                                              <a:dgm id="{3B3B6E36-2450-4B5E-B7D8-4B6E11556F5A}"/>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
                                            <p:graphicEl>
                                              <a:dgm id="{3B3B6E36-2450-4B5E-B7D8-4B6E11556F5A}"/>
                                            </p:graphic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4">
                                            <p:graphicEl>
                                              <a:dgm id="{3D9096C7-512A-4F6B-BEC8-DFBE3F1D8BDE}"/>
                                            </p:graphicEl>
                                          </p:spTgt>
                                        </p:tgtEl>
                                        <p:attrNameLst>
                                          <p:attrName>style.visibility</p:attrName>
                                        </p:attrNameLst>
                                      </p:cBhvr>
                                      <p:to>
                                        <p:strVal val="visible"/>
                                      </p:to>
                                    </p:set>
                                    <p:anim calcmode="lin" valueType="num">
                                      <p:cBhvr>
                                        <p:cTn id="30" dur="500" fill="hold"/>
                                        <p:tgtEl>
                                          <p:spTgt spid="4">
                                            <p:graphicEl>
                                              <a:dgm id="{3D9096C7-512A-4F6B-BEC8-DFBE3F1D8BDE}"/>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4">
                                            <p:graphicEl>
                                              <a:dgm id="{3D9096C7-512A-4F6B-BEC8-DFBE3F1D8BDE}"/>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4">
                                            <p:graphicEl>
                                              <a:dgm id="{3D9096C7-512A-4F6B-BEC8-DFBE3F1D8BDE}"/>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4">
                                            <p:graphicEl>
                                              <a:dgm id="{3D9096C7-512A-4F6B-BEC8-DFBE3F1D8BDE}"/>
                                            </p:graphicEl>
                                          </p:spTgt>
                                        </p:tgtEl>
                                        <p:attrNameLst>
                                          <p:attrName>ppt_y</p:attrName>
                                        </p:attrNameLst>
                                      </p:cBhvr>
                                      <p:tavLst>
                                        <p:tav tm="0">
                                          <p:val>
                                            <p:strVal val="#ppt_y"/>
                                          </p:val>
                                        </p:tav>
                                        <p:tav tm="100000">
                                          <p:val>
                                            <p:strVal val="#ppt_y"/>
                                          </p:val>
                                        </p:tav>
                                      </p:tavLst>
                                    </p:anim>
                                  </p:childTnLst>
                                </p:cTn>
                              </p:par>
                              <p:par>
                                <p:cTn id="34" presetID="39" presetClass="entr" presetSubtype="0" accel="100000" fill="hold" grpId="0" nodeType="withEffect">
                                  <p:stCondLst>
                                    <p:cond delay="0"/>
                                  </p:stCondLst>
                                  <p:childTnLst>
                                    <p:set>
                                      <p:cBhvr>
                                        <p:cTn id="35" dur="1" fill="hold">
                                          <p:stCondLst>
                                            <p:cond delay="0"/>
                                          </p:stCondLst>
                                        </p:cTn>
                                        <p:tgtEl>
                                          <p:spTgt spid="4">
                                            <p:graphicEl>
                                              <a:dgm id="{D9FE9778-E3FE-4D1E-8806-3C8092EA9A19}"/>
                                            </p:graphicEl>
                                          </p:spTgt>
                                        </p:tgtEl>
                                        <p:attrNameLst>
                                          <p:attrName>style.visibility</p:attrName>
                                        </p:attrNameLst>
                                      </p:cBhvr>
                                      <p:to>
                                        <p:strVal val="visible"/>
                                      </p:to>
                                    </p:set>
                                    <p:anim calcmode="lin" valueType="num">
                                      <p:cBhvr>
                                        <p:cTn id="36" dur="500" fill="hold"/>
                                        <p:tgtEl>
                                          <p:spTgt spid="4">
                                            <p:graphicEl>
                                              <a:dgm id="{D9FE9778-E3FE-4D1E-8806-3C8092EA9A19}"/>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4">
                                            <p:graphicEl>
                                              <a:dgm id="{D9FE9778-E3FE-4D1E-8806-3C8092EA9A19}"/>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4">
                                            <p:graphicEl>
                                              <a:dgm id="{D9FE9778-E3FE-4D1E-8806-3C8092EA9A19}"/>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4">
                                            <p:graphicEl>
                                              <a:dgm id="{D9FE9778-E3FE-4D1E-8806-3C8092EA9A19}"/>
                                            </p:graphic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4">
                                            <p:graphicEl>
                                              <a:dgm id="{DC628424-3F2E-4348-8061-501CD4D3D9D5}"/>
                                            </p:graphicEl>
                                          </p:spTgt>
                                        </p:tgtEl>
                                        <p:attrNameLst>
                                          <p:attrName>style.visibility</p:attrName>
                                        </p:attrNameLst>
                                      </p:cBhvr>
                                      <p:to>
                                        <p:strVal val="visible"/>
                                      </p:to>
                                    </p:set>
                                    <p:anim calcmode="lin" valueType="num">
                                      <p:cBhvr>
                                        <p:cTn id="44" dur="500" fill="hold"/>
                                        <p:tgtEl>
                                          <p:spTgt spid="4">
                                            <p:graphicEl>
                                              <a:dgm id="{DC628424-3F2E-4348-8061-501CD4D3D9D5}"/>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4">
                                            <p:graphicEl>
                                              <a:dgm id="{DC628424-3F2E-4348-8061-501CD4D3D9D5}"/>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4">
                                            <p:graphicEl>
                                              <a:dgm id="{DC628424-3F2E-4348-8061-501CD4D3D9D5}"/>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4">
                                            <p:graphicEl>
                                              <a:dgm id="{DC628424-3F2E-4348-8061-501CD4D3D9D5}"/>
                                            </p:graphicEl>
                                          </p:spTgt>
                                        </p:tgtEl>
                                        <p:attrNameLst>
                                          <p:attrName>ppt_y</p:attrName>
                                        </p:attrNameLst>
                                      </p:cBhvr>
                                      <p:tavLst>
                                        <p:tav tm="0">
                                          <p:val>
                                            <p:strVal val="#ppt_y"/>
                                          </p:val>
                                        </p:tav>
                                        <p:tav tm="100000">
                                          <p:val>
                                            <p:strVal val="#ppt_y"/>
                                          </p:val>
                                        </p:tav>
                                      </p:tavLst>
                                    </p:anim>
                                  </p:childTnLst>
                                </p:cTn>
                              </p:par>
                              <p:par>
                                <p:cTn id="48" presetID="39" presetClass="entr" presetSubtype="0" accel="100000" fill="hold" grpId="0" nodeType="withEffect">
                                  <p:stCondLst>
                                    <p:cond delay="0"/>
                                  </p:stCondLst>
                                  <p:childTnLst>
                                    <p:set>
                                      <p:cBhvr>
                                        <p:cTn id="49" dur="1" fill="hold">
                                          <p:stCondLst>
                                            <p:cond delay="0"/>
                                          </p:stCondLst>
                                        </p:cTn>
                                        <p:tgtEl>
                                          <p:spTgt spid="4">
                                            <p:graphicEl>
                                              <a:dgm id="{21625CE4-7E6B-4799-A5AD-C3ADAB5CF4CF}"/>
                                            </p:graphicEl>
                                          </p:spTgt>
                                        </p:tgtEl>
                                        <p:attrNameLst>
                                          <p:attrName>style.visibility</p:attrName>
                                        </p:attrNameLst>
                                      </p:cBhvr>
                                      <p:to>
                                        <p:strVal val="visible"/>
                                      </p:to>
                                    </p:set>
                                    <p:anim calcmode="lin" valueType="num">
                                      <p:cBhvr>
                                        <p:cTn id="50" dur="500" fill="hold"/>
                                        <p:tgtEl>
                                          <p:spTgt spid="4">
                                            <p:graphicEl>
                                              <a:dgm id="{21625CE4-7E6B-4799-A5AD-C3ADAB5CF4CF}"/>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4">
                                            <p:graphicEl>
                                              <a:dgm id="{21625CE4-7E6B-4799-A5AD-C3ADAB5CF4CF}"/>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4">
                                            <p:graphicEl>
                                              <a:dgm id="{21625CE4-7E6B-4799-A5AD-C3ADAB5CF4CF}"/>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4">
                                            <p:graphicEl>
                                              <a:dgm id="{21625CE4-7E6B-4799-A5AD-C3ADAB5CF4CF}"/>
                                            </p:graphic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9" presetClass="entr" presetSubtype="0" accel="100000" fill="hold" grpId="0" nodeType="clickEffect">
                                  <p:stCondLst>
                                    <p:cond delay="0"/>
                                  </p:stCondLst>
                                  <p:childTnLst>
                                    <p:set>
                                      <p:cBhvr>
                                        <p:cTn id="57" dur="1" fill="hold">
                                          <p:stCondLst>
                                            <p:cond delay="0"/>
                                          </p:stCondLst>
                                        </p:cTn>
                                        <p:tgtEl>
                                          <p:spTgt spid="4">
                                            <p:graphicEl>
                                              <a:dgm id="{D7EA5CDC-DED2-4A36-BCA1-D94E20E34A23}"/>
                                            </p:graphicEl>
                                          </p:spTgt>
                                        </p:tgtEl>
                                        <p:attrNameLst>
                                          <p:attrName>style.visibility</p:attrName>
                                        </p:attrNameLst>
                                      </p:cBhvr>
                                      <p:to>
                                        <p:strVal val="visible"/>
                                      </p:to>
                                    </p:set>
                                    <p:anim calcmode="lin" valueType="num">
                                      <p:cBhvr>
                                        <p:cTn id="58" dur="500" fill="hold"/>
                                        <p:tgtEl>
                                          <p:spTgt spid="4">
                                            <p:graphicEl>
                                              <a:dgm id="{D7EA5CDC-DED2-4A36-BCA1-D94E20E34A23}"/>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4">
                                            <p:graphicEl>
                                              <a:dgm id="{D7EA5CDC-DED2-4A36-BCA1-D94E20E34A23}"/>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4">
                                            <p:graphicEl>
                                              <a:dgm id="{D7EA5CDC-DED2-4A36-BCA1-D94E20E34A23}"/>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4">
                                            <p:graphicEl>
                                              <a:dgm id="{D7EA5CDC-DED2-4A36-BCA1-D94E20E34A23}"/>
                                            </p:graphicEl>
                                          </p:spTgt>
                                        </p:tgtEl>
                                        <p:attrNameLst>
                                          <p:attrName>ppt_y</p:attrName>
                                        </p:attrNameLst>
                                      </p:cBhvr>
                                      <p:tavLst>
                                        <p:tav tm="0">
                                          <p:val>
                                            <p:strVal val="#ppt_y"/>
                                          </p:val>
                                        </p:tav>
                                        <p:tav tm="100000">
                                          <p:val>
                                            <p:strVal val="#ppt_y"/>
                                          </p:val>
                                        </p:tav>
                                      </p:tavLst>
                                    </p:anim>
                                  </p:childTnLst>
                                </p:cTn>
                              </p:par>
                              <p:par>
                                <p:cTn id="62" presetID="39" presetClass="entr" presetSubtype="0" accel="100000" fill="hold" grpId="0" nodeType="withEffect">
                                  <p:stCondLst>
                                    <p:cond delay="0"/>
                                  </p:stCondLst>
                                  <p:childTnLst>
                                    <p:set>
                                      <p:cBhvr>
                                        <p:cTn id="63" dur="1" fill="hold">
                                          <p:stCondLst>
                                            <p:cond delay="0"/>
                                          </p:stCondLst>
                                        </p:cTn>
                                        <p:tgtEl>
                                          <p:spTgt spid="4">
                                            <p:graphicEl>
                                              <a:dgm id="{FE314F79-B695-499A-898E-DE1A905ABAA1}"/>
                                            </p:graphicEl>
                                          </p:spTgt>
                                        </p:tgtEl>
                                        <p:attrNameLst>
                                          <p:attrName>style.visibility</p:attrName>
                                        </p:attrNameLst>
                                      </p:cBhvr>
                                      <p:to>
                                        <p:strVal val="visible"/>
                                      </p:to>
                                    </p:set>
                                    <p:anim calcmode="lin" valueType="num">
                                      <p:cBhvr>
                                        <p:cTn id="64" dur="500" fill="hold"/>
                                        <p:tgtEl>
                                          <p:spTgt spid="4">
                                            <p:graphicEl>
                                              <a:dgm id="{FE314F79-B695-499A-898E-DE1A905ABAA1}"/>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4">
                                            <p:graphicEl>
                                              <a:dgm id="{FE314F79-B695-499A-898E-DE1A905ABAA1}"/>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4">
                                            <p:graphicEl>
                                              <a:dgm id="{FE314F79-B695-499A-898E-DE1A905ABAA1}"/>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4">
                                            <p:graphicEl>
                                              <a:dgm id="{FE314F79-B695-499A-898E-DE1A905ABAA1}"/>
                                            </p:graphic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9" presetClass="entr" presetSubtype="0" accel="100000" fill="hold" grpId="0" nodeType="clickEffect">
                                  <p:stCondLst>
                                    <p:cond delay="0"/>
                                  </p:stCondLst>
                                  <p:childTnLst>
                                    <p:set>
                                      <p:cBhvr>
                                        <p:cTn id="71" dur="1" fill="hold">
                                          <p:stCondLst>
                                            <p:cond delay="0"/>
                                          </p:stCondLst>
                                        </p:cTn>
                                        <p:tgtEl>
                                          <p:spTgt spid="4">
                                            <p:graphicEl>
                                              <a:dgm id="{4A42DCDC-66F8-422F-BC58-7B3D72CC048A}"/>
                                            </p:graphicEl>
                                          </p:spTgt>
                                        </p:tgtEl>
                                        <p:attrNameLst>
                                          <p:attrName>style.visibility</p:attrName>
                                        </p:attrNameLst>
                                      </p:cBhvr>
                                      <p:to>
                                        <p:strVal val="visible"/>
                                      </p:to>
                                    </p:set>
                                    <p:anim calcmode="lin" valueType="num">
                                      <p:cBhvr>
                                        <p:cTn id="72" dur="500" fill="hold"/>
                                        <p:tgtEl>
                                          <p:spTgt spid="4">
                                            <p:graphicEl>
                                              <a:dgm id="{4A42DCDC-66F8-422F-BC58-7B3D72CC048A}"/>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4">
                                            <p:graphicEl>
                                              <a:dgm id="{4A42DCDC-66F8-422F-BC58-7B3D72CC048A}"/>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4">
                                            <p:graphicEl>
                                              <a:dgm id="{4A42DCDC-66F8-422F-BC58-7B3D72CC048A}"/>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4">
                                            <p:graphicEl>
                                              <a:dgm id="{4A42DCDC-66F8-422F-BC58-7B3D72CC048A}"/>
                                            </p:graphicEl>
                                          </p:spTgt>
                                        </p:tgtEl>
                                        <p:attrNameLst>
                                          <p:attrName>ppt_y</p:attrName>
                                        </p:attrNameLst>
                                      </p:cBhvr>
                                      <p:tavLst>
                                        <p:tav tm="0">
                                          <p:val>
                                            <p:strVal val="#ppt_y"/>
                                          </p:val>
                                        </p:tav>
                                        <p:tav tm="100000">
                                          <p:val>
                                            <p:strVal val="#ppt_y"/>
                                          </p:val>
                                        </p:tav>
                                      </p:tavLst>
                                    </p:anim>
                                  </p:childTnLst>
                                </p:cTn>
                              </p:par>
                              <p:par>
                                <p:cTn id="76" presetID="39" presetClass="entr" presetSubtype="0" accel="100000" fill="hold" grpId="0" nodeType="withEffect">
                                  <p:stCondLst>
                                    <p:cond delay="0"/>
                                  </p:stCondLst>
                                  <p:childTnLst>
                                    <p:set>
                                      <p:cBhvr>
                                        <p:cTn id="77" dur="1" fill="hold">
                                          <p:stCondLst>
                                            <p:cond delay="0"/>
                                          </p:stCondLst>
                                        </p:cTn>
                                        <p:tgtEl>
                                          <p:spTgt spid="4">
                                            <p:graphicEl>
                                              <a:dgm id="{BC5A04E2-37AF-410B-B354-FA5DA9DF1E42}"/>
                                            </p:graphicEl>
                                          </p:spTgt>
                                        </p:tgtEl>
                                        <p:attrNameLst>
                                          <p:attrName>style.visibility</p:attrName>
                                        </p:attrNameLst>
                                      </p:cBhvr>
                                      <p:to>
                                        <p:strVal val="visible"/>
                                      </p:to>
                                    </p:set>
                                    <p:anim calcmode="lin" valueType="num">
                                      <p:cBhvr>
                                        <p:cTn id="78" dur="500" fill="hold"/>
                                        <p:tgtEl>
                                          <p:spTgt spid="4">
                                            <p:graphicEl>
                                              <a:dgm id="{BC5A04E2-37AF-410B-B354-FA5DA9DF1E42}"/>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4">
                                            <p:graphicEl>
                                              <a:dgm id="{BC5A04E2-37AF-410B-B354-FA5DA9DF1E42}"/>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4">
                                            <p:graphicEl>
                                              <a:dgm id="{BC5A04E2-37AF-410B-B354-FA5DA9DF1E42}"/>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4">
                                            <p:graphicEl>
                                              <a:dgm id="{BC5A04E2-37AF-410B-B354-FA5DA9DF1E42}"/>
                                            </p:graphic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9" presetClass="entr" presetSubtype="0" accel="100000" fill="hold" grpId="0" nodeType="clickEffect">
                                  <p:stCondLst>
                                    <p:cond delay="0"/>
                                  </p:stCondLst>
                                  <p:childTnLst>
                                    <p:set>
                                      <p:cBhvr>
                                        <p:cTn id="85" dur="1" fill="hold">
                                          <p:stCondLst>
                                            <p:cond delay="0"/>
                                          </p:stCondLst>
                                        </p:cTn>
                                        <p:tgtEl>
                                          <p:spTgt spid="4">
                                            <p:graphicEl>
                                              <a:dgm id="{87F8EDD0-5E88-4457-A7DA-C99B5C260DDF}"/>
                                            </p:graphicEl>
                                          </p:spTgt>
                                        </p:tgtEl>
                                        <p:attrNameLst>
                                          <p:attrName>style.visibility</p:attrName>
                                        </p:attrNameLst>
                                      </p:cBhvr>
                                      <p:to>
                                        <p:strVal val="visible"/>
                                      </p:to>
                                    </p:set>
                                    <p:anim calcmode="lin" valueType="num">
                                      <p:cBhvr>
                                        <p:cTn id="86" dur="500" fill="hold"/>
                                        <p:tgtEl>
                                          <p:spTgt spid="4">
                                            <p:graphicEl>
                                              <a:dgm id="{87F8EDD0-5E88-4457-A7DA-C99B5C260DDF}"/>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4">
                                            <p:graphicEl>
                                              <a:dgm id="{87F8EDD0-5E88-4457-A7DA-C99B5C260DDF}"/>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4">
                                            <p:graphicEl>
                                              <a:dgm id="{87F8EDD0-5E88-4457-A7DA-C99B5C260DDF}"/>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4">
                                            <p:graphicEl>
                                              <a:dgm id="{87F8EDD0-5E88-4457-A7DA-C99B5C260DDF}"/>
                                            </p:graphicEl>
                                          </p:spTgt>
                                        </p:tgtEl>
                                        <p:attrNameLst>
                                          <p:attrName>ppt_y</p:attrName>
                                        </p:attrNameLst>
                                      </p:cBhvr>
                                      <p:tavLst>
                                        <p:tav tm="0">
                                          <p:val>
                                            <p:strVal val="#ppt_y"/>
                                          </p:val>
                                        </p:tav>
                                        <p:tav tm="100000">
                                          <p:val>
                                            <p:strVal val="#ppt_y"/>
                                          </p:val>
                                        </p:tav>
                                      </p:tavLst>
                                    </p:anim>
                                  </p:childTnLst>
                                </p:cTn>
                              </p:par>
                              <p:par>
                                <p:cTn id="90" presetID="39" presetClass="entr" presetSubtype="0" accel="100000" fill="hold" grpId="0" nodeType="withEffect">
                                  <p:stCondLst>
                                    <p:cond delay="0"/>
                                  </p:stCondLst>
                                  <p:childTnLst>
                                    <p:set>
                                      <p:cBhvr>
                                        <p:cTn id="91" dur="1" fill="hold">
                                          <p:stCondLst>
                                            <p:cond delay="0"/>
                                          </p:stCondLst>
                                        </p:cTn>
                                        <p:tgtEl>
                                          <p:spTgt spid="4">
                                            <p:graphicEl>
                                              <a:dgm id="{3BEB36D8-FD40-45DD-BF66-3630B1CF7FD8}"/>
                                            </p:graphicEl>
                                          </p:spTgt>
                                        </p:tgtEl>
                                        <p:attrNameLst>
                                          <p:attrName>style.visibility</p:attrName>
                                        </p:attrNameLst>
                                      </p:cBhvr>
                                      <p:to>
                                        <p:strVal val="visible"/>
                                      </p:to>
                                    </p:set>
                                    <p:anim calcmode="lin" valueType="num">
                                      <p:cBhvr>
                                        <p:cTn id="92" dur="500" fill="hold"/>
                                        <p:tgtEl>
                                          <p:spTgt spid="4">
                                            <p:graphicEl>
                                              <a:dgm id="{3BEB36D8-FD40-45DD-BF66-3630B1CF7FD8}"/>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93" dur="500" fill="hold"/>
                                        <p:tgtEl>
                                          <p:spTgt spid="4">
                                            <p:graphicEl>
                                              <a:dgm id="{3BEB36D8-FD40-45DD-BF66-3630B1CF7FD8}"/>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94" dur="500" fill="hold"/>
                                        <p:tgtEl>
                                          <p:spTgt spid="4">
                                            <p:graphicEl>
                                              <a:dgm id="{3BEB36D8-FD40-45DD-BF66-3630B1CF7FD8}"/>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95" dur="500" fill="hold"/>
                                        <p:tgtEl>
                                          <p:spTgt spid="4">
                                            <p:graphicEl>
                                              <a:dgm id="{3BEB36D8-FD40-45DD-BF66-3630B1CF7FD8}"/>
                                            </p:graphicEl>
                                          </p:spTgt>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9" presetClass="entr" presetSubtype="0" accel="100000" fill="hold" grpId="0" nodeType="clickEffect">
                                  <p:stCondLst>
                                    <p:cond delay="0"/>
                                  </p:stCondLst>
                                  <p:childTnLst>
                                    <p:set>
                                      <p:cBhvr>
                                        <p:cTn id="99" dur="1" fill="hold">
                                          <p:stCondLst>
                                            <p:cond delay="0"/>
                                          </p:stCondLst>
                                        </p:cTn>
                                        <p:tgtEl>
                                          <p:spTgt spid="4">
                                            <p:graphicEl>
                                              <a:dgm id="{D2531B11-99BF-47EF-A883-F3C887461FA3}"/>
                                            </p:graphicEl>
                                          </p:spTgt>
                                        </p:tgtEl>
                                        <p:attrNameLst>
                                          <p:attrName>style.visibility</p:attrName>
                                        </p:attrNameLst>
                                      </p:cBhvr>
                                      <p:to>
                                        <p:strVal val="visible"/>
                                      </p:to>
                                    </p:set>
                                    <p:anim calcmode="lin" valueType="num">
                                      <p:cBhvr>
                                        <p:cTn id="100" dur="500" fill="hold"/>
                                        <p:tgtEl>
                                          <p:spTgt spid="4">
                                            <p:graphicEl>
                                              <a:dgm id="{D2531B11-99BF-47EF-A883-F3C887461FA3}"/>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01" dur="500" fill="hold"/>
                                        <p:tgtEl>
                                          <p:spTgt spid="4">
                                            <p:graphicEl>
                                              <a:dgm id="{D2531B11-99BF-47EF-A883-F3C887461FA3}"/>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02" dur="500" fill="hold"/>
                                        <p:tgtEl>
                                          <p:spTgt spid="4">
                                            <p:graphicEl>
                                              <a:dgm id="{D2531B11-99BF-47EF-A883-F3C887461FA3}"/>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03" dur="500" fill="hold"/>
                                        <p:tgtEl>
                                          <p:spTgt spid="4">
                                            <p:graphicEl>
                                              <a:dgm id="{D2531B11-99BF-47EF-A883-F3C887461FA3}"/>
                                            </p:graphicEl>
                                          </p:spTgt>
                                        </p:tgtEl>
                                        <p:attrNameLst>
                                          <p:attrName>ppt_y</p:attrName>
                                        </p:attrNameLst>
                                      </p:cBhvr>
                                      <p:tavLst>
                                        <p:tav tm="0">
                                          <p:val>
                                            <p:strVal val="#ppt_y"/>
                                          </p:val>
                                        </p:tav>
                                        <p:tav tm="100000">
                                          <p:val>
                                            <p:strVal val="#ppt_y"/>
                                          </p:val>
                                        </p:tav>
                                      </p:tavLst>
                                    </p:anim>
                                  </p:childTnLst>
                                </p:cTn>
                              </p:par>
                              <p:par>
                                <p:cTn id="104" presetID="39" presetClass="entr" presetSubtype="0" accel="100000" fill="hold" grpId="0" nodeType="withEffect">
                                  <p:stCondLst>
                                    <p:cond delay="0"/>
                                  </p:stCondLst>
                                  <p:childTnLst>
                                    <p:set>
                                      <p:cBhvr>
                                        <p:cTn id="105" dur="1" fill="hold">
                                          <p:stCondLst>
                                            <p:cond delay="0"/>
                                          </p:stCondLst>
                                        </p:cTn>
                                        <p:tgtEl>
                                          <p:spTgt spid="4">
                                            <p:graphicEl>
                                              <a:dgm id="{E00150EB-A073-4F54-AFB3-EB95B69D8AD2}"/>
                                            </p:graphicEl>
                                          </p:spTgt>
                                        </p:tgtEl>
                                        <p:attrNameLst>
                                          <p:attrName>style.visibility</p:attrName>
                                        </p:attrNameLst>
                                      </p:cBhvr>
                                      <p:to>
                                        <p:strVal val="visible"/>
                                      </p:to>
                                    </p:set>
                                    <p:anim calcmode="lin" valueType="num">
                                      <p:cBhvr>
                                        <p:cTn id="106" dur="500" fill="hold"/>
                                        <p:tgtEl>
                                          <p:spTgt spid="4">
                                            <p:graphicEl>
                                              <a:dgm id="{E00150EB-A073-4F54-AFB3-EB95B69D8AD2}"/>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07" dur="500" fill="hold"/>
                                        <p:tgtEl>
                                          <p:spTgt spid="4">
                                            <p:graphicEl>
                                              <a:dgm id="{E00150EB-A073-4F54-AFB3-EB95B69D8AD2}"/>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08" dur="500" fill="hold"/>
                                        <p:tgtEl>
                                          <p:spTgt spid="4">
                                            <p:graphicEl>
                                              <a:dgm id="{E00150EB-A073-4F54-AFB3-EB95B69D8AD2}"/>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09" dur="500" fill="hold"/>
                                        <p:tgtEl>
                                          <p:spTgt spid="4">
                                            <p:graphicEl>
                                              <a:dgm id="{E00150EB-A073-4F54-AFB3-EB95B69D8A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BFDCFE9-E0A0-47A0-ADF9-17A0893A6715}"/>
              </a:ext>
            </a:extLst>
          </p:cNvPr>
          <p:cNvSpPr/>
          <p:nvPr/>
        </p:nvSpPr>
        <p:spPr>
          <a:xfrm>
            <a:off x="2198914" y="1490105"/>
            <a:ext cx="6470469" cy="5262979"/>
          </a:xfrm>
          <a:prstGeom prst="rect">
            <a:avLst/>
          </a:prstGeom>
        </p:spPr>
        <p:txBody>
          <a:bodyPr wrap="square">
            <a:spAutoFit/>
          </a:bodyPr>
          <a:lstStyle/>
          <a:p>
            <a:pPr indent="360363" algn="just">
              <a:spcBef>
                <a:spcPts val="600"/>
              </a:spcBef>
            </a:pPr>
            <a:r>
              <a:rPr lang="ro-RO" sz="2400" dirty="0" smtClean="0">
                <a:solidFill>
                  <a:srgbClr val="3C3D62"/>
                </a:solidFill>
                <a:latin typeface="Arial Black" panose="020B0A04020102020204" pitchFamily="34" charset="0"/>
              </a:rPr>
              <a:t>„Lupta </a:t>
            </a:r>
            <a:r>
              <a:rPr lang="ro-RO" sz="2400" dirty="0" smtClean="0">
                <a:solidFill>
                  <a:srgbClr val="3C3D62"/>
                </a:solidFill>
                <a:latin typeface="Arial Black" panose="020B0A04020102020204" pitchFamily="34" charset="0"/>
              </a:rPr>
              <a:t>între fiii luminii şi fiii întunericului se continuă fără încetare. Cei care rostesc Numele lui Hristos trebuie să se trezească din acea letargie care le paralizează străduinţele şi să facă faţă răspunderilor solemne care apasă asupra lor. Toţi ce fac aceasta se pot aştepta ca puterea lui Dumnezeu să se descopere prin ei. Fiul lui Dumnezeu, Răscumpărătorul lumii, va fi reprezentat prin cuvintele şi faptele lor, iar Numele lui Dumnezeu va fi proslăvit.”</a:t>
            </a:r>
            <a:endParaRPr lang="ro-RO" sz="2400" dirty="0">
              <a:solidFill>
                <a:srgbClr val="3C3D62"/>
              </a:solidFill>
              <a:latin typeface="Arial Black" panose="020B0A04020102020204" pitchFamily="34" charset="0"/>
            </a:endParaRPr>
          </a:p>
        </p:txBody>
      </p:sp>
      <p:sp>
        <p:nvSpPr>
          <p:cNvPr id="3" name="CuadroTexto 2">
            <a:extLst>
              <a:ext uri="{FF2B5EF4-FFF2-40B4-BE49-F238E27FC236}">
                <a16:creationId xmlns:a16="http://schemas.microsoft.com/office/drawing/2014/main" xmlns="" id="{625E4347-BD2E-40D0-A194-E65C3AC84FC4}"/>
              </a:ext>
            </a:extLst>
          </p:cNvPr>
          <p:cNvSpPr txBox="1"/>
          <p:nvPr/>
        </p:nvSpPr>
        <p:spPr>
          <a:xfrm>
            <a:off x="5989510" y="6476797"/>
            <a:ext cx="3134962" cy="369332"/>
          </a:xfrm>
          <a:prstGeom prst="rect">
            <a:avLst/>
          </a:prstGeom>
          <a:noFill/>
        </p:spPr>
        <p:txBody>
          <a:bodyPr wrap="none" rtlCol="0">
            <a:spAutoFit/>
          </a:bodyPr>
          <a:lstStyle/>
          <a:p>
            <a:pPr algn="r"/>
            <a:r>
              <a:rPr lang="ro-RO" b="1" dirty="0" err="1" smtClean="0">
                <a:solidFill>
                  <a:srgbClr val="3C3D62"/>
                </a:solidFill>
              </a:rPr>
              <a:t>E.G.W</a:t>
            </a:r>
            <a:r>
              <a:rPr lang="ro-RO" b="1" dirty="0" smtClean="0">
                <a:solidFill>
                  <a:srgbClr val="3C3D62"/>
                </a:solidFill>
              </a:rPr>
              <a:t>. (Sfinţirea vieţii, pag. 41)</a:t>
            </a:r>
            <a:endParaRPr lang="ro-RO" b="1" dirty="0">
              <a:solidFill>
                <a:srgbClr val="3C3D62"/>
              </a:solidFill>
            </a:endParaRPr>
          </a:p>
        </p:txBody>
      </p:sp>
    </p:spTree>
    <p:extLst>
      <p:ext uri="{BB962C8B-B14F-4D97-AF65-F5344CB8AC3E}">
        <p14:creationId xmlns:p14="http://schemas.microsoft.com/office/powerpoint/2010/main" xmlns="" val="3603232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DD3BDF1-90EA-440E-97F5-39BFA97CD2FB}"/>
              </a:ext>
            </a:extLst>
          </p:cNvPr>
          <p:cNvSpPr/>
          <p:nvPr/>
        </p:nvSpPr>
        <p:spPr>
          <a:xfrm>
            <a:off x="522514" y="5763627"/>
            <a:ext cx="8142513" cy="846386"/>
          </a:xfrm>
          <a:prstGeom prst="rect">
            <a:avLst/>
          </a:prstGeom>
          <a:solidFill>
            <a:srgbClr val="868AAA">
              <a:alpha val="50000"/>
            </a:srgbClr>
          </a:solidFill>
          <a:effectLst>
            <a:softEdge rad="50800"/>
          </a:effectLst>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ro-RO" sz="2400" b="1" i="0" u="none" strike="noStrike" kern="1200" cap="none" spc="0" normalizeH="0" baseline="0" noProof="0" dirty="0">
                <a:ln>
                  <a:noFill/>
                </a:ln>
                <a:solidFill>
                  <a:srgbClr val="201A42"/>
                </a:solidFill>
                <a:effectLst>
                  <a:outerShdw blurRad="38100" dist="38100" dir="2700000" algn="tl">
                    <a:srgbClr val="000000">
                      <a:alpha val="43137"/>
                    </a:srgbClr>
                  </a:outerShdw>
                </a:effectLst>
                <a:uLnTx/>
                <a:uFillTx/>
                <a:latin typeface="Comic Sans MS" panose="030F0702030302020204" pitchFamily="66" charset="0"/>
                <a:ea typeface="+mn-ea"/>
                <a:cs typeface="+mn-cs"/>
              </a:rPr>
              <a:t>„Cine are urechi să asculte ce zice bisericilor Duhul.”</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ro-RO" sz="2000" b="1" i="0" u="none" strike="noStrike" kern="1200" cap="none" spc="0" normalizeH="0" baseline="0" noProof="0" dirty="0">
                <a:ln>
                  <a:noFill/>
                </a:ln>
                <a:solidFill>
                  <a:srgbClr val="201A42"/>
                </a:solidFill>
                <a:effectLst>
                  <a:outerShdw blurRad="38100" dist="38100" dir="2700000" algn="tl">
                    <a:srgbClr val="000000">
                      <a:alpha val="43137"/>
                    </a:srgbClr>
                  </a:outerShdw>
                </a:effectLst>
                <a:uLnTx/>
                <a:uFillTx/>
                <a:latin typeface="Comic Sans MS" panose="030F0702030302020204" pitchFamily="66" charset="0"/>
                <a:ea typeface="+mn-ea"/>
                <a:cs typeface="+mn-cs"/>
              </a:rPr>
              <a:t>(Apocalipsa 3:22)</a:t>
            </a:r>
          </a:p>
        </p:txBody>
      </p:sp>
    </p:spTree>
    <p:extLst>
      <p:ext uri="{BB962C8B-B14F-4D97-AF65-F5344CB8AC3E}">
        <p14:creationId xmlns:p14="http://schemas.microsoft.com/office/powerpoint/2010/main" xmlns="" val="814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C2FDB74-5798-4EE2-A806-32D13A6DFE78}"/>
              </a:ext>
            </a:extLst>
          </p:cNvPr>
          <p:cNvSpPr txBox="1"/>
          <p:nvPr/>
        </p:nvSpPr>
        <p:spPr>
          <a:xfrm>
            <a:off x="914400" y="3705730"/>
            <a:ext cx="3108960" cy="2323713"/>
          </a:xfrm>
          <a:prstGeom prst="rect">
            <a:avLst/>
          </a:prstGeom>
          <a:noFill/>
        </p:spPr>
        <p:txBody>
          <a:bodyPr wrap="square" rtlCol="0">
            <a:spAutoFit/>
          </a:bodyPr>
          <a:lstStyle/>
          <a:p>
            <a:pPr marL="342900" indent="-342900">
              <a:spcBef>
                <a:spcPts val="600"/>
              </a:spcBef>
              <a:buFont typeface="+mj-lt"/>
              <a:buAutoNum type="alphaLcParenR"/>
            </a:pPr>
            <a:r>
              <a:rPr lang="ro-RO" sz="2000" b="1" dirty="0">
                <a:solidFill>
                  <a:schemeClr val="accent1">
                    <a:lumMod val="60000"/>
                    <a:lumOff val="40000"/>
                  </a:schemeClr>
                </a:solidFill>
                <a:effectLst>
                  <a:glow rad="127000">
                    <a:schemeClr val="tx1"/>
                  </a:glow>
                </a:effectLst>
              </a:rPr>
              <a:t>Prezentarea lui </a:t>
            </a:r>
            <a:r>
              <a:rPr lang="ro-RO" sz="2000" b="1" dirty="0" smtClean="0">
                <a:solidFill>
                  <a:schemeClr val="accent1">
                    <a:lumMod val="60000"/>
                    <a:lumOff val="40000"/>
                  </a:schemeClr>
                </a:solidFill>
                <a:effectLst>
                  <a:glow rad="127000">
                    <a:schemeClr val="tx1"/>
                  </a:glow>
                </a:effectLst>
              </a:rPr>
              <a:t>Isus</a:t>
            </a:r>
          </a:p>
          <a:p>
            <a:pPr marL="342900" indent="-342900">
              <a:spcBef>
                <a:spcPts val="600"/>
              </a:spcBef>
              <a:buFont typeface="+mj-lt"/>
              <a:buAutoNum type="alphaLcParenR"/>
            </a:pPr>
            <a:r>
              <a:rPr lang="ro-RO" sz="2000" b="1" dirty="0" smtClean="0">
                <a:solidFill>
                  <a:schemeClr val="accent2">
                    <a:lumMod val="60000"/>
                    <a:lumOff val="40000"/>
                  </a:schemeClr>
                </a:solidFill>
                <a:effectLst>
                  <a:glow rad="127000">
                    <a:schemeClr val="tx1"/>
                  </a:glow>
                </a:effectLst>
              </a:rPr>
              <a:t>Evaluarea bisericii</a:t>
            </a:r>
          </a:p>
          <a:p>
            <a:pPr marL="800100" lvl="1" indent="-342900">
              <a:spcBef>
                <a:spcPts val="600"/>
              </a:spcBef>
              <a:buFont typeface="Wingdings" panose="05000000000000000000" pitchFamily="2" charset="2"/>
              <a:buChar char="v"/>
            </a:pPr>
            <a:r>
              <a:rPr lang="ro-RO" sz="2000" b="1" dirty="0" smtClean="0">
                <a:solidFill>
                  <a:schemeClr val="accent2">
                    <a:lumMod val="40000"/>
                    <a:lumOff val="60000"/>
                  </a:schemeClr>
                </a:solidFill>
                <a:effectLst>
                  <a:glow rad="127000">
                    <a:schemeClr val="tx1"/>
                  </a:glow>
                </a:effectLst>
              </a:rPr>
              <a:t>Puncte tari</a:t>
            </a:r>
          </a:p>
          <a:p>
            <a:pPr marL="800100" lvl="1" indent="-342900">
              <a:spcBef>
                <a:spcPts val="600"/>
              </a:spcBef>
              <a:buFont typeface="Wingdings" panose="05000000000000000000" pitchFamily="2" charset="2"/>
              <a:buChar char="v"/>
            </a:pPr>
            <a:r>
              <a:rPr lang="ro-RO" sz="2000" b="1" dirty="0" smtClean="0">
                <a:solidFill>
                  <a:schemeClr val="accent2">
                    <a:lumMod val="40000"/>
                    <a:lumOff val="60000"/>
                  </a:schemeClr>
                </a:solidFill>
                <a:effectLst>
                  <a:glow rad="127000">
                    <a:schemeClr val="tx1"/>
                  </a:glow>
                </a:effectLst>
              </a:rPr>
              <a:t>Puncte slabe</a:t>
            </a:r>
          </a:p>
          <a:p>
            <a:pPr marL="342900" indent="-342900">
              <a:spcBef>
                <a:spcPts val="600"/>
              </a:spcBef>
              <a:buFont typeface="+mj-lt"/>
              <a:buAutoNum type="alphaLcParenR"/>
            </a:pPr>
            <a:r>
              <a:rPr lang="ro-RO" sz="2000" b="1" dirty="0" smtClean="0">
                <a:solidFill>
                  <a:schemeClr val="accent6">
                    <a:lumMod val="60000"/>
                    <a:lumOff val="40000"/>
                  </a:schemeClr>
                </a:solidFill>
                <a:effectLst>
                  <a:glow rad="127000">
                    <a:schemeClr val="tx1"/>
                  </a:glow>
                </a:effectLst>
              </a:rPr>
              <a:t>Sfaturi </a:t>
            </a:r>
          </a:p>
          <a:p>
            <a:pPr marL="342900" indent="-342900">
              <a:spcBef>
                <a:spcPts val="600"/>
              </a:spcBef>
              <a:buFont typeface="+mj-lt"/>
              <a:buAutoNum type="alphaLcParenR"/>
            </a:pPr>
            <a:r>
              <a:rPr lang="ro-RO" sz="2000" b="1" dirty="0" smtClean="0">
                <a:solidFill>
                  <a:schemeClr val="accent4">
                    <a:lumMod val="60000"/>
                    <a:lumOff val="40000"/>
                  </a:schemeClr>
                </a:solidFill>
                <a:effectLst>
                  <a:glow rad="127000">
                    <a:schemeClr val="tx1"/>
                  </a:glow>
                </a:effectLst>
              </a:rPr>
              <a:t>Chemare şi făgăduinţă</a:t>
            </a:r>
            <a:r>
              <a:rPr lang="ro-RO" sz="2000" b="1" baseline="30000" dirty="0" smtClean="0">
                <a:solidFill>
                  <a:schemeClr val="accent4">
                    <a:lumMod val="60000"/>
                    <a:lumOff val="40000"/>
                  </a:schemeClr>
                </a:solidFill>
                <a:effectLst>
                  <a:glow rad="127000">
                    <a:schemeClr val="tx1"/>
                  </a:glow>
                </a:effectLst>
              </a:rPr>
              <a:t>(*)</a:t>
            </a:r>
            <a:endParaRPr lang="ro-RO" sz="2000" b="1" baseline="30000" dirty="0">
              <a:solidFill>
                <a:schemeClr val="accent4">
                  <a:lumMod val="60000"/>
                  <a:lumOff val="40000"/>
                </a:schemeClr>
              </a:solidFill>
              <a:effectLst>
                <a:glow rad="127000">
                  <a:schemeClr val="tx1"/>
                </a:glow>
              </a:effectLst>
            </a:endParaRPr>
          </a:p>
        </p:txBody>
      </p:sp>
      <p:sp>
        <p:nvSpPr>
          <p:cNvPr id="3" name="CuadroTexto 2">
            <a:extLst>
              <a:ext uri="{FF2B5EF4-FFF2-40B4-BE49-F238E27FC236}">
                <a16:creationId xmlns:a16="http://schemas.microsoft.com/office/drawing/2014/main" xmlns="" id="{B20E66D1-2774-4CFE-87FD-A0A356E11EC6}"/>
              </a:ext>
            </a:extLst>
          </p:cNvPr>
          <p:cNvSpPr txBox="1"/>
          <p:nvPr/>
        </p:nvSpPr>
        <p:spPr>
          <a:xfrm>
            <a:off x="49095" y="6187413"/>
            <a:ext cx="8757056" cy="646331"/>
          </a:xfrm>
          <a:prstGeom prst="rect">
            <a:avLst/>
          </a:prstGeom>
          <a:noFill/>
        </p:spPr>
        <p:txBody>
          <a:bodyPr wrap="square" rtlCol="0">
            <a:spAutoFit/>
          </a:bodyPr>
          <a:lstStyle/>
          <a:p>
            <a:pPr marL="444500" indent="-444500"/>
            <a:r>
              <a:rPr lang="ro-RO" b="1" dirty="0" smtClean="0">
                <a:solidFill>
                  <a:schemeClr val="bg1"/>
                </a:solidFill>
                <a:effectLst>
                  <a:glow rad="127000">
                    <a:schemeClr val="tx1"/>
                  </a:glow>
                </a:effectLst>
              </a:rPr>
              <a:t>(*)	Primele </a:t>
            </a:r>
            <a:r>
              <a:rPr lang="ro-RO" b="1" dirty="0">
                <a:solidFill>
                  <a:schemeClr val="bg1"/>
                </a:solidFill>
                <a:effectLst>
                  <a:glow rad="127000">
                    <a:schemeClr val="tx1"/>
                  </a:glow>
                </a:effectLst>
              </a:rPr>
              <a:t>trei biserici au </a:t>
            </a:r>
            <a:r>
              <a:rPr lang="ro-RO" b="1" baseline="30000" dirty="0" smtClean="0">
                <a:solidFill>
                  <a:schemeClr val="bg1"/>
                </a:solidFill>
                <a:effectLst>
                  <a:glow rad="127000">
                    <a:schemeClr val="tx1"/>
                  </a:glow>
                </a:effectLst>
              </a:rPr>
              <a:t>(1)</a:t>
            </a:r>
            <a:r>
              <a:rPr lang="ro-RO" b="1" dirty="0" smtClean="0">
                <a:solidFill>
                  <a:schemeClr val="bg1"/>
                </a:solidFill>
                <a:effectLst>
                  <a:glow rad="127000">
                    <a:schemeClr val="tx1"/>
                  </a:glow>
                </a:effectLst>
              </a:rPr>
              <a:t> o </a:t>
            </a:r>
            <a:r>
              <a:rPr lang="ro-RO" b="1" dirty="0">
                <a:solidFill>
                  <a:schemeClr val="bg1"/>
                </a:solidFill>
                <a:effectLst>
                  <a:glow rad="127000">
                    <a:schemeClr val="tx1"/>
                  </a:glow>
                </a:effectLst>
              </a:rPr>
              <a:t>chemare la ascultare </a:t>
            </a:r>
            <a:r>
              <a:rPr lang="ro-RO" b="1" dirty="0" smtClean="0">
                <a:solidFill>
                  <a:schemeClr val="bg1"/>
                </a:solidFill>
                <a:effectLst>
                  <a:glow rad="127000">
                    <a:schemeClr val="tx1"/>
                  </a:glow>
                </a:effectLst>
              </a:rPr>
              <a:t>şi </a:t>
            </a:r>
            <a:r>
              <a:rPr lang="ro-RO" b="1" baseline="30000" dirty="0" smtClean="0">
                <a:solidFill>
                  <a:schemeClr val="bg1"/>
                </a:solidFill>
                <a:effectLst>
                  <a:glow rad="127000">
                    <a:schemeClr val="tx1"/>
                  </a:glow>
                </a:effectLst>
              </a:rPr>
              <a:t>(2)</a:t>
            </a:r>
            <a:r>
              <a:rPr lang="ro-RO" b="1" dirty="0" smtClean="0">
                <a:solidFill>
                  <a:schemeClr val="bg1"/>
                </a:solidFill>
                <a:effectLst>
                  <a:glow rad="127000">
                    <a:schemeClr val="tx1"/>
                  </a:glow>
                </a:effectLst>
              </a:rPr>
              <a:t> o promisiune.</a:t>
            </a:r>
          </a:p>
          <a:p>
            <a:pPr marL="444500" indent="-444500"/>
            <a:r>
              <a:rPr lang="ro-RO" b="1" dirty="0" smtClean="0">
                <a:solidFill>
                  <a:schemeClr val="bg1"/>
                </a:solidFill>
                <a:effectLst>
                  <a:glow rad="127000">
                    <a:schemeClr val="tx1"/>
                  </a:glow>
                </a:effectLst>
              </a:rPr>
              <a:t>	Ultimele </a:t>
            </a:r>
            <a:r>
              <a:rPr lang="ro-RO" b="1" dirty="0">
                <a:solidFill>
                  <a:schemeClr val="bg1"/>
                </a:solidFill>
                <a:effectLst>
                  <a:glow rad="127000">
                    <a:schemeClr val="tx1"/>
                  </a:glow>
                </a:effectLst>
              </a:rPr>
              <a:t>patru au </a:t>
            </a:r>
            <a:r>
              <a:rPr lang="ro-RO" b="1" baseline="30000" dirty="0" smtClean="0">
                <a:solidFill>
                  <a:schemeClr val="bg1"/>
                </a:solidFill>
                <a:effectLst>
                  <a:glow rad="127000">
                    <a:schemeClr val="tx1"/>
                  </a:glow>
                </a:effectLst>
              </a:rPr>
              <a:t>(1)</a:t>
            </a:r>
            <a:r>
              <a:rPr lang="ro-RO" b="1" dirty="0" smtClean="0">
                <a:solidFill>
                  <a:schemeClr val="bg1"/>
                </a:solidFill>
                <a:effectLst>
                  <a:glow rad="127000">
                    <a:schemeClr val="tx1"/>
                  </a:glow>
                </a:effectLst>
              </a:rPr>
              <a:t> o </a:t>
            </a:r>
            <a:r>
              <a:rPr lang="ro-RO" b="1" dirty="0">
                <a:solidFill>
                  <a:schemeClr val="bg1"/>
                </a:solidFill>
                <a:effectLst>
                  <a:glow rad="127000">
                    <a:schemeClr val="tx1"/>
                  </a:glow>
                </a:effectLst>
              </a:rPr>
              <a:t>promisiune </a:t>
            </a:r>
            <a:r>
              <a:rPr lang="ro-RO" b="1" dirty="0" smtClean="0">
                <a:solidFill>
                  <a:schemeClr val="bg1"/>
                </a:solidFill>
                <a:effectLst>
                  <a:glow rad="127000">
                    <a:schemeClr val="tx1"/>
                  </a:glow>
                </a:effectLst>
              </a:rPr>
              <a:t>şi </a:t>
            </a:r>
            <a:r>
              <a:rPr lang="ro-RO" b="1" baseline="30000" dirty="0" smtClean="0">
                <a:solidFill>
                  <a:schemeClr val="bg1"/>
                </a:solidFill>
                <a:effectLst>
                  <a:glow rad="127000">
                    <a:schemeClr val="tx1"/>
                  </a:glow>
                </a:effectLst>
              </a:rPr>
              <a:t>(2)</a:t>
            </a:r>
            <a:r>
              <a:rPr lang="ro-RO" b="1" dirty="0" smtClean="0">
                <a:solidFill>
                  <a:schemeClr val="bg1"/>
                </a:solidFill>
                <a:effectLst>
                  <a:glow rad="127000">
                    <a:schemeClr val="tx1"/>
                  </a:glow>
                </a:effectLst>
              </a:rPr>
              <a:t> o </a:t>
            </a:r>
            <a:r>
              <a:rPr lang="ro-RO" b="1" dirty="0">
                <a:solidFill>
                  <a:schemeClr val="bg1"/>
                </a:solidFill>
                <a:effectLst>
                  <a:glow rad="127000">
                    <a:schemeClr val="tx1"/>
                  </a:glow>
                </a:effectLst>
              </a:rPr>
              <a:t>chemare la </a:t>
            </a:r>
            <a:r>
              <a:rPr lang="ro-RO" b="1" dirty="0" smtClean="0">
                <a:solidFill>
                  <a:schemeClr val="bg1"/>
                </a:solidFill>
                <a:effectLst>
                  <a:glow rad="127000">
                    <a:schemeClr val="tx1"/>
                  </a:glow>
                </a:effectLst>
              </a:rPr>
              <a:t>ascultare.</a:t>
            </a:r>
            <a:endParaRPr lang="ro-RO" b="1" dirty="0">
              <a:solidFill>
                <a:schemeClr val="bg1"/>
              </a:solidFill>
              <a:effectLst>
                <a:glow rad="127000">
                  <a:schemeClr val="tx1"/>
                </a:glow>
              </a:effectLst>
            </a:endParaRPr>
          </a:p>
        </p:txBody>
      </p:sp>
      <p:sp>
        <p:nvSpPr>
          <p:cNvPr id="4" name="CuadroTexto 3">
            <a:extLst>
              <a:ext uri="{FF2B5EF4-FFF2-40B4-BE49-F238E27FC236}">
                <a16:creationId xmlns:a16="http://schemas.microsoft.com/office/drawing/2014/main" xmlns="" id="{E2DFDF9E-2FA6-4FAD-BCEF-DAF19DA54887}"/>
              </a:ext>
            </a:extLst>
          </p:cNvPr>
          <p:cNvSpPr txBox="1"/>
          <p:nvPr/>
        </p:nvSpPr>
        <p:spPr>
          <a:xfrm>
            <a:off x="5441786" y="68211"/>
            <a:ext cx="671081" cy="400110"/>
          </a:xfrm>
          <a:prstGeom prst="rect">
            <a:avLst/>
          </a:prstGeom>
          <a:noFill/>
        </p:spPr>
        <p:txBody>
          <a:bodyPr wrap="none" rtlCol="0">
            <a:spAutoFit/>
          </a:bodyPr>
          <a:lstStyle/>
          <a:p>
            <a:pPr>
              <a:spcBef>
                <a:spcPts val="600"/>
              </a:spcBef>
            </a:pPr>
            <a:r>
              <a:rPr lang="ro-RO" sz="2000" b="1" smtClean="0">
                <a:solidFill>
                  <a:schemeClr val="accent2">
                    <a:lumMod val="60000"/>
                    <a:lumOff val="40000"/>
                  </a:schemeClr>
                </a:solidFill>
                <a:effectLst>
                  <a:outerShdw blurRad="38100" dist="38100" dir="2700000" algn="tl">
                    <a:srgbClr val="000000">
                      <a:alpha val="43137"/>
                    </a:srgbClr>
                  </a:outerShdw>
                </a:effectLst>
              </a:rPr>
              <a:t>EFES</a:t>
            </a:r>
            <a:endParaRPr lang="ro-RO" sz="2000" b="1">
              <a:solidFill>
                <a:schemeClr val="accent2">
                  <a:lumMod val="60000"/>
                  <a:lumOff val="4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B2B8D9C1-3BA7-49FC-A59D-65E0739796F0}"/>
              </a:ext>
            </a:extLst>
          </p:cNvPr>
          <p:cNvSpPr txBox="1"/>
          <p:nvPr/>
        </p:nvSpPr>
        <p:spPr>
          <a:xfrm>
            <a:off x="5303496" y="400103"/>
            <a:ext cx="1067921" cy="400110"/>
          </a:xfrm>
          <a:prstGeom prst="rect">
            <a:avLst/>
          </a:prstGeom>
          <a:noFill/>
        </p:spPr>
        <p:txBody>
          <a:bodyPr wrap="none" rtlCol="0">
            <a:spAutoFit/>
          </a:bodyPr>
          <a:lstStyle/>
          <a:p>
            <a:pPr>
              <a:spcBef>
                <a:spcPts val="600"/>
              </a:spcBef>
            </a:pPr>
            <a:r>
              <a:rPr lang="ro-RO" sz="2000" b="1" smtClean="0">
                <a:solidFill>
                  <a:schemeClr val="accent4">
                    <a:lumMod val="60000"/>
                    <a:lumOff val="40000"/>
                  </a:schemeClr>
                </a:solidFill>
                <a:effectLst>
                  <a:outerShdw blurRad="38100" dist="38100" dir="2700000" algn="tl">
                    <a:srgbClr val="000000">
                      <a:alpha val="43137"/>
                    </a:srgbClr>
                  </a:outerShdw>
                </a:effectLst>
              </a:rPr>
              <a:t>SMIRNA</a:t>
            </a:r>
            <a:endParaRPr lang="ro-RO" sz="2000" b="1">
              <a:solidFill>
                <a:schemeClr val="accent4">
                  <a:lumMod val="60000"/>
                  <a:lumOff val="40000"/>
                </a:schemeClr>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D1E6B68B-CEBC-47F7-AF6D-E4AC8B5ACA93}"/>
              </a:ext>
            </a:extLst>
          </p:cNvPr>
          <p:cNvSpPr txBox="1"/>
          <p:nvPr/>
        </p:nvSpPr>
        <p:spPr>
          <a:xfrm>
            <a:off x="5441786" y="774086"/>
            <a:ext cx="1131656" cy="400110"/>
          </a:xfrm>
          <a:prstGeom prst="rect">
            <a:avLst/>
          </a:prstGeom>
          <a:noFill/>
        </p:spPr>
        <p:txBody>
          <a:bodyPr wrap="none" rtlCol="0">
            <a:spAutoFit/>
          </a:bodyPr>
          <a:lstStyle/>
          <a:p>
            <a:pPr>
              <a:spcBef>
                <a:spcPts val="600"/>
              </a:spcBef>
            </a:pPr>
            <a:r>
              <a:rPr lang="ro-RO" sz="2000" b="1" smtClean="0">
                <a:solidFill>
                  <a:schemeClr val="accent6">
                    <a:lumMod val="60000"/>
                    <a:lumOff val="40000"/>
                  </a:schemeClr>
                </a:solidFill>
                <a:effectLst>
                  <a:outerShdw blurRad="38100" dist="38100" dir="2700000" algn="tl">
                    <a:srgbClr val="000000">
                      <a:alpha val="43137"/>
                    </a:srgbClr>
                  </a:outerShdw>
                </a:effectLst>
              </a:rPr>
              <a:t>PERGAM</a:t>
            </a:r>
            <a:endParaRPr lang="ro-RO" sz="2000" b="1">
              <a:solidFill>
                <a:schemeClr val="accent6">
                  <a:lumMod val="60000"/>
                  <a:lumOff val="4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xmlns="" id="{70AA19BE-C0A0-4F4D-A1DB-82C1AADE3BA2}"/>
              </a:ext>
            </a:extLst>
          </p:cNvPr>
          <p:cNvSpPr txBox="1"/>
          <p:nvPr/>
        </p:nvSpPr>
        <p:spPr>
          <a:xfrm>
            <a:off x="6463348" y="1139362"/>
            <a:ext cx="1010982" cy="400110"/>
          </a:xfrm>
          <a:prstGeom prst="rect">
            <a:avLst/>
          </a:prstGeom>
          <a:noFill/>
        </p:spPr>
        <p:txBody>
          <a:bodyPr wrap="none" rtlCol="0">
            <a:spAutoFit/>
          </a:bodyPr>
          <a:lstStyle/>
          <a:p>
            <a:pPr algn="ctr">
              <a:spcBef>
                <a:spcPts val="600"/>
              </a:spcBef>
            </a:pPr>
            <a:r>
              <a:rPr lang="ro-RO" sz="2000" b="1" smtClean="0">
                <a:solidFill>
                  <a:schemeClr val="accent5">
                    <a:lumMod val="60000"/>
                    <a:lumOff val="40000"/>
                  </a:schemeClr>
                </a:solidFill>
                <a:effectLst>
                  <a:outerShdw blurRad="38100" dist="38100" dir="2700000" algn="tl">
                    <a:srgbClr val="000000">
                      <a:alpha val="43137"/>
                    </a:srgbClr>
                  </a:outerShdw>
                </a:effectLst>
              </a:rPr>
              <a:t>TIATIRA</a:t>
            </a:r>
            <a:endParaRPr lang="ro-RO" sz="2000" b="1">
              <a:solidFill>
                <a:schemeClr val="accent5">
                  <a:lumMod val="60000"/>
                  <a:lumOff val="40000"/>
                </a:schemeClr>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xmlns="" id="{FA1C5904-71BB-4175-9BF9-83E3FA535593}"/>
              </a:ext>
            </a:extLst>
          </p:cNvPr>
          <p:cNvSpPr txBox="1"/>
          <p:nvPr/>
        </p:nvSpPr>
        <p:spPr>
          <a:xfrm>
            <a:off x="7218761" y="774086"/>
            <a:ext cx="955774" cy="400110"/>
          </a:xfrm>
          <a:prstGeom prst="rect">
            <a:avLst/>
          </a:prstGeom>
          <a:noFill/>
        </p:spPr>
        <p:txBody>
          <a:bodyPr wrap="none" rtlCol="0">
            <a:spAutoFit/>
          </a:bodyPr>
          <a:lstStyle/>
          <a:p>
            <a:pPr>
              <a:spcBef>
                <a:spcPts val="600"/>
              </a:spcBef>
            </a:pPr>
            <a:r>
              <a:rPr lang="ro-RO" sz="2000" b="1" smtClean="0">
                <a:solidFill>
                  <a:schemeClr val="accent6">
                    <a:lumMod val="60000"/>
                    <a:lumOff val="40000"/>
                  </a:schemeClr>
                </a:solidFill>
                <a:effectLst>
                  <a:outerShdw blurRad="38100" dist="38100" dir="2700000" algn="tl">
                    <a:srgbClr val="000000">
                      <a:alpha val="43137"/>
                    </a:srgbClr>
                  </a:outerShdw>
                </a:effectLst>
              </a:rPr>
              <a:t>SARDIS</a:t>
            </a:r>
            <a:endParaRPr lang="ro-RO" sz="2000" b="1">
              <a:solidFill>
                <a:schemeClr val="accent6">
                  <a:lumMod val="60000"/>
                  <a:lumOff val="40000"/>
                </a:schemeClr>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xmlns="" id="{6493E5E1-FCA8-4ADA-9333-A10811AA5A93}"/>
              </a:ext>
            </a:extLst>
          </p:cNvPr>
          <p:cNvSpPr txBox="1"/>
          <p:nvPr/>
        </p:nvSpPr>
        <p:spPr>
          <a:xfrm>
            <a:off x="7401975" y="400014"/>
            <a:ext cx="1372492" cy="400110"/>
          </a:xfrm>
          <a:prstGeom prst="rect">
            <a:avLst/>
          </a:prstGeom>
          <a:noFill/>
        </p:spPr>
        <p:txBody>
          <a:bodyPr wrap="none" rtlCol="0">
            <a:spAutoFit/>
          </a:bodyPr>
          <a:lstStyle/>
          <a:p>
            <a:pPr>
              <a:spcBef>
                <a:spcPts val="600"/>
              </a:spcBef>
            </a:pPr>
            <a:r>
              <a:rPr lang="ro-RO" sz="2000" b="1" smtClean="0">
                <a:solidFill>
                  <a:schemeClr val="accent4">
                    <a:lumMod val="60000"/>
                    <a:lumOff val="40000"/>
                  </a:schemeClr>
                </a:solidFill>
                <a:effectLst>
                  <a:outerShdw blurRad="38100" dist="38100" dir="2700000" algn="tl">
                    <a:srgbClr val="000000">
                      <a:alpha val="43137"/>
                    </a:srgbClr>
                  </a:outerShdw>
                </a:effectLst>
              </a:rPr>
              <a:t>FILADELFIA</a:t>
            </a:r>
            <a:endParaRPr lang="ro-RO" sz="2000" b="1">
              <a:solidFill>
                <a:schemeClr val="accent4">
                  <a:lumMod val="60000"/>
                  <a:lumOff val="40000"/>
                </a:schemeClr>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xmlns="" id="{ED234666-6DEA-43E7-99DD-8F1994700647}"/>
              </a:ext>
            </a:extLst>
          </p:cNvPr>
          <p:cNvSpPr txBox="1"/>
          <p:nvPr/>
        </p:nvSpPr>
        <p:spPr>
          <a:xfrm>
            <a:off x="7542920" y="52247"/>
            <a:ext cx="1263231" cy="400110"/>
          </a:xfrm>
          <a:prstGeom prst="rect">
            <a:avLst/>
          </a:prstGeom>
          <a:noFill/>
        </p:spPr>
        <p:txBody>
          <a:bodyPr wrap="none" rtlCol="0">
            <a:spAutoFit/>
          </a:bodyPr>
          <a:lstStyle/>
          <a:p>
            <a:pPr>
              <a:spcBef>
                <a:spcPts val="600"/>
              </a:spcBef>
            </a:pPr>
            <a:r>
              <a:rPr lang="ro-RO" sz="2000" b="1" smtClean="0">
                <a:solidFill>
                  <a:schemeClr val="accent2">
                    <a:lumMod val="60000"/>
                    <a:lumOff val="40000"/>
                  </a:schemeClr>
                </a:solidFill>
                <a:effectLst>
                  <a:outerShdw blurRad="38100" dist="38100" dir="2700000" algn="tl">
                    <a:srgbClr val="000000">
                      <a:alpha val="43137"/>
                    </a:srgbClr>
                  </a:outerShdw>
                </a:effectLst>
              </a:rPr>
              <a:t>LAODICEA</a:t>
            </a:r>
            <a:endParaRPr lang="ro-RO" sz="2000" b="1">
              <a:solidFill>
                <a:schemeClr val="accent2">
                  <a:lumMod val="60000"/>
                  <a:lumOff val="40000"/>
                </a:schemeClr>
              </a:solidFill>
              <a:effectLst>
                <a:outerShdw blurRad="38100" dist="38100" dir="2700000" algn="tl">
                  <a:srgbClr val="000000">
                    <a:alpha val="43137"/>
                  </a:srgbClr>
                </a:outerShdw>
              </a:effectLst>
            </a:endParaRPr>
          </a:p>
        </p:txBody>
      </p:sp>
      <p:sp>
        <p:nvSpPr>
          <p:cNvPr id="11" name="Flecha: a la izquierda y derecha 10">
            <a:extLst>
              <a:ext uri="{FF2B5EF4-FFF2-40B4-BE49-F238E27FC236}">
                <a16:creationId xmlns:a16="http://schemas.microsoft.com/office/drawing/2014/main" xmlns="" id="{1199E33B-B5A3-4D27-A6B0-C1A2D150DA82}"/>
              </a:ext>
            </a:extLst>
          </p:cNvPr>
          <p:cNvSpPr/>
          <p:nvPr/>
        </p:nvSpPr>
        <p:spPr>
          <a:xfrm>
            <a:off x="6463348" y="160015"/>
            <a:ext cx="1010982" cy="188323"/>
          </a:xfrm>
          <a:prstGeom prst="leftRightArrow">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ro-RO"/>
          </a:p>
        </p:txBody>
      </p:sp>
      <p:sp>
        <p:nvSpPr>
          <p:cNvPr id="12" name="Flecha: a la izquierda y derecha 11">
            <a:extLst>
              <a:ext uri="{FF2B5EF4-FFF2-40B4-BE49-F238E27FC236}">
                <a16:creationId xmlns:a16="http://schemas.microsoft.com/office/drawing/2014/main" xmlns="" id="{AF1D8C2A-845B-42BB-966A-913544ACE9E4}"/>
              </a:ext>
            </a:extLst>
          </p:cNvPr>
          <p:cNvSpPr/>
          <p:nvPr/>
        </p:nvSpPr>
        <p:spPr>
          <a:xfrm>
            <a:off x="6604294" y="513736"/>
            <a:ext cx="729091" cy="188323"/>
          </a:xfrm>
          <a:prstGeom prst="leftRightArrow">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ro-RO"/>
          </a:p>
        </p:txBody>
      </p:sp>
      <p:sp>
        <p:nvSpPr>
          <p:cNvPr id="13" name="Flecha: a la izquierda y derecha 12">
            <a:extLst>
              <a:ext uri="{FF2B5EF4-FFF2-40B4-BE49-F238E27FC236}">
                <a16:creationId xmlns:a16="http://schemas.microsoft.com/office/drawing/2014/main" xmlns="" id="{5653E872-5441-40A9-A5BE-E418692837BD}"/>
              </a:ext>
            </a:extLst>
          </p:cNvPr>
          <p:cNvSpPr/>
          <p:nvPr/>
        </p:nvSpPr>
        <p:spPr>
          <a:xfrm>
            <a:off x="6715780" y="881943"/>
            <a:ext cx="506117" cy="188323"/>
          </a:xfrm>
          <a:prstGeom prst="leftRightArrow">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ro-RO"/>
          </a:p>
        </p:txBody>
      </p:sp>
      <p:sp>
        <p:nvSpPr>
          <p:cNvPr id="14" name="CuadroTexto 13">
            <a:extLst>
              <a:ext uri="{FF2B5EF4-FFF2-40B4-BE49-F238E27FC236}">
                <a16:creationId xmlns:a16="http://schemas.microsoft.com/office/drawing/2014/main" xmlns="" id="{D0667ECD-3892-4898-AB7C-E064A0CB3B56}"/>
              </a:ext>
            </a:extLst>
          </p:cNvPr>
          <p:cNvSpPr txBox="1"/>
          <p:nvPr/>
        </p:nvSpPr>
        <p:spPr>
          <a:xfrm>
            <a:off x="159871" y="73967"/>
            <a:ext cx="5355785" cy="3631763"/>
          </a:xfrm>
          <a:prstGeom prst="rect">
            <a:avLst/>
          </a:prstGeom>
          <a:noFill/>
        </p:spPr>
        <p:txBody>
          <a:bodyPr wrap="square" rtlCol="0">
            <a:spAutoFit/>
          </a:bodyPr>
          <a:lstStyle/>
          <a:p>
            <a:pPr>
              <a:spcBef>
                <a:spcPts val="600"/>
              </a:spcBef>
            </a:pPr>
            <a:r>
              <a:rPr lang="ro-RO" sz="2000" b="1" dirty="0" smtClean="0">
                <a:solidFill>
                  <a:schemeClr val="bg1"/>
                </a:solidFill>
                <a:effectLst>
                  <a:glow rad="127000">
                    <a:srgbClr val="915437"/>
                  </a:glow>
                </a:effectLst>
              </a:rPr>
              <a:t>Este </a:t>
            </a:r>
            <a:r>
              <a:rPr lang="ro-RO" sz="2000" b="1" dirty="0">
                <a:solidFill>
                  <a:schemeClr val="bg1"/>
                </a:solidFill>
                <a:effectLst>
                  <a:glow rad="127000">
                    <a:srgbClr val="915437"/>
                  </a:glow>
                </a:effectLst>
              </a:rPr>
              <a:t>surprinzător să vezi cum Dumnezeu </a:t>
            </a:r>
            <a:r>
              <a:rPr lang="ro-RO" sz="2000" b="1" dirty="0" smtClean="0">
                <a:solidFill>
                  <a:schemeClr val="bg1"/>
                </a:solidFill>
                <a:effectLst>
                  <a:glow rad="127000">
                    <a:srgbClr val="915437"/>
                  </a:glow>
                </a:effectLst>
              </a:rPr>
              <a:t>foloseşte </a:t>
            </a:r>
            <a:r>
              <a:rPr lang="ro-RO" sz="2000" b="1" dirty="0">
                <a:solidFill>
                  <a:schemeClr val="bg1"/>
                </a:solidFill>
                <a:effectLst>
                  <a:glow rad="127000">
                    <a:srgbClr val="915437"/>
                  </a:glow>
                </a:effectLst>
              </a:rPr>
              <a:t>caracteristicile celor </a:t>
            </a:r>
            <a:r>
              <a:rPr lang="ro-RO" sz="2000" b="1" dirty="0" smtClean="0">
                <a:solidFill>
                  <a:schemeClr val="bg1"/>
                </a:solidFill>
                <a:effectLst>
                  <a:glow rad="127000">
                    <a:srgbClr val="915437"/>
                  </a:glow>
                </a:effectLst>
              </a:rPr>
              <a:t>şapte </a:t>
            </a:r>
            <a:r>
              <a:rPr lang="ro-RO" sz="2000" b="1" dirty="0">
                <a:solidFill>
                  <a:schemeClr val="bg1"/>
                </a:solidFill>
                <a:effectLst>
                  <a:glow rad="127000">
                    <a:srgbClr val="915437"/>
                  </a:glow>
                </a:effectLst>
              </a:rPr>
              <a:t>biserici din Asia (erau mult mai multe) pentru a prezenta istoria viitoare a </a:t>
            </a:r>
            <a:r>
              <a:rPr lang="ro-RO" sz="2000" b="1" dirty="0" smtClean="0">
                <a:solidFill>
                  <a:schemeClr val="bg1"/>
                </a:solidFill>
                <a:effectLst>
                  <a:glow rad="127000">
                    <a:srgbClr val="915437"/>
                  </a:glow>
                </a:effectLst>
              </a:rPr>
              <a:t>bisericii.</a:t>
            </a:r>
          </a:p>
          <a:p>
            <a:pPr>
              <a:spcBef>
                <a:spcPts val="600"/>
              </a:spcBef>
            </a:pPr>
            <a:r>
              <a:rPr lang="ro-RO" sz="2000" b="1" dirty="0" smtClean="0">
                <a:solidFill>
                  <a:schemeClr val="bg1"/>
                </a:solidFill>
                <a:effectLst>
                  <a:glow rad="127000">
                    <a:schemeClr val="tx1"/>
                  </a:glow>
                </a:effectLst>
              </a:rPr>
              <a:t>În </a:t>
            </a:r>
            <a:r>
              <a:rPr lang="ro-RO" sz="2000" b="1" dirty="0">
                <a:solidFill>
                  <a:schemeClr val="bg1"/>
                </a:solidFill>
                <a:effectLst>
                  <a:glow rad="127000">
                    <a:schemeClr val="tx1"/>
                  </a:glow>
                </a:effectLst>
              </a:rPr>
              <a:t>plus, mesajele se împerechează conform stilului iudaic: prima corespunde cu a </a:t>
            </a:r>
            <a:r>
              <a:rPr lang="ro-RO" sz="2000" b="1" dirty="0" smtClean="0">
                <a:solidFill>
                  <a:schemeClr val="bg1"/>
                </a:solidFill>
                <a:effectLst>
                  <a:glow rad="127000">
                    <a:schemeClr val="tx1"/>
                  </a:glow>
                </a:effectLst>
              </a:rPr>
              <a:t>şaptea</a:t>
            </a:r>
            <a:r>
              <a:rPr lang="ro-RO" sz="2000" b="1" dirty="0">
                <a:solidFill>
                  <a:schemeClr val="bg1"/>
                </a:solidFill>
                <a:effectLst>
                  <a:glow rad="127000">
                    <a:schemeClr val="tx1"/>
                  </a:glow>
                </a:effectLst>
              </a:rPr>
              <a:t>, a doua cu a </a:t>
            </a:r>
            <a:r>
              <a:rPr lang="ro-RO" sz="2000" b="1" dirty="0" smtClean="0">
                <a:solidFill>
                  <a:schemeClr val="bg1"/>
                </a:solidFill>
                <a:effectLst>
                  <a:glow rad="127000">
                    <a:schemeClr val="tx1"/>
                  </a:glow>
                </a:effectLst>
              </a:rPr>
              <a:t>şasea</a:t>
            </a:r>
            <a:r>
              <a:rPr lang="ro-RO" sz="2000" b="1" dirty="0">
                <a:solidFill>
                  <a:schemeClr val="bg1"/>
                </a:solidFill>
                <a:effectLst>
                  <a:glow rad="127000">
                    <a:schemeClr val="tx1"/>
                  </a:glow>
                </a:effectLst>
              </a:rPr>
              <a:t>, a treia cu a cincea </a:t>
            </a:r>
            <a:r>
              <a:rPr lang="ro-RO" sz="2000" b="1" dirty="0" smtClean="0">
                <a:solidFill>
                  <a:schemeClr val="bg1"/>
                </a:solidFill>
                <a:effectLst>
                  <a:glow rad="127000">
                    <a:schemeClr val="tx1"/>
                  </a:glow>
                </a:effectLst>
              </a:rPr>
              <a:t>şi </a:t>
            </a:r>
            <a:r>
              <a:rPr lang="ro-RO" sz="2000" b="1" dirty="0">
                <a:solidFill>
                  <a:schemeClr val="bg1"/>
                </a:solidFill>
                <a:effectLst>
                  <a:glow rad="127000">
                    <a:schemeClr val="tx1"/>
                  </a:glow>
                </a:effectLst>
              </a:rPr>
              <a:t>a patra are o întindere mai mare decât celelalte </a:t>
            </a:r>
            <a:r>
              <a:rPr lang="ro-RO" sz="2000" b="1" dirty="0" smtClean="0">
                <a:solidFill>
                  <a:schemeClr val="bg1"/>
                </a:solidFill>
                <a:effectLst>
                  <a:glow rad="127000">
                    <a:schemeClr val="tx1"/>
                  </a:glow>
                </a:effectLst>
              </a:rPr>
              <a:t>şi </a:t>
            </a:r>
            <a:r>
              <a:rPr lang="ro-RO" sz="2000" b="1" dirty="0">
                <a:solidFill>
                  <a:schemeClr val="bg1"/>
                </a:solidFill>
                <a:effectLst>
                  <a:glow rad="127000">
                    <a:schemeClr val="tx1"/>
                  </a:glow>
                </a:effectLst>
              </a:rPr>
              <a:t>coincide cu perioada de maximă apostazie. </a:t>
            </a:r>
            <a:endParaRPr lang="ro-RO" sz="2000" b="1" dirty="0" smtClean="0">
              <a:solidFill>
                <a:schemeClr val="bg1"/>
              </a:solidFill>
              <a:effectLst>
                <a:glow rad="127000">
                  <a:schemeClr val="tx1"/>
                </a:glow>
              </a:effectLst>
            </a:endParaRPr>
          </a:p>
          <a:p>
            <a:pPr>
              <a:spcBef>
                <a:spcPts val="600"/>
              </a:spcBef>
            </a:pPr>
            <a:r>
              <a:rPr lang="ro-RO" sz="2000" b="1" dirty="0" smtClean="0">
                <a:solidFill>
                  <a:schemeClr val="bg1"/>
                </a:solidFill>
                <a:effectLst>
                  <a:glow rad="127000">
                    <a:schemeClr val="tx1"/>
                  </a:glow>
                </a:effectLst>
              </a:rPr>
              <a:t>Pe </a:t>
            </a:r>
            <a:r>
              <a:rPr lang="ro-RO" sz="2000" b="1" dirty="0">
                <a:solidFill>
                  <a:schemeClr val="bg1"/>
                </a:solidFill>
                <a:effectLst>
                  <a:glow rad="127000">
                    <a:schemeClr val="tx1"/>
                  </a:glow>
                </a:effectLst>
              </a:rPr>
              <a:t>de altă parte, fiecare din aceste mesaje păstrează </a:t>
            </a:r>
            <a:r>
              <a:rPr lang="ro-RO" sz="2000" b="1" dirty="0" smtClean="0">
                <a:solidFill>
                  <a:schemeClr val="bg1"/>
                </a:solidFill>
                <a:effectLst>
                  <a:glow rad="127000">
                    <a:schemeClr val="tx1"/>
                  </a:glow>
                </a:effectLst>
              </a:rPr>
              <a:t>aceeaşi </a:t>
            </a:r>
            <a:r>
              <a:rPr lang="ro-RO" sz="2000" b="1" dirty="0">
                <a:solidFill>
                  <a:schemeClr val="bg1"/>
                </a:solidFill>
                <a:effectLst>
                  <a:glow rad="127000">
                    <a:schemeClr val="tx1"/>
                  </a:glow>
                </a:effectLst>
              </a:rPr>
              <a:t>structură: </a:t>
            </a:r>
          </a:p>
        </p:txBody>
      </p:sp>
    </p:spTree>
    <p:extLst>
      <p:ext uri="{BB962C8B-B14F-4D97-AF65-F5344CB8AC3E}">
        <p14:creationId xmlns:p14="http://schemas.microsoft.com/office/powerpoint/2010/main" xmlns="" val="1303616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75" dur="500"/>
                                        <p:tgtEl>
                                          <p:spTgt spid="14">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txEl>
                                              <p:pRg st="0" end="0"/>
                                            </p:txEl>
                                          </p:spTgt>
                                        </p:tgtEl>
                                        <p:attrNameLst>
                                          <p:attrName>style.visibility</p:attrName>
                                        </p:attrNameLst>
                                      </p:cBhvr>
                                      <p:to>
                                        <p:strVal val="visible"/>
                                      </p:to>
                                    </p:set>
                                    <p:animEffect transition="in" filter="wipe(left)">
                                      <p:cBhvr>
                                        <p:cTn id="80" dur="500"/>
                                        <p:tgtEl>
                                          <p:spTgt spid="2">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
                                            <p:txEl>
                                              <p:pRg st="1" end="1"/>
                                            </p:txEl>
                                          </p:spTgt>
                                        </p:tgtEl>
                                        <p:attrNameLst>
                                          <p:attrName>style.visibility</p:attrName>
                                        </p:attrNameLst>
                                      </p:cBhvr>
                                      <p:to>
                                        <p:strVal val="visible"/>
                                      </p:to>
                                    </p:set>
                                    <p:animEffect transition="in" filter="wipe(left)">
                                      <p:cBhvr>
                                        <p:cTn id="85" dur="500"/>
                                        <p:tgtEl>
                                          <p:spTgt spid="2">
                                            <p:txEl>
                                              <p:pRg st="1" end="1"/>
                                            </p:tx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txEl>
                                              <p:pRg st="4" end="4"/>
                                            </p:txEl>
                                          </p:spTgt>
                                        </p:tgtEl>
                                        <p:attrNameLst>
                                          <p:attrName>style.visibility</p:attrName>
                                        </p:attrNameLst>
                                      </p:cBhvr>
                                      <p:to>
                                        <p:strVal val="visible"/>
                                      </p:to>
                                    </p:set>
                                    <p:animEffect transition="in" filter="wipe(left)">
                                      <p:cBhvr>
                                        <p:cTn id="96" dur="500"/>
                                        <p:tgtEl>
                                          <p:spTgt spid="2">
                                            <p:txEl>
                                              <p:pRg st="4" end="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par>
                          <p:cTn id="102" fill="hold">
                            <p:stCondLst>
                              <p:cond delay="500"/>
                            </p:stCondLst>
                            <p:childTnLst>
                              <p:par>
                                <p:cTn id="103" presetID="14" presetClass="entr" presetSubtype="10" fill="hold" grpId="0" nodeType="after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randombar(horizontal)">
                                      <p:cBhvr>
                                        <p:cTn id="10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p:bldP spid="6" grpId="0"/>
      <p:bldP spid="7" grpId="0"/>
      <p:bldP spid="8" grpId="0"/>
      <p:bldP spid="9" grpId="0"/>
      <p:bldP spid="10" grpId="0"/>
      <p:bldP spid="11" grpId="0" animBg="1"/>
      <p:bldP spid="12" grpId="0" animBg="1"/>
      <p:bldP spid="13" grpId="0" animBg="1"/>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6">
                <a:tint val="45000"/>
                <a:satMod val="400000"/>
              </a:schemeClr>
            </a:duotone>
          </a:blip>
          <a:srcRect/>
          <a:stretch>
            <a:fillRect/>
          </a:stretch>
        </a:blipFill>
        <a:effectLst/>
      </p:bgPr>
    </p:bg>
    <p:spTree>
      <p:nvGrpSpPr>
        <p:cNvPr id="1" name=""/>
        <p:cNvGrpSpPr/>
        <p:nvPr/>
      </p:nvGrpSpPr>
      <p:grpSpPr>
        <a:xfrm>
          <a:off x="0" y="0"/>
          <a:ext cx="0" cy="0"/>
          <a:chOff x="0" y="0"/>
          <a:chExt cx="0" cy="0"/>
        </a:xfrm>
      </p:grpSpPr>
      <p:pic>
        <p:nvPicPr>
          <p:cNvPr id="6" name="Imagen 5" descr="Imagen que contiene persona, interior&#10;&#10;Descripción generada automáticamente">
            <a:extLst>
              <a:ext uri="{FF2B5EF4-FFF2-40B4-BE49-F238E27FC236}">
                <a16:creationId xmlns:a16="http://schemas.microsoft.com/office/drawing/2014/main" xmlns="" id="{9E070575-9DA7-47BA-9168-0B1A3E3591E9}"/>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1887678"/>
            <a:ext cx="9144000" cy="4441180"/>
          </a:xfrm>
          <a:prstGeom prst="rect">
            <a:avLst/>
          </a:prstGeom>
        </p:spPr>
      </p:pic>
      <p:graphicFrame>
        <p:nvGraphicFramePr>
          <p:cNvPr id="2" name="1 Diagrama"/>
          <p:cNvGraphicFramePr/>
          <p:nvPr>
            <p:extLst>
              <p:ext uri="{D42A27DB-BD31-4B8C-83A1-F6EECF244321}">
                <p14:modId xmlns:p14="http://schemas.microsoft.com/office/powerpoint/2010/main" xmlns="" val="3503830716"/>
              </p:ext>
            </p:extLst>
          </p:nvPr>
        </p:nvGraphicFramePr>
        <p:xfrm>
          <a:off x="60956" y="1285860"/>
          <a:ext cx="8987245" cy="2928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2 Diagrama"/>
          <p:cNvGraphicFramePr/>
          <p:nvPr>
            <p:extLst>
              <p:ext uri="{D42A27DB-BD31-4B8C-83A1-F6EECF244321}">
                <p14:modId xmlns:p14="http://schemas.microsoft.com/office/powerpoint/2010/main" xmlns="" val="394165189"/>
              </p:ext>
            </p:extLst>
          </p:nvPr>
        </p:nvGraphicFramePr>
        <p:xfrm>
          <a:off x="60956" y="4286256"/>
          <a:ext cx="8987245" cy="19288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3 CuadroTexto"/>
          <p:cNvSpPr txBox="1"/>
          <p:nvPr/>
        </p:nvSpPr>
        <p:spPr>
          <a:xfrm>
            <a:off x="285720" y="357166"/>
            <a:ext cx="8572560" cy="584775"/>
          </a:xfrm>
          <a:prstGeom prst="rect">
            <a:avLst/>
          </a:prstGeom>
          <a:gradFill flip="none" rotWithShape="1">
            <a:gsLst>
              <a:gs pos="0">
                <a:srgbClr val="8FB08C"/>
              </a:gs>
              <a:gs pos="21001">
                <a:srgbClr val="92B582"/>
              </a:gs>
              <a:gs pos="35001">
                <a:srgbClr val="9CB977"/>
              </a:gs>
              <a:gs pos="52000">
                <a:srgbClr val="ADBF6C"/>
              </a:gs>
              <a:gs pos="73000">
                <a:srgbClr val="C4C361"/>
              </a:gs>
              <a:gs pos="88000">
                <a:srgbClr val="CBAE55"/>
              </a:gs>
              <a:gs pos="100000">
                <a:srgbClr val="D19049"/>
              </a:gs>
            </a:gsLst>
            <a:lin ang="0" scaled="0"/>
            <a:tileRec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o-RO" sz="3200" b="1"/>
              <a:t>ISTORIA </a:t>
            </a:r>
            <a:r>
              <a:rPr lang="ro-RO" sz="3200" b="1"/>
              <a:t>BISERICII </a:t>
            </a:r>
            <a:r>
              <a:rPr lang="ro-RO" sz="3200" b="1" smtClean="0"/>
              <a:t>PREZISE</a:t>
            </a:r>
            <a:endParaRPr lang="ro-RO" sz="3200" b="1"/>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grpId="0" nodeType="clickEffect">
                                  <p:stCondLst>
                                    <p:cond delay="0"/>
                                  </p:stCondLst>
                                  <p:childTnLst>
                                    <p:set>
                                      <p:cBhvr>
                                        <p:cTn id="15" dur="1" fill="hold">
                                          <p:stCondLst>
                                            <p:cond delay="0"/>
                                          </p:stCondLst>
                                        </p:cTn>
                                        <p:tgtEl>
                                          <p:spTgt spid="2">
                                            <p:graphicEl>
                                              <a:dgm id="{12F25C3C-E157-4185-9585-D2C585699205}"/>
                                            </p:graphicEl>
                                          </p:spTgt>
                                        </p:tgtEl>
                                        <p:attrNameLst>
                                          <p:attrName>style.visibility</p:attrName>
                                        </p:attrNameLst>
                                      </p:cBhvr>
                                      <p:to>
                                        <p:strVal val="visible"/>
                                      </p:to>
                                    </p:set>
                                    <p:anim calcmode="lin" valueType="num">
                                      <p:cBhvr>
                                        <p:cTn id="16" dur="500" fill="hold"/>
                                        <p:tgtEl>
                                          <p:spTgt spid="2">
                                            <p:graphicEl>
                                              <a:dgm id="{12F25C3C-E157-4185-9585-D2C585699205}"/>
                                            </p:graphicEl>
                                          </p:spTgt>
                                        </p:tgtEl>
                                        <p:attrNameLst>
                                          <p:attrName>ppt_x</p:attrName>
                                        </p:attrNameLst>
                                      </p:cBhvr>
                                      <p:tavLst>
                                        <p:tav tm="0">
                                          <p:val>
                                            <p:strVal val="#ppt_x-#ppt_w/2"/>
                                          </p:val>
                                        </p:tav>
                                        <p:tav tm="100000">
                                          <p:val>
                                            <p:strVal val="#ppt_x"/>
                                          </p:val>
                                        </p:tav>
                                      </p:tavLst>
                                    </p:anim>
                                    <p:anim calcmode="lin" valueType="num">
                                      <p:cBhvr>
                                        <p:cTn id="17" dur="500" fill="hold"/>
                                        <p:tgtEl>
                                          <p:spTgt spid="2">
                                            <p:graphicEl>
                                              <a:dgm id="{12F25C3C-E157-4185-9585-D2C585699205}"/>
                                            </p:graphicEl>
                                          </p:spTgt>
                                        </p:tgtEl>
                                        <p:attrNameLst>
                                          <p:attrName>ppt_y</p:attrName>
                                        </p:attrNameLst>
                                      </p:cBhvr>
                                      <p:tavLst>
                                        <p:tav tm="0">
                                          <p:val>
                                            <p:strVal val="#ppt_y"/>
                                          </p:val>
                                        </p:tav>
                                        <p:tav tm="100000">
                                          <p:val>
                                            <p:strVal val="#ppt_y"/>
                                          </p:val>
                                        </p:tav>
                                      </p:tavLst>
                                    </p:anim>
                                    <p:anim calcmode="lin" valueType="num">
                                      <p:cBhvr>
                                        <p:cTn id="18" dur="500" fill="hold"/>
                                        <p:tgtEl>
                                          <p:spTgt spid="2">
                                            <p:graphicEl>
                                              <a:dgm id="{12F25C3C-E157-4185-9585-D2C585699205}"/>
                                            </p:graphicEl>
                                          </p:spTgt>
                                        </p:tgtEl>
                                        <p:attrNameLst>
                                          <p:attrName>ppt_w</p:attrName>
                                        </p:attrNameLst>
                                      </p:cBhvr>
                                      <p:tavLst>
                                        <p:tav tm="0">
                                          <p:val>
                                            <p:fltVal val="0"/>
                                          </p:val>
                                        </p:tav>
                                        <p:tav tm="100000">
                                          <p:val>
                                            <p:strVal val="#ppt_w"/>
                                          </p:val>
                                        </p:tav>
                                      </p:tavLst>
                                    </p:anim>
                                    <p:anim calcmode="lin" valueType="num">
                                      <p:cBhvr>
                                        <p:cTn id="19" dur="500" fill="hold"/>
                                        <p:tgtEl>
                                          <p:spTgt spid="2">
                                            <p:graphicEl>
                                              <a:dgm id="{12F25C3C-E157-4185-9585-D2C585699205}"/>
                                            </p:graphicEl>
                                          </p:spTgt>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37" presetClass="entr" presetSubtype="0" fill="hold" grpId="0" nodeType="afterEffect">
                                  <p:stCondLst>
                                    <p:cond delay="0"/>
                                  </p:stCondLst>
                                  <p:childTnLst>
                                    <p:set>
                                      <p:cBhvr>
                                        <p:cTn id="22" dur="1" fill="hold">
                                          <p:stCondLst>
                                            <p:cond delay="0"/>
                                          </p:stCondLst>
                                        </p:cTn>
                                        <p:tgtEl>
                                          <p:spTgt spid="2">
                                            <p:graphicEl>
                                              <a:dgm id="{EE12BD4F-7F8A-45F5-AAAB-AA294A50E97C}"/>
                                            </p:graphicEl>
                                          </p:spTgt>
                                        </p:tgtEl>
                                        <p:attrNameLst>
                                          <p:attrName>style.visibility</p:attrName>
                                        </p:attrNameLst>
                                      </p:cBhvr>
                                      <p:to>
                                        <p:strVal val="visible"/>
                                      </p:to>
                                    </p:set>
                                    <p:animEffect transition="in" filter="fade">
                                      <p:cBhvr>
                                        <p:cTn id="23" dur="1000"/>
                                        <p:tgtEl>
                                          <p:spTgt spid="2">
                                            <p:graphicEl>
                                              <a:dgm id="{EE12BD4F-7F8A-45F5-AAAB-AA294A50E97C}"/>
                                            </p:graphicEl>
                                          </p:spTgt>
                                        </p:tgtEl>
                                      </p:cBhvr>
                                    </p:animEffect>
                                    <p:anim calcmode="lin" valueType="num">
                                      <p:cBhvr>
                                        <p:cTn id="24" dur="1000" fill="hold"/>
                                        <p:tgtEl>
                                          <p:spTgt spid="2">
                                            <p:graphicEl>
                                              <a:dgm id="{EE12BD4F-7F8A-45F5-AAAB-AA294A50E97C}"/>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graphicEl>
                                              <a:dgm id="{EE12BD4F-7F8A-45F5-AAAB-AA294A50E97C}"/>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graphicEl>
                                              <a:dgm id="{EE12BD4F-7F8A-45F5-AAAB-AA294A50E97C}"/>
                                            </p:graphic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2">
                                            <p:graphicEl>
                                              <a:dgm id="{B2C4A126-0DC1-4320-B78D-7CCDF944996E}"/>
                                            </p:graphicEl>
                                          </p:spTgt>
                                        </p:tgtEl>
                                        <p:attrNameLst>
                                          <p:attrName>style.visibility</p:attrName>
                                        </p:attrNameLst>
                                      </p:cBhvr>
                                      <p:to>
                                        <p:strVal val="visible"/>
                                      </p:to>
                                    </p:set>
                                    <p:animEffect transition="in" filter="fade">
                                      <p:cBhvr>
                                        <p:cTn id="29" dur="1000"/>
                                        <p:tgtEl>
                                          <p:spTgt spid="2">
                                            <p:graphicEl>
                                              <a:dgm id="{B2C4A126-0DC1-4320-B78D-7CCDF944996E}"/>
                                            </p:graphicEl>
                                          </p:spTgt>
                                        </p:tgtEl>
                                      </p:cBhvr>
                                    </p:animEffect>
                                    <p:anim calcmode="lin" valueType="num">
                                      <p:cBhvr>
                                        <p:cTn id="30" dur="1000" fill="hold"/>
                                        <p:tgtEl>
                                          <p:spTgt spid="2">
                                            <p:graphicEl>
                                              <a:dgm id="{B2C4A126-0DC1-4320-B78D-7CCDF944996E}"/>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2">
                                            <p:graphicEl>
                                              <a:dgm id="{B2C4A126-0DC1-4320-B78D-7CCDF944996E}"/>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graphicEl>
                                              <a:dgm id="{B2C4A126-0DC1-4320-B78D-7CCDF944996E}"/>
                                            </p:graphicEl>
                                          </p:spTgt>
                                        </p:tgtEl>
                                        <p:attrNameLst>
                                          <p:attrName>ppt_y</p:attrName>
                                        </p:attrNameLst>
                                      </p:cBhvr>
                                      <p:tavLst>
                                        <p:tav tm="0">
                                          <p:val>
                                            <p:strVal val="#ppt_y-.03"/>
                                          </p:val>
                                        </p:tav>
                                        <p:tav tm="100000">
                                          <p:val>
                                            <p:strVal val="#ppt_y"/>
                                          </p:val>
                                        </p:tav>
                                      </p:tavLst>
                                    </p:anim>
                                  </p:childTnLst>
                                </p:cTn>
                              </p:par>
                            </p:childTnLst>
                          </p:cTn>
                        </p:par>
                        <p:par>
                          <p:cTn id="33" fill="hold">
                            <p:stCondLst>
                              <p:cond delay="1500"/>
                            </p:stCondLst>
                            <p:childTnLst>
                              <p:par>
                                <p:cTn id="34" presetID="17" presetClass="entr" presetSubtype="8" fill="hold" grpId="0" nodeType="afterEffect">
                                  <p:stCondLst>
                                    <p:cond delay="0"/>
                                  </p:stCondLst>
                                  <p:childTnLst>
                                    <p:set>
                                      <p:cBhvr>
                                        <p:cTn id="35" dur="1" fill="hold">
                                          <p:stCondLst>
                                            <p:cond delay="0"/>
                                          </p:stCondLst>
                                        </p:cTn>
                                        <p:tgtEl>
                                          <p:spTgt spid="3">
                                            <p:graphicEl>
                                              <a:dgm id="{083DB1B2-2737-49E9-8F4A-847F0D7D2AA5}"/>
                                            </p:graphicEl>
                                          </p:spTgt>
                                        </p:tgtEl>
                                        <p:attrNameLst>
                                          <p:attrName>style.visibility</p:attrName>
                                        </p:attrNameLst>
                                      </p:cBhvr>
                                      <p:to>
                                        <p:strVal val="visible"/>
                                      </p:to>
                                    </p:set>
                                    <p:anim calcmode="lin" valueType="num">
                                      <p:cBhvr>
                                        <p:cTn id="36" dur="500" fill="hold"/>
                                        <p:tgtEl>
                                          <p:spTgt spid="3">
                                            <p:graphicEl>
                                              <a:dgm id="{083DB1B2-2737-49E9-8F4A-847F0D7D2AA5}"/>
                                            </p:graphicEl>
                                          </p:spTgt>
                                        </p:tgtEl>
                                        <p:attrNameLst>
                                          <p:attrName>ppt_x</p:attrName>
                                        </p:attrNameLst>
                                      </p:cBhvr>
                                      <p:tavLst>
                                        <p:tav tm="0">
                                          <p:val>
                                            <p:strVal val="#ppt_x-#ppt_w/2"/>
                                          </p:val>
                                        </p:tav>
                                        <p:tav tm="100000">
                                          <p:val>
                                            <p:strVal val="#ppt_x"/>
                                          </p:val>
                                        </p:tav>
                                      </p:tavLst>
                                    </p:anim>
                                    <p:anim calcmode="lin" valueType="num">
                                      <p:cBhvr>
                                        <p:cTn id="37" dur="500" fill="hold"/>
                                        <p:tgtEl>
                                          <p:spTgt spid="3">
                                            <p:graphicEl>
                                              <a:dgm id="{083DB1B2-2737-49E9-8F4A-847F0D7D2AA5}"/>
                                            </p:graphicEl>
                                          </p:spTgt>
                                        </p:tgtEl>
                                        <p:attrNameLst>
                                          <p:attrName>ppt_y</p:attrName>
                                        </p:attrNameLst>
                                      </p:cBhvr>
                                      <p:tavLst>
                                        <p:tav tm="0">
                                          <p:val>
                                            <p:strVal val="#ppt_y"/>
                                          </p:val>
                                        </p:tav>
                                        <p:tav tm="100000">
                                          <p:val>
                                            <p:strVal val="#ppt_y"/>
                                          </p:val>
                                        </p:tav>
                                      </p:tavLst>
                                    </p:anim>
                                    <p:anim calcmode="lin" valueType="num">
                                      <p:cBhvr>
                                        <p:cTn id="38" dur="500" fill="hold"/>
                                        <p:tgtEl>
                                          <p:spTgt spid="3">
                                            <p:graphicEl>
                                              <a:dgm id="{083DB1B2-2737-49E9-8F4A-847F0D7D2AA5}"/>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083DB1B2-2737-49E9-8F4A-847F0D7D2AA5}"/>
                                            </p:graphic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
                                            <p:graphicEl>
                                              <a:dgm id="{B5C50BC5-0989-479C-A475-7AB86F421546}"/>
                                            </p:graphicEl>
                                          </p:spTgt>
                                        </p:tgtEl>
                                        <p:attrNameLst>
                                          <p:attrName>style.visibility</p:attrName>
                                        </p:attrNameLst>
                                      </p:cBhvr>
                                      <p:to>
                                        <p:strVal val="visible"/>
                                      </p:to>
                                    </p:set>
                                    <p:animEffect transition="in" filter="fade">
                                      <p:cBhvr>
                                        <p:cTn id="44" dur="1000"/>
                                        <p:tgtEl>
                                          <p:spTgt spid="2">
                                            <p:graphicEl>
                                              <a:dgm id="{B5C50BC5-0989-479C-A475-7AB86F421546}"/>
                                            </p:graphicEl>
                                          </p:spTgt>
                                        </p:tgtEl>
                                      </p:cBhvr>
                                    </p:animEffect>
                                    <p:anim calcmode="lin" valueType="num">
                                      <p:cBhvr>
                                        <p:cTn id="45" dur="1000" fill="hold"/>
                                        <p:tgtEl>
                                          <p:spTgt spid="2">
                                            <p:graphicEl>
                                              <a:dgm id="{B5C50BC5-0989-479C-A475-7AB86F421546}"/>
                                            </p:graphicEl>
                                          </p:spTgt>
                                        </p:tgtEl>
                                        <p:attrNameLst>
                                          <p:attrName>ppt_x</p:attrName>
                                        </p:attrNameLst>
                                      </p:cBhvr>
                                      <p:tavLst>
                                        <p:tav tm="0">
                                          <p:val>
                                            <p:strVal val="#ppt_x"/>
                                          </p:val>
                                        </p:tav>
                                        <p:tav tm="100000">
                                          <p:val>
                                            <p:strVal val="#ppt_x"/>
                                          </p:val>
                                        </p:tav>
                                      </p:tavLst>
                                    </p:anim>
                                    <p:anim calcmode="lin" valueType="num">
                                      <p:cBhvr>
                                        <p:cTn id="46" dur="900" decel="100000" fill="hold"/>
                                        <p:tgtEl>
                                          <p:spTgt spid="2">
                                            <p:graphicEl>
                                              <a:dgm id="{B5C50BC5-0989-479C-A475-7AB86F421546}"/>
                                            </p:graphic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
                                            <p:graphicEl>
                                              <a:dgm id="{B5C50BC5-0989-479C-A475-7AB86F421546}"/>
                                            </p:graphicEl>
                                          </p:spTgt>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2">
                                            <p:graphicEl>
                                              <a:dgm id="{41A3BB9A-B4D6-4163-8C41-12C161BA5665}"/>
                                            </p:graphicEl>
                                          </p:spTgt>
                                        </p:tgtEl>
                                        <p:attrNameLst>
                                          <p:attrName>style.visibility</p:attrName>
                                        </p:attrNameLst>
                                      </p:cBhvr>
                                      <p:to>
                                        <p:strVal val="visible"/>
                                      </p:to>
                                    </p:set>
                                    <p:animEffect transition="in" filter="fade">
                                      <p:cBhvr>
                                        <p:cTn id="50" dur="1000"/>
                                        <p:tgtEl>
                                          <p:spTgt spid="2">
                                            <p:graphicEl>
                                              <a:dgm id="{41A3BB9A-B4D6-4163-8C41-12C161BA5665}"/>
                                            </p:graphicEl>
                                          </p:spTgt>
                                        </p:tgtEl>
                                      </p:cBhvr>
                                    </p:animEffect>
                                    <p:anim calcmode="lin" valueType="num">
                                      <p:cBhvr>
                                        <p:cTn id="51" dur="1000" fill="hold"/>
                                        <p:tgtEl>
                                          <p:spTgt spid="2">
                                            <p:graphicEl>
                                              <a:dgm id="{41A3BB9A-B4D6-4163-8C41-12C161BA5665}"/>
                                            </p:graphicEl>
                                          </p:spTgt>
                                        </p:tgtEl>
                                        <p:attrNameLst>
                                          <p:attrName>ppt_x</p:attrName>
                                        </p:attrNameLst>
                                      </p:cBhvr>
                                      <p:tavLst>
                                        <p:tav tm="0">
                                          <p:val>
                                            <p:strVal val="#ppt_x"/>
                                          </p:val>
                                        </p:tav>
                                        <p:tav tm="100000">
                                          <p:val>
                                            <p:strVal val="#ppt_x"/>
                                          </p:val>
                                        </p:tav>
                                      </p:tavLst>
                                    </p:anim>
                                    <p:anim calcmode="lin" valueType="num">
                                      <p:cBhvr>
                                        <p:cTn id="52" dur="900" decel="100000" fill="hold"/>
                                        <p:tgtEl>
                                          <p:spTgt spid="2">
                                            <p:graphicEl>
                                              <a:dgm id="{41A3BB9A-B4D6-4163-8C41-12C161BA5665}"/>
                                            </p:graphic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
                                            <p:graphicEl>
                                              <a:dgm id="{41A3BB9A-B4D6-4163-8C41-12C161BA5665}"/>
                                            </p:graphicEl>
                                          </p:spTgt>
                                        </p:tgtEl>
                                        <p:attrNameLst>
                                          <p:attrName>ppt_y</p:attrName>
                                        </p:attrNameLst>
                                      </p:cBhvr>
                                      <p:tavLst>
                                        <p:tav tm="0">
                                          <p:val>
                                            <p:strVal val="#ppt_y-.03"/>
                                          </p:val>
                                        </p:tav>
                                        <p:tav tm="100000">
                                          <p:val>
                                            <p:strVal val="#ppt_y"/>
                                          </p:val>
                                        </p:tav>
                                      </p:tavLst>
                                    </p:anim>
                                  </p:childTnLst>
                                </p:cTn>
                              </p:par>
                            </p:childTnLst>
                          </p:cTn>
                        </p:par>
                        <p:par>
                          <p:cTn id="54" fill="hold">
                            <p:stCondLst>
                              <p:cond delay="1000"/>
                            </p:stCondLst>
                            <p:childTnLst>
                              <p:par>
                                <p:cTn id="55" presetID="17" presetClass="entr" presetSubtype="8" fill="hold" grpId="0" nodeType="afterEffect">
                                  <p:stCondLst>
                                    <p:cond delay="0"/>
                                  </p:stCondLst>
                                  <p:childTnLst>
                                    <p:set>
                                      <p:cBhvr>
                                        <p:cTn id="56" dur="1" fill="hold">
                                          <p:stCondLst>
                                            <p:cond delay="0"/>
                                          </p:stCondLst>
                                        </p:cTn>
                                        <p:tgtEl>
                                          <p:spTgt spid="3">
                                            <p:graphicEl>
                                              <a:dgm id="{85A30923-F58D-4843-8FC7-FB5F60A12203}"/>
                                            </p:graphicEl>
                                          </p:spTgt>
                                        </p:tgtEl>
                                        <p:attrNameLst>
                                          <p:attrName>style.visibility</p:attrName>
                                        </p:attrNameLst>
                                      </p:cBhvr>
                                      <p:to>
                                        <p:strVal val="visible"/>
                                      </p:to>
                                    </p:set>
                                    <p:anim calcmode="lin" valueType="num">
                                      <p:cBhvr>
                                        <p:cTn id="57" dur="500" fill="hold"/>
                                        <p:tgtEl>
                                          <p:spTgt spid="3">
                                            <p:graphicEl>
                                              <a:dgm id="{85A30923-F58D-4843-8FC7-FB5F60A12203}"/>
                                            </p:graphicEl>
                                          </p:spTgt>
                                        </p:tgtEl>
                                        <p:attrNameLst>
                                          <p:attrName>ppt_x</p:attrName>
                                        </p:attrNameLst>
                                      </p:cBhvr>
                                      <p:tavLst>
                                        <p:tav tm="0">
                                          <p:val>
                                            <p:strVal val="#ppt_x-#ppt_w/2"/>
                                          </p:val>
                                        </p:tav>
                                        <p:tav tm="100000">
                                          <p:val>
                                            <p:strVal val="#ppt_x"/>
                                          </p:val>
                                        </p:tav>
                                      </p:tavLst>
                                    </p:anim>
                                    <p:anim calcmode="lin" valueType="num">
                                      <p:cBhvr>
                                        <p:cTn id="58" dur="500" fill="hold"/>
                                        <p:tgtEl>
                                          <p:spTgt spid="3">
                                            <p:graphicEl>
                                              <a:dgm id="{85A30923-F58D-4843-8FC7-FB5F60A12203}"/>
                                            </p:graphicEl>
                                          </p:spTgt>
                                        </p:tgtEl>
                                        <p:attrNameLst>
                                          <p:attrName>ppt_y</p:attrName>
                                        </p:attrNameLst>
                                      </p:cBhvr>
                                      <p:tavLst>
                                        <p:tav tm="0">
                                          <p:val>
                                            <p:strVal val="#ppt_y"/>
                                          </p:val>
                                        </p:tav>
                                        <p:tav tm="100000">
                                          <p:val>
                                            <p:strVal val="#ppt_y"/>
                                          </p:val>
                                        </p:tav>
                                      </p:tavLst>
                                    </p:anim>
                                    <p:anim calcmode="lin" valueType="num">
                                      <p:cBhvr>
                                        <p:cTn id="59" dur="500" fill="hold"/>
                                        <p:tgtEl>
                                          <p:spTgt spid="3">
                                            <p:graphicEl>
                                              <a:dgm id="{85A30923-F58D-4843-8FC7-FB5F60A12203}"/>
                                            </p:graphicEl>
                                          </p:spTgt>
                                        </p:tgtEl>
                                        <p:attrNameLst>
                                          <p:attrName>ppt_w</p:attrName>
                                        </p:attrNameLst>
                                      </p:cBhvr>
                                      <p:tavLst>
                                        <p:tav tm="0">
                                          <p:val>
                                            <p:fltVal val="0"/>
                                          </p:val>
                                        </p:tav>
                                        <p:tav tm="100000">
                                          <p:val>
                                            <p:strVal val="#ppt_w"/>
                                          </p:val>
                                        </p:tav>
                                      </p:tavLst>
                                    </p:anim>
                                    <p:anim calcmode="lin" valueType="num">
                                      <p:cBhvr>
                                        <p:cTn id="60" dur="500" fill="hold"/>
                                        <p:tgtEl>
                                          <p:spTgt spid="3">
                                            <p:graphicEl>
                                              <a:dgm id="{85A30923-F58D-4843-8FC7-FB5F60A12203}"/>
                                            </p:graphic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4AA5C7DD-6B14-4F57-82A0-A20646AD826E}"/>
                                            </p:graphicEl>
                                          </p:spTgt>
                                        </p:tgtEl>
                                        <p:attrNameLst>
                                          <p:attrName>style.visibility</p:attrName>
                                        </p:attrNameLst>
                                      </p:cBhvr>
                                      <p:to>
                                        <p:strVal val="visible"/>
                                      </p:to>
                                    </p:set>
                                    <p:animEffect transition="in" filter="fade">
                                      <p:cBhvr>
                                        <p:cTn id="65" dur="1000"/>
                                        <p:tgtEl>
                                          <p:spTgt spid="2">
                                            <p:graphicEl>
                                              <a:dgm id="{4AA5C7DD-6B14-4F57-82A0-A20646AD826E}"/>
                                            </p:graphicEl>
                                          </p:spTgt>
                                        </p:tgtEl>
                                      </p:cBhvr>
                                    </p:animEffect>
                                    <p:anim calcmode="lin" valueType="num">
                                      <p:cBhvr>
                                        <p:cTn id="66" dur="1000" fill="hold"/>
                                        <p:tgtEl>
                                          <p:spTgt spid="2">
                                            <p:graphicEl>
                                              <a:dgm id="{4AA5C7DD-6B14-4F57-82A0-A20646AD826E}"/>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4AA5C7DD-6B14-4F57-82A0-A20646AD826E}"/>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4AA5C7DD-6B14-4F57-82A0-A20646AD826E}"/>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1E816260-03CA-42BA-B5AA-3D8015C3612A}"/>
                                            </p:graphicEl>
                                          </p:spTgt>
                                        </p:tgtEl>
                                        <p:attrNameLst>
                                          <p:attrName>style.visibility</p:attrName>
                                        </p:attrNameLst>
                                      </p:cBhvr>
                                      <p:to>
                                        <p:strVal val="visible"/>
                                      </p:to>
                                    </p:set>
                                    <p:animEffect transition="in" filter="fade">
                                      <p:cBhvr>
                                        <p:cTn id="71" dur="1000"/>
                                        <p:tgtEl>
                                          <p:spTgt spid="2">
                                            <p:graphicEl>
                                              <a:dgm id="{1E816260-03CA-42BA-B5AA-3D8015C3612A}"/>
                                            </p:graphicEl>
                                          </p:spTgt>
                                        </p:tgtEl>
                                      </p:cBhvr>
                                    </p:animEffect>
                                    <p:anim calcmode="lin" valueType="num">
                                      <p:cBhvr>
                                        <p:cTn id="72" dur="1000" fill="hold"/>
                                        <p:tgtEl>
                                          <p:spTgt spid="2">
                                            <p:graphicEl>
                                              <a:dgm id="{1E816260-03CA-42BA-B5AA-3D8015C3612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1E816260-03CA-42BA-B5AA-3D8015C3612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1E816260-03CA-42BA-B5AA-3D8015C3612A}"/>
                                            </p:graphicEl>
                                          </p:spTgt>
                                        </p:tgtEl>
                                        <p:attrNameLst>
                                          <p:attrName>ppt_y</p:attrName>
                                        </p:attrNameLst>
                                      </p:cBhvr>
                                      <p:tavLst>
                                        <p:tav tm="0">
                                          <p:val>
                                            <p:strVal val="#ppt_y-.03"/>
                                          </p:val>
                                        </p:tav>
                                        <p:tav tm="100000">
                                          <p:val>
                                            <p:strVal val="#ppt_y"/>
                                          </p:val>
                                        </p:tav>
                                      </p:tavLst>
                                    </p:anim>
                                  </p:childTnLst>
                                </p:cTn>
                              </p:par>
                            </p:childTnLst>
                          </p:cTn>
                        </p:par>
                        <p:par>
                          <p:cTn id="75" fill="hold">
                            <p:stCondLst>
                              <p:cond delay="1000"/>
                            </p:stCondLst>
                            <p:childTnLst>
                              <p:par>
                                <p:cTn id="76" presetID="17" presetClass="entr" presetSubtype="8" fill="hold" grpId="0" nodeType="afterEffect">
                                  <p:stCondLst>
                                    <p:cond delay="0"/>
                                  </p:stCondLst>
                                  <p:childTnLst>
                                    <p:set>
                                      <p:cBhvr>
                                        <p:cTn id="77" dur="1" fill="hold">
                                          <p:stCondLst>
                                            <p:cond delay="0"/>
                                          </p:stCondLst>
                                        </p:cTn>
                                        <p:tgtEl>
                                          <p:spTgt spid="3">
                                            <p:graphicEl>
                                              <a:dgm id="{AEAD07D2-D5F6-46CA-A718-D787994FD70C}"/>
                                            </p:graphicEl>
                                          </p:spTgt>
                                        </p:tgtEl>
                                        <p:attrNameLst>
                                          <p:attrName>style.visibility</p:attrName>
                                        </p:attrNameLst>
                                      </p:cBhvr>
                                      <p:to>
                                        <p:strVal val="visible"/>
                                      </p:to>
                                    </p:set>
                                    <p:anim calcmode="lin" valueType="num">
                                      <p:cBhvr>
                                        <p:cTn id="78" dur="500" fill="hold"/>
                                        <p:tgtEl>
                                          <p:spTgt spid="3">
                                            <p:graphicEl>
                                              <a:dgm id="{AEAD07D2-D5F6-46CA-A718-D787994FD70C}"/>
                                            </p:graphicEl>
                                          </p:spTgt>
                                        </p:tgtEl>
                                        <p:attrNameLst>
                                          <p:attrName>ppt_x</p:attrName>
                                        </p:attrNameLst>
                                      </p:cBhvr>
                                      <p:tavLst>
                                        <p:tav tm="0">
                                          <p:val>
                                            <p:strVal val="#ppt_x-#ppt_w/2"/>
                                          </p:val>
                                        </p:tav>
                                        <p:tav tm="100000">
                                          <p:val>
                                            <p:strVal val="#ppt_x"/>
                                          </p:val>
                                        </p:tav>
                                      </p:tavLst>
                                    </p:anim>
                                    <p:anim calcmode="lin" valueType="num">
                                      <p:cBhvr>
                                        <p:cTn id="79" dur="500" fill="hold"/>
                                        <p:tgtEl>
                                          <p:spTgt spid="3">
                                            <p:graphicEl>
                                              <a:dgm id="{AEAD07D2-D5F6-46CA-A718-D787994FD70C}"/>
                                            </p:graphicEl>
                                          </p:spTgt>
                                        </p:tgtEl>
                                        <p:attrNameLst>
                                          <p:attrName>ppt_y</p:attrName>
                                        </p:attrNameLst>
                                      </p:cBhvr>
                                      <p:tavLst>
                                        <p:tav tm="0">
                                          <p:val>
                                            <p:strVal val="#ppt_y"/>
                                          </p:val>
                                        </p:tav>
                                        <p:tav tm="100000">
                                          <p:val>
                                            <p:strVal val="#ppt_y"/>
                                          </p:val>
                                        </p:tav>
                                      </p:tavLst>
                                    </p:anim>
                                    <p:anim calcmode="lin" valueType="num">
                                      <p:cBhvr>
                                        <p:cTn id="80" dur="500" fill="hold"/>
                                        <p:tgtEl>
                                          <p:spTgt spid="3">
                                            <p:graphicEl>
                                              <a:dgm id="{AEAD07D2-D5F6-46CA-A718-D787994FD70C}"/>
                                            </p:graphicEl>
                                          </p:spTgt>
                                        </p:tgtEl>
                                        <p:attrNameLst>
                                          <p:attrName>ppt_w</p:attrName>
                                        </p:attrNameLst>
                                      </p:cBhvr>
                                      <p:tavLst>
                                        <p:tav tm="0">
                                          <p:val>
                                            <p:fltVal val="0"/>
                                          </p:val>
                                        </p:tav>
                                        <p:tav tm="100000">
                                          <p:val>
                                            <p:strVal val="#ppt_w"/>
                                          </p:val>
                                        </p:tav>
                                      </p:tavLst>
                                    </p:anim>
                                    <p:anim calcmode="lin" valueType="num">
                                      <p:cBhvr>
                                        <p:cTn id="81" dur="500" fill="hold"/>
                                        <p:tgtEl>
                                          <p:spTgt spid="3">
                                            <p:graphicEl>
                                              <a:dgm id="{AEAD07D2-D5F6-46CA-A718-D787994FD70C}"/>
                                            </p:graphicEl>
                                          </p:spTgt>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7" presetClass="entr" presetSubtype="0" fill="hold" grpId="0" nodeType="clickEffect">
                                  <p:stCondLst>
                                    <p:cond delay="0"/>
                                  </p:stCondLst>
                                  <p:childTnLst>
                                    <p:set>
                                      <p:cBhvr>
                                        <p:cTn id="85" dur="1" fill="hold">
                                          <p:stCondLst>
                                            <p:cond delay="0"/>
                                          </p:stCondLst>
                                        </p:cTn>
                                        <p:tgtEl>
                                          <p:spTgt spid="2">
                                            <p:graphicEl>
                                              <a:dgm id="{1E495FA4-166E-4650-A2F5-C1AF444BC287}"/>
                                            </p:graphicEl>
                                          </p:spTgt>
                                        </p:tgtEl>
                                        <p:attrNameLst>
                                          <p:attrName>style.visibility</p:attrName>
                                        </p:attrNameLst>
                                      </p:cBhvr>
                                      <p:to>
                                        <p:strVal val="visible"/>
                                      </p:to>
                                    </p:set>
                                    <p:animEffect transition="in" filter="fade">
                                      <p:cBhvr>
                                        <p:cTn id="86" dur="1000"/>
                                        <p:tgtEl>
                                          <p:spTgt spid="2">
                                            <p:graphicEl>
                                              <a:dgm id="{1E495FA4-166E-4650-A2F5-C1AF444BC287}"/>
                                            </p:graphicEl>
                                          </p:spTgt>
                                        </p:tgtEl>
                                      </p:cBhvr>
                                    </p:animEffect>
                                    <p:anim calcmode="lin" valueType="num">
                                      <p:cBhvr>
                                        <p:cTn id="87" dur="1000" fill="hold"/>
                                        <p:tgtEl>
                                          <p:spTgt spid="2">
                                            <p:graphicEl>
                                              <a:dgm id="{1E495FA4-166E-4650-A2F5-C1AF444BC287}"/>
                                            </p:graphicEl>
                                          </p:spTgt>
                                        </p:tgtEl>
                                        <p:attrNameLst>
                                          <p:attrName>ppt_x</p:attrName>
                                        </p:attrNameLst>
                                      </p:cBhvr>
                                      <p:tavLst>
                                        <p:tav tm="0">
                                          <p:val>
                                            <p:strVal val="#ppt_x"/>
                                          </p:val>
                                        </p:tav>
                                        <p:tav tm="100000">
                                          <p:val>
                                            <p:strVal val="#ppt_x"/>
                                          </p:val>
                                        </p:tav>
                                      </p:tavLst>
                                    </p:anim>
                                    <p:anim calcmode="lin" valueType="num">
                                      <p:cBhvr>
                                        <p:cTn id="88" dur="900" decel="100000" fill="hold"/>
                                        <p:tgtEl>
                                          <p:spTgt spid="2">
                                            <p:graphicEl>
                                              <a:dgm id="{1E495FA4-166E-4650-A2F5-C1AF444BC287}"/>
                                            </p:graphicEl>
                                          </p:spTgt>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2">
                                            <p:graphicEl>
                                              <a:dgm id="{1E495FA4-166E-4650-A2F5-C1AF444BC287}"/>
                                            </p:graphicEl>
                                          </p:spTgt>
                                        </p:tgtEl>
                                        <p:attrNameLst>
                                          <p:attrName>ppt_y</p:attrName>
                                        </p:attrNameLst>
                                      </p:cBhvr>
                                      <p:tavLst>
                                        <p:tav tm="0">
                                          <p:val>
                                            <p:strVal val="#ppt_y-.03"/>
                                          </p:val>
                                        </p:tav>
                                        <p:tav tm="100000">
                                          <p:val>
                                            <p:strVal val="#ppt_y"/>
                                          </p:val>
                                        </p:tav>
                                      </p:tavLst>
                                    </p:anim>
                                  </p:childTnLst>
                                </p:cTn>
                              </p:par>
                              <p:par>
                                <p:cTn id="90" presetID="37" presetClass="entr" presetSubtype="0" fill="hold" grpId="0" nodeType="withEffect">
                                  <p:stCondLst>
                                    <p:cond delay="0"/>
                                  </p:stCondLst>
                                  <p:childTnLst>
                                    <p:set>
                                      <p:cBhvr>
                                        <p:cTn id="91" dur="1" fill="hold">
                                          <p:stCondLst>
                                            <p:cond delay="0"/>
                                          </p:stCondLst>
                                        </p:cTn>
                                        <p:tgtEl>
                                          <p:spTgt spid="2">
                                            <p:graphicEl>
                                              <a:dgm id="{B2DD12A2-1393-4925-97D2-D7D87B3A59E8}"/>
                                            </p:graphicEl>
                                          </p:spTgt>
                                        </p:tgtEl>
                                        <p:attrNameLst>
                                          <p:attrName>style.visibility</p:attrName>
                                        </p:attrNameLst>
                                      </p:cBhvr>
                                      <p:to>
                                        <p:strVal val="visible"/>
                                      </p:to>
                                    </p:set>
                                    <p:animEffect transition="in" filter="fade">
                                      <p:cBhvr>
                                        <p:cTn id="92" dur="1000"/>
                                        <p:tgtEl>
                                          <p:spTgt spid="2">
                                            <p:graphicEl>
                                              <a:dgm id="{B2DD12A2-1393-4925-97D2-D7D87B3A59E8}"/>
                                            </p:graphicEl>
                                          </p:spTgt>
                                        </p:tgtEl>
                                      </p:cBhvr>
                                    </p:animEffect>
                                    <p:anim calcmode="lin" valueType="num">
                                      <p:cBhvr>
                                        <p:cTn id="93" dur="1000" fill="hold"/>
                                        <p:tgtEl>
                                          <p:spTgt spid="2">
                                            <p:graphicEl>
                                              <a:dgm id="{B2DD12A2-1393-4925-97D2-D7D87B3A59E8}"/>
                                            </p:graphicEl>
                                          </p:spTgt>
                                        </p:tgtEl>
                                        <p:attrNameLst>
                                          <p:attrName>ppt_x</p:attrName>
                                        </p:attrNameLst>
                                      </p:cBhvr>
                                      <p:tavLst>
                                        <p:tav tm="0">
                                          <p:val>
                                            <p:strVal val="#ppt_x"/>
                                          </p:val>
                                        </p:tav>
                                        <p:tav tm="100000">
                                          <p:val>
                                            <p:strVal val="#ppt_x"/>
                                          </p:val>
                                        </p:tav>
                                      </p:tavLst>
                                    </p:anim>
                                    <p:anim calcmode="lin" valueType="num">
                                      <p:cBhvr>
                                        <p:cTn id="94" dur="900" decel="100000" fill="hold"/>
                                        <p:tgtEl>
                                          <p:spTgt spid="2">
                                            <p:graphicEl>
                                              <a:dgm id="{B2DD12A2-1393-4925-97D2-D7D87B3A59E8}"/>
                                            </p:graphicEl>
                                          </p:spTgt>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
                                            <p:graphicEl>
                                              <a:dgm id="{B2DD12A2-1393-4925-97D2-D7D87B3A59E8}"/>
                                            </p:graphicEl>
                                          </p:spTgt>
                                        </p:tgtEl>
                                        <p:attrNameLst>
                                          <p:attrName>ppt_y</p:attrName>
                                        </p:attrNameLst>
                                      </p:cBhvr>
                                      <p:tavLst>
                                        <p:tav tm="0">
                                          <p:val>
                                            <p:strVal val="#ppt_y-.03"/>
                                          </p:val>
                                        </p:tav>
                                        <p:tav tm="100000">
                                          <p:val>
                                            <p:strVal val="#ppt_y"/>
                                          </p:val>
                                        </p:tav>
                                      </p:tavLst>
                                    </p:anim>
                                  </p:childTnLst>
                                </p:cTn>
                              </p:par>
                            </p:childTnLst>
                          </p:cTn>
                        </p:par>
                        <p:par>
                          <p:cTn id="96" fill="hold">
                            <p:stCondLst>
                              <p:cond delay="1000"/>
                            </p:stCondLst>
                            <p:childTnLst>
                              <p:par>
                                <p:cTn id="97" presetID="17" presetClass="entr" presetSubtype="8" fill="hold" grpId="0" nodeType="afterEffect">
                                  <p:stCondLst>
                                    <p:cond delay="0"/>
                                  </p:stCondLst>
                                  <p:childTnLst>
                                    <p:set>
                                      <p:cBhvr>
                                        <p:cTn id="98" dur="1" fill="hold">
                                          <p:stCondLst>
                                            <p:cond delay="0"/>
                                          </p:stCondLst>
                                        </p:cTn>
                                        <p:tgtEl>
                                          <p:spTgt spid="3">
                                            <p:graphicEl>
                                              <a:dgm id="{C2B629B0-E581-4B1C-9F64-00029BB8A534}"/>
                                            </p:graphicEl>
                                          </p:spTgt>
                                        </p:tgtEl>
                                        <p:attrNameLst>
                                          <p:attrName>style.visibility</p:attrName>
                                        </p:attrNameLst>
                                      </p:cBhvr>
                                      <p:to>
                                        <p:strVal val="visible"/>
                                      </p:to>
                                    </p:set>
                                    <p:anim calcmode="lin" valueType="num">
                                      <p:cBhvr>
                                        <p:cTn id="99" dur="500" fill="hold"/>
                                        <p:tgtEl>
                                          <p:spTgt spid="3">
                                            <p:graphicEl>
                                              <a:dgm id="{C2B629B0-E581-4B1C-9F64-00029BB8A534}"/>
                                            </p:graphicEl>
                                          </p:spTgt>
                                        </p:tgtEl>
                                        <p:attrNameLst>
                                          <p:attrName>ppt_x</p:attrName>
                                        </p:attrNameLst>
                                      </p:cBhvr>
                                      <p:tavLst>
                                        <p:tav tm="0">
                                          <p:val>
                                            <p:strVal val="#ppt_x-#ppt_w/2"/>
                                          </p:val>
                                        </p:tav>
                                        <p:tav tm="100000">
                                          <p:val>
                                            <p:strVal val="#ppt_x"/>
                                          </p:val>
                                        </p:tav>
                                      </p:tavLst>
                                    </p:anim>
                                    <p:anim calcmode="lin" valueType="num">
                                      <p:cBhvr>
                                        <p:cTn id="100" dur="500" fill="hold"/>
                                        <p:tgtEl>
                                          <p:spTgt spid="3">
                                            <p:graphicEl>
                                              <a:dgm id="{C2B629B0-E581-4B1C-9F64-00029BB8A534}"/>
                                            </p:graphicEl>
                                          </p:spTgt>
                                        </p:tgtEl>
                                        <p:attrNameLst>
                                          <p:attrName>ppt_y</p:attrName>
                                        </p:attrNameLst>
                                      </p:cBhvr>
                                      <p:tavLst>
                                        <p:tav tm="0">
                                          <p:val>
                                            <p:strVal val="#ppt_y"/>
                                          </p:val>
                                        </p:tav>
                                        <p:tav tm="100000">
                                          <p:val>
                                            <p:strVal val="#ppt_y"/>
                                          </p:val>
                                        </p:tav>
                                      </p:tavLst>
                                    </p:anim>
                                    <p:anim calcmode="lin" valueType="num">
                                      <p:cBhvr>
                                        <p:cTn id="101" dur="500" fill="hold"/>
                                        <p:tgtEl>
                                          <p:spTgt spid="3">
                                            <p:graphicEl>
                                              <a:dgm id="{C2B629B0-E581-4B1C-9F64-00029BB8A534}"/>
                                            </p:graphicEl>
                                          </p:spTgt>
                                        </p:tgtEl>
                                        <p:attrNameLst>
                                          <p:attrName>ppt_w</p:attrName>
                                        </p:attrNameLst>
                                      </p:cBhvr>
                                      <p:tavLst>
                                        <p:tav tm="0">
                                          <p:val>
                                            <p:fltVal val="0"/>
                                          </p:val>
                                        </p:tav>
                                        <p:tav tm="100000">
                                          <p:val>
                                            <p:strVal val="#ppt_w"/>
                                          </p:val>
                                        </p:tav>
                                      </p:tavLst>
                                    </p:anim>
                                    <p:anim calcmode="lin" valueType="num">
                                      <p:cBhvr>
                                        <p:cTn id="102" dur="500" fill="hold"/>
                                        <p:tgtEl>
                                          <p:spTgt spid="3">
                                            <p:graphicEl>
                                              <a:dgm id="{C2B629B0-E581-4B1C-9F64-00029BB8A534}"/>
                                            </p:graphicEl>
                                          </p:spTgt>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37" presetClass="entr" presetSubtype="0" fill="hold" grpId="0" nodeType="clickEffect">
                                  <p:stCondLst>
                                    <p:cond delay="0"/>
                                  </p:stCondLst>
                                  <p:childTnLst>
                                    <p:set>
                                      <p:cBhvr>
                                        <p:cTn id="106" dur="1" fill="hold">
                                          <p:stCondLst>
                                            <p:cond delay="0"/>
                                          </p:stCondLst>
                                        </p:cTn>
                                        <p:tgtEl>
                                          <p:spTgt spid="2">
                                            <p:graphicEl>
                                              <a:dgm id="{2154071E-8965-4D23-A07D-7E7D3AC26E0D}"/>
                                            </p:graphicEl>
                                          </p:spTgt>
                                        </p:tgtEl>
                                        <p:attrNameLst>
                                          <p:attrName>style.visibility</p:attrName>
                                        </p:attrNameLst>
                                      </p:cBhvr>
                                      <p:to>
                                        <p:strVal val="visible"/>
                                      </p:to>
                                    </p:set>
                                    <p:animEffect transition="in" filter="fade">
                                      <p:cBhvr>
                                        <p:cTn id="107" dur="1000"/>
                                        <p:tgtEl>
                                          <p:spTgt spid="2">
                                            <p:graphicEl>
                                              <a:dgm id="{2154071E-8965-4D23-A07D-7E7D3AC26E0D}"/>
                                            </p:graphicEl>
                                          </p:spTgt>
                                        </p:tgtEl>
                                      </p:cBhvr>
                                    </p:animEffect>
                                    <p:anim calcmode="lin" valueType="num">
                                      <p:cBhvr>
                                        <p:cTn id="108" dur="1000" fill="hold"/>
                                        <p:tgtEl>
                                          <p:spTgt spid="2">
                                            <p:graphicEl>
                                              <a:dgm id="{2154071E-8965-4D23-A07D-7E7D3AC26E0D}"/>
                                            </p:graphicEl>
                                          </p:spTgt>
                                        </p:tgtEl>
                                        <p:attrNameLst>
                                          <p:attrName>ppt_x</p:attrName>
                                        </p:attrNameLst>
                                      </p:cBhvr>
                                      <p:tavLst>
                                        <p:tav tm="0">
                                          <p:val>
                                            <p:strVal val="#ppt_x"/>
                                          </p:val>
                                        </p:tav>
                                        <p:tav tm="100000">
                                          <p:val>
                                            <p:strVal val="#ppt_x"/>
                                          </p:val>
                                        </p:tav>
                                      </p:tavLst>
                                    </p:anim>
                                    <p:anim calcmode="lin" valueType="num">
                                      <p:cBhvr>
                                        <p:cTn id="109" dur="900" decel="100000" fill="hold"/>
                                        <p:tgtEl>
                                          <p:spTgt spid="2">
                                            <p:graphicEl>
                                              <a:dgm id="{2154071E-8965-4D23-A07D-7E7D3AC26E0D}"/>
                                            </p:graphicEl>
                                          </p:spTgt>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
                                            <p:graphicEl>
                                              <a:dgm id="{2154071E-8965-4D23-A07D-7E7D3AC26E0D}"/>
                                            </p:graphicEl>
                                          </p:spTgt>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
                                            <p:graphicEl>
                                              <a:dgm id="{7BD2A292-6990-497F-A473-F16B5902156E}"/>
                                            </p:graphicEl>
                                          </p:spTgt>
                                        </p:tgtEl>
                                        <p:attrNameLst>
                                          <p:attrName>style.visibility</p:attrName>
                                        </p:attrNameLst>
                                      </p:cBhvr>
                                      <p:to>
                                        <p:strVal val="visible"/>
                                      </p:to>
                                    </p:set>
                                    <p:animEffect transition="in" filter="fade">
                                      <p:cBhvr>
                                        <p:cTn id="113" dur="1000"/>
                                        <p:tgtEl>
                                          <p:spTgt spid="2">
                                            <p:graphicEl>
                                              <a:dgm id="{7BD2A292-6990-497F-A473-F16B5902156E}"/>
                                            </p:graphicEl>
                                          </p:spTgt>
                                        </p:tgtEl>
                                      </p:cBhvr>
                                    </p:animEffect>
                                    <p:anim calcmode="lin" valueType="num">
                                      <p:cBhvr>
                                        <p:cTn id="114" dur="1000" fill="hold"/>
                                        <p:tgtEl>
                                          <p:spTgt spid="2">
                                            <p:graphicEl>
                                              <a:dgm id="{7BD2A292-6990-497F-A473-F16B5902156E}"/>
                                            </p:graphicEl>
                                          </p:spTgt>
                                        </p:tgtEl>
                                        <p:attrNameLst>
                                          <p:attrName>ppt_x</p:attrName>
                                        </p:attrNameLst>
                                      </p:cBhvr>
                                      <p:tavLst>
                                        <p:tav tm="0">
                                          <p:val>
                                            <p:strVal val="#ppt_x"/>
                                          </p:val>
                                        </p:tav>
                                        <p:tav tm="100000">
                                          <p:val>
                                            <p:strVal val="#ppt_x"/>
                                          </p:val>
                                        </p:tav>
                                      </p:tavLst>
                                    </p:anim>
                                    <p:anim calcmode="lin" valueType="num">
                                      <p:cBhvr>
                                        <p:cTn id="115" dur="900" decel="100000" fill="hold"/>
                                        <p:tgtEl>
                                          <p:spTgt spid="2">
                                            <p:graphicEl>
                                              <a:dgm id="{7BD2A292-6990-497F-A473-F16B5902156E}"/>
                                            </p:graphicEl>
                                          </p:spTgt>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
                                            <p:graphicEl>
                                              <a:dgm id="{7BD2A292-6990-497F-A473-F16B5902156E}"/>
                                            </p:graphicEl>
                                          </p:spTgt>
                                        </p:tgtEl>
                                        <p:attrNameLst>
                                          <p:attrName>ppt_y</p:attrName>
                                        </p:attrNameLst>
                                      </p:cBhvr>
                                      <p:tavLst>
                                        <p:tav tm="0">
                                          <p:val>
                                            <p:strVal val="#ppt_y-.03"/>
                                          </p:val>
                                        </p:tav>
                                        <p:tav tm="100000">
                                          <p:val>
                                            <p:strVal val="#ppt_y"/>
                                          </p:val>
                                        </p:tav>
                                      </p:tavLst>
                                    </p:anim>
                                  </p:childTnLst>
                                </p:cTn>
                              </p:par>
                            </p:childTnLst>
                          </p:cTn>
                        </p:par>
                        <p:par>
                          <p:cTn id="117" fill="hold">
                            <p:stCondLst>
                              <p:cond delay="1000"/>
                            </p:stCondLst>
                            <p:childTnLst>
                              <p:par>
                                <p:cTn id="118" presetID="17" presetClass="entr" presetSubtype="8" fill="hold" grpId="0" nodeType="afterEffect">
                                  <p:stCondLst>
                                    <p:cond delay="0"/>
                                  </p:stCondLst>
                                  <p:childTnLst>
                                    <p:set>
                                      <p:cBhvr>
                                        <p:cTn id="119" dur="1" fill="hold">
                                          <p:stCondLst>
                                            <p:cond delay="0"/>
                                          </p:stCondLst>
                                        </p:cTn>
                                        <p:tgtEl>
                                          <p:spTgt spid="3">
                                            <p:graphicEl>
                                              <a:dgm id="{FBBACE0A-61DD-420A-BA13-2E2D07CF1CD7}"/>
                                            </p:graphicEl>
                                          </p:spTgt>
                                        </p:tgtEl>
                                        <p:attrNameLst>
                                          <p:attrName>style.visibility</p:attrName>
                                        </p:attrNameLst>
                                      </p:cBhvr>
                                      <p:to>
                                        <p:strVal val="visible"/>
                                      </p:to>
                                    </p:set>
                                    <p:anim calcmode="lin" valueType="num">
                                      <p:cBhvr>
                                        <p:cTn id="120" dur="500" fill="hold"/>
                                        <p:tgtEl>
                                          <p:spTgt spid="3">
                                            <p:graphicEl>
                                              <a:dgm id="{FBBACE0A-61DD-420A-BA13-2E2D07CF1CD7}"/>
                                            </p:graphicEl>
                                          </p:spTgt>
                                        </p:tgtEl>
                                        <p:attrNameLst>
                                          <p:attrName>ppt_x</p:attrName>
                                        </p:attrNameLst>
                                      </p:cBhvr>
                                      <p:tavLst>
                                        <p:tav tm="0">
                                          <p:val>
                                            <p:strVal val="#ppt_x-#ppt_w/2"/>
                                          </p:val>
                                        </p:tav>
                                        <p:tav tm="100000">
                                          <p:val>
                                            <p:strVal val="#ppt_x"/>
                                          </p:val>
                                        </p:tav>
                                      </p:tavLst>
                                    </p:anim>
                                    <p:anim calcmode="lin" valueType="num">
                                      <p:cBhvr>
                                        <p:cTn id="121" dur="500" fill="hold"/>
                                        <p:tgtEl>
                                          <p:spTgt spid="3">
                                            <p:graphicEl>
                                              <a:dgm id="{FBBACE0A-61DD-420A-BA13-2E2D07CF1CD7}"/>
                                            </p:graphicEl>
                                          </p:spTgt>
                                        </p:tgtEl>
                                        <p:attrNameLst>
                                          <p:attrName>ppt_y</p:attrName>
                                        </p:attrNameLst>
                                      </p:cBhvr>
                                      <p:tavLst>
                                        <p:tav tm="0">
                                          <p:val>
                                            <p:strVal val="#ppt_y"/>
                                          </p:val>
                                        </p:tav>
                                        <p:tav tm="100000">
                                          <p:val>
                                            <p:strVal val="#ppt_y"/>
                                          </p:val>
                                        </p:tav>
                                      </p:tavLst>
                                    </p:anim>
                                    <p:anim calcmode="lin" valueType="num">
                                      <p:cBhvr>
                                        <p:cTn id="122" dur="500" fill="hold"/>
                                        <p:tgtEl>
                                          <p:spTgt spid="3">
                                            <p:graphicEl>
                                              <a:dgm id="{FBBACE0A-61DD-420A-BA13-2E2D07CF1CD7}"/>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FBBACE0A-61DD-420A-BA13-2E2D07CF1CD7}"/>
                                            </p:graphicEl>
                                          </p:spTgt>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37" presetClass="entr" presetSubtype="0" fill="hold" grpId="0" nodeType="clickEffect">
                                  <p:stCondLst>
                                    <p:cond delay="0"/>
                                  </p:stCondLst>
                                  <p:childTnLst>
                                    <p:set>
                                      <p:cBhvr>
                                        <p:cTn id="127" dur="1" fill="hold">
                                          <p:stCondLst>
                                            <p:cond delay="0"/>
                                          </p:stCondLst>
                                        </p:cTn>
                                        <p:tgtEl>
                                          <p:spTgt spid="2">
                                            <p:graphicEl>
                                              <a:dgm id="{575021FA-84D2-4E57-A836-AB4C9406FD09}"/>
                                            </p:graphicEl>
                                          </p:spTgt>
                                        </p:tgtEl>
                                        <p:attrNameLst>
                                          <p:attrName>style.visibility</p:attrName>
                                        </p:attrNameLst>
                                      </p:cBhvr>
                                      <p:to>
                                        <p:strVal val="visible"/>
                                      </p:to>
                                    </p:set>
                                    <p:animEffect transition="in" filter="fade">
                                      <p:cBhvr>
                                        <p:cTn id="128" dur="1000"/>
                                        <p:tgtEl>
                                          <p:spTgt spid="2">
                                            <p:graphicEl>
                                              <a:dgm id="{575021FA-84D2-4E57-A836-AB4C9406FD09}"/>
                                            </p:graphicEl>
                                          </p:spTgt>
                                        </p:tgtEl>
                                      </p:cBhvr>
                                    </p:animEffect>
                                    <p:anim calcmode="lin" valueType="num">
                                      <p:cBhvr>
                                        <p:cTn id="129" dur="1000" fill="hold"/>
                                        <p:tgtEl>
                                          <p:spTgt spid="2">
                                            <p:graphicEl>
                                              <a:dgm id="{575021FA-84D2-4E57-A836-AB4C9406FD09}"/>
                                            </p:graphicEl>
                                          </p:spTgt>
                                        </p:tgtEl>
                                        <p:attrNameLst>
                                          <p:attrName>ppt_x</p:attrName>
                                        </p:attrNameLst>
                                      </p:cBhvr>
                                      <p:tavLst>
                                        <p:tav tm="0">
                                          <p:val>
                                            <p:strVal val="#ppt_x"/>
                                          </p:val>
                                        </p:tav>
                                        <p:tav tm="100000">
                                          <p:val>
                                            <p:strVal val="#ppt_x"/>
                                          </p:val>
                                        </p:tav>
                                      </p:tavLst>
                                    </p:anim>
                                    <p:anim calcmode="lin" valueType="num">
                                      <p:cBhvr>
                                        <p:cTn id="130" dur="900" decel="100000" fill="hold"/>
                                        <p:tgtEl>
                                          <p:spTgt spid="2">
                                            <p:graphicEl>
                                              <a:dgm id="{575021FA-84D2-4E57-A836-AB4C9406FD09}"/>
                                            </p:graphicEl>
                                          </p:spTgt>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2">
                                            <p:graphicEl>
                                              <a:dgm id="{575021FA-84D2-4E57-A836-AB4C9406FD09}"/>
                                            </p:graphicEl>
                                          </p:spTgt>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2">
                                            <p:graphicEl>
                                              <a:dgm id="{6D5C9E33-35B2-4042-9400-A6D568B7044B}"/>
                                            </p:graphicEl>
                                          </p:spTgt>
                                        </p:tgtEl>
                                        <p:attrNameLst>
                                          <p:attrName>style.visibility</p:attrName>
                                        </p:attrNameLst>
                                      </p:cBhvr>
                                      <p:to>
                                        <p:strVal val="visible"/>
                                      </p:to>
                                    </p:set>
                                    <p:animEffect transition="in" filter="fade">
                                      <p:cBhvr>
                                        <p:cTn id="134" dur="1000"/>
                                        <p:tgtEl>
                                          <p:spTgt spid="2">
                                            <p:graphicEl>
                                              <a:dgm id="{6D5C9E33-35B2-4042-9400-A6D568B7044B}"/>
                                            </p:graphicEl>
                                          </p:spTgt>
                                        </p:tgtEl>
                                      </p:cBhvr>
                                    </p:animEffect>
                                    <p:anim calcmode="lin" valueType="num">
                                      <p:cBhvr>
                                        <p:cTn id="135" dur="1000" fill="hold"/>
                                        <p:tgtEl>
                                          <p:spTgt spid="2">
                                            <p:graphicEl>
                                              <a:dgm id="{6D5C9E33-35B2-4042-9400-A6D568B7044B}"/>
                                            </p:graphicEl>
                                          </p:spTgt>
                                        </p:tgtEl>
                                        <p:attrNameLst>
                                          <p:attrName>ppt_x</p:attrName>
                                        </p:attrNameLst>
                                      </p:cBhvr>
                                      <p:tavLst>
                                        <p:tav tm="0">
                                          <p:val>
                                            <p:strVal val="#ppt_x"/>
                                          </p:val>
                                        </p:tav>
                                        <p:tav tm="100000">
                                          <p:val>
                                            <p:strVal val="#ppt_x"/>
                                          </p:val>
                                        </p:tav>
                                      </p:tavLst>
                                    </p:anim>
                                    <p:anim calcmode="lin" valueType="num">
                                      <p:cBhvr>
                                        <p:cTn id="136" dur="900" decel="100000" fill="hold"/>
                                        <p:tgtEl>
                                          <p:spTgt spid="2">
                                            <p:graphicEl>
                                              <a:dgm id="{6D5C9E33-35B2-4042-9400-A6D568B7044B}"/>
                                            </p:graphicEl>
                                          </p:spTgt>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2">
                                            <p:graphicEl>
                                              <a:dgm id="{6D5C9E33-35B2-4042-9400-A6D568B7044B}"/>
                                            </p:graphicEl>
                                          </p:spTgt>
                                        </p:tgtEl>
                                        <p:attrNameLst>
                                          <p:attrName>ppt_y</p:attrName>
                                        </p:attrNameLst>
                                      </p:cBhvr>
                                      <p:tavLst>
                                        <p:tav tm="0">
                                          <p:val>
                                            <p:strVal val="#ppt_y-.03"/>
                                          </p:val>
                                        </p:tav>
                                        <p:tav tm="100000">
                                          <p:val>
                                            <p:strVal val="#ppt_y"/>
                                          </p:val>
                                        </p:tav>
                                      </p:tavLst>
                                    </p:anim>
                                  </p:childTnLst>
                                </p:cTn>
                              </p:par>
                            </p:childTnLst>
                          </p:cTn>
                        </p:par>
                        <p:par>
                          <p:cTn id="138" fill="hold">
                            <p:stCondLst>
                              <p:cond delay="1000"/>
                            </p:stCondLst>
                            <p:childTnLst>
                              <p:par>
                                <p:cTn id="139" presetID="17" presetClass="entr" presetSubtype="8" fill="hold" grpId="0" nodeType="afterEffect">
                                  <p:stCondLst>
                                    <p:cond delay="0"/>
                                  </p:stCondLst>
                                  <p:childTnLst>
                                    <p:set>
                                      <p:cBhvr>
                                        <p:cTn id="140" dur="1" fill="hold">
                                          <p:stCondLst>
                                            <p:cond delay="0"/>
                                          </p:stCondLst>
                                        </p:cTn>
                                        <p:tgtEl>
                                          <p:spTgt spid="3">
                                            <p:graphicEl>
                                              <a:dgm id="{84F69B57-3F09-43B5-BE07-B9A64CF19E00}"/>
                                            </p:graphicEl>
                                          </p:spTgt>
                                        </p:tgtEl>
                                        <p:attrNameLst>
                                          <p:attrName>style.visibility</p:attrName>
                                        </p:attrNameLst>
                                      </p:cBhvr>
                                      <p:to>
                                        <p:strVal val="visible"/>
                                      </p:to>
                                    </p:set>
                                    <p:anim calcmode="lin" valueType="num">
                                      <p:cBhvr>
                                        <p:cTn id="141" dur="500" fill="hold"/>
                                        <p:tgtEl>
                                          <p:spTgt spid="3">
                                            <p:graphicEl>
                                              <a:dgm id="{84F69B57-3F09-43B5-BE07-B9A64CF19E00}"/>
                                            </p:graphicEl>
                                          </p:spTgt>
                                        </p:tgtEl>
                                        <p:attrNameLst>
                                          <p:attrName>ppt_x</p:attrName>
                                        </p:attrNameLst>
                                      </p:cBhvr>
                                      <p:tavLst>
                                        <p:tav tm="0">
                                          <p:val>
                                            <p:strVal val="#ppt_x-#ppt_w/2"/>
                                          </p:val>
                                        </p:tav>
                                        <p:tav tm="100000">
                                          <p:val>
                                            <p:strVal val="#ppt_x"/>
                                          </p:val>
                                        </p:tav>
                                      </p:tavLst>
                                    </p:anim>
                                    <p:anim calcmode="lin" valueType="num">
                                      <p:cBhvr>
                                        <p:cTn id="142" dur="500" fill="hold"/>
                                        <p:tgtEl>
                                          <p:spTgt spid="3">
                                            <p:graphicEl>
                                              <a:dgm id="{84F69B57-3F09-43B5-BE07-B9A64CF19E00}"/>
                                            </p:graphicEl>
                                          </p:spTgt>
                                        </p:tgtEl>
                                        <p:attrNameLst>
                                          <p:attrName>ppt_y</p:attrName>
                                        </p:attrNameLst>
                                      </p:cBhvr>
                                      <p:tavLst>
                                        <p:tav tm="0">
                                          <p:val>
                                            <p:strVal val="#ppt_y"/>
                                          </p:val>
                                        </p:tav>
                                        <p:tav tm="100000">
                                          <p:val>
                                            <p:strVal val="#ppt_y"/>
                                          </p:val>
                                        </p:tav>
                                      </p:tavLst>
                                    </p:anim>
                                    <p:anim calcmode="lin" valueType="num">
                                      <p:cBhvr>
                                        <p:cTn id="143" dur="500" fill="hold"/>
                                        <p:tgtEl>
                                          <p:spTgt spid="3">
                                            <p:graphicEl>
                                              <a:dgm id="{84F69B57-3F09-43B5-BE07-B9A64CF19E00}"/>
                                            </p:graphicEl>
                                          </p:spTgt>
                                        </p:tgtEl>
                                        <p:attrNameLst>
                                          <p:attrName>ppt_w</p:attrName>
                                        </p:attrNameLst>
                                      </p:cBhvr>
                                      <p:tavLst>
                                        <p:tav tm="0">
                                          <p:val>
                                            <p:fltVal val="0"/>
                                          </p:val>
                                        </p:tav>
                                        <p:tav tm="100000">
                                          <p:val>
                                            <p:strVal val="#ppt_w"/>
                                          </p:val>
                                        </p:tav>
                                      </p:tavLst>
                                    </p:anim>
                                    <p:anim calcmode="lin" valueType="num">
                                      <p:cBhvr>
                                        <p:cTn id="144" dur="500" fill="hold"/>
                                        <p:tgtEl>
                                          <p:spTgt spid="3">
                                            <p:graphicEl>
                                              <a:dgm id="{84F69B57-3F09-43B5-BE07-B9A64CF19E00}"/>
                                            </p:graphicEl>
                                          </p:spTgt>
                                        </p:tgtEl>
                                        <p:attrNameLst>
                                          <p:attrName>ppt_h</p:attrName>
                                        </p:attrNameLst>
                                      </p:cBhvr>
                                      <p:tavLst>
                                        <p:tav tm="0">
                                          <p:val>
                                            <p:strVal val="#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37" presetClass="entr" presetSubtype="0" fill="hold" grpId="0" nodeType="clickEffect">
                                  <p:stCondLst>
                                    <p:cond delay="0"/>
                                  </p:stCondLst>
                                  <p:childTnLst>
                                    <p:set>
                                      <p:cBhvr>
                                        <p:cTn id="148" dur="1" fill="hold">
                                          <p:stCondLst>
                                            <p:cond delay="0"/>
                                          </p:stCondLst>
                                        </p:cTn>
                                        <p:tgtEl>
                                          <p:spTgt spid="2">
                                            <p:graphicEl>
                                              <a:dgm id="{3CDF4C2A-48EF-450F-8300-D24FF0AF61BD}"/>
                                            </p:graphicEl>
                                          </p:spTgt>
                                        </p:tgtEl>
                                        <p:attrNameLst>
                                          <p:attrName>style.visibility</p:attrName>
                                        </p:attrNameLst>
                                      </p:cBhvr>
                                      <p:to>
                                        <p:strVal val="visible"/>
                                      </p:to>
                                    </p:set>
                                    <p:animEffect transition="in" filter="fade">
                                      <p:cBhvr>
                                        <p:cTn id="149" dur="1000"/>
                                        <p:tgtEl>
                                          <p:spTgt spid="2">
                                            <p:graphicEl>
                                              <a:dgm id="{3CDF4C2A-48EF-450F-8300-D24FF0AF61BD}"/>
                                            </p:graphicEl>
                                          </p:spTgt>
                                        </p:tgtEl>
                                      </p:cBhvr>
                                    </p:animEffect>
                                    <p:anim calcmode="lin" valueType="num">
                                      <p:cBhvr>
                                        <p:cTn id="150" dur="1000" fill="hold"/>
                                        <p:tgtEl>
                                          <p:spTgt spid="2">
                                            <p:graphicEl>
                                              <a:dgm id="{3CDF4C2A-48EF-450F-8300-D24FF0AF61BD}"/>
                                            </p:graphicEl>
                                          </p:spTgt>
                                        </p:tgtEl>
                                        <p:attrNameLst>
                                          <p:attrName>ppt_x</p:attrName>
                                        </p:attrNameLst>
                                      </p:cBhvr>
                                      <p:tavLst>
                                        <p:tav tm="0">
                                          <p:val>
                                            <p:strVal val="#ppt_x"/>
                                          </p:val>
                                        </p:tav>
                                        <p:tav tm="100000">
                                          <p:val>
                                            <p:strVal val="#ppt_x"/>
                                          </p:val>
                                        </p:tav>
                                      </p:tavLst>
                                    </p:anim>
                                    <p:anim calcmode="lin" valueType="num">
                                      <p:cBhvr>
                                        <p:cTn id="151" dur="900" decel="100000" fill="hold"/>
                                        <p:tgtEl>
                                          <p:spTgt spid="2">
                                            <p:graphicEl>
                                              <a:dgm id="{3CDF4C2A-48EF-450F-8300-D24FF0AF61BD}"/>
                                            </p:graphicEl>
                                          </p:spTgt>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2">
                                            <p:graphicEl>
                                              <a:dgm id="{3CDF4C2A-48EF-450F-8300-D24FF0AF61BD}"/>
                                            </p:graphicEl>
                                          </p:spTgt>
                                        </p:tgtEl>
                                        <p:attrNameLst>
                                          <p:attrName>ppt_y</p:attrName>
                                        </p:attrNameLst>
                                      </p:cBhvr>
                                      <p:tavLst>
                                        <p:tav tm="0">
                                          <p:val>
                                            <p:strVal val="#ppt_y-.03"/>
                                          </p:val>
                                        </p:tav>
                                        <p:tav tm="100000">
                                          <p:val>
                                            <p:strVal val="#ppt_y"/>
                                          </p:val>
                                        </p:tav>
                                      </p:tavLst>
                                    </p:anim>
                                  </p:childTnLst>
                                </p:cTn>
                              </p:par>
                              <p:par>
                                <p:cTn id="153" presetID="37" presetClass="entr" presetSubtype="0" fill="hold" grpId="0" nodeType="withEffect">
                                  <p:stCondLst>
                                    <p:cond delay="0"/>
                                  </p:stCondLst>
                                  <p:childTnLst>
                                    <p:set>
                                      <p:cBhvr>
                                        <p:cTn id="154" dur="1" fill="hold">
                                          <p:stCondLst>
                                            <p:cond delay="0"/>
                                          </p:stCondLst>
                                        </p:cTn>
                                        <p:tgtEl>
                                          <p:spTgt spid="2">
                                            <p:graphicEl>
                                              <a:dgm id="{2DA36111-4412-4248-B9D5-EEFA96A06A41}"/>
                                            </p:graphicEl>
                                          </p:spTgt>
                                        </p:tgtEl>
                                        <p:attrNameLst>
                                          <p:attrName>style.visibility</p:attrName>
                                        </p:attrNameLst>
                                      </p:cBhvr>
                                      <p:to>
                                        <p:strVal val="visible"/>
                                      </p:to>
                                    </p:set>
                                    <p:animEffect transition="in" filter="fade">
                                      <p:cBhvr>
                                        <p:cTn id="155" dur="1000"/>
                                        <p:tgtEl>
                                          <p:spTgt spid="2">
                                            <p:graphicEl>
                                              <a:dgm id="{2DA36111-4412-4248-B9D5-EEFA96A06A41}"/>
                                            </p:graphicEl>
                                          </p:spTgt>
                                        </p:tgtEl>
                                      </p:cBhvr>
                                    </p:animEffect>
                                    <p:anim calcmode="lin" valueType="num">
                                      <p:cBhvr>
                                        <p:cTn id="156" dur="1000" fill="hold"/>
                                        <p:tgtEl>
                                          <p:spTgt spid="2">
                                            <p:graphicEl>
                                              <a:dgm id="{2DA36111-4412-4248-B9D5-EEFA96A06A41}"/>
                                            </p:graphicEl>
                                          </p:spTgt>
                                        </p:tgtEl>
                                        <p:attrNameLst>
                                          <p:attrName>ppt_x</p:attrName>
                                        </p:attrNameLst>
                                      </p:cBhvr>
                                      <p:tavLst>
                                        <p:tav tm="0">
                                          <p:val>
                                            <p:strVal val="#ppt_x"/>
                                          </p:val>
                                        </p:tav>
                                        <p:tav tm="100000">
                                          <p:val>
                                            <p:strVal val="#ppt_x"/>
                                          </p:val>
                                        </p:tav>
                                      </p:tavLst>
                                    </p:anim>
                                    <p:anim calcmode="lin" valueType="num">
                                      <p:cBhvr>
                                        <p:cTn id="157" dur="900" decel="100000" fill="hold"/>
                                        <p:tgtEl>
                                          <p:spTgt spid="2">
                                            <p:graphicEl>
                                              <a:dgm id="{2DA36111-4412-4248-B9D5-EEFA96A06A41}"/>
                                            </p:graphicEl>
                                          </p:spTgt>
                                        </p:tgtEl>
                                        <p:attrNameLst>
                                          <p:attrName>ppt_y</p:attrName>
                                        </p:attrNameLst>
                                      </p:cBhvr>
                                      <p:tavLst>
                                        <p:tav tm="0">
                                          <p:val>
                                            <p:strVal val="#ppt_y+1"/>
                                          </p:val>
                                        </p:tav>
                                        <p:tav tm="100000">
                                          <p:val>
                                            <p:strVal val="#ppt_y-.03"/>
                                          </p:val>
                                        </p:tav>
                                      </p:tavLst>
                                    </p:anim>
                                    <p:anim calcmode="lin" valueType="num">
                                      <p:cBhvr>
                                        <p:cTn id="158" dur="100" accel="100000" fill="hold">
                                          <p:stCondLst>
                                            <p:cond delay="900"/>
                                          </p:stCondLst>
                                        </p:cTn>
                                        <p:tgtEl>
                                          <p:spTgt spid="2">
                                            <p:graphicEl>
                                              <a:dgm id="{2DA36111-4412-4248-B9D5-EEFA96A06A41}"/>
                                            </p:graphicEl>
                                          </p:spTgt>
                                        </p:tgtEl>
                                        <p:attrNameLst>
                                          <p:attrName>ppt_y</p:attrName>
                                        </p:attrNameLst>
                                      </p:cBhvr>
                                      <p:tavLst>
                                        <p:tav tm="0">
                                          <p:val>
                                            <p:strVal val="#ppt_y-.03"/>
                                          </p:val>
                                        </p:tav>
                                        <p:tav tm="100000">
                                          <p:val>
                                            <p:strVal val="#ppt_y"/>
                                          </p:val>
                                        </p:tav>
                                      </p:tavLst>
                                    </p:anim>
                                  </p:childTnLst>
                                </p:cTn>
                              </p:par>
                            </p:childTnLst>
                          </p:cTn>
                        </p:par>
                        <p:par>
                          <p:cTn id="159" fill="hold">
                            <p:stCondLst>
                              <p:cond delay="1000"/>
                            </p:stCondLst>
                            <p:childTnLst>
                              <p:par>
                                <p:cTn id="160" presetID="17" presetClass="entr" presetSubtype="8" fill="hold" grpId="0" nodeType="afterEffect">
                                  <p:stCondLst>
                                    <p:cond delay="0"/>
                                  </p:stCondLst>
                                  <p:childTnLst>
                                    <p:set>
                                      <p:cBhvr>
                                        <p:cTn id="161" dur="1" fill="hold">
                                          <p:stCondLst>
                                            <p:cond delay="0"/>
                                          </p:stCondLst>
                                        </p:cTn>
                                        <p:tgtEl>
                                          <p:spTgt spid="3">
                                            <p:graphicEl>
                                              <a:dgm id="{860F8955-603E-4178-8939-F1A0E1869045}"/>
                                            </p:graphicEl>
                                          </p:spTgt>
                                        </p:tgtEl>
                                        <p:attrNameLst>
                                          <p:attrName>style.visibility</p:attrName>
                                        </p:attrNameLst>
                                      </p:cBhvr>
                                      <p:to>
                                        <p:strVal val="visible"/>
                                      </p:to>
                                    </p:set>
                                    <p:anim calcmode="lin" valueType="num">
                                      <p:cBhvr>
                                        <p:cTn id="162" dur="500" fill="hold"/>
                                        <p:tgtEl>
                                          <p:spTgt spid="3">
                                            <p:graphicEl>
                                              <a:dgm id="{860F8955-603E-4178-8939-F1A0E1869045}"/>
                                            </p:graphicEl>
                                          </p:spTgt>
                                        </p:tgtEl>
                                        <p:attrNameLst>
                                          <p:attrName>ppt_x</p:attrName>
                                        </p:attrNameLst>
                                      </p:cBhvr>
                                      <p:tavLst>
                                        <p:tav tm="0">
                                          <p:val>
                                            <p:strVal val="#ppt_x-#ppt_w/2"/>
                                          </p:val>
                                        </p:tav>
                                        <p:tav tm="100000">
                                          <p:val>
                                            <p:strVal val="#ppt_x"/>
                                          </p:val>
                                        </p:tav>
                                      </p:tavLst>
                                    </p:anim>
                                    <p:anim calcmode="lin" valueType="num">
                                      <p:cBhvr>
                                        <p:cTn id="163" dur="500" fill="hold"/>
                                        <p:tgtEl>
                                          <p:spTgt spid="3">
                                            <p:graphicEl>
                                              <a:dgm id="{860F8955-603E-4178-8939-F1A0E1869045}"/>
                                            </p:graphicEl>
                                          </p:spTgt>
                                        </p:tgtEl>
                                        <p:attrNameLst>
                                          <p:attrName>ppt_y</p:attrName>
                                        </p:attrNameLst>
                                      </p:cBhvr>
                                      <p:tavLst>
                                        <p:tav tm="0">
                                          <p:val>
                                            <p:strVal val="#ppt_y"/>
                                          </p:val>
                                        </p:tav>
                                        <p:tav tm="100000">
                                          <p:val>
                                            <p:strVal val="#ppt_y"/>
                                          </p:val>
                                        </p:tav>
                                      </p:tavLst>
                                    </p:anim>
                                    <p:anim calcmode="lin" valueType="num">
                                      <p:cBhvr>
                                        <p:cTn id="164" dur="500" fill="hold"/>
                                        <p:tgtEl>
                                          <p:spTgt spid="3">
                                            <p:graphicEl>
                                              <a:dgm id="{860F8955-603E-4178-8939-F1A0E1869045}"/>
                                            </p:graphicEl>
                                          </p:spTgt>
                                        </p:tgtEl>
                                        <p:attrNameLst>
                                          <p:attrName>ppt_w</p:attrName>
                                        </p:attrNameLst>
                                      </p:cBhvr>
                                      <p:tavLst>
                                        <p:tav tm="0">
                                          <p:val>
                                            <p:fltVal val="0"/>
                                          </p:val>
                                        </p:tav>
                                        <p:tav tm="100000">
                                          <p:val>
                                            <p:strVal val="#ppt_w"/>
                                          </p:val>
                                        </p:tav>
                                      </p:tavLst>
                                    </p:anim>
                                    <p:anim calcmode="lin" valueType="num">
                                      <p:cBhvr>
                                        <p:cTn id="165" dur="500" fill="hold"/>
                                        <p:tgtEl>
                                          <p:spTgt spid="3">
                                            <p:graphicEl>
                                              <a:dgm id="{860F8955-603E-4178-8939-F1A0E1869045}"/>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Graphic spid="3" grpId="0" uiExpand="1">
        <p:bldSub>
          <a:bldDgm bld="one"/>
        </p:bldSub>
      </p:bldGraphic>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extLst>
              <a:ext uri="{BEBA8EAE-BF5A-486C-A8C5-ECC9F3942E4B}">
                <a14:imgProps xmlns:a14="http://schemas.microsoft.com/office/drawing/2010/main" xmlns="">
                  <a14:imgLayer r:embed="rId3">
                    <a14:imgEffect>
                      <a14:artisticBlur radius="5"/>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3399F60-B812-4742-8571-DBD1196CB813}"/>
              </a:ext>
            </a:extLst>
          </p:cNvPr>
          <p:cNvSpPr txBox="1"/>
          <p:nvPr/>
        </p:nvSpPr>
        <p:spPr>
          <a:xfrm>
            <a:off x="1" y="-52254"/>
            <a:ext cx="5843450" cy="769441"/>
          </a:xfrm>
          <a:prstGeom prst="rect">
            <a:avLst/>
          </a:prstGeom>
          <a:noFill/>
        </p:spPr>
        <p:txBody>
          <a:bodyPr wrap="square" rtlCol="0">
            <a:spAutoFit/>
          </a:bodyPr>
          <a:lstStyle/>
          <a:p>
            <a:pPr algn="ctr"/>
            <a:r>
              <a:rPr lang="ro-RO" sz="4400" b="1" smtClean="0">
                <a:ln w="9525">
                  <a:solidFill>
                    <a:schemeClr val="bg1"/>
                  </a:solidFill>
                  <a:prstDash val="solid"/>
                </a:ln>
                <a:solidFill>
                  <a:srgbClr val="5B720F"/>
                </a:solidFill>
                <a:effectLst>
                  <a:glow rad="50800">
                    <a:srgbClr val="DDCA03"/>
                  </a:glow>
                  <a:outerShdw blurRad="12700" dist="38100" dir="2700000" algn="tl" rotWithShape="0">
                    <a:srgbClr val="87C21C"/>
                  </a:outerShdw>
                </a:effectLst>
              </a:rPr>
              <a:t>SMIRNA</a:t>
            </a:r>
            <a:endParaRPr lang="ro-RO" sz="4400" b="1">
              <a:ln w="9525">
                <a:solidFill>
                  <a:schemeClr val="bg1"/>
                </a:solidFill>
                <a:prstDash val="solid"/>
              </a:ln>
              <a:solidFill>
                <a:srgbClr val="5B720F"/>
              </a:solidFill>
              <a:effectLst>
                <a:glow rad="50800">
                  <a:srgbClr val="DDCA03"/>
                </a:glow>
                <a:outerShdw blurRad="12700" dist="38100" dir="2700000" algn="tl" rotWithShape="0">
                  <a:srgbClr val="87C21C"/>
                </a:outerShdw>
              </a:effectLst>
            </a:endParaRPr>
          </a:p>
        </p:txBody>
      </p:sp>
      <p:sp>
        <p:nvSpPr>
          <p:cNvPr id="3" name="Rectángulo 2">
            <a:extLst>
              <a:ext uri="{FF2B5EF4-FFF2-40B4-BE49-F238E27FC236}">
                <a16:creationId xmlns:a16="http://schemas.microsoft.com/office/drawing/2014/main" xmlns="" id="{99159D9C-22BF-4156-863A-5C2EF46BC533}"/>
              </a:ext>
            </a:extLst>
          </p:cNvPr>
          <p:cNvSpPr/>
          <p:nvPr/>
        </p:nvSpPr>
        <p:spPr>
          <a:xfrm>
            <a:off x="217714" y="729257"/>
            <a:ext cx="5538652" cy="923330"/>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8C6B18"/>
                </a:solidFill>
                <a:latin typeface="Comic Sans MS" panose="030F0702030302020204" pitchFamily="66" charset="0"/>
              </a:rPr>
              <a:t>„Acestea </a:t>
            </a:r>
            <a:r>
              <a:rPr lang="ro-RO" b="1" dirty="0" smtClean="0">
                <a:solidFill>
                  <a:srgbClr val="8C6B18"/>
                </a:solidFill>
                <a:latin typeface="Comic Sans MS" panose="030F0702030302020204" pitchFamily="66" charset="0"/>
              </a:rPr>
              <a:t>sunt cuvintele pe care le spune Cel dintâi şi Cel de pe urmă, Cel Ce a fost mort şi a înviat” </a:t>
            </a:r>
            <a:r>
              <a:rPr lang="ro-RO" sz="1600" b="1" dirty="0" smtClean="0">
                <a:solidFill>
                  <a:srgbClr val="8C6B18"/>
                </a:solidFill>
                <a:latin typeface="Comic Sans MS" panose="030F0702030302020204" pitchFamily="66" charset="0"/>
              </a:rPr>
              <a:t>(Apocalipsa 2:8)</a:t>
            </a:r>
            <a:endParaRPr lang="ro-RO" sz="1600" b="1" dirty="0">
              <a:solidFill>
                <a:srgbClr val="8C6B18"/>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889607DC-E9CF-4DA6-8B88-0FE2402F7A4E}"/>
              </a:ext>
            </a:extLst>
          </p:cNvPr>
          <p:cNvSpPr txBox="1"/>
          <p:nvPr/>
        </p:nvSpPr>
        <p:spPr>
          <a:xfrm>
            <a:off x="2622717" y="1664657"/>
            <a:ext cx="3293292" cy="3554819"/>
          </a:xfrm>
          <a:prstGeom prst="rect">
            <a:avLst/>
          </a:prstGeom>
          <a:noFill/>
        </p:spPr>
        <p:txBody>
          <a:bodyPr wrap="square" rtlCol="0">
            <a:spAutoFit/>
          </a:bodyPr>
          <a:lstStyle/>
          <a:p>
            <a:pPr>
              <a:spcBef>
                <a:spcPts val="600"/>
              </a:spcBef>
            </a:pPr>
            <a:r>
              <a:rPr lang="ro-RO" sz="2000" b="1" dirty="0"/>
              <a:t>Biserica din Smirna este biserica martirilor. Refuzarea de a se închina împăratului conducea la închisoare </a:t>
            </a:r>
            <a:r>
              <a:rPr lang="ro-RO" sz="2000" b="1" dirty="0" smtClean="0"/>
              <a:t>şi moarte. De </a:t>
            </a:r>
            <a:r>
              <a:rPr lang="ro-RO" sz="2000" b="1" dirty="0"/>
              <a:t>la moartea lui Ioan </a:t>
            </a:r>
            <a:r>
              <a:rPr lang="ro-RO" sz="2000" b="1" dirty="0" smtClean="0"/>
              <a:t>şi </a:t>
            </a:r>
            <a:r>
              <a:rPr lang="ro-RO" sz="2000" b="1" dirty="0"/>
              <a:t>până la decretul lui Constantin, </a:t>
            </a:r>
            <a:r>
              <a:rPr lang="ro-RO" sz="2000" b="1" dirty="0" err="1" smtClean="0"/>
              <a:t>Diocleţian</a:t>
            </a:r>
            <a:r>
              <a:rPr lang="ro-RO" sz="2000" b="1" dirty="0" smtClean="0"/>
              <a:t> şi </a:t>
            </a:r>
            <a:r>
              <a:rPr lang="ro-RO" sz="2000" b="1" dirty="0" err="1"/>
              <a:t>Galeriu</a:t>
            </a:r>
            <a:r>
              <a:rPr lang="ro-RO" sz="2000" b="1" dirty="0"/>
              <a:t>, </a:t>
            </a:r>
            <a:r>
              <a:rPr lang="ro-RO" sz="2000" b="1" dirty="0" smtClean="0"/>
              <a:t>creştinii </a:t>
            </a:r>
            <a:r>
              <a:rPr lang="ro-RO" sz="2000" b="1" dirty="0"/>
              <a:t>au fost </a:t>
            </a:r>
            <a:r>
              <a:rPr lang="ro-RO" sz="2000" b="1" dirty="0" smtClean="0"/>
              <a:t>persecutaţi </a:t>
            </a:r>
            <a:r>
              <a:rPr lang="ro-RO" sz="2000" b="1" dirty="0"/>
              <a:t>timp de 10 </a:t>
            </a:r>
            <a:r>
              <a:rPr lang="ro-RO" sz="2000" b="1" dirty="0" smtClean="0"/>
              <a:t>ani (303-313 d.Hr.).</a:t>
            </a:r>
          </a:p>
          <a:p>
            <a:pPr>
              <a:spcBef>
                <a:spcPts val="600"/>
              </a:spcBef>
            </a:pPr>
            <a:endParaRPr lang="ro-RO" sz="2000" b="1" dirty="0"/>
          </a:p>
        </p:txBody>
      </p:sp>
      <p:pic>
        <p:nvPicPr>
          <p:cNvPr id="1026" name="Picture 2" descr="http://2.bp.blogspot.com/-DYSHtMdv6tA/T5rpj5unPqI/AAAAAAAAAr4/-12i7SaoTQE/s1600/P1015782.jpg">
            <a:extLst>
              <a:ext uri="{FF2B5EF4-FFF2-40B4-BE49-F238E27FC236}">
                <a16:creationId xmlns:a16="http://schemas.microsoft.com/office/drawing/2014/main" xmlns="" id="{C023D5F3-68AF-4846-99E8-5D4F9534576B}"/>
              </a:ext>
            </a:extLst>
          </p:cNvPr>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48501" y="1745672"/>
            <a:ext cx="2389052" cy="1791789"/>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Imagen 5" descr="Imagen que contiene interior, pared, de pie, mirando&#10;&#10;Descripción generada automáticamente">
            <a:extLst>
              <a:ext uri="{FF2B5EF4-FFF2-40B4-BE49-F238E27FC236}">
                <a16:creationId xmlns:a16="http://schemas.microsoft.com/office/drawing/2014/main" xmlns="" id="{FED58F06-F50F-436E-A069-D2BFB0CD4E73}"/>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913120" y="102394"/>
            <a:ext cx="3126377" cy="1875827"/>
          </a:xfrm>
          <a:prstGeom prst="snip2DiagRect">
            <a:avLst/>
          </a:prstGeom>
          <a:solidFill>
            <a:srgbClr val="FFFFFF">
              <a:shade val="85000"/>
            </a:srgbClr>
          </a:solidFill>
          <a:ln w="88900" cap="sq">
            <a:solidFill>
              <a:srgbClr val="CCBDA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vaca, exterior, grupo&#10;&#10;Descripción generada automáticamente">
            <a:extLst>
              <a:ext uri="{FF2B5EF4-FFF2-40B4-BE49-F238E27FC236}">
                <a16:creationId xmlns:a16="http://schemas.microsoft.com/office/drawing/2014/main" xmlns="" id="{9284684B-529B-4E5E-9BB7-1C20896D31BE}"/>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flipH="1">
            <a:off x="5913119" y="2151665"/>
            <a:ext cx="3126377" cy="1791789"/>
          </a:xfrm>
          <a:prstGeom prst="snip2DiagRect">
            <a:avLst/>
          </a:prstGeom>
          <a:solidFill>
            <a:srgbClr val="FFFFFF">
              <a:shade val="85000"/>
            </a:srgbClr>
          </a:solidFill>
          <a:ln w="88900" cap="sq">
            <a:solidFill>
              <a:srgbClr val="CCBDA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Rectángulo 9">
            <a:extLst>
              <a:ext uri="{FF2B5EF4-FFF2-40B4-BE49-F238E27FC236}">
                <a16:creationId xmlns:a16="http://schemas.microsoft.com/office/drawing/2014/main" xmlns="" id="{3A45A834-EE11-428D-89D4-D53B79FC1EB4}"/>
              </a:ext>
            </a:extLst>
          </p:cNvPr>
          <p:cNvSpPr/>
          <p:nvPr/>
        </p:nvSpPr>
        <p:spPr>
          <a:xfrm>
            <a:off x="5756366" y="4201061"/>
            <a:ext cx="3387634" cy="2554545"/>
          </a:xfrm>
          <a:prstGeom prst="rect">
            <a:avLst/>
          </a:prstGeom>
        </p:spPr>
        <p:txBody>
          <a:bodyPr wrap="square">
            <a:spAutoFit/>
          </a:bodyPr>
          <a:lstStyle/>
          <a:p>
            <a:pPr>
              <a:spcBef>
                <a:spcPts val="600"/>
              </a:spcBef>
            </a:pPr>
            <a:r>
              <a:rPr lang="ro-RO" sz="2000" b="1" dirty="0"/>
              <a:t>Isus nu indică nicio slăbiciune a acestei biserici, doar îi dă un sfat care i-a încurajat pe </a:t>
            </a:r>
            <a:r>
              <a:rPr lang="ro-RO" sz="2000" b="1" dirty="0" smtClean="0"/>
              <a:t>toţi credincioşii </a:t>
            </a:r>
            <a:r>
              <a:rPr lang="ro-RO" sz="2000" b="1" dirty="0"/>
              <a:t>din toate </a:t>
            </a:r>
            <a:r>
              <a:rPr lang="ro-RO" sz="2000" b="1" dirty="0" smtClean="0"/>
              <a:t>vremurile</a:t>
            </a:r>
            <a:r>
              <a:rPr lang="ro-RO" sz="2000" b="1" dirty="0" smtClean="0"/>
              <a:t>: „Nu </a:t>
            </a:r>
            <a:r>
              <a:rPr lang="ro-RO" sz="2000" b="1" dirty="0"/>
              <a:t>te </a:t>
            </a:r>
            <a:r>
              <a:rPr lang="ro-RO" sz="2000" b="1" dirty="0" smtClean="0"/>
              <a:t>teme… Fii credincios până la moarte şi îţi voi da coroana vieţii!” (Apocalipsa 2:10).</a:t>
            </a:r>
            <a:endParaRPr lang="ro-RO" sz="2000" b="1" dirty="0"/>
          </a:p>
        </p:txBody>
      </p:sp>
      <p:pic>
        <p:nvPicPr>
          <p:cNvPr id="12" name="Imagen 11" descr="Imagen que contiene exterior, amarillo, edificio&#10;&#10;Descripción generada automáticamente">
            <a:extLst>
              <a:ext uri="{FF2B5EF4-FFF2-40B4-BE49-F238E27FC236}">
                <a16:creationId xmlns:a16="http://schemas.microsoft.com/office/drawing/2014/main" xmlns="" id="{C733CEC6-A799-4DBD-96EA-97FED13DA764}"/>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2989709" y="4944303"/>
            <a:ext cx="2481943" cy="1856806"/>
          </a:xfrm>
          <a:prstGeom prst="rect">
            <a:avLst/>
          </a:prstGeom>
          <a:ln>
            <a:noFill/>
          </a:ln>
          <a:effectLst>
            <a:outerShdw blurRad="190500" algn="tl" rotWithShape="0">
              <a:srgbClr val="000000">
                <a:alpha val="70000"/>
              </a:srgbClr>
            </a:outerShdw>
          </a:effectLst>
        </p:spPr>
      </p:pic>
      <p:pic>
        <p:nvPicPr>
          <p:cNvPr id="18" name="Imagen 17" descr="Imagen que contiene persona, edificio&#10;&#10;Descripción generada automáticamente">
            <a:extLst>
              <a:ext uri="{FF2B5EF4-FFF2-40B4-BE49-F238E27FC236}">
                <a16:creationId xmlns:a16="http://schemas.microsoft.com/office/drawing/2014/main" xmlns="" id="{F2BA981A-2564-473B-B30F-F502671BA9C5}"/>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48501" y="3703783"/>
            <a:ext cx="2477105" cy="3049714"/>
          </a:xfrm>
          <a:prstGeom prst="rect">
            <a:avLst/>
          </a:prstGeom>
          <a:solidFill>
            <a:srgbClr val="FFFFFF">
              <a:shade val="85000"/>
            </a:srgbClr>
          </a:solidFill>
          <a:ln w="88900" cap="sq">
            <a:solidFill>
              <a:srgbClr val="E4C9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162988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p:cTn id="3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3" dur="1000" fill="hold"/>
                                        <p:tgtEl>
                                          <p:spTgt spid="102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026"/>
                                        </p:tgtEl>
                                      </p:cBhvr>
                                    </p:animEffect>
                                  </p:childTnLst>
                                </p:cTn>
                              </p:par>
                            </p:childTnLst>
                          </p:cTn>
                        </p:par>
                        <p:par>
                          <p:cTn id="38" fill="hold">
                            <p:stCondLst>
                              <p:cond delay="1000"/>
                            </p:stCondLst>
                            <p:childTnLst>
                              <p:par>
                                <p:cTn id="39" presetID="37" presetClass="entr" presetSubtype="0"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45" fill="hold">
                            <p:stCondLst>
                              <p:cond delay="2000"/>
                            </p:stCondLst>
                            <p:childTnLst>
                              <p:par>
                                <p:cTn id="46" presetID="25"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1" dur="1000" fill="hold"/>
                                        <p:tgtEl>
                                          <p:spTgt spid="8"/>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3399F60-B812-4742-8571-DBD1196CB813}"/>
              </a:ext>
            </a:extLst>
          </p:cNvPr>
          <p:cNvSpPr txBox="1"/>
          <p:nvPr/>
        </p:nvSpPr>
        <p:spPr>
          <a:xfrm>
            <a:off x="1053721" y="-8709"/>
            <a:ext cx="8090278" cy="769441"/>
          </a:xfrm>
          <a:prstGeom prst="rect">
            <a:avLst/>
          </a:prstGeom>
          <a:noFill/>
        </p:spPr>
        <p:txBody>
          <a:bodyPr wrap="square" rtlCol="0">
            <a:spAutoFit/>
          </a:bodyPr>
          <a:lstStyle/>
          <a:p>
            <a:pPr algn="ctr"/>
            <a:r>
              <a:rPr lang="ro-RO" sz="4400" b="1" spc="60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PE</a:t>
            </a:r>
            <a:r>
              <a:rPr lang="ro-RO" sz="4400" b="1" spc="60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RGAM</a:t>
            </a:r>
            <a:endParaRPr lang="ro-RO" sz="4400" b="1" spc="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99159D9C-22BF-4156-863A-5C2EF46BC533}"/>
              </a:ext>
            </a:extLst>
          </p:cNvPr>
          <p:cNvSpPr/>
          <p:nvPr/>
        </p:nvSpPr>
        <p:spPr>
          <a:xfrm>
            <a:off x="992769" y="572476"/>
            <a:ext cx="8212182" cy="369332"/>
          </a:xfrm>
          <a:prstGeom prst="rect">
            <a:avLst/>
          </a:prstGeom>
        </p:spPr>
        <p:txBody>
          <a:bodyPr wrap="square">
            <a:spAutoFit/>
          </a:bodyPr>
          <a:lstStyle/>
          <a:p>
            <a:pPr algn="ct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a:t>
            </a: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spune Cel Ce are o sabie ascuţită, cu două tăişuri:” </a:t>
            </a:r>
            <a:r>
              <a:rPr lang="ro-RO" sz="1600" b="1" dirty="0" smtClean="0">
                <a:solidFill>
                  <a:schemeClr val="bg1"/>
                </a:solidFill>
                <a:effectLst>
                  <a:outerShdw blurRad="38100" dist="38100" dir="2700000" algn="tl">
                    <a:srgbClr val="000000">
                      <a:alpha val="43137"/>
                    </a:srgbClr>
                  </a:outerShdw>
                </a:effectLst>
                <a:latin typeface="Comic Sans MS" panose="030F0702030302020204" pitchFamily="66" charset="0"/>
              </a:rPr>
              <a:t>(Apocalipsa 2:12)</a:t>
            </a:r>
            <a:endParaRPr lang="ro-RO" sz="1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0E7C7824-E63C-4841-8FB7-28B365AFEA96}"/>
              </a:ext>
            </a:extLst>
          </p:cNvPr>
          <p:cNvSpPr txBox="1"/>
          <p:nvPr/>
        </p:nvSpPr>
        <p:spPr>
          <a:xfrm>
            <a:off x="3979812" y="1066221"/>
            <a:ext cx="5164187" cy="4016484"/>
          </a:xfrm>
          <a:prstGeom prst="rect">
            <a:avLst/>
          </a:prstGeom>
          <a:noFill/>
        </p:spPr>
        <p:txBody>
          <a:bodyPr wrap="square" rtlCol="0">
            <a:spAutoFit/>
          </a:bodyPr>
          <a:lstStyle/>
          <a:p>
            <a:pPr>
              <a:spcBef>
                <a:spcPts val="600"/>
              </a:spcBef>
            </a:pPr>
            <a:r>
              <a:rPr lang="ro-RO" sz="2000" b="1" dirty="0"/>
              <a:t>În anul </a:t>
            </a:r>
            <a:r>
              <a:rPr lang="ro-RO" sz="2000" b="1" dirty="0" smtClean="0"/>
              <a:t>29 î.Hr</a:t>
            </a:r>
            <a:r>
              <a:rPr lang="ro-RO" sz="2000" b="1" dirty="0"/>
              <a:t>., </a:t>
            </a:r>
            <a:r>
              <a:rPr lang="ro-RO" sz="2000" b="1" dirty="0" err="1"/>
              <a:t>Pergamul</a:t>
            </a:r>
            <a:r>
              <a:rPr lang="ro-RO" sz="2000" b="1" dirty="0"/>
              <a:t> a fost sediul primului cult închinat unui împărat în </a:t>
            </a:r>
            <a:r>
              <a:rPr lang="ro-RO" sz="2000" b="1" dirty="0" smtClean="0"/>
              <a:t>viaţă</a:t>
            </a:r>
            <a:r>
              <a:rPr lang="ro-RO" sz="2000" b="1" dirty="0"/>
              <a:t>. Acolo, mai era </a:t>
            </a:r>
            <a:r>
              <a:rPr lang="ro-RO" sz="2000" b="1" dirty="0" smtClean="0"/>
              <a:t>şi templul </a:t>
            </a:r>
            <a:r>
              <a:rPr lang="ro-RO" sz="2000" b="1" dirty="0"/>
              <a:t>lui </a:t>
            </a:r>
            <a:r>
              <a:rPr lang="ro-RO" sz="2000" b="1" dirty="0" smtClean="0"/>
              <a:t>Asclepios (toiagul </a:t>
            </a:r>
            <a:r>
              <a:rPr lang="ro-RO" sz="2000" b="1" dirty="0"/>
              <a:t>lui </a:t>
            </a:r>
            <a:r>
              <a:rPr lang="ro-RO" sz="2000" b="1" dirty="0" smtClean="0"/>
              <a:t>Asclepios).</a:t>
            </a:r>
          </a:p>
          <a:p>
            <a:pPr>
              <a:spcBef>
                <a:spcPts val="600"/>
              </a:spcBef>
            </a:pPr>
            <a:r>
              <a:rPr lang="ro-RO" sz="2000" b="1" dirty="0" smtClean="0"/>
              <a:t>Creştinii </a:t>
            </a:r>
            <a:r>
              <a:rPr lang="ro-RO" sz="2000" b="1" dirty="0"/>
              <a:t>trebuiau să aducă jertfe împăratului </a:t>
            </a:r>
            <a:r>
              <a:rPr lang="ro-RO" sz="2000" b="1" dirty="0" smtClean="0"/>
              <a:t>şi </a:t>
            </a:r>
            <a:r>
              <a:rPr lang="ro-RO" sz="2000" b="1" dirty="0"/>
              <a:t>să participe la ritualuri imorale dacă doreau să realizeze </a:t>
            </a:r>
            <a:r>
              <a:rPr lang="ro-RO" sz="2000" b="1" dirty="0" smtClean="0"/>
              <a:t>activităţi </a:t>
            </a:r>
            <a:r>
              <a:rPr lang="ro-RO" sz="2000" b="1" dirty="0"/>
              <a:t>comerciale.</a:t>
            </a:r>
          </a:p>
          <a:p>
            <a:pPr>
              <a:spcBef>
                <a:spcPts val="600"/>
              </a:spcBef>
            </a:pPr>
            <a:r>
              <a:rPr lang="ro-RO" sz="2000" b="1" dirty="0"/>
              <a:t>Unii membrii ai bisericii </a:t>
            </a:r>
            <a:r>
              <a:rPr lang="ro-RO" sz="2000" b="1" dirty="0" smtClean="0"/>
              <a:t>învăţau </a:t>
            </a:r>
            <a:r>
              <a:rPr lang="ro-RO" sz="2000" b="1" dirty="0"/>
              <a:t>că trebuia să se facă compromisuri </a:t>
            </a:r>
            <a:r>
              <a:rPr lang="ro-RO" sz="2000" b="1" dirty="0" smtClean="0"/>
              <a:t>(Balaam şi </a:t>
            </a:r>
            <a:r>
              <a:rPr lang="ro-RO" sz="2000" b="1" dirty="0" err="1" smtClean="0"/>
              <a:t>nicolaiţii</a:t>
            </a:r>
            <a:r>
              <a:rPr lang="ro-RO" sz="2000" b="1" dirty="0" smtClean="0"/>
              <a:t>).</a:t>
            </a:r>
          </a:p>
          <a:p>
            <a:pPr>
              <a:spcBef>
                <a:spcPts val="600"/>
              </a:spcBef>
            </a:pPr>
            <a:r>
              <a:rPr lang="ro-RO" sz="2000" b="1" dirty="0" smtClean="0"/>
              <a:t>Isus </a:t>
            </a:r>
            <a:r>
              <a:rPr lang="ro-RO" sz="2000" b="1" dirty="0"/>
              <a:t>le dă oportunitatea </a:t>
            </a:r>
            <a:r>
              <a:rPr lang="ro-RO" sz="2000" b="1" dirty="0" smtClean="0"/>
              <a:t>necredincioşilor </a:t>
            </a:r>
            <a:r>
              <a:rPr lang="ro-RO" sz="2000" b="1" dirty="0"/>
              <a:t>să se pocăiască. Dacă nu o fac, îi va pedepsi cu sabia gurii </a:t>
            </a:r>
            <a:r>
              <a:rPr lang="ro-RO" sz="2000" b="1" dirty="0" smtClean="0"/>
              <a:t>Sale.</a:t>
            </a:r>
            <a:endParaRPr lang="ro-RO" sz="2000" b="1" dirty="0"/>
          </a:p>
        </p:txBody>
      </p:sp>
      <p:pic>
        <p:nvPicPr>
          <p:cNvPr id="6" name="Imagen 5">
            <a:extLst>
              <a:ext uri="{FF2B5EF4-FFF2-40B4-BE49-F238E27FC236}">
                <a16:creationId xmlns:a16="http://schemas.microsoft.com/office/drawing/2014/main" xmlns="" id="{AE304F9F-558B-4479-937B-0AE5FFFBE2D6}"/>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95810" y="217857"/>
            <a:ext cx="957911" cy="1531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montaña, cielo, naturaleza&#10;&#10;Descripción generada automáticamente">
            <a:extLst>
              <a:ext uri="{FF2B5EF4-FFF2-40B4-BE49-F238E27FC236}">
                <a16:creationId xmlns:a16="http://schemas.microsoft.com/office/drawing/2014/main" xmlns="" id="{7B6154EA-1D65-4D63-A232-7322DFCDAC13}"/>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49531" y="1228344"/>
            <a:ext cx="2700603" cy="179353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xmlns="" id="{527A45DE-FE02-45F1-A879-6C09B3B2FE2F}"/>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0974" y="1909701"/>
            <a:ext cx="1021259" cy="108508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2" name="Imagen 11" descr="Imagen que contiene interior, pared, mobiliario&#10;&#10;Descripción generada automáticamente">
            <a:extLst>
              <a:ext uri="{FF2B5EF4-FFF2-40B4-BE49-F238E27FC236}">
                <a16:creationId xmlns:a16="http://schemas.microsoft.com/office/drawing/2014/main" xmlns="" id="{53D1AFD2-9FDB-4166-8E5D-B62841DBD5D0}"/>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61554" y="3113143"/>
            <a:ext cx="3230799" cy="2260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ángulo 12">
            <a:extLst>
              <a:ext uri="{FF2B5EF4-FFF2-40B4-BE49-F238E27FC236}">
                <a16:creationId xmlns:a16="http://schemas.microsoft.com/office/drawing/2014/main" xmlns="" id="{39456F40-DB77-468D-983D-1C4A8C14E446}"/>
              </a:ext>
            </a:extLst>
          </p:cNvPr>
          <p:cNvSpPr/>
          <p:nvPr/>
        </p:nvSpPr>
        <p:spPr>
          <a:xfrm>
            <a:off x="95810" y="5472677"/>
            <a:ext cx="4572001" cy="1323439"/>
          </a:xfrm>
          <a:prstGeom prst="rect">
            <a:avLst/>
          </a:prstGeom>
        </p:spPr>
        <p:txBody>
          <a:bodyPr>
            <a:spAutoFit/>
          </a:bodyPr>
          <a:lstStyle/>
          <a:p>
            <a:pPr>
              <a:spcBef>
                <a:spcPts val="600"/>
              </a:spcBef>
            </a:pPr>
            <a:r>
              <a:rPr lang="ro-RO" sz="2000" b="1" dirty="0">
                <a:solidFill>
                  <a:schemeClr val="bg1"/>
                </a:solidFill>
                <a:effectLst>
                  <a:glow rad="127000">
                    <a:srgbClr val="001236"/>
                  </a:glow>
                </a:effectLst>
              </a:rPr>
              <a:t>Între secolele </a:t>
            </a:r>
            <a:r>
              <a:rPr lang="ro-RO" sz="2000" b="1" dirty="0" err="1" smtClean="0">
                <a:solidFill>
                  <a:schemeClr val="bg1"/>
                </a:solidFill>
                <a:effectLst>
                  <a:glow rad="127000">
                    <a:srgbClr val="001236"/>
                  </a:glow>
                </a:effectLst>
              </a:rPr>
              <a:t>IV</a:t>
            </a:r>
            <a:r>
              <a:rPr lang="ro-RO" sz="2000" b="1" dirty="0" smtClean="0">
                <a:solidFill>
                  <a:schemeClr val="bg1"/>
                </a:solidFill>
                <a:effectLst>
                  <a:glow rad="127000">
                    <a:srgbClr val="001236"/>
                  </a:glow>
                </a:effectLst>
              </a:rPr>
              <a:t> şi VI biserica </a:t>
            </a:r>
            <a:r>
              <a:rPr lang="ro-RO" sz="2000" b="1" dirty="0">
                <a:solidFill>
                  <a:schemeClr val="bg1"/>
                </a:solidFill>
                <a:effectLst>
                  <a:glow rad="127000">
                    <a:srgbClr val="001236"/>
                  </a:glow>
                </a:effectLst>
              </a:rPr>
              <a:t>a decăzut </a:t>
            </a:r>
            <a:r>
              <a:rPr lang="ro-RO" sz="2000" b="1" dirty="0" smtClean="0">
                <a:solidFill>
                  <a:schemeClr val="bg1"/>
                </a:solidFill>
                <a:effectLst>
                  <a:glow rad="127000">
                    <a:srgbClr val="001236"/>
                  </a:glow>
                </a:effectLst>
              </a:rPr>
              <a:t>doctrinal şi spiritual. Aveau </a:t>
            </a:r>
            <a:r>
              <a:rPr lang="ro-RO" sz="2000" b="1" dirty="0">
                <a:solidFill>
                  <a:schemeClr val="bg1"/>
                </a:solidFill>
                <a:effectLst>
                  <a:glow rad="127000">
                    <a:srgbClr val="001236"/>
                  </a:glow>
                </a:effectLst>
              </a:rPr>
              <a:t>nevoie, ca </a:t>
            </a:r>
            <a:r>
              <a:rPr lang="ro-RO" sz="2000" b="1" dirty="0" smtClean="0">
                <a:solidFill>
                  <a:schemeClr val="bg1"/>
                </a:solidFill>
                <a:effectLst>
                  <a:glow rad="127000">
                    <a:srgbClr val="001236"/>
                  </a:glow>
                </a:effectLst>
              </a:rPr>
              <a:t>şi </a:t>
            </a:r>
            <a:r>
              <a:rPr lang="ro-RO" sz="2000" b="1" dirty="0">
                <a:solidFill>
                  <a:schemeClr val="bg1"/>
                </a:solidFill>
                <a:effectLst>
                  <a:glow rad="127000">
                    <a:srgbClr val="001236"/>
                  </a:glow>
                </a:effectLst>
              </a:rPr>
              <a:t>noi, de pâinea </a:t>
            </a:r>
            <a:r>
              <a:rPr lang="ro-RO" sz="2000" b="1" dirty="0" smtClean="0">
                <a:solidFill>
                  <a:schemeClr val="bg1"/>
                </a:solidFill>
                <a:effectLst>
                  <a:glow rad="127000">
                    <a:srgbClr val="001236"/>
                  </a:glow>
                </a:effectLst>
              </a:rPr>
              <a:t>vieţii („mana </a:t>
            </a:r>
            <a:r>
              <a:rPr lang="ro-RO" sz="2000" b="1" dirty="0" smtClean="0">
                <a:solidFill>
                  <a:schemeClr val="bg1"/>
                </a:solidFill>
                <a:effectLst>
                  <a:glow rad="127000">
                    <a:srgbClr val="001236"/>
                  </a:glow>
                </a:effectLst>
              </a:rPr>
              <a:t>ascunsă”) pentru a-şi susţine credinţa.</a:t>
            </a:r>
            <a:endParaRPr lang="ro-RO" sz="2000" b="1" dirty="0">
              <a:solidFill>
                <a:schemeClr val="bg1"/>
              </a:solidFill>
              <a:effectLst>
                <a:glow rad="127000">
                  <a:srgbClr val="001236"/>
                </a:glow>
              </a:effectLst>
            </a:endParaRPr>
          </a:p>
        </p:txBody>
      </p:sp>
      <p:pic>
        <p:nvPicPr>
          <p:cNvPr id="15" name="Imagen 14" descr="Imagen que contiene interior, persona, sentado&#10;&#10;Descripción generada automáticamente">
            <a:extLst>
              <a:ext uri="{FF2B5EF4-FFF2-40B4-BE49-F238E27FC236}">
                <a16:creationId xmlns:a16="http://schemas.microsoft.com/office/drawing/2014/main" xmlns="" id="{FB91C328-9168-41AF-B95B-7A7CD7D451DB}"/>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7210697" y="5082705"/>
            <a:ext cx="1815605" cy="170252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Imagen que contiene persona, interior, hierba, joven&#10;&#10;Descripción generada automáticamente">
            <a:extLst>
              <a:ext uri="{FF2B5EF4-FFF2-40B4-BE49-F238E27FC236}">
                <a16:creationId xmlns:a16="http://schemas.microsoft.com/office/drawing/2014/main" xmlns="" id="{E427E8BF-111E-462F-AE05-B5F23FC55426}"/>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763621" y="5082705"/>
            <a:ext cx="2270035" cy="170252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207405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par>
                                <p:cTn id="38" presetID="25"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wipe(left)">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wipe(left)">
                                      <p:cBhvr>
                                        <p:cTn id="63" dur="500"/>
                                        <p:tgtEl>
                                          <p:spTgt spid="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Effect transition="in" filter="wipe(left)">
                                      <p:cBhvr>
                                        <p:cTn id="68" dur="500"/>
                                        <p:tgtEl>
                                          <p:spTgt spid="4">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wipe(left)">
                                      <p:cBhvr>
                                        <p:cTn id="73" dur="500"/>
                                        <p:tgtEl>
                                          <p:spTgt spid="4">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strVal val="#ppt_x"/>
                                          </p:val>
                                        </p:tav>
                                        <p:tav tm="100000">
                                          <p:val>
                                            <p:strVal val="#ppt_x"/>
                                          </p:val>
                                        </p:tav>
                                      </p:tavLst>
                                    </p:anim>
                                    <p:anim calcmode="lin" valueType="num">
                                      <p:cBhvr>
                                        <p:cTn id="9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15" descr="Imagen que contiene árbol, exterior, edificio, rock&#10;&#10;Descripción generada automáticamente">
            <a:extLst>
              <a:ext uri="{FF2B5EF4-FFF2-40B4-BE49-F238E27FC236}">
                <a16:creationId xmlns:a16="http://schemas.microsoft.com/office/drawing/2014/main" xmlns="" id="{7800C939-DC24-4207-B060-2206B21E603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87135" y="1340578"/>
            <a:ext cx="2394420" cy="1745830"/>
          </a:xfrm>
          <a:prstGeom prst="rect">
            <a:avLst/>
          </a:prstGeom>
          <a:ln>
            <a:noFill/>
          </a:ln>
          <a:effectLst>
            <a:outerShdw blurRad="292100" dist="139700" dir="2700000" algn="tl" rotWithShape="0">
              <a:srgbClr val="333333">
                <a:alpha val="65000"/>
              </a:srgbClr>
            </a:outerShdw>
          </a:effectLst>
        </p:spPr>
      </p:pic>
      <p:sp>
        <p:nvSpPr>
          <p:cNvPr id="2" name="CuadroTexto 1">
            <a:extLst>
              <a:ext uri="{FF2B5EF4-FFF2-40B4-BE49-F238E27FC236}">
                <a16:creationId xmlns:a16="http://schemas.microsoft.com/office/drawing/2014/main" xmlns="" id="{A1A24DB2-7D79-427B-B856-0FB8D9742B5B}"/>
              </a:ext>
            </a:extLst>
          </p:cNvPr>
          <p:cNvSpPr txBox="1"/>
          <p:nvPr/>
        </p:nvSpPr>
        <p:spPr>
          <a:xfrm>
            <a:off x="1" y="416552"/>
            <a:ext cx="2948068" cy="769441"/>
          </a:xfrm>
          <a:prstGeom prst="rect">
            <a:avLst/>
          </a:prstGeom>
          <a:noFill/>
        </p:spPr>
        <p:txBody>
          <a:bodyPr wrap="square" rtlCol="0">
            <a:spAutoFit/>
          </a:bodyPr>
          <a:lstStyle/>
          <a:p>
            <a:pPr algn="ctr"/>
            <a:r>
              <a:rPr lang="ro-RO" sz="4400" spc="600" smtClean="0">
                <a:ln w="0"/>
                <a:effectLst>
                  <a:outerShdw blurRad="38100" dist="19050" dir="2700000" algn="tl" rotWithShape="0">
                    <a:schemeClr val="dk1">
                      <a:alpha val="40000"/>
                    </a:schemeClr>
                  </a:outerShdw>
                </a:effectLst>
              </a:rPr>
              <a:t>TIATIRA</a:t>
            </a:r>
            <a:endParaRPr lang="ro-RO" sz="4400" spc="60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xmlns="" id="{F8688880-6514-4C36-882C-959B63B0C744}"/>
              </a:ext>
            </a:extLst>
          </p:cNvPr>
          <p:cNvSpPr/>
          <p:nvPr/>
        </p:nvSpPr>
        <p:spPr>
          <a:xfrm>
            <a:off x="2576946" y="73212"/>
            <a:ext cx="4689306" cy="1200329"/>
          </a:xfrm>
          <a:prstGeom prst="rect">
            <a:avLst/>
          </a:prstGeom>
        </p:spPr>
        <p:txBody>
          <a:bodyPr wrap="square">
            <a:spAutoFit/>
          </a:bodyPr>
          <a:lstStyle/>
          <a:p>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„Acestea </a:t>
            </a: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sunt cuvintele pe care le spune Fiul lui Dumnezeu, Cel Ce are ochii ca flacăra focului şi picioarele asemenea bronzului încins:” </a:t>
            </a:r>
            <a:r>
              <a:rPr lang="ro-RO" sz="1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(Apocalipsa 2:18)</a:t>
            </a:r>
            <a:endParaRPr lang="ro-RO"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C863CB05-F468-400E-B91E-E645FDAA2216}"/>
              </a:ext>
            </a:extLst>
          </p:cNvPr>
          <p:cNvSpPr txBox="1"/>
          <p:nvPr/>
        </p:nvSpPr>
        <p:spPr>
          <a:xfrm>
            <a:off x="148039" y="1290504"/>
            <a:ext cx="5416733" cy="1938992"/>
          </a:xfrm>
          <a:prstGeom prst="rect">
            <a:avLst/>
          </a:prstGeom>
          <a:noFill/>
        </p:spPr>
        <p:txBody>
          <a:bodyPr wrap="square" rtlCol="0">
            <a:spAutoFit/>
          </a:bodyPr>
          <a:lstStyle/>
          <a:p>
            <a:pPr>
              <a:spcBef>
                <a:spcPts val="600"/>
              </a:spcBef>
            </a:pPr>
            <a:r>
              <a:rPr lang="ro-RO" sz="2000" b="1" dirty="0" smtClean="0"/>
              <a:t>În Tiatira, erau inflexibili când </a:t>
            </a:r>
            <a:r>
              <a:rPr lang="ro-RO" sz="2000" b="1" dirty="0"/>
              <a:t>venea vorba de participarea la ritualurile templelor păgâne pentru a lua parte la </a:t>
            </a:r>
            <a:r>
              <a:rPr lang="ro-RO" sz="2000" b="1" dirty="0" smtClean="0"/>
              <a:t>activităţile </a:t>
            </a:r>
            <a:r>
              <a:rPr lang="ro-RO" sz="2000" b="1" dirty="0"/>
              <a:t>comerciale. Conducătorii bisericilor </a:t>
            </a:r>
            <a:r>
              <a:rPr lang="ro-RO" sz="2000" b="1" dirty="0" smtClean="0"/>
              <a:t>(</a:t>
            </a:r>
            <a:r>
              <a:rPr lang="ro-RO" sz="2000" b="1" dirty="0" smtClean="0"/>
              <a:t>denumiţi „Izabela</a:t>
            </a:r>
            <a:r>
              <a:rPr lang="ro-RO" sz="2000" b="1" dirty="0" smtClean="0"/>
              <a:t>”) încurajau </a:t>
            </a:r>
            <a:r>
              <a:rPr lang="ro-RO" sz="2000" b="1" dirty="0"/>
              <a:t>membrii să facă compromis cu </a:t>
            </a:r>
            <a:r>
              <a:rPr lang="ro-RO" sz="2000" b="1" dirty="0" smtClean="0"/>
              <a:t>păgânismul.</a:t>
            </a:r>
            <a:endParaRPr lang="ro-RO" sz="2000" b="1" dirty="0"/>
          </a:p>
        </p:txBody>
      </p:sp>
      <p:pic>
        <p:nvPicPr>
          <p:cNvPr id="12" name="Imagen 11" descr="Imagen que contiene interior, sentado, copa, ropa&#10;&#10;Descripción generada automáticamente">
            <a:extLst>
              <a:ext uri="{FF2B5EF4-FFF2-40B4-BE49-F238E27FC236}">
                <a16:creationId xmlns:a16="http://schemas.microsoft.com/office/drawing/2014/main" xmlns="" id="{84BEAF11-D9BB-4399-897E-D8EE109185B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113389" y="218317"/>
            <a:ext cx="1034128" cy="646330"/>
          </a:xfrm>
          <a:prstGeom prst="rect">
            <a:avLst/>
          </a:prstGeom>
          <a:ln>
            <a:noFill/>
          </a:ln>
          <a:effectLst>
            <a:reflection blurRad="6350" stA="50000" endA="300" endPos="5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ropa, peluquín&#10;&#10;Descripción generada automáticamente">
            <a:extLst>
              <a:ext uri="{FF2B5EF4-FFF2-40B4-BE49-F238E27FC236}">
                <a16:creationId xmlns:a16="http://schemas.microsoft.com/office/drawing/2014/main" xmlns="" id="{4561C28C-01CD-4EA0-9A10-4291AAF48B2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8209262" y="177294"/>
            <a:ext cx="855489" cy="1442500"/>
          </a:xfrm>
          <a:prstGeom prst="rect">
            <a:avLst/>
          </a:prstGeom>
          <a:ln>
            <a:noFill/>
          </a:ln>
          <a:effectLst>
            <a:reflection blurRad="6350" stA="50000" endA="300" endPos="5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Resultado de imagen de misa en la edad media">
            <a:extLst>
              <a:ext uri="{FF2B5EF4-FFF2-40B4-BE49-F238E27FC236}">
                <a16:creationId xmlns:a16="http://schemas.microsoft.com/office/drawing/2014/main" xmlns="" id="{63258966-1BB9-4E18-9329-54D30CDFFFB9}"/>
              </a:ext>
            </a:extLst>
          </p:cNvPr>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48039" y="5205649"/>
            <a:ext cx="1576258" cy="1576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7" name="Rectángulo 16">
            <a:extLst>
              <a:ext uri="{FF2B5EF4-FFF2-40B4-BE49-F238E27FC236}">
                <a16:creationId xmlns:a16="http://schemas.microsoft.com/office/drawing/2014/main" xmlns="" id="{0A89340D-4D1C-43C7-8F7A-C060DBE5BE90}"/>
              </a:ext>
            </a:extLst>
          </p:cNvPr>
          <p:cNvSpPr/>
          <p:nvPr/>
        </p:nvSpPr>
        <p:spPr>
          <a:xfrm>
            <a:off x="1811263" y="3153445"/>
            <a:ext cx="7253488" cy="1631216"/>
          </a:xfrm>
          <a:prstGeom prst="rect">
            <a:avLst/>
          </a:prstGeom>
        </p:spPr>
        <p:txBody>
          <a:bodyPr wrap="square">
            <a:spAutoFit/>
          </a:bodyPr>
          <a:lstStyle/>
          <a:p>
            <a:pPr>
              <a:spcBef>
                <a:spcPts val="600"/>
              </a:spcBef>
            </a:pPr>
            <a:r>
              <a:rPr lang="ro-RO" sz="2000" b="1" smtClean="0"/>
              <a:t>Deşi </a:t>
            </a:r>
            <a:r>
              <a:rPr lang="ro-RO" sz="2000" b="1"/>
              <a:t>plebea ignorantă a Evului Mediu avea o mare </a:t>
            </a:r>
            <a:r>
              <a:rPr lang="ro-RO" sz="2000" b="1"/>
              <a:t>dragoste </a:t>
            </a:r>
            <a:r>
              <a:rPr lang="ro-RO" sz="2000" b="1" smtClean="0"/>
              <a:t>religioasă</a:t>
            </a:r>
            <a:r>
              <a:rPr lang="ro-RO" sz="2000" b="1" smtClean="0"/>
              <a:t> (2:19), conducătorii </a:t>
            </a:r>
            <a:r>
              <a:rPr lang="ro-RO" sz="2000" b="1"/>
              <a:t>bisericii au pervertit </a:t>
            </a:r>
            <a:r>
              <a:rPr lang="ro-RO" sz="2000" b="1"/>
              <a:t>complet </a:t>
            </a:r>
            <a:r>
              <a:rPr lang="ro-RO" sz="2000" b="1" smtClean="0"/>
              <a:t>biserica</a:t>
            </a:r>
            <a:r>
              <a:rPr lang="ro-RO" sz="2000" b="1" smtClean="0"/>
              <a:t>. </a:t>
            </a:r>
            <a:r>
              <a:rPr lang="ro-RO" sz="2000" b="1" smtClean="0"/>
              <a:t>Î</a:t>
            </a:r>
            <a:r>
              <a:rPr lang="ro-RO" sz="2000" b="1" smtClean="0"/>
              <a:t>n </a:t>
            </a:r>
            <a:r>
              <a:rPr lang="ro-RO" sz="2000" b="1" smtClean="0"/>
              <a:t>538 </a:t>
            </a:r>
            <a:r>
              <a:rPr lang="ro-RO" sz="2000" b="1" smtClean="0"/>
              <a:t>d.Hr</a:t>
            </a:r>
            <a:r>
              <a:rPr lang="ro-RO" sz="2000" b="1" smtClean="0"/>
              <a:t>. Au </a:t>
            </a:r>
            <a:r>
              <a:rPr lang="ro-RO" sz="2000" b="1"/>
              <a:t>primit autoritate de </a:t>
            </a:r>
            <a:r>
              <a:rPr lang="ro-RO" sz="2000" b="1"/>
              <a:t>la </a:t>
            </a:r>
            <a:r>
              <a:rPr lang="ro-RO" sz="2000" b="1" smtClean="0"/>
              <a:t>Imperiu</a:t>
            </a:r>
            <a:r>
              <a:rPr lang="ro-RO" sz="2000" b="1" smtClean="0"/>
              <a:t>. Au </a:t>
            </a:r>
            <a:r>
              <a:rPr lang="ro-RO" sz="2000" b="1"/>
              <a:t>înlocuit mijlocirea lui Hristos cu mijlocirea umană, </a:t>
            </a:r>
            <a:r>
              <a:rPr lang="ro-RO" sz="2000" b="1" smtClean="0"/>
              <a:t>şi </a:t>
            </a:r>
            <a:r>
              <a:rPr lang="ro-RO" sz="2000" b="1"/>
              <a:t>propovăduiau o mântuire prin fapte sau pe </a:t>
            </a:r>
            <a:r>
              <a:rPr lang="ro-RO" sz="2000" b="1"/>
              <a:t>bani</a:t>
            </a:r>
            <a:r>
              <a:rPr lang="ro-RO" sz="2000" b="1" smtClean="0"/>
              <a:t>.</a:t>
            </a:r>
            <a:endParaRPr lang="ro-RO" sz="2000" b="1"/>
          </a:p>
        </p:txBody>
      </p:sp>
      <p:grpSp>
        <p:nvGrpSpPr>
          <p:cNvPr id="19" name="Grupo 18">
            <a:extLst>
              <a:ext uri="{FF2B5EF4-FFF2-40B4-BE49-F238E27FC236}">
                <a16:creationId xmlns:a16="http://schemas.microsoft.com/office/drawing/2014/main" xmlns="" id="{208724D5-D72A-412D-94D5-F255D55CAE77}"/>
              </a:ext>
            </a:extLst>
          </p:cNvPr>
          <p:cNvGrpSpPr/>
          <p:nvPr/>
        </p:nvGrpSpPr>
        <p:grpSpPr>
          <a:xfrm>
            <a:off x="156349" y="3188280"/>
            <a:ext cx="1654914" cy="1938991"/>
            <a:chOff x="156349" y="3188280"/>
            <a:chExt cx="1654914" cy="1938991"/>
          </a:xfrm>
          <a:effectLst>
            <a:outerShdw blurRad="50800" dist="38100" dir="2700000" algn="tl" rotWithShape="0">
              <a:prstClr val="black">
                <a:alpha val="40000"/>
              </a:prstClr>
            </a:outerShdw>
          </a:effectLst>
        </p:grpSpPr>
        <p:pic>
          <p:nvPicPr>
            <p:cNvPr id="1030" name="Picture 6" descr="Resultado de imagen de bula">
              <a:extLst>
                <a:ext uri="{FF2B5EF4-FFF2-40B4-BE49-F238E27FC236}">
                  <a16:creationId xmlns:a16="http://schemas.microsoft.com/office/drawing/2014/main" xmlns="" id="{61646BF6-2B8A-4F3A-A90B-9B334666E89E}"/>
                </a:ext>
              </a:extLst>
            </p:cNvPr>
            <p:cNvPicPr>
              <a:picLocks noChangeAspect="1" noChangeArrowheads="1"/>
            </p:cNvPicPr>
            <p:nvPr/>
          </p:nvPicPr>
          <p:blipFill>
            <a:blip r:embed="rId7" cstate="screen">
              <a:clrChange>
                <a:clrFrom>
                  <a:srgbClr val="FDFFFE"/>
                </a:clrFrom>
                <a:clrTo>
                  <a:srgbClr val="FDFFFE">
                    <a:alpha val="0"/>
                  </a:srgbClr>
                </a:clrTo>
              </a:clrChange>
              <a:extLst>
                <a:ext uri="{28A0092B-C50C-407E-A947-70E740481C1C}">
                  <a14:useLocalDpi xmlns:a14="http://schemas.microsoft.com/office/drawing/2010/main" xmlns=""/>
                </a:ext>
              </a:extLst>
            </a:blip>
            <a:srcRect/>
            <a:stretch>
              <a:fillRect/>
            </a:stretch>
          </p:blipFill>
          <p:spPr bwMode="auto">
            <a:xfrm>
              <a:off x="156349" y="3188280"/>
              <a:ext cx="1233862" cy="19389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Sello de la Bula de Oro de 1356">
              <a:extLst>
                <a:ext uri="{FF2B5EF4-FFF2-40B4-BE49-F238E27FC236}">
                  <a16:creationId xmlns:a16="http://schemas.microsoft.com/office/drawing/2014/main" xmlns="" id="{1B89EBEE-FF00-4D02-A5BB-C3A1BE930BE1}"/>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781928" y="4021019"/>
              <a:ext cx="1029335" cy="101861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1" name="Imagen 20" descr="Imagen que contiene montaña, persona, cielo, exterior&#10;&#10;Descripción generada automáticamente">
            <a:extLst>
              <a:ext uri="{FF2B5EF4-FFF2-40B4-BE49-F238E27FC236}">
                <a16:creationId xmlns:a16="http://schemas.microsoft.com/office/drawing/2014/main" xmlns="" id="{C1DD6634-0143-4B35-AE61-BF1A5FEC34C0}"/>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5765079" y="4779719"/>
            <a:ext cx="1501172" cy="2002188"/>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3" name="Imagen 22" descr="Imagen que contiene persona, interior, mujer, sentado&#10;&#10;Descripción generada automáticamente">
            <a:extLst>
              <a:ext uri="{FF2B5EF4-FFF2-40B4-BE49-F238E27FC236}">
                <a16:creationId xmlns:a16="http://schemas.microsoft.com/office/drawing/2014/main" xmlns="" id="{AE090C3C-68AC-449A-A76E-22F118B21A95}"/>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7528451" y="4774424"/>
            <a:ext cx="1429720" cy="2007483"/>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8" name="Rectángulo 17">
            <a:extLst>
              <a:ext uri="{FF2B5EF4-FFF2-40B4-BE49-F238E27FC236}">
                <a16:creationId xmlns:a16="http://schemas.microsoft.com/office/drawing/2014/main" xmlns="" id="{4DF6888B-B02A-4E3F-B5AE-1BF141F7D930}"/>
              </a:ext>
            </a:extLst>
          </p:cNvPr>
          <p:cNvSpPr/>
          <p:nvPr/>
        </p:nvSpPr>
        <p:spPr>
          <a:xfrm>
            <a:off x="1950722" y="4744099"/>
            <a:ext cx="3500966" cy="2015936"/>
          </a:xfrm>
          <a:prstGeom prst="rect">
            <a:avLst/>
          </a:prstGeom>
        </p:spPr>
        <p:txBody>
          <a:bodyPr wrap="square">
            <a:spAutoFit/>
          </a:bodyPr>
          <a:lstStyle/>
          <a:p>
            <a:pPr>
              <a:spcBef>
                <a:spcPts val="600"/>
              </a:spcBef>
            </a:pPr>
            <a:r>
              <a:rPr lang="ro-RO" sz="2000" b="1"/>
              <a:t>Dar au fost </a:t>
            </a:r>
            <a:r>
              <a:rPr lang="ro-RO" sz="2000" b="1" smtClean="0"/>
              <a:t>câţiva </a:t>
            </a:r>
            <a:r>
              <a:rPr lang="ro-RO" sz="2000" b="1"/>
              <a:t>care au căutat </a:t>
            </a:r>
            <a:r>
              <a:rPr lang="ro-RO" sz="2000" b="1" smtClean="0"/>
              <a:t>şi </a:t>
            </a:r>
            <a:r>
              <a:rPr lang="ro-RO" sz="2000" b="1"/>
              <a:t>urmat </a:t>
            </a:r>
            <a:r>
              <a:rPr lang="ro-RO" sz="2000" b="1"/>
              <a:t>adevărul </a:t>
            </a:r>
            <a:r>
              <a:rPr lang="ro-RO" sz="2000" b="1" smtClean="0"/>
              <a:t>(</a:t>
            </a:r>
            <a:r>
              <a:rPr lang="ro-RO" sz="2000" b="1" smtClean="0"/>
              <a:t>ex</a:t>
            </a:r>
            <a:r>
              <a:rPr lang="ro-RO" sz="2000" b="1" smtClean="0"/>
              <a:t>.</a:t>
            </a:r>
            <a:r>
              <a:rPr lang="ro-RO" sz="2000" b="1" smtClean="0"/>
              <a:t> </a:t>
            </a:r>
            <a:r>
              <a:rPr lang="ro-RO" sz="2000" b="1" smtClean="0"/>
              <a:t>Valdenzii </a:t>
            </a:r>
            <a:r>
              <a:rPr lang="ro-RO" sz="2000" b="1" smtClean="0"/>
              <a:t>[2:24-25]).</a:t>
            </a:r>
          </a:p>
          <a:p>
            <a:pPr>
              <a:spcBef>
                <a:spcPts val="600"/>
              </a:spcBef>
            </a:pPr>
            <a:r>
              <a:rPr lang="ro-RO" sz="2000" b="1" smtClean="0"/>
              <a:t>Învingătorului </a:t>
            </a:r>
            <a:r>
              <a:rPr lang="ro-RO" sz="2000" b="1"/>
              <a:t>i se promite </a:t>
            </a:r>
            <a:r>
              <a:rPr lang="ro-RO" sz="2000" b="1"/>
              <a:t>adevărata </a:t>
            </a:r>
            <a:r>
              <a:rPr lang="ro-RO" sz="2000" b="1" smtClean="0"/>
              <a:t>autoritate</a:t>
            </a:r>
            <a:r>
              <a:rPr lang="ro-RO" sz="2000" b="1" smtClean="0"/>
              <a:t>, emanată </a:t>
            </a:r>
            <a:r>
              <a:rPr lang="ro-RO" sz="2000" b="1"/>
              <a:t>de </a:t>
            </a:r>
            <a:r>
              <a:rPr lang="ro-RO" sz="2000" b="1"/>
              <a:t>Isus </a:t>
            </a:r>
            <a:r>
              <a:rPr lang="ro-RO" sz="2000" b="1" smtClean="0"/>
              <a:t>însuşi</a:t>
            </a:r>
            <a:r>
              <a:rPr lang="ro-RO" sz="2000" b="1" smtClean="0"/>
              <a:t>.</a:t>
            </a:r>
            <a:endParaRPr lang="ro-RO" sz="2000" b="1"/>
          </a:p>
        </p:txBody>
      </p:sp>
    </p:spTree>
    <p:extLst>
      <p:ext uri="{BB962C8B-B14F-4D97-AF65-F5344CB8AC3E}">
        <p14:creationId xmlns:p14="http://schemas.microsoft.com/office/powerpoint/2010/main" xmlns="" val="143124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fltVal val="0.5"/>
                                          </p:val>
                                        </p:tav>
                                        <p:tav tm="100000">
                                          <p:val>
                                            <p:strVal val="#ppt_x"/>
                                          </p:val>
                                        </p:tav>
                                      </p:tavLst>
                                    </p:anim>
                                    <p:anim calcmode="lin" valueType="num">
                                      <p:cBhvr>
                                        <p:cTn id="32"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0" dur="1000" fill="hold"/>
                                        <p:tgtEl>
                                          <p:spTgt spid="1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6"/>
                                        </p:tgtEl>
                                      </p:cBhvr>
                                    </p:animEffect>
                                  </p:childTnLst>
                                </p:cTn>
                              </p:par>
                            </p:childTnLst>
                          </p:cTn>
                        </p:par>
                        <p:par>
                          <p:cTn id="45" fill="hold">
                            <p:stCondLst>
                              <p:cond delay="1000"/>
                            </p:stCondLst>
                            <p:childTnLst>
                              <p:par>
                                <p:cTn id="46" presetID="47" presetClass="entr" presetSubtype="0"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026"/>
                                        </p:tgtEl>
                                        <p:attrNameLst>
                                          <p:attrName>style.visibility</p:attrName>
                                        </p:attrNameLst>
                                      </p:cBhvr>
                                      <p:to>
                                        <p:strVal val="visible"/>
                                      </p:to>
                                    </p:set>
                                    <p:animEffect transition="in" filter="wipe(down)">
                                      <p:cBhvr>
                                        <p:cTn id="71" dur="580">
                                          <p:stCondLst>
                                            <p:cond delay="0"/>
                                          </p:stCondLst>
                                        </p:cTn>
                                        <p:tgtEl>
                                          <p:spTgt spid="1026"/>
                                        </p:tgtEl>
                                      </p:cBhvr>
                                    </p:animEffect>
                                    <p:anim calcmode="lin" valueType="num">
                                      <p:cBhvr>
                                        <p:cTn id="7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77" dur="26">
                                          <p:stCondLst>
                                            <p:cond delay="650"/>
                                          </p:stCondLst>
                                        </p:cTn>
                                        <p:tgtEl>
                                          <p:spTgt spid="1026"/>
                                        </p:tgtEl>
                                      </p:cBhvr>
                                      <p:to x="100000" y="60000"/>
                                    </p:animScale>
                                    <p:animScale>
                                      <p:cBhvr>
                                        <p:cTn id="78" dur="166" decel="50000">
                                          <p:stCondLst>
                                            <p:cond delay="676"/>
                                          </p:stCondLst>
                                        </p:cTn>
                                        <p:tgtEl>
                                          <p:spTgt spid="1026"/>
                                        </p:tgtEl>
                                      </p:cBhvr>
                                      <p:to x="100000" y="100000"/>
                                    </p:animScale>
                                    <p:animScale>
                                      <p:cBhvr>
                                        <p:cTn id="79" dur="26">
                                          <p:stCondLst>
                                            <p:cond delay="1312"/>
                                          </p:stCondLst>
                                        </p:cTn>
                                        <p:tgtEl>
                                          <p:spTgt spid="1026"/>
                                        </p:tgtEl>
                                      </p:cBhvr>
                                      <p:to x="100000" y="80000"/>
                                    </p:animScale>
                                    <p:animScale>
                                      <p:cBhvr>
                                        <p:cTn id="80" dur="166" decel="50000">
                                          <p:stCondLst>
                                            <p:cond delay="1338"/>
                                          </p:stCondLst>
                                        </p:cTn>
                                        <p:tgtEl>
                                          <p:spTgt spid="1026"/>
                                        </p:tgtEl>
                                      </p:cBhvr>
                                      <p:to x="100000" y="100000"/>
                                    </p:animScale>
                                    <p:animScale>
                                      <p:cBhvr>
                                        <p:cTn id="81" dur="26">
                                          <p:stCondLst>
                                            <p:cond delay="1642"/>
                                          </p:stCondLst>
                                        </p:cTn>
                                        <p:tgtEl>
                                          <p:spTgt spid="1026"/>
                                        </p:tgtEl>
                                      </p:cBhvr>
                                      <p:to x="100000" y="90000"/>
                                    </p:animScale>
                                    <p:animScale>
                                      <p:cBhvr>
                                        <p:cTn id="82" dur="166" decel="50000">
                                          <p:stCondLst>
                                            <p:cond delay="1668"/>
                                          </p:stCondLst>
                                        </p:cTn>
                                        <p:tgtEl>
                                          <p:spTgt spid="1026"/>
                                        </p:tgtEl>
                                      </p:cBhvr>
                                      <p:to x="100000" y="100000"/>
                                    </p:animScale>
                                    <p:animScale>
                                      <p:cBhvr>
                                        <p:cTn id="83" dur="26">
                                          <p:stCondLst>
                                            <p:cond delay="1808"/>
                                          </p:stCondLst>
                                        </p:cTn>
                                        <p:tgtEl>
                                          <p:spTgt spid="1026"/>
                                        </p:tgtEl>
                                      </p:cBhvr>
                                      <p:to x="100000" y="95000"/>
                                    </p:animScale>
                                    <p:animScale>
                                      <p:cBhvr>
                                        <p:cTn id="84" dur="166" decel="50000">
                                          <p:stCondLst>
                                            <p:cond delay="1834"/>
                                          </p:stCondLst>
                                        </p:cTn>
                                        <p:tgtEl>
                                          <p:spTgt spid="1026"/>
                                        </p:tgtEl>
                                      </p:cBhvr>
                                      <p:to x="100000" y="100000"/>
                                    </p:animScale>
                                  </p:childTnLst>
                                </p:cTn>
                              </p:par>
                            </p:childTnLst>
                          </p:cTn>
                        </p:par>
                        <p:par>
                          <p:cTn id="85" fill="hold">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left)">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8">
                                            <p:txEl>
                                              <p:pRg st="0" end="0"/>
                                            </p:txEl>
                                          </p:spTgt>
                                        </p:tgtEl>
                                        <p:attrNameLst>
                                          <p:attrName>style.visibility</p:attrName>
                                        </p:attrNameLst>
                                      </p:cBhvr>
                                      <p:to>
                                        <p:strVal val="visible"/>
                                      </p:to>
                                    </p:set>
                                    <p:animEffect transition="in" filter="fade">
                                      <p:cBhvr>
                                        <p:cTn id="93" dur="1000"/>
                                        <p:tgtEl>
                                          <p:spTgt spid="18">
                                            <p:txEl>
                                              <p:pRg st="0" end="0"/>
                                            </p:txEl>
                                          </p:spTgt>
                                        </p:tgtEl>
                                      </p:cBhvr>
                                    </p:animEffect>
                                    <p:anim calcmode="lin" valueType="num">
                                      <p:cBhvr>
                                        <p:cTn id="9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5" dur="900" decel="100000" fill="hold"/>
                                        <p:tgtEl>
                                          <p:spTgt spid="18">
                                            <p:txEl>
                                              <p:pRg st="0" end="0"/>
                                            </p:tx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8">
                                            <p:txEl>
                                              <p:pRg st="0" end="0"/>
                                            </p:txEl>
                                          </p:spTgt>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900" decel="100000" fill="hold"/>
                                        <p:tgtEl>
                                          <p:spTgt spid="21"/>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900" decel="100000" fill="hold"/>
                                        <p:tgtEl>
                                          <p:spTgt spid="23"/>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5" presetClass="entr" presetSubtype="0" fill="hold" grpId="0" nodeType="clickEffect">
                                  <p:stCondLst>
                                    <p:cond delay="0"/>
                                  </p:stCondLst>
                                  <p:childTnLst>
                                    <p:set>
                                      <p:cBhvr>
                                        <p:cTn id="112" dur="1" fill="hold">
                                          <p:stCondLst>
                                            <p:cond delay="0"/>
                                          </p:stCondLst>
                                        </p:cTn>
                                        <p:tgtEl>
                                          <p:spTgt spid="18">
                                            <p:txEl>
                                              <p:pRg st="1" end="1"/>
                                            </p:txEl>
                                          </p:spTgt>
                                        </p:tgtEl>
                                        <p:attrNameLst>
                                          <p:attrName>style.visibility</p:attrName>
                                        </p:attrNameLst>
                                      </p:cBhvr>
                                      <p:to>
                                        <p:strVal val="visible"/>
                                      </p:to>
                                    </p:set>
                                    <p:anim calcmode="lin" valueType="num">
                                      <p:cBhvr>
                                        <p:cTn id="113" dur="10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14" dur="1000" fill="hold"/>
                                        <p:tgtEl>
                                          <p:spTgt spid="18">
                                            <p:txEl>
                                              <p:pRg st="1" end="1"/>
                                            </p:txEl>
                                          </p:spTgt>
                                        </p:tgtEl>
                                        <p:attrNameLst>
                                          <p:attrName>ppt_h</p:attrName>
                                        </p:attrNameLst>
                                      </p:cBhvr>
                                      <p:tavLst>
                                        <p:tav tm="0">
                                          <p:val>
                                            <p:fltVal val="0"/>
                                          </p:val>
                                        </p:tav>
                                        <p:tav tm="100000">
                                          <p:val>
                                            <p:strVal val="#ppt_h"/>
                                          </p:val>
                                        </p:tav>
                                      </p:tavLst>
                                    </p:anim>
                                    <p:anim calcmode="lin" valueType="num">
                                      <p:cBhvr>
                                        <p:cTn id="115" dur="1000" fill="hold"/>
                                        <p:tgtEl>
                                          <p:spTgt spid="1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1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P spid="1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6" name="Imagen 15" descr="Imagen que contiene paño&#10;&#10;Descripción generada automáticamente">
            <a:extLst>
              <a:ext uri="{FF2B5EF4-FFF2-40B4-BE49-F238E27FC236}">
                <a16:creationId xmlns:a16="http://schemas.microsoft.com/office/drawing/2014/main" xmlns="" id="{84F0D40A-5024-41FF-984B-F6354F2FA3A5}"/>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44966" y="108895"/>
            <a:ext cx="1382751" cy="1486613"/>
          </a:xfrm>
          <a:prstGeom prst="ellipse">
            <a:avLst/>
          </a:prstGeom>
          <a:ln w="63500" cap="rnd">
            <a:solidFill>
              <a:srgbClr val="3A9C6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CuadroTexto 1">
            <a:extLst>
              <a:ext uri="{FF2B5EF4-FFF2-40B4-BE49-F238E27FC236}">
                <a16:creationId xmlns:a16="http://schemas.microsoft.com/office/drawing/2014/main" xmlns="" id="{3AD4BC00-4B37-4ECD-BEE8-024AE23076B3}"/>
              </a:ext>
            </a:extLst>
          </p:cNvPr>
          <p:cNvSpPr txBox="1"/>
          <p:nvPr/>
        </p:nvSpPr>
        <p:spPr>
          <a:xfrm>
            <a:off x="6923314" y="58999"/>
            <a:ext cx="2220686" cy="769441"/>
          </a:xfrm>
          <a:prstGeom prst="rect">
            <a:avLst/>
          </a:prstGeom>
          <a:noFill/>
        </p:spPr>
        <p:txBody>
          <a:bodyPr wrap="square" rtlCol="0">
            <a:spAutoFit/>
          </a:bodyPr>
          <a:lstStyle/>
          <a:p>
            <a:pPr algn="ctr"/>
            <a:r>
              <a:rPr lang="ro-RO" sz="4400" b="1" smtClean="0">
                <a:ln w="6600">
                  <a:solidFill>
                    <a:srgbClr val="AE5466"/>
                  </a:solidFill>
                  <a:prstDash val="solid"/>
                </a:ln>
                <a:solidFill>
                  <a:srgbClr val="FFFFFF"/>
                </a:solidFill>
                <a:effectLst>
                  <a:outerShdw dist="38100" dir="2700000" algn="tl" rotWithShape="0">
                    <a:srgbClr val="AE5466"/>
                  </a:outerShdw>
                </a:effectLst>
              </a:rPr>
              <a:t>SARDE</a:t>
            </a:r>
            <a:r>
              <a:rPr lang="ro-RO" sz="4400" b="1" smtClean="0">
                <a:ln w="6600">
                  <a:solidFill>
                    <a:srgbClr val="AE5466"/>
                  </a:solidFill>
                  <a:prstDash val="solid"/>
                </a:ln>
                <a:solidFill>
                  <a:srgbClr val="FFFFFF"/>
                </a:solidFill>
                <a:effectLst>
                  <a:outerShdw dist="38100" dir="2700000" algn="tl" rotWithShape="0">
                    <a:srgbClr val="AE5466"/>
                  </a:outerShdw>
                </a:effectLst>
              </a:rPr>
              <a:t>S</a:t>
            </a:r>
            <a:endParaRPr lang="ro-RO" sz="4400" b="1">
              <a:ln w="6600">
                <a:solidFill>
                  <a:srgbClr val="AE5466"/>
                </a:solidFill>
                <a:prstDash val="solid"/>
              </a:ln>
              <a:solidFill>
                <a:srgbClr val="FFFFFF"/>
              </a:solidFill>
              <a:effectLst>
                <a:outerShdw dist="38100" dir="2700000" algn="tl" rotWithShape="0">
                  <a:srgbClr val="AE5466"/>
                </a:outerShdw>
              </a:effectLst>
            </a:endParaRPr>
          </a:p>
        </p:txBody>
      </p:sp>
      <p:sp>
        <p:nvSpPr>
          <p:cNvPr id="3" name="Rectángulo 2">
            <a:extLst>
              <a:ext uri="{FF2B5EF4-FFF2-40B4-BE49-F238E27FC236}">
                <a16:creationId xmlns:a16="http://schemas.microsoft.com/office/drawing/2014/main" xmlns="" id="{C99AB41E-64A9-4600-AFED-6939556BAD63}"/>
              </a:ext>
            </a:extLst>
          </p:cNvPr>
          <p:cNvSpPr/>
          <p:nvPr/>
        </p:nvSpPr>
        <p:spPr>
          <a:xfrm>
            <a:off x="1457018" y="73943"/>
            <a:ext cx="5340016" cy="1200329"/>
          </a:xfrm>
          <a:prstGeom prst="rect">
            <a:avLst/>
          </a:prstGeom>
        </p:spPr>
        <p:txBody>
          <a:bodyPr wrap="square">
            <a:spAutoFit/>
          </a:bodyPr>
          <a:lstStyle/>
          <a:p>
            <a:r>
              <a:rPr lang="ro-RO" b="1" dirty="0" smtClean="0">
                <a:solidFill>
                  <a:srgbClr val="87D3AF"/>
                </a:solidFill>
                <a:effectLst>
                  <a:outerShdw blurRad="38100" dist="38100" dir="2700000" algn="tl">
                    <a:srgbClr val="000000">
                      <a:alpha val="43137"/>
                    </a:srgbClr>
                  </a:outerShdw>
                </a:effectLst>
                <a:latin typeface="Comic Sans MS" panose="030F0702030302020204" pitchFamily="66" charset="0"/>
              </a:rPr>
              <a:t>„Acestea </a:t>
            </a:r>
            <a:r>
              <a:rPr lang="ro-RO" b="1" dirty="0" smtClean="0">
                <a:solidFill>
                  <a:srgbClr val="87D3AF"/>
                </a:solidFill>
                <a:effectLst>
                  <a:outerShdw blurRad="38100" dist="38100" dir="2700000" algn="tl">
                    <a:srgbClr val="000000">
                      <a:alpha val="43137"/>
                    </a:srgbClr>
                  </a:outerShdw>
                </a:effectLst>
                <a:latin typeface="Comic Sans MS" panose="030F0702030302020204" pitchFamily="66" charset="0"/>
              </a:rPr>
              <a:t>sunt cuvintele pe care le spune Cel Ce are cele şapte duhuri ale lui Dumnezeu şi cele şapte stele: ştiu faptele tale; îţi merge numele că trăieşti, dar eşti mort</a:t>
            </a:r>
            <a:r>
              <a:rPr lang="ro-RO" sz="1400" b="1" dirty="0" smtClean="0">
                <a:solidFill>
                  <a:srgbClr val="87D3AF"/>
                </a:solidFill>
                <a:effectLst>
                  <a:outerShdw blurRad="38100" dist="38100" dir="2700000" algn="tl">
                    <a:srgbClr val="000000">
                      <a:alpha val="43137"/>
                    </a:srgbClr>
                  </a:outerShdw>
                </a:effectLst>
                <a:latin typeface="Comic Sans MS" panose="030F0702030302020204" pitchFamily="66" charset="0"/>
              </a:rPr>
              <a:t>.” </a:t>
            </a:r>
            <a:r>
              <a:rPr lang="ro-RO" sz="1200" b="1" dirty="0" smtClean="0">
                <a:solidFill>
                  <a:srgbClr val="87D3AF"/>
                </a:solidFill>
                <a:effectLst>
                  <a:outerShdw blurRad="38100" dist="38100" dir="2700000" algn="tl">
                    <a:srgbClr val="000000">
                      <a:alpha val="43137"/>
                    </a:srgbClr>
                  </a:outerShdw>
                </a:effectLst>
                <a:latin typeface="Comic Sans MS" panose="030F0702030302020204" pitchFamily="66" charset="0"/>
              </a:rPr>
              <a:t>(Apocalipsa 3:1)</a:t>
            </a:r>
            <a:endParaRPr lang="ro-RO" sz="1200" b="1" dirty="0">
              <a:solidFill>
                <a:srgbClr val="87D3AF"/>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FF2DC529-3882-409B-A8B8-3BA67A88B837}"/>
              </a:ext>
            </a:extLst>
          </p:cNvPr>
          <p:cNvSpPr txBox="1"/>
          <p:nvPr/>
        </p:nvSpPr>
        <p:spPr>
          <a:xfrm>
            <a:off x="2456316" y="1300005"/>
            <a:ext cx="4567145" cy="2323713"/>
          </a:xfrm>
          <a:prstGeom prst="rect">
            <a:avLst/>
          </a:prstGeom>
          <a:noFill/>
        </p:spPr>
        <p:txBody>
          <a:bodyPr wrap="square" rtlCol="0">
            <a:spAutoFit/>
          </a:bodyPr>
          <a:lstStyle/>
          <a:p>
            <a:pPr>
              <a:spcBef>
                <a:spcPts val="600"/>
              </a:spcBef>
            </a:pPr>
            <a:r>
              <a:rPr lang="ro-RO" sz="2000" b="1" dirty="0"/>
              <a:t>Stabilită pe o </a:t>
            </a:r>
            <a:r>
              <a:rPr lang="ro-RO" sz="2000" b="1" dirty="0" smtClean="0"/>
              <a:t>colină inaccesibilă</a:t>
            </a:r>
            <a:r>
              <a:rPr lang="ro-RO" sz="2000" b="1" dirty="0"/>
              <a:t>, Sardes se considera sigură. Din acest motiv, locuitorii erau </a:t>
            </a:r>
            <a:r>
              <a:rPr lang="ro-RO" sz="2000" b="1" dirty="0" smtClean="0"/>
              <a:t>neglijenţi </a:t>
            </a:r>
            <a:r>
              <a:rPr lang="ro-RO" sz="2000" b="1" dirty="0"/>
              <a:t>în ceea ce </a:t>
            </a:r>
            <a:r>
              <a:rPr lang="ro-RO" sz="2000" b="1" dirty="0" smtClean="0"/>
              <a:t>priveşte siguranţa </a:t>
            </a:r>
            <a:r>
              <a:rPr lang="ro-RO" sz="2000" b="1" dirty="0"/>
              <a:t>lor. </a:t>
            </a:r>
          </a:p>
          <a:p>
            <a:pPr>
              <a:spcBef>
                <a:spcPts val="600"/>
              </a:spcBef>
            </a:pPr>
            <a:r>
              <a:rPr lang="ro-RO" sz="2000" b="1" dirty="0" smtClean="0"/>
              <a:t>În 1517, reforma </a:t>
            </a:r>
            <a:r>
              <a:rPr lang="ro-RO" sz="2000" b="1" dirty="0"/>
              <a:t>a </a:t>
            </a:r>
            <a:r>
              <a:rPr lang="ro-RO" sz="2000" b="1" dirty="0" smtClean="0"/>
              <a:t>înălţat adevărul. Din </a:t>
            </a:r>
            <a:r>
              <a:rPr lang="ro-RO" sz="2000" b="1" dirty="0"/>
              <a:t>nefericire, </a:t>
            </a:r>
            <a:r>
              <a:rPr lang="ro-RO" sz="2000" b="1" dirty="0" smtClean="0"/>
              <a:t>între 1565 şi 1740 a </a:t>
            </a:r>
            <a:r>
              <a:rPr lang="ro-RO" sz="2000" b="1" dirty="0"/>
              <a:t>căzut în </a:t>
            </a:r>
            <a:r>
              <a:rPr lang="ro-RO" sz="2000" b="1" dirty="0" smtClean="0"/>
              <a:t>letargie şi formalism.</a:t>
            </a:r>
            <a:endParaRPr lang="ro-RO" sz="2000" b="1" dirty="0"/>
          </a:p>
        </p:txBody>
      </p:sp>
      <p:pic>
        <p:nvPicPr>
          <p:cNvPr id="8" name="Imagen 7" descr="Imagen que contiene montaña, hierba, cielo, exterior&#10;&#10;Descripción generada automáticamente">
            <a:extLst>
              <a:ext uri="{FF2B5EF4-FFF2-40B4-BE49-F238E27FC236}">
                <a16:creationId xmlns:a16="http://schemas.microsoft.com/office/drawing/2014/main" xmlns="" id="{499C1A13-A5B5-4D7C-94AB-37B69C3EAE1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00298" y="1704405"/>
            <a:ext cx="2301717" cy="1726288"/>
          </a:xfrm>
          <a:prstGeom prst="rect">
            <a:avLst/>
          </a:prstGeom>
          <a:ln>
            <a:noFill/>
          </a:ln>
          <a:effectLst>
            <a:softEdge rad="112500"/>
          </a:effectLst>
        </p:spPr>
      </p:pic>
      <p:pic>
        <p:nvPicPr>
          <p:cNvPr id="10" name="Imagen 9" descr="Imagen que contiene pared, interior, edificio&#10;&#10;Descripción generada automáticamente">
            <a:extLst>
              <a:ext uri="{FF2B5EF4-FFF2-40B4-BE49-F238E27FC236}">
                <a16:creationId xmlns:a16="http://schemas.microsoft.com/office/drawing/2014/main" xmlns="" id="{49EE05AB-E387-479D-B469-359DBD0B233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023461" y="1463111"/>
            <a:ext cx="2020392" cy="2518754"/>
          </a:xfrm>
          <a:prstGeom prst="rect">
            <a:avLst/>
          </a:prstGeom>
          <a:ln>
            <a:noFill/>
          </a:ln>
          <a:effectLst>
            <a:outerShdw blurRad="190500" algn="tl" rotWithShape="0">
              <a:srgbClr val="000000">
                <a:alpha val="70000"/>
              </a:srgbClr>
            </a:outerShdw>
          </a:effectLst>
        </p:spPr>
      </p:pic>
      <p:pic>
        <p:nvPicPr>
          <p:cNvPr id="2050" name="Picture 2" descr="https://img-fotki.yandex.ru/get/16098/154690829.197/0_112c14_9391463b_XXL.jpg">
            <a:extLst>
              <a:ext uri="{FF2B5EF4-FFF2-40B4-BE49-F238E27FC236}">
                <a16:creationId xmlns:a16="http://schemas.microsoft.com/office/drawing/2014/main" xmlns="" id="{90E7FE19-A9A2-4F4C-B3BA-E25D57696E79}"/>
              </a:ext>
            </a:extLst>
          </p:cNvPr>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52246" y="4974937"/>
            <a:ext cx="4423955" cy="1768591"/>
          </a:xfrm>
          <a:prstGeom prst="rect">
            <a:avLst/>
          </a:prstGeom>
          <a:ln w="38100" cap="sq">
            <a:solidFill>
              <a:srgbClr val="1A463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2" name="Imagen 11" descr="Imagen que contiene persona, pared, ropa, interior&#10;&#10;Descripción generada automáticamente">
            <a:extLst>
              <a:ext uri="{FF2B5EF4-FFF2-40B4-BE49-F238E27FC236}">
                <a16:creationId xmlns:a16="http://schemas.microsoft.com/office/drawing/2014/main" xmlns="" id="{5FF415C7-7730-43ED-8B7C-774198720256}"/>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200335" y="4138544"/>
            <a:ext cx="1847874" cy="2639820"/>
          </a:xfrm>
          <a:prstGeom prst="rect">
            <a:avLst/>
          </a:prstGeom>
          <a:ln>
            <a:noFill/>
          </a:ln>
          <a:effectLst>
            <a:outerShdw blurRad="190500" algn="tl" rotWithShape="0">
              <a:srgbClr val="000000">
                <a:alpha val="70000"/>
              </a:srgbClr>
            </a:outerShdw>
          </a:effectLst>
        </p:spPr>
      </p:pic>
      <p:sp>
        <p:nvSpPr>
          <p:cNvPr id="13" name="Rectángulo 12">
            <a:extLst>
              <a:ext uri="{FF2B5EF4-FFF2-40B4-BE49-F238E27FC236}">
                <a16:creationId xmlns:a16="http://schemas.microsoft.com/office/drawing/2014/main" xmlns="" id="{568BDFF0-8197-4976-A65C-42DC8D5EA048}"/>
              </a:ext>
            </a:extLst>
          </p:cNvPr>
          <p:cNvSpPr/>
          <p:nvPr/>
        </p:nvSpPr>
        <p:spPr>
          <a:xfrm>
            <a:off x="226425" y="3534013"/>
            <a:ext cx="6923316" cy="1400383"/>
          </a:xfrm>
          <a:prstGeom prst="rect">
            <a:avLst/>
          </a:prstGeom>
        </p:spPr>
        <p:txBody>
          <a:bodyPr wrap="square">
            <a:spAutoFit/>
          </a:bodyPr>
          <a:lstStyle/>
          <a:p>
            <a:pPr>
              <a:spcBef>
                <a:spcPts val="600"/>
              </a:spcBef>
            </a:pPr>
            <a:r>
              <a:rPr lang="ro-RO" sz="2000" b="1" dirty="0" smtClean="0"/>
              <a:t>„Părinţii </a:t>
            </a:r>
            <a:r>
              <a:rPr lang="ro-RO" sz="2000" b="1" dirty="0" smtClean="0"/>
              <a:t>peregrini” au </a:t>
            </a:r>
            <a:r>
              <a:rPr lang="ro-RO" sz="2000" b="1" dirty="0"/>
              <a:t>fost </a:t>
            </a:r>
            <a:r>
              <a:rPr lang="ro-RO" sz="2000" b="1" dirty="0" smtClean="0"/>
              <a:t>nevoiţi </a:t>
            </a:r>
            <a:r>
              <a:rPr lang="ro-RO" sz="2000" b="1" dirty="0"/>
              <a:t>să fugă în </a:t>
            </a:r>
            <a:r>
              <a:rPr lang="ro-RO" sz="2000" b="1" dirty="0" smtClean="0"/>
              <a:t>America pentru </a:t>
            </a:r>
            <a:r>
              <a:rPr lang="ro-RO" sz="2000" b="1" dirty="0"/>
              <a:t>a se putea bucura de libertatea pe care au pierdut-o în </a:t>
            </a:r>
            <a:r>
              <a:rPr lang="ro-RO" sz="2000" b="1" dirty="0" smtClean="0"/>
              <a:t>Europa.</a:t>
            </a:r>
          </a:p>
          <a:p>
            <a:pPr>
              <a:spcBef>
                <a:spcPts val="600"/>
              </a:spcBef>
            </a:pPr>
            <a:r>
              <a:rPr lang="ro-RO" sz="2000" b="1" dirty="0" smtClean="0"/>
              <a:t>Isus </a:t>
            </a:r>
            <a:r>
              <a:rPr lang="ro-RO" sz="2000" b="1" dirty="0"/>
              <a:t>Hristos ne </a:t>
            </a:r>
            <a:r>
              <a:rPr lang="ro-RO" sz="2000" b="1" dirty="0" smtClean="0"/>
              <a:t>sfătuieşte </a:t>
            </a:r>
            <a:r>
              <a:rPr lang="ro-RO" sz="2000" b="1" dirty="0"/>
              <a:t>să nu ne conformăm cu starea noastră </a:t>
            </a:r>
            <a:r>
              <a:rPr lang="ro-RO" sz="2000" b="1" dirty="0" smtClean="0"/>
              <a:t>spirituală, ci </a:t>
            </a:r>
            <a:r>
              <a:rPr lang="ro-RO" sz="2000" b="1" dirty="0"/>
              <a:t>să veghem </a:t>
            </a:r>
            <a:r>
              <a:rPr lang="ro-RO" sz="2000" b="1" dirty="0" smtClean="0"/>
              <a:t>şi </a:t>
            </a:r>
            <a:r>
              <a:rPr lang="ro-RO" sz="2000" b="1" dirty="0"/>
              <a:t>să </a:t>
            </a:r>
            <a:r>
              <a:rPr lang="ro-RO" sz="2000" b="1" dirty="0" smtClean="0"/>
              <a:t>creştem.</a:t>
            </a:r>
            <a:endParaRPr lang="ro-RO" sz="2000" b="1" dirty="0"/>
          </a:p>
        </p:txBody>
      </p:sp>
      <p:sp>
        <p:nvSpPr>
          <p:cNvPr id="14" name="Rectángulo 13">
            <a:extLst>
              <a:ext uri="{FF2B5EF4-FFF2-40B4-BE49-F238E27FC236}">
                <a16:creationId xmlns:a16="http://schemas.microsoft.com/office/drawing/2014/main" xmlns="" id="{0EF7D0F9-C410-487C-8174-B4C4982ED303}"/>
              </a:ext>
            </a:extLst>
          </p:cNvPr>
          <p:cNvSpPr/>
          <p:nvPr/>
        </p:nvSpPr>
        <p:spPr>
          <a:xfrm>
            <a:off x="4502329" y="4882142"/>
            <a:ext cx="2690949" cy="1938992"/>
          </a:xfrm>
          <a:prstGeom prst="rect">
            <a:avLst/>
          </a:prstGeom>
        </p:spPr>
        <p:txBody>
          <a:bodyPr wrap="square">
            <a:spAutoFit/>
          </a:bodyPr>
          <a:lstStyle/>
          <a:p>
            <a:pPr>
              <a:spcBef>
                <a:spcPts val="600"/>
              </a:spcBef>
            </a:pPr>
            <a:r>
              <a:rPr lang="ro-RO" sz="2000" b="1"/>
              <a:t>Ne cere să căutăm </a:t>
            </a:r>
            <a:r>
              <a:rPr lang="ro-RO" sz="2000" b="1" smtClean="0"/>
              <a:t>excelenţa </a:t>
            </a:r>
            <a:r>
              <a:rPr lang="ro-RO" sz="2000" b="1"/>
              <a:t>spirituală </a:t>
            </a:r>
            <a:r>
              <a:rPr lang="ro-RO" sz="2000" b="1" smtClean="0"/>
              <a:t>şi </a:t>
            </a:r>
            <a:r>
              <a:rPr lang="ro-RO" sz="2000" b="1"/>
              <a:t>să nu permitem ca să ni se murdărească </a:t>
            </a:r>
            <a:r>
              <a:rPr lang="ro-RO" sz="2000" b="1" smtClean="0"/>
              <a:t>credinţa</a:t>
            </a:r>
            <a:r>
              <a:rPr lang="ro-RO" sz="2000" b="1"/>
              <a:t>. El ne va da haine </a:t>
            </a:r>
            <a:r>
              <a:rPr lang="ro-RO" sz="2000" b="1"/>
              <a:t>albe</a:t>
            </a:r>
            <a:r>
              <a:rPr lang="ro-RO" sz="2000" b="1" smtClean="0"/>
              <a:t>.</a:t>
            </a:r>
            <a:endParaRPr lang="ro-RO" sz="2000" b="1"/>
          </a:p>
        </p:txBody>
      </p:sp>
    </p:spTree>
    <p:extLst>
      <p:ext uri="{BB962C8B-B14F-4D97-AF65-F5344CB8AC3E}">
        <p14:creationId xmlns:p14="http://schemas.microsoft.com/office/powerpoint/2010/main" xmlns="" val="1057566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anim calcmode="lin" valueType="num">
                                      <p:cBhvr>
                                        <p:cTn id="24" dur="500" fill="hold"/>
                                        <p:tgtEl>
                                          <p:spTgt spid="2"/>
                                        </p:tgtEl>
                                        <p:attrNameLst>
                                          <p:attrName>ppt_x</p:attrName>
                                        </p:attrNameLst>
                                      </p:cBhvr>
                                      <p:tavLst>
                                        <p:tav tm="0">
                                          <p:val>
                                            <p:fltVal val="0.5"/>
                                          </p:val>
                                        </p:tav>
                                        <p:tav tm="100000">
                                          <p:val>
                                            <p:strVal val="#ppt_x"/>
                                          </p:val>
                                        </p:tav>
                                      </p:tavLst>
                                    </p:anim>
                                    <p:anim calcmode="lin" valueType="num">
                                      <p:cBhvr>
                                        <p:cTn id="25"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37" presetClass="entr" presetSubtype="0"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2" dur="1000" fill="hold"/>
                                        <p:tgtEl>
                                          <p:spTgt spid="1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
                                        </p:tgtEl>
                                      </p:cBhvr>
                                    </p:animEffect>
                                  </p:childTnLst>
                                </p:cTn>
                              </p:par>
                            </p:childTnLst>
                          </p:cTn>
                        </p:par>
                        <p:par>
                          <p:cTn id="57" fill="hold">
                            <p:stCondLst>
                              <p:cond delay="1000"/>
                            </p:stCondLst>
                            <p:childTnLst>
                              <p:par>
                                <p:cTn id="58" presetID="37" presetClass="entr" presetSubtype="0" fill="hold" grpId="0" nodeType="after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1000"/>
                                        <p:tgtEl>
                                          <p:spTgt spid="4">
                                            <p:txEl>
                                              <p:pRg st="1" end="1"/>
                                            </p:txEl>
                                          </p:spTgt>
                                        </p:tgtEl>
                                      </p:cBhvr>
                                    </p:animEffect>
                                    <p:anim calcmode="lin" valueType="num">
                                      <p:cBhvr>
                                        <p:cTn id="6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3" fill="hold" nodeType="clickEffect">
                                  <p:stCondLst>
                                    <p:cond delay="0"/>
                                  </p:stCondLst>
                                  <p:childTnLst>
                                    <p:set>
                                      <p:cBhvr>
                                        <p:cTn id="67" dur="1" fill="hold">
                                          <p:stCondLst>
                                            <p:cond delay="0"/>
                                          </p:stCondLst>
                                        </p:cTn>
                                        <p:tgtEl>
                                          <p:spTgt spid="2050"/>
                                        </p:tgtEl>
                                        <p:attrNameLst>
                                          <p:attrName>style.visibility</p:attrName>
                                        </p:attrNameLst>
                                      </p:cBhvr>
                                      <p:to>
                                        <p:strVal val="visible"/>
                                      </p:to>
                                    </p:set>
                                    <p:anim calcmode="lin" valueType="num">
                                      <p:cBhvr additive="base">
                                        <p:cTn id="68" dur="500" fill="hold"/>
                                        <p:tgtEl>
                                          <p:spTgt spid="2050"/>
                                        </p:tgtEl>
                                        <p:attrNameLst>
                                          <p:attrName>ppt_x</p:attrName>
                                        </p:attrNameLst>
                                      </p:cBhvr>
                                      <p:tavLst>
                                        <p:tav tm="0">
                                          <p:val>
                                            <p:strVal val="1+#ppt_w/2"/>
                                          </p:val>
                                        </p:tav>
                                        <p:tav tm="100000">
                                          <p:val>
                                            <p:strVal val="#ppt_x"/>
                                          </p:val>
                                        </p:tav>
                                      </p:tavLst>
                                    </p:anim>
                                    <p:anim calcmode="lin" valueType="num">
                                      <p:cBhvr additive="base">
                                        <p:cTn id="69" dur="500" fill="hold"/>
                                        <p:tgtEl>
                                          <p:spTgt spid="2050"/>
                                        </p:tgtEl>
                                        <p:attrNameLst>
                                          <p:attrName>ppt_y</p:attrName>
                                        </p:attrNameLst>
                                      </p:cBhvr>
                                      <p:tavLst>
                                        <p:tav tm="0">
                                          <p:val>
                                            <p:strVal val="0-#ppt_h/2"/>
                                          </p:val>
                                        </p:tav>
                                        <p:tav tm="100000">
                                          <p:val>
                                            <p:strVal val="#ppt_y"/>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Effect transition="in" filter="wipe(left)">
                                      <p:cBhvr>
                                        <p:cTn id="73" dur="500"/>
                                        <p:tgtEl>
                                          <p:spTgt spid="1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
                                            <p:txEl>
                                              <p:pRg st="1" end="1"/>
                                            </p:txEl>
                                          </p:spTgt>
                                        </p:tgtEl>
                                        <p:attrNameLst>
                                          <p:attrName>style.visibility</p:attrName>
                                        </p:attrNameLst>
                                      </p:cBhvr>
                                      <p:to>
                                        <p:strVal val="visible"/>
                                      </p:to>
                                    </p:set>
                                    <p:animEffect transition="in" filter="wipe(left)">
                                      <p:cBhvr>
                                        <p:cTn id="78" dur="500"/>
                                        <p:tgtEl>
                                          <p:spTgt spid="1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0" fill="hold"/>
                                        <p:tgtEl>
                                          <p:spTgt spid="14"/>
                                        </p:tgtEl>
                                        <p:attrNameLst>
                                          <p:attrName>ppt_w</p:attrName>
                                        </p:attrNameLst>
                                      </p:cBhvr>
                                      <p:tavLst>
                                        <p:tav tm="0">
                                          <p:val>
                                            <p:fltVal val="0"/>
                                          </p:val>
                                        </p:tav>
                                        <p:tav tm="100000">
                                          <p:val>
                                            <p:strVal val="#ppt_w"/>
                                          </p:val>
                                        </p:tav>
                                      </p:tavLst>
                                    </p:anim>
                                    <p:anim calcmode="lin" valueType="num">
                                      <p:cBhvr>
                                        <p:cTn id="84" dur="1000" fill="hold"/>
                                        <p:tgtEl>
                                          <p:spTgt spid="14"/>
                                        </p:tgtEl>
                                        <p:attrNameLst>
                                          <p:attrName>ppt_h</p:attrName>
                                        </p:attrNameLst>
                                      </p:cBhvr>
                                      <p:tavLst>
                                        <p:tav tm="0">
                                          <p:val>
                                            <p:fltVal val="0"/>
                                          </p:val>
                                        </p:tav>
                                        <p:tav tm="100000">
                                          <p:val>
                                            <p:strVal val="#ppt_h"/>
                                          </p:val>
                                        </p:tav>
                                      </p:tavLst>
                                    </p:anim>
                                    <p:anim calcmode="lin" valueType="num">
                                      <p:cBhvr>
                                        <p:cTn id="8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4"/>
                                        </p:tgtEl>
                                        <p:attrNameLst>
                                          <p:attrName>ppt_y</p:attrName>
                                        </p:attrNameLst>
                                      </p:cBhvr>
                                      <p:tavLst>
                                        <p:tav tm="0" fmla="#ppt_y+(sin(-2*pi*(1-$))*-#ppt_x+cos(-2*pi*(1-$))*(1-#ppt_y))*(1-$)">
                                          <p:val>
                                            <p:fltVal val="0"/>
                                          </p:val>
                                        </p:tav>
                                        <p:tav tm="100000">
                                          <p:val>
                                            <p:fltVal val="1"/>
                                          </p:val>
                                        </p:tav>
                                      </p:tavLst>
                                    </p:anim>
                                  </p:childTnLst>
                                </p:cTn>
                              </p:par>
                              <p:par>
                                <p:cTn id="87" presetID="15" presetClass="entr" presetSubtype="0"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1000" fill="hold"/>
                                        <p:tgtEl>
                                          <p:spTgt spid="12"/>
                                        </p:tgtEl>
                                        <p:attrNameLst>
                                          <p:attrName>ppt_w</p:attrName>
                                        </p:attrNameLst>
                                      </p:cBhvr>
                                      <p:tavLst>
                                        <p:tav tm="0">
                                          <p:val>
                                            <p:fltVal val="0"/>
                                          </p:val>
                                        </p:tav>
                                        <p:tav tm="100000">
                                          <p:val>
                                            <p:strVal val="#ppt_w"/>
                                          </p:val>
                                        </p:tav>
                                      </p:tavLst>
                                    </p:anim>
                                    <p:anim calcmode="lin" valueType="num">
                                      <p:cBhvr>
                                        <p:cTn id="90" dur="1000" fill="hold"/>
                                        <p:tgtEl>
                                          <p:spTgt spid="12"/>
                                        </p:tgtEl>
                                        <p:attrNameLst>
                                          <p:attrName>ppt_h</p:attrName>
                                        </p:attrNameLst>
                                      </p:cBhvr>
                                      <p:tavLst>
                                        <p:tav tm="0">
                                          <p:val>
                                            <p:fltVal val="0"/>
                                          </p:val>
                                        </p:tav>
                                        <p:tav tm="100000">
                                          <p:val>
                                            <p:strVal val="#ppt_h"/>
                                          </p:val>
                                        </p:tav>
                                      </p:tavLst>
                                    </p:anim>
                                    <p:anim calcmode="lin" valueType="num">
                                      <p:cBhvr>
                                        <p:cTn id="9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uiExpand="1"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C3034FC-EB10-4388-9590-38C13D6BA022}"/>
              </a:ext>
            </a:extLst>
          </p:cNvPr>
          <p:cNvSpPr txBox="1"/>
          <p:nvPr/>
        </p:nvSpPr>
        <p:spPr>
          <a:xfrm>
            <a:off x="0" y="0"/>
            <a:ext cx="3348154" cy="723275"/>
          </a:xfrm>
          <a:prstGeom prst="rect">
            <a:avLst/>
          </a:prstGeom>
          <a:noFill/>
        </p:spPr>
        <p:txBody>
          <a:bodyPr wrap="square" tIns="0" rtlCol="0">
            <a:spAutoFit/>
          </a:bodyPr>
          <a:lstStyle/>
          <a:p>
            <a:pPr algn="ctr"/>
            <a:r>
              <a:rPr lang="ro-RO" sz="4400" b="1" dirty="0" smtClean="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rPr>
              <a:t>FILADELFIA</a:t>
            </a:r>
            <a:endParaRPr lang="ro-RO" sz="4400" b="1"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xmlns="" id="{CE8243DF-3D0C-43A6-8BD2-E2D176888EC4}"/>
              </a:ext>
            </a:extLst>
          </p:cNvPr>
          <p:cNvSpPr/>
          <p:nvPr/>
        </p:nvSpPr>
        <p:spPr>
          <a:xfrm>
            <a:off x="2135403" y="534182"/>
            <a:ext cx="6001833"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292E6D"/>
                </a:solidFill>
                <a:latin typeface="Comic Sans MS" panose="030F0702030302020204" pitchFamily="66" charset="0"/>
              </a:rPr>
              <a:t>„Acestea </a:t>
            </a:r>
            <a:r>
              <a:rPr lang="ro-RO" b="1" dirty="0" smtClean="0">
                <a:solidFill>
                  <a:srgbClr val="292E6D"/>
                </a:solidFill>
                <a:latin typeface="Comic Sans MS" panose="030F0702030302020204" pitchFamily="66" charset="0"/>
              </a:rPr>
              <a:t>sunt cuvintele pe care le spune Cel Sfânt, Cel Adevărat, Cel Care are cheia lui David, Cel Care deschide şi nimeni nu va închide şi Cel Care închide şi nimeni nu va deschide:” </a:t>
            </a:r>
            <a:r>
              <a:rPr lang="ro-RO" sz="1600" b="1" dirty="0" smtClean="0">
                <a:solidFill>
                  <a:srgbClr val="292E6D"/>
                </a:solidFill>
                <a:latin typeface="Comic Sans MS" panose="030F0702030302020204" pitchFamily="66" charset="0"/>
              </a:rPr>
              <a:t>(Apocalipsa 3:7)</a:t>
            </a:r>
            <a:endParaRPr lang="ro-RO" b="1" dirty="0">
              <a:solidFill>
                <a:srgbClr val="292E6D"/>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1C9748EB-158F-456B-A3A3-F5AF6B800294}"/>
              </a:ext>
            </a:extLst>
          </p:cNvPr>
          <p:cNvSpPr txBox="1"/>
          <p:nvPr/>
        </p:nvSpPr>
        <p:spPr>
          <a:xfrm>
            <a:off x="2135402" y="1713852"/>
            <a:ext cx="5841654" cy="1862048"/>
          </a:xfrm>
          <a:prstGeom prst="rect">
            <a:avLst/>
          </a:prstGeom>
          <a:noFill/>
        </p:spPr>
        <p:txBody>
          <a:bodyPr wrap="square" rtlCol="0">
            <a:spAutoFit/>
          </a:bodyPr>
          <a:lstStyle/>
          <a:p>
            <a:pPr>
              <a:lnSpc>
                <a:spcPts val="2200"/>
              </a:lnSpc>
              <a:spcBef>
                <a:spcPts val="600"/>
              </a:spcBef>
            </a:pPr>
            <a:r>
              <a:rPr lang="ro-RO" sz="2000" b="1" dirty="0" smtClean="0"/>
              <a:t>Filadelfia era </a:t>
            </a:r>
            <a:r>
              <a:rPr lang="ro-RO" sz="2000" b="1" dirty="0"/>
              <a:t>un </a:t>
            </a:r>
            <a:r>
              <a:rPr lang="ro-RO" sz="2000" b="1" dirty="0" smtClean="0"/>
              <a:t>orăşel micuţ, </a:t>
            </a:r>
            <a:r>
              <a:rPr lang="ro-RO" sz="2000" b="1" dirty="0"/>
              <a:t>devastat de un cutremur în </a:t>
            </a:r>
            <a:r>
              <a:rPr lang="ro-RO" sz="2000" b="1" dirty="0" smtClean="0"/>
              <a:t>anul 17 d.Hr. Şi </a:t>
            </a:r>
            <a:r>
              <a:rPr lang="ro-RO" sz="2000" b="1" dirty="0"/>
              <a:t>reconstruit de </a:t>
            </a:r>
            <a:r>
              <a:rPr lang="ro-RO" sz="2000" b="1" dirty="0" smtClean="0"/>
              <a:t>Tiberiu. În </a:t>
            </a:r>
            <a:r>
              <a:rPr lang="ro-RO" sz="2000" b="1" dirty="0"/>
              <a:t>el, iudeii îi </a:t>
            </a:r>
            <a:r>
              <a:rPr lang="ro-RO" sz="2000" b="1" dirty="0" smtClean="0"/>
              <a:t>hărţuiau </a:t>
            </a:r>
            <a:r>
              <a:rPr lang="ro-RO" sz="2000" b="1" dirty="0"/>
              <a:t>pe </a:t>
            </a:r>
            <a:r>
              <a:rPr lang="ro-RO" sz="2000" b="1" dirty="0" smtClean="0"/>
              <a:t>creştini.</a:t>
            </a:r>
            <a:endParaRPr lang="ro-RO" sz="2000" b="1" dirty="0"/>
          </a:p>
          <a:p>
            <a:pPr>
              <a:lnSpc>
                <a:spcPts val="2200"/>
              </a:lnSpc>
              <a:spcBef>
                <a:spcPts val="600"/>
              </a:spcBef>
            </a:pPr>
            <a:r>
              <a:rPr lang="ro-RO" sz="2000" b="1" dirty="0"/>
              <a:t>Până la </a:t>
            </a:r>
            <a:r>
              <a:rPr lang="ro-RO" sz="2000" b="1" dirty="0" smtClean="0"/>
              <a:t>sfârşitul </a:t>
            </a:r>
            <a:r>
              <a:rPr lang="ro-RO" sz="2000" b="1" dirty="0"/>
              <a:t>secolului </a:t>
            </a:r>
            <a:r>
              <a:rPr lang="ro-RO" sz="2000" b="1" dirty="0" err="1" smtClean="0"/>
              <a:t>XVIII</a:t>
            </a:r>
            <a:r>
              <a:rPr lang="ro-RO" sz="2000" b="1" dirty="0" smtClean="0"/>
              <a:t> şi </a:t>
            </a:r>
            <a:r>
              <a:rPr lang="ro-RO" sz="2000" b="1" dirty="0"/>
              <a:t>chiar mijlocul </a:t>
            </a:r>
            <a:r>
              <a:rPr lang="ro-RO" sz="2000" b="1" dirty="0" smtClean="0"/>
              <a:t>secolului </a:t>
            </a:r>
            <a:r>
              <a:rPr lang="ro-RO" sz="2000" b="1" dirty="0" err="1" smtClean="0"/>
              <a:t>XIX</a:t>
            </a:r>
            <a:r>
              <a:rPr lang="ro-RO" sz="2000" b="1" dirty="0" smtClean="0"/>
              <a:t> s-a </a:t>
            </a:r>
            <a:r>
              <a:rPr lang="ro-RO" sz="2000" b="1" dirty="0"/>
              <a:t>produs o mare trezire religioasă la nivel </a:t>
            </a:r>
            <a:r>
              <a:rPr lang="ro-RO" sz="2000" b="1" dirty="0" smtClean="0"/>
              <a:t>mondial.</a:t>
            </a:r>
            <a:endParaRPr lang="ro-RO" sz="2000" b="1" dirty="0"/>
          </a:p>
        </p:txBody>
      </p:sp>
      <p:pic>
        <p:nvPicPr>
          <p:cNvPr id="6" name="Imagen 5" descr="Imagen que contiene objeto&#10;&#10;Descripción generada automáticamente">
            <a:extLst>
              <a:ext uri="{FF2B5EF4-FFF2-40B4-BE49-F238E27FC236}">
                <a16:creationId xmlns:a16="http://schemas.microsoft.com/office/drawing/2014/main" xmlns="" id="{159AD876-022C-4884-907A-841F91CC636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977056" y="-26466"/>
            <a:ext cx="1130940" cy="1106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hierba, edificio, rock, naturaleza&#10;&#10;Descripción generada automáticamente">
            <a:extLst>
              <a:ext uri="{FF2B5EF4-FFF2-40B4-BE49-F238E27FC236}">
                <a16:creationId xmlns:a16="http://schemas.microsoft.com/office/drawing/2014/main" xmlns="" id="{DC11D87B-2553-40DE-84A8-548C521F3EF1}"/>
              </a:ext>
            </a:extLst>
          </p:cNvPr>
          <p:cNvPicPr>
            <a:picLocks noChangeAspect="1"/>
          </p:cNvPicPr>
          <p:nvPr/>
        </p:nvPicPr>
        <p:blipFill>
          <a:blip r:embed="rId5" cstate="screen">
            <a:alphaModFix/>
            <a:extLst>
              <a:ext uri="{28A0092B-C50C-407E-A947-70E740481C1C}">
                <a14:useLocalDpi xmlns:a14="http://schemas.microsoft.com/office/drawing/2010/main" xmlns=""/>
              </a:ext>
            </a:extLst>
          </a:blip>
          <a:stretch>
            <a:fillRect/>
          </a:stretch>
        </p:blipFill>
        <p:spPr>
          <a:xfrm>
            <a:off x="7909708" y="1543596"/>
            <a:ext cx="1060704" cy="171450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12" name="Imagen 11" descr="Imagen que contiene persona, interior&#10;&#10;Descripción generada automáticamente">
            <a:extLst>
              <a:ext uri="{FF2B5EF4-FFF2-40B4-BE49-F238E27FC236}">
                <a16:creationId xmlns:a16="http://schemas.microsoft.com/office/drawing/2014/main" xmlns="" id="{B29395E3-548B-4C48-B4C5-3184174CDB5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47464" y="705737"/>
            <a:ext cx="1987940" cy="283991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ersona, interior&#10;&#10;Descripción generada automáticamente">
            <a:extLst>
              <a:ext uri="{FF2B5EF4-FFF2-40B4-BE49-F238E27FC236}">
                <a16:creationId xmlns:a16="http://schemas.microsoft.com/office/drawing/2014/main" xmlns="" id="{EBCE7BCC-DDF0-4FA1-A00F-7FDCD9EF2956}"/>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568583" y="3432295"/>
            <a:ext cx="2462789" cy="3284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descr="Imagen que contiene ropa&#10;&#10;Descripción generada automáticamente">
            <a:extLst>
              <a:ext uri="{FF2B5EF4-FFF2-40B4-BE49-F238E27FC236}">
                <a16:creationId xmlns:a16="http://schemas.microsoft.com/office/drawing/2014/main" xmlns="" id="{6BB1EB84-2C0B-4AEB-AD2D-BBF7AEF27561}"/>
              </a:ext>
            </a:extLst>
          </p:cNvPr>
          <p:cNvPicPr>
            <a:picLocks noChangeAspect="1"/>
          </p:cNvPicPr>
          <p:nvPr/>
        </p:nvPicPr>
        <p:blipFill>
          <a:blip r:embed="rId8">
            <a:extLst>
              <a:ext uri="{28A0092B-C50C-407E-A947-70E740481C1C}">
                <a14:useLocalDpi xmlns:a14="http://schemas.microsoft.com/office/drawing/2010/main" xmlns=""/>
              </a:ext>
            </a:extLst>
          </a:blip>
          <a:stretch>
            <a:fillRect/>
          </a:stretch>
        </p:blipFill>
        <p:spPr>
          <a:xfrm>
            <a:off x="130046" y="5201557"/>
            <a:ext cx="2577334" cy="15377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ángulo 16">
            <a:extLst>
              <a:ext uri="{FF2B5EF4-FFF2-40B4-BE49-F238E27FC236}">
                <a16:creationId xmlns:a16="http://schemas.microsoft.com/office/drawing/2014/main" xmlns="" id="{60887C33-41FD-4976-BAF3-239147D73EAB}"/>
              </a:ext>
            </a:extLst>
          </p:cNvPr>
          <p:cNvSpPr/>
          <p:nvPr/>
        </p:nvSpPr>
        <p:spPr>
          <a:xfrm>
            <a:off x="156171" y="3545651"/>
            <a:ext cx="6383966" cy="1708160"/>
          </a:xfrm>
          <a:prstGeom prst="rect">
            <a:avLst/>
          </a:prstGeom>
        </p:spPr>
        <p:txBody>
          <a:bodyPr wrap="square">
            <a:spAutoFit/>
          </a:bodyPr>
          <a:lstStyle/>
          <a:p>
            <a:pPr>
              <a:spcBef>
                <a:spcPts val="600"/>
              </a:spcBef>
            </a:pPr>
            <a:r>
              <a:rPr lang="ro-RO" sz="2000" b="1" dirty="0" smtClean="0"/>
              <a:t>Aşa </a:t>
            </a:r>
            <a:r>
              <a:rPr lang="ro-RO" sz="2000" b="1" dirty="0"/>
              <a:t>cum a fost profetizat, accentul s-a pus pe ce-a de-a Doua Venire a lui Hristos </a:t>
            </a:r>
            <a:r>
              <a:rPr lang="ro-RO" sz="2000" b="1" dirty="0" smtClean="0"/>
              <a:t>(3:10).</a:t>
            </a:r>
          </a:p>
          <a:p>
            <a:pPr>
              <a:spcBef>
                <a:spcPts val="600"/>
              </a:spcBef>
            </a:pPr>
            <a:r>
              <a:rPr lang="ro-RO" sz="2000" b="1" dirty="0" smtClean="0"/>
              <a:t>Nu </a:t>
            </a:r>
            <a:r>
              <a:rPr lang="ro-RO" sz="2000" b="1" dirty="0"/>
              <a:t>este mustrare pentru această </a:t>
            </a:r>
            <a:r>
              <a:rPr lang="ro-RO" sz="2000" b="1" dirty="0" smtClean="0"/>
              <a:t>biserică, ci </a:t>
            </a:r>
            <a:r>
              <a:rPr lang="ro-RO" sz="2000" b="1" dirty="0" smtClean="0"/>
              <a:t>o „poartă </a:t>
            </a:r>
            <a:r>
              <a:rPr lang="ro-RO" sz="2000" b="1" dirty="0" smtClean="0"/>
              <a:t>deschisă”, o </a:t>
            </a:r>
            <a:r>
              <a:rPr lang="ro-RO" sz="2000" b="1" dirty="0"/>
              <a:t>nouă rază de adevăruri spirituale legate de Sanctuarul ceresc. </a:t>
            </a:r>
          </a:p>
        </p:txBody>
      </p:sp>
      <p:sp>
        <p:nvSpPr>
          <p:cNvPr id="18" name="Rectángulo 17">
            <a:extLst>
              <a:ext uri="{FF2B5EF4-FFF2-40B4-BE49-F238E27FC236}">
                <a16:creationId xmlns:a16="http://schemas.microsoft.com/office/drawing/2014/main" xmlns="" id="{7867311A-F661-415A-B9FE-B5002F884084}"/>
              </a:ext>
            </a:extLst>
          </p:cNvPr>
          <p:cNvSpPr/>
          <p:nvPr/>
        </p:nvSpPr>
        <p:spPr>
          <a:xfrm>
            <a:off x="2736612" y="5362544"/>
            <a:ext cx="3797136" cy="1323439"/>
          </a:xfrm>
          <a:prstGeom prst="rect">
            <a:avLst/>
          </a:prstGeom>
        </p:spPr>
        <p:txBody>
          <a:bodyPr wrap="square">
            <a:spAutoFit/>
          </a:bodyPr>
          <a:lstStyle/>
          <a:p>
            <a:pPr>
              <a:spcBef>
                <a:spcPts val="600"/>
              </a:spcBef>
            </a:pPr>
            <a:r>
              <a:rPr lang="ro-RO" sz="2000" b="1"/>
              <a:t>Suntem </a:t>
            </a:r>
            <a:r>
              <a:rPr lang="ro-RO" sz="2000" b="1" smtClean="0"/>
              <a:t>invitaţi </a:t>
            </a:r>
            <a:r>
              <a:rPr lang="ro-RO" sz="2000" b="1"/>
              <a:t>să păstrăm ceea </a:t>
            </a:r>
            <a:r>
              <a:rPr lang="ro-RO" sz="2000" b="1"/>
              <a:t>ce </a:t>
            </a:r>
            <a:r>
              <a:rPr lang="ro-RO" sz="2000" b="1" smtClean="0"/>
              <a:t>avem</a:t>
            </a:r>
            <a:r>
              <a:rPr lang="ro-RO" sz="2000" b="1" smtClean="0"/>
              <a:t>. Isus </a:t>
            </a:r>
            <a:r>
              <a:rPr lang="ro-RO" sz="2000" b="1"/>
              <a:t>va pune caracterul Său (</a:t>
            </a:r>
            <a:r>
              <a:rPr lang="ro-RO" sz="2000" b="1"/>
              <a:t>numele </a:t>
            </a:r>
            <a:r>
              <a:rPr lang="ro-RO" sz="2000" b="1" smtClean="0"/>
              <a:t>Său</a:t>
            </a:r>
            <a:r>
              <a:rPr lang="ro-RO" sz="2000" b="1" smtClean="0"/>
              <a:t>) în </a:t>
            </a:r>
            <a:r>
              <a:rPr lang="ro-RO" sz="2000" b="1"/>
              <a:t>noi </a:t>
            </a:r>
            <a:r>
              <a:rPr lang="ro-RO" sz="2000" b="1" smtClean="0"/>
              <a:t>şi </a:t>
            </a:r>
            <a:r>
              <a:rPr lang="ro-RO" sz="2000" b="1"/>
              <a:t>vom trăi pentru totdeauna </a:t>
            </a:r>
            <a:r>
              <a:rPr lang="ro-RO" sz="2000" b="1"/>
              <a:t>în </a:t>
            </a:r>
            <a:r>
              <a:rPr lang="ro-RO" sz="2000" b="1" smtClean="0"/>
              <a:t>E</a:t>
            </a:r>
            <a:r>
              <a:rPr lang="ro-RO" sz="2000" b="1" smtClean="0"/>
              <a:t>l.</a:t>
            </a:r>
            <a:endParaRPr lang="ro-RO" sz="2000" b="1"/>
          </a:p>
        </p:txBody>
      </p:sp>
    </p:spTree>
    <p:extLst>
      <p:ext uri="{BB962C8B-B14F-4D97-AF65-F5344CB8AC3E}">
        <p14:creationId xmlns:p14="http://schemas.microsoft.com/office/powerpoint/2010/main" xmlns="" val="329289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left)">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left)">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wipe(left)">
                                      <p:cBhvr>
                                        <p:cTn id="55" dur="500"/>
                                        <p:tgtEl>
                                          <p:spTgt spid="1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heel(1)">
                                      <p:cBhvr>
                                        <p:cTn id="60" dur="1000"/>
                                        <p:tgtEl>
                                          <p:spTgt spid="1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80">
                                          <p:stCondLst>
                                            <p:cond delay="0"/>
                                          </p:stCondLst>
                                        </p:cTn>
                                        <p:tgtEl>
                                          <p:spTgt spid="18"/>
                                        </p:tgtEl>
                                      </p:cBhvr>
                                    </p:animEffect>
                                    <p:anim calcmode="lin" valueType="num">
                                      <p:cBhvr>
                                        <p:cTn id="7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5" dur="26">
                                          <p:stCondLst>
                                            <p:cond delay="650"/>
                                          </p:stCondLst>
                                        </p:cTn>
                                        <p:tgtEl>
                                          <p:spTgt spid="18"/>
                                        </p:tgtEl>
                                      </p:cBhvr>
                                      <p:to x="100000" y="60000"/>
                                    </p:animScale>
                                    <p:animScale>
                                      <p:cBhvr>
                                        <p:cTn id="76" dur="166" decel="50000">
                                          <p:stCondLst>
                                            <p:cond delay="676"/>
                                          </p:stCondLst>
                                        </p:cTn>
                                        <p:tgtEl>
                                          <p:spTgt spid="18"/>
                                        </p:tgtEl>
                                      </p:cBhvr>
                                      <p:to x="100000" y="100000"/>
                                    </p:animScale>
                                    <p:animScale>
                                      <p:cBhvr>
                                        <p:cTn id="77" dur="26">
                                          <p:stCondLst>
                                            <p:cond delay="1312"/>
                                          </p:stCondLst>
                                        </p:cTn>
                                        <p:tgtEl>
                                          <p:spTgt spid="18"/>
                                        </p:tgtEl>
                                      </p:cBhvr>
                                      <p:to x="100000" y="80000"/>
                                    </p:animScale>
                                    <p:animScale>
                                      <p:cBhvr>
                                        <p:cTn id="78" dur="166" decel="50000">
                                          <p:stCondLst>
                                            <p:cond delay="1338"/>
                                          </p:stCondLst>
                                        </p:cTn>
                                        <p:tgtEl>
                                          <p:spTgt spid="18"/>
                                        </p:tgtEl>
                                      </p:cBhvr>
                                      <p:to x="100000" y="100000"/>
                                    </p:animScale>
                                    <p:animScale>
                                      <p:cBhvr>
                                        <p:cTn id="79" dur="26">
                                          <p:stCondLst>
                                            <p:cond delay="1642"/>
                                          </p:stCondLst>
                                        </p:cTn>
                                        <p:tgtEl>
                                          <p:spTgt spid="18"/>
                                        </p:tgtEl>
                                      </p:cBhvr>
                                      <p:to x="100000" y="90000"/>
                                    </p:animScale>
                                    <p:animScale>
                                      <p:cBhvr>
                                        <p:cTn id="80" dur="166" decel="50000">
                                          <p:stCondLst>
                                            <p:cond delay="1668"/>
                                          </p:stCondLst>
                                        </p:cTn>
                                        <p:tgtEl>
                                          <p:spTgt spid="18"/>
                                        </p:tgtEl>
                                      </p:cBhvr>
                                      <p:to x="100000" y="100000"/>
                                    </p:animScale>
                                    <p:animScale>
                                      <p:cBhvr>
                                        <p:cTn id="81" dur="26">
                                          <p:stCondLst>
                                            <p:cond delay="1808"/>
                                          </p:stCondLst>
                                        </p:cTn>
                                        <p:tgtEl>
                                          <p:spTgt spid="18"/>
                                        </p:tgtEl>
                                      </p:cBhvr>
                                      <p:to x="100000" y="95000"/>
                                    </p:animScale>
                                    <p:animScale>
                                      <p:cBhvr>
                                        <p:cTn id="82" dur="166" decel="50000">
                                          <p:stCondLst>
                                            <p:cond delay="1834"/>
                                          </p:stCondLst>
                                        </p:cTn>
                                        <p:tgtEl>
                                          <p:spTgt spid="18"/>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down)">
                                      <p:cBhvr>
                                        <p:cTn id="85" dur="580">
                                          <p:stCondLst>
                                            <p:cond delay="0"/>
                                          </p:stCondLst>
                                        </p:cTn>
                                        <p:tgtEl>
                                          <p:spTgt spid="16"/>
                                        </p:tgtEl>
                                      </p:cBhvr>
                                    </p:animEffect>
                                    <p:anim calcmode="lin" valueType="num">
                                      <p:cBhvr>
                                        <p:cTn id="8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1" dur="26">
                                          <p:stCondLst>
                                            <p:cond delay="650"/>
                                          </p:stCondLst>
                                        </p:cTn>
                                        <p:tgtEl>
                                          <p:spTgt spid="16"/>
                                        </p:tgtEl>
                                      </p:cBhvr>
                                      <p:to x="100000" y="60000"/>
                                    </p:animScale>
                                    <p:animScale>
                                      <p:cBhvr>
                                        <p:cTn id="92" dur="166" decel="50000">
                                          <p:stCondLst>
                                            <p:cond delay="676"/>
                                          </p:stCondLst>
                                        </p:cTn>
                                        <p:tgtEl>
                                          <p:spTgt spid="16"/>
                                        </p:tgtEl>
                                      </p:cBhvr>
                                      <p:to x="100000" y="100000"/>
                                    </p:animScale>
                                    <p:animScale>
                                      <p:cBhvr>
                                        <p:cTn id="93" dur="26">
                                          <p:stCondLst>
                                            <p:cond delay="1312"/>
                                          </p:stCondLst>
                                        </p:cTn>
                                        <p:tgtEl>
                                          <p:spTgt spid="16"/>
                                        </p:tgtEl>
                                      </p:cBhvr>
                                      <p:to x="100000" y="80000"/>
                                    </p:animScale>
                                    <p:animScale>
                                      <p:cBhvr>
                                        <p:cTn id="94" dur="166" decel="50000">
                                          <p:stCondLst>
                                            <p:cond delay="1338"/>
                                          </p:stCondLst>
                                        </p:cTn>
                                        <p:tgtEl>
                                          <p:spTgt spid="16"/>
                                        </p:tgtEl>
                                      </p:cBhvr>
                                      <p:to x="100000" y="100000"/>
                                    </p:animScale>
                                    <p:animScale>
                                      <p:cBhvr>
                                        <p:cTn id="95" dur="26">
                                          <p:stCondLst>
                                            <p:cond delay="1642"/>
                                          </p:stCondLst>
                                        </p:cTn>
                                        <p:tgtEl>
                                          <p:spTgt spid="16"/>
                                        </p:tgtEl>
                                      </p:cBhvr>
                                      <p:to x="100000" y="90000"/>
                                    </p:animScale>
                                    <p:animScale>
                                      <p:cBhvr>
                                        <p:cTn id="96" dur="166" decel="50000">
                                          <p:stCondLst>
                                            <p:cond delay="1668"/>
                                          </p:stCondLst>
                                        </p:cTn>
                                        <p:tgtEl>
                                          <p:spTgt spid="16"/>
                                        </p:tgtEl>
                                      </p:cBhvr>
                                      <p:to x="100000" y="100000"/>
                                    </p:animScale>
                                    <p:animScale>
                                      <p:cBhvr>
                                        <p:cTn id="97" dur="26">
                                          <p:stCondLst>
                                            <p:cond delay="1808"/>
                                          </p:stCondLst>
                                        </p:cTn>
                                        <p:tgtEl>
                                          <p:spTgt spid="16"/>
                                        </p:tgtEl>
                                      </p:cBhvr>
                                      <p:to x="100000" y="95000"/>
                                    </p:animScale>
                                    <p:animScale>
                                      <p:cBhvr>
                                        <p:cTn id="9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7" grpId="0" uiExpand="1" build="p"/>
      <p:bldP spid="18"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1285</Words>
  <Application>Microsoft Office PowerPoint</Application>
  <PresentationFormat>Expunere pe ecran (4:3)</PresentationFormat>
  <Paragraphs>103</Paragraphs>
  <Slides>12</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12</vt:i4>
      </vt:variant>
    </vt:vector>
  </HeadingPairs>
  <TitlesOfParts>
    <vt:vector size="19" baseType="lpstr">
      <vt:lpstr>Arial</vt:lpstr>
      <vt:lpstr>Calibri</vt:lpstr>
      <vt:lpstr>Comic Sans MS</vt:lpstr>
      <vt:lpstr>Wingdings</vt:lpstr>
      <vt:lpstr>Arial Black</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Poporul lui Dumnezeu din cetati</dc:title>
  <dc:subject>Studiu Biblic, Trim. I, 2019 – Cartea Apocalipsa</dc:subject>
  <dc:creator>Sergio Fustero Carreras</dc:creator>
  <cp:keywords>http://www.7adventist.com/studiu/http://www.7adventist.com/studiu/</cp:keywords>
  <cp:lastModifiedBy>Administrator</cp:lastModifiedBy>
  <cp:revision>107</cp:revision>
  <dcterms:created xsi:type="dcterms:W3CDTF">2019-01-06T07:42:28Z</dcterms:created>
  <dcterms:modified xsi:type="dcterms:W3CDTF">2019-01-18T07:23:15Z</dcterms:modified>
</cp:coreProperties>
</file>