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6" r:id="rId3"/>
    <p:sldId id="267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libri Light" pitchFamily="34" charset="0"/>
      <p:regular r:id="rId17"/>
      <p:italic r:id="rId18"/>
    </p:embeddedFont>
    <p:embeddedFont>
      <p:font typeface="Comic Sans MS" pitchFamily="66" charset="0"/>
      <p:regular r:id="rId19"/>
      <p:bold r:id="rId20"/>
    </p:embeddedFont>
    <p:embeddedFont>
      <p:font typeface="Arial Black" pitchFamily="34" charset="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3A59"/>
    <a:srgbClr val="FF1D1D"/>
    <a:srgbClr val="FF4343"/>
    <a:srgbClr val="FF0101"/>
    <a:srgbClr val="BCBED6"/>
    <a:srgbClr val="9599BF"/>
    <a:srgbClr val="D9D2EE"/>
    <a:srgbClr val="31225B"/>
    <a:srgbClr val="502630"/>
    <a:srgbClr val="7B3B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C292C-6E2D-491F-BE29-0E52717A6A76}" type="doc">
      <dgm:prSet loTypeId="urn:microsoft.com/office/officeart/2005/8/layout/cycle8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FDE4863B-B21B-4166-B017-9D972DC8885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o-RO" sz="2000" b="1" dirty="0"/>
            <a:t>Dumnezeu ne chiamă la cooperare nu la </a:t>
          </a:r>
          <a:r>
            <a:rPr lang="ro-RO" sz="2000" b="1" dirty="0" smtClean="0"/>
            <a:t>competiţie</a:t>
          </a:r>
          <a:endParaRPr lang="es-ES" sz="2000" b="1" dirty="0"/>
        </a:p>
      </dgm:t>
    </dgm:pt>
    <dgm:pt modelId="{0464E731-D10D-4F49-A367-3CD9005D85BD}" type="parTrans" cxnId="{AD856705-3178-4065-9ED2-CD0804888A90}">
      <dgm:prSet/>
      <dgm:spPr/>
      <dgm:t>
        <a:bodyPr/>
        <a:lstStyle/>
        <a:p>
          <a:endParaRPr lang="es-ES" sz="2000" b="1"/>
        </a:p>
      </dgm:t>
    </dgm:pt>
    <dgm:pt modelId="{63B742CB-F6A2-4AC9-9EA2-A27A6997DB8D}" type="sibTrans" cxnId="{AD856705-3178-4065-9ED2-CD0804888A90}">
      <dgm:prSet/>
      <dgm:spPr/>
      <dgm:t>
        <a:bodyPr/>
        <a:lstStyle/>
        <a:p>
          <a:endParaRPr lang="es-ES" sz="2000" b="1"/>
        </a:p>
      </dgm:t>
    </dgm:pt>
    <dgm:pt modelId="{9B8D3E43-AA70-442A-9313-C94C70E92AB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o-RO" sz="2000" b="1" dirty="0"/>
            <a:t>Nu exită daruri mai mici sau mai mari, ci daruri cu diferite scopuri</a:t>
          </a:r>
          <a:r>
            <a:rPr lang="es-ES" sz="2000" b="1" dirty="0"/>
            <a:t>.</a:t>
          </a:r>
        </a:p>
      </dgm:t>
    </dgm:pt>
    <dgm:pt modelId="{611EC4FE-695D-47B2-AF4F-87C955DD1661}" type="parTrans" cxnId="{62DC0D89-AA84-465E-AF6A-5E714E11554E}">
      <dgm:prSet/>
      <dgm:spPr/>
      <dgm:t>
        <a:bodyPr/>
        <a:lstStyle/>
        <a:p>
          <a:endParaRPr lang="es-ES" sz="2000" b="1"/>
        </a:p>
      </dgm:t>
    </dgm:pt>
    <dgm:pt modelId="{9BCEC47C-5407-45F1-9C2A-B2899D41E30F}" type="sibTrans" cxnId="{62DC0D89-AA84-465E-AF6A-5E714E11554E}">
      <dgm:prSet/>
      <dgm:spPr/>
      <dgm:t>
        <a:bodyPr/>
        <a:lstStyle/>
        <a:p>
          <a:endParaRPr lang="es-ES" sz="2000" b="1"/>
        </a:p>
      </dgm:t>
    </dgm:pt>
    <dgm:pt modelId="{5A84780E-B720-43EF-8B66-446F8837997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o-RO" sz="2000" b="1" dirty="0"/>
            <a:t>Nu sunt persoane superioare sau inferioare, ci persoane cu </a:t>
          </a:r>
          <a:r>
            <a:rPr lang="ro-RO" sz="2000" b="1" dirty="0" smtClean="0"/>
            <a:t>capacităţi </a:t>
          </a:r>
          <a:r>
            <a:rPr lang="ro-RO" sz="2000" b="1" dirty="0"/>
            <a:t>diferite</a:t>
          </a:r>
          <a:r>
            <a:rPr lang="es-ES" sz="2000" b="1" dirty="0"/>
            <a:t>.</a:t>
          </a:r>
        </a:p>
      </dgm:t>
    </dgm:pt>
    <dgm:pt modelId="{7AED3908-39ED-4897-BC76-368B38F9EC39}" type="parTrans" cxnId="{61E4C805-BF1B-4DBE-8822-3D9B9FF2593A}">
      <dgm:prSet/>
      <dgm:spPr/>
      <dgm:t>
        <a:bodyPr/>
        <a:lstStyle/>
        <a:p>
          <a:endParaRPr lang="es-ES" sz="2000" b="1"/>
        </a:p>
      </dgm:t>
    </dgm:pt>
    <dgm:pt modelId="{DC789EEB-79F1-4751-B8F1-A6FFC0DE77E6}" type="sibTrans" cxnId="{61E4C805-BF1B-4DBE-8822-3D9B9FF2593A}">
      <dgm:prSet/>
      <dgm:spPr/>
      <dgm:t>
        <a:bodyPr/>
        <a:lstStyle/>
        <a:p>
          <a:endParaRPr lang="es-ES" sz="2000" b="1"/>
        </a:p>
      </dgm:t>
    </dgm:pt>
    <dgm:pt modelId="{3074D8F7-D460-4969-890D-377893E6B4BC}">
      <dgm:prSet custT="1"/>
      <dgm:spPr>
        <a:solidFill>
          <a:schemeClr val="accent4">
            <a:lumMod val="75000"/>
          </a:schemeClr>
        </a:solidFill>
      </dgm:spPr>
      <dgm:t>
        <a:bodyPr lIns="0" tIns="0"/>
        <a:lstStyle/>
        <a:p>
          <a:r>
            <a:rPr lang="ro-RO" sz="2000" b="1" dirty="0"/>
            <a:t>Nu este loc pentru orgoliu sau supraapreciere, deoarece tot meritul îi </a:t>
          </a:r>
          <a:r>
            <a:rPr lang="ro-RO" sz="2000" b="1" dirty="0" smtClean="0"/>
            <a:t>aparţine </a:t>
          </a:r>
          <a:r>
            <a:rPr lang="ro-RO" sz="2000" b="1" dirty="0"/>
            <a:t>lui Dumnezeu</a:t>
          </a:r>
          <a:r>
            <a:rPr lang="es-ES" sz="2000" b="1" dirty="0"/>
            <a:t>.</a:t>
          </a:r>
        </a:p>
      </dgm:t>
    </dgm:pt>
    <dgm:pt modelId="{6E64F957-B839-48A1-8E64-ED3BD5C5475D}" type="parTrans" cxnId="{ADA32CE3-BD7A-4D10-8DE2-CA2C240BE6B3}">
      <dgm:prSet/>
      <dgm:spPr/>
      <dgm:t>
        <a:bodyPr/>
        <a:lstStyle/>
        <a:p>
          <a:endParaRPr lang="es-ES" sz="2000" b="1"/>
        </a:p>
      </dgm:t>
    </dgm:pt>
    <dgm:pt modelId="{C99D59FA-4652-4EC2-B08C-FF94ADB1ABE4}" type="sibTrans" cxnId="{ADA32CE3-BD7A-4D10-8DE2-CA2C240BE6B3}">
      <dgm:prSet/>
      <dgm:spPr/>
      <dgm:t>
        <a:bodyPr/>
        <a:lstStyle/>
        <a:p>
          <a:endParaRPr lang="es-ES" sz="2000" b="1"/>
        </a:p>
      </dgm:t>
    </dgm:pt>
    <dgm:pt modelId="{379D8E4A-3409-473C-A019-45BF2D1CD035}" type="pres">
      <dgm:prSet presAssocID="{3B3C292C-6E2D-491F-BE29-0E52717A6A7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AC4A1055-3CDF-4C31-B61B-4D8B53FA8E82}" type="pres">
      <dgm:prSet presAssocID="{3B3C292C-6E2D-491F-BE29-0E52717A6A76}" presName="wedge1" presStyleLbl="node1" presStyleIdx="0" presStyleCnt="4"/>
      <dgm:spPr/>
      <dgm:t>
        <a:bodyPr/>
        <a:lstStyle/>
        <a:p>
          <a:endParaRPr lang="ro-RO"/>
        </a:p>
      </dgm:t>
    </dgm:pt>
    <dgm:pt modelId="{D8AACC79-5349-4B41-80BB-7FF31B5E9CBA}" type="pres">
      <dgm:prSet presAssocID="{3B3C292C-6E2D-491F-BE29-0E52717A6A76}" presName="dummy1a" presStyleCnt="0"/>
      <dgm:spPr/>
    </dgm:pt>
    <dgm:pt modelId="{1F0D5DB2-A9B6-4603-A067-EAEDAB6B0B69}" type="pres">
      <dgm:prSet presAssocID="{3B3C292C-6E2D-491F-BE29-0E52717A6A76}" presName="dummy1b" presStyleCnt="0"/>
      <dgm:spPr/>
    </dgm:pt>
    <dgm:pt modelId="{C0C38746-2E2E-4B20-BCB7-7E7E1D513CBD}" type="pres">
      <dgm:prSet presAssocID="{3B3C292C-6E2D-491F-BE29-0E52717A6A7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5C18588-C4BD-4A48-960B-60BA7915C086}" type="pres">
      <dgm:prSet presAssocID="{3B3C292C-6E2D-491F-BE29-0E52717A6A76}" presName="wedge2" presStyleLbl="node1" presStyleIdx="1" presStyleCnt="4"/>
      <dgm:spPr/>
      <dgm:t>
        <a:bodyPr/>
        <a:lstStyle/>
        <a:p>
          <a:endParaRPr lang="ro-RO"/>
        </a:p>
      </dgm:t>
    </dgm:pt>
    <dgm:pt modelId="{0F1B9AC4-C81E-4E9D-8A3A-5BE6AFC064C5}" type="pres">
      <dgm:prSet presAssocID="{3B3C292C-6E2D-491F-BE29-0E52717A6A76}" presName="dummy2a" presStyleCnt="0"/>
      <dgm:spPr/>
    </dgm:pt>
    <dgm:pt modelId="{ACF4415F-C64B-4767-8ADA-C17632E72985}" type="pres">
      <dgm:prSet presAssocID="{3B3C292C-6E2D-491F-BE29-0E52717A6A76}" presName="dummy2b" presStyleCnt="0"/>
      <dgm:spPr/>
    </dgm:pt>
    <dgm:pt modelId="{FF9C5E06-8141-474B-8273-28FE0FD18831}" type="pres">
      <dgm:prSet presAssocID="{3B3C292C-6E2D-491F-BE29-0E52717A6A7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9CDD678-7BDD-406C-A45D-84DD32EFCE90}" type="pres">
      <dgm:prSet presAssocID="{3B3C292C-6E2D-491F-BE29-0E52717A6A76}" presName="wedge3" presStyleLbl="node1" presStyleIdx="2" presStyleCnt="4"/>
      <dgm:spPr/>
      <dgm:t>
        <a:bodyPr/>
        <a:lstStyle/>
        <a:p>
          <a:endParaRPr lang="ro-RO"/>
        </a:p>
      </dgm:t>
    </dgm:pt>
    <dgm:pt modelId="{082FA166-50EF-42D5-B0C4-A069F303D6AC}" type="pres">
      <dgm:prSet presAssocID="{3B3C292C-6E2D-491F-BE29-0E52717A6A76}" presName="dummy3a" presStyleCnt="0"/>
      <dgm:spPr/>
    </dgm:pt>
    <dgm:pt modelId="{14A860E8-211D-46A1-A0A7-EE858CB1B41A}" type="pres">
      <dgm:prSet presAssocID="{3B3C292C-6E2D-491F-BE29-0E52717A6A76}" presName="dummy3b" presStyleCnt="0"/>
      <dgm:spPr/>
    </dgm:pt>
    <dgm:pt modelId="{CFE862AF-954B-408F-BFBA-0143D5276088}" type="pres">
      <dgm:prSet presAssocID="{3B3C292C-6E2D-491F-BE29-0E52717A6A7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9BE8A18-D159-4FD6-B83A-717D3508261C}" type="pres">
      <dgm:prSet presAssocID="{3B3C292C-6E2D-491F-BE29-0E52717A6A76}" presName="wedge4" presStyleLbl="node1" presStyleIdx="3" presStyleCnt="4" custScaleX="99792" custScaleY="101421" custLinFactNeighborX="692" custLinFactNeighborY="-355"/>
      <dgm:spPr/>
      <dgm:t>
        <a:bodyPr/>
        <a:lstStyle/>
        <a:p>
          <a:endParaRPr lang="ro-RO"/>
        </a:p>
      </dgm:t>
    </dgm:pt>
    <dgm:pt modelId="{5C12DD84-775F-4578-A662-F9DDE171AF06}" type="pres">
      <dgm:prSet presAssocID="{3B3C292C-6E2D-491F-BE29-0E52717A6A76}" presName="dummy4a" presStyleCnt="0"/>
      <dgm:spPr/>
    </dgm:pt>
    <dgm:pt modelId="{EC669918-E116-430C-820A-108D416BAD03}" type="pres">
      <dgm:prSet presAssocID="{3B3C292C-6E2D-491F-BE29-0E52717A6A76}" presName="dummy4b" presStyleCnt="0"/>
      <dgm:spPr/>
    </dgm:pt>
    <dgm:pt modelId="{7ADFFC96-10FC-498F-B99B-D6930F2A9969}" type="pres">
      <dgm:prSet presAssocID="{3B3C292C-6E2D-491F-BE29-0E52717A6A7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3BC497F-74C5-41F0-9607-DB1D968BADBD}" type="pres">
      <dgm:prSet presAssocID="{63B742CB-F6A2-4AC9-9EA2-A27A6997DB8D}" presName="arrowWedge1" presStyleLbl="fgSibTrans2D1" presStyleIdx="0" presStyleCnt="4" custScaleX="102045" custScaleY="102171"/>
      <dgm:spPr/>
    </dgm:pt>
    <dgm:pt modelId="{A71F90F3-D352-450D-B306-1CC824D1EDCD}" type="pres">
      <dgm:prSet presAssocID="{9BCEC47C-5407-45F1-9C2A-B2899D41E30F}" presName="arrowWedge2" presStyleLbl="fgSibTrans2D1" presStyleIdx="1" presStyleCnt="4" custScaleX="102045" custScaleY="102460"/>
      <dgm:spPr/>
    </dgm:pt>
    <dgm:pt modelId="{0B181FE3-D17A-4054-A32C-3D0C353DFBE1}" type="pres">
      <dgm:prSet presAssocID="{DC789EEB-79F1-4751-B8F1-A6FFC0DE77E6}" presName="arrowWedge3" presStyleLbl="fgSibTrans2D1" presStyleIdx="2" presStyleCnt="4" custScaleX="102441" custScaleY="102460"/>
      <dgm:spPr/>
    </dgm:pt>
    <dgm:pt modelId="{CA59229E-9E62-4BC3-BC09-E634A8A3A998}" type="pres">
      <dgm:prSet presAssocID="{C99D59FA-4652-4EC2-B08C-FF94ADB1ABE4}" presName="arrowWedge4" presStyleLbl="fgSibTrans2D1" presStyleIdx="3" presStyleCnt="4" custScaleX="102442" custScaleY="102466" custLinFactNeighborX="-2322" custLinFactNeighborY="-428"/>
      <dgm:spPr/>
    </dgm:pt>
  </dgm:ptLst>
  <dgm:cxnLst>
    <dgm:cxn modelId="{6A403BD5-CBCD-4968-AEF4-C171E147EF02}" type="presOf" srcId="{5A84780E-B720-43EF-8B66-446F88379972}" destId="{89CDD678-7BDD-406C-A45D-84DD32EFCE90}" srcOrd="0" destOrd="0" presId="urn:microsoft.com/office/officeart/2005/8/layout/cycle8"/>
    <dgm:cxn modelId="{AD856705-3178-4065-9ED2-CD0804888A90}" srcId="{3B3C292C-6E2D-491F-BE29-0E52717A6A76}" destId="{FDE4863B-B21B-4166-B017-9D972DC8885C}" srcOrd="0" destOrd="0" parTransId="{0464E731-D10D-4F49-A367-3CD9005D85BD}" sibTransId="{63B742CB-F6A2-4AC9-9EA2-A27A6997DB8D}"/>
    <dgm:cxn modelId="{6CCC2F29-6B1F-44B9-B076-5D4D1DA95DE0}" type="presOf" srcId="{FDE4863B-B21B-4166-B017-9D972DC8885C}" destId="{C0C38746-2E2E-4B20-BCB7-7E7E1D513CBD}" srcOrd="1" destOrd="0" presId="urn:microsoft.com/office/officeart/2005/8/layout/cycle8"/>
    <dgm:cxn modelId="{62DC0D89-AA84-465E-AF6A-5E714E11554E}" srcId="{3B3C292C-6E2D-491F-BE29-0E52717A6A76}" destId="{9B8D3E43-AA70-442A-9313-C94C70E92ABB}" srcOrd="1" destOrd="0" parTransId="{611EC4FE-695D-47B2-AF4F-87C955DD1661}" sibTransId="{9BCEC47C-5407-45F1-9C2A-B2899D41E30F}"/>
    <dgm:cxn modelId="{ADA32CE3-BD7A-4D10-8DE2-CA2C240BE6B3}" srcId="{3B3C292C-6E2D-491F-BE29-0E52717A6A76}" destId="{3074D8F7-D460-4969-890D-377893E6B4BC}" srcOrd="3" destOrd="0" parTransId="{6E64F957-B839-48A1-8E64-ED3BD5C5475D}" sibTransId="{C99D59FA-4652-4EC2-B08C-FF94ADB1ABE4}"/>
    <dgm:cxn modelId="{CD998F3A-EE07-4A88-B4E8-08CB25707CDC}" type="presOf" srcId="{9B8D3E43-AA70-442A-9313-C94C70E92ABB}" destId="{FF9C5E06-8141-474B-8273-28FE0FD18831}" srcOrd="1" destOrd="0" presId="urn:microsoft.com/office/officeart/2005/8/layout/cycle8"/>
    <dgm:cxn modelId="{1D126877-D7FB-466D-ABAF-6F36005FEC5B}" type="presOf" srcId="{FDE4863B-B21B-4166-B017-9D972DC8885C}" destId="{AC4A1055-3CDF-4C31-B61B-4D8B53FA8E82}" srcOrd="0" destOrd="0" presId="urn:microsoft.com/office/officeart/2005/8/layout/cycle8"/>
    <dgm:cxn modelId="{6ACCA98B-186F-4B4C-8F35-CB979990A266}" type="presOf" srcId="{5A84780E-B720-43EF-8B66-446F88379972}" destId="{CFE862AF-954B-408F-BFBA-0143D5276088}" srcOrd="1" destOrd="0" presId="urn:microsoft.com/office/officeart/2005/8/layout/cycle8"/>
    <dgm:cxn modelId="{7AE88F35-670B-4532-8759-A152FCA23D0B}" type="presOf" srcId="{3074D8F7-D460-4969-890D-377893E6B4BC}" destId="{99BE8A18-D159-4FD6-B83A-717D3508261C}" srcOrd="0" destOrd="0" presId="urn:microsoft.com/office/officeart/2005/8/layout/cycle8"/>
    <dgm:cxn modelId="{6E5B30D1-4E7C-4402-A0AB-6F1D2FF660D4}" type="presOf" srcId="{3B3C292C-6E2D-491F-BE29-0E52717A6A76}" destId="{379D8E4A-3409-473C-A019-45BF2D1CD035}" srcOrd="0" destOrd="0" presId="urn:microsoft.com/office/officeart/2005/8/layout/cycle8"/>
    <dgm:cxn modelId="{4CCA4CC6-8797-451F-BB91-45E4ACC58498}" type="presOf" srcId="{9B8D3E43-AA70-442A-9313-C94C70E92ABB}" destId="{25C18588-C4BD-4A48-960B-60BA7915C086}" srcOrd="0" destOrd="0" presId="urn:microsoft.com/office/officeart/2005/8/layout/cycle8"/>
    <dgm:cxn modelId="{331A6004-0EF6-4A12-A368-CEFEE5C1DA70}" type="presOf" srcId="{3074D8F7-D460-4969-890D-377893E6B4BC}" destId="{7ADFFC96-10FC-498F-B99B-D6930F2A9969}" srcOrd="1" destOrd="0" presId="urn:microsoft.com/office/officeart/2005/8/layout/cycle8"/>
    <dgm:cxn modelId="{61E4C805-BF1B-4DBE-8822-3D9B9FF2593A}" srcId="{3B3C292C-6E2D-491F-BE29-0E52717A6A76}" destId="{5A84780E-B720-43EF-8B66-446F88379972}" srcOrd="2" destOrd="0" parTransId="{7AED3908-39ED-4897-BC76-368B38F9EC39}" sibTransId="{DC789EEB-79F1-4751-B8F1-A6FFC0DE77E6}"/>
    <dgm:cxn modelId="{D6919FA5-D2DA-4C83-B14E-FB09C1676CB1}" type="presParOf" srcId="{379D8E4A-3409-473C-A019-45BF2D1CD035}" destId="{AC4A1055-3CDF-4C31-B61B-4D8B53FA8E82}" srcOrd="0" destOrd="0" presId="urn:microsoft.com/office/officeart/2005/8/layout/cycle8"/>
    <dgm:cxn modelId="{DF88C656-39A9-4600-85B8-33767A7FED8F}" type="presParOf" srcId="{379D8E4A-3409-473C-A019-45BF2D1CD035}" destId="{D8AACC79-5349-4B41-80BB-7FF31B5E9CBA}" srcOrd="1" destOrd="0" presId="urn:microsoft.com/office/officeart/2005/8/layout/cycle8"/>
    <dgm:cxn modelId="{32AF8679-9E82-4E9D-A493-0F442031EE99}" type="presParOf" srcId="{379D8E4A-3409-473C-A019-45BF2D1CD035}" destId="{1F0D5DB2-A9B6-4603-A067-EAEDAB6B0B69}" srcOrd="2" destOrd="0" presId="urn:microsoft.com/office/officeart/2005/8/layout/cycle8"/>
    <dgm:cxn modelId="{395D310D-F3E6-4B50-A82D-5129BC7BBB9C}" type="presParOf" srcId="{379D8E4A-3409-473C-A019-45BF2D1CD035}" destId="{C0C38746-2E2E-4B20-BCB7-7E7E1D513CBD}" srcOrd="3" destOrd="0" presId="urn:microsoft.com/office/officeart/2005/8/layout/cycle8"/>
    <dgm:cxn modelId="{6E8060BF-48C6-4D6B-A831-DDC063B23E9D}" type="presParOf" srcId="{379D8E4A-3409-473C-A019-45BF2D1CD035}" destId="{25C18588-C4BD-4A48-960B-60BA7915C086}" srcOrd="4" destOrd="0" presId="urn:microsoft.com/office/officeart/2005/8/layout/cycle8"/>
    <dgm:cxn modelId="{B932E770-5F3A-4F8A-861A-31D65808BF31}" type="presParOf" srcId="{379D8E4A-3409-473C-A019-45BF2D1CD035}" destId="{0F1B9AC4-C81E-4E9D-8A3A-5BE6AFC064C5}" srcOrd="5" destOrd="0" presId="urn:microsoft.com/office/officeart/2005/8/layout/cycle8"/>
    <dgm:cxn modelId="{E3DE14A3-6AF2-4495-88C6-95F6798BE14B}" type="presParOf" srcId="{379D8E4A-3409-473C-A019-45BF2D1CD035}" destId="{ACF4415F-C64B-4767-8ADA-C17632E72985}" srcOrd="6" destOrd="0" presId="urn:microsoft.com/office/officeart/2005/8/layout/cycle8"/>
    <dgm:cxn modelId="{8F29CDD9-7540-4BAB-B3F1-300D303CA22A}" type="presParOf" srcId="{379D8E4A-3409-473C-A019-45BF2D1CD035}" destId="{FF9C5E06-8141-474B-8273-28FE0FD18831}" srcOrd="7" destOrd="0" presId="urn:microsoft.com/office/officeart/2005/8/layout/cycle8"/>
    <dgm:cxn modelId="{1152A77E-CAD0-4F8E-B06F-5E4BA2EAC6C6}" type="presParOf" srcId="{379D8E4A-3409-473C-A019-45BF2D1CD035}" destId="{89CDD678-7BDD-406C-A45D-84DD32EFCE90}" srcOrd="8" destOrd="0" presId="urn:microsoft.com/office/officeart/2005/8/layout/cycle8"/>
    <dgm:cxn modelId="{A95DB9FF-1933-4E01-8B98-A6CBE38B9748}" type="presParOf" srcId="{379D8E4A-3409-473C-A019-45BF2D1CD035}" destId="{082FA166-50EF-42D5-B0C4-A069F303D6AC}" srcOrd="9" destOrd="0" presId="urn:microsoft.com/office/officeart/2005/8/layout/cycle8"/>
    <dgm:cxn modelId="{D00DC4FE-E319-44B2-8CD4-86E586EA3EE6}" type="presParOf" srcId="{379D8E4A-3409-473C-A019-45BF2D1CD035}" destId="{14A860E8-211D-46A1-A0A7-EE858CB1B41A}" srcOrd="10" destOrd="0" presId="urn:microsoft.com/office/officeart/2005/8/layout/cycle8"/>
    <dgm:cxn modelId="{BF3D9A06-3F63-4F1D-99F1-AD45BBEAA777}" type="presParOf" srcId="{379D8E4A-3409-473C-A019-45BF2D1CD035}" destId="{CFE862AF-954B-408F-BFBA-0143D5276088}" srcOrd="11" destOrd="0" presId="urn:microsoft.com/office/officeart/2005/8/layout/cycle8"/>
    <dgm:cxn modelId="{06BED4E7-022F-4F59-A7D1-764847F5C035}" type="presParOf" srcId="{379D8E4A-3409-473C-A019-45BF2D1CD035}" destId="{99BE8A18-D159-4FD6-B83A-717D3508261C}" srcOrd="12" destOrd="0" presId="urn:microsoft.com/office/officeart/2005/8/layout/cycle8"/>
    <dgm:cxn modelId="{F170739C-5E12-4751-A4B8-9A40982EE92E}" type="presParOf" srcId="{379D8E4A-3409-473C-A019-45BF2D1CD035}" destId="{5C12DD84-775F-4578-A662-F9DDE171AF06}" srcOrd="13" destOrd="0" presId="urn:microsoft.com/office/officeart/2005/8/layout/cycle8"/>
    <dgm:cxn modelId="{4EE1FD59-51FB-43CC-8EEC-2C7C62622524}" type="presParOf" srcId="{379D8E4A-3409-473C-A019-45BF2D1CD035}" destId="{EC669918-E116-430C-820A-108D416BAD03}" srcOrd="14" destOrd="0" presId="urn:microsoft.com/office/officeart/2005/8/layout/cycle8"/>
    <dgm:cxn modelId="{CB03A432-7DAF-40B9-9DFA-2CEDFE9E6B04}" type="presParOf" srcId="{379D8E4A-3409-473C-A019-45BF2D1CD035}" destId="{7ADFFC96-10FC-498F-B99B-D6930F2A9969}" srcOrd="15" destOrd="0" presId="urn:microsoft.com/office/officeart/2005/8/layout/cycle8"/>
    <dgm:cxn modelId="{527908F4-F8DE-4190-8DDC-21078520C356}" type="presParOf" srcId="{379D8E4A-3409-473C-A019-45BF2D1CD035}" destId="{E3BC497F-74C5-41F0-9607-DB1D968BADBD}" srcOrd="16" destOrd="0" presId="urn:microsoft.com/office/officeart/2005/8/layout/cycle8"/>
    <dgm:cxn modelId="{1DD1B023-2969-4041-BE2E-710B61B69C8D}" type="presParOf" srcId="{379D8E4A-3409-473C-A019-45BF2D1CD035}" destId="{A71F90F3-D352-450D-B306-1CC824D1EDCD}" srcOrd="17" destOrd="0" presId="urn:microsoft.com/office/officeart/2005/8/layout/cycle8"/>
    <dgm:cxn modelId="{D6816325-864D-48BE-9C8F-8341CA996763}" type="presParOf" srcId="{379D8E4A-3409-473C-A019-45BF2D1CD035}" destId="{0B181FE3-D17A-4054-A32C-3D0C353DFBE1}" srcOrd="18" destOrd="0" presId="urn:microsoft.com/office/officeart/2005/8/layout/cycle8"/>
    <dgm:cxn modelId="{1348EB49-47D6-4E93-94D3-64F11CA9A6DE}" type="presParOf" srcId="{379D8E4A-3409-473C-A019-45BF2D1CD035}" destId="{CA59229E-9E62-4BC3-BC09-E634A8A3A99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340D2-62DA-4915-B9A8-60EF47F33FF4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2C0726-4D96-408C-9571-17C20AB44322}">
      <dgm:prSet custT="1"/>
      <dgm:spPr/>
      <dgm:t>
        <a:bodyPr/>
        <a:lstStyle/>
        <a:p>
          <a:r>
            <a:rPr lang="ro-RO" sz="2000" b="1" dirty="0">
              <a:solidFill>
                <a:schemeClr val="bg1"/>
              </a:solidFill>
            </a:rPr>
            <a:t>Rezolvarea </a:t>
          </a:r>
          <a:r>
            <a:rPr lang="ro-RO" sz="2000" b="1" dirty="0" smtClean="0">
              <a:solidFill>
                <a:schemeClr val="bg1"/>
              </a:solidFill>
            </a:rPr>
            <a:t>diferenţelor </a:t>
          </a:r>
          <a:r>
            <a:rPr lang="ro-RO" sz="2000" b="1" dirty="0">
              <a:solidFill>
                <a:schemeClr val="bg1"/>
              </a:solidFill>
            </a:rPr>
            <a:t>în particular </a:t>
          </a:r>
          <a:r>
            <a:rPr lang="ro-RO" sz="2000" b="1" dirty="0" smtClean="0">
              <a:solidFill>
                <a:schemeClr val="bg1"/>
              </a:solidFill>
            </a:rPr>
            <a:t>şi </a:t>
          </a:r>
          <a:r>
            <a:rPr lang="ro-RO" sz="2000" b="1" dirty="0">
              <a:solidFill>
                <a:schemeClr val="bg1"/>
              </a:solidFill>
            </a:rPr>
            <a:t>cu un spirit de dragoste </a:t>
          </a:r>
          <a:r>
            <a:rPr lang="ro-RO" sz="2000" b="1" dirty="0" smtClean="0">
              <a:solidFill>
                <a:schemeClr val="bg1"/>
              </a:solidFill>
            </a:rPr>
            <a:t>creştină</a:t>
          </a:r>
          <a:r>
            <a:rPr lang="es-ES" sz="2000" b="1" dirty="0">
              <a:solidFill>
                <a:schemeClr val="bg1"/>
              </a:solidFill>
            </a:rPr>
            <a:t>.</a:t>
          </a:r>
          <a:endParaRPr lang="es-ES" sz="2000" dirty="0">
            <a:solidFill>
              <a:schemeClr val="bg1"/>
            </a:solidFill>
          </a:endParaRPr>
        </a:p>
      </dgm:t>
    </dgm:pt>
    <dgm:pt modelId="{407CF09D-10DC-4E46-B1F6-EC9F8944D9CB}" type="parTrans" cxnId="{64FB8A36-4698-4FDD-AE97-A12BB09E1DE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5E60268-9A4B-4B05-8920-825E98B53D63}" type="sibTrans" cxnId="{64FB8A36-4698-4FDD-AE97-A12BB09E1DE4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1BF96612-3AFC-48DD-8418-72F33BDC4231}">
      <dgm:prSet custT="1"/>
      <dgm:spPr/>
      <dgm:t>
        <a:bodyPr/>
        <a:lstStyle/>
        <a:p>
          <a:r>
            <a:rPr lang="ro-RO" sz="2000" b="1" dirty="0">
              <a:solidFill>
                <a:schemeClr val="bg1"/>
              </a:solidFill>
            </a:rPr>
            <a:t>Chemarea unei/unor persoane în mjlocul conflictului.</a:t>
          </a:r>
          <a:endParaRPr lang="es-ES" sz="2000" dirty="0">
            <a:solidFill>
              <a:schemeClr val="bg1"/>
            </a:solidFill>
          </a:endParaRPr>
        </a:p>
      </dgm:t>
    </dgm:pt>
    <dgm:pt modelId="{50B9452A-E617-43D3-8FF5-68A269EC94CF}" type="parTrans" cxnId="{D3386E84-9AD1-47E2-8727-4CAF8E2898D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10F49FE-E84D-40AF-8519-76D9D98E2B18}" type="sibTrans" cxnId="{D3386E84-9AD1-47E2-8727-4CAF8E2898D9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D78E968-D7B5-4852-9E9F-2B8DA526DBE1}">
      <dgm:prSet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Convocar</a:t>
          </a:r>
          <a:r>
            <a:rPr lang="ro-RO" sz="2000" b="1" dirty="0">
              <a:solidFill>
                <a:schemeClr val="bg1"/>
              </a:solidFill>
            </a:rPr>
            <a:t>ea comitetului bisericii cu scopul de a </a:t>
          </a:r>
          <a:r>
            <a:rPr lang="ro-RO" sz="2000" b="1" dirty="0" smtClean="0">
              <a:solidFill>
                <a:schemeClr val="bg1"/>
              </a:solidFill>
            </a:rPr>
            <a:t>obţine </a:t>
          </a:r>
          <a:r>
            <a:rPr lang="ro-RO" sz="2000" b="1" dirty="0">
              <a:solidFill>
                <a:schemeClr val="bg1"/>
              </a:solidFill>
            </a:rPr>
            <a:t>împăcarea.</a:t>
          </a:r>
          <a:endParaRPr lang="es-ES" sz="2000" dirty="0">
            <a:solidFill>
              <a:schemeClr val="bg1"/>
            </a:solidFill>
          </a:endParaRPr>
        </a:p>
      </dgm:t>
    </dgm:pt>
    <dgm:pt modelId="{A5484C85-1C9E-4F67-83AB-7669A5E270CF}" type="parTrans" cxnId="{7A5AD6C8-B1EA-4C0E-A51C-BD4542063BD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F35F3992-A28D-43A4-9A4A-0CC1D8390E6E}" type="sibTrans" cxnId="{7A5AD6C8-B1EA-4C0E-A51C-BD4542063BDC}">
      <dgm:prSet/>
      <dgm:spPr/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2BE054B3-DB76-4918-B627-110869B098FC}" type="pres">
      <dgm:prSet presAssocID="{A51340D2-62DA-4915-B9A8-60EF47F33F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8AC0ED7E-C371-4B07-9B5C-423E731F580C}" type="pres">
      <dgm:prSet presAssocID="{812C0726-4D96-408C-9571-17C20AB44322}" presName="compNode" presStyleCnt="0"/>
      <dgm:spPr/>
    </dgm:pt>
    <dgm:pt modelId="{1DE7E08E-9DD2-438E-9F82-B2FADF5EE6BF}" type="pres">
      <dgm:prSet presAssocID="{812C0726-4D96-408C-9571-17C20AB44322}" presName="pictRect" presStyleLbl="node1" presStyleIdx="0" presStyleCnt="3" custLinFactNeighborY="-16110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500576E1-408C-46EE-B9E1-DE0269219F6F}" type="pres">
      <dgm:prSet presAssocID="{812C0726-4D96-408C-9571-17C20AB44322}" presName="textRect" presStyleLbl="revTx" presStyleIdx="0" presStyleCnt="3" custLinFactNeighborY="-299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BFCD506-D2A2-4231-A182-74A797936397}" type="pres">
      <dgm:prSet presAssocID="{75E60268-9A4B-4B05-8920-825E98B53D63}" presName="sibTrans" presStyleLbl="sibTrans2D1" presStyleIdx="0" presStyleCnt="0"/>
      <dgm:spPr/>
      <dgm:t>
        <a:bodyPr/>
        <a:lstStyle/>
        <a:p>
          <a:endParaRPr lang="ro-RO"/>
        </a:p>
      </dgm:t>
    </dgm:pt>
    <dgm:pt modelId="{45C802FE-7D8F-4CE7-8615-CAADCE8529B2}" type="pres">
      <dgm:prSet presAssocID="{1BF96612-3AFC-48DD-8418-72F33BDC4231}" presName="compNode" presStyleCnt="0"/>
      <dgm:spPr/>
    </dgm:pt>
    <dgm:pt modelId="{807AFB39-50FA-4BDD-81C8-750A9D8BAA72}" type="pres">
      <dgm:prSet presAssocID="{1BF96612-3AFC-48DD-8418-72F33BDC4231}" presName="pictRect" presStyleLbl="node1" presStyleIdx="1" presStyleCnt="3" custLinFactNeighborY="-16110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393736E4-874F-4AA8-B472-611124E99983}" type="pres">
      <dgm:prSet presAssocID="{1BF96612-3AFC-48DD-8418-72F33BDC4231}" presName="textRect" presStyleLbl="revTx" presStyleIdx="1" presStyleCnt="3" custLinFactNeighborY="-299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B268A24-338F-46FE-8760-6A3D9ED6CA9B}" type="pres">
      <dgm:prSet presAssocID="{F10F49FE-E84D-40AF-8519-76D9D98E2B18}" presName="sibTrans" presStyleLbl="sibTrans2D1" presStyleIdx="0" presStyleCnt="0"/>
      <dgm:spPr/>
      <dgm:t>
        <a:bodyPr/>
        <a:lstStyle/>
        <a:p>
          <a:endParaRPr lang="ro-RO"/>
        </a:p>
      </dgm:t>
    </dgm:pt>
    <dgm:pt modelId="{60507B54-BEB2-4CE5-9F01-6AF0A5346FC6}" type="pres">
      <dgm:prSet presAssocID="{8D78E968-D7B5-4852-9E9F-2B8DA526DBE1}" presName="compNode" presStyleCnt="0"/>
      <dgm:spPr/>
    </dgm:pt>
    <dgm:pt modelId="{8D1C1A66-D808-466B-BAE4-A0EC01DDC9E5}" type="pres">
      <dgm:prSet presAssocID="{8D78E968-D7B5-4852-9E9F-2B8DA526DBE1}" presName="pictRect" presStyleLbl="node1" presStyleIdx="2" presStyleCnt="3" custLinFactNeighborY="-16110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18307647-2494-4400-9EA3-7C2612B3EF45}" type="pres">
      <dgm:prSet presAssocID="{8D78E968-D7B5-4852-9E9F-2B8DA526DBE1}" presName="textRect" presStyleLbl="revTx" presStyleIdx="2" presStyleCnt="3" custLinFactNeighborY="-2991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A5AD6C8-B1EA-4C0E-A51C-BD4542063BDC}" srcId="{A51340D2-62DA-4915-B9A8-60EF47F33FF4}" destId="{8D78E968-D7B5-4852-9E9F-2B8DA526DBE1}" srcOrd="2" destOrd="0" parTransId="{A5484C85-1C9E-4F67-83AB-7669A5E270CF}" sibTransId="{F35F3992-A28D-43A4-9A4A-0CC1D8390E6E}"/>
    <dgm:cxn modelId="{3BE991DF-85F7-4F1B-89CB-5B767353FD91}" type="presOf" srcId="{F10F49FE-E84D-40AF-8519-76D9D98E2B18}" destId="{1B268A24-338F-46FE-8760-6A3D9ED6CA9B}" srcOrd="0" destOrd="0" presId="urn:microsoft.com/office/officeart/2005/8/layout/pList1#1"/>
    <dgm:cxn modelId="{5F134742-5C7D-42FA-A07B-E13937B4D6FF}" type="presOf" srcId="{75E60268-9A4B-4B05-8920-825E98B53D63}" destId="{CBFCD506-D2A2-4231-A182-74A797936397}" srcOrd="0" destOrd="0" presId="urn:microsoft.com/office/officeart/2005/8/layout/pList1#1"/>
    <dgm:cxn modelId="{C8B1FE04-22AE-4E02-9BEA-CD6B0721DBCA}" type="presOf" srcId="{812C0726-4D96-408C-9571-17C20AB44322}" destId="{500576E1-408C-46EE-B9E1-DE0269219F6F}" srcOrd="0" destOrd="0" presId="urn:microsoft.com/office/officeart/2005/8/layout/pList1#1"/>
    <dgm:cxn modelId="{FC8D4ED6-894D-4D6F-98AA-A359AE55E1ED}" type="presOf" srcId="{A51340D2-62DA-4915-B9A8-60EF47F33FF4}" destId="{2BE054B3-DB76-4918-B627-110869B098FC}" srcOrd="0" destOrd="0" presId="urn:microsoft.com/office/officeart/2005/8/layout/pList1#1"/>
    <dgm:cxn modelId="{426EEB22-D2E5-4E05-9908-2FE71A310DB4}" type="presOf" srcId="{8D78E968-D7B5-4852-9E9F-2B8DA526DBE1}" destId="{18307647-2494-4400-9EA3-7C2612B3EF45}" srcOrd="0" destOrd="0" presId="urn:microsoft.com/office/officeart/2005/8/layout/pList1#1"/>
    <dgm:cxn modelId="{D3386E84-9AD1-47E2-8727-4CAF8E2898D9}" srcId="{A51340D2-62DA-4915-B9A8-60EF47F33FF4}" destId="{1BF96612-3AFC-48DD-8418-72F33BDC4231}" srcOrd="1" destOrd="0" parTransId="{50B9452A-E617-43D3-8FF5-68A269EC94CF}" sibTransId="{F10F49FE-E84D-40AF-8519-76D9D98E2B18}"/>
    <dgm:cxn modelId="{003DB144-598F-4EAC-B152-0994AF489F7F}" type="presOf" srcId="{1BF96612-3AFC-48DD-8418-72F33BDC4231}" destId="{393736E4-874F-4AA8-B472-611124E99983}" srcOrd="0" destOrd="0" presId="urn:microsoft.com/office/officeart/2005/8/layout/pList1#1"/>
    <dgm:cxn modelId="{64FB8A36-4698-4FDD-AE97-A12BB09E1DE4}" srcId="{A51340D2-62DA-4915-B9A8-60EF47F33FF4}" destId="{812C0726-4D96-408C-9571-17C20AB44322}" srcOrd="0" destOrd="0" parTransId="{407CF09D-10DC-4E46-B1F6-EC9F8944D9CB}" sibTransId="{75E60268-9A4B-4B05-8920-825E98B53D63}"/>
    <dgm:cxn modelId="{7A75E248-219E-4C56-8399-CAA1286669E6}" type="presParOf" srcId="{2BE054B3-DB76-4918-B627-110869B098FC}" destId="{8AC0ED7E-C371-4B07-9B5C-423E731F580C}" srcOrd="0" destOrd="0" presId="urn:microsoft.com/office/officeart/2005/8/layout/pList1#1"/>
    <dgm:cxn modelId="{990FFDA0-3106-4F03-83BC-41B49F084099}" type="presParOf" srcId="{8AC0ED7E-C371-4B07-9B5C-423E731F580C}" destId="{1DE7E08E-9DD2-438E-9F82-B2FADF5EE6BF}" srcOrd="0" destOrd="0" presId="urn:microsoft.com/office/officeart/2005/8/layout/pList1#1"/>
    <dgm:cxn modelId="{F081037F-6297-44C6-BEC5-59AAC16D4EE1}" type="presParOf" srcId="{8AC0ED7E-C371-4B07-9B5C-423E731F580C}" destId="{500576E1-408C-46EE-B9E1-DE0269219F6F}" srcOrd="1" destOrd="0" presId="urn:microsoft.com/office/officeart/2005/8/layout/pList1#1"/>
    <dgm:cxn modelId="{A93A9381-B475-4D19-926E-9137146FD725}" type="presParOf" srcId="{2BE054B3-DB76-4918-B627-110869B098FC}" destId="{CBFCD506-D2A2-4231-A182-74A797936397}" srcOrd="1" destOrd="0" presId="urn:microsoft.com/office/officeart/2005/8/layout/pList1#1"/>
    <dgm:cxn modelId="{92009BD0-990A-4F43-86FD-9AF21BE05EB1}" type="presParOf" srcId="{2BE054B3-DB76-4918-B627-110869B098FC}" destId="{45C802FE-7D8F-4CE7-8615-CAADCE8529B2}" srcOrd="2" destOrd="0" presId="urn:microsoft.com/office/officeart/2005/8/layout/pList1#1"/>
    <dgm:cxn modelId="{D083A341-6AC5-41E5-9691-DF70AAF98BEA}" type="presParOf" srcId="{45C802FE-7D8F-4CE7-8615-CAADCE8529B2}" destId="{807AFB39-50FA-4BDD-81C8-750A9D8BAA72}" srcOrd="0" destOrd="0" presId="urn:microsoft.com/office/officeart/2005/8/layout/pList1#1"/>
    <dgm:cxn modelId="{E2613D4F-7689-4F05-BDE6-A1B2AA7776C0}" type="presParOf" srcId="{45C802FE-7D8F-4CE7-8615-CAADCE8529B2}" destId="{393736E4-874F-4AA8-B472-611124E99983}" srcOrd="1" destOrd="0" presId="urn:microsoft.com/office/officeart/2005/8/layout/pList1#1"/>
    <dgm:cxn modelId="{B81FDEC9-EF46-478E-8DB5-2C840363A6BD}" type="presParOf" srcId="{2BE054B3-DB76-4918-B627-110869B098FC}" destId="{1B268A24-338F-46FE-8760-6A3D9ED6CA9B}" srcOrd="3" destOrd="0" presId="urn:microsoft.com/office/officeart/2005/8/layout/pList1#1"/>
    <dgm:cxn modelId="{AA095251-ABD2-4E77-8D19-EDC5547EAA0E}" type="presParOf" srcId="{2BE054B3-DB76-4918-B627-110869B098FC}" destId="{60507B54-BEB2-4CE5-9F01-6AF0A5346FC6}" srcOrd="4" destOrd="0" presId="urn:microsoft.com/office/officeart/2005/8/layout/pList1#1"/>
    <dgm:cxn modelId="{2833399F-FC7E-4992-B8C8-2F15BED77500}" type="presParOf" srcId="{60507B54-BEB2-4CE5-9F01-6AF0A5346FC6}" destId="{8D1C1A66-D808-466B-BAE4-A0EC01DDC9E5}" srcOrd="0" destOrd="0" presId="urn:microsoft.com/office/officeart/2005/8/layout/pList1#1"/>
    <dgm:cxn modelId="{8F99397E-879C-486A-B807-D6D984CB2CE7}" type="presParOf" srcId="{60507B54-BEB2-4CE5-9F01-6AF0A5346FC6}" destId="{18307647-2494-4400-9EA3-7C2612B3EF45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4A1055-3CDF-4C31-B61B-4D8B53FA8E82}">
      <dsp:nvSpPr>
        <dsp:cNvPr id="0" name=""/>
        <dsp:cNvSpPr/>
      </dsp:nvSpPr>
      <dsp:spPr>
        <a:xfrm>
          <a:off x="1225230" y="419815"/>
          <a:ext cx="5338898" cy="5338898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Dumnezeu ne chiamă la cooperare nu la </a:t>
          </a:r>
          <a:r>
            <a:rPr lang="ro-RO" sz="2000" b="1" kern="1200" dirty="0" smtClean="0"/>
            <a:t>competiţie</a:t>
          </a:r>
          <a:endParaRPr lang="es-ES" sz="2000" b="1" kern="1200" dirty="0"/>
        </a:p>
      </dsp:txBody>
      <dsp:txXfrm>
        <a:off x="4059296" y="1526366"/>
        <a:ext cx="1970307" cy="1461841"/>
      </dsp:txXfrm>
    </dsp:sp>
    <dsp:sp modelId="{25C18588-C4BD-4A48-960B-60BA7915C086}">
      <dsp:nvSpPr>
        <dsp:cNvPr id="0" name=""/>
        <dsp:cNvSpPr/>
      </dsp:nvSpPr>
      <dsp:spPr>
        <a:xfrm>
          <a:off x="1225230" y="599050"/>
          <a:ext cx="5338898" cy="5338898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Nu exită daruri mai mici sau mai mari, ci daruri cu diferite scopuri</a:t>
          </a:r>
          <a:r>
            <a:rPr lang="es-ES" sz="2000" b="1" kern="1200" dirty="0"/>
            <a:t>.</a:t>
          </a:r>
        </a:p>
      </dsp:txBody>
      <dsp:txXfrm>
        <a:off x="4059296" y="3369557"/>
        <a:ext cx="1970307" cy="1461841"/>
      </dsp:txXfrm>
    </dsp:sp>
    <dsp:sp modelId="{89CDD678-7BDD-406C-A45D-84DD32EFCE90}">
      <dsp:nvSpPr>
        <dsp:cNvPr id="0" name=""/>
        <dsp:cNvSpPr/>
      </dsp:nvSpPr>
      <dsp:spPr>
        <a:xfrm>
          <a:off x="1045996" y="599050"/>
          <a:ext cx="5338898" cy="5338898"/>
        </a:xfrm>
        <a:prstGeom prst="pie">
          <a:avLst>
            <a:gd name="adj1" fmla="val 5400000"/>
            <a:gd name="adj2" fmla="val 1080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Nu sunt persoane superioare sau inferioare, ci persoane cu </a:t>
          </a:r>
          <a:r>
            <a:rPr lang="ro-RO" sz="2000" b="1" kern="1200" dirty="0" smtClean="0"/>
            <a:t>capacităţi </a:t>
          </a:r>
          <a:r>
            <a:rPr lang="ro-RO" sz="2000" b="1" kern="1200" dirty="0"/>
            <a:t>diferite</a:t>
          </a:r>
          <a:r>
            <a:rPr lang="es-ES" sz="2000" b="1" kern="1200" dirty="0"/>
            <a:t>.</a:t>
          </a:r>
        </a:p>
      </dsp:txBody>
      <dsp:txXfrm>
        <a:off x="1580521" y="3369557"/>
        <a:ext cx="1970307" cy="1461841"/>
      </dsp:txXfrm>
    </dsp:sp>
    <dsp:sp modelId="{99BE8A18-D159-4FD6-B83A-717D3508261C}">
      <dsp:nvSpPr>
        <dsp:cNvPr id="0" name=""/>
        <dsp:cNvSpPr/>
      </dsp:nvSpPr>
      <dsp:spPr>
        <a:xfrm>
          <a:off x="1088493" y="362929"/>
          <a:ext cx="5327793" cy="5414764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Nu este loc pentru orgoliu sau supraapreciere, deoarece tot meritul îi </a:t>
          </a:r>
          <a:r>
            <a:rPr lang="ro-RO" sz="2000" b="1" kern="1200" dirty="0" smtClean="0"/>
            <a:t>aparţine </a:t>
          </a:r>
          <a:r>
            <a:rPr lang="ro-RO" sz="2000" b="1" kern="1200" dirty="0"/>
            <a:t>lui Dumnezeu</a:t>
          </a:r>
          <a:r>
            <a:rPr lang="es-ES" sz="2000" b="1" kern="1200" dirty="0"/>
            <a:t>.</a:t>
          </a:r>
        </a:p>
      </dsp:txBody>
      <dsp:txXfrm>
        <a:off x="1621907" y="1485204"/>
        <a:ext cx="1966209" cy="1482614"/>
      </dsp:txXfrm>
    </dsp:sp>
    <dsp:sp modelId="{E3BC497F-74C5-41F0-9607-DB1D968BADBD}">
      <dsp:nvSpPr>
        <dsp:cNvPr id="0" name=""/>
        <dsp:cNvSpPr/>
      </dsp:nvSpPr>
      <dsp:spPr>
        <a:xfrm>
          <a:off x="833378" y="24183"/>
          <a:ext cx="6122603" cy="613016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F90F3-D352-450D-B306-1CC824D1EDCD}">
      <dsp:nvSpPr>
        <dsp:cNvPr id="0" name=""/>
        <dsp:cNvSpPr/>
      </dsp:nvSpPr>
      <dsp:spPr>
        <a:xfrm>
          <a:off x="833378" y="194748"/>
          <a:ext cx="6122603" cy="614750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81FE3-D17A-4054-A32C-3D0C353DFBE1}">
      <dsp:nvSpPr>
        <dsp:cNvPr id="0" name=""/>
        <dsp:cNvSpPr/>
      </dsp:nvSpPr>
      <dsp:spPr>
        <a:xfrm>
          <a:off x="642264" y="194748"/>
          <a:ext cx="6146363" cy="614750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9229E-9E62-4BC3-BC09-E634A8A3A998}">
      <dsp:nvSpPr>
        <dsp:cNvPr id="0" name=""/>
        <dsp:cNvSpPr/>
      </dsp:nvSpPr>
      <dsp:spPr>
        <a:xfrm>
          <a:off x="539898" y="-29558"/>
          <a:ext cx="6146423" cy="61478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7E08E-9DD2-438E-9F82-B2FADF5EE6BF}">
      <dsp:nvSpPr>
        <dsp:cNvPr id="0" name=""/>
        <dsp:cNvSpPr/>
      </dsp:nvSpPr>
      <dsp:spPr>
        <a:xfrm>
          <a:off x="1681" y="22118"/>
          <a:ext cx="2668600" cy="1838665"/>
        </a:xfrm>
        <a:prstGeom prst="round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576E1-408C-46EE-B9E1-DE0269219F6F}">
      <dsp:nvSpPr>
        <dsp:cNvPr id="0" name=""/>
        <dsp:cNvSpPr/>
      </dsp:nvSpPr>
      <dsp:spPr>
        <a:xfrm>
          <a:off x="1681" y="1860829"/>
          <a:ext cx="2668600" cy="99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bg1"/>
              </a:solidFill>
            </a:rPr>
            <a:t>Rezolvarea </a:t>
          </a:r>
          <a:r>
            <a:rPr lang="ro-RO" sz="2000" b="1" kern="1200" dirty="0" smtClean="0">
              <a:solidFill>
                <a:schemeClr val="bg1"/>
              </a:solidFill>
            </a:rPr>
            <a:t>diferenţelor </a:t>
          </a:r>
          <a:r>
            <a:rPr lang="ro-RO" sz="2000" b="1" kern="1200" dirty="0">
              <a:solidFill>
                <a:schemeClr val="bg1"/>
              </a:solidFill>
            </a:rPr>
            <a:t>în particular </a:t>
          </a:r>
          <a:r>
            <a:rPr lang="ro-RO" sz="2000" b="1" kern="1200" dirty="0" smtClean="0">
              <a:solidFill>
                <a:schemeClr val="bg1"/>
              </a:solidFill>
            </a:rPr>
            <a:t>şi </a:t>
          </a:r>
          <a:r>
            <a:rPr lang="ro-RO" sz="2000" b="1" kern="1200" dirty="0">
              <a:solidFill>
                <a:schemeClr val="bg1"/>
              </a:solidFill>
            </a:rPr>
            <a:t>cu un spirit de dragoste </a:t>
          </a:r>
          <a:r>
            <a:rPr lang="ro-RO" sz="2000" b="1" kern="1200" dirty="0" smtClean="0">
              <a:solidFill>
                <a:schemeClr val="bg1"/>
              </a:solidFill>
            </a:rPr>
            <a:t>creştină</a:t>
          </a:r>
          <a:r>
            <a:rPr lang="es-ES" sz="2000" b="1" kern="1200" dirty="0">
              <a:solidFill>
                <a:schemeClr val="bg1"/>
              </a:solidFill>
            </a:rPr>
            <a:t>.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1681" y="1860829"/>
        <a:ext cx="2668600" cy="990050"/>
      </dsp:txXfrm>
    </dsp:sp>
    <dsp:sp modelId="{807AFB39-50FA-4BDD-81C8-750A9D8BAA72}">
      <dsp:nvSpPr>
        <dsp:cNvPr id="0" name=""/>
        <dsp:cNvSpPr/>
      </dsp:nvSpPr>
      <dsp:spPr>
        <a:xfrm>
          <a:off x="2937254" y="22118"/>
          <a:ext cx="2668600" cy="1838665"/>
        </a:xfrm>
        <a:prstGeom prst="round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736E4-874F-4AA8-B472-611124E99983}">
      <dsp:nvSpPr>
        <dsp:cNvPr id="0" name=""/>
        <dsp:cNvSpPr/>
      </dsp:nvSpPr>
      <dsp:spPr>
        <a:xfrm>
          <a:off x="2937254" y="1860829"/>
          <a:ext cx="2668600" cy="99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bg1"/>
              </a:solidFill>
            </a:rPr>
            <a:t>Chemarea unei/unor persoane în mjlocul conflictului.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2937254" y="1860829"/>
        <a:ext cx="2668600" cy="990050"/>
      </dsp:txXfrm>
    </dsp:sp>
    <dsp:sp modelId="{8D1C1A66-D808-466B-BAE4-A0EC01DDC9E5}">
      <dsp:nvSpPr>
        <dsp:cNvPr id="0" name=""/>
        <dsp:cNvSpPr/>
      </dsp:nvSpPr>
      <dsp:spPr>
        <a:xfrm>
          <a:off x="5872826" y="22118"/>
          <a:ext cx="2668600" cy="1838665"/>
        </a:xfrm>
        <a:prstGeom prst="roundRect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07647-2494-4400-9EA3-7C2612B3EF45}">
      <dsp:nvSpPr>
        <dsp:cNvPr id="0" name=""/>
        <dsp:cNvSpPr/>
      </dsp:nvSpPr>
      <dsp:spPr>
        <a:xfrm>
          <a:off x="5872826" y="1860829"/>
          <a:ext cx="2668600" cy="99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/>
              </a:solidFill>
            </a:rPr>
            <a:t>Convocar</a:t>
          </a:r>
          <a:r>
            <a:rPr lang="ro-RO" sz="2000" b="1" kern="1200" dirty="0">
              <a:solidFill>
                <a:schemeClr val="bg1"/>
              </a:solidFill>
            </a:rPr>
            <a:t>ea comitetului bisericii cu scopul de a </a:t>
          </a:r>
          <a:r>
            <a:rPr lang="ro-RO" sz="2000" b="1" kern="1200" dirty="0" smtClean="0">
              <a:solidFill>
                <a:schemeClr val="bg1"/>
              </a:solidFill>
            </a:rPr>
            <a:t>obţine </a:t>
          </a:r>
          <a:r>
            <a:rPr lang="ro-RO" sz="2000" b="1" kern="1200" dirty="0">
              <a:solidFill>
                <a:schemeClr val="bg1"/>
              </a:solidFill>
            </a:rPr>
            <a:t>împăcarea.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5872826" y="1860829"/>
        <a:ext cx="2668600" cy="99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1096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312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6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ABC2-F74B-4132-82FF-C4EB44BAE6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FEF8-29BB-4EAA-B035-F00E8256F5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2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297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4483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349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652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07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4722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522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734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8CED-A2EE-48A6-9C61-6A1F619FB1D7}" type="datetimeFigureOut">
              <a:rPr lang="es-ES" smtClean="0"/>
              <a:pPr/>
              <a:t>07/12/2018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6009E-43A0-4459-ADFD-518CC4B449A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41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ABC2-F74B-4132-82FF-C4EB44BAE6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FEF8-29BB-4EAA-B035-F00E8256F5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0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ielo, interior, pared&#10;&#10;Descripción generada con confianza alta">
            <a:extLst>
              <a:ext uri="{FF2B5EF4-FFF2-40B4-BE49-F238E27FC236}">
                <a16:creationId xmlns:a16="http://schemas.microsoft.com/office/drawing/2014/main" xmlns="" id="{8FFF0E2B-0793-464F-9152-E50EA2A8B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35A6437-69CE-4C5E-AC0F-EC087528E1B4}"/>
              </a:ext>
            </a:extLst>
          </p:cNvPr>
          <p:cNvSpPr txBox="1"/>
          <p:nvPr/>
        </p:nvSpPr>
        <p:spPr>
          <a:xfrm>
            <a:off x="-1" y="5360785"/>
            <a:ext cx="914397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o-RO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UNITATEA </a:t>
            </a:r>
            <a:r>
              <a:rPr lang="ro-RO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ŞI </a:t>
            </a:r>
            <a:r>
              <a:rPr lang="ro-RO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REFACEREA </a:t>
            </a:r>
            <a:r>
              <a:rPr lang="ro-RO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RELAŢIILOR</a:t>
            </a:r>
            <a:endParaRPr lang="ro-RO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4BAFA34-21DF-40EE-84F7-C8D901533B26}"/>
              </a:ext>
            </a:extLst>
          </p:cNvPr>
          <p:cNvSpPr txBox="1"/>
          <p:nvPr/>
        </p:nvSpPr>
        <p:spPr>
          <a:xfrm>
            <a:off x="5543847" y="0"/>
            <a:ext cx="36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rgbClr val="46525C"/>
                </a:solidFill>
              </a:rPr>
              <a:t>Studiul</a:t>
            </a:r>
            <a:r>
              <a:rPr lang="ro-RO" b="1" smtClean="0">
                <a:solidFill>
                  <a:srgbClr val="46525C"/>
                </a:solidFill>
              </a:rPr>
              <a:t> 10 </a:t>
            </a:r>
            <a:r>
              <a:rPr lang="ro-RO" b="1" smtClean="0">
                <a:solidFill>
                  <a:srgbClr val="46525C"/>
                </a:solidFill>
              </a:rPr>
              <a:t>pentru </a:t>
            </a:r>
            <a:r>
              <a:rPr lang="ro-RO" b="1" smtClean="0">
                <a:solidFill>
                  <a:srgbClr val="46525C"/>
                </a:solidFill>
              </a:rPr>
              <a:t>8 </a:t>
            </a:r>
            <a:r>
              <a:rPr lang="ro-RO" b="1" smtClean="0">
                <a:solidFill>
                  <a:srgbClr val="46525C"/>
                </a:solidFill>
              </a:rPr>
              <a:t>decembrie </a:t>
            </a:r>
            <a:r>
              <a:rPr lang="ro-RO" b="1" smtClean="0">
                <a:solidFill>
                  <a:srgbClr val="46525C"/>
                </a:solidFill>
              </a:rPr>
              <a:t>2018</a:t>
            </a:r>
            <a:endParaRPr lang="ro-RO" b="1">
              <a:solidFill>
                <a:srgbClr val="4652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40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EE83F23-A4AA-44EE-964B-6B78F79DD1A6}"/>
              </a:ext>
            </a:extLst>
          </p:cNvPr>
          <p:cNvSpPr txBox="1"/>
          <p:nvPr/>
        </p:nvSpPr>
        <p:spPr>
          <a:xfrm>
            <a:off x="1807028" y="1262743"/>
            <a:ext cx="5529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ro-RO" sz="2400" dirty="0" smtClean="0">
                <a:latin typeface="Arial Black" panose="020B0A04020102020204" pitchFamily="34" charset="0"/>
              </a:rPr>
              <a:t>„Este </a:t>
            </a:r>
            <a:r>
              <a:rPr lang="ro-RO" sz="2400" dirty="0">
                <a:latin typeface="Arial Black" panose="020B0A04020102020204" pitchFamily="34" charset="0"/>
              </a:rPr>
              <a:t>de o </a:t>
            </a:r>
            <a:r>
              <a:rPr lang="ro-RO" sz="2400" dirty="0" smtClean="0">
                <a:latin typeface="Arial Black" panose="020B0A04020102020204" pitchFamily="34" charset="0"/>
              </a:rPr>
              <a:t>importanţă </a:t>
            </a:r>
            <a:r>
              <a:rPr lang="ro-RO" sz="2400" dirty="0">
                <a:latin typeface="Arial Black" panose="020B0A04020102020204" pitchFamily="34" charset="0"/>
              </a:rPr>
              <a:t>majoră </a:t>
            </a:r>
            <a:r>
              <a:rPr lang="ro-RO" sz="2400" dirty="0" smtClean="0">
                <a:latin typeface="Arial Black" panose="020B0A04020102020204" pitchFamily="34" charset="0"/>
              </a:rPr>
              <a:t>înţelegerea </a:t>
            </a:r>
            <a:r>
              <a:rPr lang="ro-RO" sz="2400" dirty="0">
                <a:latin typeface="Arial Black" panose="020B0A04020102020204" pitchFamily="34" charset="0"/>
              </a:rPr>
              <a:t>faptului că poporul lui Hristos trebuie </a:t>
            </a:r>
            <a:r>
              <a:rPr lang="ro-RO" sz="2400" dirty="0" smtClean="0">
                <a:latin typeface="Arial Black" panose="020B0A04020102020204" pitchFamily="34" charset="0"/>
              </a:rPr>
              <a:t>să </a:t>
            </a:r>
            <a:r>
              <a:rPr lang="ro-RO" sz="2400" dirty="0">
                <a:latin typeface="Arial Black" panose="020B0A04020102020204" pitchFamily="34" charset="0"/>
              </a:rPr>
              <a:t>fie </a:t>
            </a:r>
            <a:r>
              <a:rPr lang="ro-RO" sz="2400" dirty="0" smtClean="0">
                <a:latin typeface="Arial Black" panose="020B0A04020102020204" pitchFamily="34" charset="0"/>
              </a:rPr>
              <a:t>unit într-unul singur; deoarece </a:t>
            </a:r>
            <a:r>
              <a:rPr lang="ro-RO" sz="2400" dirty="0">
                <a:latin typeface="Arial Black" panose="020B0A04020102020204" pitchFamily="34" charset="0"/>
              </a:rPr>
              <a:t>această unitate leagă oamenii de Dumnezeu cu legături pline de </a:t>
            </a:r>
            <a:r>
              <a:rPr lang="ro-RO" sz="2400" dirty="0" smtClean="0">
                <a:latin typeface="Arial Black" panose="020B0A04020102020204" pitchFamily="34" charset="0"/>
              </a:rPr>
              <a:t>dragoste, şi </a:t>
            </a:r>
            <a:r>
              <a:rPr lang="ro-RO" sz="2400" dirty="0">
                <a:latin typeface="Arial Black" panose="020B0A04020102020204" pitchFamily="34" charset="0"/>
              </a:rPr>
              <a:t>oferă fiecăruia </a:t>
            </a:r>
            <a:r>
              <a:rPr lang="ro-RO" sz="2400" dirty="0" smtClean="0">
                <a:latin typeface="Arial Black" panose="020B0A04020102020204" pitchFamily="34" charset="0"/>
              </a:rPr>
              <a:t>obligaţia </a:t>
            </a:r>
            <a:r>
              <a:rPr lang="ro-RO" sz="2400" dirty="0">
                <a:latin typeface="Arial Black" panose="020B0A04020102020204" pitchFamily="34" charset="0"/>
              </a:rPr>
              <a:t>de a lucra pentru </a:t>
            </a:r>
            <a:r>
              <a:rPr lang="ro-RO" sz="2400" dirty="0" smtClean="0">
                <a:latin typeface="Arial Black" panose="020B0A04020102020204" pitchFamily="34" charset="0"/>
              </a:rPr>
              <a:t>semeni… nu </a:t>
            </a:r>
            <a:r>
              <a:rPr lang="ro-RO" sz="2400" dirty="0">
                <a:latin typeface="Arial Black" panose="020B0A04020102020204" pitchFamily="34" charset="0"/>
              </a:rPr>
              <a:t>trebuie să se ridice ziduri de </a:t>
            </a:r>
            <a:r>
              <a:rPr lang="ro-RO" sz="2400" dirty="0" smtClean="0">
                <a:latin typeface="Arial Black" panose="020B0A04020102020204" pitchFamily="34" charset="0"/>
              </a:rPr>
              <a:t>despărţire </a:t>
            </a:r>
            <a:r>
              <a:rPr lang="ro-RO" sz="2400" dirty="0">
                <a:latin typeface="Arial Black" panose="020B0A04020102020204" pitchFamily="34" charset="0"/>
              </a:rPr>
              <a:t>între om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om. Hristos, în centru, trebuie să îi unească pe </a:t>
            </a:r>
            <a:r>
              <a:rPr lang="ro-RO" sz="2400" dirty="0" smtClean="0">
                <a:latin typeface="Arial Black" panose="020B0A04020102020204" pitchFamily="34" charset="0"/>
              </a:rPr>
              <a:t>toţi </a:t>
            </a:r>
            <a:r>
              <a:rPr lang="ro-RO" sz="2400" dirty="0">
                <a:latin typeface="Arial Black" panose="020B0A04020102020204" pitchFamily="34" charset="0"/>
              </a:rPr>
              <a:t>ca </a:t>
            </a:r>
            <a:r>
              <a:rPr lang="ro-RO" sz="2400" dirty="0" smtClean="0">
                <a:latin typeface="Arial Black" panose="020B0A04020102020204" pitchFamily="34" charset="0"/>
              </a:rPr>
              <a:t>unul”</a:t>
            </a:r>
            <a:endParaRPr lang="ro-RO" sz="2400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0379C35-84DB-450E-AF80-D0DFEB406EDD}"/>
              </a:ext>
            </a:extLst>
          </p:cNvPr>
          <p:cNvSpPr txBox="1"/>
          <p:nvPr/>
        </p:nvSpPr>
        <p:spPr>
          <a:xfrm>
            <a:off x="1463765" y="5982789"/>
            <a:ext cx="481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err="1" smtClean="0"/>
              <a:t>E.G.W</a:t>
            </a:r>
            <a:r>
              <a:rPr lang="ro-RO" b="1" dirty="0" smtClean="0"/>
              <a:t>. (Fundamentele </a:t>
            </a:r>
            <a:r>
              <a:rPr lang="ro-RO" b="1" dirty="0" smtClean="0"/>
              <a:t>educaţiei creştine, </a:t>
            </a:r>
            <a:r>
              <a:rPr lang="ro-RO" b="1" dirty="0" smtClean="0"/>
              <a:t>p. 479)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75362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EE2D44F-78ED-47C9-A3BE-6A75A9A6756F}"/>
              </a:ext>
            </a:extLst>
          </p:cNvPr>
          <p:cNvSpPr/>
          <p:nvPr/>
        </p:nvSpPr>
        <p:spPr>
          <a:xfrm>
            <a:off x="0" y="5827669"/>
            <a:ext cx="9144000" cy="1015663"/>
          </a:xfrm>
          <a:prstGeom prst="rect">
            <a:avLst/>
          </a:prstGeom>
          <a:solidFill>
            <a:srgbClr val="63C9EE">
              <a:alpha val="3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„Căci, dacă atunci când eram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vrăjmaşi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, am fost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împăcaţi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cu Dumnezeu, prin moartea Fiului Său, cu mult mai mult acum, când suntem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împăcaţi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cu El, vom fi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mântuiţi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prin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viaţa </a:t>
            </a:r>
            <a:r>
              <a:rPr lang="ro-RO" sz="20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Lui.” (Romani 5:10)</a:t>
            </a:r>
            <a:endParaRPr lang="ro-RO" sz="20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2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C271E6E-788E-42B9-A29B-5E19AF03B655}"/>
              </a:ext>
            </a:extLst>
          </p:cNvPr>
          <p:cNvSpPr txBox="1"/>
          <p:nvPr/>
        </p:nvSpPr>
        <p:spPr>
          <a:xfrm>
            <a:off x="653143" y="3777344"/>
            <a:ext cx="5721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o-RO" sz="2000" b="1" dirty="0">
                <a:solidFill>
                  <a:schemeClr val="bg1"/>
                </a:solidFill>
              </a:rPr>
              <a:t>Refacerea </a:t>
            </a:r>
            <a:r>
              <a:rPr lang="ro-RO" sz="2000" b="1" dirty="0" smtClean="0">
                <a:solidFill>
                  <a:schemeClr val="bg1"/>
                </a:solidFill>
              </a:rPr>
              <a:t>prieteniei. Fapte 15:36-39.</a:t>
            </a:r>
          </a:p>
          <a:p>
            <a:pPr>
              <a:spcBef>
                <a:spcPts val="12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Refacerea relaţiilor distruse. Filimon 1.</a:t>
            </a:r>
          </a:p>
          <a:p>
            <a:pPr>
              <a:spcBef>
                <a:spcPts val="12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Restaurarea unităţii. 1 Corinteni 3:5-11.</a:t>
            </a:r>
          </a:p>
          <a:p>
            <a:pPr>
              <a:spcBef>
                <a:spcPts val="12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Refacerea </a:t>
            </a:r>
            <a:r>
              <a:rPr lang="ro-RO" sz="2000" b="1" dirty="0">
                <a:solidFill>
                  <a:schemeClr val="bg1"/>
                </a:solidFill>
              </a:rPr>
              <a:t>în urma </a:t>
            </a:r>
            <a:r>
              <a:rPr lang="ro-RO" sz="2000" b="1" dirty="0" smtClean="0">
                <a:solidFill>
                  <a:schemeClr val="bg1"/>
                </a:solidFill>
              </a:rPr>
              <a:t>supărării.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Iertarea. Luca 6:37.</a:t>
            </a:r>
          </a:p>
          <a:p>
            <a:pPr lvl="1"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</a:rPr>
              <a:t>Restaurarea. Matei 18:15-17.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F318717-B04A-4DE7-AAE6-F3FADA3B4EB3}"/>
              </a:ext>
            </a:extLst>
          </p:cNvPr>
          <p:cNvSpPr txBox="1"/>
          <p:nvPr/>
        </p:nvSpPr>
        <p:spPr>
          <a:xfrm>
            <a:off x="330925" y="374469"/>
            <a:ext cx="763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Cu toate că unitatea </a:t>
            </a:r>
            <a:r>
              <a:rPr lang="ro-RO" sz="2000" b="1" dirty="0" err="1">
                <a:solidFill>
                  <a:schemeClr val="bg1"/>
                </a:solidFill>
              </a:rPr>
              <a:t>nostră</a:t>
            </a:r>
            <a:r>
              <a:rPr lang="ro-RO" sz="2000" b="1" dirty="0">
                <a:solidFill>
                  <a:schemeClr val="bg1"/>
                </a:solidFill>
              </a:rPr>
              <a:t> este bazată pe unitatea individuală cu Hristos, este </a:t>
            </a:r>
            <a:r>
              <a:rPr lang="ro-RO" sz="2000" b="1" dirty="0" smtClean="0">
                <a:solidFill>
                  <a:schemeClr val="bg1"/>
                </a:solidFill>
              </a:rPr>
              <a:t>şi </a:t>
            </a:r>
            <a:r>
              <a:rPr lang="ro-RO" sz="2000" b="1" dirty="0">
                <a:solidFill>
                  <a:schemeClr val="bg1"/>
                </a:solidFill>
              </a:rPr>
              <a:t>afectată de </a:t>
            </a:r>
            <a:r>
              <a:rPr lang="ro-RO" sz="2000" b="1" dirty="0" smtClean="0">
                <a:solidFill>
                  <a:schemeClr val="bg1"/>
                </a:solidFill>
              </a:rPr>
              <a:t>relaţiile </a:t>
            </a:r>
            <a:r>
              <a:rPr lang="ro-RO" sz="2000" b="1" dirty="0">
                <a:solidFill>
                  <a:schemeClr val="bg1"/>
                </a:solidFill>
              </a:rPr>
              <a:t>interpersonale</a:t>
            </a:r>
            <a:r>
              <a:rPr lang="ro-RO" sz="2000" b="1" dirty="0" smtClean="0">
                <a:solidFill>
                  <a:schemeClr val="bg1"/>
                </a:solidFill>
              </a:rPr>
              <a:t>.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8F7FD6C-F571-4D79-9B44-DCB10A5556D6}"/>
              </a:ext>
            </a:extLst>
          </p:cNvPr>
          <p:cNvSpPr/>
          <p:nvPr/>
        </p:nvSpPr>
        <p:spPr>
          <a:xfrm>
            <a:off x="177210" y="2064993"/>
            <a:ext cx="5117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</a:rPr>
              <a:t>Cuvântul lui Dumnezeu ne aduce exemple de probleme interpersonale între </a:t>
            </a:r>
            <a:r>
              <a:rPr lang="ro-RO" sz="2000" b="1" dirty="0" smtClean="0">
                <a:solidFill>
                  <a:schemeClr val="bg1"/>
                </a:solidFill>
              </a:rPr>
              <a:t>fraţi şi </a:t>
            </a:r>
            <a:r>
              <a:rPr lang="ro-RO" sz="2000" b="1" dirty="0">
                <a:solidFill>
                  <a:schemeClr val="bg1"/>
                </a:solidFill>
              </a:rPr>
              <a:t>ne arată cum să restaurăm unitatea.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5D2F1EA-B11D-4EF2-8346-9A36291D6C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6365" y="3838305"/>
            <a:ext cx="286324" cy="285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EBB29AC-6301-490B-AA84-46CCB1608A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193" y="4735293"/>
            <a:ext cx="285950" cy="285950"/>
          </a:xfrm>
          <a:prstGeom prst="rect">
            <a:avLst/>
          </a:prstGeom>
        </p:spPr>
      </p:pic>
      <p:pic>
        <p:nvPicPr>
          <p:cNvPr id="10" name="Imagen 9" descr="Imagen que contiene papelería&#10;&#10;Descripción generada con confianza alta">
            <a:extLst>
              <a:ext uri="{FF2B5EF4-FFF2-40B4-BE49-F238E27FC236}">
                <a16:creationId xmlns:a16="http://schemas.microsoft.com/office/drawing/2014/main" xmlns="" id="{81C62E3D-ACBB-4074-BEF7-F4777F035B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193" y="5188140"/>
            <a:ext cx="285950" cy="285950"/>
          </a:xfrm>
          <a:prstGeom prst="rect">
            <a:avLst/>
          </a:prstGeom>
        </p:spPr>
      </p:pic>
      <p:pic>
        <p:nvPicPr>
          <p:cNvPr id="12" name="Imagen 11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2D115511-C321-42D0-B22F-F912B67402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7193" y="4291150"/>
            <a:ext cx="285950" cy="285950"/>
          </a:xfrm>
          <a:prstGeom prst="rect">
            <a:avLst/>
          </a:prstGeom>
        </p:spPr>
      </p:pic>
      <p:pic>
        <p:nvPicPr>
          <p:cNvPr id="14" name="Imagen 13" descr="Imagen que contiene gráficos vectoriales&#10;&#10;Descripción generada con confianza alta">
            <a:extLst>
              <a:ext uri="{FF2B5EF4-FFF2-40B4-BE49-F238E27FC236}">
                <a16:creationId xmlns:a16="http://schemas.microsoft.com/office/drawing/2014/main" xmlns="" id="{7055A2AA-8E75-4E93-BBF3-39460BA459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937" y="5952488"/>
            <a:ext cx="317066" cy="318817"/>
          </a:xfrm>
          <a:prstGeom prst="rect">
            <a:avLst/>
          </a:prstGeom>
        </p:spPr>
      </p:pic>
      <p:pic>
        <p:nvPicPr>
          <p:cNvPr id="16" name="Imagen 15" descr="Imagen que contiene edificio&#10;&#10;Descripción generada con confianza alta">
            <a:extLst>
              <a:ext uri="{FF2B5EF4-FFF2-40B4-BE49-F238E27FC236}">
                <a16:creationId xmlns:a16="http://schemas.microsoft.com/office/drawing/2014/main" xmlns="" id="{0012D93D-D678-4356-BB74-0F0AA65D45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937" y="5576882"/>
            <a:ext cx="317066" cy="31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1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6625695-BA3F-4798-9573-196A7A7FA3BB}"/>
              </a:ext>
            </a:extLst>
          </p:cNvPr>
          <p:cNvSpPr/>
          <p:nvPr/>
        </p:nvSpPr>
        <p:spPr>
          <a:xfrm>
            <a:off x="1162593" y="0"/>
            <a:ext cx="7981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2E3D5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REFACEREA </a:t>
            </a:r>
            <a:r>
              <a:rPr lang="ro-RO" sz="4400" b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2E3D5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PRIETENIEI</a:t>
            </a:r>
            <a:endParaRPr lang="ro-RO" sz="4400" b="1">
              <a:ln w="6600">
                <a:solidFill>
                  <a:srgbClr val="C00000"/>
                </a:solidFill>
                <a:prstDash val="solid"/>
              </a:ln>
              <a:solidFill>
                <a:srgbClr val="F2E3D5"/>
              </a:solidFill>
              <a:effectLst>
                <a:outerShdw dist="381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03AD168-3FBF-4F6E-A9B7-3729C026F9F9}"/>
              </a:ext>
            </a:extLst>
          </p:cNvPr>
          <p:cNvSpPr/>
          <p:nvPr/>
        </p:nvSpPr>
        <p:spPr>
          <a:xfrm>
            <a:off x="1795773" y="646135"/>
            <a:ext cx="681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„Numai </a:t>
            </a:r>
            <a:r>
              <a:rPr lang="ro-RO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Luca este cu mine. Ia pe Marcu şi adu-l cu tine, căci el îmi este de folos pentru slujbă.” </a:t>
            </a:r>
            <a:r>
              <a:rPr lang="ro-RO" sz="1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Timotei 4:11)</a:t>
            </a:r>
            <a:endParaRPr lang="ro-RO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6033303-8504-470E-8A36-B390BAC738E9}"/>
              </a:ext>
            </a:extLst>
          </p:cNvPr>
          <p:cNvSpPr txBox="1"/>
          <p:nvPr/>
        </p:nvSpPr>
        <p:spPr>
          <a:xfrm>
            <a:off x="2152445" y="1377618"/>
            <a:ext cx="496481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Pavel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Barnaba au petrecut mult timp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împreună. Însă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prietenia lor a avut de suferit în urma unei dispute cu privire la Ioan Marcu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(Fapte 15:36-39).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Pavel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nu era dispus să-i ofere o a doua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şansă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lui Marcu, deoarece i-a abandonat în călătoria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anterioară. Însă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Barnaba, continua să se încreadă în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Marcu.</a:t>
            </a:r>
            <a:endParaRPr lang="ro-RO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1076286-1FB7-49CD-A858-695546A8A5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17255" y="1292466"/>
            <a:ext cx="1936160" cy="258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cortina, ropa, persona, interior&#10;&#10;Descripción generada con confianza muy alta">
            <a:extLst>
              <a:ext uri="{FF2B5EF4-FFF2-40B4-BE49-F238E27FC236}">
                <a16:creationId xmlns:a16="http://schemas.microsoft.com/office/drawing/2014/main" xmlns="" id="{7FC4EEF3-B109-45B3-99C0-76E65BF5A1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285" y="1394171"/>
            <a:ext cx="1868424" cy="2540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hombre, sentado&#10;&#10;Descripción generada con confianza muy alta">
            <a:extLst>
              <a:ext uri="{FF2B5EF4-FFF2-40B4-BE49-F238E27FC236}">
                <a16:creationId xmlns:a16="http://schemas.microsoft.com/office/drawing/2014/main" xmlns="" id="{5BBB98E5-F624-43C1-98B5-E52A56A2C0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5179" y="3960806"/>
            <a:ext cx="3883072" cy="2892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540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E2BB553-FC8F-4A6D-9B3B-AD47F2E590BC}"/>
              </a:ext>
            </a:extLst>
          </p:cNvPr>
          <p:cNvSpPr/>
          <p:nvPr/>
        </p:nvSpPr>
        <p:spPr>
          <a:xfrm>
            <a:off x="181449" y="3978224"/>
            <a:ext cx="480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Apostolul harului avea nevoie să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îşi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extindă harul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asupra celui ce l-a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decepţionat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. </a:t>
            </a:r>
          </a:p>
        </p:txBody>
      </p:sp>
      <p:pic>
        <p:nvPicPr>
          <p:cNvPr id="13" name="Imagen 12" descr="Imagen que contiene persona, interior, sentado&#10;&#10;Descripción generada con confianza muy alta">
            <a:extLst>
              <a:ext uri="{FF2B5EF4-FFF2-40B4-BE49-F238E27FC236}">
                <a16:creationId xmlns:a16="http://schemas.microsoft.com/office/drawing/2014/main" xmlns="" id="{AA4696A2-5E16-4F6D-B20B-D3B0013F44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195" y="5087191"/>
            <a:ext cx="2747554" cy="1648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8A4CD326-260B-44DF-A773-BF541AEA7773}"/>
              </a:ext>
            </a:extLst>
          </p:cNvPr>
          <p:cNvSpPr/>
          <p:nvPr/>
        </p:nvSpPr>
        <p:spPr>
          <a:xfrm>
            <a:off x="2929003" y="4770951"/>
            <a:ext cx="2452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Cu timpul, lucrarea lui Pavel s-a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văzut îmbogăţită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de lucrarea lui Marcu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i-a căutat ajutorul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compania. </a:t>
            </a:r>
          </a:p>
        </p:txBody>
      </p:sp>
    </p:spTree>
    <p:extLst>
      <p:ext uri="{BB962C8B-B14F-4D97-AF65-F5344CB8AC3E}">
        <p14:creationId xmlns:p14="http://schemas.microsoft.com/office/powerpoint/2010/main" xmlns="" val="77138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E49DEE1-7F3A-49E4-BA51-E3DC0DA3A6D7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REFACEREA </a:t>
            </a:r>
            <a:r>
              <a:rPr lang="ro-RO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RELAŢIILOR </a:t>
            </a:r>
            <a:r>
              <a:rPr lang="ro-RO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DISTRUSE</a:t>
            </a:r>
            <a:endParaRPr lang="es-E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230EBE0-7A0F-45AA-A54E-CC612DE3FC4D}"/>
              </a:ext>
            </a:extLst>
          </p:cNvPr>
          <p:cNvSpPr/>
          <p:nvPr/>
        </p:nvSpPr>
        <p:spPr>
          <a:xfrm>
            <a:off x="166391" y="738926"/>
            <a:ext cx="6041710" cy="646331"/>
          </a:xfrm>
          <a:prstGeom prst="rect">
            <a:avLst/>
          </a:prstGeom>
          <a:gradFill flip="none" rotWithShape="1">
            <a:gsLst>
              <a:gs pos="0">
                <a:srgbClr val="7B3B4B">
                  <a:shade val="30000"/>
                  <a:satMod val="115000"/>
                </a:srgbClr>
              </a:gs>
              <a:gs pos="50000">
                <a:srgbClr val="943E55"/>
              </a:gs>
              <a:gs pos="100000">
                <a:srgbClr val="AD4963"/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omic Sans MS" panose="030F0702030302020204" pitchFamily="66" charset="0"/>
              </a:rPr>
              <a:t>„Poate </a:t>
            </a:r>
            <a:r>
              <a:rPr lang="es-ES" b="1" dirty="0">
                <a:latin typeface="Comic Sans MS" panose="030F0702030302020204" pitchFamily="66" charset="0"/>
              </a:rPr>
              <a:t>că el a fost despărţit de tine pentru o vreme tocmai ca să-l ai pentru </a:t>
            </a:r>
            <a:r>
              <a:rPr lang="es-ES" b="1" dirty="0" smtClean="0">
                <a:latin typeface="Comic Sans MS" panose="030F0702030302020204" pitchFamily="66" charset="0"/>
              </a:rPr>
              <a:t>veşnicie </a:t>
            </a:r>
            <a:r>
              <a:rPr lang="es-ES" sz="1600" b="1" dirty="0">
                <a:latin typeface="Comic Sans MS" panose="030F0702030302020204" pitchFamily="66" charset="0"/>
              </a:rPr>
              <a:t>(Fi</a:t>
            </a:r>
            <a:r>
              <a:rPr lang="ro-RO" sz="1600" b="1" dirty="0">
                <a:latin typeface="Comic Sans MS" panose="030F0702030302020204" pitchFamily="66" charset="0"/>
              </a:rPr>
              <a:t>limon</a:t>
            </a:r>
            <a:r>
              <a:rPr lang="es-ES" sz="1600" b="1" dirty="0">
                <a:latin typeface="Comic Sans MS" panose="030F0702030302020204" pitchFamily="66" charset="0"/>
              </a:rPr>
              <a:t> 1:15)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420DE7C-2357-43FC-9B62-EAA5448E2A3E}"/>
              </a:ext>
            </a:extLst>
          </p:cNvPr>
          <p:cNvSpPr txBox="1"/>
          <p:nvPr/>
        </p:nvSpPr>
        <p:spPr>
          <a:xfrm>
            <a:off x="200298" y="1633561"/>
            <a:ext cx="60687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err="1"/>
              <a:t>Onisim</a:t>
            </a:r>
            <a:r>
              <a:rPr lang="ro-RO" sz="2000" b="1" dirty="0"/>
              <a:t> </a:t>
            </a:r>
            <a:r>
              <a:rPr lang="ro-RO" sz="2000" b="1" dirty="0" smtClean="0"/>
              <a:t>şi-a </a:t>
            </a:r>
            <a:r>
              <a:rPr lang="ro-RO" sz="2000" b="1" dirty="0"/>
              <a:t>abandonat locul de muncă </a:t>
            </a:r>
            <a:r>
              <a:rPr lang="es-ES" sz="2000" b="1" dirty="0"/>
              <a:t>(</a:t>
            </a:r>
            <a:r>
              <a:rPr lang="es-ES" sz="2000" b="1" dirty="0" err="1"/>
              <a:t>sclav</a:t>
            </a:r>
            <a:r>
              <a:rPr lang="es-ES" sz="2000" b="1" dirty="0"/>
              <a:t>) </a:t>
            </a:r>
            <a:r>
              <a:rPr lang="ro-RO" sz="2000" b="1" dirty="0"/>
              <a:t>luând ceva ce </a:t>
            </a:r>
            <a:r>
              <a:rPr lang="ro-RO" sz="2000" b="1" dirty="0" smtClean="0"/>
              <a:t>aparţinea </a:t>
            </a:r>
            <a:r>
              <a:rPr lang="ro-RO" sz="2000" b="1" dirty="0"/>
              <a:t>angajatorului </a:t>
            </a:r>
            <a:r>
              <a:rPr lang="es-ES" sz="2000" b="1" dirty="0"/>
              <a:t>(</a:t>
            </a:r>
            <a:r>
              <a:rPr lang="ro-RO" sz="2000" b="1" dirty="0"/>
              <a:t>stăpânului</a:t>
            </a:r>
            <a:r>
              <a:rPr lang="es-ES" sz="2000" b="1" dirty="0"/>
              <a:t>).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Astăzi, Filimon ar fi putut să depună o plângere împotriva lui Onisim. În acele timpuri, putea să facă ce dorea cu </a:t>
            </a:r>
            <a:r>
              <a:rPr lang="ro-RO" sz="2000" b="1" dirty="0" smtClean="0"/>
              <a:t>viaţa </a:t>
            </a:r>
            <a:r>
              <a:rPr lang="ro-RO" sz="2000" b="1" dirty="0"/>
              <a:t>lui.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Dacă Filimon ar fi avut resentimente </a:t>
            </a:r>
            <a:r>
              <a:rPr lang="ro-RO" sz="2000" b="1" dirty="0" smtClean="0"/>
              <a:t>faţă </a:t>
            </a:r>
            <a:r>
              <a:rPr lang="ro-RO" sz="2000" b="1" dirty="0"/>
              <a:t>de sclavul său fugar, mărturia lui, în calitate de conducător al bisericii din Coloseni ar fi putut fi afectată</a:t>
            </a:r>
            <a:r>
              <a:rPr lang="es-ES" sz="2000" b="1" dirty="0"/>
              <a:t>.</a:t>
            </a:r>
          </a:p>
        </p:txBody>
      </p:sp>
      <p:pic>
        <p:nvPicPr>
          <p:cNvPr id="6" name="Imagen 5" descr="Imagen que contiene persona, niño, interior, sentado&#10;&#10;Descripción generada con confianza muy alta">
            <a:extLst>
              <a:ext uri="{FF2B5EF4-FFF2-40B4-BE49-F238E27FC236}">
                <a16:creationId xmlns:a16="http://schemas.microsoft.com/office/drawing/2014/main" xmlns="" id="{4CAF01C5-BB87-4409-9435-5786D01B4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13871" y="4420707"/>
            <a:ext cx="1803236" cy="2374994"/>
          </a:xfrm>
          <a:prstGeom prst="rect">
            <a:avLst/>
          </a:prstGeom>
          <a:ln w="38100" cap="sq">
            <a:solidFill>
              <a:srgbClr val="5026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interior, pared, sentado, mesa&#10;&#10;Descripción generada con confianza muy alta">
            <a:extLst>
              <a:ext uri="{FF2B5EF4-FFF2-40B4-BE49-F238E27FC236}">
                <a16:creationId xmlns:a16="http://schemas.microsoft.com/office/drawing/2014/main" xmlns="" id="{366F7F22-78E7-44CB-85D5-080935101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17107" y="738926"/>
            <a:ext cx="2422093" cy="2493801"/>
          </a:xfrm>
          <a:prstGeom prst="snip2DiagRect">
            <a:avLst>
              <a:gd name="adj1" fmla="val 0"/>
              <a:gd name="adj2" fmla="val 14869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exterior, hombre&#10;&#10;Descripción generada con confianza muy alta">
            <a:extLst>
              <a:ext uri="{FF2B5EF4-FFF2-40B4-BE49-F238E27FC236}">
                <a16:creationId xmlns:a16="http://schemas.microsoft.com/office/drawing/2014/main" xmlns="" id="{9E17C279-D333-4EF8-93CE-F2ED356155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97" y="4429174"/>
            <a:ext cx="2510904" cy="2366527"/>
          </a:xfrm>
          <a:prstGeom prst="rect">
            <a:avLst/>
          </a:prstGeom>
          <a:ln w="38100" cap="sq">
            <a:solidFill>
              <a:srgbClr val="5026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edificio, grupo, ropa&#10;&#10;Descripción generada con confianza alta">
            <a:extLst>
              <a:ext uri="{FF2B5EF4-FFF2-40B4-BE49-F238E27FC236}">
                <a16:creationId xmlns:a16="http://schemas.microsoft.com/office/drawing/2014/main" xmlns="" id="{E7FF9862-5434-4F57-A7D7-A818D659E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599" y="4429174"/>
            <a:ext cx="1663182" cy="2351094"/>
          </a:xfrm>
          <a:prstGeom prst="rect">
            <a:avLst/>
          </a:prstGeom>
          <a:ln w="38100" cap="sq">
            <a:solidFill>
              <a:srgbClr val="5026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11CABBF-14E6-4336-B110-4F025417E190}"/>
              </a:ext>
            </a:extLst>
          </p:cNvPr>
          <p:cNvSpPr/>
          <p:nvPr/>
        </p:nvSpPr>
        <p:spPr>
          <a:xfrm>
            <a:off x="6269062" y="3467177"/>
            <a:ext cx="287493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Pavel a intervenit ca mediator între </a:t>
            </a:r>
            <a:r>
              <a:rPr lang="ro-RO" sz="2000" b="1" dirty="0" smtClean="0"/>
              <a:t>aceşti </a:t>
            </a:r>
            <a:r>
              <a:rPr lang="ro-RO" sz="2000" b="1" dirty="0"/>
              <a:t>doi oameni</a:t>
            </a:r>
            <a:r>
              <a:rPr lang="es-ES" sz="2000" b="1" dirty="0"/>
              <a:t>. </a:t>
            </a:r>
            <a:r>
              <a:rPr lang="ro-RO" sz="2000" b="1" dirty="0"/>
              <a:t>El </a:t>
            </a:r>
            <a:r>
              <a:rPr lang="ro-RO" sz="2000" b="1" dirty="0" smtClean="0"/>
              <a:t>însuşi </a:t>
            </a:r>
            <a:r>
              <a:rPr lang="ro-RO" sz="2000" b="1" dirty="0"/>
              <a:t>era dispus să plătească ceea ce s-a furat. Dar el se încredea în dragostea </a:t>
            </a:r>
            <a:r>
              <a:rPr lang="ro-RO" sz="2000" b="1" dirty="0" smtClean="0"/>
              <a:t>creştină </a:t>
            </a:r>
            <a:r>
              <a:rPr lang="ro-RO" sz="2000" b="1" dirty="0"/>
              <a:t>prin care Filimon avea să îl trateze pe Onisim ca pe un frate </a:t>
            </a:r>
            <a:r>
              <a:rPr lang="es-ES" sz="2000" b="1" dirty="0"/>
              <a:t>(</a:t>
            </a:r>
            <a:r>
              <a:rPr lang="ro-RO" sz="2000" b="1" dirty="0"/>
              <a:t>mai mult decât </a:t>
            </a:r>
            <a:r>
              <a:rPr lang="ro-RO" sz="2000" b="1" dirty="0" smtClean="0"/>
              <a:t>relaţia </a:t>
            </a:r>
            <a:r>
              <a:rPr lang="ro-RO" sz="2000" b="1" dirty="0"/>
              <a:t>laborală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06343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pared, interior, grupo&#10;&#10;Descripción generada con confianza muy alta">
            <a:extLst>
              <a:ext uri="{FF2B5EF4-FFF2-40B4-BE49-F238E27FC236}">
                <a16:creationId xmlns:a16="http://schemas.microsoft.com/office/drawing/2014/main" xmlns="" id="{5DEBC9B7-DA09-433D-A4DD-9A2A6D0A38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8597" y="778151"/>
            <a:ext cx="4790005" cy="598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43C2BB97-E878-4CAD-B845-E40BF2D40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34961671"/>
              </p:ext>
            </p:extLst>
          </p:nvPr>
        </p:nvGraphicFramePr>
        <p:xfrm>
          <a:off x="2188029" y="534715"/>
          <a:ext cx="7646126" cy="635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A8CAA3-B46A-4446-AC59-B0099DE411A2}"/>
              </a:ext>
            </a:extLst>
          </p:cNvPr>
          <p:cNvSpPr/>
          <p:nvPr/>
        </p:nvSpPr>
        <p:spPr>
          <a:xfrm>
            <a:off x="0" y="-7838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RESTAURAREA </a:t>
            </a:r>
            <a:r>
              <a:rPr lang="ro-RO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UNITĂŢII</a:t>
            </a:r>
            <a:endParaRPr lang="ro-RO" sz="4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532E32C-7CF6-4114-9872-A261D371751C}"/>
              </a:ext>
            </a:extLst>
          </p:cNvPr>
          <p:cNvSpPr/>
          <p:nvPr/>
        </p:nvSpPr>
        <p:spPr>
          <a:xfrm>
            <a:off x="156756" y="897624"/>
            <a:ext cx="34224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„sunt </a:t>
            </a:r>
            <a:r>
              <a:rPr lang="ro-R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felurite slujbe, dar este acelaşi Domn” </a:t>
            </a:r>
            <a:endParaRPr lang="ro-RO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ro-RO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Corinteni 12:5)</a:t>
            </a:r>
            <a:endParaRPr lang="ro-RO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B734BD4-380E-4C82-847E-550F7D6BCE73}"/>
              </a:ext>
            </a:extLst>
          </p:cNvPr>
          <p:cNvSpPr txBox="1"/>
          <p:nvPr/>
        </p:nvSpPr>
        <p:spPr>
          <a:xfrm>
            <a:off x="105793" y="1790176"/>
            <a:ext cx="2743200" cy="4862870"/>
          </a:xfrm>
          <a:prstGeom prst="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Corint </a:t>
            </a:r>
            <a:r>
              <a:rPr lang="ro-RO" sz="2000" b="1" dirty="0"/>
              <a:t>era o problemă evidentă de unitate </a:t>
            </a:r>
            <a:r>
              <a:rPr lang="ro-RO" sz="2000" b="1" dirty="0" smtClean="0"/>
              <a:t>(1 Cor. 1:11-12).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Nu </a:t>
            </a:r>
            <a:r>
              <a:rPr lang="ro-RO" sz="2000" b="1" dirty="0"/>
              <a:t>au </a:t>
            </a:r>
            <a:r>
              <a:rPr lang="ro-RO" sz="2000" b="1" dirty="0" smtClean="0"/>
              <a:t>înţeles </a:t>
            </a:r>
            <a:r>
              <a:rPr lang="ro-RO" sz="2000" b="1" dirty="0"/>
              <a:t>încă faptul că Dumnezeu </a:t>
            </a:r>
            <a:r>
              <a:rPr lang="ro-RO" sz="2000" b="1" dirty="0" smtClean="0"/>
              <a:t>foloseşte </a:t>
            </a:r>
            <a:r>
              <a:rPr lang="ro-RO" sz="2000" b="1" dirty="0"/>
              <a:t>conducători </a:t>
            </a:r>
            <a:r>
              <a:rPr lang="ro-RO" sz="2000" b="1" dirty="0" smtClean="0"/>
              <a:t>diferiţi şi </a:t>
            </a:r>
            <a:r>
              <a:rPr lang="ro-RO" sz="2000" b="1" dirty="0"/>
              <a:t>diferite slujbe pentru </a:t>
            </a:r>
            <a:r>
              <a:rPr lang="ro-RO" sz="2000" b="1" dirty="0" smtClean="0"/>
              <a:t>a-şi </a:t>
            </a:r>
            <a:r>
              <a:rPr lang="ro-RO" sz="2000" b="1" dirty="0"/>
              <a:t>duce la îndeplinire lucrarea. </a:t>
            </a:r>
            <a:r>
              <a:rPr lang="ro-RO" sz="2000" b="1" dirty="0" smtClean="0"/>
              <a:t>Şi </a:t>
            </a:r>
            <a:r>
              <a:rPr lang="ro-RO" sz="2000" b="1" dirty="0"/>
              <a:t>că fiecare dintre ei are </a:t>
            </a:r>
            <a:r>
              <a:rPr lang="ro-RO" sz="2000" b="1" dirty="0" smtClean="0"/>
              <a:t>aceeaşi importanţă </a:t>
            </a:r>
            <a:r>
              <a:rPr lang="ro-RO" sz="2000" b="1" dirty="0"/>
              <a:t>înaintea lui </a:t>
            </a:r>
            <a:r>
              <a:rPr lang="ro-RO" sz="2000" b="1" dirty="0" smtClean="0"/>
              <a:t>Dumnezeu.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Din </a:t>
            </a:r>
            <a:r>
              <a:rPr lang="ro-RO" sz="2000" b="1" dirty="0"/>
              <a:t>sfaturile lui Pavel către Corinteni putem </a:t>
            </a:r>
            <a:r>
              <a:rPr lang="ro-RO" sz="2000" b="1" dirty="0" smtClean="0"/>
              <a:t>învăţa că: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3418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4A1055-3CDF-4C31-B61B-4D8B53FA8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AC4A1055-3CDF-4C31-B61B-4D8B53FA8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C497F-74C5-41F0-9607-DB1D968BA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E3BC497F-74C5-41F0-9607-DB1D968BA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C18588-C4BD-4A48-960B-60BA7915C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5C18588-C4BD-4A48-960B-60BA7915C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1F90F3-D352-450D-B306-1CC824D1E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A71F90F3-D352-450D-B306-1CC824D1E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CDD678-7BDD-406C-A45D-84DD32EFC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9CDD678-7BDD-406C-A45D-84DD32EFC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81FE3-D17A-4054-A32C-3D0C353DF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0B181FE3-D17A-4054-A32C-3D0C353DF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BE8A18-D159-4FD6-B83A-717D35082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99BE8A18-D159-4FD6-B83A-717D35082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59229E-9E62-4BC3-BC09-E634A8A3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CA59229E-9E62-4BC3-BC09-E634A8A3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" grpId="0"/>
      <p:bldP spid="3" grpId="0"/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4734315-ED3F-45E7-BA83-1D8B501BB039}"/>
              </a:ext>
            </a:extLst>
          </p:cNvPr>
          <p:cNvSpPr/>
          <p:nvPr/>
        </p:nvSpPr>
        <p:spPr>
          <a:xfrm>
            <a:off x="2743200" y="0"/>
            <a:ext cx="64007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6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IERTAREA</a:t>
            </a:r>
            <a:endParaRPr lang="ro-RO" sz="4400" b="1" spc="6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0CD563E-FE08-447A-BA29-DB154C0C8CE4}"/>
              </a:ext>
            </a:extLst>
          </p:cNvPr>
          <p:cNvSpPr/>
          <p:nvPr/>
        </p:nvSpPr>
        <p:spPr>
          <a:xfrm>
            <a:off x="3524793" y="682356"/>
            <a:ext cx="5055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„în </a:t>
            </a:r>
            <a:r>
              <a:rPr lang="ro-R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care avem răscumpărarea, prin sângele Lui, iertarea păcatelor” </a:t>
            </a:r>
            <a:r>
              <a:rPr lang="ro-R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(Coloseni 1:14)</a:t>
            </a:r>
            <a:endParaRPr lang="ro-RO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1F0D276-AE5B-4DDB-BA4A-2C238772DA77}"/>
              </a:ext>
            </a:extLst>
          </p:cNvPr>
          <p:cNvSpPr txBox="1"/>
          <p:nvPr/>
        </p:nvSpPr>
        <p:spPr>
          <a:xfrm>
            <a:off x="200293" y="1408254"/>
            <a:ext cx="45023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Nu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pocăinţa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noastră sau mărturisirea noastră ne aduce iertarea, ci moartea lui Isus pe cruce. Mărturisirea este doar mijlocul prin care putem solicita iertarea.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Dumnezeu nu ne oferă iertarea deoarece se schimbă atitudinea Sa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faţă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de noi, ci deoarece se schimbă atitudinea noastră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faţă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de El. A primi beneficiile iertării divine implică faptul că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noi trebuie să iertăm altora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greşelile (Matei 18:21-35).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A-i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ierta pe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ceilalţi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este vital pentru bunăstarea </a:t>
            </a:r>
            <a:r>
              <a:rPr lang="ro-RO" sz="2000" b="1" dirty="0" err="1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nostră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 spirituală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eliberarea celuilalt de sub condamnarea noastră. Elimină ranchiuna noastră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faţă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ofensator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, chiar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atunci când iertarea noastră nu este acceptată de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31225B"/>
                  </a:glow>
                </a:effectLst>
              </a:rPr>
              <a:t>acesta.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31225B"/>
                </a:glow>
              </a:effectLst>
            </a:endParaRPr>
          </a:p>
        </p:txBody>
      </p:sp>
      <p:pic>
        <p:nvPicPr>
          <p:cNvPr id="6" name="Imagen 5" descr="Imagen que contiene persona, pared, interior, mujer&#10;&#10;Descripción generada con confianza muy alta">
            <a:extLst>
              <a:ext uri="{FF2B5EF4-FFF2-40B4-BE49-F238E27FC236}">
                <a16:creationId xmlns:a16="http://schemas.microsoft.com/office/drawing/2014/main" xmlns="" id="{7CDC0E0A-6047-4EC5-847E-D846BC871A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3815" y="184133"/>
            <a:ext cx="1743890" cy="1191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591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EE83F23-A4AA-44EE-964B-6B78F79DD1A6}"/>
              </a:ext>
            </a:extLst>
          </p:cNvPr>
          <p:cNvSpPr txBox="1"/>
          <p:nvPr/>
        </p:nvSpPr>
        <p:spPr>
          <a:xfrm>
            <a:off x="1541416" y="943704"/>
            <a:ext cx="744582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dirty="0" smtClean="0">
                <a:latin typeface="Arial Black" panose="020B0A04020102020204" pitchFamily="34" charset="0"/>
              </a:rPr>
              <a:t>„Dacă </a:t>
            </a:r>
            <a:r>
              <a:rPr lang="ro-RO" sz="2400" dirty="0" smtClean="0">
                <a:latin typeface="Arial Black" panose="020B0A04020102020204" pitchFamily="34" charset="0"/>
              </a:rPr>
              <a:t>fraţii </a:t>
            </a:r>
            <a:r>
              <a:rPr lang="ro-RO" sz="2400" dirty="0">
                <a:latin typeface="Arial Black" panose="020B0A04020102020204" pitchFamily="34" charset="0"/>
              </a:rPr>
              <a:t>tăi te rănesc, trebuie să îi </a:t>
            </a:r>
            <a:r>
              <a:rPr lang="ro-RO" sz="2400" dirty="0" smtClean="0">
                <a:latin typeface="Arial Black" panose="020B0A04020102020204" pitchFamily="34" charset="0"/>
              </a:rPr>
              <a:t>ierţi. Când </a:t>
            </a:r>
            <a:r>
              <a:rPr lang="ro-RO" sz="2400" dirty="0">
                <a:latin typeface="Arial Black" panose="020B0A04020102020204" pitchFamily="34" charset="0"/>
              </a:rPr>
              <a:t>vin la tine </a:t>
            </a:r>
            <a:r>
              <a:rPr lang="ro-RO" sz="2400" dirty="0" smtClean="0">
                <a:latin typeface="Arial Black" panose="020B0A04020102020204" pitchFamily="34" charset="0"/>
              </a:rPr>
              <a:t>şi îşi </a:t>
            </a:r>
            <a:r>
              <a:rPr lang="ro-RO" sz="2400" dirty="0">
                <a:latin typeface="Arial Black" panose="020B0A04020102020204" pitchFamily="34" charset="0"/>
              </a:rPr>
              <a:t>recunosc </a:t>
            </a:r>
            <a:r>
              <a:rPr lang="ro-RO" sz="2400" dirty="0" smtClean="0">
                <a:latin typeface="Arial Black" panose="020B0A04020102020204" pitchFamily="34" charset="0"/>
              </a:rPr>
              <a:t>greşeala</a:t>
            </a:r>
            <a:r>
              <a:rPr lang="ro-RO" sz="2400" dirty="0">
                <a:latin typeface="Arial Black" panose="020B0A04020102020204" pitchFamily="34" charset="0"/>
              </a:rPr>
              <a:t>, tu nu trebuie să zici: “nu cred că sunt destul de </a:t>
            </a:r>
            <a:r>
              <a:rPr lang="ro-RO" sz="2400" dirty="0" smtClean="0">
                <a:latin typeface="Arial Black" panose="020B0A04020102020204" pitchFamily="34" charset="0"/>
              </a:rPr>
              <a:t>umiliţi</a:t>
            </a:r>
            <a:r>
              <a:rPr lang="ro-RO" sz="2400" dirty="0">
                <a:latin typeface="Arial Black" panose="020B0A04020102020204" pitchFamily="34" charset="0"/>
              </a:rPr>
              <a:t>. Nu cred că ei sunt sinceri în mărturisirea lor.” Cu ce drept îi judeci ca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când le-ai citi inima? </a:t>
            </a:r>
            <a:r>
              <a:rPr lang="ro-RO" sz="2400" dirty="0" smtClean="0">
                <a:latin typeface="Arial Black" panose="020B0A04020102020204" pitchFamily="34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ro-RO" sz="2400" dirty="0" smtClean="0">
                <a:latin typeface="Arial Black" panose="020B0A04020102020204" pitchFamily="34" charset="0"/>
              </a:rPr>
              <a:t>Noi </a:t>
            </a:r>
            <a:r>
              <a:rPr lang="ro-RO" sz="2400" dirty="0">
                <a:latin typeface="Arial Black" panose="020B0A04020102020204" pitchFamily="34" charset="0"/>
              </a:rPr>
              <a:t>datorăm totul harului fără de plată al lui Dumnezeu. În legământ, harul a consacrat </a:t>
            </a:r>
            <a:r>
              <a:rPr lang="ro-RO" sz="2400" dirty="0" smtClean="0">
                <a:latin typeface="Arial Black" panose="020B0A04020102020204" pitchFamily="34" charset="0"/>
              </a:rPr>
              <a:t>adopţiunea </a:t>
            </a:r>
            <a:r>
              <a:rPr lang="ro-RO" sz="2400" dirty="0">
                <a:latin typeface="Arial Black" panose="020B0A04020102020204" pitchFamily="34" charset="0"/>
              </a:rPr>
              <a:t>noastră. În lucrarea Mântuitorului nostru, harul a </a:t>
            </a:r>
            <a:r>
              <a:rPr lang="ro-RO" sz="2400" dirty="0" smtClean="0">
                <a:latin typeface="Arial Black" panose="020B0A04020102020204" pitchFamily="34" charset="0"/>
              </a:rPr>
              <a:t>săvârşit </a:t>
            </a:r>
            <a:r>
              <a:rPr lang="ro-RO" sz="2400" dirty="0">
                <a:latin typeface="Arial Black" panose="020B0A04020102020204" pitchFamily="34" charset="0"/>
              </a:rPr>
              <a:t>răscumpărarea </a:t>
            </a:r>
            <a:r>
              <a:rPr lang="ro-RO" sz="2400" dirty="0" smtClean="0">
                <a:latin typeface="Arial Black" panose="020B0A04020102020204" pitchFamily="34" charset="0"/>
              </a:rPr>
              <a:t>şi renaşterea </a:t>
            </a:r>
            <a:r>
              <a:rPr lang="ro-RO" sz="2400" dirty="0">
                <a:latin typeface="Arial Black" panose="020B0A04020102020204" pitchFamily="34" charset="0"/>
              </a:rPr>
              <a:t>noastră, cum </a:t>
            </a:r>
            <a:r>
              <a:rPr lang="ro-RO" sz="2400" dirty="0" smtClean="0">
                <a:latin typeface="Arial Black" panose="020B0A04020102020204" pitchFamily="34" charset="0"/>
              </a:rPr>
              <a:t>şi înălţarea </a:t>
            </a:r>
            <a:r>
              <a:rPr lang="ro-RO" sz="2400" dirty="0">
                <a:latin typeface="Arial Black" panose="020B0A04020102020204" pitchFamily="34" charset="0"/>
              </a:rPr>
              <a:t>noastră la </a:t>
            </a:r>
            <a:r>
              <a:rPr lang="ro-RO" sz="2400" dirty="0" smtClean="0">
                <a:latin typeface="Arial Black" panose="020B0A04020102020204" pitchFamily="34" charset="0"/>
              </a:rPr>
              <a:t>poziţia </a:t>
            </a:r>
            <a:r>
              <a:rPr lang="ro-RO" sz="2400" dirty="0">
                <a:latin typeface="Arial Black" panose="020B0A04020102020204" pitchFamily="34" charset="0"/>
              </a:rPr>
              <a:t>de </a:t>
            </a:r>
            <a:r>
              <a:rPr lang="ro-RO" sz="2400" dirty="0" smtClean="0">
                <a:latin typeface="Arial Black" panose="020B0A04020102020204" pitchFamily="34" charset="0"/>
              </a:rPr>
              <a:t>moştenitori </a:t>
            </a:r>
            <a:r>
              <a:rPr lang="ro-RO" sz="2400" dirty="0">
                <a:latin typeface="Arial Black" panose="020B0A04020102020204" pitchFamily="34" charset="0"/>
              </a:rPr>
              <a:t>împreună cu Hristos. Harul acesta să fie deci făcut </a:t>
            </a:r>
            <a:r>
              <a:rPr lang="ro-RO" sz="2400" dirty="0" smtClean="0">
                <a:latin typeface="Arial Black" panose="020B0A04020102020204" pitchFamily="34" charset="0"/>
              </a:rPr>
              <a:t>cunoscut”</a:t>
            </a:r>
            <a:endParaRPr lang="ro-RO" sz="2400" dirty="0"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0379C35-84DB-450E-AF80-D0DFEB406EDD}"/>
              </a:ext>
            </a:extLst>
          </p:cNvPr>
          <p:cNvSpPr txBox="1"/>
          <p:nvPr/>
        </p:nvSpPr>
        <p:spPr>
          <a:xfrm>
            <a:off x="4229357" y="6252754"/>
            <a:ext cx="464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(Parabolele </a:t>
            </a:r>
            <a:r>
              <a:rPr lang="ro-RO" b="1"/>
              <a:t>Domnului </a:t>
            </a:r>
            <a:r>
              <a:rPr lang="ro-RO" b="1" smtClean="0"/>
              <a:t>Hristos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249</a:t>
            </a:r>
            <a:r>
              <a:rPr lang="ro-RO" b="1" smtClean="0"/>
              <a:t>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32918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xmlns="" id="{39D76357-9E13-45DA-AA4D-305424941619}"/>
              </a:ext>
            </a:extLst>
          </p:cNvPr>
          <p:cNvSpPr/>
          <p:nvPr/>
        </p:nvSpPr>
        <p:spPr>
          <a:xfrm>
            <a:off x="300446" y="3812173"/>
            <a:ext cx="2669177" cy="1624269"/>
          </a:xfrm>
          <a:prstGeom prst="roundRect">
            <a:avLst/>
          </a:prstGeom>
          <a:solidFill>
            <a:srgbClr val="FF1D1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90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FB260F4-57E5-4E28-9FE9-B7C5CA8316D9}"/>
              </a:ext>
            </a:extLst>
          </p:cNvPr>
          <p:cNvSpPr/>
          <p:nvPr/>
        </p:nvSpPr>
        <p:spPr>
          <a:xfrm>
            <a:off x="1" y="-69672"/>
            <a:ext cx="914399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4800" b="1" spc="60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RESTAURAREA</a:t>
            </a:r>
            <a:endParaRPr lang="ro-RO" sz="4800" b="1" spc="6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0CCDED6-66D8-41BF-8A65-F150E9EA77B7}"/>
              </a:ext>
            </a:extLst>
          </p:cNvPr>
          <p:cNvSpPr/>
          <p:nvPr/>
        </p:nvSpPr>
        <p:spPr>
          <a:xfrm>
            <a:off x="1014550" y="642983"/>
            <a:ext cx="7898674" cy="646331"/>
          </a:xfrm>
          <a:prstGeom prst="rect">
            <a:avLst/>
          </a:prstGeom>
          <a:effectLst>
            <a:outerShdw blurRad="50800" dist="127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„lasă-ţi </a:t>
            </a:r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darul acolo, înaintea altarului, şi du-te întâi de împacă-te cu fratele tău; apoi vino de adu-ţi darul”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(Matei 5:24)</a:t>
            </a:r>
            <a:endParaRPr lang="ro-RO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4E2C339-5004-426A-976E-98D5462AFD33}"/>
              </a:ext>
            </a:extLst>
          </p:cNvPr>
          <p:cNvSpPr txBox="1"/>
          <p:nvPr/>
        </p:nvSpPr>
        <p:spPr>
          <a:xfrm>
            <a:off x="300447" y="1280605"/>
            <a:ext cx="842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Care sunt cei trei </a:t>
            </a:r>
            <a:r>
              <a:rPr lang="ro-RO" sz="2000" b="1" smtClean="0"/>
              <a:t>paşi </a:t>
            </a:r>
            <a:r>
              <a:rPr lang="ro-RO" sz="2000" b="1"/>
              <a:t>pe care Isus ni-i indică </a:t>
            </a:r>
            <a:r>
              <a:rPr lang="ro-RO" sz="2000" b="1"/>
              <a:t>în </a:t>
            </a:r>
            <a:r>
              <a:rPr lang="ro-RO" sz="2000" b="1" smtClean="0"/>
              <a:t>Matei</a:t>
            </a:r>
            <a:r>
              <a:rPr lang="ro-RO" sz="2000" b="1" smtClean="0"/>
              <a:t> </a:t>
            </a:r>
            <a:r>
              <a:rPr lang="ro-RO" sz="2000" b="1" smtClean="0"/>
              <a:t>18:15-17 pentru </a:t>
            </a:r>
            <a:r>
              <a:rPr lang="ro-RO" sz="2000" b="1"/>
              <a:t>a ne ajuta să rezolvăm conflictele când alt membru din biserică ne </a:t>
            </a:r>
            <a:r>
              <a:rPr lang="ro-RO" sz="2000" b="1"/>
              <a:t>face </a:t>
            </a:r>
            <a:r>
              <a:rPr lang="ro-RO" sz="2000" b="1" smtClean="0"/>
              <a:t>rău</a:t>
            </a:r>
            <a:r>
              <a:rPr lang="ro-RO" sz="2000" b="1" smtClean="0"/>
              <a:t>?</a:t>
            </a:r>
            <a:endParaRPr lang="ro-RO" sz="2000" b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0BDA267-E13E-4E5C-81E2-983E5B24019A}"/>
              </a:ext>
            </a:extLst>
          </p:cNvPr>
          <p:cNvSpPr txBox="1"/>
          <p:nvPr/>
        </p:nvSpPr>
        <p:spPr>
          <a:xfrm>
            <a:off x="1621973" y="5488698"/>
            <a:ext cx="746106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 smtClean="0"/>
              <a:t>Aceşti paşi </a:t>
            </a:r>
            <a:r>
              <a:rPr lang="ro-RO" sz="2000" b="1" dirty="0"/>
              <a:t>trebuie </a:t>
            </a:r>
            <a:r>
              <a:rPr lang="ro-RO" sz="2000" b="1" dirty="0" smtClean="0"/>
              <a:t>urmaţi </a:t>
            </a:r>
            <a:r>
              <a:rPr lang="ro-RO" sz="2000" b="1" dirty="0"/>
              <a:t>în ordinea </a:t>
            </a:r>
            <a:r>
              <a:rPr lang="ro-RO" sz="2000" b="1" dirty="0" smtClean="0"/>
              <a:t>indicată. Procesul </a:t>
            </a:r>
            <a:r>
              <a:rPr lang="ro-RO" sz="2000" b="1" dirty="0"/>
              <a:t>se încheie atunci când s-a </a:t>
            </a:r>
            <a:r>
              <a:rPr lang="ro-RO" sz="2000" b="1" dirty="0" smtClean="0"/>
              <a:t>obţinut </a:t>
            </a:r>
            <a:r>
              <a:rPr lang="ro-RO" sz="2000" b="1" dirty="0"/>
              <a:t>împăcarea </a:t>
            </a:r>
            <a:r>
              <a:rPr lang="ro-RO" sz="2000" b="1" dirty="0" smtClean="0"/>
              <a:t>şi </a:t>
            </a:r>
            <a:r>
              <a:rPr lang="ro-RO" sz="2000" b="1" dirty="0"/>
              <a:t>s-a restaurat unitatea. 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/>
              <a:t>Cu cât sunt mai multe persoane implicate în proces, cu atât va fi mai grea </a:t>
            </a:r>
            <a:r>
              <a:rPr lang="ro-RO" sz="2000" b="1" dirty="0" smtClean="0"/>
              <a:t>împăcarea.</a:t>
            </a:r>
            <a:endParaRPr lang="ro-RO" sz="2000" b="1" dirty="0"/>
          </a:p>
        </p:txBody>
      </p:sp>
      <p:pic>
        <p:nvPicPr>
          <p:cNvPr id="9" name="Imagen 8" descr="Imagen que contiene pared, persona, interior, bebida&#10;&#10;Descripción generada con confianza muy alta">
            <a:extLst>
              <a:ext uri="{FF2B5EF4-FFF2-40B4-BE49-F238E27FC236}">
                <a16:creationId xmlns:a16="http://schemas.microsoft.com/office/drawing/2014/main" xmlns="" id="{32A76978-B757-43FB-A2B7-E846286839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3213" y="5532177"/>
            <a:ext cx="1480458" cy="128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xmlns="" id="{FDD0DD5E-FEBF-47B8-A536-88395789C942}"/>
              </a:ext>
            </a:extLst>
          </p:cNvPr>
          <p:cNvSpPr/>
          <p:nvPr/>
        </p:nvSpPr>
        <p:spPr>
          <a:xfrm>
            <a:off x="3237411" y="3812173"/>
            <a:ext cx="2669177" cy="1624269"/>
          </a:xfrm>
          <a:prstGeom prst="roundRect">
            <a:avLst/>
          </a:prstGeom>
          <a:solidFill>
            <a:srgbClr val="FF010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90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xmlns="" id="{00398A9F-DA85-4450-9949-B5B696E4CC90}"/>
              </a:ext>
            </a:extLst>
          </p:cNvPr>
          <p:cNvSpPr/>
          <p:nvPr/>
        </p:nvSpPr>
        <p:spPr>
          <a:xfrm>
            <a:off x="6213568" y="3812173"/>
            <a:ext cx="2669177" cy="162426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190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625CADB5-A3A2-4759-8DB9-164553847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9640392"/>
              </p:ext>
            </p:extLst>
          </p:nvPr>
        </p:nvGraphicFramePr>
        <p:xfrm>
          <a:off x="300446" y="1971072"/>
          <a:ext cx="8543109" cy="3465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80836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E7E08E-9DD2-438E-9F82-B2FADF5EE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DE7E08E-9DD2-438E-9F82-B2FADF5EE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0576E1-408C-46EE-B9E1-DE0269219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500576E1-408C-46EE-B9E1-DE0269219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7AFB39-50FA-4BDD-81C8-750A9D8BA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807AFB39-50FA-4BDD-81C8-750A9D8BA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3736E4-874F-4AA8-B472-611124E9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93736E4-874F-4AA8-B472-611124E99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1C1A66-D808-466B-BAE4-A0EC01DDC9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8D1C1A66-D808-466B-BAE4-A0EC01DDC9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307647-2494-4400-9EA3-7C2612B3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8307647-2494-4400-9EA3-7C2612B3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4" grpId="0"/>
      <p:bldP spid="6" grpId="0" build="p"/>
      <p:bldP spid="11" grpId="0" animBg="1"/>
      <p:bldP spid="12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978</Words>
  <Application>Microsoft Office PowerPoint</Application>
  <PresentationFormat>Expunere pe ecran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Arial Black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10 - Unitatea si refacerea relatiilor</dc:title>
  <dc:subject>Studiu Biblic, Trim. IV, 2018 – Unitatea in Hristos</dc:subject>
  <dc:creator>Sergio Fustero Carreras</dc:creator>
  <cp:keywords>http://www.fustero.net/es/index_ro.php</cp:keywords>
  <cp:lastModifiedBy>Tronaru Viorel</cp:lastModifiedBy>
  <cp:revision>61</cp:revision>
  <dcterms:created xsi:type="dcterms:W3CDTF">2018-10-15T14:18:03Z</dcterms:created>
  <dcterms:modified xsi:type="dcterms:W3CDTF">2018-12-07T20:51:14Z</dcterms:modified>
</cp:coreProperties>
</file>