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3" r:id="rId4"/>
    <p:sldId id="269" r:id="rId5"/>
    <p:sldId id="258" r:id="rId6"/>
    <p:sldId id="270" r:id="rId7"/>
    <p:sldId id="260" r:id="rId8"/>
    <p:sldId id="271" r:id="rId9"/>
    <p:sldId id="265" r:id="rId10"/>
    <p:sldId id="261" r:id="rId11"/>
    <p:sldId id="262" r:id="rId12"/>
    <p:sldId id="272"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Arial Black" pitchFamily="34" charset="0"/>
      <p:bold r:id="rId20"/>
    </p:embeddedFont>
    <p:embeddedFont>
      <p:font typeface="Calibri Light" pitchFamily="34" charset="0"/>
      <p:regular r:id="rId21"/>
      <p: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3B23"/>
    <a:srgbClr val="97D4A9"/>
    <a:srgbClr val="CDFFBE"/>
    <a:srgbClr val="88C69F"/>
    <a:srgbClr val="CBD4DF"/>
    <a:srgbClr val="AAB8CA"/>
    <a:srgbClr val="344153"/>
    <a:srgbClr val="CBA9E5"/>
    <a:srgbClr val="FC4E9D"/>
    <a:srgbClr val="F1047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96793-2FA1-4D2C-BE39-B6C20E9266C6}" type="doc">
      <dgm:prSet loTypeId="urn:microsoft.com/office/officeart/2005/8/layout/vList5" loCatId="list" qsTypeId="urn:microsoft.com/office/officeart/2005/8/quickstyle/3d7" qsCatId="3D" csTypeId="urn:microsoft.com/office/officeart/2005/8/colors/accent4_5" csCatId="accent4" phldr="1"/>
      <dgm:spPr/>
      <dgm:t>
        <a:bodyPr/>
        <a:lstStyle/>
        <a:p>
          <a:endParaRPr lang="es-ES"/>
        </a:p>
      </dgm:t>
    </dgm:pt>
    <dgm:pt modelId="{D9496B78-F133-4E4E-A99E-B0FD42C173EC}">
      <dgm:prSet custT="1"/>
      <dgm:spPr/>
      <dgm:t>
        <a:bodyPr/>
        <a:lstStyle/>
        <a:p>
          <a:r>
            <a:rPr lang="ro-RO" sz="2400" b="1" dirty="0" smtClean="0"/>
            <a:t>Împăcarea cu Dumnezeu</a:t>
          </a:r>
          <a:r>
            <a:rPr lang="es-ES" sz="2400" b="1" dirty="0" smtClean="0"/>
            <a:t>.</a:t>
          </a:r>
          <a:endParaRPr lang="es-ES" sz="2400" b="1" dirty="0"/>
        </a:p>
      </dgm:t>
    </dgm:pt>
    <dgm:pt modelId="{C6D65C1B-59A8-4D1D-8008-5322DD4DD494}" type="parTrans" cxnId="{2B47EBA3-D19B-4811-92A5-BCD80E827395}">
      <dgm:prSet/>
      <dgm:spPr/>
      <dgm:t>
        <a:bodyPr/>
        <a:lstStyle/>
        <a:p>
          <a:endParaRPr lang="es-ES" sz="2000" b="1"/>
        </a:p>
      </dgm:t>
    </dgm:pt>
    <dgm:pt modelId="{14FF18E3-CFAE-4D75-9C8B-FCFA37C46C0C}" type="sibTrans" cxnId="{2B47EBA3-D19B-4811-92A5-BCD80E827395}">
      <dgm:prSet/>
      <dgm:spPr/>
      <dgm:t>
        <a:bodyPr/>
        <a:lstStyle/>
        <a:p>
          <a:endParaRPr lang="es-ES" sz="2000" b="1"/>
        </a:p>
      </dgm:t>
    </dgm:pt>
    <dgm:pt modelId="{C2B95438-DD09-4800-8206-BE61C595B21D}">
      <dgm:prSet custT="1"/>
      <dgm:spPr/>
      <dgm:t>
        <a:bodyPr lIns="72000"/>
        <a:lstStyle/>
        <a:p>
          <a:r>
            <a:rPr lang="ro-RO" sz="2000" b="1" dirty="0" smtClean="0"/>
            <a:t>Iniţial despărţiţi </a:t>
          </a:r>
          <a:r>
            <a:rPr lang="ro-RO" sz="2000" b="1" dirty="0" smtClean="0"/>
            <a:t>de Dumnezeu, am fost </a:t>
          </a:r>
          <a:r>
            <a:rPr lang="ro-RO" sz="2000" b="1" dirty="0" smtClean="0"/>
            <a:t>împăcaţi </a:t>
          </a:r>
          <a:r>
            <a:rPr lang="ro-RO" sz="2000" b="1" dirty="0" smtClean="0"/>
            <a:t>cu El prin lucrarea Duhului Sfânt. </a:t>
          </a:r>
          <a:endParaRPr lang="es-ES" sz="2000" b="1" dirty="0"/>
        </a:p>
      </dgm:t>
    </dgm:pt>
    <dgm:pt modelId="{EF2D35A0-CBB9-4602-AA52-666B2D218E63}" type="parTrans" cxnId="{4E2AB1AF-1AEF-4609-B2BA-101443B691CB}">
      <dgm:prSet/>
      <dgm:spPr/>
      <dgm:t>
        <a:bodyPr/>
        <a:lstStyle/>
        <a:p>
          <a:endParaRPr lang="es-ES" sz="2000" b="1"/>
        </a:p>
      </dgm:t>
    </dgm:pt>
    <dgm:pt modelId="{5FE9384D-9815-4E4A-9348-8EF84CCE06AA}" type="sibTrans" cxnId="{4E2AB1AF-1AEF-4609-B2BA-101443B691CB}">
      <dgm:prSet/>
      <dgm:spPr/>
      <dgm:t>
        <a:bodyPr/>
        <a:lstStyle/>
        <a:p>
          <a:endParaRPr lang="es-ES" sz="2000" b="1"/>
        </a:p>
      </dgm:t>
    </dgm:pt>
    <dgm:pt modelId="{9780BB3A-71EA-4BC7-BC77-08F81A5585DF}">
      <dgm:prSet custT="1"/>
      <dgm:spPr>
        <a:solidFill>
          <a:schemeClr val="accent2">
            <a:lumMod val="75000"/>
            <a:alpha val="70000"/>
          </a:schemeClr>
        </a:solidFill>
      </dgm:spPr>
      <dgm:t>
        <a:bodyPr/>
        <a:lstStyle/>
        <a:p>
          <a:r>
            <a:rPr lang="ro-RO" sz="2400" b="1" dirty="0" smtClean="0"/>
            <a:t>Împăcarea cu </a:t>
          </a:r>
          <a:r>
            <a:rPr lang="ro-RO" sz="2400" b="1" dirty="0" smtClean="0"/>
            <a:t>fraţii noştri</a:t>
          </a:r>
          <a:r>
            <a:rPr lang="es-ES" sz="2400" b="1" dirty="0" smtClean="0"/>
            <a:t>.</a:t>
          </a:r>
          <a:endParaRPr lang="es-ES" sz="2400" b="1" dirty="0"/>
        </a:p>
      </dgm:t>
    </dgm:pt>
    <dgm:pt modelId="{692A412D-92C0-469E-B7FF-11722F678CF9}" type="parTrans" cxnId="{8A9AAF44-7D1E-482A-ABD3-CED5B26F0381}">
      <dgm:prSet/>
      <dgm:spPr/>
      <dgm:t>
        <a:bodyPr/>
        <a:lstStyle/>
        <a:p>
          <a:endParaRPr lang="es-ES" sz="2000" b="1"/>
        </a:p>
      </dgm:t>
    </dgm:pt>
    <dgm:pt modelId="{8E1035B9-5967-4785-878F-D76D29532D01}" type="sibTrans" cxnId="{8A9AAF44-7D1E-482A-ABD3-CED5B26F0381}">
      <dgm:prSet/>
      <dgm:spPr/>
      <dgm:t>
        <a:bodyPr/>
        <a:lstStyle/>
        <a:p>
          <a:endParaRPr lang="es-ES" sz="2000" b="1"/>
        </a:p>
      </dgm:t>
    </dgm:pt>
    <dgm:pt modelId="{3282DF03-C2B4-4810-8E57-8F24F4AB8ABC}">
      <dgm:prSet custT="1"/>
      <dgm:spPr/>
      <dgm:t>
        <a:bodyPr lIns="72000"/>
        <a:lstStyle/>
        <a:p>
          <a:r>
            <a:rPr lang="ro-RO" sz="2000" b="1" dirty="0" smtClean="0"/>
            <a:t>Pacea </a:t>
          </a:r>
          <a:r>
            <a:rPr lang="ro-RO" sz="2000" b="1" dirty="0" smtClean="0"/>
            <a:t>şi </a:t>
          </a:r>
          <a:r>
            <a:rPr lang="ro-RO" sz="2000" b="1" dirty="0" smtClean="0"/>
            <a:t>armonia dintre noi sunt mărturia uniunii noastre cu Hristos. </a:t>
          </a:r>
          <a:endParaRPr lang="es-ES" sz="2000" b="1" dirty="0"/>
        </a:p>
      </dgm:t>
    </dgm:pt>
    <dgm:pt modelId="{D7F72290-3AEA-4234-84EC-82CAF22FCA45}" type="parTrans" cxnId="{1684196E-2C0B-4FD4-AF45-E80E64F87757}">
      <dgm:prSet/>
      <dgm:spPr/>
      <dgm:t>
        <a:bodyPr/>
        <a:lstStyle/>
        <a:p>
          <a:endParaRPr lang="es-ES" sz="2000" b="1"/>
        </a:p>
      </dgm:t>
    </dgm:pt>
    <dgm:pt modelId="{85317DEC-F425-4C76-91CB-EDAB7AC7A554}" type="sibTrans" cxnId="{1684196E-2C0B-4FD4-AF45-E80E64F87757}">
      <dgm:prSet/>
      <dgm:spPr/>
      <dgm:t>
        <a:bodyPr/>
        <a:lstStyle/>
        <a:p>
          <a:endParaRPr lang="es-ES" sz="2000" b="1"/>
        </a:p>
      </dgm:t>
    </dgm:pt>
    <dgm:pt modelId="{E9DC0EBE-5B98-49ED-A275-3999BACF3B8A}">
      <dgm:prSet custT="1"/>
      <dgm:spPr>
        <a:solidFill>
          <a:srgbClr val="00B050">
            <a:alpha val="50000"/>
          </a:srgbClr>
        </a:solidFill>
      </dgm:spPr>
      <dgm:t>
        <a:bodyPr/>
        <a:lstStyle/>
        <a:p>
          <a:r>
            <a:rPr lang="ro-RO" sz="2400" b="1" dirty="0" smtClean="0"/>
            <a:t>Împăcarea universală</a:t>
          </a:r>
          <a:r>
            <a:rPr lang="es-ES" sz="2400" b="1" dirty="0" smtClean="0"/>
            <a:t>.</a:t>
          </a:r>
          <a:endParaRPr lang="es-ES" sz="2400" b="1" dirty="0"/>
        </a:p>
      </dgm:t>
    </dgm:pt>
    <dgm:pt modelId="{29896C9A-9653-45FE-B67B-40AE6893125B}" type="parTrans" cxnId="{D31ECB29-C879-414F-A6EC-E98F52C53023}">
      <dgm:prSet/>
      <dgm:spPr/>
      <dgm:t>
        <a:bodyPr/>
        <a:lstStyle/>
        <a:p>
          <a:endParaRPr lang="es-ES" sz="2000" b="1"/>
        </a:p>
      </dgm:t>
    </dgm:pt>
    <dgm:pt modelId="{C28EF1C9-B872-4541-A4BB-E1F57A9F809D}" type="sibTrans" cxnId="{D31ECB29-C879-414F-A6EC-E98F52C53023}">
      <dgm:prSet/>
      <dgm:spPr/>
      <dgm:t>
        <a:bodyPr/>
        <a:lstStyle/>
        <a:p>
          <a:endParaRPr lang="es-ES" sz="2000" b="1"/>
        </a:p>
      </dgm:t>
    </dgm:pt>
    <dgm:pt modelId="{80BE919E-AF05-4B91-8022-F49DBE4A0F75}">
      <dgm:prSet custT="1"/>
      <dgm:spPr/>
      <dgm:t>
        <a:bodyPr lIns="72000"/>
        <a:lstStyle/>
        <a:p>
          <a:r>
            <a:rPr lang="ro-RO" sz="2000" b="1" dirty="0" smtClean="0"/>
            <a:t>Suntem </a:t>
          </a:r>
          <a:r>
            <a:rPr lang="ro-RO" sz="2000" b="1" dirty="0" smtClean="0"/>
            <a:t>chemaţi </a:t>
          </a:r>
          <a:r>
            <a:rPr lang="ro-RO" sz="2000" b="1" dirty="0" smtClean="0"/>
            <a:t>să îi invităm </a:t>
          </a:r>
          <a:r>
            <a:rPr lang="ro-RO" sz="2000" b="1" dirty="0" smtClean="0"/>
            <a:t>şi </a:t>
          </a:r>
          <a:r>
            <a:rPr lang="ro-RO" sz="2000" b="1" dirty="0" smtClean="0"/>
            <a:t>pe </a:t>
          </a:r>
          <a:r>
            <a:rPr lang="ro-RO" sz="2000" b="1" dirty="0" smtClean="0"/>
            <a:t>alţii </a:t>
          </a:r>
          <a:r>
            <a:rPr lang="ro-RO" sz="2000" b="1" dirty="0" smtClean="0"/>
            <a:t>să se împace cu Dumnezeu.</a:t>
          </a:r>
          <a:endParaRPr lang="es-ES" sz="2000" b="1" dirty="0"/>
        </a:p>
      </dgm:t>
    </dgm:pt>
    <dgm:pt modelId="{1A7CE900-F366-4154-B6BF-D1D96DE70B40}" type="parTrans" cxnId="{D88AACF5-513E-4C3D-A9BA-342C31F3B6DF}">
      <dgm:prSet/>
      <dgm:spPr/>
      <dgm:t>
        <a:bodyPr/>
        <a:lstStyle/>
        <a:p>
          <a:endParaRPr lang="es-ES" sz="2000" b="1"/>
        </a:p>
      </dgm:t>
    </dgm:pt>
    <dgm:pt modelId="{F148D324-F20A-426A-9CF1-7E18DA0AC5B4}" type="sibTrans" cxnId="{D88AACF5-513E-4C3D-A9BA-342C31F3B6DF}">
      <dgm:prSet/>
      <dgm:spPr/>
      <dgm:t>
        <a:bodyPr/>
        <a:lstStyle/>
        <a:p>
          <a:endParaRPr lang="es-ES" sz="2000" b="1"/>
        </a:p>
      </dgm:t>
    </dgm:pt>
    <dgm:pt modelId="{22482C33-13AC-439E-BCDC-45D327385190}" type="pres">
      <dgm:prSet presAssocID="{10996793-2FA1-4D2C-BE39-B6C20E9266C6}" presName="Name0" presStyleCnt="0">
        <dgm:presLayoutVars>
          <dgm:dir/>
          <dgm:animLvl val="lvl"/>
          <dgm:resizeHandles val="exact"/>
        </dgm:presLayoutVars>
      </dgm:prSet>
      <dgm:spPr/>
      <dgm:t>
        <a:bodyPr/>
        <a:lstStyle/>
        <a:p>
          <a:endParaRPr lang="en-US"/>
        </a:p>
      </dgm:t>
    </dgm:pt>
    <dgm:pt modelId="{00ED79FC-D04E-4E91-BA6B-7A332ED4AEFD}" type="pres">
      <dgm:prSet presAssocID="{D9496B78-F133-4E4E-A99E-B0FD42C173EC}" presName="linNode" presStyleCnt="0"/>
      <dgm:spPr/>
    </dgm:pt>
    <dgm:pt modelId="{FD946551-7A1B-46FD-B6D5-43D5BF8146F4}" type="pres">
      <dgm:prSet presAssocID="{D9496B78-F133-4E4E-A99E-B0FD42C173EC}" presName="parentText" presStyleLbl="node1" presStyleIdx="0" presStyleCnt="3">
        <dgm:presLayoutVars>
          <dgm:chMax val="1"/>
          <dgm:bulletEnabled val="1"/>
        </dgm:presLayoutVars>
      </dgm:prSet>
      <dgm:spPr/>
      <dgm:t>
        <a:bodyPr/>
        <a:lstStyle/>
        <a:p>
          <a:endParaRPr lang="en-US"/>
        </a:p>
      </dgm:t>
    </dgm:pt>
    <dgm:pt modelId="{78F3FD08-0CF2-4927-9314-2ED96BEEA6D8}" type="pres">
      <dgm:prSet presAssocID="{D9496B78-F133-4E4E-A99E-B0FD42C173EC}" presName="descendantText" presStyleLbl="alignAccFollowNode1" presStyleIdx="0" presStyleCnt="3">
        <dgm:presLayoutVars>
          <dgm:bulletEnabled val="1"/>
        </dgm:presLayoutVars>
      </dgm:prSet>
      <dgm:spPr/>
      <dgm:t>
        <a:bodyPr/>
        <a:lstStyle/>
        <a:p>
          <a:endParaRPr lang="en-US"/>
        </a:p>
      </dgm:t>
    </dgm:pt>
    <dgm:pt modelId="{CCD73768-E0BA-42A7-813F-4BEACDAC01D0}" type="pres">
      <dgm:prSet presAssocID="{14FF18E3-CFAE-4D75-9C8B-FCFA37C46C0C}" presName="sp" presStyleCnt="0"/>
      <dgm:spPr/>
    </dgm:pt>
    <dgm:pt modelId="{9F10895D-43A7-4E68-8A5F-A1B5D9EB88C6}" type="pres">
      <dgm:prSet presAssocID="{9780BB3A-71EA-4BC7-BC77-08F81A5585DF}" presName="linNode" presStyleCnt="0"/>
      <dgm:spPr/>
    </dgm:pt>
    <dgm:pt modelId="{48500527-A5F0-4180-9667-4387634689C7}" type="pres">
      <dgm:prSet presAssocID="{9780BB3A-71EA-4BC7-BC77-08F81A5585DF}" presName="parentText" presStyleLbl="node1" presStyleIdx="1" presStyleCnt="3">
        <dgm:presLayoutVars>
          <dgm:chMax val="1"/>
          <dgm:bulletEnabled val="1"/>
        </dgm:presLayoutVars>
      </dgm:prSet>
      <dgm:spPr/>
      <dgm:t>
        <a:bodyPr/>
        <a:lstStyle/>
        <a:p>
          <a:endParaRPr lang="en-US"/>
        </a:p>
      </dgm:t>
    </dgm:pt>
    <dgm:pt modelId="{0CB9C591-D086-4D32-BED0-EF42809B96B1}" type="pres">
      <dgm:prSet presAssocID="{9780BB3A-71EA-4BC7-BC77-08F81A5585DF}" presName="descendantText" presStyleLbl="alignAccFollowNode1" presStyleIdx="1" presStyleCnt="3">
        <dgm:presLayoutVars>
          <dgm:bulletEnabled val="1"/>
        </dgm:presLayoutVars>
      </dgm:prSet>
      <dgm:spPr/>
      <dgm:t>
        <a:bodyPr/>
        <a:lstStyle/>
        <a:p>
          <a:endParaRPr lang="en-US"/>
        </a:p>
      </dgm:t>
    </dgm:pt>
    <dgm:pt modelId="{D070436F-AE03-48D8-8825-A5E8D31BC386}" type="pres">
      <dgm:prSet presAssocID="{8E1035B9-5967-4785-878F-D76D29532D01}" presName="sp" presStyleCnt="0"/>
      <dgm:spPr/>
    </dgm:pt>
    <dgm:pt modelId="{C5C831B5-795E-40B8-99F8-1AB06DBA1F8F}" type="pres">
      <dgm:prSet presAssocID="{E9DC0EBE-5B98-49ED-A275-3999BACF3B8A}" presName="linNode" presStyleCnt="0"/>
      <dgm:spPr/>
    </dgm:pt>
    <dgm:pt modelId="{2BCFE665-EF97-401C-9E99-370AF724B388}" type="pres">
      <dgm:prSet presAssocID="{E9DC0EBE-5B98-49ED-A275-3999BACF3B8A}" presName="parentText" presStyleLbl="node1" presStyleIdx="2" presStyleCnt="3">
        <dgm:presLayoutVars>
          <dgm:chMax val="1"/>
          <dgm:bulletEnabled val="1"/>
        </dgm:presLayoutVars>
      </dgm:prSet>
      <dgm:spPr/>
      <dgm:t>
        <a:bodyPr/>
        <a:lstStyle/>
        <a:p>
          <a:endParaRPr lang="en-US"/>
        </a:p>
      </dgm:t>
    </dgm:pt>
    <dgm:pt modelId="{B84E7897-436B-41FD-89C9-25A96374EE9F}" type="pres">
      <dgm:prSet presAssocID="{E9DC0EBE-5B98-49ED-A275-3999BACF3B8A}" presName="descendantText" presStyleLbl="alignAccFollowNode1" presStyleIdx="2" presStyleCnt="3">
        <dgm:presLayoutVars>
          <dgm:bulletEnabled val="1"/>
        </dgm:presLayoutVars>
      </dgm:prSet>
      <dgm:spPr/>
      <dgm:t>
        <a:bodyPr/>
        <a:lstStyle/>
        <a:p>
          <a:endParaRPr lang="en-US"/>
        </a:p>
      </dgm:t>
    </dgm:pt>
  </dgm:ptLst>
  <dgm:cxnLst>
    <dgm:cxn modelId="{2B47EBA3-D19B-4811-92A5-BCD80E827395}" srcId="{10996793-2FA1-4D2C-BE39-B6C20E9266C6}" destId="{D9496B78-F133-4E4E-A99E-B0FD42C173EC}" srcOrd="0" destOrd="0" parTransId="{C6D65C1B-59A8-4D1D-8008-5322DD4DD494}" sibTransId="{14FF18E3-CFAE-4D75-9C8B-FCFA37C46C0C}"/>
    <dgm:cxn modelId="{8A9AAF44-7D1E-482A-ABD3-CED5B26F0381}" srcId="{10996793-2FA1-4D2C-BE39-B6C20E9266C6}" destId="{9780BB3A-71EA-4BC7-BC77-08F81A5585DF}" srcOrd="1" destOrd="0" parTransId="{692A412D-92C0-469E-B7FF-11722F678CF9}" sibTransId="{8E1035B9-5967-4785-878F-D76D29532D01}"/>
    <dgm:cxn modelId="{61A48C6E-ADAF-4173-9CEC-3C6A331121DC}" type="presOf" srcId="{3282DF03-C2B4-4810-8E57-8F24F4AB8ABC}" destId="{0CB9C591-D086-4D32-BED0-EF42809B96B1}" srcOrd="0" destOrd="0" presId="urn:microsoft.com/office/officeart/2005/8/layout/vList5"/>
    <dgm:cxn modelId="{CAFDEB37-B3F2-44E9-A8D0-917FEDF69E49}" type="presOf" srcId="{10996793-2FA1-4D2C-BE39-B6C20E9266C6}" destId="{22482C33-13AC-439E-BCDC-45D327385190}" srcOrd="0" destOrd="0" presId="urn:microsoft.com/office/officeart/2005/8/layout/vList5"/>
    <dgm:cxn modelId="{A4ED5F6A-ABBA-4524-8147-75BF040020F9}" type="presOf" srcId="{D9496B78-F133-4E4E-A99E-B0FD42C173EC}" destId="{FD946551-7A1B-46FD-B6D5-43D5BF8146F4}" srcOrd="0" destOrd="0" presId="urn:microsoft.com/office/officeart/2005/8/layout/vList5"/>
    <dgm:cxn modelId="{2352B5AC-6F07-4503-B594-9474B9776939}" type="presOf" srcId="{E9DC0EBE-5B98-49ED-A275-3999BACF3B8A}" destId="{2BCFE665-EF97-401C-9E99-370AF724B388}" srcOrd="0" destOrd="0" presId="urn:microsoft.com/office/officeart/2005/8/layout/vList5"/>
    <dgm:cxn modelId="{1684196E-2C0B-4FD4-AF45-E80E64F87757}" srcId="{9780BB3A-71EA-4BC7-BC77-08F81A5585DF}" destId="{3282DF03-C2B4-4810-8E57-8F24F4AB8ABC}" srcOrd="0" destOrd="0" parTransId="{D7F72290-3AEA-4234-84EC-82CAF22FCA45}" sibTransId="{85317DEC-F425-4C76-91CB-EDAB7AC7A554}"/>
    <dgm:cxn modelId="{702A1AA8-6D82-4404-9551-9B0E0782A06F}" type="presOf" srcId="{80BE919E-AF05-4B91-8022-F49DBE4A0F75}" destId="{B84E7897-436B-41FD-89C9-25A96374EE9F}" srcOrd="0" destOrd="0" presId="urn:microsoft.com/office/officeart/2005/8/layout/vList5"/>
    <dgm:cxn modelId="{D88AACF5-513E-4C3D-A9BA-342C31F3B6DF}" srcId="{E9DC0EBE-5B98-49ED-A275-3999BACF3B8A}" destId="{80BE919E-AF05-4B91-8022-F49DBE4A0F75}" srcOrd="0" destOrd="0" parTransId="{1A7CE900-F366-4154-B6BF-D1D96DE70B40}" sibTransId="{F148D324-F20A-426A-9CF1-7E18DA0AC5B4}"/>
    <dgm:cxn modelId="{4E2AB1AF-1AEF-4609-B2BA-101443B691CB}" srcId="{D9496B78-F133-4E4E-A99E-B0FD42C173EC}" destId="{C2B95438-DD09-4800-8206-BE61C595B21D}" srcOrd="0" destOrd="0" parTransId="{EF2D35A0-CBB9-4602-AA52-666B2D218E63}" sibTransId="{5FE9384D-9815-4E4A-9348-8EF84CCE06AA}"/>
    <dgm:cxn modelId="{D31ECB29-C879-414F-A6EC-E98F52C53023}" srcId="{10996793-2FA1-4D2C-BE39-B6C20E9266C6}" destId="{E9DC0EBE-5B98-49ED-A275-3999BACF3B8A}" srcOrd="2" destOrd="0" parTransId="{29896C9A-9653-45FE-B67B-40AE6893125B}" sibTransId="{C28EF1C9-B872-4541-A4BB-E1F57A9F809D}"/>
    <dgm:cxn modelId="{8D141B5D-29E5-4FA3-A267-80FB4C617638}" type="presOf" srcId="{9780BB3A-71EA-4BC7-BC77-08F81A5585DF}" destId="{48500527-A5F0-4180-9667-4387634689C7}" srcOrd="0" destOrd="0" presId="urn:microsoft.com/office/officeart/2005/8/layout/vList5"/>
    <dgm:cxn modelId="{BD3D0F1D-3F64-4008-9560-9123AEDF841A}" type="presOf" srcId="{C2B95438-DD09-4800-8206-BE61C595B21D}" destId="{78F3FD08-0CF2-4927-9314-2ED96BEEA6D8}" srcOrd="0" destOrd="0" presId="urn:microsoft.com/office/officeart/2005/8/layout/vList5"/>
    <dgm:cxn modelId="{72A4C8FF-9E84-4057-AD4F-0BC43A9B58CD}" type="presParOf" srcId="{22482C33-13AC-439E-BCDC-45D327385190}" destId="{00ED79FC-D04E-4E91-BA6B-7A332ED4AEFD}" srcOrd="0" destOrd="0" presId="urn:microsoft.com/office/officeart/2005/8/layout/vList5"/>
    <dgm:cxn modelId="{8A54132F-889B-4F38-8DD4-D75F7702825E}" type="presParOf" srcId="{00ED79FC-D04E-4E91-BA6B-7A332ED4AEFD}" destId="{FD946551-7A1B-46FD-B6D5-43D5BF8146F4}" srcOrd="0" destOrd="0" presId="urn:microsoft.com/office/officeart/2005/8/layout/vList5"/>
    <dgm:cxn modelId="{77C22D43-6E08-4D6D-A832-0F009AC7B951}" type="presParOf" srcId="{00ED79FC-D04E-4E91-BA6B-7A332ED4AEFD}" destId="{78F3FD08-0CF2-4927-9314-2ED96BEEA6D8}" srcOrd="1" destOrd="0" presId="urn:microsoft.com/office/officeart/2005/8/layout/vList5"/>
    <dgm:cxn modelId="{DB2669D6-8158-413B-B491-CC5EB9D784AF}" type="presParOf" srcId="{22482C33-13AC-439E-BCDC-45D327385190}" destId="{CCD73768-E0BA-42A7-813F-4BEACDAC01D0}" srcOrd="1" destOrd="0" presId="urn:microsoft.com/office/officeart/2005/8/layout/vList5"/>
    <dgm:cxn modelId="{750AF3EA-E0F5-4B52-8D96-A0B5E6A48BEE}" type="presParOf" srcId="{22482C33-13AC-439E-BCDC-45D327385190}" destId="{9F10895D-43A7-4E68-8A5F-A1B5D9EB88C6}" srcOrd="2" destOrd="0" presId="urn:microsoft.com/office/officeart/2005/8/layout/vList5"/>
    <dgm:cxn modelId="{E11B1AE9-821D-43D9-B0A5-59E24FF87240}" type="presParOf" srcId="{9F10895D-43A7-4E68-8A5F-A1B5D9EB88C6}" destId="{48500527-A5F0-4180-9667-4387634689C7}" srcOrd="0" destOrd="0" presId="urn:microsoft.com/office/officeart/2005/8/layout/vList5"/>
    <dgm:cxn modelId="{85BC8171-5DCF-4A90-BA3C-B201661D3D67}" type="presParOf" srcId="{9F10895D-43A7-4E68-8A5F-A1B5D9EB88C6}" destId="{0CB9C591-D086-4D32-BED0-EF42809B96B1}" srcOrd="1" destOrd="0" presId="urn:microsoft.com/office/officeart/2005/8/layout/vList5"/>
    <dgm:cxn modelId="{EF9514B5-C4BD-4DE6-A016-720679D43927}" type="presParOf" srcId="{22482C33-13AC-439E-BCDC-45D327385190}" destId="{D070436F-AE03-48D8-8825-A5E8D31BC386}" srcOrd="3" destOrd="0" presId="urn:microsoft.com/office/officeart/2005/8/layout/vList5"/>
    <dgm:cxn modelId="{045BBB8A-14AE-4EFF-A80A-DB950A34FCAC}" type="presParOf" srcId="{22482C33-13AC-439E-BCDC-45D327385190}" destId="{C5C831B5-795E-40B8-99F8-1AB06DBA1F8F}" srcOrd="4" destOrd="0" presId="urn:microsoft.com/office/officeart/2005/8/layout/vList5"/>
    <dgm:cxn modelId="{102AD890-5B73-4BFD-9C0C-0C230580B41B}" type="presParOf" srcId="{C5C831B5-795E-40B8-99F8-1AB06DBA1F8F}" destId="{2BCFE665-EF97-401C-9E99-370AF724B388}" srcOrd="0" destOrd="0" presId="urn:microsoft.com/office/officeart/2005/8/layout/vList5"/>
    <dgm:cxn modelId="{344A2110-A37F-4490-ACE6-889E3DEDDA32}" type="presParOf" srcId="{C5C831B5-795E-40B8-99F8-1AB06DBA1F8F}" destId="{B84E7897-436B-41FD-89C9-25A96374EE9F}"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79263-F0F0-49C6-9A03-5A94D519A34F}" type="doc">
      <dgm:prSet loTypeId="urn:microsoft.com/office/officeart/2005/8/layout/default#1" loCatId="list" qsTypeId="urn:microsoft.com/office/officeart/2005/8/quickstyle/simple3" qsCatId="simple" csTypeId="urn:microsoft.com/office/officeart/2005/8/colors/colorful1#1" csCatId="colorful" phldr="1"/>
      <dgm:spPr/>
      <dgm:t>
        <a:bodyPr/>
        <a:lstStyle/>
        <a:p>
          <a:endParaRPr lang="es-ES"/>
        </a:p>
      </dgm:t>
    </dgm:pt>
    <dgm:pt modelId="{8147478F-040F-46D0-8F53-FFFCD79D6558}">
      <dgm:prSet phldrT="[Texto]" custT="1"/>
      <dgm:spPr/>
      <dgm:t>
        <a:bodyPr/>
        <a:lstStyle/>
        <a:p>
          <a:r>
            <a:rPr lang="ro-RO" sz="2000" b="1" dirty="0" smtClean="0"/>
            <a:t>Curvia</a:t>
          </a:r>
          <a:endParaRPr lang="es-ES" sz="2000" b="1" dirty="0"/>
        </a:p>
      </dgm:t>
    </dgm:pt>
    <dgm:pt modelId="{D95768A0-B8B6-42B7-B972-DA55AEC4684A}" type="parTrans" cxnId="{546DCCB8-019A-4284-9885-037BC594EB07}">
      <dgm:prSet/>
      <dgm:spPr/>
      <dgm:t>
        <a:bodyPr/>
        <a:lstStyle/>
        <a:p>
          <a:endParaRPr lang="es-ES" sz="2000" b="1"/>
        </a:p>
      </dgm:t>
    </dgm:pt>
    <dgm:pt modelId="{9D7699BE-86C0-42D4-BA98-CF694CA5330A}" type="sibTrans" cxnId="{546DCCB8-019A-4284-9885-037BC594EB07}">
      <dgm:prSet/>
      <dgm:spPr/>
      <dgm:t>
        <a:bodyPr/>
        <a:lstStyle/>
        <a:p>
          <a:endParaRPr lang="es-ES" sz="2000" b="1"/>
        </a:p>
      </dgm:t>
    </dgm:pt>
    <dgm:pt modelId="{F0047340-166F-4195-BEB7-38999D43496F}">
      <dgm:prSet custT="1"/>
      <dgm:spPr/>
      <dgm:t>
        <a:bodyPr/>
        <a:lstStyle/>
        <a:p>
          <a:r>
            <a:rPr lang="ro-RO" sz="2000" b="1" dirty="0" smtClean="0"/>
            <a:t>Necurăţia</a:t>
          </a:r>
          <a:endParaRPr lang="es-ES" sz="2000" b="1" dirty="0"/>
        </a:p>
      </dgm:t>
    </dgm:pt>
    <dgm:pt modelId="{77EEBC07-072D-467D-9F2E-F9E1863C50E1}" type="parTrans" cxnId="{10A1C997-8B7A-42B2-990D-31A5C8BA97B1}">
      <dgm:prSet/>
      <dgm:spPr/>
      <dgm:t>
        <a:bodyPr/>
        <a:lstStyle/>
        <a:p>
          <a:endParaRPr lang="es-ES" sz="2000" b="1"/>
        </a:p>
      </dgm:t>
    </dgm:pt>
    <dgm:pt modelId="{1CE94236-B269-4644-B677-4455EB9854D0}" type="sibTrans" cxnId="{10A1C997-8B7A-42B2-990D-31A5C8BA97B1}">
      <dgm:prSet/>
      <dgm:spPr/>
      <dgm:t>
        <a:bodyPr/>
        <a:lstStyle/>
        <a:p>
          <a:endParaRPr lang="es-ES" sz="2000" b="1"/>
        </a:p>
      </dgm:t>
    </dgm:pt>
    <dgm:pt modelId="{E768C7CA-6B54-4D57-AF37-A171BAE1F66E}">
      <dgm:prSet custT="1"/>
      <dgm:spPr/>
      <dgm:t>
        <a:bodyPr/>
        <a:lstStyle/>
        <a:p>
          <a:r>
            <a:rPr lang="ro-RO" sz="2000" b="1" dirty="0" smtClean="0"/>
            <a:t>Pasiunile nestăpânite</a:t>
          </a:r>
          <a:endParaRPr lang="es-ES" sz="2000" b="1" dirty="0"/>
        </a:p>
      </dgm:t>
    </dgm:pt>
    <dgm:pt modelId="{CADDC649-BF3D-410B-AD73-4D2A7A3B7A74}" type="parTrans" cxnId="{67D58C4B-7CBD-426F-9DCA-A80E5AFFE569}">
      <dgm:prSet/>
      <dgm:spPr/>
      <dgm:t>
        <a:bodyPr/>
        <a:lstStyle/>
        <a:p>
          <a:endParaRPr lang="es-ES" sz="2000" b="1"/>
        </a:p>
      </dgm:t>
    </dgm:pt>
    <dgm:pt modelId="{10A5EF5F-E22D-4596-9111-6E05F39FF35E}" type="sibTrans" cxnId="{67D58C4B-7CBD-426F-9DCA-A80E5AFFE569}">
      <dgm:prSet/>
      <dgm:spPr/>
      <dgm:t>
        <a:bodyPr/>
        <a:lstStyle/>
        <a:p>
          <a:endParaRPr lang="es-ES" sz="2000" b="1"/>
        </a:p>
      </dgm:t>
    </dgm:pt>
    <dgm:pt modelId="{E2E1220B-BFB4-4E38-8583-5381C6D82EB1}">
      <dgm:prSet custT="1"/>
      <dgm:spPr/>
      <dgm:t>
        <a:bodyPr/>
        <a:lstStyle/>
        <a:p>
          <a:r>
            <a:rPr lang="ro-RO" sz="2000" b="1" dirty="0" smtClean="0"/>
            <a:t>Dorinţele </a:t>
          </a:r>
          <a:r>
            <a:rPr lang="ro-RO" sz="2000" b="1" dirty="0" smtClean="0"/>
            <a:t>rele</a:t>
          </a:r>
          <a:endParaRPr lang="es-ES" sz="2000" b="1" dirty="0"/>
        </a:p>
      </dgm:t>
    </dgm:pt>
    <dgm:pt modelId="{F9099BC9-396C-47A1-A6DC-A65AF447EA77}" type="parTrans" cxnId="{2036B71F-3B81-48D9-BE44-51611A4A59E2}">
      <dgm:prSet/>
      <dgm:spPr/>
      <dgm:t>
        <a:bodyPr/>
        <a:lstStyle/>
        <a:p>
          <a:endParaRPr lang="es-ES" sz="2000" b="1"/>
        </a:p>
      </dgm:t>
    </dgm:pt>
    <dgm:pt modelId="{0F555BD5-4230-424D-9D3E-191D49994C12}" type="sibTrans" cxnId="{2036B71F-3B81-48D9-BE44-51611A4A59E2}">
      <dgm:prSet/>
      <dgm:spPr/>
      <dgm:t>
        <a:bodyPr/>
        <a:lstStyle/>
        <a:p>
          <a:endParaRPr lang="es-ES" sz="2000" b="1"/>
        </a:p>
      </dgm:t>
    </dgm:pt>
    <dgm:pt modelId="{1B4E8C62-5F5C-4CC8-9B26-5686FCE9D01A}">
      <dgm:prSet custT="1"/>
      <dgm:spPr/>
      <dgm:t>
        <a:bodyPr/>
        <a:lstStyle/>
        <a:p>
          <a:r>
            <a:rPr lang="ro-RO" sz="2000" b="1" dirty="0" smtClean="0"/>
            <a:t>Avariţia</a:t>
          </a:r>
          <a:endParaRPr lang="es-ES" sz="2000" b="1" dirty="0"/>
        </a:p>
      </dgm:t>
    </dgm:pt>
    <dgm:pt modelId="{2C66167D-B954-4F30-B2A7-83B7D9301D93}" type="parTrans" cxnId="{98E7C44D-CF27-4BC4-8DED-69FEE741CA73}">
      <dgm:prSet/>
      <dgm:spPr/>
      <dgm:t>
        <a:bodyPr/>
        <a:lstStyle/>
        <a:p>
          <a:endParaRPr lang="es-ES" sz="2000" b="1"/>
        </a:p>
      </dgm:t>
    </dgm:pt>
    <dgm:pt modelId="{30D42A06-EEEC-4E8A-A5E2-A2F30857E52E}" type="sibTrans" cxnId="{98E7C44D-CF27-4BC4-8DED-69FEE741CA73}">
      <dgm:prSet/>
      <dgm:spPr/>
      <dgm:t>
        <a:bodyPr/>
        <a:lstStyle/>
        <a:p>
          <a:endParaRPr lang="es-ES" sz="2000" b="1"/>
        </a:p>
      </dgm:t>
    </dgm:pt>
    <dgm:pt modelId="{F1D588F9-4C2E-46E8-A10C-8948C18ABAD2}">
      <dgm:prSet custT="1"/>
      <dgm:spPr/>
      <dgm:t>
        <a:bodyPr/>
        <a:lstStyle/>
        <a:p>
          <a:r>
            <a:rPr lang="ro-RO" sz="2000" b="1" dirty="0" smtClean="0"/>
            <a:t>Ura </a:t>
          </a:r>
          <a:endParaRPr lang="es-ES" sz="2000" b="1" dirty="0"/>
        </a:p>
      </dgm:t>
    </dgm:pt>
    <dgm:pt modelId="{DC3394E5-DCC9-4377-B984-71D521AE9E33}" type="parTrans" cxnId="{1693B56B-167E-4125-A796-AEF5007B0CA2}">
      <dgm:prSet/>
      <dgm:spPr/>
      <dgm:t>
        <a:bodyPr/>
        <a:lstStyle/>
        <a:p>
          <a:endParaRPr lang="es-ES" sz="2000" b="1"/>
        </a:p>
      </dgm:t>
    </dgm:pt>
    <dgm:pt modelId="{E068C1AC-DE40-4370-9D7A-5E839ECFA391}" type="sibTrans" cxnId="{1693B56B-167E-4125-A796-AEF5007B0CA2}">
      <dgm:prSet/>
      <dgm:spPr/>
      <dgm:t>
        <a:bodyPr/>
        <a:lstStyle/>
        <a:p>
          <a:endParaRPr lang="es-ES" sz="2000" b="1"/>
        </a:p>
      </dgm:t>
    </dgm:pt>
    <dgm:pt modelId="{364B9BED-FEC6-47D6-B17C-DD2823948AB5}">
      <dgm:prSet custT="1"/>
      <dgm:spPr/>
      <dgm:t>
        <a:bodyPr/>
        <a:lstStyle/>
        <a:p>
          <a:r>
            <a:rPr lang="ro-RO" sz="2000" b="1" dirty="0" smtClean="0"/>
            <a:t>Supărarea</a:t>
          </a:r>
          <a:endParaRPr lang="es-ES" sz="2000" b="1" dirty="0"/>
        </a:p>
      </dgm:t>
    </dgm:pt>
    <dgm:pt modelId="{DB14E7FD-A8DA-465B-AA9C-037F8DC7CCA1}" type="parTrans" cxnId="{52424E5D-3E42-4AAF-A39D-F169FED27622}">
      <dgm:prSet/>
      <dgm:spPr/>
      <dgm:t>
        <a:bodyPr/>
        <a:lstStyle/>
        <a:p>
          <a:endParaRPr lang="es-ES" sz="2000" b="1"/>
        </a:p>
      </dgm:t>
    </dgm:pt>
    <dgm:pt modelId="{F6E5FAD5-4157-4DA4-B306-911822F19DCF}" type="sibTrans" cxnId="{52424E5D-3E42-4AAF-A39D-F169FED27622}">
      <dgm:prSet/>
      <dgm:spPr/>
      <dgm:t>
        <a:bodyPr/>
        <a:lstStyle/>
        <a:p>
          <a:endParaRPr lang="es-ES" sz="2000" b="1"/>
        </a:p>
      </dgm:t>
    </dgm:pt>
    <dgm:pt modelId="{A6AB4DBA-F07C-46A9-B5B1-82DBF5A0024E}">
      <dgm:prSet custT="1"/>
      <dgm:spPr/>
      <dgm:t>
        <a:bodyPr/>
        <a:lstStyle/>
        <a:p>
          <a:r>
            <a:rPr lang="ro-RO" sz="2000" b="1" dirty="0" smtClean="0"/>
            <a:t>Răutatea</a:t>
          </a:r>
          <a:endParaRPr lang="es-ES" sz="2000" b="1" dirty="0"/>
        </a:p>
      </dgm:t>
    </dgm:pt>
    <dgm:pt modelId="{914C192D-25D1-43AD-95EB-28CE106775A1}" type="parTrans" cxnId="{FCE292EF-C3CE-48D7-B4AF-13A99029A580}">
      <dgm:prSet/>
      <dgm:spPr/>
      <dgm:t>
        <a:bodyPr/>
        <a:lstStyle/>
        <a:p>
          <a:endParaRPr lang="es-ES" sz="2000" b="1"/>
        </a:p>
      </dgm:t>
    </dgm:pt>
    <dgm:pt modelId="{9E1446CB-0342-48DE-BBF2-C5CEF1B94720}" type="sibTrans" cxnId="{FCE292EF-C3CE-48D7-B4AF-13A99029A580}">
      <dgm:prSet/>
      <dgm:spPr/>
      <dgm:t>
        <a:bodyPr/>
        <a:lstStyle/>
        <a:p>
          <a:endParaRPr lang="es-ES" sz="2000" b="1"/>
        </a:p>
      </dgm:t>
    </dgm:pt>
    <dgm:pt modelId="{DD944317-8FCF-41FA-8B46-F6E7E2A26AD0}">
      <dgm:prSet custT="1"/>
      <dgm:spPr/>
      <dgm:t>
        <a:bodyPr/>
        <a:lstStyle/>
        <a:p>
          <a:r>
            <a:rPr lang="ro-RO" sz="2000" b="1" dirty="0" smtClean="0"/>
            <a:t>Blasfemia</a:t>
          </a:r>
          <a:endParaRPr lang="es-ES" sz="2000" b="1" dirty="0"/>
        </a:p>
      </dgm:t>
    </dgm:pt>
    <dgm:pt modelId="{C96A4997-BA06-4E9C-8269-4E21AFF45BF2}" type="parTrans" cxnId="{2B229F10-B870-45EC-9AD1-F98F268B9B55}">
      <dgm:prSet/>
      <dgm:spPr/>
      <dgm:t>
        <a:bodyPr/>
        <a:lstStyle/>
        <a:p>
          <a:endParaRPr lang="es-ES" sz="2000" b="1"/>
        </a:p>
      </dgm:t>
    </dgm:pt>
    <dgm:pt modelId="{1C0BED43-896A-4F17-9C7A-91748E936C8D}" type="sibTrans" cxnId="{2B229F10-B870-45EC-9AD1-F98F268B9B55}">
      <dgm:prSet/>
      <dgm:spPr/>
      <dgm:t>
        <a:bodyPr/>
        <a:lstStyle/>
        <a:p>
          <a:endParaRPr lang="es-ES" sz="2000" b="1"/>
        </a:p>
      </dgm:t>
    </dgm:pt>
    <dgm:pt modelId="{C41FF022-F6FF-4D4C-BEB4-86D8A99599D4}">
      <dgm:prSet custT="1"/>
      <dgm:spPr/>
      <dgm:t>
        <a:bodyPr/>
        <a:lstStyle/>
        <a:p>
          <a:r>
            <a:rPr lang="ro-RO" sz="2000" b="1" dirty="0" smtClean="0"/>
            <a:t>Cuvintele mincinoase</a:t>
          </a:r>
          <a:endParaRPr lang="es-ES" sz="2000" b="1" dirty="0"/>
        </a:p>
      </dgm:t>
    </dgm:pt>
    <dgm:pt modelId="{5FC376BB-9866-4E87-AE30-DAEA639D6D7E}" type="parTrans" cxnId="{5BC9E9B8-C376-458E-8F6C-8D061282A079}">
      <dgm:prSet/>
      <dgm:spPr/>
      <dgm:t>
        <a:bodyPr/>
        <a:lstStyle/>
        <a:p>
          <a:endParaRPr lang="es-ES" sz="2000" b="1"/>
        </a:p>
      </dgm:t>
    </dgm:pt>
    <dgm:pt modelId="{453C26CC-9B70-4112-B9F1-25781333E767}" type="sibTrans" cxnId="{5BC9E9B8-C376-458E-8F6C-8D061282A079}">
      <dgm:prSet/>
      <dgm:spPr/>
      <dgm:t>
        <a:bodyPr/>
        <a:lstStyle/>
        <a:p>
          <a:endParaRPr lang="es-ES" sz="2000" b="1"/>
        </a:p>
      </dgm:t>
    </dgm:pt>
    <dgm:pt modelId="{F4CB2B8B-128F-433F-87F9-62C1A18921C5}">
      <dgm:prSet custT="1"/>
      <dgm:spPr/>
      <dgm:t>
        <a:bodyPr/>
        <a:lstStyle/>
        <a:p>
          <a:r>
            <a:rPr lang="ro-RO" sz="2000" b="1" dirty="0" smtClean="0"/>
            <a:t>Minciuna</a:t>
          </a:r>
          <a:endParaRPr lang="es-ES" sz="2000" b="1" dirty="0"/>
        </a:p>
      </dgm:t>
    </dgm:pt>
    <dgm:pt modelId="{94CECA98-1D93-4B5D-8859-4FAE545D075C}" type="parTrans" cxnId="{73722E38-E2D2-4C43-944C-F1C2919C3D46}">
      <dgm:prSet/>
      <dgm:spPr/>
      <dgm:t>
        <a:bodyPr/>
        <a:lstStyle/>
        <a:p>
          <a:endParaRPr lang="es-ES" sz="2000" b="1"/>
        </a:p>
      </dgm:t>
    </dgm:pt>
    <dgm:pt modelId="{6495C994-E376-4BF3-B7DC-514892E8CDCE}" type="sibTrans" cxnId="{73722E38-E2D2-4C43-944C-F1C2919C3D46}">
      <dgm:prSet/>
      <dgm:spPr/>
      <dgm:t>
        <a:bodyPr/>
        <a:lstStyle/>
        <a:p>
          <a:endParaRPr lang="es-ES" sz="2000" b="1"/>
        </a:p>
      </dgm:t>
    </dgm:pt>
    <dgm:pt modelId="{12A45BBF-82B1-4810-BF1C-647311254C24}">
      <dgm:prSet custT="1"/>
      <dgm:spPr/>
      <dgm:t>
        <a:bodyPr/>
        <a:lstStyle/>
        <a:p>
          <a:r>
            <a:rPr lang="ro-RO" sz="2000" b="1" dirty="0" smtClean="0"/>
            <a:t>Furtul</a:t>
          </a:r>
        </a:p>
      </dgm:t>
    </dgm:pt>
    <dgm:pt modelId="{FFE43DEE-DAA4-44BF-8F50-17C12D4DC6EB}" type="parTrans" cxnId="{D75356C6-62DC-4B86-A077-009240B6CE17}">
      <dgm:prSet/>
      <dgm:spPr/>
      <dgm:t>
        <a:bodyPr/>
        <a:lstStyle/>
        <a:p>
          <a:endParaRPr lang="es-ES" sz="2000" b="1"/>
        </a:p>
      </dgm:t>
    </dgm:pt>
    <dgm:pt modelId="{01D2F549-DFF1-42B9-9908-555E06EA5125}" type="sibTrans" cxnId="{D75356C6-62DC-4B86-A077-009240B6CE17}">
      <dgm:prSet/>
      <dgm:spPr/>
      <dgm:t>
        <a:bodyPr/>
        <a:lstStyle/>
        <a:p>
          <a:endParaRPr lang="es-ES" sz="2000" b="1"/>
        </a:p>
      </dgm:t>
    </dgm:pt>
    <dgm:pt modelId="{85AB3D76-E148-4082-A6AC-07CBCAEAEADF}">
      <dgm:prSet custT="1"/>
      <dgm:spPr/>
      <dgm:t>
        <a:bodyPr/>
        <a:lstStyle/>
        <a:p>
          <a:r>
            <a:rPr lang="ro-RO" sz="2000" b="1" dirty="0" smtClean="0"/>
            <a:t>Amărăciunea</a:t>
          </a:r>
          <a:endParaRPr lang="es-ES" sz="2000" b="1" dirty="0"/>
        </a:p>
      </dgm:t>
    </dgm:pt>
    <dgm:pt modelId="{51B4FBF3-B98B-4023-96A4-6A95CDEC2783}" type="parTrans" cxnId="{34A85AA0-F3E0-48B9-9B03-8EA6F71220EA}">
      <dgm:prSet/>
      <dgm:spPr/>
      <dgm:t>
        <a:bodyPr/>
        <a:lstStyle/>
        <a:p>
          <a:endParaRPr lang="es-ES" sz="2000" b="1"/>
        </a:p>
      </dgm:t>
    </dgm:pt>
    <dgm:pt modelId="{B321C5B2-0AF7-4BB0-9976-396031CA45CD}" type="sibTrans" cxnId="{34A85AA0-F3E0-48B9-9B03-8EA6F71220EA}">
      <dgm:prSet/>
      <dgm:spPr/>
      <dgm:t>
        <a:bodyPr/>
        <a:lstStyle/>
        <a:p>
          <a:endParaRPr lang="es-ES" sz="2000" b="1"/>
        </a:p>
      </dgm:t>
    </dgm:pt>
    <dgm:pt modelId="{17C835E0-719C-4F01-836C-1DD875333895}">
      <dgm:prSet custT="1"/>
      <dgm:spPr/>
      <dgm:t>
        <a:bodyPr/>
        <a:lstStyle/>
        <a:p>
          <a:r>
            <a:rPr lang="ro-RO" sz="2000" b="1" dirty="0" smtClean="0"/>
            <a:t>Strigările</a:t>
          </a:r>
          <a:endParaRPr lang="es-ES" sz="2000" b="1" dirty="0"/>
        </a:p>
      </dgm:t>
    </dgm:pt>
    <dgm:pt modelId="{0B4F7E64-F5D0-4BB7-8180-2A68D135CA83}" type="parTrans" cxnId="{C7FA32D8-F28B-4AF4-B9E5-B48BD12B692B}">
      <dgm:prSet/>
      <dgm:spPr/>
      <dgm:t>
        <a:bodyPr/>
        <a:lstStyle/>
        <a:p>
          <a:endParaRPr lang="es-ES" sz="2000" b="1"/>
        </a:p>
      </dgm:t>
    </dgm:pt>
    <dgm:pt modelId="{9D17F70F-E4FE-468F-884F-42CE1C901213}" type="sibTrans" cxnId="{C7FA32D8-F28B-4AF4-B9E5-B48BD12B692B}">
      <dgm:prSet/>
      <dgm:spPr/>
      <dgm:t>
        <a:bodyPr/>
        <a:lstStyle/>
        <a:p>
          <a:endParaRPr lang="es-ES" sz="2000" b="1"/>
        </a:p>
      </dgm:t>
    </dgm:pt>
    <dgm:pt modelId="{C132CD56-AB77-4797-8891-DA2936A4812A}">
      <dgm:prSet custT="1"/>
      <dgm:spPr/>
      <dgm:t>
        <a:bodyPr/>
        <a:lstStyle/>
        <a:p>
          <a:r>
            <a:rPr lang="ro-RO" sz="2000" b="1" dirty="0" smtClean="0"/>
            <a:t>Cuvintele murdare</a:t>
          </a:r>
          <a:endParaRPr lang="es-ES" sz="2000" b="1" dirty="0"/>
        </a:p>
      </dgm:t>
    </dgm:pt>
    <dgm:pt modelId="{A25AA933-C62E-451C-9858-B96CE51004FB}" type="parTrans" cxnId="{189FBF8B-253F-4744-A47E-6B669AD30D26}">
      <dgm:prSet/>
      <dgm:spPr/>
      <dgm:t>
        <a:bodyPr/>
        <a:lstStyle/>
        <a:p>
          <a:endParaRPr lang="es-ES" sz="2000" b="1"/>
        </a:p>
      </dgm:t>
    </dgm:pt>
    <dgm:pt modelId="{8E0AD559-6D9F-40E5-8C28-0AE1A7135520}" type="sibTrans" cxnId="{189FBF8B-253F-4744-A47E-6B669AD30D26}">
      <dgm:prSet/>
      <dgm:spPr/>
      <dgm:t>
        <a:bodyPr/>
        <a:lstStyle/>
        <a:p>
          <a:endParaRPr lang="es-ES" sz="2000" b="1"/>
        </a:p>
      </dgm:t>
    </dgm:pt>
    <dgm:pt modelId="{0A8D3971-ECF8-430E-91EE-EDB0FCD4469B}">
      <dgm:prSet custT="1"/>
      <dgm:spPr/>
      <dgm:t>
        <a:bodyPr/>
        <a:lstStyle/>
        <a:p>
          <a:r>
            <a:rPr lang="ro-RO" sz="2000" b="1" dirty="0" smtClean="0"/>
            <a:t>Etalarea </a:t>
          </a:r>
          <a:r>
            <a:rPr lang="ro-RO" sz="2000" b="1" dirty="0" smtClean="0"/>
            <a:t>pretenţioasă</a:t>
          </a:r>
          <a:endParaRPr lang="es-ES" sz="2000" b="1" dirty="0"/>
        </a:p>
      </dgm:t>
    </dgm:pt>
    <dgm:pt modelId="{D2E47930-F90E-467E-835A-A0B176812401}" type="sibTrans" cxnId="{95A1D4EC-3259-44C2-8710-FCE8E0A02646}">
      <dgm:prSet/>
      <dgm:spPr/>
      <dgm:t>
        <a:bodyPr/>
        <a:lstStyle/>
        <a:p>
          <a:endParaRPr lang="es-ES" sz="2000" b="1"/>
        </a:p>
      </dgm:t>
    </dgm:pt>
    <dgm:pt modelId="{2B0908E5-B344-4D71-9804-9813D3151A3F}" type="parTrans" cxnId="{95A1D4EC-3259-44C2-8710-FCE8E0A02646}">
      <dgm:prSet/>
      <dgm:spPr/>
      <dgm:t>
        <a:bodyPr/>
        <a:lstStyle/>
        <a:p>
          <a:endParaRPr lang="es-ES" sz="2000" b="1"/>
        </a:p>
      </dgm:t>
    </dgm:pt>
    <dgm:pt modelId="{69C5B013-918F-4BCD-9A72-FAB131DABC1A}" type="pres">
      <dgm:prSet presAssocID="{15479263-F0F0-49C6-9A03-5A94D519A34F}" presName="diagram" presStyleCnt="0">
        <dgm:presLayoutVars>
          <dgm:dir/>
          <dgm:resizeHandles val="exact"/>
        </dgm:presLayoutVars>
      </dgm:prSet>
      <dgm:spPr/>
      <dgm:t>
        <a:bodyPr/>
        <a:lstStyle/>
        <a:p>
          <a:endParaRPr lang="en-US"/>
        </a:p>
      </dgm:t>
    </dgm:pt>
    <dgm:pt modelId="{38A67778-4EAF-49DB-A550-9AD7328F4210}" type="pres">
      <dgm:prSet presAssocID="{8147478F-040F-46D0-8F53-FFFCD79D6558}" presName="node" presStyleLbl="node1" presStyleIdx="0" presStyleCnt="16">
        <dgm:presLayoutVars>
          <dgm:bulletEnabled val="1"/>
        </dgm:presLayoutVars>
      </dgm:prSet>
      <dgm:spPr/>
      <dgm:t>
        <a:bodyPr/>
        <a:lstStyle/>
        <a:p>
          <a:endParaRPr lang="en-US"/>
        </a:p>
      </dgm:t>
    </dgm:pt>
    <dgm:pt modelId="{4EC1CF5D-7DB1-4F45-AF3E-C73732239E56}" type="pres">
      <dgm:prSet presAssocID="{9D7699BE-86C0-42D4-BA98-CF694CA5330A}" presName="sibTrans" presStyleCnt="0"/>
      <dgm:spPr/>
    </dgm:pt>
    <dgm:pt modelId="{C9C476A5-7F17-4FFB-8B05-F036749D6DA2}" type="pres">
      <dgm:prSet presAssocID="{F0047340-166F-4195-BEB7-38999D43496F}" presName="node" presStyleLbl="node1" presStyleIdx="1" presStyleCnt="16" custLinFactNeighborX="-5010">
        <dgm:presLayoutVars>
          <dgm:bulletEnabled val="1"/>
        </dgm:presLayoutVars>
      </dgm:prSet>
      <dgm:spPr/>
      <dgm:t>
        <a:bodyPr/>
        <a:lstStyle/>
        <a:p>
          <a:endParaRPr lang="en-US"/>
        </a:p>
      </dgm:t>
    </dgm:pt>
    <dgm:pt modelId="{6CACF086-49E2-4BF0-BA5C-CD40DCED6EBE}" type="pres">
      <dgm:prSet presAssocID="{1CE94236-B269-4644-B677-4455EB9854D0}" presName="sibTrans" presStyleCnt="0"/>
      <dgm:spPr/>
    </dgm:pt>
    <dgm:pt modelId="{9A82F434-FA07-4ECC-81F9-E359D217643C}" type="pres">
      <dgm:prSet presAssocID="{E768C7CA-6B54-4D57-AF37-A171BAE1F66E}" presName="node" presStyleLbl="node1" presStyleIdx="2" presStyleCnt="16" custLinFactNeighborX="-10020">
        <dgm:presLayoutVars>
          <dgm:bulletEnabled val="1"/>
        </dgm:presLayoutVars>
      </dgm:prSet>
      <dgm:spPr/>
      <dgm:t>
        <a:bodyPr/>
        <a:lstStyle/>
        <a:p>
          <a:endParaRPr lang="en-US"/>
        </a:p>
      </dgm:t>
    </dgm:pt>
    <dgm:pt modelId="{951C91F9-2D7A-419F-98C4-3EA576AEF444}" type="pres">
      <dgm:prSet presAssocID="{10A5EF5F-E22D-4596-9111-6E05F39FF35E}" presName="sibTrans" presStyleCnt="0"/>
      <dgm:spPr/>
    </dgm:pt>
    <dgm:pt modelId="{BA754086-B9F9-4CC8-A5E8-8EC5E1530CFB}" type="pres">
      <dgm:prSet presAssocID="{E2E1220B-BFB4-4E38-8583-5381C6D82EB1}" presName="node" presStyleLbl="node1" presStyleIdx="3" presStyleCnt="16" custLinFactNeighborX="-15030">
        <dgm:presLayoutVars>
          <dgm:bulletEnabled val="1"/>
        </dgm:presLayoutVars>
      </dgm:prSet>
      <dgm:spPr/>
      <dgm:t>
        <a:bodyPr/>
        <a:lstStyle/>
        <a:p>
          <a:endParaRPr lang="en-US"/>
        </a:p>
      </dgm:t>
    </dgm:pt>
    <dgm:pt modelId="{788BC178-66C2-4F37-B04F-4AD8C0B308E3}" type="pres">
      <dgm:prSet presAssocID="{0F555BD5-4230-424D-9D3E-191D49994C12}" presName="sibTrans" presStyleCnt="0"/>
      <dgm:spPr/>
    </dgm:pt>
    <dgm:pt modelId="{E45BFFDF-785C-4203-9212-33C0EDD20AB9}" type="pres">
      <dgm:prSet presAssocID="{1B4E8C62-5F5C-4CC8-9B26-5686FCE9D01A}" presName="node" presStyleLbl="node1" presStyleIdx="4" presStyleCnt="16">
        <dgm:presLayoutVars>
          <dgm:bulletEnabled val="1"/>
        </dgm:presLayoutVars>
      </dgm:prSet>
      <dgm:spPr/>
      <dgm:t>
        <a:bodyPr/>
        <a:lstStyle/>
        <a:p>
          <a:endParaRPr lang="en-US"/>
        </a:p>
      </dgm:t>
    </dgm:pt>
    <dgm:pt modelId="{84BAAA33-6474-48B7-9BE6-90B650DD0093}" type="pres">
      <dgm:prSet presAssocID="{30D42A06-EEEC-4E8A-A5E2-A2F30857E52E}" presName="sibTrans" presStyleCnt="0"/>
      <dgm:spPr/>
    </dgm:pt>
    <dgm:pt modelId="{9979797A-AD0F-4323-A5AA-C261810CAA7D}" type="pres">
      <dgm:prSet presAssocID="{F1D588F9-4C2E-46E8-A10C-8948C18ABAD2}" presName="node" presStyleLbl="node1" presStyleIdx="5" presStyleCnt="16" custLinFactNeighborX="-5010">
        <dgm:presLayoutVars>
          <dgm:bulletEnabled val="1"/>
        </dgm:presLayoutVars>
      </dgm:prSet>
      <dgm:spPr/>
      <dgm:t>
        <a:bodyPr/>
        <a:lstStyle/>
        <a:p>
          <a:endParaRPr lang="en-US"/>
        </a:p>
      </dgm:t>
    </dgm:pt>
    <dgm:pt modelId="{8F920B87-5C9F-4627-BA66-45940E433DBF}" type="pres">
      <dgm:prSet presAssocID="{E068C1AC-DE40-4370-9D7A-5E839ECFA391}" presName="sibTrans" presStyleCnt="0"/>
      <dgm:spPr/>
    </dgm:pt>
    <dgm:pt modelId="{B96BEB8C-A96B-46E7-8D93-259F53565839}" type="pres">
      <dgm:prSet presAssocID="{364B9BED-FEC6-47D6-B17C-DD2823948AB5}" presName="node" presStyleLbl="node1" presStyleIdx="6" presStyleCnt="16" custLinFactNeighborX="-10020">
        <dgm:presLayoutVars>
          <dgm:bulletEnabled val="1"/>
        </dgm:presLayoutVars>
      </dgm:prSet>
      <dgm:spPr/>
      <dgm:t>
        <a:bodyPr/>
        <a:lstStyle/>
        <a:p>
          <a:endParaRPr lang="en-US"/>
        </a:p>
      </dgm:t>
    </dgm:pt>
    <dgm:pt modelId="{4C2399AD-385E-4898-AF7A-E34344F5B157}" type="pres">
      <dgm:prSet presAssocID="{F6E5FAD5-4157-4DA4-B306-911822F19DCF}" presName="sibTrans" presStyleCnt="0"/>
      <dgm:spPr/>
    </dgm:pt>
    <dgm:pt modelId="{2353BC28-D55B-4972-996D-404130E1F34F}" type="pres">
      <dgm:prSet presAssocID="{A6AB4DBA-F07C-46A9-B5B1-82DBF5A0024E}" presName="node" presStyleLbl="node1" presStyleIdx="7" presStyleCnt="16" custLinFactNeighborX="-15030">
        <dgm:presLayoutVars>
          <dgm:bulletEnabled val="1"/>
        </dgm:presLayoutVars>
      </dgm:prSet>
      <dgm:spPr/>
      <dgm:t>
        <a:bodyPr/>
        <a:lstStyle/>
        <a:p>
          <a:endParaRPr lang="en-US"/>
        </a:p>
      </dgm:t>
    </dgm:pt>
    <dgm:pt modelId="{960A27BA-9BC8-49DD-8313-063C93A6A037}" type="pres">
      <dgm:prSet presAssocID="{9E1446CB-0342-48DE-BBF2-C5CEF1B94720}" presName="sibTrans" presStyleCnt="0"/>
      <dgm:spPr/>
    </dgm:pt>
    <dgm:pt modelId="{7B7F0211-8F4A-471E-A5E2-4A42E1656CC0}" type="pres">
      <dgm:prSet presAssocID="{DD944317-8FCF-41FA-8B46-F6E7E2A26AD0}" presName="node" presStyleLbl="node1" presStyleIdx="8" presStyleCnt="16">
        <dgm:presLayoutVars>
          <dgm:bulletEnabled val="1"/>
        </dgm:presLayoutVars>
      </dgm:prSet>
      <dgm:spPr/>
      <dgm:t>
        <a:bodyPr/>
        <a:lstStyle/>
        <a:p>
          <a:endParaRPr lang="en-US"/>
        </a:p>
      </dgm:t>
    </dgm:pt>
    <dgm:pt modelId="{C4393C03-E657-40AC-A617-BC0F7A451638}" type="pres">
      <dgm:prSet presAssocID="{1C0BED43-896A-4F17-9C7A-91748E936C8D}" presName="sibTrans" presStyleCnt="0"/>
      <dgm:spPr/>
    </dgm:pt>
    <dgm:pt modelId="{E49CF502-D0E5-4603-B625-41BD7E4F205F}" type="pres">
      <dgm:prSet presAssocID="{C41FF022-F6FF-4D4C-BEB4-86D8A99599D4}" presName="node" presStyleLbl="node1" presStyleIdx="9" presStyleCnt="16" custLinFactNeighborX="-5010">
        <dgm:presLayoutVars>
          <dgm:bulletEnabled val="1"/>
        </dgm:presLayoutVars>
      </dgm:prSet>
      <dgm:spPr/>
      <dgm:t>
        <a:bodyPr/>
        <a:lstStyle/>
        <a:p>
          <a:endParaRPr lang="en-US"/>
        </a:p>
      </dgm:t>
    </dgm:pt>
    <dgm:pt modelId="{069C5795-E6F4-4EAD-B861-61923C5DFBAE}" type="pres">
      <dgm:prSet presAssocID="{453C26CC-9B70-4112-B9F1-25781333E767}" presName="sibTrans" presStyleCnt="0"/>
      <dgm:spPr/>
    </dgm:pt>
    <dgm:pt modelId="{CA64F829-6936-4038-B872-44E47A3799B5}" type="pres">
      <dgm:prSet presAssocID="{C132CD56-AB77-4797-8891-DA2936A4812A}" presName="node" presStyleLbl="node1" presStyleIdx="10" presStyleCnt="16" custLinFactNeighborX="-10020">
        <dgm:presLayoutVars>
          <dgm:bulletEnabled val="1"/>
        </dgm:presLayoutVars>
      </dgm:prSet>
      <dgm:spPr/>
      <dgm:t>
        <a:bodyPr/>
        <a:lstStyle/>
        <a:p>
          <a:endParaRPr lang="en-US"/>
        </a:p>
      </dgm:t>
    </dgm:pt>
    <dgm:pt modelId="{F03AAB0E-8841-4E8B-BF8B-B3EAF6CAD887}" type="pres">
      <dgm:prSet presAssocID="{8E0AD559-6D9F-40E5-8C28-0AE1A7135520}" presName="sibTrans" presStyleCnt="0"/>
      <dgm:spPr/>
    </dgm:pt>
    <dgm:pt modelId="{A224F6A2-BFC8-4F80-B4BC-ACC18A816CC2}" type="pres">
      <dgm:prSet presAssocID="{F4CB2B8B-128F-433F-87F9-62C1A18921C5}" presName="node" presStyleLbl="node1" presStyleIdx="11" presStyleCnt="16" custLinFactNeighborX="-15030">
        <dgm:presLayoutVars>
          <dgm:bulletEnabled val="1"/>
        </dgm:presLayoutVars>
      </dgm:prSet>
      <dgm:spPr/>
      <dgm:t>
        <a:bodyPr/>
        <a:lstStyle/>
        <a:p>
          <a:endParaRPr lang="en-US"/>
        </a:p>
      </dgm:t>
    </dgm:pt>
    <dgm:pt modelId="{96AABFF1-A193-44D7-A3E8-0F7D47B8A8F5}" type="pres">
      <dgm:prSet presAssocID="{6495C994-E376-4BF3-B7DC-514892E8CDCE}" presName="sibTrans" presStyleCnt="0"/>
      <dgm:spPr/>
    </dgm:pt>
    <dgm:pt modelId="{A8054FF4-EB40-431C-86AF-8023C3FEAEE0}" type="pres">
      <dgm:prSet presAssocID="{12A45BBF-82B1-4810-BF1C-647311254C24}" presName="node" presStyleLbl="node1" presStyleIdx="12" presStyleCnt="16">
        <dgm:presLayoutVars>
          <dgm:bulletEnabled val="1"/>
        </dgm:presLayoutVars>
      </dgm:prSet>
      <dgm:spPr/>
      <dgm:t>
        <a:bodyPr/>
        <a:lstStyle/>
        <a:p>
          <a:endParaRPr lang="en-US"/>
        </a:p>
      </dgm:t>
    </dgm:pt>
    <dgm:pt modelId="{51953D74-8C5B-420E-9F09-86F1FF2CE092}" type="pres">
      <dgm:prSet presAssocID="{01D2F549-DFF1-42B9-9908-555E06EA5125}" presName="sibTrans" presStyleCnt="0"/>
      <dgm:spPr/>
    </dgm:pt>
    <dgm:pt modelId="{6C248085-13BA-4E92-9EF9-E422361B24CA}" type="pres">
      <dgm:prSet presAssocID="{85AB3D76-E148-4082-A6AC-07CBCAEAEADF}" presName="node" presStyleLbl="node1" presStyleIdx="13" presStyleCnt="16" custLinFactNeighborX="-5010">
        <dgm:presLayoutVars>
          <dgm:bulletEnabled val="1"/>
        </dgm:presLayoutVars>
      </dgm:prSet>
      <dgm:spPr/>
      <dgm:t>
        <a:bodyPr/>
        <a:lstStyle/>
        <a:p>
          <a:endParaRPr lang="en-US"/>
        </a:p>
      </dgm:t>
    </dgm:pt>
    <dgm:pt modelId="{C93B990E-6FB0-41EF-BBE1-88A8B0240489}" type="pres">
      <dgm:prSet presAssocID="{B321C5B2-0AF7-4BB0-9976-396031CA45CD}" presName="sibTrans" presStyleCnt="0"/>
      <dgm:spPr/>
    </dgm:pt>
    <dgm:pt modelId="{650248EA-2FA2-4037-A9B3-E3191B095FD5}" type="pres">
      <dgm:prSet presAssocID="{17C835E0-719C-4F01-836C-1DD875333895}" presName="node" presStyleLbl="node1" presStyleIdx="14" presStyleCnt="16" custLinFactNeighborX="-10020">
        <dgm:presLayoutVars>
          <dgm:bulletEnabled val="1"/>
        </dgm:presLayoutVars>
      </dgm:prSet>
      <dgm:spPr/>
      <dgm:t>
        <a:bodyPr/>
        <a:lstStyle/>
        <a:p>
          <a:endParaRPr lang="en-US"/>
        </a:p>
      </dgm:t>
    </dgm:pt>
    <dgm:pt modelId="{F26A9BB5-6CB8-4FD2-B268-AE9D50D1F945}" type="pres">
      <dgm:prSet presAssocID="{9D17F70F-E4FE-468F-884F-42CE1C901213}" presName="sibTrans" presStyleCnt="0"/>
      <dgm:spPr/>
    </dgm:pt>
    <dgm:pt modelId="{CA7373B8-9EEE-482E-8A0E-8B63799C1F16}" type="pres">
      <dgm:prSet presAssocID="{0A8D3971-ECF8-430E-91EE-EDB0FCD4469B}" presName="node" presStyleLbl="node1" presStyleIdx="15" presStyleCnt="16" custLinFactNeighborX="-15030">
        <dgm:presLayoutVars>
          <dgm:bulletEnabled val="1"/>
        </dgm:presLayoutVars>
      </dgm:prSet>
      <dgm:spPr/>
      <dgm:t>
        <a:bodyPr/>
        <a:lstStyle/>
        <a:p>
          <a:endParaRPr lang="en-US"/>
        </a:p>
      </dgm:t>
    </dgm:pt>
  </dgm:ptLst>
  <dgm:cxnLst>
    <dgm:cxn modelId="{98E7C44D-CF27-4BC4-8DED-69FEE741CA73}" srcId="{15479263-F0F0-49C6-9A03-5A94D519A34F}" destId="{1B4E8C62-5F5C-4CC8-9B26-5686FCE9D01A}" srcOrd="4" destOrd="0" parTransId="{2C66167D-B954-4F30-B2A7-83B7D9301D93}" sibTransId="{30D42A06-EEEC-4E8A-A5E2-A2F30857E52E}"/>
    <dgm:cxn modelId="{2B96E44C-2E25-40A5-A752-9FF58B9BD1DF}" type="presOf" srcId="{364B9BED-FEC6-47D6-B17C-DD2823948AB5}" destId="{B96BEB8C-A96B-46E7-8D93-259F53565839}" srcOrd="0" destOrd="0" presId="urn:microsoft.com/office/officeart/2005/8/layout/default#1"/>
    <dgm:cxn modelId="{34A85AA0-F3E0-48B9-9B03-8EA6F71220EA}" srcId="{15479263-F0F0-49C6-9A03-5A94D519A34F}" destId="{85AB3D76-E148-4082-A6AC-07CBCAEAEADF}" srcOrd="13" destOrd="0" parTransId="{51B4FBF3-B98B-4023-96A4-6A95CDEC2783}" sibTransId="{B321C5B2-0AF7-4BB0-9976-396031CA45CD}"/>
    <dgm:cxn modelId="{546DCCB8-019A-4284-9885-037BC594EB07}" srcId="{15479263-F0F0-49C6-9A03-5A94D519A34F}" destId="{8147478F-040F-46D0-8F53-FFFCD79D6558}" srcOrd="0" destOrd="0" parTransId="{D95768A0-B8B6-42B7-B972-DA55AEC4684A}" sibTransId="{9D7699BE-86C0-42D4-BA98-CF694CA5330A}"/>
    <dgm:cxn modelId="{52424E5D-3E42-4AAF-A39D-F169FED27622}" srcId="{15479263-F0F0-49C6-9A03-5A94D519A34F}" destId="{364B9BED-FEC6-47D6-B17C-DD2823948AB5}" srcOrd="6" destOrd="0" parTransId="{DB14E7FD-A8DA-465B-AA9C-037F8DC7CCA1}" sibTransId="{F6E5FAD5-4157-4DA4-B306-911822F19DCF}"/>
    <dgm:cxn modelId="{6FCC04E7-E38C-4C50-986B-7D58F34E137B}" type="presOf" srcId="{8147478F-040F-46D0-8F53-FFFCD79D6558}" destId="{38A67778-4EAF-49DB-A550-9AD7328F4210}" srcOrd="0" destOrd="0" presId="urn:microsoft.com/office/officeart/2005/8/layout/default#1"/>
    <dgm:cxn modelId="{2B229F10-B870-45EC-9AD1-F98F268B9B55}" srcId="{15479263-F0F0-49C6-9A03-5A94D519A34F}" destId="{DD944317-8FCF-41FA-8B46-F6E7E2A26AD0}" srcOrd="8" destOrd="0" parTransId="{C96A4997-BA06-4E9C-8269-4E21AFF45BF2}" sibTransId="{1C0BED43-896A-4F17-9C7A-91748E936C8D}"/>
    <dgm:cxn modelId="{FCE292EF-C3CE-48D7-B4AF-13A99029A580}" srcId="{15479263-F0F0-49C6-9A03-5A94D519A34F}" destId="{A6AB4DBA-F07C-46A9-B5B1-82DBF5A0024E}" srcOrd="7" destOrd="0" parTransId="{914C192D-25D1-43AD-95EB-28CE106775A1}" sibTransId="{9E1446CB-0342-48DE-BBF2-C5CEF1B94720}"/>
    <dgm:cxn modelId="{189FBF8B-253F-4744-A47E-6B669AD30D26}" srcId="{15479263-F0F0-49C6-9A03-5A94D519A34F}" destId="{C132CD56-AB77-4797-8891-DA2936A4812A}" srcOrd="10" destOrd="0" parTransId="{A25AA933-C62E-451C-9858-B96CE51004FB}" sibTransId="{8E0AD559-6D9F-40E5-8C28-0AE1A7135520}"/>
    <dgm:cxn modelId="{2B008C1A-7F49-4133-8E3D-EFEF9A784A8A}" type="presOf" srcId="{85AB3D76-E148-4082-A6AC-07CBCAEAEADF}" destId="{6C248085-13BA-4E92-9EF9-E422361B24CA}" srcOrd="0" destOrd="0" presId="urn:microsoft.com/office/officeart/2005/8/layout/default#1"/>
    <dgm:cxn modelId="{4B97D502-8D89-4D5C-B28E-97318446C310}" type="presOf" srcId="{12A45BBF-82B1-4810-BF1C-647311254C24}" destId="{A8054FF4-EB40-431C-86AF-8023C3FEAEE0}" srcOrd="0" destOrd="0" presId="urn:microsoft.com/office/officeart/2005/8/layout/default#1"/>
    <dgm:cxn modelId="{4838443F-1BB7-42D6-B845-ED31795195CB}" type="presOf" srcId="{A6AB4DBA-F07C-46A9-B5B1-82DBF5A0024E}" destId="{2353BC28-D55B-4972-996D-404130E1F34F}" srcOrd="0" destOrd="0" presId="urn:microsoft.com/office/officeart/2005/8/layout/default#1"/>
    <dgm:cxn modelId="{DA296489-B8E8-490F-9BCA-EBBC24754020}" type="presOf" srcId="{F1D588F9-4C2E-46E8-A10C-8948C18ABAD2}" destId="{9979797A-AD0F-4323-A5AA-C261810CAA7D}" srcOrd="0" destOrd="0" presId="urn:microsoft.com/office/officeart/2005/8/layout/default#1"/>
    <dgm:cxn modelId="{C7FA32D8-F28B-4AF4-B9E5-B48BD12B692B}" srcId="{15479263-F0F0-49C6-9A03-5A94D519A34F}" destId="{17C835E0-719C-4F01-836C-1DD875333895}" srcOrd="14" destOrd="0" parTransId="{0B4F7E64-F5D0-4BB7-8180-2A68D135CA83}" sibTransId="{9D17F70F-E4FE-468F-884F-42CE1C901213}"/>
    <dgm:cxn modelId="{73722E38-E2D2-4C43-944C-F1C2919C3D46}" srcId="{15479263-F0F0-49C6-9A03-5A94D519A34F}" destId="{F4CB2B8B-128F-433F-87F9-62C1A18921C5}" srcOrd="11" destOrd="0" parTransId="{94CECA98-1D93-4B5D-8859-4FAE545D075C}" sibTransId="{6495C994-E376-4BF3-B7DC-514892E8CDCE}"/>
    <dgm:cxn modelId="{2036B71F-3B81-48D9-BE44-51611A4A59E2}" srcId="{15479263-F0F0-49C6-9A03-5A94D519A34F}" destId="{E2E1220B-BFB4-4E38-8583-5381C6D82EB1}" srcOrd="3" destOrd="0" parTransId="{F9099BC9-396C-47A1-A6DC-A65AF447EA77}" sibTransId="{0F555BD5-4230-424D-9D3E-191D49994C12}"/>
    <dgm:cxn modelId="{F222FF0B-45F8-4FEF-822D-3D720581EC47}" type="presOf" srcId="{17C835E0-719C-4F01-836C-1DD875333895}" destId="{650248EA-2FA2-4037-A9B3-E3191B095FD5}" srcOrd="0" destOrd="0" presId="urn:microsoft.com/office/officeart/2005/8/layout/default#1"/>
    <dgm:cxn modelId="{10A1C997-8B7A-42B2-990D-31A5C8BA97B1}" srcId="{15479263-F0F0-49C6-9A03-5A94D519A34F}" destId="{F0047340-166F-4195-BEB7-38999D43496F}" srcOrd="1" destOrd="0" parTransId="{77EEBC07-072D-467D-9F2E-F9E1863C50E1}" sibTransId="{1CE94236-B269-4644-B677-4455EB9854D0}"/>
    <dgm:cxn modelId="{3A30E424-A547-4FFC-B205-06A0A2F12CB5}" type="presOf" srcId="{F4CB2B8B-128F-433F-87F9-62C1A18921C5}" destId="{A224F6A2-BFC8-4F80-B4BC-ACC18A816CC2}" srcOrd="0" destOrd="0" presId="urn:microsoft.com/office/officeart/2005/8/layout/default#1"/>
    <dgm:cxn modelId="{E2074830-EDE2-45D7-A618-5221D312AC5A}" type="presOf" srcId="{DD944317-8FCF-41FA-8B46-F6E7E2A26AD0}" destId="{7B7F0211-8F4A-471E-A5E2-4A42E1656CC0}" srcOrd="0" destOrd="0" presId="urn:microsoft.com/office/officeart/2005/8/layout/default#1"/>
    <dgm:cxn modelId="{D75356C6-62DC-4B86-A077-009240B6CE17}" srcId="{15479263-F0F0-49C6-9A03-5A94D519A34F}" destId="{12A45BBF-82B1-4810-BF1C-647311254C24}" srcOrd="12" destOrd="0" parTransId="{FFE43DEE-DAA4-44BF-8F50-17C12D4DC6EB}" sibTransId="{01D2F549-DFF1-42B9-9908-555E06EA5125}"/>
    <dgm:cxn modelId="{95A1D4EC-3259-44C2-8710-FCE8E0A02646}" srcId="{15479263-F0F0-49C6-9A03-5A94D519A34F}" destId="{0A8D3971-ECF8-430E-91EE-EDB0FCD4469B}" srcOrd="15" destOrd="0" parTransId="{2B0908E5-B344-4D71-9804-9813D3151A3F}" sibTransId="{D2E47930-F90E-467E-835A-A0B176812401}"/>
    <dgm:cxn modelId="{5BC9E9B8-C376-458E-8F6C-8D061282A079}" srcId="{15479263-F0F0-49C6-9A03-5A94D519A34F}" destId="{C41FF022-F6FF-4D4C-BEB4-86D8A99599D4}" srcOrd="9" destOrd="0" parTransId="{5FC376BB-9866-4E87-AE30-DAEA639D6D7E}" sibTransId="{453C26CC-9B70-4112-B9F1-25781333E767}"/>
    <dgm:cxn modelId="{6BDFCB61-124D-4066-A4CD-4C4E16B56B8F}" type="presOf" srcId="{C41FF022-F6FF-4D4C-BEB4-86D8A99599D4}" destId="{E49CF502-D0E5-4603-B625-41BD7E4F205F}" srcOrd="0" destOrd="0" presId="urn:microsoft.com/office/officeart/2005/8/layout/default#1"/>
    <dgm:cxn modelId="{D3B9CBD4-8867-4A13-A647-B755A0F6C80B}" type="presOf" srcId="{15479263-F0F0-49C6-9A03-5A94D519A34F}" destId="{69C5B013-918F-4BCD-9A72-FAB131DABC1A}" srcOrd="0" destOrd="0" presId="urn:microsoft.com/office/officeart/2005/8/layout/default#1"/>
    <dgm:cxn modelId="{1693B56B-167E-4125-A796-AEF5007B0CA2}" srcId="{15479263-F0F0-49C6-9A03-5A94D519A34F}" destId="{F1D588F9-4C2E-46E8-A10C-8948C18ABAD2}" srcOrd="5" destOrd="0" parTransId="{DC3394E5-DCC9-4377-B984-71D521AE9E33}" sibTransId="{E068C1AC-DE40-4370-9D7A-5E839ECFA391}"/>
    <dgm:cxn modelId="{B2BB149E-EC67-4544-AC31-9451C92A8BD6}" type="presOf" srcId="{E768C7CA-6B54-4D57-AF37-A171BAE1F66E}" destId="{9A82F434-FA07-4ECC-81F9-E359D217643C}" srcOrd="0" destOrd="0" presId="urn:microsoft.com/office/officeart/2005/8/layout/default#1"/>
    <dgm:cxn modelId="{CA1E278E-D2D5-4BED-BC31-D451F3446E9E}" type="presOf" srcId="{E2E1220B-BFB4-4E38-8583-5381C6D82EB1}" destId="{BA754086-B9F9-4CC8-A5E8-8EC5E1530CFB}" srcOrd="0" destOrd="0" presId="urn:microsoft.com/office/officeart/2005/8/layout/default#1"/>
    <dgm:cxn modelId="{5044474E-3A0E-4BF4-BCEB-433391E4168C}" type="presOf" srcId="{0A8D3971-ECF8-430E-91EE-EDB0FCD4469B}" destId="{CA7373B8-9EEE-482E-8A0E-8B63799C1F16}" srcOrd="0" destOrd="0" presId="urn:microsoft.com/office/officeart/2005/8/layout/default#1"/>
    <dgm:cxn modelId="{F7E225D5-2EB5-4B8B-A6E2-CFF1317B394D}" type="presOf" srcId="{C132CD56-AB77-4797-8891-DA2936A4812A}" destId="{CA64F829-6936-4038-B872-44E47A3799B5}" srcOrd="0" destOrd="0" presId="urn:microsoft.com/office/officeart/2005/8/layout/default#1"/>
    <dgm:cxn modelId="{67D58C4B-7CBD-426F-9DCA-A80E5AFFE569}" srcId="{15479263-F0F0-49C6-9A03-5A94D519A34F}" destId="{E768C7CA-6B54-4D57-AF37-A171BAE1F66E}" srcOrd="2" destOrd="0" parTransId="{CADDC649-BF3D-410B-AD73-4D2A7A3B7A74}" sibTransId="{10A5EF5F-E22D-4596-9111-6E05F39FF35E}"/>
    <dgm:cxn modelId="{DAF4E779-4839-49F1-8DD2-9CFA97E633F4}" type="presOf" srcId="{F0047340-166F-4195-BEB7-38999D43496F}" destId="{C9C476A5-7F17-4FFB-8B05-F036749D6DA2}" srcOrd="0" destOrd="0" presId="urn:microsoft.com/office/officeart/2005/8/layout/default#1"/>
    <dgm:cxn modelId="{2D62DBD4-A213-43A5-A2F5-8A3CC3D6E566}" type="presOf" srcId="{1B4E8C62-5F5C-4CC8-9B26-5686FCE9D01A}" destId="{E45BFFDF-785C-4203-9212-33C0EDD20AB9}" srcOrd="0" destOrd="0" presId="urn:microsoft.com/office/officeart/2005/8/layout/default#1"/>
    <dgm:cxn modelId="{14471F9C-905D-46AB-9FBD-434253A6D555}" type="presParOf" srcId="{69C5B013-918F-4BCD-9A72-FAB131DABC1A}" destId="{38A67778-4EAF-49DB-A550-9AD7328F4210}" srcOrd="0" destOrd="0" presId="urn:microsoft.com/office/officeart/2005/8/layout/default#1"/>
    <dgm:cxn modelId="{46E10718-E75E-45DD-AC4D-CE86BBA4E6B1}" type="presParOf" srcId="{69C5B013-918F-4BCD-9A72-FAB131DABC1A}" destId="{4EC1CF5D-7DB1-4F45-AF3E-C73732239E56}" srcOrd="1" destOrd="0" presId="urn:microsoft.com/office/officeart/2005/8/layout/default#1"/>
    <dgm:cxn modelId="{E4FC3A46-5949-4057-9D75-8A651F307372}" type="presParOf" srcId="{69C5B013-918F-4BCD-9A72-FAB131DABC1A}" destId="{C9C476A5-7F17-4FFB-8B05-F036749D6DA2}" srcOrd="2" destOrd="0" presId="urn:microsoft.com/office/officeart/2005/8/layout/default#1"/>
    <dgm:cxn modelId="{7C98724C-9A91-4EE8-ACB9-15055AD47681}" type="presParOf" srcId="{69C5B013-918F-4BCD-9A72-FAB131DABC1A}" destId="{6CACF086-49E2-4BF0-BA5C-CD40DCED6EBE}" srcOrd="3" destOrd="0" presId="urn:microsoft.com/office/officeart/2005/8/layout/default#1"/>
    <dgm:cxn modelId="{E08FE153-1983-4D4F-A9EE-7DD5CC81C7BF}" type="presParOf" srcId="{69C5B013-918F-4BCD-9A72-FAB131DABC1A}" destId="{9A82F434-FA07-4ECC-81F9-E359D217643C}" srcOrd="4" destOrd="0" presId="urn:microsoft.com/office/officeart/2005/8/layout/default#1"/>
    <dgm:cxn modelId="{2E5F8619-4D0E-4858-8BE1-5F28A6D88D92}" type="presParOf" srcId="{69C5B013-918F-4BCD-9A72-FAB131DABC1A}" destId="{951C91F9-2D7A-419F-98C4-3EA576AEF444}" srcOrd="5" destOrd="0" presId="urn:microsoft.com/office/officeart/2005/8/layout/default#1"/>
    <dgm:cxn modelId="{3C0E5B2D-C240-4D61-8D67-7436052F7CDA}" type="presParOf" srcId="{69C5B013-918F-4BCD-9A72-FAB131DABC1A}" destId="{BA754086-B9F9-4CC8-A5E8-8EC5E1530CFB}" srcOrd="6" destOrd="0" presId="urn:microsoft.com/office/officeart/2005/8/layout/default#1"/>
    <dgm:cxn modelId="{4821355F-A013-46C3-A68E-2DAD41AA28CC}" type="presParOf" srcId="{69C5B013-918F-4BCD-9A72-FAB131DABC1A}" destId="{788BC178-66C2-4F37-B04F-4AD8C0B308E3}" srcOrd="7" destOrd="0" presId="urn:microsoft.com/office/officeart/2005/8/layout/default#1"/>
    <dgm:cxn modelId="{044A5B8E-FEAB-4AC1-AFC2-8A22C3CD5042}" type="presParOf" srcId="{69C5B013-918F-4BCD-9A72-FAB131DABC1A}" destId="{E45BFFDF-785C-4203-9212-33C0EDD20AB9}" srcOrd="8" destOrd="0" presId="urn:microsoft.com/office/officeart/2005/8/layout/default#1"/>
    <dgm:cxn modelId="{CDD2FEC2-4213-4E18-B028-B6D3D8E741C0}" type="presParOf" srcId="{69C5B013-918F-4BCD-9A72-FAB131DABC1A}" destId="{84BAAA33-6474-48B7-9BE6-90B650DD0093}" srcOrd="9" destOrd="0" presId="urn:microsoft.com/office/officeart/2005/8/layout/default#1"/>
    <dgm:cxn modelId="{D85875B4-DBC8-4D6A-A72B-3285F7DB470A}" type="presParOf" srcId="{69C5B013-918F-4BCD-9A72-FAB131DABC1A}" destId="{9979797A-AD0F-4323-A5AA-C261810CAA7D}" srcOrd="10" destOrd="0" presId="urn:microsoft.com/office/officeart/2005/8/layout/default#1"/>
    <dgm:cxn modelId="{EBF01546-64AB-4F8E-B06D-B9DC2FB81E65}" type="presParOf" srcId="{69C5B013-918F-4BCD-9A72-FAB131DABC1A}" destId="{8F920B87-5C9F-4627-BA66-45940E433DBF}" srcOrd="11" destOrd="0" presId="urn:microsoft.com/office/officeart/2005/8/layout/default#1"/>
    <dgm:cxn modelId="{FC7EEB8A-EEA0-49A8-9734-AD03E983D844}" type="presParOf" srcId="{69C5B013-918F-4BCD-9A72-FAB131DABC1A}" destId="{B96BEB8C-A96B-46E7-8D93-259F53565839}" srcOrd="12" destOrd="0" presId="urn:microsoft.com/office/officeart/2005/8/layout/default#1"/>
    <dgm:cxn modelId="{C3CD0453-B7CE-4FDF-A147-711E91576808}" type="presParOf" srcId="{69C5B013-918F-4BCD-9A72-FAB131DABC1A}" destId="{4C2399AD-385E-4898-AF7A-E34344F5B157}" srcOrd="13" destOrd="0" presId="urn:microsoft.com/office/officeart/2005/8/layout/default#1"/>
    <dgm:cxn modelId="{44287DB7-DFA1-47A7-B96C-F4D74964D7A8}" type="presParOf" srcId="{69C5B013-918F-4BCD-9A72-FAB131DABC1A}" destId="{2353BC28-D55B-4972-996D-404130E1F34F}" srcOrd="14" destOrd="0" presId="urn:microsoft.com/office/officeart/2005/8/layout/default#1"/>
    <dgm:cxn modelId="{6F41C241-8E10-44BE-B292-22869427DABE}" type="presParOf" srcId="{69C5B013-918F-4BCD-9A72-FAB131DABC1A}" destId="{960A27BA-9BC8-49DD-8313-063C93A6A037}" srcOrd="15" destOrd="0" presId="urn:microsoft.com/office/officeart/2005/8/layout/default#1"/>
    <dgm:cxn modelId="{8F796A54-B507-4F45-9479-443AA23B6F6F}" type="presParOf" srcId="{69C5B013-918F-4BCD-9A72-FAB131DABC1A}" destId="{7B7F0211-8F4A-471E-A5E2-4A42E1656CC0}" srcOrd="16" destOrd="0" presId="urn:microsoft.com/office/officeart/2005/8/layout/default#1"/>
    <dgm:cxn modelId="{93EFA8E3-9EFC-4985-9CBC-6FB2D49C181B}" type="presParOf" srcId="{69C5B013-918F-4BCD-9A72-FAB131DABC1A}" destId="{C4393C03-E657-40AC-A617-BC0F7A451638}" srcOrd="17" destOrd="0" presId="urn:microsoft.com/office/officeart/2005/8/layout/default#1"/>
    <dgm:cxn modelId="{C29491BA-65E7-451C-9355-C7554D4358C5}" type="presParOf" srcId="{69C5B013-918F-4BCD-9A72-FAB131DABC1A}" destId="{E49CF502-D0E5-4603-B625-41BD7E4F205F}" srcOrd="18" destOrd="0" presId="urn:microsoft.com/office/officeart/2005/8/layout/default#1"/>
    <dgm:cxn modelId="{74419378-565D-489A-8964-F5439B1968A5}" type="presParOf" srcId="{69C5B013-918F-4BCD-9A72-FAB131DABC1A}" destId="{069C5795-E6F4-4EAD-B861-61923C5DFBAE}" srcOrd="19" destOrd="0" presId="urn:microsoft.com/office/officeart/2005/8/layout/default#1"/>
    <dgm:cxn modelId="{EC1D1F46-0394-4B4C-B16A-7D556A6440BC}" type="presParOf" srcId="{69C5B013-918F-4BCD-9A72-FAB131DABC1A}" destId="{CA64F829-6936-4038-B872-44E47A3799B5}" srcOrd="20" destOrd="0" presId="urn:microsoft.com/office/officeart/2005/8/layout/default#1"/>
    <dgm:cxn modelId="{093CC2D1-2BD0-41F4-A67F-083DD2659C1E}" type="presParOf" srcId="{69C5B013-918F-4BCD-9A72-FAB131DABC1A}" destId="{F03AAB0E-8841-4E8B-BF8B-B3EAF6CAD887}" srcOrd="21" destOrd="0" presId="urn:microsoft.com/office/officeart/2005/8/layout/default#1"/>
    <dgm:cxn modelId="{8A28236B-867C-4B18-B505-7609D9449424}" type="presParOf" srcId="{69C5B013-918F-4BCD-9A72-FAB131DABC1A}" destId="{A224F6A2-BFC8-4F80-B4BC-ACC18A816CC2}" srcOrd="22" destOrd="0" presId="urn:microsoft.com/office/officeart/2005/8/layout/default#1"/>
    <dgm:cxn modelId="{8BA24EDC-8886-4447-88C6-EB53C4D339CD}" type="presParOf" srcId="{69C5B013-918F-4BCD-9A72-FAB131DABC1A}" destId="{96AABFF1-A193-44D7-A3E8-0F7D47B8A8F5}" srcOrd="23" destOrd="0" presId="urn:microsoft.com/office/officeart/2005/8/layout/default#1"/>
    <dgm:cxn modelId="{D1BE86B7-156A-43A5-863D-070D99CB2110}" type="presParOf" srcId="{69C5B013-918F-4BCD-9A72-FAB131DABC1A}" destId="{A8054FF4-EB40-431C-86AF-8023C3FEAEE0}" srcOrd="24" destOrd="0" presId="urn:microsoft.com/office/officeart/2005/8/layout/default#1"/>
    <dgm:cxn modelId="{38CCFCA5-056A-4A45-8AF4-B156E586349C}" type="presParOf" srcId="{69C5B013-918F-4BCD-9A72-FAB131DABC1A}" destId="{51953D74-8C5B-420E-9F09-86F1FF2CE092}" srcOrd="25" destOrd="0" presId="urn:microsoft.com/office/officeart/2005/8/layout/default#1"/>
    <dgm:cxn modelId="{282F5D44-EDE7-4C02-8676-5473F31C914B}" type="presParOf" srcId="{69C5B013-918F-4BCD-9A72-FAB131DABC1A}" destId="{6C248085-13BA-4E92-9EF9-E422361B24CA}" srcOrd="26" destOrd="0" presId="urn:microsoft.com/office/officeart/2005/8/layout/default#1"/>
    <dgm:cxn modelId="{3C436E4F-7552-4345-B50E-752712AD5456}" type="presParOf" srcId="{69C5B013-918F-4BCD-9A72-FAB131DABC1A}" destId="{C93B990E-6FB0-41EF-BBE1-88A8B0240489}" srcOrd="27" destOrd="0" presId="urn:microsoft.com/office/officeart/2005/8/layout/default#1"/>
    <dgm:cxn modelId="{F6278688-AC1E-4C6A-B2EA-934D81F78E1B}" type="presParOf" srcId="{69C5B013-918F-4BCD-9A72-FAB131DABC1A}" destId="{650248EA-2FA2-4037-A9B3-E3191B095FD5}" srcOrd="28" destOrd="0" presId="urn:microsoft.com/office/officeart/2005/8/layout/default#1"/>
    <dgm:cxn modelId="{A7BC9061-EB61-4640-8F7B-6D9B454BE884}" type="presParOf" srcId="{69C5B013-918F-4BCD-9A72-FAB131DABC1A}" destId="{F26A9BB5-6CB8-4FD2-B268-AE9D50D1F945}" srcOrd="29" destOrd="0" presId="urn:microsoft.com/office/officeart/2005/8/layout/default#1"/>
    <dgm:cxn modelId="{E7F477A3-AB75-455A-A766-B255E9A7D26D}" type="presParOf" srcId="{69C5B013-918F-4BCD-9A72-FAB131DABC1A}" destId="{CA7373B8-9EEE-482E-8A0E-8B63799C1F16}" srcOrd="3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479263-F0F0-49C6-9A03-5A94D519A34F}" type="doc">
      <dgm:prSet loTypeId="urn:microsoft.com/office/officeart/2005/8/layout/default#2" loCatId="list" qsTypeId="urn:microsoft.com/office/officeart/2005/8/quickstyle/simple3" qsCatId="simple" csTypeId="urn:microsoft.com/office/officeart/2005/8/colors/colorful1#2" csCatId="colorful" phldr="1"/>
      <dgm:spPr/>
      <dgm:t>
        <a:bodyPr/>
        <a:lstStyle/>
        <a:p>
          <a:endParaRPr lang="es-ES"/>
        </a:p>
      </dgm:t>
    </dgm:pt>
    <dgm:pt modelId="{8147478F-040F-46D0-8F53-FFFCD79D6558}">
      <dgm:prSet phldrT="[Texto]" custT="1"/>
      <dgm:spPr/>
      <dgm:t>
        <a:bodyPr/>
        <a:lstStyle/>
        <a:p>
          <a:r>
            <a:rPr lang="ro-RO" sz="2000" b="1" dirty="0" smtClean="0"/>
            <a:t>Să caute lucrurile de sus</a:t>
          </a:r>
          <a:endParaRPr lang="es-ES" sz="2000" b="1" dirty="0"/>
        </a:p>
      </dgm:t>
    </dgm:pt>
    <dgm:pt modelId="{D95768A0-B8B6-42B7-B972-DA55AEC4684A}" type="parTrans" cxnId="{546DCCB8-019A-4284-9885-037BC594EB07}">
      <dgm:prSet/>
      <dgm:spPr/>
      <dgm:t>
        <a:bodyPr/>
        <a:lstStyle/>
        <a:p>
          <a:endParaRPr lang="es-ES" sz="2000" b="1"/>
        </a:p>
      </dgm:t>
    </dgm:pt>
    <dgm:pt modelId="{9D7699BE-86C0-42D4-BA98-CF694CA5330A}" type="sibTrans" cxnId="{546DCCB8-019A-4284-9885-037BC594EB07}">
      <dgm:prSet/>
      <dgm:spPr/>
      <dgm:t>
        <a:bodyPr/>
        <a:lstStyle/>
        <a:p>
          <a:endParaRPr lang="es-ES" sz="2000" b="1"/>
        </a:p>
      </dgm:t>
    </dgm:pt>
    <dgm:pt modelId="{454D071D-E78D-4530-8910-EEACA295ED68}">
      <dgm:prSet custT="1"/>
      <dgm:spPr>
        <a:solidFill>
          <a:srgbClr val="CBA9E5"/>
        </a:solidFill>
      </dgm:spPr>
      <dgm:t>
        <a:bodyPr/>
        <a:lstStyle/>
        <a:p>
          <a:r>
            <a:rPr lang="ro-RO" sz="2000" b="1" dirty="0" smtClean="0"/>
            <a:t>Să fie sfânt</a:t>
          </a:r>
          <a:endParaRPr lang="es-ES" sz="2000" b="1" dirty="0"/>
        </a:p>
      </dgm:t>
    </dgm:pt>
    <dgm:pt modelId="{27D522E0-EF9E-4F27-A822-8FCF90DDD1A8}" type="parTrans" cxnId="{F99B7CFC-620D-4F22-8D56-7FCE46640A5F}">
      <dgm:prSet/>
      <dgm:spPr/>
      <dgm:t>
        <a:bodyPr/>
        <a:lstStyle/>
        <a:p>
          <a:endParaRPr lang="es-ES"/>
        </a:p>
      </dgm:t>
    </dgm:pt>
    <dgm:pt modelId="{3ABB9BAC-9753-41ED-B483-7585D652B43C}" type="sibTrans" cxnId="{F99B7CFC-620D-4F22-8D56-7FCE46640A5F}">
      <dgm:prSet/>
      <dgm:spPr/>
      <dgm:t>
        <a:bodyPr/>
        <a:lstStyle/>
        <a:p>
          <a:endParaRPr lang="es-ES"/>
        </a:p>
      </dgm:t>
    </dgm:pt>
    <dgm:pt modelId="{A05F3973-1E7A-4A3C-9884-EE17A44EE22B}">
      <dgm:prSet custT="1"/>
      <dgm:spPr/>
      <dgm:t>
        <a:bodyPr/>
        <a:lstStyle/>
        <a:p>
          <a:r>
            <a:rPr lang="ro-RO" sz="2000" b="1" dirty="0" smtClean="0"/>
            <a:t>Să fie blând</a:t>
          </a:r>
          <a:endParaRPr lang="es-ES" sz="2000" b="1" dirty="0"/>
        </a:p>
      </dgm:t>
    </dgm:pt>
    <dgm:pt modelId="{B7BDFCFF-C86E-4169-ABD4-443E318D8E54}" type="parTrans" cxnId="{183BF3EA-3C0A-4540-B0BD-6DBC28ED36AD}">
      <dgm:prSet/>
      <dgm:spPr/>
      <dgm:t>
        <a:bodyPr/>
        <a:lstStyle/>
        <a:p>
          <a:endParaRPr lang="es-ES"/>
        </a:p>
      </dgm:t>
    </dgm:pt>
    <dgm:pt modelId="{70BB8C15-A049-4AB5-80C4-A29F4BB04204}" type="sibTrans" cxnId="{183BF3EA-3C0A-4540-B0BD-6DBC28ED36AD}">
      <dgm:prSet/>
      <dgm:spPr/>
      <dgm:t>
        <a:bodyPr/>
        <a:lstStyle/>
        <a:p>
          <a:endParaRPr lang="es-ES"/>
        </a:p>
      </dgm:t>
    </dgm:pt>
    <dgm:pt modelId="{C1AA9FEC-6402-4845-B46C-99F75A71C996}">
      <dgm:prSet custT="1"/>
      <dgm:spPr/>
      <dgm:t>
        <a:bodyPr/>
        <a:lstStyle/>
        <a:p>
          <a:r>
            <a:rPr lang="ro-RO" sz="2000" b="1" dirty="0" smtClean="0"/>
            <a:t>Să fie bun</a:t>
          </a:r>
          <a:endParaRPr lang="es-ES" sz="2000" b="1" dirty="0"/>
        </a:p>
      </dgm:t>
    </dgm:pt>
    <dgm:pt modelId="{87C892BA-51C1-491F-A138-55169DB66F21}" type="parTrans" cxnId="{3990F865-A59B-4A7B-A87B-9D9F74860F0E}">
      <dgm:prSet/>
      <dgm:spPr/>
      <dgm:t>
        <a:bodyPr/>
        <a:lstStyle/>
        <a:p>
          <a:endParaRPr lang="es-ES"/>
        </a:p>
      </dgm:t>
    </dgm:pt>
    <dgm:pt modelId="{90595CA3-F997-4B89-8B66-3B174AD43C59}" type="sibTrans" cxnId="{3990F865-A59B-4A7B-A87B-9D9F74860F0E}">
      <dgm:prSet/>
      <dgm:spPr/>
      <dgm:t>
        <a:bodyPr/>
        <a:lstStyle/>
        <a:p>
          <a:endParaRPr lang="es-ES"/>
        </a:p>
      </dgm:t>
    </dgm:pt>
    <dgm:pt modelId="{891F9930-D01F-434D-9926-DCA5C90555BE}">
      <dgm:prSet custT="1"/>
      <dgm:spPr/>
      <dgm:t>
        <a:bodyPr/>
        <a:lstStyle/>
        <a:p>
          <a:r>
            <a:rPr lang="ro-RO" sz="2000" b="1" dirty="0" smtClean="0"/>
            <a:t>Să fie umil</a:t>
          </a:r>
          <a:endParaRPr lang="es-ES" sz="2000" b="1" dirty="0"/>
        </a:p>
      </dgm:t>
    </dgm:pt>
    <dgm:pt modelId="{EB7E31A2-5306-43C7-ADF9-F9B9FA6907FD}" type="parTrans" cxnId="{7BC7E486-7F71-4CA2-BA1D-D8CF9F7E102A}">
      <dgm:prSet/>
      <dgm:spPr/>
      <dgm:t>
        <a:bodyPr/>
        <a:lstStyle/>
        <a:p>
          <a:endParaRPr lang="es-ES"/>
        </a:p>
      </dgm:t>
    </dgm:pt>
    <dgm:pt modelId="{6B080FCA-5DC3-41C3-926B-A6CB1D1355A9}" type="sibTrans" cxnId="{7BC7E486-7F71-4CA2-BA1D-D8CF9F7E102A}">
      <dgm:prSet/>
      <dgm:spPr/>
      <dgm:t>
        <a:bodyPr/>
        <a:lstStyle/>
        <a:p>
          <a:endParaRPr lang="es-ES"/>
        </a:p>
      </dgm:t>
    </dgm:pt>
    <dgm:pt modelId="{6AD20A65-9708-4295-814D-84124E570C42}">
      <dgm:prSet custT="1"/>
      <dgm:spPr>
        <a:solidFill>
          <a:srgbClr val="CBA9E5"/>
        </a:solidFill>
      </dgm:spPr>
      <dgm:t>
        <a:bodyPr/>
        <a:lstStyle/>
        <a:p>
          <a:r>
            <a:rPr lang="ro-RO" sz="2000" b="1" dirty="0" smtClean="0"/>
            <a:t>Să fie smerit</a:t>
          </a:r>
          <a:endParaRPr lang="es-ES" sz="2000" b="1" dirty="0"/>
        </a:p>
      </dgm:t>
    </dgm:pt>
    <dgm:pt modelId="{3CEEDB9E-7001-4476-9607-73DF869E9F2E}" type="parTrans" cxnId="{15678EA5-A6BA-4AF1-AF93-94155674C8B4}">
      <dgm:prSet/>
      <dgm:spPr/>
      <dgm:t>
        <a:bodyPr/>
        <a:lstStyle/>
        <a:p>
          <a:endParaRPr lang="es-ES"/>
        </a:p>
      </dgm:t>
    </dgm:pt>
    <dgm:pt modelId="{13EDB1DD-4EAC-455E-B1B0-57E5A9E31D72}" type="sibTrans" cxnId="{15678EA5-A6BA-4AF1-AF93-94155674C8B4}">
      <dgm:prSet/>
      <dgm:spPr/>
      <dgm:t>
        <a:bodyPr/>
        <a:lstStyle/>
        <a:p>
          <a:endParaRPr lang="es-ES"/>
        </a:p>
      </dgm:t>
    </dgm:pt>
    <dgm:pt modelId="{0CF0903B-22DD-41FB-A5A2-6431DEFE81D7}">
      <dgm:prSet custT="1"/>
      <dgm:spPr/>
      <dgm:t>
        <a:bodyPr/>
        <a:lstStyle/>
        <a:p>
          <a:r>
            <a:rPr lang="ro-RO" sz="2000" b="1" dirty="0" smtClean="0"/>
            <a:t>Să fie răbdător</a:t>
          </a:r>
          <a:endParaRPr lang="es-ES" sz="2000" b="1" dirty="0"/>
        </a:p>
      </dgm:t>
    </dgm:pt>
    <dgm:pt modelId="{1E248E86-EFDA-4D03-BBE5-46F868D9DD1B}" type="parTrans" cxnId="{1C60A6E1-DE05-480C-9DFC-339CC81D2103}">
      <dgm:prSet/>
      <dgm:spPr/>
      <dgm:t>
        <a:bodyPr/>
        <a:lstStyle/>
        <a:p>
          <a:endParaRPr lang="es-ES"/>
        </a:p>
      </dgm:t>
    </dgm:pt>
    <dgm:pt modelId="{9E866007-D27D-4A69-8230-B5794191A88C}" type="sibTrans" cxnId="{1C60A6E1-DE05-480C-9DFC-339CC81D2103}">
      <dgm:prSet/>
      <dgm:spPr/>
      <dgm:t>
        <a:bodyPr/>
        <a:lstStyle/>
        <a:p>
          <a:endParaRPr lang="es-ES"/>
        </a:p>
      </dgm:t>
    </dgm:pt>
    <dgm:pt modelId="{11881786-0653-40F7-88C4-5D5A13198FA0}">
      <dgm:prSet custT="1"/>
      <dgm:spPr/>
      <dgm:t>
        <a:bodyPr/>
        <a:lstStyle/>
        <a:p>
          <a:r>
            <a:rPr lang="ro-RO" sz="2000" b="1" dirty="0" smtClean="0"/>
            <a:t>Să-i suporte pe </a:t>
          </a:r>
          <a:r>
            <a:rPr lang="ro-RO" sz="2000" b="1" dirty="0" smtClean="0"/>
            <a:t>ceilalţi</a:t>
          </a:r>
          <a:endParaRPr lang="es-ES" sz="2000" b="1" dirty="0"/>
        </a:p>
      </dgm:t>
    </dgm:pt>
    <dgm:pt modelId="{69A06319-F951-4259-ABEE-058CA8CE648E}" type="parTrans" cxnId="{6E8E6465-11B5-4FAF-8094-E8BC4FD033C5}">
      <dgm:prSet/>
      <dgm:spPr/>
      <dgm:t>
        <a:bodyPr/>
        <a:lstStyle/>
        <a:p>
          <a:endParaRPr lang="es-ES"/>
        </a:p>
      </dgm:t>
    </dgm:pt>
    <dgm:pt modelId="{FEB8FE86-F947-42BA-8E9A-F66AE65A161D}" type="sibTrans" cxnId="{6E8E6465-11B5-4FAF-8094-E8BC4FD033C5}">
      <dgm:prSet/>
      <dgm:spPr/>
      <dgm:t>
        <a:bodyPr/>
        <a:lstStyle/>
        <a:p>
          <a:endParaRPr lang="es-ES"/>
        </a:p>
      </dgm:t>
    </dgm:pt>
    <dgm:pt modelId="{3CEBB4A5-6FC8-4DA6-88CD-C5F50B5FB291}">
      <dgm:prSet custT="1"/>
      <dgm:spPr/>
      <dgm:t>
        <a:bodyPr/>
        <a:lstStyle/>
        <a:p>
          <a:r>
            <a:rPr lang="ro-RO" sz="2000" b="1" dirty="0" smtClean="0"/>
            <a:t>Să-i ierte pe </a:t>
          </a:r>
          <a:r>
            <a:rPr lang="ro-RO" sz="2000" b="1" dirty="0" smtClean="0"/>
            <a:t>ceilalţi</a:t>
          </a:r>
          <a:endParaRPr lang="es-ES" sz="2000" b="1" dirty="0"/>
        </a:p>
      </dgm:t>
    </dgm:pt>
    <dgm:pt modelId="{FF25E09B-40DB-4260-AE60-4F5C29E98A01}" type="parTrans" cxnId="{0C9F244D-9419-4F80-93EC-0FB3CC76FE10}">
      <dgm:prSet/>
      <dgm:spPr/>
      <dgm:t>
        <a:bodyPr/>
        <a:lstStyle/>
        <a:p>
          <a:endParaRPr lang="es-ES"/>
        </a:p>
      </dgm:t>
    </dgm:pt>
    <dgm:pt modelId="{162F7DB1-54C2-46E8-A9C0-EB30EAB7AA41}" type="sibTrans" cxnId="{0C9F244D-9419-4F80-93EC-0FB3CC76FE10}">
      <dgm:prSet/>
      <dgm:spPr/>
      <dgm:t>
        <a:bodyPr/>
        <a:lstStyle/>
        <a:p>
          <a:endParaRPr lang="es-ES"/>
        </a:p>
      </dgm:t>
    </dgm:pt>
    <dgm:pt modelId="{E71E5EC3-ABDB-4914-A592-0E60A9C1CE2C}">
      <dgm:prSet custT="1"/>
      <dgm:spPr/>
      <dgm:t>
        <a:bodyPr/>
        <a:lstStyle/>
        <a:p>
          <a:r>
            <a:rPr lang="ro-RO" sz="2000" b="1" dirty="0" smtClean="0"/>
            <a:t>Să se îmbrace cu dragoste</a:t>
          </a:r>
          <a:endParaRPr lang="es-ES" sz="2000" b="1" dirty="0"/>
        </a:p>
      </dgm:t>
    </dgm:pt>
    <dgm:pt modelId="{1B2E0F06-466F-48B2-B7FA-A4EE432ED980}" type="parTrans" cxnId="{18EFCED8-B028-4647-A07E-3303574F8073}">
      <dgm:prSet/>
      <dgm:spPr/>
      <dgm:t>
        <a:bodyPr/>
        <a:lstStyle/>
        <a:p>
          <a:endParaRPr lang="es-ES"/>
        </a:p>
      </dgm:t>
    </dgm:pt>
    <dgm:pt modelId="{59BC5AB5-A1C5-4E12-8C3D-A8F1BFFB8C54}" type="sibTrans" cxnId="{18EFCED8-B028-4647-A07E-3303574F8073}">
      <dgm:prSet/>
      <dgm:spPr/>
      <dgm:t>
        <a:bodyPr/>
        <a:lstStyle/>
        <a:p>
          <a:endParaRPr lang="es-ES"/>
        </a:p>
      </dgm:t>
    </dgm:pt>
    <dgm:pt modelId="{CB53D6D3-34B5-43CE-AD31-3390ED00FEA1}">
      <dgm:prSet custT="1"/>
      <dgm:spPr>
        <a:solidFill>
          <a:srgbClr val="CBA9E5"/>
        </a:solidFill>
      </dgm:spPr>
      <dgm:t>
        <a:bodyPr/>
        <a:lstStyle/>
        <a:p>
          <a:r>
            <a:rPr lang="ro-RO" sz="2000" b="1" dirty="0" smtClean="0"/>
            <a:t>Să caute pacea</a:t>
          </a:r>
          <a:endParaRPr lang="es-ES" sz="2000" b="1" dirty="0"/>
        </a:p>
      </dgm:t>
    </dgm:pt>
    <dgm:pt modelId="{A7174B96-7CEF-4C75-A88B-9823F037269C}" type="parTrans" cxnId="{D8345528-6C1F-4B6B-BA07-78F68AB1C177}">
      <dgm:prSet/>
      <dgm:spPr/>
      <dgm:t>
        <a:bodyPr/>
        <a:lstStyle/>
        <a:p>
          <a:endParaRPr lang="es-ES"/>
        </a:p>
      </dgm:t>
    </dgm:pt>
    <dgm:pt modelId="{8D741E51-17E4-4253-87B4-648878D01D91}" type="sibTrans" cxnId="{D8345528-6C1F-4B6B-BA07-78F68AB1C177}">
      <dgm:prSet/>
      <dgm:spPr/>
      <dgm:t>
        <a:bodyPr/>
        <a:lstStyle/>
        <a:p>
          <a:endParaRPr lang="es-ES"/>
        </a:p>
      </dgm:t>
    </dgm:pt>
    <dgm:pt modelId="{AE2FBAEB-F2CA-4055-964F-90F60FB8AF5D}">
      <dgm:prSet custT="1"/>
      <dgm:spPr/>
      <dgm:t>
        <a:bodyPr/>
        <a:lstStyle/>
        <a:p>
          <a:r>
            <a:rPr lang="ro-RO" sz="2000" b="1" dirty="0" smtClean="0"/>
            <a:t>Să fie recunoscător</a:t>
          </a:r>
          <a:endParaRPr lang="es-ES" sz="2000" b="1" dirty="0"/>
        </a:p>
      </dgm:t>
    </dgm:pt>
    <dgm:pt modelId="{AAAF82FE-7929-4280-9CD0-6FC157DAF258}" type="parTrans" cxnId="{5E48E7B4-63E3-4D2D-A337-081A53F00C7A}">
      <dgm:prSet/>
      <dgm:spPr/>
      <dgm:t>
        <a:bodyPr/>
        <a:lstStyle/>
        <a:p>
          <a:endParaRPr lang="es-ES"/>
        </a:p>
      </dgm:t>
    </dgm:pt>
    <dgm:pt modelId="{0A04EAD8-6F43-4CD0-82CD-5601A664EECF}" type="sibTrans" cxnId="{5E48E7B4-63E3-4D2D-A337-081A53F00C7A}">
      <dgm:prSet/>
      <dgm:spPr/>
      <dgm:t>
        <a:bodyPr/>
        <a:lstStyle/>
        <a:p>
          <a:endParaRPr lang="es-ES"/>
        </a:p>
      </dgm:t>
    </dgm:pt>
    <dgm:pt modelId="{1B08B891-AB15-422C-AAFE-32FFB0DA671C}">
      <dgm:prSet custT="1"/>
      <dgm:spPr/>
      <dgm:t>
        <a:bodyPr/>
        <a:lstStyle/>
        <a:p>
          <a:r>
            <a:rPr lang="ro-RO" sz="2000" b="1" dirty="0" smtClean="0"/>
            <a:t>Să studieze Cuvântul</a:t>
          </a:r>
          <a:endParaRPr lang="es-ES" sz="2000" b="1" dirty="0"/>
        </a:p>
      </dgm:t>
    </dgm:pt>
    <dgm:pt modelId="{E6DBA039-B599-4A10-B6E1-2D5C9D47CE04}" type="parTrans" cxnId="{C7BB38A5-3910-46A2-91FA-8282D6DD2605}">
      <dgm:prSet/>
      <dgm:spPr/>
      <dgm:t>
        <a:bodyPr/>
        <a:lstStyle/>
        <a:p>
          <a:endParaRPr lang="es-ES"/>
        </a:p>
      </dgm:t>
    </dgm:pt>
    <dgm:pt modelId="{353BD41B-1B07-409C-A04F-7CA33401D780}" type="sibTrans" cxnId="{C7BB38A5-3910-46A2-91FA-8282D6DD2605}">
      <dgm:prSet/>
      <dgm:spPr/>
      <dgm:t>
        <a:bodyPr/>
        <a:lstStyle/>
        <a:p>
          <a:endParaRPr lang="es-ES"/>
        </a:p>
      </dgm:t>
    </dgm:pt>
    <dgm:pt modelId="{1726D830-57CE-4275-8F41-94CC4AE4DB0C}">
      <dgm:prSet custT="1"/>
      <dgm:spPr/>
      <dgm:t>
        <a:bodyPr/>
        <a:lstStyle/>
        <a:p>
          <a:r>
            <a:rPr lang="ro-RO" sz="2000" b="1" dirty="0" smtClean="0"/>
            <a:t>Să fie </a:t>
          </a:r>
          <a:r>
            <a:rPr lang="ro-RO" sz="2000" b="1" dirty="0" smtClean="0"/>
            <a:t>înţelept</a:t>
          </a:r>
          <a:endParaRPr lang="es-ES" sz="2000" b="1" dirty="0"/>
        </a:p>
      </dgm:t>
    </dgm:pt>
    <dgm:pt modelId="{5322E614-035B-43D8-ACEE-FA3B61DD9939}" type="parTrans" cxnId="{E846D5E1-6BA6-4593-8044-50EB7FBC6D9C}">
      <dgm:prSet/>
      <dgm:spPr/>
      <dgm:t>
        <a:bodyPr/>
        <a:lstStyle/>
        <a:p>
          <a:endParaRPr lang="es-ES"/>
        </a:p>
      </dgm:t>
    </dgm:pt>
    <dgm:pt modelId="{DAB3D136-C471-48B3-B5DF-89540AD2B8E6}" type="sibTrans" cxnId="{E846D5E1-6BA6-4593-8044-50EB7FBC6D9C}">
      <dgm:prSet/>
      <dgm:spPr/>
      <dgm:t>
        <a:bodyPr/>
        <a:lstStyle/>
        <a:p>
          <a:endParaRPr lang="es-ES"/>
        </a:p>
      </dgm:t>
    </dgm:pt>
    <dgm:pt modelId="{75D51B04-221D-4C72-B2F9-28D1638057DF}">
      <dgm:prSet custT="1"/>
      <dgm:spPr/>
      <dgm:t>
        <a:bodyPr/>
        <a:lstStyle/>
        <a:p>
          <a:r>
            <a:rPr lang="ro-RO" sz="2000" b="1" dirty="0" smtClean="0"/>
            <a:t>Să cânte Domnului</a:t>
          </a:r>
          <a:endParaRPr lang="es-ES" sz="2000" b="1" dirty="0"/>
        </a:p>
      </dgm:t>
    </dgm:pt>
    <dgm:pt modelId="{D0CF13C8-9EC1-44D3-AE35-6D1993BBA45F}" type="parTrans" cxnId="{761018C2-6092-4CE6-8C2F-6350E6FEBD65}">
      <dgm:prSet/>
      <dgm:spPr/>
      <dgm:t>
        <a:bodyPr/>
        <a:lstStyle/>
        <a:p>
          <a:endParaRPr lang="es-ES"/>
        </a:p>
      </dgm:t>
    </dgm:pt>
    <dgm:pt modelId="{DCD45942-2044-4818-AAA3-48E3B8060FDD}" type="sibTrans" cxnId="{761018C2-6092-4CE6-8C2F-6350E6FEBD65}">
      <dgm:prSet/>
      <dgm:spPr/>
      <dgm:t>
        <a:bodyPr/>
        <a:lstStyle/>
        <a:p>
          <a:endParaRPr lang="es-ES"/>
        </a:p>
      </dgm:t>
    </dgm:pt>
    <dgm:pt modelId="{18C3E629-087F-478B-A28D-06F534AAB3D3}">
      <dgm:prSet custT="1"/>
      <dgm:spPr>
        <a:solidFill>
          <a:srgbClr val="CBA9E5"/>
        </a:solidFill>
      </dgm:spPr>
      <dgm:t>
        <a:bodyPr/>
        <a:lstStyle/>
        <a:p>
          <a:r>
            <a:rPr lang="ro-RO" sz="2000" b="1" dirty="0" smtClean="0"/>
            <a:t>Să facă totul spre slava lui Dumnezeu</a:t>
          </a:r>
          <a:endParaRPr lang="es-ES" sz="2000" b="1" dirty="0"/>
        </a:p>
      </dgm:t>
    </dgm:pt>
    <dgm:pt modelId="{9CE1462E-CAAA-4AD2-90C2-92E6BE1D5CC1}" type="parTrans" cxnId="{D488268D-DE3E-405B-90CE-0F0CF62CE12B}">
      <dgm:prSet/>
      <dgm:spPr/>
      <dgm:t>
        <a:bodyPr/>
        <a:lstStyle/>
        <a:p>
          <a:endParaRPr lang="es-ES"/>
        </a:p>
      </dgm:t>
    </dgm:pt>
    <dgm:pt modelId="{229A285E-E2BD-4532-8624-6BBF85DE1075}" type="sibTrans" cxnId="{D488268D-DE3E-405B-90CE-0F0CF62CE12B}">
      <dgm:prSet/>
      <dgm:spPr/>
      <dgm:t>
        <a:bodyPr/>
        <a:lstStyle/>
        <a:p>
          <a:endParaRPr lang="es-ES"/>
        </a:p>
      </dgm:t>
    </dgm:pt>
    <dgm:pt modelId="{A55056B2-62BD-4D0C-BCDE-29BDF2034B4E}">
      <dgm:prSet custT="1"/>
      <dgm:spPr/>
      <dgm:t>
        <a:bodyPr/>
        <a:lstStyle/>
        <a:p>
          <a:r>
            <a:rPr lang="ro-RO" sz="2000" b="1" dirty="0" smtClean="0"/>
            <a:t>Să rostească lucruri care zidesc</a:t>
          </a:r>
          <a:endParaRPr lang="es-ES" sz="2000" b="1" dirty="0"/>
        </a:p>
      </dgm:t>
    </dgm:pt>
    <dgm:pt modelId="{2CC42BCA-3814-4B01-A0DB-2E1A5A1F1FB4}" type="parTrans" cxnId="{E65E368D-FD10-4587-A647-E3229E857082}">
      <dgm:prSet/>
      <dgm:spPr/>
      <dgm:t>
        <a:bodyPr/>
        <a:lstStyle/>
        <a:p>
          <a:endParaRPr lang="es-ES"/>
        </a:p>
      </dgm:t>
    </dgm:pt>
    <dgm:pt modelId="{003A1C16-4CCE-43E7-AECE-5AB0086906F8}" type="sibTrans" cxnId="{E65E368D-FD10-4587-A647-E3229E857082}">
      <dgm:prSet/>
      <dgm:spPr/>
      <dgm:t>
        <a:bodyPr/>
        <a:lstStyle/>
        <a:p>
          <a:endParaRPr lang="es-ES"/>
        </a:p>
      </dgm:t>
    </dgm:pt>
    <dgm:pt modelId="{6385C3DF-96FE-4266-9ED9-869E6DAC4AFF}">
      <dgm:prSet custT="1"/>
      <dgm:spPr/>
      <dgm:t>
        <a:bodyPr/>
        <a:lstStyle/>
        <a:p>
          <a:r>
            <a:rPr lang="ro-RO" sz="2000" b="1" dirty="0" smtClean="0"/>
            <a:t>Să facă binele</a:t>
          </a:r>
          <a:endParaRPr lang="es-ES" sz="2000" b="1" dirty="0"/>
        </a:p>
      </dgm:t>
    </dgm:pt>
    <dgm:pt modelId="{772D5D3F-23B3-4EB7-9E03-BF372C2C67F1}" type="parTrans" cxnId="{F62F09AA-4E5C-4823-A04E-A9AB0DF39CD3}">
      <dgm:prSet/>
      <dgm:spPr/>
      <dgm:t>
        <a:bodyPr/>
        <a:lstStyle/>
        <a:p>
          <a:endParaRPr lang="es-ES"/>
        </a:p>
      </dgm:t>
    </dgm:pt>
    <dgm:pt modelId="{43687626-8386-40AB-B901-40A5373C8946}" type="sibTrans" cxnId="{F62F09AA-4E5C-4823-A04E-A9AB0DF39CD3}">
      <dgm:prSet/>
      <dgm:spPr/>
      <dgm:t>
        <a:bodyPr/>
        <a:lstStyle/>
        <a:p>
          <a:endParaRPr lang="es-ES"/>
        </a:p>
      </dgm:t>
    </dgm:pt>
    <dgm:pt modelId="{A20469B3-9859-43B8-878D-C4B58780B813}">
      <dgm:prSet custT="1"/>
      <dgm:spPr/>
      <dgm:t>
        <a:bodyPr/>
        <a:lstStyle/>
        <a:p>
          <a:r>
            <a:rPr lang="ro-RO" sz="2000" b="1" dirty="0" smtClean="0"/>
            <a:t>Să fie milos</a:t>
          </a:r>
          <a:endParaRPr lang="es-ES" sz="2000" b="1" dirty="0"/>
        </a:p>
      </dgm:t>
    </dgm:pt>
    <dgm:pt modelId="{9A01F571-5517-4407-BE6D-B461FC78B55F}" type="parTrans" cxnId="{5941910E-B4A2-4D03-A089-5F17BCD82F16}">
      <dgm:prSet/>
      <dgm:spPr/>
      <dgm:t>
        <a:bodyPr/>
        <a:lstStyle/>
        <a:p>
          <a:endParaRPr lang="es-ES"/>
        </a:p>
      </dgm:t>
    </dgm:pt>
    <dgm:pt modelId="{791DF632-950A-402F-84B9-CA135D5D5586}" type="sibTrans" cxnId="{5941910E-B4A2-4D03-A089-5F17BCD82F16}">
      <dgm:prSet/>
      <dgm:spPr/>
      <dgm:t>
        <a:bodyPr/>
        <a:lstStyle/>
        <a:p>
          <a:endParaRPr lang="es-ES"/>
        </a:p>
      </dgm:t>
    </dgm:pt>
    <dgm:pt modelId="{850378FA-A709-4F73-A611-5698DFF8F1E2}">
      <dgm:prSet custT="1"/>
      <dgm:spPr/>
      <dgm:t>
        <a:bodyPr/>
        <a:lstStyle/>
        <a:p>
          <a:r>
            <a:rPr lang="ro-RO" sz="2000" b="1" dirty="0" smtClean="0"/>
            <a:t>Să-L copieze pe Dumnezeu</a:t>
          </a:r>
          <a:endParaRPr lang="es-ES" sz="2000" b="1" dirty="0"/>
        </a:p>
      </dgm:t>
    </dgm:pt>
    <dgm:pt modelId="{B9EE9B0B-CA55-4B21-A05A-6C11E4E50A19}" type="parTrans" cxnId="{640D08E7-178A-4AEF-A65B-39EB370773F5}">
      <dgm:prSet/>
      <dgm:spPr/>
      <dgm:t>
        <a:bodyPr/>
        <a:lstStyle/>
        <a:p>
          <a:endParaRPr lang="es-ES"/>
        </a:p>
      </dgm:t>
    </dgm:pt>
    <dgm:pt modelId="{1C0DD21B-E805-465F-81DA-37756999A9CF}" type="sibTrans" cxnId="{640D08E7-178A-4AEF-A65B-39EB370773F5}">
      <dgm:prSet/>
      <dgm:spPr/>
      <dgm:t>
        <a:bodyPr/>
        <a:lstStyle/>
        <a:p>
          <a:endParaRPr lang="es-ES"/>
        </a:p>
      </dgm:t>
    </dgm:pt>
    <dgm:pt modelId="{2F41A43F-1D24-4883-BD65-053000872999}">
      <dgm:prSet custT="1"/>
      <dgm:spPr>
        <a:solidFill>
          <a:srgbClr val="CBA9E5"/>
        </a:solidFill>
      </dgm:spPr>
      <dgm:t>
        <a:bodyPr/>
        <a:lstStyle/>
        <a:p>
          <a:r>
            <a:rPr lang="ro-RO" sz="2000" b="1" dirty="0" smtClean="0"/>
            <a:t>Să caute binele </a:t>
          </a:r>
          <a:r>
            <a:rPr lang="ro-RO" sz="2000" b="1" dirty="0" smtClean="0"/>
            <a:t>celorlalţi</a:t>
          </a:r>
          <a:endParaRPr lang="es-ES" sz="2000" b="1" dirty="0"/>
        </a:p>
      </dgm:t>
    </dgm:pt>
    <dgm:pt modelId="{CFF59CDD-1F68-4C61-AC80-9A2E5BEACA17}" type="parTrans" cxnId="{F951B05E-A510-4619-A4F3-B65EBEFE5D6F}">
      <dgm:prSet/>
      <dgm:spPr/>
      <dgm:t>
        <a:bodyPr/>
        <a:lstStyle/>
        <a:p>
          <a:endParaRPr lang="es-ES"/>
        </a:p>
      </dgm:t>
    </dgm:pt>
    <dgm:pt modelId="{CFAB6D3F-227F-4809-A30B-BDDDC94D4619}" type="sibTrans" cxnId="{F951B05E-A510-4619-A4F3-B65EBEFE5D6F}">
      <dgm:prSet/>
      <dgm:spPr/>
      <dgm:t>
        <a:bodyPr/>
        <a:lstStyle/>
        <a:p>
          <a:endParaRPr lang="es-ES"/>
        </a:p>
      </dgm:t>
    </dgm:pt>
    <dgm:pt modelId="{C830641C-C59C-402F-8822-CE6DAF403E86}">
      <dgm:prSet custT="1"/>
      <dgm:spPr/>
      <dgm:t>
        <a:bodyPr/>
        <a:lstStyle/>
        <a:p>
          <a:r>
            <a:rPr lang="ro-RO" sz="2000" b="1" dirty="0" smtClean="0"/>
            <a:t>Să poarte poverile altora</a:t>
          </a:r>
          <a:endParaRPr lang="es-ES" sz="2000" b="1" dirty="0"/>
        </a:p>
      </dgm:t>
    </dgm:pt>
    <dgm:pt modelId="{9B6E3370-CAD3-4FAA-BB6F-AF458C67D0D3}" type="parTrans" cxnId="{7249B506-BB18-4335-A5A1-3B551E73C0F3}">
      <dgm:prSet/>
      <dgm:spPr/>
      <dgm:t>
        <a:bodyPr/>
        <a:lstStyle/>
        <a:p>
          <a:endParaRPr lang="es-ES"/>
        </a:p>
      </dgm:t>
    </dgm:pt>
    <dgm:pt modelId="{9CA40A8A-30E9-48B0-87A1-87A7B06B75CD}" type="sibTrans" cxnId="{7249B506-BB18-4335-A5A1-3B551E73C0F3}">
      <dgm:prSet/>
      <dgm:spPr/>
      <dgm:t>
        <a:bodyPr/>
        <a:lstStyle/>
        <a:p>
          <a:endParaRPr lang="es-ES"/>
        </a:p>
      </dgm:t>
    </dgm:pt>
    <dgm:pt modelId="{5F87C329-F324-4651-92B6-3F1D9AF94D2C}">
      <dgm:prSet custT="1"/>
      <dgm:spPr/>
      <dgm:t>
        <a:bodyPr lIns="0" rIns="0"/>
        <a:lstStyle/>
        <a:p>
          <a:r>
            <a:rPr lang="ro-RO" sz="2000" b="1" dirty="0" smtClean="0"/>
            <a:t>Să caute spiritualitatea interioară</a:t>
          </a:r>
          <a:endParaRPr lang="es-ES" sz="2000" b="1" dirty="0"/>
        </a:p>
      </dgm:t>
    </dgm:pt>
    <dgm:pt modelId="{8F34B5F4-7C03-4EA1-9720-D3AC820EBC89}" type="parTrans" cxnId="{9CD929B1-799B-49E3-9434-5B7A471A02F2}">
      <dgm:prSet/>
      <dgm:spPr/>
      <dgm:t>
        <a:bodyPr/>
        <a:lstStyle/>
        <a:p>
          <a:endParaRPr lang="es-ES"/>
        </a:p>
      </dgm:t>
    </dgm:pt>
    <dgm:pt modelId="{B17C2CC2-8F7B-479A-BFB8-B93F061FA63C}" type="sibTrans" cxnId="{9CD929B1-799B-49E3-9434-5B7A471A02F2}">
      <dgm:prSet/>
      <dgm:spPr/>
      <dgm:t>
        <a:bodyPr/>
        <a:lstStyle/>
        <a:p>
          <a:endParaRPr lang="es-ES"/>
        </a:p>
      </dgm:t>
    </dgm:pt>
    <dgm:pt modelId="{6D946B25-7471-4636-A673-FBF9F992BE29}">
      <dgm:prSet custT="1"/>
      <dgm:spPr/>
      <dgm:t>
        <a:bodyPr/>
        <a:lstStyle/>
        <a:p>
          <a:r>
            <a:rPr lang="ro-RO" sz="2000" b="1" dirty="0" smtClean="0"/>
            <a:t>Să aibe un stil de </a:t>
          </a:r>
          <a:r>
            <a:rPr lang="ro-RO" sz="2000" b="1" dirty="0" smtClean="0"/>
            <a:t>viaţă </a:t>
          </a:r>
          <a:r>
            <a:rPr lang="ro-RO" sz="2000" b="1" dirty="0" smtClean="0"/>
            <a:t>sănătos</a:t>
          </a:r>
          <a:endParaRPr lang="es-ES" sz="2000" b="1" dirty="0"/>
        </a:p>
      </dgm:t>
    </dgm:pt>
    <dgm:pt modelId="{EBD2923A-621F-4C48-A78A-B279DEAC4F36}" type="parTrans" cxnId="{8F348E61-7D5C-49B2-BA9F-E25E1D055693}">
      <dgm:prSet/>
      <dgm:spPr/>
      <dgm:t>
        <a:bodyPr/>
        <a:lstStyle/>
        <a:p>
          <a:endParaRPr lang="es-ES"/>
        </a:p>
      </dgm:t>
    </dgm:pt>
    <dgm:pt modelId="{6AD6A70D-B1B9-4F6F-AE07-33E137AD5A7D}" type="sibTrans" cxnId="{8F348E61-7D5C-49B2-BA9F-E25E1D055693}">
      <dgm:prSet/>
      <dgm:spPr/>
      <dgm:t>
        <a:bodyPr/>
        <a:lstStyle/>
        <a:p>
          <a:endParaRPr lang="es-ES"/>
        </a:p>
      </dgm:t>
    </dgm:pt>
    <dgm:pt modelId="{E649D9DA-63A8-4422-A570-6841D289610A}">
      <dgm:prSet custT="1"/>
      <dgm:spPr/>
      <dgm:t>
        <a:bodyPr/>
        <a:lstStyle/>
        <a:p>
          <a:r>
            <a:rPr lang="ro-RO" sz="2000" b="1" dirty="0" smtClean="0"/>
            <a:t>Să umble în dragoste</a:t>
          </a:r>
          <a:endParaRPr lang="es-ES" sz="2000" b="1" dirty="0"/>
        </a:p>
      </dgm:t>
    </dgm:pt>
    <dgm:pt modelId="{76161A3C-D29A-4369-9B28-F1A5EE2E970B}" type="parTrans" cxnId="{27684323-C113-442D-A7D7-37566E229E8B}">
      <dgm:prSet/>
      <dgm:spPr/>
      <dgm:t>
        <a:bodyPr/>
        <a:lstStyle/>
        <a:p>
          <a:endParaRPr lang="es-ES"/>
        </a:p>
      </dgm:t>
    </dgm:pt>
    <dgm:pt modelId="{845DAF76-E1EA-4E81-B59D-336EA3685571}" type="sibTrans" cxnId="{27684323-C113-442D-A7D7-37566E229E8B}">
      <dgm:prSet/>
      <dgm:spPr/>
      <dgm:t>
        <a:bodyPr/>
        <a:lstStyle/>
        <a:p>
          <a:endParaRPr lang="es-ES"/>
        </a:p>
      </dgm:t>
    </dgm:pt>
    <dgm:pt modelId="{69C5B013-918F-4BCD-9A72-FAB131DABC1A}" type="pres">
      <dgm:prSet presAssocID="{15479263-F0F0-49C6-9A03-5A94D519A34F}" presName="diagram" presStyleCnt="0">
        <dgm:presLayoutVars>
          <dgm:dir/>
          <dgm:resizeHandles val="exact"/>
        </dgm:presLayoutVars>
      </dgm:prSet>
      <dgm:spPr/>
      <dgm:t>
        <a:bodyPr/>
        <a:lstStyle/>
        <a:p>
          <a:endParaRPr lang="en-US"/>
        </a:p>
      </dgm:t>
    </dgm:pt>
    <dgm:pt modelId="{38A67778-4EAF-49DB-A550-9AD7328F4210}" type="pres">
      <dgm:prSet presAssocID="{8147478F-040F-46D0-8F53-FFFCD79D6558}" presName="node" presStyleLbl="node1" presStyleIdx="0" presStyleCnt="25">
        <dgm:presLayoutVars>
          <dgm:bulletEnabled val="1"/>
        </dgm:presLayoutVars>
      </dgm:prSet>
      <dgm:spPr/>
      <dgm:t>
        <a:bodyPr/>
        <a:lstStyle/>
        <a:p>
          <a:endParaRPr lang="en-US"/>
        </a:p>
      </dgm:t>
    </dgm:pt>
    <dgm:pt modelId="{4EC1CF5D-7DB1-4F45-AF3E-C73732239E56}" type="pres">
      <dgm:prSet presAssocID="{9D7699BE-86C0-42D4-BA98-CF694CA5330A}" presName="sibTrans" presStyleCnt="0"/>
      <dgm:spPr/>
    </dgm:pt>
    <dgm:pt modelId="{9F21E3F7-F849-4C73-AE59-248347ADA038}" type="pres">
      <dgm:prSet presAssocID="{454D071D-E78D-4530-8910-EEACA295ED68}" presName="node" presStyleLbl="node1" presStyleIdx="1" presStyleCnt="25">
        <dgm:presLayoutVars>
          <dgm:bulletEnabled val="1"/>
        </dgm:presLayoutVars>
      </dgm:prSet>
      <dgm:spPr/>
      <dgm:t>
        <a:bodyPr/>
        <a:lstStyle/>
        <a:p>
          <a:endParaRPr lang="en-US"/>
        </a:p>
      </dgm:t>
    </dgm:pt>
    <dgm:pt modelId="{275214AE-CE6A-41B7-AE15-7B2A22680EF5}" type="pres">
      <dgm:prSet presAssocID="{3ABB9BAC-9753-41ED-B483-7585D652B43C}" presName="sibTrans" presStyleCnt="0"/>
      <dgm:spPr/>
    </dgm:pt>
    <dgm:pt modelId="{FD3A2CDA-78A0-4156-B55B-33A3817278F5}" type="pres">
      <dgm:prSet presAssocID="{E649D9DA-63A8-4422-A570-6841D289610A}" presName="node" presStyleLbl="node1" presStyleIdx="2" presStyleCnt="25">
        <dgm:presLayoutVars>
          <dgm:bulletEnabled val="1"/>
        </dgm:presLayoutVars>
      </dgm:prSet>
      <dgm:spPr/>
      <dgm:t>
        <a:bodyPr/>
        <a:lstStyle/>
        <a:p>
          <a:endParaRPr lang="en-US"/>
        </a:p>
      </dgm:t>
    </dgm:pt>
    <dgm:pt modelId="{53FC4526-4E6F-431C-B9FE-293AECF34E34}" type="pres">
      <dgm:prSet presAssocID="{845DAF76-E1EA-4E81-B59D-336EA3685571}" presName="sibTrans" presStyleCnt="0"/>
      <dgm:spPr/>
    </dgm:pt>
    <dgm:pt modelId="{506670F9-6605-414D-995B-FE1990A86625}" type="pres">
      <dgm:prSet presAssocID="{A05F3973-1E7A-4A3C-9884-EE17A44EE22B}" presName="node" presStyleLbl="node1" presStyleIdx="3" presStyleCnt="25">
        <dgm:presLayoutVars>
          <dgm:bulletEnabled val="1"/>
        </dgm:presLayoutVars>
      </dgm:prSet>
      <dgm:spPr/>
      <dgm:t>
        <a:bodyPr/>
        <a:lstStyle/>
        <a:p>
          <a:endParaRPr lang="en-US"/>
        </a:p>
      </dgm:t>
    </dgm:pt>
    <dgm:pt modelId="{9456BEB0-5161-4897-973D-9EDBD1B3B1CF}" type="pres">
      <dgm:prSet presAssocID="{70BB8C15-A049-4AB5-80C4-A29F4BB04204}" presName="sibTrans" presStyleCnt="0"/>
      <dgm:spPr/>
    </dgm:pt>
    <dgm:pt modelId="{B1F24413-663A-4BA3-AA64-5631842CE11A}" type="pres">
      <dgm:prSet presAssocID="{C1AA9FEC-6402-4845-B46C-99F75A71C996}" presName="node" presStyleLbl="node1" presStyleIdx="4" presStyleCnt="25">
        <dgm:presLayoutVars>
          <dgm:bulletEnabled val="1"/>
        </dgm:presLayoutVars>
      </dgm:prSet>
      <dgm:spPr/>
      <dgm:t>
        <a:bodyPr/>
        <a:lstStyle/>
        <a:p>
          <a:endParaRPr lang="en-US"/>
        </a:p>
      </dgm:t>
    </dgm:pt>
    <dgm:pt modelId="{B4A515B8-387A-4088-AF06-E138CBD41FE5}" type="pres">
      <dgm:prSet presAssocID="{90595CA3-F997-4B89-8B66-3B174AD43C59}" presName="sibTrans" presStyleCnt="0"/>
      <dgm:spPr/>
    </dgm:pt>
    <dgm:pt modelId="{199D2687-1431-4D59-AEF4-941AEF52EC83}" type="pres">
      <dgm:prSet presAssocID="{891F9930-D01F-434D-9926-DCA5C90555BE}" presName="node" presStyleLbl="node1" presStyleIdx="5" presStyleCnt="25">
        <dgm:presLayoutVars>
          <dgm:bulletEnabled val="1"/>
        </dgm:presLayoutVars>
      </dgm:prSet>
      <dgm:spPr/>
      <dgm:t>
        <a:bodyPr/>
        <a:lstStyle/>
        <a:p>
          <a:endParaRPr lang="en-US"/>
        </a:p>
      </dgm:t>
    </dgm:pt>
    <dgm:pt modelId="{5CF89E9C-F01F-4319-92DF-BFE3CD0ACD2F}" type="pres">
      <dgm:prSet presAssocID="{6B080FCA-5DC3-41C3-926B-A6CB1D1355A9}" presName="sibTrans" presStyleCnt="0"/>
      <dgm:spPr/>
    </dgm:pt>
    <dgm:pt modelId="{DB7F740C-CF77-4423-941C-DBFACD8148CE}" type="pres">
      <dgm:prSet presAssocID="{6AD20A65-9708-4295-814D-84124E570C42}" presName="node" presStyleLbl="node1" presStyleIdx="6" presStyleCnt="25">
        <dgm:presLayoutVars>
          <dgm:bulletEnabled val="1"/>
        </dgm:presLayoutVars>
      </dgm:prSet>
      <dgm:spPr/>
      <dgm:t>
        <a:bodyPr/>
        <a:lstStyle/>
        <a:p>
          <a:endParaRPr lang="en-US"/>
        </a:p>
      </dgm:t>
    </dgm:pt>
    <dgm:pt modelId="{50F015C7-443F-45DA-A57F-03CA42C2260C}" type="pres">
      <dgm:prSet presAssocID="{13EDB1DD-4EAC-455E-B1B0-57E5A9E31D72}" presName="sibTrans" presStyleCnt="0"/>
      <dgm:spPr/>
    </dgm:pt>
    <dgm:pt modelId="{D28A857A-7A10-4124-9DF9-906EB0037784}" type="pres">
      <dgm:prSet presAssocID="{0CF0903B-22DD-41FB-A5A2-6431DEFE81D7}" presName="node" presStyleLbl="node1" presStyleIdx="7" presStyleCnt="25">
        <dgm:presLayoutVars>
          <dgm:bulletEnabled val="1"/>
        </dgm:presLayoutVars>
      </dgm:prSet>
      <dgm:spPr/>
      <dgm:t>
        <a:bodyPr/>
        <a:lstStyle/>
        <a:p>
          <a:endParaRPr lang="en-US"/>
        </a:p>
      </dgm:t>
    </dgm:pt>
    <dgm:pt modelId="{397988F2-8DCD-4AD3-8A50-BD10DCB5E7FE}" type="pres">
      <dgm:prSet presAssocID="{9E866007-D27D-4A69-8230-B5794191A88C}" presName="sibTrans" presStyleCnt="0"/>
      <dgm:spPr/>
    </dgm:pt>
    <dgm:pt modelId="{C70D7365-617F-44AC-B2F2-C5801C8256F6}" type="pres">
      <dgm:prSet presAssocID="{11881786-0653-40F7-88C4-5D5A13198FA0}" presName="node" presStyleLbl="node1" presStyleIdx="8" presStyleCnt="25">
        <dgm:presLayoutVars>
          <dgm:bulletEnabled val="1"/>
        </dgm:presLayoutVars>
      </dgm:prSet>
      <dgm:spPr/>
      <dgm:t>
        <a:bodyPr/>
        <a:lstStyle/>
        <a:p>
          <a:endParaRPr lang="en-US"/>
        </a:p>
      </dgm:t>
    </dgm:pt>
    <dgm:pt modelId="{627AE9F9-9019-410E-BD58-D7AF5A264136}" type="pres">
      <dgm:prSet presAssocID="{FEB8FE86-F947-42BA-8E9A-F66AE65A161D}" presName="sibTrans" presStyleCnt="0"/>
      <dgm:spPr/>
    </dgm:pt>
    <dgm:pt modelId="{E3BB3319-7BEA-4B95-A21A-02EF51DFA27E}" type="pres">
      <dgm:prSet presAssocID="{3CEBB4A5-6FC8-4DA6-88CD-C5F50B5FB291}" presName="node" presStyleLbl="node1" presStyleIdx="9" presStyleCnt="25">
        <dgm:presLayoutVars>
          <dgm:bulletEnabled val="1"/>
        </dgm:presLayoutVars>
      </dgm:prSet>
      <dgm:spPr/>
      <dgm:t>
        <a:bodyPr/>
        <a:lstStyle/>
        <a:p>
          <a:endParaRPr lang="en-US"/>
        </a:p>
      </dgm:t>
    </dgm:pt>
    <dgm:pt modelId="{0D09E025-4E4C-42E8-8DFE-346589B112A9}" type="pres">
      <dgm:prSet presAssocID="{162F7DB1-54C2-46E8-A9C0-EB30EAB7AA41}" presName="sibTrans" presStyleCnt="0"/>
      <dgm:spPr/>
    </dgm:pt>
    <dgm:pt modelId="{09DF8C9C-6A75-4C9B-81B8-A390BBF589EF}" type="pres">
      <dgm:prSet presAssocID="{E71E5EC3-ABDB-4914-A592-0E60A9C1CE2C}" presName="node" presStyleLbl="node1" presStyleIdx="10" presStyleCnt="25">
        <dgm:presLayoutVars>
          <dgm:bulletEnabled val="1"/>
        </dgm:presLayoutVars>
      </dgm:prSet>
      <dgm:spPr/>
      <dgm:t>
        <a:bodyPr/>
        <a:lstStyle/>
        <a:p>
          <a:endParaRPr lang="en-US"/>
        </a:p>
      </dgm:t>
    </dgm:pt>
    <dgm:pt modelId="{BC34196B-093E-49BF-84F1-FEE9EF30BE07}" type="pres">
      <dgm:prSet presAssocID="{59BC5AB5-A1C5-4E12-8C3D-A8F1BFFB8C54}" presName="sibTrans" presStyleCnt="0"/>
      <dgm:spPr/>
    </dgm:pt>
    <dgm:pt modelId="{C7F7521B-EA97-4EE9-B844-2A133C42A9FB}" type="pres">
      <dgm:prSet presAssocID="{CB53D6D3-34B5-43CE-AD31-3390ED00FEA1}" presName="node" presStyleLbl="node1" presStyleIdx="11" presStyleCnt="25">
        <dgm:presLayoutVars>
          <dgm:bulletEnabled val="1"/>
        </dgm:presLayoutVars>
      </dgm:prSet>
      <dgm:spPr/>
      <dgm:t>
        <a:bodyPr/>
        <a:lstStyle/>
        <a:p>
          <a:endParaRPr lang="en-US"/>
        </a:p>
      </dgm:t>
    </dgm:pt>
    <dgm:pt modelId="{F7AC4652-A6A8-4CE4-A7A4-C7C968A2E03C}" type="pres">
      <dgm:prSet presAssocID="{8D741E51-17E4-4253-87B4-648878D01D91}" presName="sibTrans" presStyleCnt="0"/>
      <dgm:spPr/>
    </dgm:pt>
    <dgm:pt modelId="{818AEE69-3727-4D67-95D5-E23AA0038A84}" type="pres">
      <dgm:prSet presAssocID="{AE2FBAEB-F2CA-4055-964F-90F60FB8AF5D}" presName="node" presStyleLbl="node1" presStyleIdx="12" presStyleCnt="25">
        <dgm:presLayoutVars>
          <dgm:bulletEnabled val="1"/>
        </dgm:presLayoutVars>
      </dgm:prSet>
      <dgm:spPr/>
      <dgm:t>
        <a:bodyPr/>
        <a:lstStyle/>
        <a:p>
          <a:endParaRPr lang="en-US"/>
        </a:p>
      </dgm:t>
    </dgm:pt>
    <dgm:pt modelId="{59A4E12E-B6F9-44C7-99CD-E87A64099493}" type="pres">
      <dgm:prSet presAssocID="{0A04EAD8-6F43-4CD0-82CD-5601A664EECF}" presName="sibTrans" presStyleCnt="0"/>
      <dgm:spPr/>
    </dgm:pt>
    <dgm:pt modelId="{E3667015-59F5-4B09-B290-53FED9AF33D9}" type="pres">
      <dgm:prSet presAssocID="{1B08B891-AB15-422C-AAFE-32FFB0DA671C}" presName="node" presStyleLbl="node1" presStyleIdx="13" presStyleCnt="25">
        <dgm:presLayoutVars>
          <dgm:bulletEnabled val="1"/>
        </dgm:presLayoutVars>
      </dgm:prSet>
      <dgm:spPr/>
      <dgm:t>
        <a:bodyPr/>
        <a:lstStyle/>
        <a:p>
          <a:endParaRPr lang="en-US"/>
        </a:p>
      </dgm:t>
    </dgm:pt>
    <dgm:pt modelId="{30556589-2D32-47F9-B99A-2C1D09E7EE57}" type="pres">
      <dgm:prSet presAssocID="{353BD41B-1B07-409C-A04F-7CA33401D780}" presName="sibTrans" presStyleCnt="0"/>
      <dgm:spPr/>
    </dgm:pt>
    <dgm:pt modelId="{EF450E68-5541-4A1A-A75A-16E5AB57991D}" type="pres">
      <dgm:prSet presAssocID="{1726D830-57CE-4275-8F41-94CC4AE4DB0C}" presName="node" presStyleLbl="node1" presStyleIdx="14" presStyleCnt="25">
        <dgm:presLayoutVars>
          <dgm:bulletEnabled val="1"/>
        </dgm:presLayoutVars>
      </dgm:prSet>
      <dgm:spPr/>
      <dgm:t>
        <a:bodyPr/>
        <a:lstStyle/>
        <a:p>
          <a:endParaRPr lang="en-US"/>
        </a:p>
      </dgm:t>
    </dgm:pt>
    <dgm:pt modelId="{DD375BB0-B579-4511-85CE-7E3D254FA401}" type="pres">
      <dgm:prSet presAssocID="{DAB3D136-C471-48B3-B5DF-89540AD2B8E6}" presName="sibTrans" presStyleCnt="0"/>
      <dgm:spPr/>
    </dgm:pt>
    <dgm:pt modelId="{BA9A218C-131B-48CE-9D0B-3E51E47F6F76}" type="pres">
      <dgm:prSet presAssocID="{75D51B04-221D-4C72-B2F9-28D1638057DF}" presName="node" presStyleLbl="node1" presStyleIdx="15" presStyleCnt="25">
        <dgm:presLayoutVars>
          <dgm:bulletEnabled val="1"/>
        </dgm:presLayoutVars>
      </dgm:prSet>
      <dgm:spPr/>
      <dgm:t>
        <a:bodyPr/>
        <a:lstStyle/>
        <a:p>
          <a:endParaRPr lang="en-US"/>
        </a:p>
      </dgm:t>
    </dgm:pt>
    <dgm:pt modelId="{CC351E37-6EE7-4283-932D-6835B2902EEA}" type="pres">
      <dgm:prSet presAssocID="{DCD45942-2044-4818-AAA3-48E3B8060FDD}" presName="sibTrans" presStyleCnt="0"/>
      <dgm:spPr/>
    </dgm:pt>
    <dgm:pt modelId="{2669C6AD-E81F-4FC1-9582-0B8DE0C40804}" type="pres">
      <dgm:prSet presAssocID="{18C3E629-087F-478B-A28D-06F534AAB3D3}" presName="node" presStyleLbl="node1" presStyleIdx="16" presStyleCnt="25">
        <dgm:presLayoutVars>
          <dgm:bulletEnabled val="1"/>
        </dgm:presLayoutVars>
      </dgm:prSet>
      <dgm:spPr/>
      <dgm:t>
        <a:bodyPr/>
        <a:lstStyle/>
        <a:p>
          <a:endParaRPr lang="en-US"/>
        </a:p>
      </dgm:t>
    </dgm:pt>
    <dgm:pt modelId="{68161D5A-E48D-48CD-AA0A-3FF32325996B}" type="pres">
      <dgm:prSet presAssocID="{229A285E-E2BD-4532-8624-6BBF85DE1075}" presName="sibTrans" presStyleCnt="0"/>
      <dgm:spPr/>
    </dgm:pt>
    <dgm:pt modelId="{2E7B6558-C6E2-45A7-9E6D-7AC1C27B7135}" type="pres">
      <dgm:prSet presAssocID="{A55056B2-62BD-4D0C-BCDE-29BDF2034B4E}" presName="node" presStyleLbl="node1" presStyleIdx="17" presStyleCnt="25">
        <dgm:presLayoutVars>
          <dgm:bulletEnabled val="1"/>
        </dgm:presLayoutVars>
      </dgm:prSet>
      <dgm:spPr/>
      <dgm:t>
        <a:bodyPr/>
        <a:lstStyle/>
        <a:p>
          <a:endParaRPr lang="en-US"/>
        </a:p>
      </dgm:t>
    </dgm:pt>
    <dgm:pt modelId="{BA1A4644-4DA3-43FA-B8F6-AD42FC827ED7}" type="pres">
      <dgm:prSet presAssocID="{003A1C16-4CCE-43E7-AECE-5AB0086906F8}" presName="sibTrans" presStyleCnt="0"/>
      <dgm:spPr/>
    </dgm:pt>
    <dgm:pt modelId="{9BABBA34-4DF5-4D54-BCBC-14C29F6506A7}" type="pres">
      <dgm:prSet presAssocID="{6385C3DF-96FE-4266-9ED9-869E6DAC4AFF}" presName="node" presStyleLbl="node1" presStyleIdx="18" presStyleCnt="25">
        <dgm:presLayoutVars>
          <dgm:bulletEnabled val="1"/>
        </dgm:presLayoutVars>
      </dgm:prSet>
      <dgm:spPr/>
      <dgm:t>
        <a:bodyPr/>
        <a:lstStyle/>
        <a:p>
          <a:endParaRPr lang="en-US"/>
        </a:p>
      </dgm:t>
    </dgm:pt>
    <dgm:pt modelId="{1D00D79E-3C85-4E0F-8587-B4E29E444515}" type="pres">
      <dgm:prSet presAssocID="{43687626-8386-40AB-B901-40A5373C8946}" presName="sibTrans" presStyleCnt="0"/>
      <dgm:spPr/>
    </dgm:pt>
    <dgm:pt modelId="{D0B5BC35-3959-426A-A745-23FC45E29FF3}" type="pres">
      <dgm:prSet presAssocID="{A20469B3-9859-43B8-878D-C4B58780B813}" presName="node" presStyleLbl="node1" presStyleIdx="19" presStyleCnt="25">
        <dgm:presLayoutVars>
          <dgm:bulletEnabled val="1"/>
        </dgm:presLayoutVars>
      </dgm:prSet>
      <dgm:spPr/>
      <dgm:t>
        <a:bodyPr/>
        <a:lstStyle/>
        <a:p>
          <a:endParaRPr lang="en-US"/>
        </a:p>
      </dgm:t>
    </dgm:pt>
    <dgm:pt modelId="{2ADF01C8-06E2-4D5A-9081-6EFE40A43530}" type="pres">
      <dgm:prSet presAssocID="{791DF632-950A-402F-84B9-CA135D5D5586}" presName="sibTrans" presStyleCnt="0"/>
      <dgm:spPr/>
    </dgm:pt>
    <dgm:pt modelId="{FBC37A6B-543E-4723-B7DB-EF9D27649637}" type="pres">
      <dgm:prSet presAssocID="{850378FA-A709-4F73-A611-5698DFF8F1E2}" presName="node" presStyleLbl="node1" presStyleIdx="20" presStyleCnt="25">
        <dgm:presLayoutVars>
          <dgm:bulletEnabled val="1"/>
        </dgm:presLayoutVars>
      </dgm:prSet>
      <dgm:spPr/>
      <dgm:t>
        <a:bodyPr/>
        <a:lstStyle/>
        <a:p>
          <a:endParaRPr lang="en-US"/>
        </a:p>
      </dgm:t>
    </dgm:pt>
    <dgm:pt modelId="{A75B7AA9-0F30-4B08-8FD5-685A51C1543B}" type="pres">
      <dgm:prSet presAssocID="{1C0DD21B-E805-465F-81DA-37756999A9CF}" presName="sibTrans" presStyleCnt="0"/>
      <dgm:spPr/>
    </dgm:pt>
    <dgm:pt modelId="{4A7FBE79-0D4C-48C2-9F63-AA03356527DC}" type="pres">
      <dgm:prSet presAssocID="{2F41A43F-1D24-4883-BD65-053000872999}" presName="node" presStyleLbl="node1" presStyleIdx="21" presStyleCnt="25">
        <dgm:presLayoutVars>
          <dgm:bulletEnabled val="1"/>
        </dgm:presLayoutVars>
      </dgm:prSet>
      <dgm:spPr/>
      <dgm:t>
        <a:bodyPr/>
        <a:lstStyle/>
        <a:p>
          <a:endParaRPr lang="en-US"/>
        </a:p>
      </dgm:t>
    </dgm:pt>
    <dgm:pt modelId="{BD542AE6-D9B9-42A0-B739-AF750261EA23}" type="pres">
      <dgm:prSet presAssocID="{CFAB6D3F-227F-4809-A30B-BDDDC94D4619}" presName="sibTrans" presStyleCnt="0"/>
      <dgm:spPr/>
    </dgm:pt>
    <dgm:pt modelId="{99CD1FD8-D94E-439B-A5D4-253DD05E4144}" type="pres">
      <dgm:prSet presAssocID="{C830641C-C59C-402F-8822-CE6DAF403E86}" presName="node" presStyleLbl="node1" presStyleIdx="22" presStyleCnt="25">
        <dgm:presLayoutVars>
          <dgm:bulletEnabled val="1"/>
        </dgm:presLayoutVars>
      </dgm:prSet>
      <dgm:spPr/>
      <dgm:t>
        <a:bodyPr/>
        <a:lstStyle/>
        <a:p>
          <a:endParaRPr lang="en-US"/>
        </a:p>
      </dgm:t>
    </dgm:pt>
    <dgm:pt modelId="{94449FE1-E65C-45F3-849A-C9B971694E6D}" type="pres">
      <dgm:prSet presAssocID="{9CA40A8A-30E9-48B0-87A1-87A7B06B75CD}" presName="sibTrans" presStyleCnt="0"/>
      <dgm:spPr/>
    </dgm:pt>
    <dgm:pt modelId="{D35A16F8-131D-4E8B-8F94-A4F5D60A701C}" type="pres">
      <dgm:prSet presAssocID="{5F87C329-F324-4651-92B6-3F1D9AF94D2C}" presName="node" presStyleLbl="node1" presStyleIdx="23" presStyleCnt="25">
        <dgm:presLayoutVars>
          <dgm:bulletEnabled val="1"/>
        </dgm:presLayoutVars>
      </dgm:prSet>
      <dgm:spPr/>
      <dgm:t>
        <a:bodyPr/>
        <a:lstStyle/>
        <a:p>
          <a:endParaRPr lang="en-US"/>
        </a:p>
      </dgm:t>
    </dgm:pt>
    <dgm:pt modelId="{F2DC5578-4988-4993-A4B2-BBE47464E14D}" type="pres">
      <dgm:prSet presAssocID="{B17C2CC2-8F7B-479A-BFB8-B93F061FA63C}" presName="sibTrans" presStyleCnt="0"/>
      <dgm:spPr/>
    </dgm:pt>
    <dgm:pt modelId="{06CAB707-C5D4-4092-93E7-C089B10E83E2}" type="pres">
      <dgm:prSet presAssocID="{6D946B25-7471-4636-A673-FBF9F992BE29}" presName="node" presStyleLbl="node1" presStyleIdx="24" presStyleCnt="25">
        <dgm:presLayoutVars>
          <dgm:bulletEnabled val="1"/>
        </dgm:presLayoutVars>
      </dgm:prSet>
      <dgm:spPr/>
      <dgm:t>
        <a:bodyPr/>
        <a:lstStyle/>
        <a:p>
          <a:endParaRPr lang="en-US"/>
        </a:p>
      </dgm:t>
    </dgm:pt>
  </dgm:ptLst>
  <dgm:cxnLst>
    <dgm:cxn modelId="{B0A886E5-23BD-4638-B15D-F4A54B079C66}" type="presOf" srcId="{6D946B25-7471-4636-A673-FBF9F992BE29}" destId="{06CAB707-C5D4-4092-93E7-C089B10E83E2}" srcOrd="0" destOrd="0" presId="urn:microsoft.com/office/officeart/2005/8/layout/default#2"/>
    <dgm:cxn modelId="{1C60A6E1-DE05-480C-9DFC-339CC81D2103}" srcId="{15479263-F0F0-49C6-9A03-5A94D519A34F}" destId="{0CF0903B-22DD-41FB-A5A2-6431DEFE81D7}" srcOrd="7" destOrd="0" parTransId="{1E248E86-EFDA-4D03-BBE5-46F868D9DD1B}" sibTransId="{9E866007-D27D-4A69-8230-B5794191A88C}"/>
    <dgm:cxn modelId="{D91C53FC-6D8F-47B3-A6A2-7B0E574DFF70}" type="presOf" srcId="{E71E5EC3-ABDB-4914-A592-0E60A9C1CE2C}" destId="{09DF8C9C-6A75-4C9B-81B8-A390BBF589EF}" srcOrd="0" destOrd="0" presId="urn:microsoft.com/office/officeart/2005/8/layout/default#2"/>
    <dgm:cxn modelId="{546DCCB8-019A-4284-9885-037BC594EB07}" srcId="{15479263-F0F0-49C6-9A03-5A94D519A34F}" destId="{8147478F-040F-46D0-8F53-FFFCD79D6558}" srcOrd="0" destOrd="0" parTransId="{D95768A0-B8B6-42B7-B972-DA55AEC4684A}" sibTransId="{9D7699BE-86C0-42D4-BA98-CF694CA5330A}"/>
    <dgm:cxn modelId="{6CA9B73B-AA25-4E19-893E-46416F05A8E3}" type="presOf" srcId="{E649D9DA-63A8-4422-A570-6841D289610A}" destId="{FD3A2CDA-78A0-4156-B55B-33A3817278F5}" srcOrd="0" destOrd="0" presId="urn:microsoft.com/office/officeart/2005/8/layout/default#2"/>
    <dgm:cxn modelId="{A2BB5217-6778-402C-8BC3-17080DCE42A8}" type="presOf" srcId="{18C3E629-087F-478B-A28D-06F534AAB3D3}" destId="{2669C6AD-E81F-4FC1-9582-0B8DE0C40804}" srcOrd="0" destOrd="0" presId="urn:microsoft.com/office/officeart/2005/8/layout/default#2"/>
    <dgm:cxn modelId="{59574041-7D77-4F1E-BE55-A2E79294475F}" type="presOf" srcId="{6385C3DF-96FE-4266-9ED9-869E6DAC4AFF}" destId="{9BABBA34-4DF5-4D54-BCBC-14C29F6506A7}" srcOrd="0" destOrd="0" presId="urn:microsoft.com/office/officeart/2005/8/layout/default#2"/>
    <dgm:cxn modelId="{7249B506-BB18-4335-A5A1-3B551E73C0F3}" srcId="{15479263-F0F0-49C6-9A03-5A94D519A34F}" destId="{C830641C-C59C-402F-8822-CE6DAF403E86}" srcOrd="22" destOrd="0" parTransId="{9B6E3370-CAD3-4FAA-BB6F-AF458C67D0D3}" sibTransId="{9CA40A8A-30E9-48B0-87A1-87A7B06B75CD}"/>
    <dgm:cxn modelId="{0C9F244D-9419-4F80-93EC-0FB3CC76FE10}" srcId="{15479263-F0F0-49C6-9A03-5A94D519A34F}" destId="{3CEBB4A5-6FC8-4DA6-88CD-C5F50B5FB291}" srcOrd="9" destOrd="0" parTransId="{FF25E09B-40DB-4260-AE60-4F5C29E98A01}" sibTransId="{162F7DB1-54C2-46E8-A9C0-EB30EAB7AA41}"/>
    <dgm:cxn modelId="{793CFF9E-5A55-469A-ACAC-DA5D0EEA9DFB}" type="presOf" srcId="{1726D830-57CE-4275-8F41-94CC4AE4DB0C}" destId="{EF450E68-5541-4A1A-A75A-16E5AB57991D}" srcOrd="0" destOrd="0" presId="urn:microsoft.com/office/officeart/2005/8/layout/default#2"/>
    <dgm:cxn modelId="{F99B7CFC-620D-4F22-8D56-7FCE46640A5F}" srcId="{15479263-F0F0-49C6-9A03-5A94D519A34F}" destId="{454D071D-E78D-4530-8910-EEACA295ED68}" srcOrd="1" destOrd="0" parTransId="{27D522E0-EF9E-4F27-A822-8FCF90DDD1A8}" sibTransId="{3ABB9BAC-9753-41ED-B483-7585D652B43C}"/>
    <dgm:cxn modelId="{18E8BCED-2543-4D10-BD8E-5720E5860372}" type="presOf" srcId="{850378FA-A709-4F73-A611-5698DFF8F1E2}" destId="{FBC37A6B-543E-4723-B7DB-EF9D27649637}" srcOrd="0" destOrd="0" presId="urn:microsoft.com/office/officeart/2005/8/layout/default#2"/>
    <dgm:cxn modelId="{3320F2F3-2245-4036-AE5F-7236296D54A0}" type="presOf" srcId="{A05F3973-1E7A-4A3C-9884-EE17A44EE22B}" destId="{506670F9-6605-414D-995B-FE1990A86625}" srcOrd="0" destOrd="0" presId="urn:microsoft.com/office/officeart/2005/8/layout/default#2"/>
    <dgm:cxn modelId="{D618E64A-C4A0-45F6-9ABA-1D2404BBA9F0}" type="presOf" srcId="{6AD20A65-9708-4295-814D-84124E570C42}" destId="{DB7F740C-CF77-4423-941C-DBFACD8148CE}" srcOrd="0" destOrd="0" presId="urn:microsoft.com/office/officeart/2005/8/layout/default#2"/>
    <dgm:cxn modelId="{689E7B41-EA3D-4E87-9C02-7CC3C7596BEC}" type="presOf" srcId="{11881786-0653-40F7-88C4-5D5A13198FA0}" destId="{C70D7365-617F-44AC-B2F2-C5801C8256F6}" srcOrd="0" destOrd="0" presId="urn:microsoft.com/office/officeart/2005/8/layout/default#2"/>
    <dgm:cxn modelId="{D3B9CBD4-8867-4A13-A647-B755A0F6C80B}" type="presOf" srcId="{15479263-F0F0-49C6-9A03-5A94D519A34F}" destId="{69C5B013-918F-4BCD-9A72-FAB131DABC1A}" srcOrd="0" destOrd="0" presId="urn:microsoft.com/office/officeart/2005/8/layout/default#2"/>
    <dgm:cxn modelId="{8F348E61-7D5C-49B2-BA9F-E25E1D055693}" srcId="{15479263-F0F0-49C6-9A03-5A94D519A34F}" destId="{6D946B25-7471-4636-A673-FBF9F992BE29}" srcOrd="24" destOrd="0" parTransId="{EBD2923A-621F-4C48-A78A-B279DEAC4F36}" sibTransId="{6AD6A70D-B1B9-4F6F-AE07-33E137AD5A7D}"/>
    <dgm:cxn modelId="{DF5A3C4F-264B-45E4-91C9-363CCD996FF5}" type="presOf" srcId="{CB53D6D3-34B5-43CE-AD31-3390ED00FEA1}" destId="{C7F7521B-EA97-4EE9-B844-2A133C42A9FB}" srcOrd="0" destOrd="0" presId="urn:microsoft.com/office/officeart/2005/8/layout/default#2"/>
    <dgm:cxn modelId="{15678EA5-A6BA-4AF1-AF93-94155674C8B4}" srcId="{15479263-F0F0-49C6-9A03-5A94D519A34F}" destId="{6AD20A65-9708-4295-814D-84124E570C42}" srcOrd="6" destOrd="0" parTransId="{3CEEDB9E-7001-4476-9607-73DF869E9F2E}" sibTransId="{13EDB1DD-4EAC-455E-B1B0-57E5A9E31D72}"/>
    <dgm:cxn modelId="{86B4096B-470F-4D66-9769-C6087C5DE328}" type="presOf" srcId="{C1AA9FEC-6402-4845-B46C-99F75A71C996}" destId="{B1F24413-663A-4BA3-AA64-5631842CE11A}" srcOrd="0" destOrd="0" presId="urn:microsoft.com/office/officeart/2005/8/layout/default#2"/>
    <dgm:cxn modelId="{C7BB38A5-3910-46A2-91FA-8282D6DD2605}" srcId="{15479263-F0F0-49C6-9A03-5A94D519A34F}" destId="{1B08B891-AB15-422C-AAFE-32FFB0DA671C}" srcOrd="13" destOrd="0" parTransId="{E6DBA039-B599-4A10-B6E1-2D5C9D47CE04}" sibTransId="{353BD41B-1B07-409C-A04F-7CA33401D780}"/>
    <dgm:cxn modelId="{EF1F61AF-FBBE-4ABF-A853-7AA6B13C5F1E}" type="presOf" srcId="{3CEBB4A5-6FC8-4DA6-88CD-C5F50B5FB291}" destId="{E3BB3319-7BEA-4B95-A21A-02EF51DFA27E}" srcOrd="0" destOrd="0" presId="urn:microsoft.com/office/officeart/2005/8/layout/default#2"/>
    <dgm:cxn modelId="{4D1FF868-73FE-4874-89F1-87C2113EF617}" type="presOf" srcId="{5F87C329-F324-4651-92B6-3F1D9AF94D2C}" destId="{D35A16F8-131D-4E8B-8F94-A4F5D60A701C}" srcOrd="0" destOrd="0" presId="urn:microsoft.com/office/officeart/2005/8/layout/default#2"/>
    <dgm:cxn modelId="{9CD929B1-799B-49E3-9434-5B7A471A02F2}" srcId="{15479263-F0F0-49C6-9A03-5A94D519A34F}" destId="{5F87C329-F324-4651-92B6-3F1D9AF94D2C}" srcOrd="23" destOrd="0" parTransId="{8F34B5F4-7C03-4EA1-9720-D3AC820EBC89}" sibTransId="{B17C2CC2-8F7B-479A-BFB8-B93F061FA63C}"/>
    <dgm:cxn modelId="{E5C6FC59-19FE-412F-A928-C3B1CCB010F7}" type="presOf" srcId="{75D51B04-221D-4C72-B2F9-28D1638057DF}" destId="{BA9A218C-131B-48CE-9D0B-3E51E47F6F76}" srcOrd="0" destOrd="0" presId="urn:microsoft.com/office/officeart/2005/8/layout/default#2"/>
    <dgm:cxn modelId="{761018C2-6092-4CE6-8C2F-6350E6FEBD65}" srcId="{15479263-F0F0-49C6-9A03-5A94D519A34F}" destId="{75D51B04-221D-4C72-B2F9-28D1638057DF}" srcOrd="15" destOrd="0" parTransId="{D0CF13C8-9EC1-44D3-AE35-6D1993BBA45F}" sibTransId="{DCD45942-2044-4818-AAA3-48E3B8060FDD}"/>
    <dgm:cxn modelId="{560BC1FD-FA3D-4D26-AFD8-E7DEAE26B16B}" type="presOf" srcId="{2F41A43F-1D24-4883-BD65-053000872999}" destId="{4A7FBE79-0D4C-48C2-9F63-AA03356527DC}" srcOrd="0" destOrd="0" presId="urn:microsoft.com/office/officeart/2005/8/layout/default#2"/>
    <dgm:cxn modelId="{E65E368D-FD10-4587-A647-E3229E857082}" srcId="{15479263-F0F0-49C6-9A03-5A94D519A34F}" destId="{A55056B2-62BD-4D0C-BCDE-29BDF2034B4E}" srcOrd="17" destOrd="0" parTransId="{2CC42BCA-3814-4B01-A0DB-2E1A5A1F1FB4}" sibTransId="{003A1C16-4CCE-43E7-AECE-5AB0086906F8}"/>
    <dgm:cxn modelId="{E846D5E1-6BA6-4593-8044-50EB7FBC6D9C}" srcId="{15479263-F0F0-49C6-9A03-5A94D519A34F}" destId="{1726D830-57CE-4275-8F41-94CC4AE4DB0C}" srcOrd="14" destOrd="0" parTransId="{5322E614-035B-43D8-ACEE-FA3B61DD9939}" sibTransId="{DAB3D136-C471-48B3-B5DF-89540AD2B8E6}"/>
    <dgm:cxn modelId="{9A0085BE-273F-42DF-BB0C-77A4B12ECB27}" type="presOf" srcId="{A55056B2-62BD-4D0C-BCDE-29BDF2034B4E}" destId="{2E7B6558-C6E2-45A7-9E6D-7AC1C27B7135}" srcOrd="0" destOrd="0" presId="urn:microsoft.com/office/officeart/2005/8/layout/default#2"/>
    <dgm:cxn modelId="{F62F09AA-4E5C-4823-A04E-A9AB0DF39CD3}" srcId="{15479263-F0F0-49C6-9A03-5A94D519A34F}" destId="{6385C3DF-96FE-4266-9ED9-869E6DAC4AFF}" srcOrd="18" destOrd="0" parTransId="{772D5D3F-23B3-4EB7-9E03-BF372C2C67F1}" sibTransId="{43687626-8386-40AB-B901-40A5373C8946}"/>
    <dgm:cxn modelId="{019F78BF-9F94-4FEE-8D1E-75FA0FE7AABC}" type="presOf" srcId="{C830641C-C59C-402F-8822-CE6DAF403E86}" destId="{99CD1FD8-D94E-439B-A5D4-253DD05E4144}" srcOrd="0" destOrd="0" presId="urn:microsoft.com/office/officeart/2005/8/layout/default#2"/>
    <dgm:cxn modelId="{6E8E6465-11B5-4FAF-8094-E8BC4FD033C5}" srcId="{15479263-F0F0-49C6-9A03-5A94D519A34F}" destId="{11881786-0653-40F7-88C4-5D5A13198FA0}" srcOrd="8" destOrd="0" parTransId="{69A06319-F951-4259-ABEE-058CA8CE648E}" sibTransId="{FEB8FE86-F947-42BA-8E9A-F66AE65A161D}"/>
    <dgm:cxn modelId="{6FCC04E7-E38C-4C50-986B-7D58F34E137B}" type="presOf" srcId="{8147478F-040F-46D0-8F53-FFFCD79D6558}" destId="{38A67778-4EAF-49DB-A550-9AD7328F4210}" srcOrd="0" destOrd="0" presId="urn:microsoft.com/office/officeart/2005/8/layout/default#2"/>
    <dgm:cxn modelId="{5E48E7B4-63E3-4D2D-A337-081A53F00C7A}" srcId="{15479263-F0F0-49C6-9A03-5A94D519A34F}" destId="{AE2FBAEB-F2CA-4055-964F-90F60FB8AF5D}" srcOrd="12" destOrd="0" parTransId="{AAAF82FE-7929-4280-9CD0-6FC157DAF258}" sibTransId="{0A04EAD8-6F43-4CD0-82CD-5601A664EECF}"/>
    <dgm:cxn modelId="{7707EC34-350F-47D7-A799-6420132BBAB5}" type="presOf" srcId="{A20469B3-9859-43B8-878D-C4B58780B813}" destId="{D0B5BC35-3959-426A-A745-23FC45E29FF3}" srcOrd="0" destOrd="0" presId="urn:microsoft.com/office/officeart/2005/8/layout/default#2"/>
    <dgm:cxn modelId="{278F6446-A9E9-45F8-BB3A-F502F064039E}" type="presOf" srcId="{891F9930-D01F-434D-9926-DCA5C90555BE}" destId="{199D2687-1431-4D59-AEF4-941AEF52EC83}" srcOrd="0" destOrd="0" presId="urn:microsoft.com/office/officeart/2005/8/layout/default#2"/>
    <dgm:cxn modelId="{7BC7E486-7F71-4CA2-BA1D-D8CF9F7E102A}" srcId="{15479263-F0F0-49C6-9A03-5A94D519A34F}" destId="{891F9930-D01F-434D-9926-DCA5C90555BE}" srcOrd="5" destOrd="0" parTransId="{EB7E31A2-5306-43C7-ADF9-F9B9FA6907FD}" sibTransId="{6B080FCA-5DC3-41C3-926B-A6CB1D1355A9}"/>
    <dgm:cxn modelId="{D488268D-DE3E-405B-90CE-0F0CF62CE12B}" srcId="{15479263-F0F0-49C6-9A03-5A94D519A34F}" destId="{18C3E629-087F-478B-A28D-06F534AAB3D3}" srcOrd="16" destOrd="0" parTransId="{9CE1462E-CAAA-4AD2-90C2-92E6BE1D5CC1}" sibTransId="{229A285E-E2BD-4532-8624-6BBF85DE1075}"/>
    <dgm:cxn modelId="{5941910E-B4A2-4D03-A089-5F17BCD82F16}" srcId="{15479263-F0F0-49C6-9A03-5A94D519A34F}" destId="{A20469B3-9859-43B8-878D-C4B58780B813}" srcOrd="19" destOrd="0" parTransId="{9A01F571-5517-4407-BE6D-B461FC78B55F}" sibTransId="{791DF632-950A-402F-84B9-CA135D5D5586}"/>
    <dgm:cxn modelId="{18EFCED8-B028-4647-A07E-3303574F8073}" srcId="{15479263-F0F0-49C6-9A03-5A94D519A34F}" destId="{E71E5EC3-ABDB-4914-A592-0E60A9C1CE2C}" srcOrd="10" destOrd="0" parTransId="{1B2E0F06-466F-48B2-B7FA-A4EE432ED980}" sibTransId="{59BC5AB5-A1C5-4E12-8C3D-A8F1BFFB8C54}"/>
    <dgm:cxn modelId="{27684323-C113-442D-A7D7-37566E229E8B}" srcId="{15479263-F0F0-49C6-9A03-5A94D519A34F}" destId="{E649D9DA-63A8-4422-A570-6841D289610A}" srcOrd="2" destOrd="0" parTransId="{76161A3C-D29A-4369-9B28-F1A5EE2E970B}" sibTransId="{845DAF76-E1EA-4E81-B59D-336EA3685571}"/>
    <dgm:cxn modelId="{6B3EB2EC-8A33-4B7D-8BDF-6642E4B23FCF}" type="presOf" srcId="{0CF0903B-22DD-41FB-A5A2-6431DEFE81D7}" destId="{D28A857A-7A10-4124-9DF9-906EB0037784}" srcOrd="0" destOrd="0" presId="urn:microsoft.com/office/officeart/2005/8/layout/default#2"/>
    <dgm:cxn modelId="{183BF3EA-3C0A-4540-B0BD-6DBC28ED36AD}" srcId="{15479263-F0F0-49C6-9A03-5A94D519A34F}" destId="{A05F3973-1E7A-4A3C-9884-EE17A44EE22B}" srcOrd="3" destOrd="0" parTransId="{B7BDFCFF-C86E-4169-ABD4-443E318D8E54}" sibTransId="{70BB8C15-A049-4AB5-80C4-A29F4BB04204}"/>
    <dgm:cxn modelId="{D8345528-6C1F-4B6B-BA07-78F68AB1C177}" srcId="{15479263-F0F0-49C6-9A03-5A94D519A34F}" destId="{CB53D6D3-34B5-43CE-AD31-3390ED00FEA1}" srcOrd="11" destOrd="0" parTransId="{A7174B96-7CEF-4C75-A88B-9823F037269C}" sibTransId="{8D741E51-17E4-4253-87B4-648878D01D91}"/>
    <dgm:cxn modelId="{640D08E7-178A-4AEF-A65B-39EB370773F5}" srcId="{15479263-F0F0-49C6-9A03-5A94D519A34F}" destId="{850378FA-A709-4F73-A611-5698DFF8F1E2}" srcOrd="20" destOrd="0" parTransId="{B9EE9B0B-CA55-4B21-A05A-6C11E4E50A19}" sibTransId="{1C0DD21B-E805-465F-81DA-37756999A9CF}"/>
    <dgm:cxn modelId="{3990F865-A59B-4A7B-A87B-9D9F74860F0E}" srcId="{15479263-F0F0-49C6-9A03-5A94D519A34F}" destId="{C1AA9FEC-6402-4845-B46C-99F75A71C996}" srcOrd="4" destOrd="0" parTransId="{87C892BA-51C1-491F-A138-55169DB66F21}" sibTransId="{90595CA3-F997-4B89-8B66-3B174AD43C59}"/>
    <dgm:cxn modelId="{B65C82E1-A2B2-4EBA-B461-8CF0AEC01FEC}" type="presOf" srcId="{AE2FBAEB-F2CA-4055-964F-90F60FB8AF5D}" destId="{818AEE69-3727-4D67-95D5-E23AA0038A84}" srcOrd="0" destOrd="0" presId="urn:microsoft.com/office/officeart/2005/8/layout/default#2"/>
    <dgm:cxn modelId="{F951B05E-A510-4619-A4F3-B65EBEFE5D6F}" srcId="{15479263-F0F0-49C6-9A03-5A94D519A34F}" destId="{2F41A43F-1D24-4883-BD65-053000872999}" srcOrd="21" destOrd="0" parTransId="{CFF59CDD-1F68-4C61-AC80-9A2E5BEACA17}" sibTransId="{CFAB6D3F-227F-4809-A30B-BDDDC94D4619}"/>
    <dgm:cxn modelId="{8CB80CE5-1619-42D7-8520-92F2F82E8AC6}" type="presOf" srcId="{454D071D-E78D-4530-8910-EEACA295ED68}" destId="{9F21E3F7-F849-4C73-AE59-248347ADA038}" srcOrd="0" destOrd="0" presId="urn:microsoft.com/office/officeart/2005/8/layout/default#2"/>
    <dgm:cxn modelId="{CE634085-8D30-4502-8AF5-6D1CFCA31A3B}" type="presOf" srcId="{1B08B891-AB15-422C-AAFE-32FFB0DA671C}" destId="{E3667015-59F5-4B09-B290-53FED9AF33D9}" srcOrd="0" destOrd="0" presId="urn:microsoft.com/office/officeart/2005/8/layout/default#2"/>
    <dgm:cxn modelId="{14471F9C-905D-46AB-9FBD-434253A6D555}" type="presParOf" srcId="{69C5B013-918F-4BCD-9A72-FAB131DABC1A}" destId="{38A67778-4EAF-49DB-A550-9AD7328F4210}" srcOrd="0" destOrd="0" presId="urn:microsoft.com/office/officeart/2005/8/layout/default#2"/>
    <dgm:cxn modelId="{46E10718-E75E-45DD-AC4D-CE86BBA4E6B1}" type="presParOf" srcId="{69C5B013-918F-4BCD-9A72-FAB131DABC1A}" destId="{4EC1CF5D-7DB1-4F45-AF3E-C73732239E56}" srcOrd="1" destOrd="0" presId="urn:microsoft.com/office/officeart/2005/8/layout/default#2"/>
    <dgm:cxn modelId="{BEF5BD7A-688E-462A-B142-B372D5359144}" type="presParOf" srcId="{69C5B013-918F-4BCD-9A72-FAB131DABC1A}" destId="{9F21E3F7-F849-4C73-AE59-248347ADA038}" srcOrd="2" destOrd="0" presId="urn:microsoft.com/office/officeart/2005/8/layout/default#2"/>
    <dgm:cxn modelId="{F44FCACE-CB70-4FAA-BA86-640126C07820}" type="presParOf" srcId="{69C5B013-918F-4BCD-9A72-FAB131DABC1A}" destId="{275214AE-CE6A-41B7-AE15-7B2A22680EF5}" srcOrd="3" destOrd="0" presId="urn:microsoft.com/office/officeart/2005/8/layout/default#2"/>
    <dgm:cxn modelId="{F58CE859-308B-4961-9FDA-B9CDAAAEEA28}" type="presParOf" srcId="{69C5B013-918F-4BCD-9A72-FAB131DABC1A}" destId="{FD3A2CDA-78A0-4156-B55B-33A3817278F5}" srcOrd="4" destOrd="0" presId="urn:microsoft.com/office/officeart/2005/8/layout/default#2"/>
    <dgm:cxn modelId="{A354D302-27D8-4E1D-992B-8FCB9AAE7FCB}" type="presParOf" srcId="{69C5B013-918F-4BCD-9A72-FAB131DABC1A}" destId="{53FC4526-4E6F-431C-B9FE-293AECF34E34}" srcOrd="5" destOrd="0" presId="urn:microsoft.com/office/officeart/2005/8/layout/default#2"/>
    <dgm:cxn modelId="{3D7DBD93-6873-4883-B696-4E2B37CEFC31}" type="presParOf" srcId="{69C5B013-918F-4BCD-9A72-FAB131DABC1A}" destId="{506670F9-6605-414D-995B-FE1990A86625}" srcOrd="6" destOrd="0" presId="urn:microsoft.com/office/officeart/2005/8/layout/default#2"/>
    <dgm:cxn modelId="{10EBB143-CF9F-49EB-AD40-E4814B3B97FA}" type="presParOf" srcId="{69C5B013-918F-4BCD-9A72-FAB131DABC1A}" destId="{9456BEB0-5161-4897-973D-9EDBD1B3B1CF}" srcOrd="7" destOrd="0" presId="urn:microsoft.com/office/officeart/2005/8/layout/default#2"/>
    <dgm:cxn modelId="{78B1EA43-DF17-4C94-B0A4-631540BC8C51}" type="presParOf" srcId="{69C5B013-918F-4BCD-9A72-FAB131DABC1A}" destId="{B1F24413-663A-4BA3-AA64-5631842CE11A}" srcOrd="8" destOrd="0" presId="urn:microsoft.com/office/officeart/2005/8/layout/default#2"/>
    <dgm:cxn modelId="{32EB8799-1A9B-4E00-9345-7B79BC296029}" type="presParOf" srcId="{69C5B013-918F-4BCD-9A72-FAB131DABC1A}" destId="{B4A515B8-387A-4088-AF06-E138CBD41FE5}" srcOrd="9" destOrd="0" presId="urn:microsoft.com/office/officeart/2005/8/layout/default#2"/>
    <dgm:cxn modelId="{3BC93B5C-3704-49F1-9DE1-5930F61FBA68}" type="presParOf" srcId="{69C5B013-918F-4BCD-9A72-FAB131DABC1A}" destId="{199D2687-1431-4D59-AEF4-941AEF52EC83}" srcOrd="10" destOrd="0" presId="urn:microsoft.com/office/officeart/2005/8/layout/default#2"/>
    <dgm:cxn modelId="{34B3000F-E4EE-4960-9FCA-12E336F65DD2}" type="presParOf" srcId="{69C5B013-918F-4BCD-9A72-FAB131DABC1A}" destId="{5CF89E9C-F01F-4319-92DF-BFE3CD0ACD2F}" srcOrd="11" destOrd="0" presId="urn:microsoft.com/office/officeart/2005/8/layout/default#2"/>
    <dgm:cxn modelId="{E4E10365-A6CE-41AB-AD1E-C5AEEBDFE68E}" type="presParOf" srcId="{69C5B013-918F-4BCD-9A72-FAB131DABC1A}" destId="{DB7F740C-CF77-4423-941C-DBFACD8148CE}" srcOrd="12" destOrd="0" presId="urn:microsoft.com/office/officeart/2005/8/layout/default#2"/>
    <dgm:cxn modelId="{2C66CC3B-26EC-4F88-8599-367129906458}" type="presParOf" srcId="{69C5B013-918F-4BCD-9A72-FAB131DABC1A}" destId="{50F015C7-443F-45DA-A57F-03CA42C2260C}" srcOrd="13" destOrd="0" presId="urn:microsoft.com/office/officeart/2005/8/layout/default#2"/>
    <dgm:cxn modelId="{68A4F759-2548-4A74-B22E-FD36F2BBBEB5}" type="presParOf" srcId="{69C5B013-918F-4BCD-9A72-FAB131DABC1A}" destId="{D28A857A-7A10-4124-9DF9-906EB0037784}" srcOrd="14" destOrd="0" presId="urn:microsoft.com/office/officeart/2005/8/layout/default#2"/>
    <dgm:cxn modelId="{E5C67322-5DC2-4B28-B0B0-A0005E4F0F49}" type="presParOf" srcId="{69C5B013-918F-4BCD-9A72-FAB131DABC1A}" destId="{397988F2-8DCD-4AD3-8A50-BD10DCB5E7FE}" srcOrd="15" destOrd="0" presId="urn:microsoft.com/office/officeart/2005/8/layout/default#2"/>
    <dgm:cxn modelId="{02AD32BE-6E2E-43FF-9406-BA596602794D}" type="presParOf" srcId="{69C5B013-918F-4BCD-9A72-FAB131DABC1A}" destId="{C70D7365-617F-44AC-B2F2-C5801C8256F6}" srcOrd="16" destOrd="0" presId="urn:microsoft.com/office/officeart/2005/8/layout/default#2"/>
    <dgm:cxn modelId="{0F59D438-6C18-4E7E-87B3-0B63724E927C}" type="presParOf" srcId="{69C5B013-918F-4BCD-9A72-FAB131DABC1A}" destId="{627AE9F9-9019-410E-BD58-D7AF5A264136}" srcOrd="17" destOrd="0" presId="urn:microsoft.com/office/officeart/2005/8/layout/default#2"/>
    <dgm:cxn modelId="{F9F14A89-8E8D-44DE-94CF-D57BAF76D8CF}" type="presParOf" srcId="{69C5B013-918F-4BCD-9A72-FAB131DABC1A}" destId="{E3BB3319-7BEA-4B95-A21A-02EF51DFA27E}" srcOrd="18" destOrd="0" presId="urn:microsoft.com/office/officeart/2005/8/layout/default#2"/>
    <dgm:cxn modelId="{919D2067-4EB2-48CA-A9D7-85B621601721}" type="presParOf" srcId="{69C5B013-918F-4BCD-9A72-FAB131DABC1A}" destId="{0D09E025-4E4C-42E8-8DFE-346589B112A9}" srcOrd="19" destOrd="0" presId="urn:microsoft.com/office/officeart/2005/8/layout/default#2"/>
    <dgm:cxn modelId="{D8CC16FC-3BBD-4BB7-82E2-9D8EA647EB06}" type="presParOf" srcId="{69C5B013-918F-4BCD-9A72-FAB131DABC1A}" destId="{09DF8C9C-6A75-4C9B-81B8-A390BBF589EF}" srcOrd="20" destOrd="0" presId="urn:microsoft.com/office/officeart/2005/8/layout/default#2"/>
    <dgm:cxn modelId="{FA7DB80A-CCC3-4672-9294-7F2B894EBE57}" type="presParOf" srcId="{69C5B013-918F-4BCD-9A72-FAB131DABC1A}" destId="{BC34196B-093E-49BF-84F1-FEE9EF30BE07}" srcOrd="21" destOrd="0" presId="urn:microsoft.com/office/officeart/2005/8/layout/default#2"/>
    <dgm:cxn modelId="{07986FE9-5C47-4CE3-AC66-3E190DF0A334}" type="presParOf" srcId="{69C5B013-918F-4BCD-9A72-FAB131DABC1A}" destId="{C7F7521B-EA97-4EE9-B844-2A133C42A9FB}" srcOrd="22" destOrd="0" presId="urn:microsoft.com/office/officeart/2005/8/layout/default#2"/>
    <dgm:cxn modelId="{1DA9D260-DD03-4578-98B1-C9BCFF8597BE}" type="presParOf" srcId="{69C5B013-918F-4BCD-9A72-FAB131DABC1A}" destId="{F7AC4652-A6A8-4CE4-A7A4-C7C968A2E03C}" srcOrd="23" destOrd="0" presId="urn:microsoft.com/office/officeart/2005/8/layout/default#2"/>
    <dgm:cxn modelId="{CD431D20-97EA-41EF-B03C-6B0EEA6DD920}" type="presParOf" srcId="{69C5B013-918F-4BCD-9A72-FAB131DABC1A}" destId="{818AEE69-3727-4D67-95D5-E23AA0038A84}" srcOrd="24" destOrd="0" presId="urn:microsoft.com/office/officeart/2005/8/layout/default#2"/>
    <dgm:cxn modelId="{62EAE5A0-B240-431A-84CE-12598353DD41}" type="presParOf" srcId="{69C5B013-918F-4BCD-9A72-FAB131DABC1A}" destId="{59A4E12E-B6F9-44C7-99CD-E87A64099493}" srcOrd="25" destOrd="0" presId="urn:microsoft.com/office/officeart/2005/8/layout/default#2"/>
    <dgm:cxn modelId="{A20C07DE-4613-4CFD-9931-183E5ADAF4AA}" type="presParOf" srcId="{69C5B013-918F-4BCD-9A72-FAB131DABC1A}" destId="{E3667015-59F5-4B09-B290-53FED9AF33D9}" srcOrd="26" destOrd="0" presId="urn:microsoft.com/office/officeart/2005/8/layout/default#2"/>
    <dgm:cxn modelId="{99D3B3EA-0CD5-4446-9AFE-B9DCD403AA49}" type="presParOf" srcId="{69C5B013-918F-4BCD-9A72-FAB131DABC1A}" destId="{30556589-2D32-47F9-B99A-2C1D09E7EE57}" srcOrd="27" destOrd="0" presId="urn:microsoft.com/office/officeart/2005/8/layout/default#2"/>
    <dgm:cxn modelId="{7BA7D2D1-1395-4089-8B77-D0ACA8A47438}" type="presParOf" srcId="{69C5B013-918F-4BCD-9A72-FAB131DABC1A}" destId="{EF450E68-5541-4A1A-A75A-16E5AB57991D}" srcOrd="28" destOrd="0" presId="urn:microsoft.com/office/officeart/2005/8/layout/default#2"/>
    <dgm:cxn modelId="{D62F3D22-BC4D-482B-A7F4-2F8F34EA89C2}" type="presParOf" srcId="{69C5B013-918F-4BCD-9A72-FAB131DABC1A}" destId="{DD375BB0-B579-4511-85CE-7E3D254FA401}" srcOrd="29" destOrd="0" presId="urn:microsoft.com/office/officeart/2005/8/layout/default#2"/>
    <dgm:cxn modelId="{E7029710-F333-4F7F-B89C-EB0F5A0F9078}" type="presParOf" srcId="{69C5B013-918F-4BCD-9A72-FAB131DABC1A}" destId="{BA9A218C-131B-48CE-9D0B-3E51E47F6F76}" srcOrd="30" destOrd="0" presId="urn:microsoft.com/office/officeart/2005/8/layout/default#2"/>
    <dgm:cxn modelId="{6C0B4DFA-A90C-416F-8E6D-6EA47B12AF66}" type="presParOf" srcId="{69C5B013-918F-4BCD-9A72-FAB131DABC1A}" destId="{CC351E37-6EE7-4283-932D-6835B2902EEA}" srcOrd="31" destOrd="0" presId="urn:microsoft.com/office/officeart/2005/8/layout/default#2"/>
    <dgm:cxn modelId="{D779F6A2-6346-4E8D-B7BD-6DBF68B91845}" type="presParOf" srcId="{69C5B013-918F-4BCD-9A72-FAB131DABC1A}" destId="{2669C6AD-E81F-4FC1-9582-0B8DE0C40804}" srcOrd="32" destOrd="0" presId="urn:microsoft.com/office/officeart/2005/8/layout/default#2"/>
    <dgm:cxn modelId="{23C7B34D-8D6C-483A-A251-9806408FBCC0}" type="presParOf" srcId="{69C5B013-918F-4BCD-9A72-FAB131DABC1A}" destId="{68161D5A-E48D-48CD-AA0A-3FF32325996B}" srcOrd="33" destOrd="0" presId="urn:microsoft.com/office/officeart/2005/8/layout/default#2"/>
    <dgm:cxn modelId="{1AEA9BB2-C68C-46E2-AE35-925A716184FD}" type="presParOf" srcId="{69C5B013-918F-4BCD-9A72-FAB131DABC1A}" destId="{2E7B6558-C6E2-45A7-9E6D-7AC1C27B7135}" srcOrd="34" destOrd="0" presId="urn:microsoft.com/office/officeart/2005/8/layout/default#2"/>
    <dgm:cxn modelId="{549ACFE2-2046-47BD-B955-34030D86613A}" type="presParOf" srcId="{69C5B013-918F-4BCD-9A72-FAB131DABC1A}" destId="{BA1A4644-4DA3-43FA-B8F6-AD42FC827ED7}" srcOrd="35" destOrd="0" presId="urn:microsoft.com/office/officeart/2005/8/layout/default#2"/>
    <dgm:cxn modelId="{DD0F56A7-E47B-4CFC-82C2-AF951D977C60}" type="presParOf" srcId="{69C5B013-918F-4BCD-9A72-FAB131DABC1A}" destId="{9BABBA34-4DF5-4D54-BCBC-14C29F6506A7}" srcOrd="36" destOrd="0" presId="urn:microsoft.com/office/officeart/2005/8/layout/default#2"/>
    <dgm:cxn modelId="{7989429D-D544-4D1E-B663-DAD278166A21}" type="presParOf" srcId="{69C5B013-918F-4BCD-9A72-FAB131DABC1A}" destId="{1D00D79E-3C85-4E0F-8587-B4E29E444515}" srcOrd="37" destOrd="0" presId="urn:microsoft.com/office/officeart/2005/8/layout/default#2"/>
    <dgm:cxn modelId="{DD847EC7-4B18-457B-90CB-6224E1F62320}" type="presParOf" srcId="{69C5B013-918F-4BCD-9A72-FAB131DABC1A}" destId="{D0B5BC35-3959-426A-A745-23FC45E29FF3}" srcOrd="38" destOrd="0" presId="urn:microsoft.com/office/officeart/2005/8/layout/default#2"/>
    <dgm:cxn modelId="{D8A30367-0A74-4F9D-9200-75CC0A706092}" type="presParOf" srcId="{69C5B013-918F-4BCD-9A72-FAB131DABC1A}" destId="{2ADF01C8-06E2-4D5A-9081-6EFE40A43530}" srcOrd="39" destOrd="0" presId="urn:microsoft.com/office/officeart/2005/8/layout/default#2"/>
    <dgm:cxn modelId="{D63E5582-390D-4A78-B19A-F489D7DB2FF2}" type="presParOf" srcId="{69C5B013-918F-4BCD-9A72-FAB131DABC1A}" destId="{FBC37A6B-543E-4723-B7DB-EF9D27649637}" srcOrd="40" destOrd="0" presId="urn:microsoft.com/office/officeart/2005/8/layout/default#2"/>
    <dgm:cxn modelId="{57E77CBB-7697-4015-9DA4-4CFD296EF089}" type="presParOf" srcId="{69C5B013-918F-4BCD-9A72-FAB131DABC1A}" destId="{A75B7AA9-0F30-4B08-8FD5-685A51C1543B}" srcOrd="41" destOrd="0" presId="urn:microsoft.com/office/officeart/2005/8/layout/default#2"/>
    <dgm:cxn modelId="{3CA75032-CCB6-45F7-95CD-E03229F050D3}" type="presParOf" srcId="{69C5B013-918F-4BCD-9A72-FAB131DABC1A}" destId="{4A7FBE79-0D4C-48C2-9F63-AA03356527DC}" srcOrd="42" destOrd="0" presId="urn:microsoft.com/office/officeart/2005/8/layout/default#2"/>
    <dgm:cxn modelId="{8D0214B7-4530-437F-B2AB-AC3EB0BEC29E}" type="presParOf" srcId="{69C5B013-918F-4BCD-9A72-FAB131DABC1A}" destId="{BD542AE6-D9B9-42A0-B739-AF750261EA23}" srcOrd="43" destOrd="0" presId="urn:microsoft.com/office/officeart/2005/8/layout/default#2"/>
    <dgm:cxn modelId="{C667D623-644B-41DC-9F4E-889E00EC5B3A}" type="presParOf" srcId="{69C5B013-918F-4BCD-9A72-FAB131DABC1A}" destId="{99CD1FD8-D94E-439B-A5D4-253DD05E4144}" srcOrd="44" destOrd="0" presId="urn:microsoft.com/office/officeart/2005/8/layout/default#2"/>
    <dgm:cxn modelId="{65444A0A-C4ED-44EA-99D8-48AFEB01AC00}" type="presParOf" srcId="{69C5B013-918F-4BCD-9A72-FAB131DABC1A}" destId="{94449FE1-E65C-45F3-849A-C9B971694E6D}" srcOrd="45" destOrd="0" presId="urn:microsoft.com/office/officeart/2005/8/layout/default#2"/>
    <dgm:cxn modelId="{4692CE20-E308-4D3B-BE38-449AF8D84284}" type="presParOf" srcId="{69C5B013-918F-4BCD-9A72-FAB131DABC1A}" destId="{D35A16F8-131D-4E8B-8F94-A4F5D60A701C}" srcOrd="46" destOrd="0" presId="urn:microsoft.com/office/officeart/2005/8/layout/default#2"/>
    <dgm:cxn modelId="{2A2850A7-9A59-4760-A583-865FF19BA465}" type="presParOf" srcId="{69C5B013-918F-4BCD-9A72-FAB131DABC1A}" destId="{F2DC5578-4988-4993-A4B2-BBE47464E14D}" srcOrd="47" destOrd="0" presId="urn:microsoft.com/office/officeart/2005/8/layout/default#2"/>
    <dgm:cxn modelId="{7C12D9F2-8A39-4FA6-B87D-86A45E825A46}" type="presParOf" srcId="{69C5B013-918F-4BCD-9A72-FAB131DABC1A}" destId="{06CAB707-C5D4-4092-93E7-C089B10E83E2}" srcOrd="48" destOrd="0" presId="urn:microsoft.com/office/officeart/2005/8/layout/defaul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3228278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3788573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4073159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DABC2-F74B-4132-82FF-C4EB44BAE6BE}" type="datetimeFigureOut">
              <a:rPr lang="es-ES" smtClean="0"/>
              <a:pPr/>
              <a:t>26/11/2018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DFBFEF8-29BB-4EAA-B035-F00E8256F516}" type="slidenum">
              <a:rPr lang="es-ES" smtClean="0"/>
              <a:pPr/>
              <a:t>‹#›</a:t>
            </a:fld>
            <a:endParaRPr lang="es-ES"/>
          </a:p>
        </p:txBody>
      </p:sp>
    </p:spTree>
    <p:extLst>
      <p:ext uri="{BB962C8B-B14F-4D97-AF65-F5344CB8AC3E}">
        <p14:creationId xmlns="" xmlns:p14="http://schemas.microsoft.com/office/powerpoint/2010/main" val="313421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2886864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1879030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466588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41407306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2176877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20016627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16374123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856F04-5FDC-432E-89DD-3BAE0381EDD7}" type="datetimeFigureOut">
              <a:rPr lang="es-ES" smtClean="0"/>
              <a:pPr/>
              <a:t>26/11/2018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3481537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56F04-5FDC-432E-89DD-3BAE0381EDD7}" type="datetimeFigureOut">
              <a:rPr lang="es-ES" smtClean="0"/>
              <a:pPr/>
              <a:t>26/11/2018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6C4B5-5D59-425F-9FED-1F796851BB77}" type="slidenum">
              <a:rPr lang="es-ES" smtClean="0"/>
              <a:pPr/>
              <a:t>‹#›</a:t>
            </a:fld>
            <a:endParaRPr lang="es-ES"/>
          </a:p>
        </p:txBody>
      </p:sp>
    </p:spTree>
    <p:extLst>
      <p:ext uri="{BB962C8B-B14F-4D97-AF65-F5344CB8AC3E}">
        <p14:creationId xmlns:p14="http://schemas.microsoft.com/office/powerpoint/2010/main" xmlns="" val="3653313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DABC2-F74B-4132-82FF-C4EB44BAE6BE}" type="datetimeFigureOut">
              <a:rPr lang="es-ES" smtClean="0"/>
              <a:pPr/>
              <a:t>26/11/2018</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BFEF8-29BB-4EAA-B035-F00E8256F516}" type="slidenum">
              <a:rPr lang="es-ES" smtClean="0"/>
              <a:pPr/>
              <a:t>‹#›</a:t>
            </a:fld>
            <a:endParaRPr lang="es-ES"/>
          </a:p>
        </p:txBody>
      </p:sp>
    </p:spTree>
    <p:extLst>
      <p:ext uri="{BB962C8B-B14F-4D97-AF65-F5344CB8AC3E}">
        <p14:creationId xmlns="" xmlns:p14="http://schemas.microsoft.com/office/powerpoint/2010/main" val="276705049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diagramColors" Target="../diagrams/colors3.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3" name="Imagen 12" descr="Imagen que contiene persona, cielo, exterior, hierba&#10;&#10;Descripción generada con confianza muy alta">
            <a:extLst>
              <a:ext uri="{FF2B5EF4-FFF2-40B4-BE49-F238E27FC236}">
                <a16:creationId xmlns="" xmlns:a16="http://schemas.microsoft.com/office/drawing/2014/main" id="{10EC550D-4F4D-488E-A0A7-E927D922B0C5}"/>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238578" y="438640"/>
            <a:ext cx="4822950" cy="573656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4" name="CuadroTexto 3">
            <a:extLst>
              <a:ext uri="{FF2B5EF4-FFF2-40B4-BE49-F238E27FC236}">
                <a16:creationId xmlns="" xmlns:a16="http://schemas.microsoft.com/office/drawing/2014/main" id="{379DA795-9EC5-4940-99F9-F4D46B3A5199}"/>
              </a:ext>
            </a:extLst>
          </p:cNvPr>
          <p:cNvSpPr txBox="1"/>
          <p:nvPr/>
        </p:nvSpPr>
        <p:spPr>
          <a:xfrm>
            <a:off x="4385978" y="1145814"/>
            <a:ext cx="4758022" cy="3301801"/>
          </a:xfrm>
          <a:prstGeom prst="rect">
            <a:avLst/>
          </a:prstGeom>
          <a:noFill/>
        </p:spPr>
        <p:txBody>
          <a:bodyPr wrap="square" rtlCol="0">
            <a:spAutoFit/>
          </a:bodyPr>
          <a:lstStyle/>
          <a:p>
            <a:pPr algn="ctr">
              <a:lnSpc>
                <a:spcPct val="150000"/>
              </a:lnSpc>
            </a:pPr>
            <a:r>
              <a:rPr lang="ro-RO" sz="4800" b="1" dirty="0" smtClean="0">
                <a:ln w="9525">
                  <a:solidFill>
                    <a:schemeClr val="bg1"/>
                  </a:solidFill>
                  <a:prstDash val="solid"/>
                </a:ln>
                <a:solidFill>
                  <a:srgbClr val="27651D"/>
                </a:solidFill>
                <a:effectLst>
                  <a:outerShdw blurRad="12700" dist="38100" dir="2700000" algn="tl" rotWithShape="0">
                    <a:schemeClr val="bg1">
                      <a:lumMod val="50000"/>
                    </a:schemeClr>
                  </a:outerShdw>
                </a:effectLst>
              </a:rPr>
              <a:t>CEA</a:t>
            </a:r>
          </a:p>
          <a:p>
            <a:pPr algn="ctr">
              <a:lnSpc>
                <a:spcPct val="150000"/>
              </a:lnSpc>
            </a:pPr>
            <a:r>
              <a:rPr lang="ro-RO" sz="4800" b="1" dirty="0" smtClean="0">
                <a:ln w="9525">
                  <a:solidFill>
                    <a:schemeClr val="bg1"/>
                  </a:solidFill>
                  <a:prstDash val="solid"/>
                </a:ln>
                <a:solidFill>
                  <a:srgbClr val="27651D"/>
                </a:solidFill>
                <a:effectLst>
                  <a:outerShdw blurRad="12700" dist="38100" dir="2700000" algn="tl" rotWithShape="0">
                    <a:schemeClr val="bg1">
                      <a:lumMod val="50000"/>
                    </a:schemeClr>
                  </a:outerShdw>
                </a:effectLst>
              </a:rPr>
              <a:t>MAI </a:t>
            </a:r>
          </a:p>
          <a:p>
            <a:pPr algn="ctr">
              <a:lnSpc>
                <a:spcPct val="150000"/>
              </a:lnSpc>
            </a:pPr>
            <a:r>
              <a:rPr lang="ro-RO" sz="4800" b="1" dirty="0" smtClean="0">
                <a:ln w="9525">
                  <a:solidFill>
                    <a:schemeClr val="bg1"/>
                  </a:solidFill>
                  <a:prstDash val="solid"/>
                </a:ln>
                <a:solidFill>
                  <a:srgbClr val="27651D"/>
                </a:solidFill>
                <a:effectLst>
                  <a:outerShdw blurRad="12700" dist="38100" dir="2700000" algn="tl" rotWithShape="0">
                    <a:schemeClr val="bg1">
                      <a:lumMod val="50000"/>
                    </a:schemeClr>
                  </a:outerShdw>
                </a:effectLst>
              </a:rPr>
              <a:t>CONVINGĂTOARE</a:t>
            </a:r>
            <a:endParaRPr lang="ro-RO" sz="4800" b="1" dirty="0">
              <a:ln w="9525">
                <a:solidFill>
                  <a:schemeClr val="bg1"/>
                </a:solidFill>
                <a:prstDash val="solid"/>
              </a:ln>
              <a:solidFill>
                <a:srgbClr val="27651D"/>
              </a:solidFill>
              <a:effectLst>
                <a:outerShdw blurRad="12700" dist="38100" dir="2700000" algn="tl" rotWithShape="0">
                  <a:schemeClr val="bg1">
                    <a:lumMod val="50000"/>
                  </a:schemeClr>
                </a:outerShdw>
              </a:effectLst>
            </a:endParaRPr>
          </a:p>
        </p:txBody>
      </p:sp>
      <p:sp>
        <p:nvSpPr>
          <p:cNvPr id="5" name="CuadroTexto 4">
            <a:extLst>
              <a:ext uri="{FF2B5EF4-FFF2-40B4-BE49-F238E27FC236}">
                <a16:creationId xmlns="" xmlns:a16="http://schemas.microsoft.com/office/drawing/2014/main" id="{BD652043-9349-4B1D-910F-CFD95BE4FCD5}"/>
              </a:ext>
            </a:extLst>
          </p:cNvPr>
          <p:cNvSpPr txBox="1"/>
          <p:nvPr/>
        </p:nvSpPr>
        <p:spPr>
          <a:xfrm>
            <a:off x="5219915" y="6488668"/>
            <a:ext cx="3483133" cy="369332"/>
          </a:xfrm>
          <a:prstGeom prst="rect">
            <a:avLst/>
          </a:prstGeom>
          <a:noFill/>
        </p:spPr>
        <p:txBody>
          <a:bodyPr wrap="none" rtlCol="0">
            <a:spAutoFit/>
            <a:scene3d>
              <a:camera prst="orthographicFront"/>
              <a:lightRig rig="threePt" dir="t"/>
            </a:scene3d>
            <a:sp3d extrusionH="57150">
              <a:bevelT w="38100" h="38100"/>
            </a:sp3d>
          </a:bodyPr>
          <a:lstStyle/>
          <a:p>
            <a:pPr algn="ctr"/>
            <a:r>
              <a:rPr lang="ro-RO" b="1" dirty="0" smtClean="0">
                <a:solidFill>
                  <a:srgbClr val="27651D">
                    <a:alpha val="64000"/>
                  </a:srgbClr>
                </a:solidFill>
              </a:rPr>
              <a:t>Studiul 9 pentru 1 decembrie 2018</a:t>
            </a:r>
            <a:endParaRPr lang="ro-RO" b="1" dirty="0">
              <a:solidFill>
                <a:srgbClr val="27651D">
                  <a:alpha val="64000"/>
                </a:srgbClr>
              </a:solidFill>
            </a:endParaRPr>
          </a:p>
        </p:txBody>
      </p:sp>
      <p:sp>
        <p:nvSpPr>
          <p:cNvPr id="15" name="Rectángulo 14">
            <a:extLst>
              <a:ext uri="{FF2B5EF4-FFF2-40B4-BE49-F238E27FC236}">
                <a16:creationId xmlns="" xmlns:a16="http://schemas.microsoft.com/office/drawing/2014/main" id="{908F0B98-B496-4DD0-BABC-536A404FAB4A}"/>
              </a:ext>
            </a:extLst>
          </p:cNvPr>
          <p:cNvSpPr/>
          <p:nvPr/>
        </p:nvSpPr>
        <p:spPr>
          <a:xfrm>
            <a:off x="5607200" y="5385029"/>
            <a:ext cx="2708563" cy="923330"/>
          </a:xfrm>
          <a:prstGeom prst="rect">
            <a:avLst/>
          </a:prstGeom>
        </p:spPr>
        <p:txBody>
          <a:bodyPr wrap="none">
            <a:spAutoFit/>
          </a:bodyPr>
          <a:lstStyle/>
          <a:p>
            <a:pPr algn="ctr"/>
            <a:r>
              <a:rPr lang="ro-RO" sz="5400" b="1" dirty="0" smtClean="0">
                <a:ln w="9525">
                  <a:solidFill>
                    <a:prstClr val="white"/>
                  </a:solidFill>
                  <a:prstDash val="solid"/>
                </a:ln>
                <a:solidFill>
                  <a:srgbClr val="27651D"/>
                </a:solidFill>
                <a:effectLst>
                  <a:outerShdw blurRad="12700" dist="38100" dir="2700000" algn="tl" rotWithShape="0">
                    <a:prstClr val="white">
                      <a:lumMod val="50000"/>
                    </a:prstClr>
                  </a:outerShdw>
                </a:effectLst>
              </a:rPr>
              <a:t>DOVADĂ</a:t>
            </a:r>
            <a:endParaRPr lang="ro-RO" dirty="0"/>
          </a:p>
        </p:txBody>
      </p:sp>
    </p:spTree>
    <p:extLst>
      <p:ext uri="{BB962C8B-B14F-4D97-AF65-F5344CB8AC3E}">
        <p14:creationId xmlns:p14="http://schemas.microsoft.com/office/powerpoint/2010/main" xmlns="" val="3152324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5"/>
                                        </p:tgtEl>
                                      </p:cBhvr>
                                    </p:animEffect>
                                  </p:childTnLst>
                                </p:cTn>
                              </p:par>
                            </p:childTnLst>
                          </p:cTn>
                        </p:par>
                        <p:par>
                          <p:cTn id="25" fill="hold">
                            <p:stCondLst>
                              <p:cond delay="100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5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2" name="Imagen 11" descr="Imagen que contiene edificio, persona, personas, exterior&#10;&#10;Descripción generada con confianza muy alta">
            <a:extLst>
              <a:ext uri="{FF2B5EF4-FFF2-40B4-BE49-F238E27FC236}">
                <a16:creationId xmlns="" xmlns:a16="http://schemas.microsoft.com/office/drawing/2014/main" id="{FF542DDD-BD49-431A-9409-1065B9C73734}"/>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46319" y="4525392"/>
            <a:ext cx="4511040" cy="2268232"/>
          </a:xfrm>
          <a:prstGeom prst="rect">
            <a:avLst/>
          </a:prstGeom>
          <a:ln>
            <a:noFill/>
          </a:ln>
          <a:effectLst>
            <a:softEdge rad="112500"/>
          </a:effectLst>
        </p:spPr>
      </p:pic>
      <p:sp>
        <p:nvSpPr>
          <p:cNvPr id="2" name="Rectángulo 1">
            <a:extLst>
              <a:ext uri="{FF2B5EF4-FFF2-40B4-BE49-F238E27FC236}">
                <a16:creationId xmlns="" xmlns:a16="http://schemas.microsoft.com/office/drawing/2014/main" id="{FE5A1809-9043-4C74-851E-EFF86765004F}"/>
              </a:ext>
            </a:extLst>
          </p:cNvPr>
          <p:cNvSpPr/>
          <p:nvPr/>
        </p:nvSpPr>
        <p:spPr>
          <a:xfrm>
            <a:off x="1" y="57801"/>
            <a:ext cx="6098012" cy="769441"/>
          </a:xfrm>
          <a:prstGeom prst="rect">
            <a:avLst/>
          </a:prstGeom>
        </p:spPr>
        <p:txBody>
          <a:bodyPr wrap="square">
            <a:spAutoFit/>
          </a:bodyPr>
          <a:lstStyle/>
          <a:p>
            <a:pPr algn="ctr"/>
            <a:r>
              <a:rPr lang="ro-RO" sz="4400" b="1" dirty="0" smtClean="0">
                <a:ln w="0"/>
                <a:effectLst>
                  <a:outerShdw blurRad="38100" dist="19050" dir="2700000" algn="tl" rotWithShape="0">
                    <a:schemeClr val="dk1">
                      <a:alpha val="40000"/>
                    </a:schemeClr>
                  </a:outerShdw>
                </a:effectLst>
              </a:rPr>
              <a:t>UNIŢI </a:t>
            </a:r>
            <a:r>
              <a:rPr lang="ro-RO" sz="4400" b="1" dirty="0" smtClean="0">
                <a:ln w="0"/>
                <a:effectLst>
                  <a:outerShdw blurRad="38100" dist="19050" dir="2700000" algn="tl" rotWithShape="0">
                    <a:schemeClr val="dk1">
                      <a:alpha val="40000"/>
                    </a:schemeClr>
                  </a:outerShdw>
                </a:effectLst>
              </a:rPr>
              <a:t>ÎN </a:t>
            </a:r>
            <a:r>
              <a:rPr lang="ro-RO" sz="4400" b="1" dirty="0" smtClean="0">
                <a:ln w="0"/>
                <a:effectLst>
                  <a:outerShdw blurRad="38100" dist="19050" dir="2700000" algn="tl" rotWithShape="0">
                    <a:schemeClr val="dk1">
                      <a:alpha val="40000"/>
                    </a:schemeClr>
                  </a:outerShdw>
                </a:effectLst>
              </a:rPr>
              <a:t>MISIUNE</a:t>
            </a:r>
            <a:endParaRPr lang="ro-RO" sz="4400" b="1" dirty="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 xmlns:a16="http://schemas.microsoft.com/office/drawing/2014/main" id="{BE3EC46C-393C-4777-A0E5-BED507E68DCC}"/>
              </a:ext>
            </a:extLst>
          </p:cNvPr>
          <p:cNvSpPr/>
          <p:nvPr/>
        </p:nvSpPr>
        <p:spPr>
          <a:xfrm>
            <a:off x="465479" y="797363"/>
            <a:ext cx="5184474" cy="616886"/>
          </a:xfrm>
          <a:prstGeom prst="rect">
            <a:avLst/>
          </a:prstGeom>
          <a:solidFill>
            <a:srgbClr val="97D4A9"/>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wrap="square" tIns="90000">
            <a:spAutoFit/>
            <a:sp3d extrusionH="57150">
              <a:bevelT w="38100" h="38100"/>
            </a:sp3d>
          </a:bodyPr>
          <a:lstStyle/>
          <a:p>
            <a:pPr algn="ctr">
              <a:lnSpc>
                <a:spcPts val="1800"/>
              </a:lnSpc>
            </a:pPr>
            <a:r>
              <a:rPr lang="ro-RO" b="1" dirty="0" smtClean="0">
                <a:solidFill>
                  <a:srgbClr val="193B23"/>
                </a:solidFill>
                <a:latin typeface="Comic Sans MS" panose="030F0702030302020204" pitchFamily="66" charset="0"/>
              </a:rPr>
              <a:t>“În Ziua Cincizecimii, erau toţi împreună în acelaşi loc.” </a:t>
            </a:r>
            <a:r>
              <a:rPr lang="ro-RO" sz="1600" b="1" dirty="0" smtClean="0">
                <a:solidFill>
                  <a:srgbClr val="193B23"/>
                </a:solidFill>
                <a:latin typeface="Comic Sans MS" panose="030F0702030302020204" pitchFamily="66" charset="0"/>
              </a:rPr>
              <a:t>(Fapte 2:1)</a:t>
            </a:r>
            <a:endParaRPr lang="ro-RO" sz="1600" b="1" dirty="0">
              <a:solidFill>
                <a:srgbClr val="193B23"/>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5AC404E5-64F4-4C3C-9732-79003DCC78F0}"/>
              </a:ext>
            </a:extLst>
          </p:cNvPr>
          <p:cNvSpPr txBox="1"/>
          <p:nvPr/>
        </p:nvSpPr>
        <p:spPr>
          <a:xfrm>
            <a:off x="79559" y="1469837"/>
            <a:ext cx="6271896" cy="3067506"/>
          </a:xfrm>
          <a:prstGeom prst="rect">
            <a:avLst/>
          </a:prstGeom>
          <a:noFill/>
        </p:spPr>
        <p:txBody>
          <a:bodyPr wrap="square" rtlCol="0">
            <a:spAutoFit/>
          </a:bodyPr>
          <a:lstStyle/>
          <a:p>
            <a:pPr>
              <a:lnSpc>
                <a:spcPts val="2200"/>
              </a:lnSpc>
              <a:spcBef>
                <a:spcPts val="600"/>
              </a:spcBef>
            </a:pPr>
            <a:r>
              <a:rPr lang="ro-RO" sz="2000" b="1" dirty="0" smtClean="0"/>
              <a:t>Cu </a:t>
            </a:r>
            <a:r>
              <a:rPr lang="ro-RO" sz="2000" b="1" dirty="0" smtClean="0"/>
              <a:t>puţine </a:t>
            </a:r>
            <a:r>
              <a:rPr lang="ro-RO" sz="2000" b="1" dirty="0" smtClean="0"/>
              <a:t>zile înainte de Cincizecime, apostolii căutau întâietatea în </a:t>
            </a:r>
            <a:r>
              <a:rPr lang="ro-RO" sz="2000" b="1" dirty="0" smtClean="0"/>
              <a:t>faţa celorlalţi (Luca 22:24).</a:t>
            </a:r>
          </a:p>
          <a:p>
            <a:pPr>
              <a:lnSpc>
                <a:spcPts val="2200"/>
              </a:lnSpc>
              <a:spcBef>
                <a:spcPts val="600"/>
              </a:spcBef>
            </a:pPr>
            <a:r>
              <a:rPr lang="ro-RO" sz="2000" b="1" dirty="0" smtClean="0"/>
              <a:t>Dar</a:t>
            </a:r>
            <a:r>
              <a:rPr lang="ro-RO" sz="2000" b="1" dirty="0" smtClean="0"/>
              <a:t>, pentru a împlini misiunea </a:t>
            </a:r>
            <a:r>
              <a:rPr lang="ro-RO" sz="2000" b="1" dirty="0" smtClean="0"/>
              <a:t>încredinţată </a:t>
            </a:r>
            <a:r>
              <a:rPr lang="ro-RO" sz="2000" b="1" dirty="0" smtClean="0"/>
              <a:t>de Isus </a:t>
            </a:r>
            <a:r>
              <a:rPr lang="ro-RO" sz="2000" b="1" dirty="0" smtClean="0"/>
              <a:t>(Fapte  1:8), trebuiau </a:t>
            </a:r>
            <a:r>
              <a:rPr lang="ro-RO" sz="2000" b="1" dirty="0" smtClean="0"/>
              <a:t>să lase în urmă aceste gânduri </a:t>
            </a:r>
            <a:r>
              <a:rPr lang="ro-RO" sz="2000" b="1" dirty="0" smtClean="0"/>
              <a:t>şi </a:t>
            </a:r>
            <a:r>
              <a:rPr lang="ro-RO" sz="2000" b="1" dirty="0" smtClean="0"/>
              <a:t>să caute unitatea. Cum să o </a:t>
            </a:r>
            <a:r>
              <a:rPr lang="ro-RO" sz="2000" b="1" dirty="0" smtClean="0"/>
              <a:t>obţină?</a:t>
            </a:r>
          </a:p>
          <a:p>
            <a:pPr>
              <a:lnSpc>
                <a:spcPts val="2200"/>
              </a:lnSpc>
              <a:spcBef>
                <a:spcPts val="600"/>
              </a:spcBef>
            </a:pPr>
            <a:r>
              <a:rPr lang="ro-RO" sz="2000" b="1" dirty="0" smtClean="0"/>
              <a:t>Apropiindu-se </a:t>
            </a:r>
            <a:r>
              <a:rPr lang="ro-RO" sz="2000" b="1" dirty="0" smtClean="0"/>
              <a:t>de Dumnezeu în rugăciune </a:t>
            </a:r>
            <a:r>
              <a:rPr lang="ro-RO" sz="2000" b="1" dirty="0" smtClean="0"/>
              <a:t>şi </a:t>
            </a:r>
            <a:r>
              <a:rPr lang="ro-RO" sz="2000" b="1" dirty="0" smtClean="0"/>
              <a:t>apoi, </a:t>
            </a:r>
            <a:r>
              <a:rPr lang="ro-RO" sz="2000" b="1" dirty="0" smtClean="0"/>
              <a:t>cerându-şi </a:t>
            </a:r>
            <a:r>
              <a:rPr lang="ro-RO" sz="2000" b="1" dirty="0" smtClean="0"/>
              <a:t>iertare unii de la </a:t>
            </a:r>
            <a:r>
              <a:rPr lang="ro-RO" sz="2000" b="1" dirty="0" smtClean="0"/>
              <a:t>alţii</a:t>
            </a:r>
            <a:r>
              <a:rPr lang="ro-RO" sz="2000" b="1" dirty="0" smtClean="0"/>
              <a:t>. Au </a:t>
            </a:r>
            <a:r>
              <a:rPr lang="ro-RO" sz="2000" b="1" dirty="0" smtClean="0"/>
              <a:t>renunţat să-şi </a:t>
            </a:r>
            <a:r>
              <a:rPr lang="ro-RO" sz="2000" b="1" dirty="0" smtClean="0"/>
              <a:t>mai arunce în </a:t>
            </a:r>
            <a:r>
              <a:rPr lang="ro-RO" sz="2000" b="1" dirty="0" smtClean="0"/>
              <a:t>faţă greşelile. Nimeni </a:t>
            </a:r>
            <a:r>
              <a:rPr lang="ro-RO" sz="2000" b="1" dirty="0" smtClean="0"/>
              <a:t>nu îl acuza pe Petru pentru lepădarea sa, pe Iacov </a:t>
            </a:r>
            <a:r>
              <a:rPr lang="ro-RO" sz="2000" b="1" dirty="0" smtClean="0"/>
              <a:t>şi </a:t>
            </a:r>
            <a:r>
              <a:rPr lang="ro-RO" sz="2000" b="1" dirty="0" smtClean="0"/>
              <a:t>pe Ioan pentru egoism sau pe Toma pentru </a:t>
            </a:r>
            <a:r>
              <a:rPr lang="ro-RO" sz="2000" b="1" dirty="0" smtClean="0"/>
              <a:t>necredinţă.</a:t>
            </a:r>
            <a:endParaRPr lang="ro-RO" sz="2000" b="1" dirty="0"/>
          </a:p>
        </p:txBody>
      </p:sp>
      <p:pic>
        <p:nvPicPr>
          <p:cNvPr id="6" name="Imagen 5" descr="Imagen que contiene persona, grupo, interior, sentado&#10;&#10;Descripción generada con confianza muy alta">
            <a:extLst>
              <a:ext uri="{FF2B5EF4-FFF2-40B4-BE49-F238E27FC236}">
                <a16:creationId xmlns="" xmlns:a16="http://schemas.microsoft.com/office/drawing/2014/main" id="{1F479493-7C46-443C-884A-06F794EE729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656573" y="207356"/>
            <a:ext cx="1377872" cy="1837736"/>
          </a:xfrm>
          <a:prstGeom prst="snip2DiagRect">
            <a:avLst>
              <a:gd name="adj1" fmla="val 15801"/>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hierba, persona, exterior, cielo&#10;&#10;Descripción generada con confianza muy alta">
            <a:extLst>
              <a:ext uri="{FF2B5EF4-FFF2-40B4-BE49-F238E27FC236}">
                <a16:creationId xmlns="" xmlns:a16="http://schemas.microsoft.com/office/drawing/2014/main" id="{768DBD72-3C24-428D-AE96-1D9189781DBC}"/>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960831" y="207356"/>
            <a:ext cx="1515659" cy="18377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 xmlns:a16="http://schemas.microsoft.com/office/drawing/2014/main" id="{73DE7DCB-1CEE-435A-A265-E323C4992286}"/>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6581797" y="2219383"/>
            <a:ext cx="2237929" cy="1682591"/>
          </a:xfrm>
          <a:prstGeom prst="snip2DiagRect">
            <a:avLst>
              <a:gd name="adj1" fmla="val 20185"/>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Rectángulo 12">
            <a:extLst>
              <a:ext uri="{FF2B5EF4-FFF2-40B4-BE49-F238E27FC236}">
                <a16:creationId xmlns="" xmlns:a16="http://schemas.microsoft.com/office/drawing/2014/main" id="{F4882FDF-F8F8-4F64-855E-879527F2BFF4}"/>
              </a:ext>
            </a:extLst>
          </p:cNvPr>
          <p:cNvSpPr/>
          <p:nvPr/>
        </p:nvSpPr>
        <p:spPr>
          <a:xfrm>
            <a:off x="4647069" y="4299225"/>
            <a:ext cx="2379165" cy="2554545"/>
          </a:xfrm>
          <a:prstGeom prst="rect">
            <a:avLst/>
          </a:prstGeom>
        </p:spPr>
        <p:txBody>
          <a:bodyPr wrap="square">
            <a:spAutoFit/>
          </a:bodyPr>
          <a:lstStyle/>
          <a:p>
            <a:pPr>
              <a:spcBef>
                <a:spcPts val="600"/>
              </a:spcBef>
            </a:pPr>
            <a:r>
              <a:rPr lang="ro-RO" sz="2000" b="1" dirty="0" smtClean="0"/>
              <a:t>Cum putem </a:t>
            </a:r>
            <a:r>
              <a:rPr lang="ro-RO" sz="2000" b="1" dirty="0" smtClean="0"/>
              <a:t>învăţa </a:t>
            </a:r>
            <a:r>
              <a:rPr lang="ro-RO" sz="2000" b="1" dirty="0" smtClean="0"/>
              <a:t>să lăsăm deoparte </a:t>
            </a:r>
            <a:r>
              <a:rPr lang="ro-RO" sz="2000" b="1" dirty="0" smtClean="0"/>
              <a:t>greşelile celorlalţi</a:t>
            </a:r>
            <a:r>
              <a:rPr lang="ro-RO" sz="2000" b="1" dirty="0" smtClean="0"/>
              <a:t>, în beneficiul cauzei majore de împlinire a misiunii pe care Dumnezeu ne-a </a:t>
            </a:r>
            <a:r>
              <a:rPr lang="ro-RO" sz="2000" b="1" dirty="0" smtClean="0"/>
              <a:t>încredinţat-o?</a:t>
            </a:r>
            <a:endParaRPr lang="ro-RO" sz="2000" b="1" dirty="0"/>
          </a:p>
        </p:txBody>
      </p:sp>
      <p:pic>
        <p:nvPicPr>
          <p:cNvPr id="15" name="Imagen 14" descr="Imagen que contiene aeronave, globo&#10;&#10;Descripción generada con confianza alta">
            <a:extLst>
              <a:ext uri="{FF2B5EF4-FFF2-40B4-BE49-F238E27FC236}">
                <a16:creationId xmlns="" xmlns:a16="http://schemas.microsoft.com/office/drawing/2014/main" id="{1AF8122A-8F8D-468D-A629-D61C678724B8}"/>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071360" y="4103710"/>
            <a:ext cx="1964154" cy="261887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0942014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1000"/>
                                        <p:tgtEl>
                                          <p:spTgt spid="3"/>
                                        </p:tgtEl>
                                      </p:cBhvr>
                                    </p:animEffect>
                                  </p:childTnLst>
                                </p:cTn>
                              </p:par>
                              <p:par>
                                <p:cTn id="17" presetID="21"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8)">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lef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anim calcmode="lin" valueType="num">
                                      <p:cBhvr>
                                        <p:cTn id="35" dur="500" fill="hold"/>
                                        <p:tgtEl>
                                          <p:spTgt spid="8"/>
                                        </p:tgtEl>
                                        <p:attrNameLst>
                                          <p:attrName>ppt_w</p:attrName>
                                        </p:attrNameLst>
                                      </p:cBhvr>
                                      <p:tavLst>
                                        <p:tav tm="0" fmla="#ppt_w*sin(2.5*pi*$)">
                                          <p:val>
                                            <p:fltVal val="0"/>
                                          </p:val>
                                        </p:tav>
                                        <p:tav tm="100000">
                                          <p:val>
                                            <p:fltVal val="1"/>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anim calcmode="lin" valueType="num">
                                      <p:cBhvr>
                                        <p:cTn id="40" dur="500" fill="hold"/>
                                        <p:tgtEl>
                                          <p:spTgt spid="6"/>
                                        </p:tgtEl>
                                        <p:attrNameLst>
                                          <p:attrName>ppt_w</p:attrName>
                                        </p:attrNameLst>
                                      </p:cBhvr>
                                      <p:tavLst>
                                        <p:tav tm="0" fmla="#ppt_w*sin(2.5*pi*$)">
                                          <p:val>
                                            <p:fltVal val="0"/>
                                          </p:val>
                                        </p:tav>
                                        <p:tav tm="100000">
                                          <p:val>
                                            <p:fltVal val="1"/>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anim calcmode="lin" valueType="num">
                                      <p:cBhvr>
                                        <p:cTn id="45" dur="500" fill="hold"/>
                                        <p:tgtEl>
                                          <p:spTgt spid="10"/>
                                        </p:tgtEl>
                                        <p:attrNameLst>
                                          <p:attrName>ppt_w</p:attrName>
                                        </p:attrNameLst>
                                      </p:cBhvr>
                                      <p:tavLst>
                                        <p:tav tm="0" fmla="#ppt_w*sin(2.5*pi*$)">
                                          <p:val>
                                            <p:fltVal val="0"/>
                                          </p:val>
                                        </p:tav>
                                        <p:tav tm="100000">
                                          <p:val>
                                            <p:fltVal val="1"/>
                                          </p:val>
                                        </p:tav>
                                      </p:tavLst>
                                    </p:anim>
                                    <p:anim calcmode="lin" valueType="num">
                                      <p:cBhvr>
                                        <p:cTn id="46" dur="500" fill="hold"/>
                                        <p:tgtEl>
                                          <p:spTgt spid="10"/>
                                        </p:tgtEl>
                                        <p:attrNameLst>
                                          <p:attrName>ppt_h</p:attrName>
                                        </p:attrNameLst>
                                      </p:cBhvr>
                                      <p:tavLst>
                                        <p:tav tm="0">
                                          <p:val>
                                            <p:strVal val="#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left)">
                                      <p:cBhvr>
                                        <p:cTn id="50" dur="5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3"/>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1000" fill="hold"/>
                                        <p:tgtEl>
                                          <p:spTgt spid="15"/>
                                        </p:tgtEl>
                                        <p:attrNameLst>
                                          <p:attrName>ppt_w</p:attrName>
                                        </p:attrNameLst>
                                      </p:cBhvr>
                                      <p:tavLst>
                                        <p:tav tm="0">
                                          <p:val>
                                            <p:fltVal val="0"/>
                                          </p:val>
                                        </p:tav>
                                        <p:tav tm="100000">
                                          <p:val>
                                            <p:strVal val="#ppt_w"/>
                                          </p:val>
                                        </p:tav>
                                      </p:tavLst>
                                    </p:anim>
                                    <p:anim calcmode="lin" valueType="num">
                                      <p:cBhvr>
                                        <p:cTn id="62" dur="1000" fill="hold"/>
                                        <p:tgtEl>
                                          <p:spTgt spid="15"/>
                                        </p:tgtEl>
                                        <p:attrNameLst>
                                          <p:attrName>ppt_h</p:attrName>
                                        </p:attrNameLst>
                                      </p:cBhvr>
                                      <p:tavLst>
                                        <p:tav tm="0">
                                          <p:val>
                                            <p:fltVal val="0"/>
                                          </p:val>
                                        </p:tav>
                                        <p:tav tm="100000">
                                          <p:val>
                                            <p:strVal val="#ppt_h"/>
                                          </p:val>
                                        </p:tav>
                                      </p:tavLst>
                                    </p:anim>
                                    <p:anim calcmode="lin" valueType="num">
                                      <p:cBhvr>
                                        <p:cTn id="63"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extLst>
              <a:ext uri="{BEBA8EAE-BF5A-486C-A8C5-ECC9F3942E4B}">
                <a14:imgProps xmlns:a14="http://schemas.microsoft.com/office/drawing/2010/main" xmlns="">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170DBFB4-5C5A-4DEB-B6EB-D0688D32B6BD}"/>
              </a:ext>
            </a:extLst>
          </p:cNvPr>
          <p:cNvSpPr/>
          <p:nvPr/>
        </p:nvSpPr>
        <p:spPr>
          <a:xfrm>
            <a:off x="2111091" y="1407147"/>
            <a:ext cx="7032909" cy="4832092"/>
          </a:xfrm>
          <a:prstGeom prst="rect">
            <a:avLst/>
          </a:prstGeom>
        </p:spPr>
        <p:txBody>
          <a:bodyPr wrap="square">
            <a:spAutoFit/>
          </a:bodyPr>
          <a:lstStyle/>
          <a:p>
            <a:pPr indent="360363" algn="just">
              <a:spcBef>
                <a:spcPts val="600"/>
              </a:spcBef>
            </a:pPr>
            <a:r>
              <a:rPr lang="ro-RO" sz="2200" dirty="0" smtClean="0">
                <a:latin typeface="Arial Black" panose="020B0A04020102020204" pitchFamily="34" charset="0"/>
              </a:rPr>
              <a:t>„Când </a:t>
            </a:r>
            <a:r>
              <a:rPr lang="ro-RO" sz="2200" dirty="0" smtClean="0">
                <a:latin typeface="Arial Black" panose="020B0A04020102020204" pitchFamily="34" charset="0"/>
              </a:rPr>
              <a:t>rugăciunea Domnului Hristos este crezută pe deplin, când sfaturile Sale sunt aduse în viaţa de zi cu zi a poporului lui Dumnezeu, unitatea de acţiune va fi văzută în rândurile noastre. Frate va fi legat cu frate prin legăturile de aur ale dragostei lui Hristos. Numai Spiritul lui Dumnezeu poate produce această unitate. Cel care S-a sfinţit pe Sine însuşi îi poate sfinţi şi pe ucenicii Săi. Uniţi cu El, ei vor fi uniţi şi unii cu alţii, în cea mai sfântă credinţă. Când ne vom da toată silinţa pentru această unitate, aşa cum doreşte Dumnezeu să ne străduim pentru ea, aceasta va veni la noi”</a:t>
            </a:r>
            <a:endParaRPr lang="ro-RO" sz="2200" dirty="0">
              <a:latin typeface="Arial Black" panose="020B0A04020102020204" pitchFamily="34" charset="0"/>
            </a:endParaRPr>
          </a:p>
        </p:txBody>
      </p:sp>
      <p:sp>
        <p:nvSpPr>
          <p:cNvPr id="3" name="CuadroTexto 2">
            <a:extLst>
              <a:ext uri="{FF2B5EF4-FFF2-40B4-BE49-F238E27FC236}">
                <a16:creationId xmlns="" xmlns:a16="http://schemas.microsoft.com/office/drawing/2014/main" id="{63C87E11-A34D-4EFB-8A17-8D13033DBC0D}"/>
              </a:ext>
            </a:extLst>
          </p:cNvPr>
          <p:cNvSpPr txBox="1"/>
          <p:nvPr/>
        </p:nvSpPr>
        <p:spPr>
          <a:xfrm>
            <a:off x="1863634" y="472974"/>
            <a:ext cx="7280366" cy="400110"/>
          </a:xfrm>
          <a:prstGeom prst="rect">
            <a:avLst/>
          </a:prstGeom>
          <a:noFill/>
        </p:spPr>
        <p:txBody>
          <a:bodyPr wrap="square" rtlCol="0">
            <a:spAutoFit/>
          </a:bodyPr>
          <a:lstStyle/>
          <a:p>
            <a:pPr algn="ctr"/>
            <a:r>
              <a:rPr lang="ro-RO" sz="2000" b="1" smtClean="0"/>
              <a:t>E.G.W</a:t>
            </a:r>
            <a:r>
              <a:rPr lang="ro-RO" sz="2000" b="1" smtClean="0"/>
              <a:t>. </a:t>
            </a:r>
            <a:r>
              <a:rPr lang="ro-RO" sz="2000" b="1" smtClean="0"/>
              <a:t>(Sfaturi </a:t>
            </a:r>
            <a:r>
              <a:rPr lang="ro-RO" sz="2000" b="1" smtClean="0"/>
              <a:t>pentru </a:t>
            </a:r>
            <a:r>
              <a:rPr lang="ro-RO" sz="2000" b="1" smtClean="0"/>
              <a:t>biserică</a:t>
            </a:r>
            <a:r>
              <a:rPr lang="ro-RO" sz="2000" b="1" smtClean="0"/>
              <a:t>, </a:t>
            </a:r>
            <a:r>
              <a:rPr lang="ro-RO" sz="2000" b="1" smtClean="0"/>
              <a:t>pag</a:t>
            </a:r>
            <a:r>
              <a:rPr lang="ro-RO" sz="2000" b="1" smtClean="0"/>
              <a:t>. </a:t>
            </a:r>
            <a:r>
              <a:rPr lang="ro-RO" sz="2000" b="1" smtClean="0"/>
              <a:t>45)</a:t>
            </a:r>
            <a:endParaRPr lang="ro-RO" sz="2000" b="1"/>
          </a:p>
        </p:txBody>
      </p:sp>
    </p:spTree>
    <p:extLst>
      <p:ext uri="{BB962C8B-B14F-4D97-AF65-F5344CB8AC3E}">
        <p14:creationId xmlns:p14="http://schemas.microsoft.com/office/powerpoint/2010/main" xmlns="" val="4767690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455D75"/>
            </a:gs>
            <a:gs pos="43000">
              <a:srgbClr val="8DCAD4"/>
            </a:gs>
            <a:gs pos="100000">
              <a:srgbClr val="8E965D"/>
            </a:gs>
            <a:gs pos="84000">
              <a:srgbClr val="8E965D"/>
            </a:gs>
            <a:gs pos="65000">
              <a:schemeClr val="accent4">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E4308668-E6D1-4005-AD1D-AFFB99F06C86}"/>
              </a:ext>
            </a:extLst>
          </p:cNvPr>
          <p:cNvSpPr/>
          <p:nvPr/>
        </p:nvSpPr>
        <p:spPr>
          <a:xfrm>
            <a:off x="5296620" y="366616"/>
            <a:ext cx="3717985" cy="6124754"/>
          </a:xfrm>
          <a:prstGeom prst="rect">
            <a:avLst/>
          </a:prstGeom>
        </p:spPr>
        <p:txBody>
          <a:bodyPr wrap="square">
            <a:spAutoFit/>
            <a:scene3d>
              <a:camera prst="orthographicFront"/>
              <a:lightRig rig="threePt" dir="t"/>
            </a:scene3d>
            <a:sp3d extrusionH="57150">
              <a:bevelT w="38100" h="38100"/>
            </a:sp3d>
          </a:bodyPr>
          <a:lstStyle/>
          <a:p>
            <a:pPr algn="ctr"/>
            <a:r>
              <a:rPr lang="ro-RO" sz="2800" b="1" dirty="0" smtClean="0">
                <a:solidFill>
                  <a:schemeClr val="bg2">
                    <a:lumMod val="10000"/>
                  </a:schemeClr>
                </a:solidFill>
                <a:latin typeface="Comic Sans MS" panose="030F0702030302020204" pitchFamily="66" charset="0"/>
              </a:rPr>
              <a:t>„Dar lucrul acesta nu l-a spus de la el, ci, fiindcă era mare-preot în anul acela, a prorocit că Isus avea să moară pentru neam. </a:t>
            </a:r>
            <a:r>
              <a:rPr lang="ro-RO" sz="2800" b="1" dirty="0" smtClean="0">
                <a:solidFill>
                  <a:schemeClr val="bg2">
                    <a:lumMod val="10000"/>
                  </a:schemeClr>
                </a:solidFill>
                <a:latin typeface="Comic Sans MS" panose="030F0702030302020204" pitchFamily="66" charset="0"/>
              </a:rPr>
              <a:t>Şi </a:t>
            </a:r>
            <a:r>
              <a:rPr lang="ro-RO" sz="2800" b="1" dirty="0" smtClean="0">
                <a:solidFill>
                  <a:schemeClr val="bg2">
                    <a:lumMod val="10000"/>
                  </a:schemeClr>
                </a:solidFill>
                <a:latin typeface="Comic Sans MS" panose="030F0702030302020204" pitchFamily="66" charset="0"/>
              </a:rPr>
              <a:t>nu numai pentru neamul acela, ci </a:t>
            </a:r>
            <a:r>
              <a:rPr lang="ro-RO" sz="2800" b="1" dirty="0" smtClean="0">
                <a:solidFill>
                  <a:schemeClr val="bg2">
                    <a:lumMod val="10000"/>
                  </a:schemeClr>
                </a:solidFill>
                <a:latin typeface="Comic Sans MS" panose="030F0702030302020204" pitchFamily="66" charset="0"/>
              </a:rPr>
              <a:t>şi </a:t>
            </a:r>
            <a:r>
              <a:rPr lang="ro-RO" sz="2800" b="1" dirty="0" smtClean="0">
                <a:solidFill>
                  <a:schemeClr val="bg2">
                    <a:lumMod val="10000"/>
                  </a:schemeClr>
                </a:solidFill>
                <a:latin typeface="Comic Sans MS" panose="030F0702030302020204" pitchFamily="66" charset="0"/>
              </a:rPr>
              <a:t>ca să adune într-un singur trup pe copiii lui Dumnezeu cei </a:t>
            </a:r>
            <a:r>
              <a:rPr lang="ro-RO" sz="2800" b="1" dirty="0" smtClean="0">
                <a:solidFill>
                  <a:schemeClr val="bg2">
                    <a:lumMod val="10000"/>
                  </a:schemeClr>
                </a:solidFill>
                <a:latin typeface="Comic Sans MS" panose="030F0702030302020204" pitchFamily="66" charset="0"/>
              </a:rPr>
              <a:t>risipiţi</a:t>
            </a:r>
            <a:r>
              <a:rPr lang="ro-RO" sz="2800" b="1" dirty="0" smtClean="0">
                <a:solidFill>
                  <a:schemeClr val="bg2">
                    <a:lumMod val="10000"/>
                  </a:schemeClr>
                </a:solidFill>
                <a:latin typeface="Comic Sans MS" panose="030F0702030302020204" pitchFamily="66" charset="0"/>
              </a:rPr>
              <a:t>.”</a:t>
            </a:r>
          </a:p>
          <a:p>
            <a:pPr algn="ctr"/>
            <a:r>
              <a:rPr lang="ro-RO" sz="2800" b="1" dirty="0" smtClean="0">
                <a:solidFill>
                  <a:schemeClr val="bg2">
                    <a:lumMod val="10000"/>
                  </a:schemeClr>
                </a:solidFill>
                <a:latin typeface="Comic Sans MS" panose="030F0702030302020204" pitchFamily="66" charset="0"/>
              </a:rPr>
              <a:t>(Ioan 11:51,52)</a:t>
            </a:r>
            <a:endParaRPr lang="ro-RO" sz="2800" b="1" dirty="0">
              <a:solidFill>
                <a:schemeClr val="bg2">
                  <a:lumMod val="10000"/>
                </a:schemeClr>
              </a:solidFill>
              <a:latin typeface="Comic Sans MS" panose="030F0702030302020204" pitchFamily="66" charset="0"/>
            </a:endParaRPr>
          </a:p>
        </p:txBody>
      </p:sp>
      <p:pic>
        <p:nvPicPr>
          <p:cNvPr id="4" name="Imagen 3">
            <a:extLst>
              <a:ext uri="{FF2B5EF4-FFF2-40B4-BE49-F238E27FC236}">
                <a16:creationId xmlns="" xmlns:a16="http://schemas.microsoft.com/office/drawing/2014/main" id="{E4691981-66FE-42DE-8198-1CE7AE43961A}"/>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5141893" cy="6858000"/>
          </a:xfrm>
          <a:prstGeom prst="rect">
            <a:avLst/>
          </a:prstGeom>
          <a:ln>
            <a:noFill/>
          </a:ln>
          <a:effectLst>
            <a:softEdge rad="112500"/>
          </a:effectLst>
        </p:spPr>
      </p:pic>
    </p:spTree>
    <p:extLst>
      <p:ext uri="{BB962C8B-B14F-4D97-AF65-F5344CB8AC3E}">
        <p14:creationId xmlns="" xmlns:p14="http://schemas.microsoft.com/office/powerpoint/2010/main" val="30485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 xmlns:a16="http://schemas.microsoft.com/office/drawing/2014/main" id="{1693FDA9-9181-4726-90F9-BD2BA1689936}"/>
              </a:ext>
            </a:extLst>
          </p:cNvPr>
          <p:cNvGrpSpPr/>
          <p:nvPr/>
        </p:nvGrpSpPr>
        <p:grpSpPr>
          <a:xfrm>
            <a:off x="171293" y="2044467"/>
            <a:ext cx="5290740" cy="4696157"/>
            <a:chOff x="171293" y="2044467"/>
            <a:chExt cx="5290740" cy="4696157"/>
          </a:xfrm>
        </p:grpSpPr>
        <p:pic>
          <p:nvPicPr>
            <p:cNvPr id="9" name="Imagen 8">
              <a:extLst>
                <a:ext uri="{FF2B5EF4-FFF2-40B4-BE49-F238E27FC236}">
                  <a16:creationId xmlns="" xmlns:a16="http://schemas.microsoft.com/office/drawing/2014/main" id="{6732AB3A-AE43-4F3D-BDDC-F1587076F19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71293" y="2204090"/>
              <a:ext cx="5287082" cy="4477109"/>
            </a:xfrm>
            <a:prstGeom prst="rect">
              <a:avLst/>
            </a:prstGeom>
            <a:effectLst>
              <a:outerShdw blurRad="50800" dist="38100" dir="2700000" algn="tl" rotWithShape="0">
                <a:prstClr val="black">
                  <a:alpha val="40000"/>
                </a:prstClr>
              </a:outerShdw>
            </a:effectLst>
          </p:spPr>
        </p:pic>
        <p:sp>
          <p:nvSpPr>
            <p:cNvPr id="2" name="CuadroTexto 1">
              <a:extLst>
                <a:ext uri="{FF2B5EF4-FFF2-40B4-BE49-F238E27FC236}">
                  <a16:creationId xmlns="" xmlns:a16="http://schemas.microsoft.com/office/drawing/2014/main" id="{97AB8833-0482-4B0E-9CBD-34CE374C5C71}"/>
                </a:ext>
              </a:extLst>
            </p:cNvPr>
            <p:cNvSpPr txBox="1"/>
            <p:nvPr/>
          </p:nvSpPr>
          <p:spPr>
            <a:xfrm>
              <a:off x="1043807" y="2044467"/>
              <a:ext cx="4418226" cy="4696157"/>
            </a:xfrm>
            <a:prstGeom prst="rect">
              <a:avLst/>
            </a:prstGeom>
            <a:noFill/>
          </p:spPr>
          <p:txBody>
            <a:bodyPr wrap="square" rtlCol="0">
              <a:spAutoFit/>
              <a:scene3d>
                <a:camera prst="orthographicFront"/>
                <a:lightRig rig="threePt" dir="t"/>
              </a:scene3d>
              <a:sp3d extrusionH="57150">
                <a:bevelT w="38100" h="38100"/>
              </a:sp3d>
            </a:bodyPr>
            <a:lstStyle/>
            <a:p>
              <a:pPr>
                <a:lnSpc>
                  <a:spcPts val="6700"/>
                </a:lnSpc>
                <a:spcBef>
                  <a:spcPts val="600"/>
                </a:spcBef>
              </a:pPr>
              <a:r>
                <a:rPr lang="ro-RO" sz="2400" b="1" dirty="0" smtClean="0">
                  <a:solidFill>
                    <a:schemeClr val="tx1">
                      <a:lumMod val="85000"/>
                      <a:lumOff val="15000"/>
                    </a:schemeClr>
                  </a:solidFill>
                </a:rPr>
                <a:t>UNIŢI </a:t>
              </a:r>
              <a:r>
                <a:rPr lang="ro-RO" sz="2400" b="1" dirty="0" smtClean="0">
                  <a:solidFill>
                    <a:schemeClr val="tx1">
                      <a:lumMod val="85000"/>
                      <a:lumOff val="15000"/>
                    </a:schemeClr>
                  </a:solidFill>
                </a:rPr>
                <a:t>ÎN </a:t>
              </a:r>
              <a:r>
                <a:rPr lang="ro-RO" sz="2400" b="1" dirty="0" smtClean="0">
                  <a:solidFill>
                    <a:schemeClr val="tx1">
                      <a:lumMod val="85000"/>
                      <a:lumOff val="15000"/>
                    </a:schemeClr>
                  </a:solidFill>
                </a:rPr>
                <a:t>HRISTOS.</a:t>
              </a:r>
            </a:p>
            <a:p>
              <a:pPr>
                <a:lnSpc>
                  <a:spcPts val="6700"/>
                </a:lnSpc>
                <a:spcBef>
                  <a:spcPts val="600"/>
                </a:spcBef>
              </a:pPr>
              <a:r>
                <a:rPr lang="ro-RO" sz="2400" b="1" dirty="0" smtClean="0">
                  <a:solidFill>
                    <a:schemeClr val="tx1">
                      <a:lumMod val="85000"/>
                      <a:lumOff val="15000"/>
                    </a:schemeClr>
                  </a:solidFill>
                </a:rPr>
                <a:t>UNIŢI </a:t>
              </a:r>
              <a:r>
                <a:rPr lang="ro-RO" sz="2400" b="1" dirty="0" smtClean="0">
                  <a:solidFill>
                    <a:schemeClr val="tx1">
                      <a:lumMod val="85000"/>
                      <a:lumOff val="15000"/>
                    </a:schemeClr>
                  </a:solidFill>
                </a:rPr>
                <a:t>ÎN </a:t>
              </a:r>
              <a:r>
                <a:rPr lang="ro-RO" sz="2400" b="1" dirty="0" smtClean="0">
                  <a:solidFill>
                    <a:schemeClr val="tx1">
                      <a:lumMod val="85000"/>
                      <a:lumOff val="15000"/>
                    </a:schemeClr>
                  </a:solidFill>
                </a:rPr>
                <a:t>ÎMPĂCARE.</a:t>
              </a:r>
            </a:p>
            <a:p>
              <a:pPr>
                <a:lnSpc>
                  <a:spcPts val="6700"/>
                </a:lnSpc>
                <a:spcBef>
                  <a:spcPts val="600"/>
                </a:spcBef>
              </a:pPr>
              <a:r>
                <a:rPr lang="ro-RO" sz="2400" b="1" dirty="0" smtClean="0">
                  <a:solidFill>
                    <a:schemeClr val="tx1">
                      <a:lumMod val="85000"/>
                      <a:lumOff val="15000"/>
                    </a:schemeClr>
                  </a:solidFill>
                </a:rPr>
                <a:t>UNIŢI </a:t>
              </a:r>
              <a:r>
                <a:rPr lang="ro-RO" sz="2400" b="1" dirty="0" smtClean="0">
                  <a:solidFill>
                    <a:schemeClr val="tx1">
                      <a:lumMod val="85000"/>
                      <a:lumOff val="15000"/>
                    </a:schemeClr>
                  </a:solidFill>
                </a:rPr>
                <a:t>ÎN </a:t>
              </a:r>
              <a:r>
                <a:rPr lang="ro-RO" sz="2400" b="1" dirty="0" smtClean="0">
                  <a:solidFill>
                    <a:schemeClr val="tx1">
                      <a:lumMod val="85000"/>
                      <a:lumOff val="15000"/>
                    </a:schemeClr>
                  </a:solidFill>
                </a:rPr>
                <a:t>PRACTICĂ.</a:t>
              </a:r>
            </a:p>
            <a:p>
              <a:pPr>
                <a:lnSpc>
                  <a:spcPts val="6700"/>
                </a:lnSpc>
                <a:spcBef>
                  <a:spcPts val="600"/>
                </a:spcBef>
              </a:pPr>
              <a:r>
                <a:rPr lang="ro-RO" sz="2400" b="1" dirty="0" smtClean="0">
                  <a:solidFill>
                    <a:schemeClr val="tx1">
                      <a:lumMod val="85000"/>
                      <a:lumOff val="15000"/>
                    </a:schemeClr>
                  </a:solidFill>
                </a:rPr>
                <a:t>UNIŢI </a:t>
              </a:r>
              <a:r>
                <a:rPr lang="ro-RO" sz="2400" b="1" dirty="0" smtClean="0">
                  <a:solidFill>
                    <a:schemeClr val="tx1">
                      <a:lumMod val="85000"/>
                      <a:lumOff val="15000"/>
                    </a:schemeClr>
                  </a:solidFill>
                </a:rPr>
                <a:t>ÎN </a:t>
              </a:r>
              <a:r>
                <a:rPr lang="ro-RO" sz="2400" b="1" dirty="0" smtClean="0">
                  <a:solidFill>
                    <a:schemeClr val="tx1">
                      <a:lumMod val="85000"/>
                      <a:lumOff val="15000"/>
                    </a:schemeClr>
                  </a:solidFill>
                </a:rPr>
                <a:t>DIVERSITATE.</a:t>
              </a:r>
            </a:p>
            <a:p>
              <a:pPr>
                <a:lnSpc>
                  <a:spcPts val="6700"/>
                </a:lnSpc>
                <a:spcBef>
                  <a:spcPts val="600"/>
                </a:spcBef>
              </a:pPr>
              <a:r>
                <a:rPr lang="ro-RO" sz="2400" b="1" dirty="0" smtClean="0">
                  <a:solidFill>
                    <a:schemeClr val="tx1">
                      <a:lumMod val="85000"/>
                      <a:lumOff val="15000"/>
                    </a:schemeClr>
                  </a:solidFill>
                </a:rPr>
                <a:t>UNIŢI </a:t>
              </a:r>
              <a:r>
                <a:rPr lang="ro-RO" sz="2400" b="1" dirty="0" smtClean="0">
                  <a:solidFill>
                    <a:schemeClr val="tx1">
                      <a:lumMod val="85000"/>
                      <a:lumOff val="15000"/>
                    </a:schemeClr>
                  </a:solidFill>
                </a:rPr>
                <a:t>ÎN </a:t>
              </a:r>
              <a:r>
                <a:rPr lang="ro-RO" sz="2400" b="1" dirty="0" smtClean="0">
                  <a:solidFill>
                    <a:schemeClr val="tx1">
                      <a:lumMod val="85000"/>
                      <a:lumOff val="15000"/>
                    </a:schemeClr>
                  </a:solidFill>
                </a:rPr>
                <a:t>MISIUNE.</a:t>
              </a:r>
              <a:endParaRPr lang="ro-RO" sz="2400" b="1" dirty="0">
                <a:solidFill>
                  <a:schemeClr val="tx1">
                    <a:lumMod val="85000"/>
                    <a:lumOff val="15000"/>
                  </a:schemeClr>
                </a:solidFill>
              </a:endParaRPr>
            </a:p>
          </p:txBody>
        </p:sp>
      </p:grpSp>
      <p:sp>
        <p:nvSpPr>
          <p:cNvPr id="3" name="CuadroTexto 2">
            <a:extLst>
              <a:ext uri="{FF2B5EF4-FFF2-40B4-BE49-F238E27FC236}">
                <a16:creationId xmlns="" xmlns:a16="http://schemas.microsoft.com/office/drawing/2014/main" id="{010F1593-B86C-4A1C-83B9-C3618714F382}"/>
              </a:ext>
            </a:extLst>
          </p:cNvPr>
          <p:cNvSpPr txBox="1"/>
          <p:nvPr/>
        </p:nvSpPr>
        <p:spPr>
          <a:xfrm>
            <a:off x="198408" y="101566"/>
            <a:ext cx="8747184" cy="1569660"/>
          </a:xfrm>
          <a:prstGeom prst="rect">
            <a:avLst/>
          </a:prstGeom>
          <a:noFill/>
        </p:spPr>
        <p:txBody>
          <a:bodyPr wrap="square" rtlCol="0">
            <a:spAutoFit/>
          </a:bodyPr>
          <a:lstStyle/>
          <a:p>
            <a:pPr>
              <a:spcBef>
                <a:spcPts val="600"/>
              </a:spcBef>
            </a:pPr>
            <a:r>
              <a:rPr lang="ro-RO" sz="2400" b="1" dirty="0" smtClean="0"/>
              <a:t>Acceptând mântuirea oferită la cruce, ne unim cu Hristos într-un legământ. Omul este împăcat cu Dumnezeu </a:t>
            </a:r>
            <a:r>
              <a:rPr lang="ro-RO" sz="2400" b="1" dirty="0" smtClean="0"/>
              <a:t>şi </a:t>
            </a:r>
            <a:r>
              <a:rPr lang="ro-RO" sz="2400" b="1" dirty="0" smtClean="0"/>
              <a:t>cu oamenii. </a:t>
            </a:r>
            <a:r>
              <a:rPr lang="ro-RO" sz="2400" b="1" dirty="0" smtClean="0"/>
              <a:t>Vieţile </a:t>
            </a:r>
            <a:r>
              <a:rPr lang="ro-RO" sz="2400" b="1" dirty="0" smtClean="0"/>
              <a:t>sunt transformate. </a:t>
            </a:r>
            <a:r>
              <a:rPr lang="ro-RO" sz="2400" b="1" dirty="0" smtClean="0"/>
              <a:t>Credincioşii </a:t>
            </a:r>
            <a:r>
              <a:rPr lang="ro-RO" sz="2400" b="1" dirty="0" smtClean="0"/>
              <a:t>se unesc, lăsând la o parte </a:t>
            </a:r>
            <a:r>
              <a:rPr lang="ro-RO" sz="2400" b="1" dirty="0" smtClean="0"/>
              <a:t>diferenţele</a:t>
            </a:r>
            <a:r>
              <a:rPr lang="ro-RO" sz="2400" b="1" dirty="0" smtClean="0"/>
              <a:t>, pentru a împlini o misiune comună</a:t>
            </a:r>
            <a:r>
              <a:rPr lang="ro-RO" sz="2400" b="1" dirty="0" smtClean="0"/>
              <a:t>.</a:t>
            </a:r>
            <a:endParaRPr lang="ro-RO" sz="2400" b="1" dirty="0"/>
          </a:p>
        </p:txBody>
      </p:sp>
    </p:spTree>
    <p:extLst>
      <p:ext uri="{BB962C8B-B14F-4D97-AF65-F5344CB8AC3E}">
        <p14:creationId xmlns:p14="http://schemas.microsoft.com/office/powerpoint/2010/main" xmlns="" val="3074232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extLst>
              <a:ext uri="{BEBA8EAE-BF5A-486C-A8C5-ECC9F3942E4B}">
                <a14:imgProps xmlns:a14="http://schemas.microsoft.com/office/drawing/2010/main" xmlns="">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1613150E-5147-4C2A-B7F3-C2867F7A6DF0}"/>
              </a:ext>
            </a:extLst>
          </p:cNvPr>
          <p:cNvSpPr/>
          <p:nvPr/>
        </p:nvSpPr>
        <p:spPr>
          <a:xfrm>
            <a:off x="3244297" y="0"/>
            <a:ext cx="5899701" cy="769441"/>
          </a:xfrm>
          <a:prstGeom prst="rect">
            <a:avLst/>
          </a:prstGeom>
        </p:spPr>
        <p:txBody>
          <a:bodyPr wrap="square">
            <a:spAutoFit/>
          </a:bodyPr>
          <a:lstStyle/>
          <a:p>
            <a:pPr algn="ctr"/>
            <a:r>
              <a:rPr lang="ro-RO" sz="4400" b="1" spc="30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UNIŢI </a:t>
            </a:r>
            <a:r>
              <a:rPr lang="ro-RO" sz="4400" b="1" spc="30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ÎN </a:t>
            </a:r>
            <a:r>
              <a:rPr lang="ro-RO" sz="4400" b="1" spc="30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HRISTOS</a:t>
            </a:r>
            <a:endParaRPr lang="ro-RO" sz="4400" b="1" spc="3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 xmlns:a16="http://schemas.microsoft.com/office/drawing/2014/main" id="{E3F0C8AC-6B8F-454B-9362-F15E9769407B}"/>
              </a:ext>
            </a:extLst>
          </p:cNvPr>
          <p:cNvSpPr/>
          <p:nvPr/>
        </p:nvSpPr>
        <p:spPr>
          <a:xfrm>
            <a:off x="3711132" y="642989"/>
            <a:ext cx="5244859" cy="1200329"/>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chemeClr val="accent5">
                    <a:lumMod val="50000"/>
                  </a:schemeClr>
                </a:solidFill>
                <a:latin typeface="Comic Sans MS" panose="030F0702030302020204" pitchFamily="66" charset="0"/>
              </a:rPr>
              <a:t>„ca </a:t>
            </a:r>
            <a:r>
              <a:rPr lang="ro-RO" b="1" dirty="0" smtClean="0">
                <a:solidFill>
                  <a:schemeClr val="accent5">
                    <a:lumMod val="50000"/>
                  </a:schemeClr>
                </a:solidFill>
                <a:latin typeface="Comic Sans MS" panose="030F0702030302020204" pitchFamily="66" charset="0"/>
              </a:rPr>
              <a:t>să-l aducă la îndeplinire la împlinirea vremurilor, spre </a:t>
            </a:r>
            <a:r>
              <a:rPr lang="ro-RO" b="1" dirty="0" err="1" smtClean="0">
                <a:solidFill>
                  <a:schemeClr val="accent5">
                    <a:lumMod val="50000"/>
                  </a:schemeClr>
                </a:solidFill>
                <a:latin typeface="Comic Sans MS" panose="030F0702030302020204" pitchFamily="66" charset="0"/>
              </a:rPr>
              <a:t>a-Şi</a:t>
            </a:r>
            <a:r>
              <a:rPr lang="ro-RO" b="1" dirty="0" smtClean="0">
                <a:solidFill>
                  <a:schemeClr val="accent5">
                    <a:lumMod val="50000"/>
                  </a:schemeClr>
                </a:solidFill>
                <a:latin typeface="Comic Sans MS" panose="030F0702030302020204" pitchFamily="66" charset="0"/>
              </a:rPr>
              <a:t> uni iarăşi într-unul în Hristos toate lucrurile: cele din ceruri şi cele de pe pământ.” </a:t>
            </a:r>
            <a:r>
              <a:rPr lang="ro-RO" sz="1600" b="1" dirty="0" smtClean="0">
                <a:solidFill>
                  <a:schemeClr val="accent5">
                    <a:lumMod val="50000"/>
                  </a:schemeClr>
                </a:solidFill>
                <a:latin typeface="Comic Sans MS" panose="030F0702030302020204" pitchFamily="66" charset="0"/>
              </a:rPr>
              <a:t>(Efeseni 1:10)</a:t>
            </a:r>
            <a:endParaRPr lang="ro-RO" sz="1600" b="1" dirty="0">
              <a:solidFill>
                <a:schemeClr val="accent5">
                  <a:lumMod val="50000"/>
                </a:schemeClr>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28E4C2FE-4ED0-4BAF-AE7B-F76BBFC14309}"/>
              </a:ext>
            </a:extLst>
          </p:cNvPr>
          <p:cNvSpPr txBox="1"/>
          <p:nvPr/>
        </p:nvSpPr>
        <p:spPr>
          <a:xfrm>
            <a:off x="119043" y="1938207"/>
            <a:ext cx="4637683" cy="2323713"/>
          </a:xfrm>
          <a:prstGeom prst="rect">
            <a:avLst/>
          </a:prstGeom>
          <a:noFill/>
        </p:spPr>
        <p:txBody>
          <a:bodyPr wrap="square" rtlCol="0">
            <a:spAutoFit/>
          </a:bodyPr>
          <a:lstStyle/>
          <a:p>
            <a:pPr>
              <a:spcBef>
                <a:spcPts val="600"/>
              </a:spcBef>
            </a:pPr>
            <a:r>
              <a:rPr lang="ro-RO" sz="2000" b="1" dirty="0" smtClean="0"/>
              <a:t>Moartea </a:t>
            </a:r>
            <a:r>
              <a:rPr lang="ro-RO" sz="2000" b="1" dirty="0" smtClean="0"/>
              <a:t>şi </a:t>
            </a:r>
            <a:r>
              <a:rPr lang="ro-RO" sz="2000" b="1" dirty="0" smtClean="0"/>
              <a:t>învierea lui Isus ne aduc mântuirea. Acceptând-o, fiecare dintre noi este unit cu Hristos. </a:t>
            </a:r>
          </a:p>
          <a:p>
            <a:pPr>
              <a:spcBef>
                <a:spcPts val="600"/>
              </a:spcBef>
            </a:pPr>
            <a:r>
              <a:rPr lang="ro-RO" sz="2000" b="1" dirty="0" smtClean="0"/>
              <a:t>Fiind </a:t>
            </a:r>
            <a:r>
              <a:rPr lang="ro-RO" sz="2000" b="1" dirty="0" smtClean="0"/>
              <a:t>uniţi </a:t>
            </a:r>
            <a:r>
              <a:rPr lang="ro-RO" sz="2000" b="1" dirty="0" smtClean="0"/>
              <a:t>într-un Mântuitor comun, se </a:t>
            </a:r>
            <a:r>
              <a:rPr lang="ro-RO" sz="2000" b="1" dirty="0" smtClean="0"/>
              <a:t>îndeplineşte </a:t>
            </a:r>
            <a:r>
              <a:rPr lang="ro-RO" sz="2000" b="1" dirty="0" smtClean="0"/>
              <a:t>un al doilea scop al planului de </a:t>
            </a:r>
            <a:r>
              <a:rPr lang="ro-RO" sz="2000" b="1" dirty="0" smtClean="0"/>
              <a:t>mântuire</a:t>
            </a:r>
            <a:r>
              <a:rPr lang="ro-RO" sz="2000" b="1" dirty="0" smtClean="0"/>
              <a:t>: „să </a:t>
            </a:r>
            <a:r>
              <a:rPr lang="ro-RO" sz="2000" b="1" dirty="0" smtClean="0"/>
              <a:t>adune într-un singur trup pe copiii lui Dumnezeu” (Ioan 11:52).</a:t>
            </a:r>
            <a:endParaRPr lang="ro-RO" sz="2000" b="1" dirty="0"/>
          </a:p>
        </p:txBody>
      </p:sp>
      <p:pic>
        <p:nvPicPr>
          <p:cNvPr id="5" name="Imagen 4" descr="Imagen que contiene persona, pared, ropa, hombre&#10;&#10;Descripción generada con confianza muy alta">
            <a:extLst>
              <a:ext uri="{FF2B5EF4-FFF2-40B4-BE49-F238E27FC236}">
                <a16:creationId xmlns="" xmlns:a16="http://schemas.microsoft.com/office/drawing/2014/main" id="{5EE4435A-1084-4C28-B6E9-6D5AE205DAD9}"/>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4655127" y="1824659"/>
            <a:ext cx="4300864" cy="2980579"/>
          </a:xfrm>
          <a:prstGeom prst="rect">
            <a:avLst/>
          </a:prstGeom>
          <a:ln>
            <a:noFill/>
          </a:ln>
          <a:effectLst>
            <a:softEdge rad="112500"/>
          </a:effectLst>
        </p:spPr>
      </p:pic>
      <p:pic>
        <p:nvPicPr>
          <p:cNvPr id="7" name="Imagen 6" descr="Imagen que contiene interior, pared, de pie, mirando&#10;&#10;Descripción generada con confianza alta">
            <a:extLst>
              <a:ext uri="{FF2B5EF4-FFF2-40B4-BE49-F238E27FC236}">
                <a16:creationId xmlns="" xmlns:a16="http://schemas.microsoft.com/office/drawing/2014/main" id="{7BB3501F-FE03-422D-8380-C1B65CFB2A11}"/>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88009" y="102737"/>
            <a:ext cx="3059202" cy="183552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suelo&#10;&#10;Descripción generada con confianza muy alta">
            <a:extLst>
              <a:ext uri="{FF2B5EF4-FFF2-40B4-BE49-F238E27FC236}">
                <a16:creationId xmlns="" xmlns:a16="http://schemas.microsoft.com/office/drawing/2014/main" id="{DACD6D46-0541-4C74-B3DC-9A8EEEE16D54}"/>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119044" y="4295595"/>
            <a:ext cx="3517900" cy="2476500"/>
          </a:xfrm>
          <a:prstGeom prst="roundRect">
            <a:avLst>
              <a:gd name="adj" fmla="val 4167"/>
            </a:avLst>
          </a:prstGeom>
          <a:solidFill>
            <a:srgbClr val="FFFFFF"/>
          </a:solidFill>
          <a:ln w="76200" cap="sq">
            <a:solidFill>
              <a:schemeClr val="tx1"/>
            </a:solidFill>
            <a:miter lim="800000"/>
          </a:ln>
          <a:effectLst/>
          <a:scene3d>
            <a:camera prst="orthographicFront"/>
            <a:lightRig rig="threePt" dir="t">
              <a:rot lat="0" lon="0" rev="2700000"/>
            </a:lightRig>
          </a:scene3d>
          <a:sp3d>
            <a:bevelT h="38100"/>
            <a:contourClr>
              <a:srgbClr val="C0C0C0"/>
            </a:contourClr>
          </a:sp3d>
        </p:spPr>
      </p:pic>
      <p:sp>
        <p:nvSpPr>
          <p:cNvPr id="10" name="Rectángulo 9">
            <a:extLst>
              <a:ext uri="{FF2B5EF4-FFF2-40B4-BE49-F238E27FC236}">
                <a16:creationId xmlns="" xmlns:a16="http://schemas.microsoft.com/office/drawing/2014/main" id="{058656F5-464B-4AD4-991E-5B43C39DFC7B}"/>
              </a:ext>
            </a:extLst>
          </p:cNvPr>
          <p:cNvSpPr/>
          <p:nvPr/>
        </p:nvSpPr>
        <p:spPr>
          <a:xfrm>
            <a:off x="3711132" y="4842064"/>
            <a:ext cx="5463013" cy="2015936"/>
          </a:xfrm>
          <a:prstGeom prst="rect">
            <a:avLst/>
          </a:prstGeom>
        </p:spPr>
        <p:txBody>
          <a:bodyPr wrap="square">
            <a:spAutoFit/>
          </a:bodyPr>
          <a:lstStyle/>
          <a:p>
            <a:pPr>
              <a:spcBef>
                <a:spcPts val="600"/>
              </a:spcBef>
            </a:pPr>
            <a:r>
              <a:rPr lang="ro-RO" sz="2000" b="1" dirty="0" smtClean="0"/>
              <a:t>Când Îl acceptăm public pe Isus prin botez, creăm o legătură de unitate cu </a:t>
            </a:r>
            <a:r>
              <a:rPr lang="ro-RO" sz="2000" b="1" dirty="0" smtClean="0"/>
              <a:t>fraţii şi </a:t>
            </a:r>
            <a:r>
              <a:rPr lang="ro-RO" sz="2000" b="1" dirty="0" smtClean="0"/>
              <a:t>surorile noastre. </a:t>
            </a:r>
          </a:p>
          <a:p>
            <a:pPr>
              <a:spcBef>
                <a:spcPts val="600"/>
              </a:spcBef>
            </a:pPr>
            <a:r>
              <a:rPr lang="ro-RO" sz="2000" b="1" dirty="0" smtClean="0"/>
              <a:t>„Este </a:t>
            </a:r>
            <a:r>
              <a:rPr lang="ro-RO" sz="2000" b="1" dirty="0" smtClean="0"/>
              <a:t>un singur Domn, o singură credinţă, un singur botez. Este un singur Dumnezeu şi Tată al tuturor, care este mai presus de toţi, care lucrează prin toţi şi care este în toţi.” (Efeseni 4:5-6).</a:t>
            </a:r>
            <a:endParaRPr lang="ro-RO" sz="2000" b="1" dirty="0"/>
          </a:p>
        </p:txBody>
      </p:sp>
    </p:spTree>
    <p:extLst>
      <p:ext uri="{BB962C8B-B14F-4D97-AF65-F5344CB8AC3E}">
        <p14:creationId xmlns:p14="http://schemas.microsoft.com/office/powerpoint/2010/main" xmlns="" val="1232383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wipe(left)">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animEffect transition="in" filter="wipe(left)">
                                      <p:cBhvr>
                                        <p:cTn id="5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CD0F78B5-FEA6-4FA5-BD16-53D4A79945DC}"/>
              </a:ext>
            </a:extLst>
          </p:cNvPr>
          <p:cNvSpPr/>
          <p:nvPr/>
        </p:nvSpPr>
        <p:spPr>
          <a:xfrm>
            <a:off x="1000658" y="0"/>
            <a:ext cx="8143341" cy="769441"/>
          </a:xfrm>
          <a:prstGeom prst="rect">
            <a:avLst/>
          </a:prstGeom>
        </p:spPr>
        <p:txBody>
          <a:bodyPr wrap="square">
            <a:spAutoFit/>
            <a:scene3d>
              <a:camera prst="orthographicFront"/>
              <a:lightRig rig="threePt" dir="t"/>
            </a:scene3d>
            <a:sp3d extrusionH="57150">
              <a:bevelT w="57150" h="38100" prst="hardEdge"/>
            </a:sp3d>
          </a:bodyPr>
          <a:lstStyle/>
          <a:p>
            <a:pPr algn="ctr"/>
            <a:r>
              <a:rPr lang="ro-RO" sz="4400" b="1" spc="5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rPr>
              <a:t>UNIŢI </a:t>
            </a:r>
            <a:r>
              <a:rPr lang="ro-RO" sz="4400" b="1" spc="5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rPr>
              <a:t>ÎN </a:t>
            </a:r>
            <a:r>
              <a:rPr lang="ro-RO" sz="4400" b="1" spc="50" smtClean="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rPr>
              <a:t>ÎMPĂCARE</a:t>
            </a:r>
            <a:endParaRPr lang="ro-RO" sz="4400" b="1" spc="50">
              <a:ln w="9525" cmpd="sng">
                <a:solidFill>
                  <a:schemeClr val="accent1"/>
                </a:solidFill>
                <a:prstDash val="solid"/>
              </a:ln>
              <a:solidFill>
                <a:srgbClr val="70AD47">
                  <a:tint val="1000"/>
                </a:srgbClr>
              </a:solidFill>
              <a:effectLst>
                <a:glow rad="38100">
                  <a:schemeClr val="accent1">
                    <a:alpha val="40000"/>
                  </a:schemeClr>
                </a:glow>
                <a:outerShdw blurRad="50800" dist="38100" dir="2700000" algn="tl" rotWithShape="0">
                  <a:prstClr val="black">
                    <a:alpha val="40000"/>
                  </a:prstClr>
                </a:outerShdw>
              </a:effectLst>
            </a:endParaRPr>
          </a:p>
        </p:txBody>
      </p:sp>
      <p:sp>
        <p:nvSpPr>
          <p:cNvPr id="3" name="Rectángulo 2">
            <a:extLst>
              <a:ext uri="{FF2B5EF4-FFF2-40B4-BE49-F238E27FC236}">
                <a16:creationId xmlns="" xmlns:a16="http://schemas.microsoft.com/office/drawing/2014/main" id="{E1AA4527-08B7-4AF8-B9F3-BBD4A1057E2D}"/>
              </a:ext>
            </a:extLst>
          </p:cNvPr>
          <p:cNvSpPr/>
          <p:nvPr/>
        </p:nvSpPr>
        <p:spPr>
          <a:xfrm>
            <a:off x="1006764" y="637727"/>
            <a:ext cx="8102724" cy="646331"/>
          </a:xfrm>
          <a:prstGeom prst="rect">
            <a:avLst/>
          </a:prstGeom>
        </p:spPr>
        <p:txBody>
          <a:bodyPr wrap="square" rIns="0">
            <a:spAutoFit/>
          </a:bodyPr>
          <a:lstStyle/>
          <a:p>
            <a:r>
              <a:rPr lang="ro-RO" b="1" dirty="0"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„Şi </a:t>
            </a:r>
            <a:r>
              <a:rPr lang="ro-RO" b="1" dirty="0"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toate lucrurile acestea sunt de la Dumnezeu, care ne-a împăcat cu El prin Isus Hristos şi ne-a încredinţat slujba împăcării</a:t>
            </a:r>
            <a:r>
              <a:rPr lang="ro-RO" sz="1600" b="1" dirty="0"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 </a:t>
            </a:r>
            <a:r>
              <a:rPr lang="ro-RO" sz="1400" b="1" dirty="0" smtClean="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rPr>
              <a:t>(2 Corinteni 5:18)</a:t>
            </a:r>
            <a:endParaRPr lang="ro-RO" sz="1400" b="1" dirty="0">
              <a:solidFill>
                <a:schemeClr val="accent4">
                  <a:lumMod val="60000"/>
                  <a:lumOff val="40000"/>
                </a:schemeClr>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7C5DCB9C-EA10-4609-845D-88A2E14AC4F2}"/>
              </a:ext>
            </a:extLst>
          </p:cNvPr>
          <p:cNvSpPr txBox="1"/>
          <p:nvPr/>
        </p:nvSpPr>
        <p:spPr>
          <a:xfrm>
            <a:off x="0" y="1284058"/>
            <a:ext cx="6177346" cy="1708160"/>
          </a:xfrm>
          <a:prstGeom prst="rect">
            <a:avLst/>
          </a:prstGeom>
          <a:noFill/>
        </p:spPr>
        <p:txBody>
          <a:bodyPr wrap="square" rtlCol="0">
            <a:spAutoFit/>
          </a:bodyPr>
          <a:lstStyle/>
          <a:p>
            <a:pPr>
              <a:spcBef>
                <a:spcPts val="600"/>
              </a:spcBef>
            </a:pPr>
            <a:r>
              <a:rPr lang="ro-RO" sz="2000" b="1" dirty="0" smtClean="0"/>
              <a:t>Moartea lui Isus a dărâmat zidul de </a:t>
            </a:r>
            <a:r>
              <a:rPr lang="ro-RO" sz="2000" b="1" dirty="0" smtClean="0"/>
              <a:t>despărţire </a:t>
            </a:r>
            <a:r>
              <a:rPr lang="ro-RO" sz="2000" b="1" dirty="0" smtClean="0"/>
              <a:t>existent între iudei </a:t>
            </a:r>
            <a:r>
              <a:rPr lang="ro-RO" sz="2000" b="1" dirty="0" smtClean="0"/>
              <a:t>şi </a:t>
            </a:r>
            <a:r>
              <a:rPr lang="ro-RO" sz="2000" b="1" dirty="0" smtClean="0"/>
              <a:t>neamuri, împăcând două popoare într-unul singur </a:t>
            </a:r>
            <a:r>
              <a:rPr lang="ro-RO" sz="2000" b="1" dirty="0" smtClean="0"/>
              <a:t>(Efeseni 2:13-16).</a:t>
            </a:r>
          </a:p>
          <a:p>
            <a:pPr>
              <a:spcBef>
                <a:spcPts val="600"/>
              </a:spcBef>
            </a:pPr>
            <a:r>
              <a:rPr lang="ro-RO" sz="2000" b="1" dirty="0" smtClean="0"/>
              <a:t>Ţinând </a:t>
            </a:r>
            <a:r>
              <a:rPr lang="ro-RO" sz="2000" b="1" dirty="0" smtClean="0"/>
              <a:t>cont că planul lui Dumnezeu este să îi unească pe </a:t>
            </a:r>
            <a:r>
              <a:rPr lang="ro-RO" sz="2000" b="1" dirty="0" smtClean="0"/>
              <a:t>toţi </a:t>
            </a:r>
            <a:r>
              <a:rPr lang="ro-RO" sz="2000" b="1" dirty="0" smtClean="0"/>
              <a:t>fiii Săi, lucrarea de împăcare are trei </a:t>
            </a:r>
            <a:r>
              <a:rPr lang="ro-RO" sz="2000" b="1" dirty="0" smtClean="0"/>
              <a:t>faze:</a:t>
            </a:r>
            <a:endParaRPr lang="ro-RO" sz="2000" b="1" dirty="0"/>
          </a:p>
        </p:txBody>
      </p:sp>
      <p:graphicFrame>
        <p:nvGraphicFramePr>
          <p:cNvPr id="8" name="Diagrama 7">
            <a:extLst>
              <a:ext uri="{FF2B5EF4-FFF2-40B4-BE49-F238E27FC236}">
                <a16:creationId xmlns="" xmlns:a16="http://schemas.microsoft.com/office/drawing/2014/main" id="{928D6738-9327-45BF-B740-78FE8A8929E9}"/>
              </a:ext>
            </a:extLst>
          </p:cNvPr>
          <p:cNvGraphicFramePr/>
          <p:nvPr>
            <p:extLst>
              <p:ext uri="{D42A27DB-BD31-4B8C-83A1-F6EECF244321}">
                <p14:modId xmlns:p14="http://schemas.microsoft.com/office/powerpoint/2010/main" xmlns="" val="3078971121"/>
              </p:ext>
            </p:extLst>
          </p:nvPr>
        </p:nvGraphicFramePr>
        <p:xfrm>
          <a:off x="-517585" y="2838091"/>
          <a:ext cx="6806242" cy="400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 xmlns:a16="http://schemas.microsoft.com/office/drawing/2014/main" id="{FB696F20-73A2-4D8C-8C16-E12F17E6E7B1}"/>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332620" y="1381290"/>
            <a:ext cx="2664729" cy="35540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interior, ropa&#10;&#10;Descripción generada con confianza alta">
            <a:extLst>
              <a:ext uri="{FF2B5EF4-FFF2-40B4-BE49-F238E27FC236}">
                <a16:creationId xmlns="" xmlns:a16="http://schemas.microsoft.com/office/drawing/2014/main" id="{F3F05B8C-3213-46ED-A10E-BCCE4766D6A9}"/>
              </a:ext>
            </a:extLst>
          </p:cNvPr>
          <p:cNvPicPr>
            <a:picLocks noChangeAspect="1"/>
          </p:cNvPicPr>
          <p:nvPr/>
        </p:nvPicPr>
        <p:blipFill rotWithShape="1">
          <a:blip r:embed="rId8" cstate="screen">
            <a:extLst>
              <a:ext uri="{28A0092B-C50C-407E-A947-70E740481C1C}">
                <a14:useLocalDpi xmlns:a14="http://schemas.microsoft.com/office/drawing/2010/main" xmlns=""/>
              </a:ext>
            </a:extLst>
          </a:blip>
          <a:srcRect/>
          <a:stretch/>
        </p:blipFill>
        <p:spPr>
          <a:xfrm>
            <a:off x="120770" y="174860"/>
            <a:ext cx="845377" cy="1102902"/>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 xmlns:a16="http://schemas.microsoft.com/office/drawing/2014/main" id="{2479CD21-744A-41B9-8EF1-0DBA8068CC35}"/>
              </a:ext>
            </a:extLst>
          </p:cNvPr>
          <p:cNvSpPr txBox="1"/>
          <p:nvPr/>
        </p:nvSpPr>
        <p:spPr>
          <a:xfrm>
            <a:off x="6294459" y="5037579"/>
            <a:ext cx="2742366" cy="1785104"/>
          </a:xfrm>
          <a:prstGeom prst="rect">
            <a:avLst/>
          </a:prstGeom>
          <a:noFill/>
        </p:spPr>
        <p:txBody>
          <a:bodyPr wrap="square" rtlCol="0">
            <a:spAutoFit/>
          </a:bodyPr>
          <a:lstStyle/>
          <a:p>
            <a:pPr>
              <a:lnSpc>
                <a:spcPts val="2200"/>
              </a:lnSpc>
              <a:spcBef>
                <a:spcPts val="600"/>
              </a:spcBef>
            </a:pPr>
            <a:r>
              <a:rPr lang="ro-RO" sz="2000" b="1" dirty="0" smtClean="0"/>
              <a:t>În măsura în care biserica cultivă unitatea </a:t>
            </a:r>
            <a:r>
              <a:rPr lang="ro-RO" sz="2000" b="1" dirty="0" smtClean="0"/>
              <a:t>şi </a:t>
            </a:r>
            <a:r>
              <a:rPr lang="ro-RO" sz="2000" b="1" dirty="0" smtClean="0"/>
              <a:t>împăcarea, universul va vedea lucrarea </a:t>
            </a:r>
            <a:r>
              <a:rPr lang="ro-RO" sz="2000" b="1" dirty="0" smtClean="0"/>
              <a:t>înţelepciunii </a:t>
            </a:r>
            <a:r>
              <a:rPr lang="ro-RO" sz="2000" b="1" dirty="0" smtClean="0"/>
              <a:t>eterne a lui </a:t>
            </a:r>
            <a:r>
              <a:rPr lang="ro-RO" sz="2000" b="1" dirty="0" smtClean="0"/>
              <a:t>Dumnezeu </a:t>
            </a:r>
            <a:r>
              <a:rPr lang="ro-RO" b="1" dirty="0" smtClean="0"/>
              <a:t>(Efes. 3:8-11).</a:t>
            </a:r>
            <a:endParaRPr lang="ro-RO" b="1" dirty="0"/>
          </a:p>
        </p:txBody>
      </p:sp>
    </p:spTree>
    <p:extLst>
      <p:ext uri="{BB962C8B-B14F-4D97-AF65-F5344CB8AC3E}">
        <p14:creationId xmlns:p14="http://schemas.microsoft.com/office/powerpoint/2010/main" xmlns="" val="10026033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7"/>
                                        </p:tgtEl>
                                      </p:cBhvr>
                                    </p:animEffect>
                                  </p:childTnLst>
                                </p:cTn>
                              </p:par>
                              <p:par>
                                <p:cTn id="24" presetID="26"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1000"/>
                                        <p:tgtEl>
                                          <p:spTgt spid="4">
                                            <p:txEl>
                                              <p:pRg st="0" end="0"/>
                                            </p:txEl>
                                          </p:spTgt>
                                        </p:tgtEl>
                                      </p:cBhvr>
                                    </p:animEffect>
                                    <p:anim calcmode="lin" valueType="num">
                                      <p:cBhvr>
                                        <p:cTn id="4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1000"/>
                                        <p:tgtEl>
                                          <p:spTgt spid="4">
                                            <p:txEl>
                                              <p:pRg st="1" end="1"/>
                                            </p:txEl>
                                          </p:spTgt>
                                        </p:tgtEl>
                                      </p:cBhvr>
                                    </p:animEffect>
                                    <p:anim calcmode="lin" valueType="num">
                                      <p:cBhvr>
                                        <p:cTn id="5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6"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17" presetClass="entr" presetSubtype="8" fill="hold" grpId="0" nodeType="afterEffect">
                                  <p:stCondLst>
                                    <p:cond delay="0"/>
                                  </p:stCondLst>
                                  <p:childTnLst>
                                    <p:set>
                                      <p:cBhvr>
                                        <p:cTn id="64" dur="1" fill="hold">
                                          <p:stCondLst>
                                            <p:cond delay="0"/>
                                          </p:stCondLst>
                                        </p:cTn>
                                        <p:tgtEl>
                                          <p:spTgt spid="8">
                                            <p:graphicEl>
                                              <a:dgm id="{FD946551-7A1B-46FD-B6D5-43D5BF8146F4}"/>
                                            </p:graphicEl>
                                          </p:spTgt>
                                        </p:tgtEl>
                                        <p:attrNameLst>
                                          <p:attrName>style.visibility</p:attrName>
                                        </p:attrNameLst>
                                      </p:cBhvr>
                                      <p:to>
                                        <p:strVal val="visible"/>
                                      </p:to>
                                    </p:set>
                                    <p:anim calcmode="lin" valueType="num">
                                      <p:cBhvr>
                                        <p:cTn id="65" dur="500" fill="hold"/>
                                        <p:tgtEl>
                                          <p:spTgt spid="8">
                                            <p:graphicEl>
                                              <a:dgm id="{FD946551-7A1B-46FD-B6D5-43D5BF8146F4}"/>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8">
                                            <p:graphicEl>
                                              <a:dgm id="{FD946551-7A1B-46FD-B6D5-43D5BF8146F4}"/>
                                            </p:graphicEl>
                                          </p:spTgt>
                                        </p:tgtEl>
                                        <p:attrNameLst>
                                          <p:attrName>ppt_y</p:attrName>
                                        </p:attrNameLst>
                                      </p:cBhvr>
                                      <p:tavLst>
                                        <p:tav tm="0">
                                          <p:val>
                                            <p:strVal val="#ppt_y"/>
                                          </p:val>
                                        </p:tav>
                                        <p:tav tm="100000">
                                          <p:val>
                                            <p:strVal val="#ppt_y"/>
                                          </p:val>
                                        </p:tav>
                                      </p:tavLst>
                                    </p:anim>
                                    <p:anim calcmode="lin" valueType="num">
                                      <p:cBhvr>
                                        <p:cTn id="67" dur="500" fill="hold"/>
                                        <p:tgtEl>
                                          <p:spTgt spid="8">
                                            <p:graphicEl>
                                              <a:dgm id="{FD946551-7A1B-46FD-B6D5-43D5BF8146F4}"/>
                                            </p:graphicEl>
                                          </p:spTgt>
                                        </p:tgtEl>
                                        <p:attrNameLst>
                                          <p:attrName>ppt_w</p:attrName>
                                        </p:attrNameLst>
                                      </p:cBhvr>
                                      <p:tavLst>
                                        <p:tav tm="0">
                                          <p:val>
                                            <p:fltVal val="0"/>
                                          </p:val>
                                        </p:tav>
                                        <p:tav tm="100000">
                                          <p:val>
                                            <p:strVal val="#ppt_w"/>
                                          </p:val>
                                        </p:tav>
                                      </p:tavLst>
                                    </p:anim>
                                    <p:anim calcmode="lin" valueType="num">
                                      <p:cBhvr>
                                        <p:cTn id="68" dur="500" fill="hold"/>
                                        <p:tgtEl>
                                          <p:spTgt spid="8">
                                            <p:graphicEl>
                                              <a:dgm id="{FD946551-7A1B-46FD-B6D5-43D5BF8146F4}"/>
                                            </p:graphicEl>
                                          </p:spTgt>
                                        </p:tgtEl>
                                        <p:attrNameLst>
                                          <p:attrName>ppt_h</p:attrName>
                                        </p:attrNameLst>
                                      </p:cBhvr>
                                      <p:tavLst>
                                        <p:tav tm="0">
                                          <p:val>
                                            <p:strVal val="#ppt_h"/>
                                          </p:val>
                                        </p:tav>
                                        <p:tav tm="100000">
                                          <p:val>
                                            <p:strVal val="#ppt_h"/>
                                          </p:val>
                                        </p:tav>
                                      </p:tavLst>
                                    </p:anim>
                                  </p:childTnLst>
                                </p:cTn>
                              </p:par>
                              <p:par>
                                <p:cTn id="69" presetID="17" presetClass="entr" presetSubtype="2" fill="hold" grpId="0" nodeType="withEffect">
                                  <p:stCondLst>
                                    <p:cond delay="0"/>
                                  </p:stCondLst>
                                  <p:childTnLst>
                                    <p:set>
                                      <p:cBhvr>
                                        <p:cTn id="70" dur="1" fill="hold">
                                          <p:stCondLst>
                                            <p:cond delay="0"/>
                                          </p:stCondLst>
                                        </p:cTn>
                                        <p:tgtEl>
                                          <p:spTgt spid="8">
                                            <p:graphicEl>
                                              <a:dgm id="{78F3FD08-0CF2-4927-9314-2ED96BEEA6D8}"/>
                                            </p:graphicEl>
                                          </p:spTgt>
                                        </p:tgtEl>
                                        <p:attrNameLst>
                                          <p:attrName>style.visibility</p:attrName>
                                        </p:attrNameLst>
                                      </p:cBhvr>
                                      <p:to>
                                        <p:strVal val="visible"/>
                                      </p:to>
                                    </p:set>
                                    <p:anim calcmode="lin" valueType="num">
                                      <p:cBhvr>
                                        <p:cTn id="71" dur="500" fill="hold"/>
                                        <p:tgtEl>
                                          <p:spTgt spid="8">
                                            <p:graphicEl>
                                              <a:dgm id="{78F3FD08-0CF2-4927-9314-2ED96BEEA6D8}"/>
                                            </p:graphicEl>
                                          </p:spTgt>
                                        </p:tgtEl>
                                        <p:attrNameLst>
                                          <p:attrName>ppt_x</p:attrName>
                                        </p:attrNameLst>
                                      </p:cBhvr>
                                      <p:tavLst>
                                        <p:tav tm="0">
                                          <p:val>
                                            <p:strVal val="#ppt_x+#ppt_w/2"/>
                                          </p:val>
                                        </p:tav>
                                        <p:tav tm="100000">
                                          <p:val>
                                            <p:strVal val="#ppt_x"/>
                                          </p:val>
                                        </p:tav>
                                      </p:tavLst>
                                    </p:anim>
                                    <p:anim calcmode="lin" valueType="num">
                                      <p:cBhvr>
                                        <p:cTn id="72" dur="500" fill="hold"/>
                                        <p:tgtEl>
                                          <p:spTgt spid="8">
                                            <p:graphicEl>
                                              <a:dgm id="{78F3FD08-0CF2-4927-9314-2ED96BEEA6D8}"/>
                                            </p:graphicEl>
                                          </p:spTgt>
                                        </p:tgtEl>
                                        <p:attrNameLst>
                                          <p:attrName>ppt_y</p:attrName>
                                        </p:attrNameLst>
                                      </p:cBhvr>
                                      <p:tavLst>
                                        <p:tav tm="0">
                                          <p:val>
                                            <p:strVal val="#ppt_y"/>
                                          </p:val>
                                        </p:tav>
                                        <p:tav tm="100000">
                                          <p:val>
                                            <p:strVal val="#ppt_y"/>
                                          </p:val>
                                        </p:tav>
                                      </p:tavLst>
                                    </p:anim>
                                    <p:anim calcmode="lin" valueType="num">
                                      <p:cBhvr>
                                        <p:cTn id="73" dur="500" fill="hold"/>
                                        <p:tgtEl>
                                          <p:spTgt spid="8">
                                            <p:graphicEl>
                                              <a:dgm id="{78F3FD08-0CF2-4927-9314-2ED96BEEA6D8}"/>
                                            </p:graphicEl>
                                          </p:spTgt>
                                        </p:tgtEl>
                                        <p:attrNameLst>
                                          <p:attrName>ppt_w</p:attrName>
                                        </p:attrNameLst>
                                      </p:cBhvr>
                                      <p:tavLst>
                                        <p:tav tm="0">
                                          <p:val>
                                            <p:fltVal val="0"/>
                                          </p:val>
                                        </p:tav>
                                        <p:tav tm="100000">
                                          <p:val>
                                            <p:strVal val="#ppt_w"/>
                                          </p:val>
                                        </p:tav>
                                      </p:tavLst>
                                    </p:anim>
                                    <p:anim calcmode="lin" valueType="num">
                                      <p:cBhvr>
                                        <p:cTn id="74" dur="500" fill="hold"/>
                                        <p:tgtEl>
                                          <p:spTgt spid="8">
                                            <p:graphicEl>
                                              <a:dgm id="{78F3FD08-0CF2-4927-9314-2ED96BEEA6D8}"/>
                                            </p:graphic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8">
                                            <p:graphicEl>
                                              <a:dgm id="{48500527-A5F0-4180-9667-4387634689C7}"/>
                                            </p:graphicEl>
                                          </p:spTgt>
                                        </p:tgtEl>
                                        <p:attrNameLst>
                                          <p:attrName>style.visibility</p:attrName>
                                        </p:attrNameLst>
                                      </p:cBhvr>
                                      <p:to>
                                        <p:strVal val="visible"/>
                                      </p:to>
                                    </p:set>
                                    <p:anim calcmode="lin" valueType="num">
                                      <p:cBhvr>
                                        <p:cTn id="79" dur="500" fill="hold"/>
                                        <p:tgtEl>
                                          <p:spTgt spid="8">
                                            <p:graphicEl>
                                              <a:dgm id="{48500527-A5F0-4180-9667-4387634689C7}"/>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8">
                                            <p:graphicEl>
                                              <a:dgm id="{48500527-A5F0-4180-9667-4387634689C7}"/>
                                            </p:graphicEl>
                                          </p:spTgt>
                                        </p:tgtEl>
                                        <p:attrNameLst>
                                          <p:attrName>ppt_y</p:attrName>
                                        </p:attrNameLst>
                                      </p:cBhvr>
                                      <p:tavLst>
                                        <p:tav tm="0">
                                          <p:val>
                                            <p:strVal val="#ppt_y"/>
                                          </p:val>
                                        </p:tav>
                                        <p:tav tm="100000">
                                          <p:val>
                                            <p:strVal val="#ppt_y"/>
                                          </p:val>
                                        </p:tav>
                                      </p:tavLst>
                                    </p:anim>
                                    <p:anim calcmode="lin" valueType="num">
                                      <p:cBhvr>
                                        <p:cTn id="81" dur="500" fill="hold"/>
                                        <p:tgtEl>
                                          <p:spTgt spid="8">
                                            <p:graphicEl>
                                              <a:dgm id="{48500527-A5F0-4180-9667-4387634689C7}"/>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48500527-A5F0-4180-9667-4387634689C7}"/>
                                            </p:graphicEl>
                                          </p:spTgt>
                                        </p:tgtEl>
                                        <p:attrNameLst>
                                          <p:attrName>ppt_h</p:attrName>
                                        </p:attrNameLst>
                                      </p:cBhvr>
                                      <p:tavLst>
                                        <p:tav tm="0">
                                          <p:val>
                                            <p:strVal val="#ppt_h"/>
                                          </p:val>
                                        </p:tav>
                                        <p:tav tm="100000">
                                          <p:val>
                                            <p:strVal val="#ppt_h"/>
                                          </p:val>
                                        </p:tav>
                                      </p:tavLst>
                                    </p:anim>
                                  </p:childTnLst>
                                </p:cTn>
                              </p:par>
                              <p:par>
                                <p:cTn id="83" presetID="17" presetClass="entr" presetSubtype="2" fill="hold" grpId="0" nodeType="withEffect">
                                  <p:stCondLst>
                                    <p:cond delay="0"/>
                                  </p:stCondLst>
                                  <p:childTnLst>
                                    <p:set>
                                      <p:cBhvr>
                                        <p:cTn id="84" dur="1" fill="hold">
                                          <p:stCondLst>
                                            <p:cond delay="0"/>
                                          </p:stCondLst>
                                        </p:cTn>
                                        <p:tgtEl>
                                          <p:spTgt spid="8">
                                            <p:graphicEl>
                                              <a:dgm id="{0CB9C591-D086-4D32-BED0-EF42809B96B1}"/>
                                            </p:graphicEl>
                                          </p:spTgt>
                                        </p:tgtEl>
                                        <p:attrNameLst>
                                          <p:attrName>style.visibility</p:attrName>
                                        </p:attrNameLst>
                                      </p:cBhvr>
                                      <p:to>
                                        <p:strVal val="visible"/>
                                      </p:to>
                                    </p:set>
                                    <p:anim calcmode="lin" valueType="num">
                                      <p:cBhvr>
                                        <p:cTn id="85" dur="500" fill="hold"/>
                                        <p:tgtEl>
                                          <p:spTgt spid="8">
                                            <p:graphicEl>
                                              <a:dgm id="{0CB9C591-D086-4D32-BED0-EF42809B96B1}"/>
                                            </p:graphicEl>
                                          </p:spTgt>
                                        </p:tgtEl>
                                        <p:attrNameLst>
                                          <p:attrName>ppt_x</p:attrName>
                                        </p:attrNameLst>
                                      </p:cBhvr>
                                      <p:tavLst>
                                        <p:tav tm="0">
                                          <p:val>
                                            <p:strVal val="#ppt_x+#ppt_w/2"/>
                                          </p:val>
                                        </p:tav>
                                        <p:tav tm="100000">
                                          <p:val>
                                            <p:strVal val="#ppt_x"/>
                                          </p:val>
                                        </p:tav>
                                      </p:tavLst>
                                    </p:anim>
                                    <p:anim calcmode="lin" valueType="num">
                                      <p:cBhvr>
                                        <p:cTn id="86" dur="500" fill="hold"/>
                                        <p:tgtEl>
                                          <p:spTgt spid="8">
                                            <p:graphicEl>
                                              <a:dgm id="{0CB9C591-D086-4D32-BED0-EF42809B96B1}"/>
                                            </p:graphicEl>
                                          </p:spTgt>
                                        </p:tgtEl>
                                        <p:attrNameLst>
                                          <p:attrName>ppt_y</p:attrName>
                                        </p:attrNameLst>
                                      </p:cBhvr>
                                      <p:tavLst>
                                        <p:tav tm="0">
                                          <p:val>
                                            <p:strVal val="#ppt_y"/>
                                          </p:val>
                                        </p:tav>
                                        <p:tav tm="100000">
                                          <p:val>
                                            <p:strVal val="#ppt_y"/>
                                          </p:val>
                                        </p:tav>
                                      </p:tavLst>
                                    </p:anim>
                                    <p:anim calcmode="lin" valueType="num">
                                      <p:cBhvr>
                                        <p:cTn id="87" dur="500" fill="hold"/>
                                        <p:tgtEl>
                                          <p:spTgt spid="8">
                                            <p:graphicEl>
                                              <a:dgm id="{0CB9C591-D086-4D32-BED0-EF42809B96B1}"/>
                                            </p:graphicEl>
                                          </p:spTgt>
                                        </p:tgtEl>
                                        <p:attrNameLst>
                                          <p:attrName>ppt_w</p:attrName>
                                        </p:attrNameLst>
                                      </p:cBhvr>
                                      <p:tavLst>
                                        <p:tav tm="0">
                                          <p:val>
                                            <p:fltVal val="0"/>
                                          </p:val>
                                        </p:tav>
                                        <p:tav tm="100000">
                                          <p:val>
                                            <p:strVal val="#ppt_w"/>
                                          </p:val>
                                        </p:tav>
                                      </p:tavLst>
                                    </p:anim>
                                    <p:anim calcmode="lin" valueType="num">
                                      <p:cBhvr>
                                        <p:cTn id="88" dur="500" fill="hold"/>
                                        <p:tgtEl>
                                          <p:spTgt spid="8">
                                            <p:graphicEl>
                                              <a:dgm id="{0CB9C591-D086-4D32-BED0-EF42809B96B1}"/>
                                            </p:graphicEl>
                                          </p:spTgt>
                                        </p:tgtEl>
                                        <p:attrNameLst>
                                          <p:attrName>ppt_h</p:attrName>
                                        </p:attrNameLst>
                                      </p:cBhvr>
                                      <p:tavLst>
                                        <p:tav tm="0">
                                          <p:val>
                                            <p:strVal val="#ppt_h"/>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grpId="0" nodeType="clickEffect">
                                  <p:stCondLst>
                                    <p:cond delay="0"/>
                                  </p:stCondLst>
                                  <p:childTnLst>
                                    <p:set>
                                      <p:cBhvr>
                                        <p:cTn id="92" dur="1" fill="hold">
                                          <p:stCondLst>
                                            <p:cond delay="0"/>
                                          </p:stCondLst>
                                        </p:cTn>
                                        <p:tgtEl>
                                          <p:spTgt spid="8">
                                            <p:graphicEl>
                                              <a:dgm id="{2BCFE665-EF97-401C-9E99-370AF724B388}"/>
                                            </p:graphicEl>
                                          </p:spTgt>
                                        </p:tgtEl>
                                        <p:attrNameLst>
                                          <p:attrName>style.visibility</p:attrName>
                                        </p:attrNameLst>
                                      </p:cBhvr>
                                      <p:to>
                                        <p:strVal val="visible"/>
                                      </p:to>
                                    </p:set>
                                    <p:anim calcmode="lin" valueType="num">
                                      <p:cBhvr>
                                        <p:cTn id="93" dur="500" fill="hold"/>
                                        <p:tgtEl>
                                          <p:spTgt spid="8">
                                            <p:graphicEl>
                                              <a:dgm id="{2BCFE665-EF97-401C-9E99-370AF724B388}"/>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8">
                                            <p:graphicEl>
                                              <a:dgm id="{2BCFE665-EF97-401C-9E99-370AF724B388}"/>
                                            </p:graphicEl>
                                          </p:spTgt>
                                        </p:tgtEl>
                                        <p:attrNameLst>
                                          <p:attrName>ppt_y</p:attrName>
                                        </p:attrNameLst>
                                      </p:cBhvr>
                                      <p:tavLst>
                                        <p:tav tm="0">
                                          <p:val>
                                            <p:strVal val="#ppt_y"/>
                                          </p:val>
                                        </p:tav>
                                        <p:tav tm="100000">
                                          <p:val>
                                            <p:strVal val="#ppt_y"/>
                                          </p:val>
                                        </p:tav>
                                      </p:tavLst>
                                    </p:anim>
                                    <p:anim calcmode="lin" valueType="num">
                                      <p:cBhvr>
                                        <p:cTn id="95" dur="500" fill="hold"/>
                                        <p:tgtEl>
                                          <p:spTgt spid="8">
                                            <p:graphicEl>
                                              <a:dgm id="{2BCFE665-EF97-401C-9E99-370AF724B388}"/>
                                            </p:graphicEl>
                                          </p:spTgt>
                                        </p:tgtEl>
                                        <p:attrNameLst>
                                          <p:attrName>ppt_w</p:attrName>
                                        </p:attrNameLst>
                                      </p:cBhvr>
                                      <p:tavLst>
                                        <p:tav tm="0">
                                          <p:val>
                                            <p:fltVal val="0"/>
                                          </p:val>
                                        </p:tav>
                                        <p:tav tm="100000">
                                          <p:val>
                                            <p:strVal val="#ppt_w"/>
                                          </p:val>
                                        </p:tav>
                                      </p:tavLst>
                                    </p:anim>
                                    <p:anim calcmode="lin" valueType="num">
                                      <p:cBhvr>
                                        <p:cTn id="96" dur="500" fill="hold"/>
                                        <p:tgtEl>
                                          <p:spTgt spid="8">
                                            <p:graphicEl>
                                              <a:dgm id="{2BCFE665-EF97-401C-9E99-370AF724B388}"/>
                                            </p:graphicEl>
                                          </p:spTgt>
                                        </p:tgtEl>
                                        <p:attrNameLst>
                                          <p:attrName>ppt_h</p:attrName>
                                        </p:attrNameLst>
                                      </p:cBhvr>
                                      <p:tavLst>
                                        <p:tav tm="0">
                                          <p:val>
                                            <p:strVal val="#ppt_h"/>
                                          </p:val>
                                        </p:tav>
                                        <p:tav tm="100000">
                                          <p:val>
                                            <p:strVal val="#ppt_h"/>
                                          </p:val>
                                        </p:tav>
                                      </p:tavLst>
                                    </p:anim>
                                  </p:childTnLst>
                                </p:cTn>
                              </p:par>
                              <p:par>
                                <p:cTn id="97" presetID="17" presetClass="entr" presetSubtype="2" fill="hold" grpId="0" nodeType="withEffect">
                                  <p:stCondLst>
                                    <p:cond delay="0"/>
                                  </p:stCondLst>
                                  <p:childTnLst>
                                    <p:set>
                                      <p:cBhvr>
                                        <p:cTn id="98" dur="1" fill="hold">
                                          <p:stCondLst>
                                            <p:cond delay="0"/>
                                          </p:stCondLst>
                                        </p:cTn>
                                        <p:tgtEl>
                                          <p:spTgt spid="8">
                                            <p:graphicEl>
                                              <a:dgm id="{B84E7897-436B-41FD-89C9-25A96374EE9F}"/>
                                            </p:graphicEl>
                                          </p:spTgt>
                                        </p:tgtEl>
                                        <p:attrNameLst>
                                          <p:attrName>style.visibility</p:attrName>
                                        </p:attrNameLst>
                                      </p:cBhvr>
                                      <p:to>
                                        <p:strVal val="visible"/>
                                      </p:to>
                                    </p:set>
                                    <p:anim calcmode="lin" valueType="num">
                                      <p:cBhvr>
                                        <p:cTn id="99" dur="500" fill="hold"/>
                                        <p:tgtEl>
                                          <p:spTgt spid="8">
                                            <p:graphicEl>
                                              <a:dgm id="{B84E7897-436B-41FD-89C9-25A96374EE9F}"/>
                                            </p:graphicEl>
                                          </p:spTgt>
                                        </p:tgtEl>
                                        <p:attrNameLst>
                                          <p:attrName>ppt_x</p:attrName>
                                        </p:attrNameLst>
                                      </p:cBhvr>
                                      <p:tavLst>
                                        <p:tav tm="0">
                                          <p:val>
                                            <p:strVal val="#ppt_x+#ppt_w/2"/>
                                          </p:val>
                                        </p:tav>
                                        <p:tav tm="100000">
                                          <p:val>
                                            <p:strVal val="#ppt_x"/>
                                          </p:val>
                                        </p:tav>
                                      </p:tavLst>
                                    </p:anim>
                                    <p:anim calcmode="lin" valueType="num">
                                      <p:cBhvr>
                                        <p:cTn id="100" dur="500" fill="hold"/>
                                        <p:tgtEl>
                                          <p:spTgt spid="8">
                                            <p:graphicEl>
                                              <a:dgm id="{B84E7897-436B-41FD-89C9-25A96374EE9F}"/>
                                            </p:graphicEl>
                                          </p:spTgt>
                                        </p:tgtEl>
                                        <p:attrNameLst>
                                          <p:attrName>ppt_y</p:attrName>
                                        </p:attrNameLst>
                                      </p:cBhvr>
                                      <p:tavLst>
                                        <p:tav tm="0">
                                          <p:val>
                                            <p:strVal val="#ppt_y"/>
                                          </p:val>
                                        </p:tav>
                                        <p:tav tm="100000">
                                          <p:val>
                                            <p:strVal val="#ppt_y"/>
                                          </p:val>
                                        </p:tav>
                                      </p:tavLst>
                                    </p:anim>
                                    <p:anim calcmode="lin" valueType="num">
                                      <p:cBhvr>
                                        <p:cTn id="101" dur="500" fill="hold"/>
                                        <p:tgtEl>
                                          <p:spTgt spid="8">
                                            <p:graphicEl>
                                              <a:dgm id="{B84E7897-436B-41FD-89C9-25A96374EE9F}"/>
                                            </p:graphicEl>
                                          </p:spTgt>
                                        </p:tgtEl>
                                        <p:attrNameLst>
                                          <p:attrName>ppt_w</p:attrName>
                                        </p:attrNameLst>
                                      </p:cBhvr>
                                      <p:tavLst>
                                        <p:tav tm="0">
                                          <p:val>
                                            <p:fltVal val="0"/>
                                          </p:val>
                                        </p:tav>
                                        <p:tav tm="100000">
                                          <p:val>
                                            <p:strVal val="#ppt_w"/>
                                          </p:val>
                                        </p:tav>
                                      </p:tavLst>
                                    </p:anim>
                                    <p:anim calcmode="lin" valueType="num">
                                      <p:cBhvr>
                                        <p:cTn id="102" dur="500" fill="hold"/>
                                        <p:tgtEl>
                                          <p:spTgt spid="8">
                                            <p:graphicEl>
                                              <a:dgm id="{B84E7897-436B-41FD-89C9-25A96374EE9F}"/>
                                            </p:graphicEl>
                                          </p:spTgt>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5" presetClass="entr" presetSubtype="0" fill="hold" grpId="0" nodeType="click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p:cTn id="107" dur="1000" fill="hold"/>
                                        <p:tgtEl>
                                          <p:spTgt spid="6"/>
                                        </p:tgtEl>
                                        <p:attrNameLst>
                                          <p:attrName>ppt_w</p:attrName>
                                        </p:attrNameLst>
                                      </p:cBhvr>
                                      <p:tavLst>
                                        <p:tav tm="0">
                                          <p:val>
                                            <p:fltVal val="0"/>
                                          </p:val>
                                        </p:tav>
                                        <p:tav tm="100000">
                                          <p:val>
                                            <p:strVal val="#ppt_w"/>
                                          </p:val>
                                        </p:tav>
                                      </p:tavLst>
                                    </p:anim>
                                    <p:anim calcmode="lin" valueType="num">
                                      <p:cBhvr>
                                        <p:cTn id="108" dur="1000" fill="hold"/>
                                        <p:tgtEl>
                                          <p:spTgt spid="6"/>
                                        </p:tgtEl>
                                        <p:attrNameLst>
                                          <p:attrName>ppt_h</p:attrName>
                                        </p:attrNameLst>
                                      </p:cBhvr>
                                      <p:tavLst>
                                        <p:tav tm="0">
                                          <p:val>
                                            <p:fltVal val="0"/>
                                          </p:val>
                                        </p:tav>
                                        <p:tav tm="100000">
                                          <p:val>
                                            <p:strVal val="#ppt_h"/>
                                          </p:val>
                                        </p:tav>
                                      </p:tavLst>
                                    </p:anim>
                                    <p:anim calcmode="lin" valueType="num">
                                      <p:cBhvr>
                                        <p:cTn id="10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Graphic spid="8" grpId="0" uiExpand="1">
        <p:bldSub>
          <a:bldDgm bld="one"/>
        </p:bldSub>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F32C0BE6-FAB3-4A38-85E7-A8F8B0A14E0C}"/>
              </a:ext>
            </a:extLst>
          </p:cNvPr>
          <p:cNvSpPr/>
          <p:nvPr/>
        </p:nvSpPr>
        <p:spPr>
          <a:xfrm>
            <a:off x="0" y="0"/>
            <a:ext cx="9143999" cy="76944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ro-RO" sz="4400" b="1" spc="300" smtClean="0">
                <a:ln/>
                <a:solidFill>
                  <a:srgbClr val="F5E319"/>
                </a:solidFill>
              </a:rPr>
              <a:t>UNIŢI </a:t>
            </a:r>
            <a:r>
              <a:rPr lang="ro-RO" sz="4400" b="1" spc="300" smtClean="0">
                <a:ln/>
                <a:solidFill>
                  <a:srgbClr val="F5E319"/>
                </a:solidFill>
              </a:rPr>
              <a:t>ÎN </a:t>
            </a:r>
            <a:r>
              <a:rPr lang="ro-RO" sz="4400" b="1" spc="300" smtClean="0">
                <a:ln/>
                <a:solidFill>
                  <a:srgbClr val="F5E319"/>
                </a:solidFill>
              </a:rPr>
              <a:t>PRACTICĂ</a:t>
            </a:r>
            <a:endParaRPr lang="ro-RO" sz="4400" b="1" spc="300">
              <a:ln/>
              <a:solidFill>
                <a:srgbClr val="F5E319"/>
              </a:solidFill>
            </a:endParaRPr>
          </a:p>
        </p:txBody>
      </p:sp>
      <p:sp>
        <p:nvSpPr>
          <p:cNvPr id="3" name="Rectángulo 2">
            <a:extLst>
              <a:ext uri="{FF2B5EF4-FFF2-40B4-BE49-F238E27FC236}">
                <a16:creationId xmlns="" xmlns:a16="http://schemas.microsoft.com/office/drawing/2014/main" id="{875A1C50-FCC8-461C-AE82-DDD7CC1DEACA}"/>
              </a:ext>
            </a:extLst>
          </p:cNvPr>
          <p:cNvSpPr/>
          <p:nvPr/>
        </p:nvSpPr>
        <p:spPr>
          <a:xfrm>
            <a:off x="-1" y="655933"/>
            <a:ext cx="9144000" cy="369332"/>
          </a:xfrm>
          <a:prstGeom prst="rect">
            <a:avLst/>
          </a:prstGeom>
        </p:spPr>
        <p:txBody>
          <a:bodyPr wrap="square" lIns="0" rIns="0">
            <a:spAutoFit/>
          </a:bodyPr>
          <a:lstStyle/>
          <a:p>
            <a:pPr algn="ctr"/>
            <a:r>
              <a:rPr lang="ro-RO" b="1" dirty="0" smtClean="0">
                <a:solidFill>
                  <a:srgbClr val="D3C4DA"/>
                </a:solidFill>
                <a:effectLst>
                  <a:outerShdw blurRad="38100" dist="38100" dir="2700000" algn="tl">
                    <a:srgbClr val="000000">
                      <a:alpha val="43137"/>
                    </a:srgbClr>
                  </a:outerShdw>
                </a:effectLst>
                <a:latin typeface="Comic Sans MS" panose="030F0702030302020204" pitchFamily="66" charset="0"/>
              </a:rPr>
              <a:t>„Cine </a:t>
            </a:r>
            <a:r>
              <a:rPr lang="ro-RO" b="1" dirty="0" smtClean="0">
                <a:solidFill>
                  <a:srgbClr val="D3C4DA"/>
                </a:solidFill>
                <a:effectLst>
                  <a:outerShdw blurRad="38100" dist="38100" dir="2700000" algn="tl">
                    <a:srgbClr val="000000">
                      <a:alpha val="43137"/>
                    </a:srgbClr>
                  </a:outerShdw>
                </a:effectLst>
                <a:latin typeface="Comic Sans MS" panose="030F0702030302020204" pitchFamily="66" charset="0"/>
              </a:rPr>
              <a:t>zice că rămâne în El trebuie să trăiască şi el cum a trăit Isus.” </a:t>
            </a:r>
            <a:r>
              <a:rPr lang="ro-RO" sz="1600" b="1" dirty="0" smtClean="0">
                <a:solidFill>
                  <a:srgbClr val="D3C4DA"/>
                </a:solidFill>
                <a:effectLst>
                  <a:outerShdw blurRad="38100" dist="38100" dir="2700000" algn="tl">
                    <a:srgbClr val="000000">
                      <a:alpha val="43137"/>
                    </a:srgbClr>
                  </a:outerShdw>
                </a:effectLst>
                <a:latin typeface="Comic Sans MS" panose="030F0702030302020204" pitchFamily="66" charset="0"/>
              </a:rPr>
              <a:t>(1 Ioan 2:6)</a:t>
            </a:r>
            <a:endParaRPr lang="ro-RO" b="1" dirty="0">
              <a:solidFill>
                <a:srgbClr val="D3C4DA"/>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6C5AD794-6861-4C86-A76D-2E59340B7AA9}"/>
              </a:ext>
            </a:extLst>
          </p:cNvPr>
          <p:cNvSpPr txBox="1"/>
          <p:nvPr/>
        </p:nvSpPr>
        <p:spPr>
          <a:xfrm>
            <a:off x="4192437" y="1025265"/>
            <a:ext cx="4831385" cy="1708160"/>
          </a:xfrm>
          <a:prstGeom prst="rect">
            <a:avLst/>
          </a:prstGeom>
          <a:noFill/>
        </p:spPr>
        <p:txBody>
          <a:bodyPr wrap="square" rtlCol="0">
            <a:spAutoFit/>
          </a:bodyPr>
          <a:lstStyle/>
          <a:p>
            <a:pPr>
              <a:spcBef>
                <a:spcPts val="600"/>
              </a:spcBef>
            </a:pPr>
            <a:r>
              <a:rPr lang="ro-RO" sz="2000" b="1" smtClean="0">
                <a:solidFill>
                  <a:schemeClr val="bg1"/>
                </a:solidFill>
                <a:effectLst>
                  <a:outerShdw blurRad="38100" dist="38100" dir="2700000" algn="tl">
                    <a:srgbClr val="000000">
                      <a:alpha val="43137"/>
                    </a:srgbClr>
                  </a:outerShdw>
                </a:effectLst>
              </a:rPr>
              <a:t>Acceptarea lui Isus nu este un asentiment intelectual. Produce schimbări practice în </a:t>
            </a:r>
            <a:r>
              <a:rPr lang="ro-RO" sz="2000" b="1" smtClean="0">
                <a:solidFill>
                  <a:schemeClr val="bg1"/>
                </a:solidFill>
                <a:effectLst>
                  <a:outerShdw blurRad="38100" dist="38100" dir="2700000" algn="tl">
                    <a:srgbClr val="000000">
                      <a:alpha val="43137"/>
                    </a:srgbClr>
                  </a:outerShdw>
                </a:effectLst>
              </a:rPr>
              <a:t>viaţa </a:t>
            </a:r>
            <a:r>
              <a:rPr lang="ro-RO" sz="2000" b="1" smtClean="0">
                <a:solidFill>
                  <a:schemeClr val="bg1"/>
                </a:solidFill>
                <a:effectLst>
                  <a:outerShdw blurRad="38100" dist="38100" dir="2700000" algn="tl">
                    <a:srgbClr val="000000">
                      <a:alpha val="43137"/>
                    </a:srgbClr>
                  </a:outerShdw>
                </a:effectLst>
              </a:rPr>
              <a:t>noastră. </a:t>
            </a:r>
          </a:p>
          <a:p>
            <a:pPr>
              <a:spcBef>
                <a:spcPts val="600"/>
              </a:spcBef>
            </a:pPr>
            <a:r>
              <a:rPr lang="ro-RO" sz="2000" b="1" smtClean="0">
                <a:solidFill>
                  <a:schemeClr val="bg1"/>
                </a:solidFill>
                <a:effectLst>
                  <a:outerShdw blurRad="38100" dist="38100" dir="2700000" algn="tl">
                    <a:srgbClr val="000000">
                      <a:alpha val="43137"/>
                    </a:srgbClr>
                  </a:outerShdw>
                </a:effectLst>
              </a:rPr>
              <a:t>Sentimentele </a:t>
            </a:r>
            <a:r>
              <a:rPr lang="ro-RO" sz="2000" b="1" smtClean="0">
                <a:solidFill>
                  <a:schemeClr val="bg1"/>
                </a:solidFill>
                <a:effectLst>
                  <a:outerShdw blurRad="38100" dist="38100" dir="2700000" algn="tl">
                    <a:srgbClr val="000000">
                      <a:alpha val="43137"/>
                    </a:srgbClr>
                  </a:outerShdw>
                </a:effectLst>
              </a:rPr>
              <a:t>şi acţiunile </a:t>
            </a:r>
            <a:r>
              <a:rPr lang="ro-RO" sz="2000" b="1" smtClean="0">
                <a:solidFill>
                  <a:schemeClr val="bg1"/>
                </a:solidFill>
                <a:effectLst>
                  <a:outerShdw blurRad="38100" dist="38100" dir="2700000" algn="tl">
                    <a:srgbClr val="000000">
                      <a:alpha val="43137"/>
                    </a:srgbClr>
                  </a:outerShdw>
                </a:effectLst>
              </a:rPr>
              <a:t>noastre se schimbă </a:t>
            </a:r>
            <a:r>
              <a:rPr lang="ro-RO" sz="2000" b="1" smtClean="0">
                <a:solidFill>
                  <a:schemeClr val="bg1"/>
                </a:solidFill>
                <a:effectLst>
                  <a:outerShdw blurRad="38100" dist="38100" dir="2700000" algn="tl">
                    <a:srgbClr val="000000">
                      <a:alpha val="43137"/>
                    </a:srgbClr>
                  </a:outerShdw>
                </a:effectLst>
              </a:rPr>
              <a:t>şi </a:t>
            </a:r>
            <a:r>
              <a:rPr lang="ro-RO" sz="2000" b="1" smtClean="0">
                <a:solidFill>
                  <a:schemeClr val="bg1"/>
                </a:solidFill>
                <a:effectLst>
                  <a:outerShdw blurRad="38100" dist="38100" dir="2700000" algn="tl">
                    <a:srgbClr val="000000">
                      <a:alpha val="43137"/>
                    </a:srgbClr>
                  </a:outerShdw>
                </a:effectLst>
              </a:rPr>
              <a:t>se </a:t>
            </a:r>
            <a:r>
              <a:rPr lang="ro-RO" sz="2000" b="1" smtClean="0">
                <a:solidFill>
                  <a:schemeClr val="bg1"/>
                </a:solidFill>
                <a:effectLst>
                  <a:outerShdw blurRad="38100" dist="38100" dir="2700000" algn="tl">
                    <a:srgbClr val="000000">
                      <a:alpha val="43137"/>
                    </a:srgbClr>
                  </a:outerShdw>
                </a:effectLst>
              </a:rPr>
              <a:t>întăreşte </a:t>
            </a:r>
            <a:r>
              <a:rPr lang="ro-RO" sz="2000" b="1" smtClean="0">
                <a:solidFill>
                  <a:schemeClr val="bg1"/>
                </a:solidFill>
                <a:effectLst>
                  <a:outerShdw blurRad="38100" dist="38100" dir="2700000" algn="tl">
                    <a:srgbClr val="000000">
                      <a:alpha val="43137"/>
                    </a:srgbClr>
                  </a:outerShdw>
                </a:effectLst>
              </a:rPr>
              <a:t>unitatea </a:t>
            </a:r>
            <a:r>
              <a:rPr lang="ro-RO" sz="2000" b="1" smtClean="0">
                <a:solidFill>
                  <a:schemeClr val="bg1"/>
                </a:solidFill>
                <a:effectLst>
                  <a:outerShdw blurRad="38100" dist="38100" dir="2700000" algn="tl">
                    <a:srgbClr val="000000">
                      <a:alpha val="43137"/>
                    </a:srgbClr>
                  </a:outerShdw>
                </a:effectLst>
              </a:rPr>
              <a:t>cu </a:t>
            </a:r>
            <a:r>
              <a:rPr lang="ro-RO" sz="2000" b="1" smtClean="0">
                <a:solidFill>
                  <a:schemeClr val="bg1"/>
                </a:solidFill>
                <a:effectLst>
                  <a:outerShdw blurRad="38100" dist="38100" dir="2700000" algn="tl">
                    <a:srgbClr val="000000">
                      <a:alpha val="43137"/>
                    </a:srgbClr>
                  </a:outerShdw>
                </a:effectLst>
              </a:rPr>
              <a:t>ceilalţi.</a:t>
            </a:r>
            <a:endParaRPr lang="ro-RO" sz="2000" b="1">
              <a:solidFill>
                <a:schemeClr val="bg1"/>
              </a:solidFill>
              <a:effectLst>
                <a:outerShdw blurRad="38100" dist="38100" dir="2700000" algn="tl">
                  <a:srgbClr val="000000">
                    <a:alpha val="43137"/>
                  </a:srgbClr>
                </a:outerShdw>
              </a:effectLst>
            </a:endParaRPr>
          </a:p>
        </p:txBody>
      </p:sp>
      <p:pic>
        <p:nvPicPr>
          <p:cNvPr id="6" name="Imagen 5" descr="Imagen que contiene persona, interior, bailarín&#10;&#10;Descripción generada con confianza muy alta">
            <a:extLst>
              <a:ext uri="{FF2B5EF4-FFF2-40B4-BE49-F238E27FC236}">
                <a16:creationId xmlns="" xmlns:a16="http://schemas.microsoft.com/office/drawing/2014/main" id="{764CF8F3-C39D-4D60-A34F-52BBD22F50E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20175" y="1107236"/>
            <a:ext cx="3952085" cy="2964064"/>
          </a:xfrm>
          <a:prstGeom prst="rect">
            <a:avLst/>
          </a:prstGeom>
          <a:ln w="38100" cap="sq">
            <a:solidFill>
              <a:srgbClr val="F5E319"/>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descr="Imagen que contiene persona, grupo, interior, hombre&#10;&#10;Descripción generada con confianza alta">
            <a:extLst>
              <a:ext uri="{FF2B5EF4-FFF2-40B4-BE49-F238E27FC236}">
                <a16:creationId xmlns="" xmlns:a16="http://schemas.microsoft.com/office/drawing/2014/main" id="{D2CCBE9A-0739-4549-8F27-97314520B786}"/>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17031" y="4231138"/>
            <a:ext cx="3906929" cy="2521190"/>
          </a:xfrm>
          <a:prstGeom prst="rect">
            <a:avLst/>
          </a:prstGeom>
          <a:ln>
            <a:noFill/>
          </a:ln>
          <a:effectLst>
            <a:softEdge rad="112500"/>
          </a:effectLst>
        </p:spPr>
      </p:pic>
      <p:pic>
        <p:nvPicPr>
          <p:cNvPr id="12" name="Imagen 11" descr="Imagen que contiene hierba, edificio, grupo, suelo&#10;&#10;Descripción generada con confianza muy alta">
            <a:extLst>
              <a:ext uri="{FF2B5EF4-FFF2-40B4-BE49-F238E27FC236}">
                <a16:creationId xmlns="" xmlns:a16="http://schemas.microsoft.com/office/drawing/2014/main" id="{EA00B5C6-E0FC-4003-BD1D-FAA909932072}"/>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4547962" y="2754959"/>
            <a:ext cx="3886143" cy="1708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ángulo 12">
            <a:extLst>
              <a:ext uri="{FF2B5EF4-FFF2-40B4-BE49-F238E27FC236}">
                <a16:creationId xmlns="" xmlns:a16="http://schemas.microsoft.com/office/drawing/2014/main" id="{5E393BEB-C32E-463F-805D-BCBDCF82C09F}"/>
              </a:ext>
            </a:extLst>
          </p:cNvPr>
          <p:cNvSpPr/>
          <p:nvPr/>
        </p:nvSpPr>
        <p:spPr>
          <a:xfrm>
            <a:off x="4072259" y="4463119"/>
            <a:ext cx="5052785" cy="2323713"/>
          </a:xfrm>
          <a:prstGeom prst="rect">
            <a:avLst/>
          </a:prstGeom>
        </p:spPr>
        <p:txBody>
          <a:bodyPr wrap="square">
            <a:spAutoFit/>
          </a:bodyPr>
          <a:lstStyle/>
          <a:p>
            <a:pPr>
              <a:spcBef>
                <a:spcPts val="600"/>
              </a:spcBef>
            </a:pPr>
            <a:r>
              <a:rPr lang="ro-RO" sz="2000" b="1" smtClean="0">
                <a:solidFill>
                  <a:schemeClr val="bg1"/>
                </a:solidFill>
                <a:effectLst>
                  <a:outerShdw blurRad="38100" dist="38100" dir="2700000" algn="tl">
                    <a:srgbClr val="000000">
                      <a:alpha val="43137"/>
                    </a:srgbClr>
                  </a:outerShdw>
                </a:effectLst>
              </a:rPr>
              <a:t>Mărturia cea mai puternică pentru lume este o </a:t>
            </a:r>
            <a:r>
              <a:rPr lang="ro-RO" sz="2000" b="1" smtClean="0">
                <a:solidFill>
                  <a:schemeClr val="bg1"/>
                </a:solidFill>
                <a:effectLst>
                  <a:outerShdw blurRad="38100" dist="38100" dir="2700000" algn="tl">
                    <a:srgbClr val="000000">
                      <a:alpha val="43137"/>
                    </a:srgbClr>
                  </a:outerShdw>
                </a:effectLst>
              </a:rPr>
              <a:t>viaţă </a:t>
            </a:r>
            <a:r>
              <a:rPr lang="ro-RO" sz="2000" b="1" smtClean="0">
                <a:solidFill>
                  <a:schemeClr val="bg1"/>
                </a:solidFill>
                <a:effectLst>
                  <a:outerShdw blurRad="38100" dist="38100" dir="2700000" algn="tl">
                    <a:srgbClr val="000000">
                      <a:alpha val="43137"/>
                    </a:srgbClr>
                  </a:outerShdw>
                </a:effectLst>
              </a:rPr>
              <a:t>transformată de puterea Duhului </a:t>
            </a:r>
            <a:r>
              <a:rPr lang="ro-RO" sz="2000" b="1" smtClean="0">
                <a:solidFill>
                  <a:schemeClr val="bg1"/>
                </a:solidFill>
                <a:effectLst>
                  <a:outerShdw blurRad="38100" dist="38100" dir="2700000" algn="tl">
                    <a:srgbClr val="000000">
                      <a:alpha val="43137"/>
                    </a:srgbClr>
                  </a:outerShdw>
                </a:effectLst>
              </a:rPr>
              <a:t>Sfânt </a:t>
            </a:r>
            <a:r>
              <a:rPr lang="ro-RO" sz="2000" b="1" smtClean="0">
                <a:solidFill>
                  <a:schemeClr val="bg1"/>
                </a:solidFill>
                <a:effectLst>
                  <a:outerShdw blurRad="38100" dist="38100" dir="2700000" algn="tl">
                    <a:srgbClr val="000000">
                      <a:alpha val="43137"/>
                    </a:srgbClr>
                  </a:outerShdw>
                </a:effectLst>
              </a:rPr>
              <a:t>(</a:t>
            </a:r>
            <a:r>
              <a:rPr lang="ro-RO" sz="2000" b="1" smtClean="0">
                <a:solidFill>
                  <a:schemeClr val="bg1"/>
                </a:solidFill>
                <a:effectLst>
                  <a:outerShdw blurRad="38100" dist="38100" dir="2700000" algn="tl">
                    <a:srgbClr val="000000">
                      <a:alpha val="43137"/>
                    </a:srgbClr>
                  </a:outerShdw>
                </a:effectLst>
              </a:rPr>
              <a:t>1 </a:t>
            </a:r>
            <a:r>
              <a:rPr lang="ro-RO" sz="2000" b="1" smtClean="0">
                <a:solidFill>
                  <a:schemeClr val="bg1"/>
                </a:solidFill>
                <a:effectLst>
                  <a:outerShdw blurRad="38100" dist="38100" dir="2700000" algn="tl">
                    <a:srgbClr val="000000">
                      <a:alpha val="43137"/>
                    </a:srgbClr>
                  </a:outerShdw>
                </a:effectLst>
              </a:rPr>
              <a:t>Petru</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2:11-12).</a:t>
            </a:r>
            <a:endParaRPr lang="ro-RO" sz="2000" b="1" smtClean="0">
              <a:solidFill>
                <a:schemeClr val="bg1"/>
              </a:solidFill>
              <a:effectLst>
                <a:outerShdw blurRad="38100" dist="38100" dir="2700000" algn="tl">
                  <a:srgbClr val="000000">
                    <a:alpha val="43137"/>
                  </a:srgbClr>
                </a:outerShdw>
              </a:effectLst>
            </a:endParaRPr>
          </a:p>
          <a:p>
            <a:pPr>
              <a:spcBef>
                <a:spcPts val="600"/>
              </a:spcBef>
            </a:pPr>
            <a:r>
              <a:rPr lang="ro-RO" sz="2000" b="1" smtClean="0">
                <a:solidFill>
                  <a:schemeClr val="bg1"/>
                </a:solidFill>
                <a:effectLst>
                  <a:outerShdw blurRad="38100" dist="38100" dir="2700000" algn="tl">
                    <a:srgbClr val="000000">
                      <a:alpha val="43137"/>
                    </a:srgbClr>
                  </a:outerShdw>
                </a:effectLst>
              </a:rPr>
              <a:t>Î</a:t>
            </a:r>
            <a:r>
              <a:rPr lang="ro-RO" sz="2000" b="1" smtClean="0">
                <a:solidFill>
                  <a:schemeClr val="bg1"/>
                </a:solidFill>
                <a:effectLst>
                  <a:outerShdw blurRad="38100" dist="38100" dir="2700000" algn="tl">
                    <a:srgbClr val="000000">
                      <a:alpha val="43137"/>
                    </a:srgbClr>
                  </a:outerShdw>
                </a:effectLst>
              </a:rPr>
              <a:t>n </a:t>
            </a:r>
            <a:r>
              <a:rPr lang="ro-RO" sz="2000" b="1" smtClean="0">
                <a:solidFill>
                  <a:schemeClr val="bg1"/>
                </a:solidFill>
                <a:effectLst>
                  <a:outerShdw blurRad="38100" dist="38100" dir="2700000" algn="tl">
                    <a:srgbClr val="000000">
                      <a:alpha val="43137"/>
                    </a:srgbClr>
                  </a:outerShdw>
                </a:effectLst>
              </a:rPr>
              <a:t>Efeseni</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4:25-5:2</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Coloseni</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3:1-17</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Matei</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7:12</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Galateni</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6:2</a:t>
            </a:r>
            <a:r>
              <a:rPr lang="ro-RO" sz="2000" b="1" smtClean="0">
                <a:solidFill>
                  <a:schemeClr val="bg1"/>
                </a:solidFill>
                <a:effectLst>
                  <a:outerShdw blurRad="38100" dist="38100" dir="2700000" algn="tl">
                    <a:srgbClr val="000000">
                      <a:alpha val="43137"/>
                    </a:srgbClr>
                  </a:outerShdw>
                </a:effectLst>
              </a:rPr>
              <a:t>, 1 </a:t>
            </a:r>
            <a:r>
              <a:rPr lang="ro-RO" sz="2000" b="1" smtClean="0">
                <a:solidFill>
                  <a:schemeClr val="bg1"/>
                </a:solidFill>
                <a:effectLst>
                  <a:outerShdw blurRad="38100" dist="38100" dir="2700000" algn="tl">
                    <a:srgbClr val="000000">
                      <a:alpha val="43137"/>
                    </a:srgbClr>
                  </a:outerShdw>
                </a:effectLst>
              </a:rPr>
              <a:t>Petru</a:t>
            </a:r>
            <a:r>
              <a:rPr lang="ro-RO" sz="2000" b="1" smtClean="0">
                <a:solidFill>
                  <a:schemeClr val="bg1"/>
                </a:solidFill>
                <a:effectLst>
                  <a:outerShdw blurRad="38100" dist="38100" dir="2700000" algn="tl">
                    <a:srgbClr val="000000">
                      <a:alpha val="43137"/>
                    </a:srgbClr>
                  </a:outerShdw>
                </a:effectLst>
              </a:rPr>
              <a:t> </a:t>
            </a:r>
            <a:r>
              <a:rPr lang="ro-RO" sz="2000" b="1" smtClean="0">
                <a:solidFill>
                  <a:schemeClr val="bg1"/>
                </a:solidFill>
                <a:effectLst>
                  <a:outerShdw blurRad="38100" dist="38100" dir="2700000" algn="tl">
                    <a:srgbClr val="000000">
                      <a:alpha val="43137"/>
                    </a:srgbClr>
                  </a:outerShdw>
                </a:effectLst>
              </a:rPr>
              <a:t>3:3-4 </a:t>
            </a:r>
            <a:r>
              <a:rPr lang="ro-RO" sz="2000" b="1" smtClean="0">
                <a:solidFill>
                  <a:schemeClr val="bg1"/>
                </a:solidFill>
                <a:effectLst>
                  <a:outerShdw blurRad="38100" dist="38100" dir="2700000" algn="tl">
                    <a:srgbClr val="000000">
                      <a:alpha val="43137"/>
                    </a:srgbClr>
                  </a:outerShdw>
                </a:effectLst>
              </a:rPr>
              <a:t>şi 1 </a:t>
            </a:r>
            <a:r>
              <a:rPr lang="ro-RO" sz="2000" b="1" smtClean="0">
                <a:solidFill>
                  <a:schemeClr val="bg1"/>
                </a:solidFill>
                <a:effectLst>
                  <a:outerShdw blurRad="38100" dist="38100" dir="2700000" algn="tl">
                    <a:srgbClr val="000000">
                      <a:alpha val="43137"/>
                    </a:srgbClr>
                  </a:outerShdw>
                </a:effectLst>
              </a:rPr>
              <a:t>Corinteni</a:t>
            </a:r>
            <a:r>
              <a:rPr lang="ro-RO" sz="2000" b="1" smtClean="0">
                <a:solidFill>
                  <a:schemeClr val="bg1"/>
                </a:solidFill>
                <a:effectLst>
                  <a:outerShdw blurRad="38100" dist="38100" dir="2700000" algn="tl">
                    <a:srgbClr val="000000">
                      <a:alpha val="43137"/>
                    </a:srgbClr>
                  </a:outerShdw>
                </a:effectLst>
              </a:rPr>
              <a:t> 10:31 </a:t>
            </a:r>
            <a:r>
              <a:rPr lang="ro-RO" sz="2000" b="1" smtClean="0">
                <a:solidFill>
                  <a:schemeClr val="bg1"/>
                </a:solidFill>
                <a:effectLst>
                  <a:outerShdw blurRad="38100" dist="38100" dir="2700000" algn="tl">
                    <a:srgbClr val="000000">
                      <a:alpha val="43137"/>
                    </a:srgbClr>
                  </a:outerShdw>
                </a:effectLst>
              </a:rPr>
              <a:t>(</a:t>
            </a:r>
            <a:r>
              <a:rPr lang="ro-RO" sz="2000" b="1" smtClean="0">
                <a:solidFill>
                  <a:schemeClr val="bg1"/>
                </a:solidFill>
                <a:effectLst>
                  <a:outerShdw blurRad="38100" dist="38100" dir="2700000" algn="tl">
                    <a:srgbClr val="000000">
                      <a:alpha val="43137"/>
                    </a:srgbClr>
                  </a:outerShdw>
                </a:effectLst>
              </a:rPr>
              <a:t>între </a:t>
            </a:r>
            <a:r>
              <a:rPr lang="ro-RO" sz="2000" b="1" smtClean="0">
                <a:solidFill>
                  <a:schemeClr val="bg1"/>
                </a:solidFill>
                <a:effectLst>
                  <a:outerShdw blurRad="38100" dist="38100" dir="2700000" algn="tl">
                    <a:srgbClr val="000000">
                      <a:alpha val="43137"/>
                    </a:srgbClr>
                  </a:outerShdw>
                </a:effectLst>
              </a:rPr>
              <a:t>altele</a:t>
            </a:r>
            <a:r>
              <a:rPr lang="ro-RO" sz="2000" b="1" smtClean="0">
                <a:solidFill>
                  <a:schemeClr val="bg1"/>
                </a:solidFill>
                <a:effectLst>
                  <a:outerShdw blurRad="38100" dist="38100" dir="2700000" algn="tl">
                    <a:srgbClr val="000000">
                      <a:alpha val="43137"/>
                    </a:srgbClr>
                  </a:outerShdw>
                </a:effectLst>
              </a:rPr>
              <a:t>), putem </a:t>
            </a:r>
            <a:r>
              <a:rPr lang="ro-RO" sz="2000" b="1" smtClean="0">
                <a:solidFill>
                  <a:schemeClr val="bg1"/>
                </a:solidFill>
                <a:effectLst>
                  <a:outerShdw blurRad="38100" dist="38100" dir="2700000" algn="tl">
                    <a:srgbClr val="000000">
                      <a:alpha val="43137"/>
                    </a:srgbClr>
                  </a:outerShdw>
                </a:effectLst>
              </a:rPr>
              <a:t>vedea cum este transformată </a:t>
            </a:r>
            <a:r>
              <a:rPr lang="ro-RO" sz="2000" b="1" smtClean="0">
                <a:solidFill>
                  <a:schemeClr val="bg1"/>
                </a:solidFill>
                <a:effectLst>
                  <a:outerShdw blurRad="38100" dist="38100" dir="2700000" algn="tl">
                    <a:srgbClr val="000000">
                      <a:alpha val="43137"/>
                    </a:srgbClr>
                  </a:outerShdw>
                </a:effectLst>
              </a:rPr>
              <a:t>viaţa </a:t>
            </a:r>
            <a:r>
              <a:rPr lang="ro-RO" sz="2000" b="1" smtClean="0">
                <a:solidFill>
                  <a:schemeClr val="bg1"/>
                </a:solidFill>
                <a:effectLst>
                  <a:outerShdw blurRad="38100" dist="38100" dir="2700000" algn="tl">
                    <a:srgbClr val="000000">
                      <a:alpha val="43137"/>
                    </a:srgbClr>
                  </a:outerShdw>
                </a:effectLst>
              </a:rPr>
              <a:t>credinciosului.</a:t>
            </a:r>
            <a:endParaRPr lang="ro-RO" sz="2000" b="1">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60088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900" decel="100000" fill="hold"/>
                                        <p:tgtEl>
                                          <p:spTgt spid="1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left)">
                                      <p:cBhvr>
                                        <p:cTn id="53" dur="500"/>
                                        <p:tgtEl>
                                          <p:spTgt spid="1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xEl>
                                              <p:pRg st="1" end="1"/>
                                            </p:txEl>
                                          </p:spTgt>
                                        </p:tgtEl>
                                        <p:attrNameLst>
                                          <p:attrName>style.visibility</p:attrName>
                                        </p:attrNameLst>
                                      </p:cBhvr>
                                      <p:to>
                                        <p:strVal val="visible"/>
                                      </p:to>
                                    </p:set>
                                    <p:animEffect transition="in" filter="wipe(left)">
                                      <p:cBhvr>
                                        <p:cTn id="58"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F32C0BE6-FAB3-4A38-85E7-A8F8B0A14E0C}"/>
              </a:ext>
            </a:extLst>
          </p:cNvPr>
          <p:cNvSpPr/>
          <p:nvPr/>
        </p:nvSpPr>
        <p:spPr>
          <a:xfrm>
            <a:off x="0" y="0"/>
            <a:ext cx="9143999" cy="923330"/>
          </a:xfrm>
          <a:prstGeom prst="rect">
            <a:avLst/>
          </a:prstGeom>
        </p:spPr>
        <p:txBody>
          <a:bodyPr wrap="square">
            <a:spAutoFit/>
          </a:bodyPr>
          <a:lstStyle/>
          <a:p>
            <a:pPr algn="ctr"/>
            <a:r>
              <a:rPr lang="ro-RO" sz="5400" b="1" smtClean="0">
                <a:ln w="22225">
                  <a:solidFill>
                    <a:schemeClr val="tx1"/>
                  </a:solidFill>
                  <a:prstDash val="solid"/>
                </a:ln>
                <a:solidFill>
                  <a:srgbClr val="FFFF00"/>
                </a:solidFill>
                <a:effectLst>
                  <a:outerShdw dist="38100" dir="2700000" algn="tl" rotWithShape="0">
                    <a:schemeClr val="tx1"/>
                  </a:outerShdw>
                </a:effectLst>
              </a:rPr>
              <a:t>UNIŢI </a:t>
            </a:r>
            <a:r>
              <a:rPr lang="ro-RO" sz="5400" b="1" smtClean="0">
                <a:ln w="22225">
                  <a:solidFill>
                    <a:schemeClr val="tx1"/>
                  </a:solidFill>
                  <a:prstDash val="solid"/>
                </a:ln>
                <a:solidFill>
                  <a:srgbClr val="FFFF00"/>
                </a:solidFill>
                <a:effectLst>
                  <a:outerShdw dist="38100" dir="2700000" algn="tl" rotWithShape="0">
                    <a:schemeClr val="tx1"/>
                  </a:outerShdw>
                </a:effectLst>
              </a:rPr>
              <a:t>ÎN </a:t>
            </a:r>
            <a:r>
              <a:rPr lang="ro-RO" sz="5400" b="1" smtClean="0">
                <a:ln w="22225">
                  <a:solidFill>
                    <a:schemeClr val="tx1"/>
                  </a:solidFill>
                  <a:prstDash val="solid"/>
                </a:ln>
                <a:solidFill>
                  <a:srgbClr val="FFFF00"/>
                </a:solidFill>
                <a:effectLst>
                  <a:outerShdw dist="38100" dir="2700000" algn="tl" rotWithShape="0">
                    <a:schemeClr val="tx1"/>
                  </a:outerShdw>
                </a:effectLst>
              </a:rPr>
              <a:t>PRACTICĂ</a:t>
            </a:r>
            <a:endParaRPr lang="ro-RO" sz="5400" b="1">
              <a:ln w="22225">
                <a:solidFill>
                  <a:schemeClr val="tx1"/>
                </a:solidFill>
                <a:prstDash val="solid"/>
              </a:ln>
              <a:solidFill>
                <a:srgbClr val="FFFF00"/>
              </a:solidFill>
              <a:effectLst>
                <a:outerShdw dist="38100" dir="2700000" algn="tl" rotWithShape="0">
                  <a:schemeClr val="tx1"/>
                </a:outerShdw>
              </a:effectLst>
            </a:endParaRPr>
          </a:p>
        </p:txBody>
      </p:sp>
      <p:sp>
        <p:nvSpPr>
          <p:cNvPr id="5" name="CuadroTexto 4">
            <a:extLst>
              <a:ext uri="{FF2B5EF4-FFF2-40B4-BE49-F238E27FC236}">
                <a16:creationId xmlns="" xmlns:a16="http://schemas.microsoft.com/office/drawing/2014/main" id="{47C65009-6C63-437A-A4E1-EB89F93BC98D}"/>
              </a:ext>
            </a:extLst>
          </p:cNvPr>
          <p:cNvSpPr txBox="1"/>
          <p:nvPr/>
        </p:nvSpPr>
        <p:spPr>
          <a:xfrm>
            <a:off x="0" y="914399"/>
            <a:ext cx="9143999" cy="400110"/>
          </a:xfrm>
          <a:prstGeom prst="rect">
            <a:avLst/>
          </a:prstGeom>
          <a:solidFill>
            <a:schemeClr val="bg1">
              <a:alpha val="80000"/>
            </a:schemeClr>
          </a:solidFill>
          <a:ln>
            <a:solidFill>
              <a:schemeClr val="tx1"/>
            </a:solidFill>
          </a:ln>
        </p:spPr>
        <p:txBody>
          <a:bodyPr wrap="square" rtlCol="0">
            <a:spAutoFit/>
          </a:bodyPr>
          <a:lstStyle/>
          <a:p>
            <a:pPr algn="ctr">
              <a:spcBef>
                <a:spcPts val="600"/>
              </a:spcBef>
            </a:pPr>
            <a:r>
              <a:rPr lang="ro-RO" sz="2000" b="1" smtClean="0"/>
              <a:t>Conform cu pasajele citate anterior, ce trebuie să părăsească credinciosul</a:t>
            </a:r>
            <a:r>
              <a:rPr lang="ro-RO" sz="2000" b="1" smtClean="0"/>
              <a:t>? </a:t>
            </a:r>
            <a:endParaRPr lang="ro-RO" sz="2000" b="1"/>
          </a:p>
        </p:txBody>
      </p:sp>
      <p:graphicFrame>
        <p:nvGraphicFramePr>
          <p:cNvPr id="6" name="Diagrama 5">
            <a:extLst>
              <a:ext uri="{FF2B5EF4-FFF2-40B4-BE49-F238E27FC236}">
                <a16:creationId xmlns="" xmlns:a16="http://schemas.microsoft.com/office/drawing/2014/main" id="{496D7552-71C8-4E02-B46B-865BCF28D1F9}"/>
              </a:ext>
            </a:extLst>
          </p:cNvPr>
          <p:cNvGraphicFramePr/>
          <p:nvPr>
            <p:extLst>
              <p:ext uri="{D42A27DB-BD31-4B8C-83A1-F6EECF244321}">
                <p14:modId xmlns:p14="http://schemas.microsoft.com/office/powerpoint/2010/main" xmlns="" val="1141725697"/>
              </p:ext>
            </p:extLst>
          </p:nvPr>
        </p:nvGraphicFramePr>
        <p:xfrm>
          <a:off x="196968" y="1500517"/>
          <a:ext cx="7404340" cy="5055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Imagen que contiene persona, sujetando, hombre, de pie&#10;&#10;Descripción generada con confianza muy alta">
            <a:extLst>
              <a:ext uri="{FF2B5EF4-FFF2-40B4-BE49-F238E27FC236}">
                <a16:creationId xmlns="" xmlns:a16="http://schemas.microsoft.com/office/drawing/2014/main" id="{8109483A-4B9F-4AA6-B288-0E6904E4EEB4}"/>
              </a:ext>
            </a:extLst>
          </p:cNvPr>
          <p:cNvPicPr>
            <a:picLocks noChangeAspect="1"/>
          </p:cNvPicPr>
          <p:nvPr/>
        </p:nvPicPr>
        <p:blipFill>
          <a:blip r:embed="rId7">
            <a:extLst>
              <a:ext uri="{28A0092B-C50C-407E-A947-70E740481C1C}">
                <a14:useLocalDpi xmlns:a14="http://schemas.microsoft.com/office/drawing/2010/main" xmlns=""/>
              </a:ext>
            </a:extLst>
          </a:blip>
          <a:stretch>
            <a:fillRect/>
          </a:stretch>
        </p:blipFill>
        <p:spPr>
          <a:xfrm>
            <a:off x="5944917" y="1849148"/>
            <a:ext cx="3199083" cy="4252343"/>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xmlns="" val="52634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6">
                                            <p:graphicEl>
                                              <a:dgm id="{38A67778-4EAF-49DB-A550-9AD7328F4210}"/>
                                            </p:graphicEl>
                                          </p:spTgt>
                                        </p:tgtEl>
                                        <p:attrNameLst>
                                          <p:attrName>style.visibility</p:attrName>
                                        </p:attrNameLst>
                                      </p:cBhvr>
                                      <p:to>
                                        <p:strVal val="visible"/>
                                      </p:to>
                                    </p:set>
                                    <p:anim calcmode="lin" valueType="num">
                                      <p:cBhvr>
                                        <p:cTn id="14" dur="500" fill="hold"/>
                                        <p:tgtEl>
                                          <p:spTgt spid="6">
                                            <p:graphicEl>
                                              <a:dgm id="{38A67778-4EAF-49DB-A550-9AD7328F4210}"/>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38A67778-4EAF-49DB-A550-9AD7328F4210}"/>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38A67778-4EAF-49DB-A550-9AD7328F4210}"/>
                                            </p:graphicEl>
                                          </p:spTgt>
                                        </p:tgtEl>
                                      </p:cBhvr>
                                    </p:animEffect>
                                    <p:anim calcmode="lin" valueType="num">
                                      <p:cBhvr>
                                        <p:cTn id="17" dur="500" fill="hold"/>
                                        <p:tgtEl>
                                          <p:spTgt spid="6">
                                            <p:graphicEl>
                                              <a:dgm id="{38A67778-4EAF-49DB-A550-9AD7328F4210}"/>
                                            </p:graphicEl>
                                          </p:spTgt>
                                        </p:tgtEl>
                                        <p:attrNameLst>
                                          <p:attrName>ppt_x</p:attrName>
                                        </p:attrNameLst>
                                      </p:cBhvr>
                                      <p:tavLst>
                                        <p:tav tm="0">
                                          <p:val>
                                            <p:fltVal val="0.5"/>
                                          </p:val>
                                        </p:tav>
                                        <p:tav tm="100000">
                                          <p:val>
                                            <p:strVal val="#ppt_x"/>
                                          </p:val>
                                        </p:tav>
                                      </p:tavLst>
                                    </p:anim>
                                    <p:anim calcmode="lin" valueType="num">
                                      <p:cBhvr>
                                        <p:cTn id="18" dur="500" fill="hold"/>
                                        <p:tgtEl>
                                          <p:spTgt spid="6">
                                            <p:graphicEl>
                                              <a:dgm id="{38A67778-4EAF-49DB-A550-9AD7328F4210}"/>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6">
                                            <p:graphicEl>
                                              <a:dgm id="{C9C476A5-7F17-4FFB-8B05-F036749D6DA2}"/>
                                            </p:graphicEl>
                                          </p:spTgt>
                                        </p:tgtEl>
                                        <p:attrNameLst>
                                          <p:attrName>style.visibility</p:attrName>
                                        </p:attrNameLst>
                                      </p:cBhvr>
                                      <p:to>
                                        <p:strVal val="visible"/>
                                      </p:to>
                                    </p:set>
                                    <p:anim calcmode="lin" valueType="num">
                                      <p:cBhvr>
                                        <p:cTn id="23" dur="500" fill="hold"/>
                                        <p:tgtEl>
                                          <p:spTgt spid="6">
                                            <p:graphicEl>
                                              <a:dgm id="{C9C476A5-7F17-4FFB-8B05-F036749D6DA2}"/>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dgm id="{C9C476A5-7F17-4FFB-8B05-F036749D6DA2}"/>
                                            </p:graphicEl>
                                          </p:spTgt>
                                        </p:tgtEl>
                                        <p:attrNameLst>
                                          <p:attrName>ppt_h</p:attrName>
                                        </p:attrNameLst>
                                      </p:cBhvr>
                                      <p:tavLst>
                                        <p:tav tm="0">
                                          <p:val>
                                            <p:fltVal val="0"/>
                                          </p:val>
                                        </p:tav>
                                        <p:tav tm="100000">
                                          <p:val>
                                            <p:strVal val="#ppt_h"/>
                                          </p:val>
                                        </p:tav>
                                      </p:tavLst>
                                    </p:anim>
                                    <p:animEffect transition="in" filter="fade">
                                      <p:cBhvr>
                                        <p:cTn id="25" dur="500"/>
                                        <p:tgtEl>
                                          <p:spTgt spid="6">
                                            <p:graphicEl>
                                              <a:dgm id="{C9C476A5-7F17-4FFB-8B05-F036749D6DA2}"/>
                                            </p:graphicEl>
                                          </p:spTgt>
                                        </p:tgtEl>
                                      </p:cBhvr>
                                    </p:animEffect>
                                    <p:anim calcmode="lin" valueType="num">
                                      <p:cBhvr>
                                        <p:cTn id="26" dur="500" fill="hold"/>
                                        <p:tgtEl>
                                          <p:spTgt spid="6">
                                            <p:graphicEl>
                                              <a:dgm id="{C9C476A5-7F17-4FFB-8B05-F036749D6DA2}"/>
                                            </p:graphicEl>
                                          </p:spTgt>
                                        </p:tgtEl>
                                        <p:attrNameLst>
                                          <p:attrName>ppt_x</p:attrName>
                                        </p:attrNameLst>
                                      </p:cBhvr>
                                      <p:tavLst>
                                        <p:tav tm="0">
                                          <p:val>
                                            <p:fltVal val="0.5"/>
                                          </p:val>
                                        </p:tav>
                                        <p:tav tm="100000">
                                          <p:val>
                                            <p:strVal val="#ppt_x"/>
                                          </p:val>
                                        </p:tav>
                                      </p:tavLst>
                                    </p:anim>
                                    <p:anim calcmode="lin" valueType="num">
                                      <p:cBhvr>
                                        <p:cTn id="27" dur="500" fill="hold"/>
                                        <p:tgtEl>
                                          <p:spTgt spid="6">
                                            <p:graphicEl>
                                              <a:dgm id="{C9C476A5-7F17-4FFB-8B05-F036749D6DA2}"/>
                                            </p:graphicEl>
                                          </p:spTgt>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6">
                                            <p:graphicEl>
                                              <a:dgm id="{9A82F434-FA07-4ECC-81F9-E359D217643C}"/>
                                            </p:graphicEl>
                                          </p:spTgt>
                                        </p:tgtEl>
                                        <p:attrNameLst>
                                          <p:attrName>style.visibility</p:attrName>
                                        </p:attrNameLst>
                                      </p:cBhvr>
                                      <p:to>
                                        <p:strVal val="visible"/>
                                      </p:to>
                                    </p:set>
                                    <p:anim calcmode="lin" valueType="num">
                                      <p:cBhvr>
                                        <p:cTn id="32" dur="500" fill="hold"/>
                                        <p:tgtEl>
                                          <p:spTgt spid="6">
                                            <p:graphicEl>
                                              <a:dgm id="{9A82F434-FA07-4ECC-81F9-E359D217643C}"/>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9A82F434-FA07-4ECC-81F9-E359D217643C}"/>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9A82F434-FA07-4ECC-81F9-E359D217643C}"/>
                                            </p:graphicEl>
                                          </p:spTgt>
                                        </p:tgtEl>
                                      </p:cBhvr>
                                    </p:animEffect>
                                    <p:anim calcmode="lin" valueType="num">
                                      <p:cBhvr>
                                        <p:cTn id="35" dur="500" fill="hold"/>
                                        <p:tgtEl>
                                          <p:spTgt spid="6">
                                            <p:graphicEl>
                                              <a:dgm id="{9A82F434-FA07-4ECC-81F9-E359D217643C}"/>
                                            </p:graphicEl>
                                          </p:spTgt>
                                        </p:tgtEl>
                                        <p:attrNameLst>
                                          <p:attrName>ppt_x</p:attrName>
                                        </p:attrNameLst>
                                      </p:cBhvr>
                                      <p:tavLst>
                                        <p:tav tm="0">
                                          <p:val>
                                            <p:fltVal val="0.5"/>
                                          </p:val>
                                        </p:tav>
                                        <p:tav tm="100000">
                                          <p:val>
                                            <p:strVal val="#ppt_x"/>
                                          </p:val>
                                        </p:tav>
                                      </p:tavLst>
                                    </p:anim>
                                    <p:anim calcmode="lin" valueType="num">
                                      <p:cBhvr>
                                        <p:cTn id="36" dur="500" fill="hold"/>
                                        <p:tgtEl>
                                          <p:spTgt spid="6">
                                            <p:graphicEl>
                                              <a:dgm id="{9A82F434-FA07-4ECC-81F9-E359D217643C}"/>
                                            </p:graphic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grpId="0" nodeType="clickEffect">
                                  <p:stCondLst>
                                    <p:cond delay="0"/>
                                  </p:stCondLst>
                                  <p:childTnLst>
                                    <p:set>
                                      <p:cBhvr>
                                        <p:cTn id="40" dur="1" fill="hold">
                                          <p:stCondLst>
                                            <p:cond delay="0"/>
                                          </p:stCondLst>
                                        </p:cTn>
                                        <p:tgtEl>
                                          <p:spTgt spid="6">
                                            <p:graphicEl>
                                              <a:dgm id="{BA754086-B9F9-4CC8-A5E8-8EC5E1530CFB}"/>
                                            </p:graphicEl>
                                          </p:spTgt>
                                        </p:tgtEl>
                                        <p:attrNameLst>
                                          <p:attrName>style.visibility</p:attrName>
                                        </p:attrNameLst>
                                      </p:cBhvr>
                                      <p:to>
                                        <p:strVal val="visible"/>
                                      </p:to>
                                    </p:set>
                                    <p:anim calcmode="lin" valueType="num">
                                      <p:cBhvr>
                                        <p:cTn id="41" dur="500" fill="hold"/>
                                        <p:tgtEl>
                                          <p:spTgt spid="6">
                                            <p:graphicEl>
                                              <a:dgm id="{BA754086-B9F9-4CC8-A5E8-8EC5E1530CFB}"/>
                                            </p:graphicEl>
                                          </p:spTgt>
                                        </p:tgtEl>
                                        <p:attrNameLst>
                                          <p:attrName>ppt_w</p:attrName>
                                        </p:attrNameLst>
                                      </p:cBhvr>
                                      <p:tavLst>
                                        <p:tav tm="0">
                                          <p:val>
                                            <p:fltVal val="0"/>
                                          </p:val>
                                        </p:tav>
                                        <p:tav tm="100000">
                                          <p:val>
                                            <p:strVal val="#ppt_w"/>
                                          </p:val>
                                        </p:tav>
                                      </p:tavLst>
                                    </p:anim>
                                    <p:anim calcmode="lin" valueType="num">
                                      <p:cBhvr>
                                        <p:cTn id="42" dur="500" fill="hold"/>
                                        <p:tgtEl>
                                          <p:spTgt spid="6">
                                            <p:graphicEl>
                                              <a:dgm id="{BA754086-B9F9-4CC8-A5E8-8EC5E1530CFB}"/>
                                            </p:graphicEl>
                                          </p:spTgt>
                                        </p:tgtEl>
                                        <p:attrNameLst>
                                          <p:attrName>ppt_h</p:attrName>
                                        </p:attrNameLst>
                                      </p:cBhvr>
                                      <p:tavLst>
                                        <p:tav tm="0">
                                          <p:val>
                                            <p:fltVal val="0"/>
                                          </p:val>
                                        </p:tav>
                                        <p:tav tm="100000">
                                          <p:val>
                                            <p:strVal val="#ppt_h"/>
                                          </p:val>
                                        </p:tav>
                                      </p:tavLst>
                                    </p:anim>
                                    <p:animEffect transition="in" filter="fade">
                                      <p:cBhvr>
                                        <p:cTn id="43" dur="500"/>
                                        <p:tgtEl>
                                          <p:spTgt spid="6">
                                            <p:graphicEl>
                                              <a:dgm id="{BA754086-B9F9-4CC8-A5E8-8EC5E1530CFB}"/>
                                            </p:graphicEl>
                                          </p:spTgt>
                                        </p:tgtEl>
                                      </p:cBhvr>
                                    </p:animEffect>
                                    <p:anim calcmode="lin" valueType="num">
                                      <p:cBhvr>
                                        <p:cTn id="44" dur="500" fill="hold"/>
                                        <p:tgtEl>
                                          <p:spTgt spid="6">
                                            <p:graphicEl>
                                              <a:dgm id="{BA754086-B9F9-4CC8-A5E8-8EC5E1530CFB}"/>
                                            </p:graphicEl>
                                          </p:spTgt>
                                        </p:tgtEl>
                                        <p:attrNameLst>
                                          <p:attrName>ppt_x</p:attrName>
                                        </p:attrNameLst>
                                      </p:cBhvr>
                                      <p:tavLst>
                                        <p:tav tm="0">
                                          <p:val>
                                            <p:fltVal val="0.5"/>
                                          </p:val>
                                        </p:tav>
                                        <p:tav tm="100000">
                                          <p:val>
                                            <p:strVal val="#ppt_x"/>
                                          </p:val>
                                        </p:tav>
                                      </p:tavLst>
                                    </p:anim>
                                    <p:anim calcmode="lin" valueType="num">
                                      <p:cBhvr>
                                        <p:cTn id="45" dur="500" fill="hold"/>
                                        <p:tgtEl>
                                          <p:spTgt spid="6">
                                            <p:graphicEl>
                                              <a:dgm id="{BA754086-B9F9-4CC8-A5E8-8EC5E1530CFB}"/>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6">
                                            <p:graphicEl>
                                              <a:dgm id="{E45BFFDF-785C-4203-9212-33C0EDD20AB9}"/>
                                            </p:graphicEl>
                                          </p:spTgt>
                                        </p:tgtEl>
                                        <p:attrNameLst>
                                          <p:attrName>style.visibility</p:attrName>
                                        </p:attrNameLst>
                                      </p:cBhvr>
                                      <p:to>
                                        <p:strVal val="visible"/>
                                      </p:to>
                                    </p:set>
                                    <p:anim calcmode="lin" valueType="num">
                                      <p:cBhvr>
                                        <p:cTn id="50" dur="500" fill="hold"/>
                                        <p:tgtEl>
                                          <p:spTgt spid="6">
                                            <p:graphicEl>
                                              <a:dgm id="{E45BFFDF-785C-4203-9212-33C0EDD20AB9}"/>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E45BFFDF-785C-4203-9212-33C0EDD20AB9}"/>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E45BFFDF-785C-4203-9212-33C0EDD20AB9}"/>
                                            </p:graphicEl>
                                          </p:spTgt>
                                        </p:tgtEl>
                                      </p:cBhvr>
                                    </p:animEffect>
                                    <p:anim calcmode="lin" valueType="num">
                                      <p:cBhvr>
                                        <p:cTn id="53" dur="500" fill="hold"/>
                                        <p:tgtEl>
                                          <p:spTgt spid="6">
                                            <p:graphicEl>
                                              <a:dgm id="{E45BFFDF-785C-4203-9212-33C0EDD20AB9}"/>
                                            </p:graphicEl>
                                          </p:spTgt>
                                        </p:tgtEl>
                                        <p:attrNameLst>
                                          <p:attrName>ppt_x</p:attrName>
                                        </p:attrNameLst>
                                      </p:cBhvr>
                                      <p:tavLst>
                                        <p:tav tm="0">
                                          <p:val>
                                            <p:fltVal val="0.5"/>
                                          </p:val>
                                        </p:tav>
                                        <p:tav tm="100000">
                                          <p:val>
                                            <p:strVal val="#ppt_x"/>
                                          </p:val>
                                        </p:tav>
                                      </p:tavLst>
                                    </p:anim>
                                    <p:anim calcmode="lin" valueType="num">
                                      <p:cBhvr>
                                        <p:cTn id="54" dur="500" fill="hold"/>
                                        <p:tgtEl>
                                          <p:spTgt spid="6">
                                            <p:graphicEl>
                                              <a:dgm id="{E45BFFDF-785C-4203-9212-33C0EDD20AB9}"/>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6">
                                            <p:graphicEl>
                                              <a:dgm id="{9979797A-AD0F-4323-A5AA-C261810CAA7D}"/>
                                            </p:graphicEl>
                                          </p:spTgt>
                                        </p:tgtEl>
                                        <p:attrNameLst>
                                          <p:attrName>style.visibility</p:attrName>
                                        </p:attrNameLst>
                                      </p:cBhvr>
                                      <p:to>
                                        <p:strVal val="visible"/>
                                      </p:to>
                                    </p:set>
                                    <p:anim calcmode="lin" valueType="num">
                                      <p:cBhvr>
                                        <p:cTn id="59" dur="500" fill="hold"/>
                                        <p:tgtEl>
                                          <p:spTgt spid="6">
                                            <p:graphicEl>
                                              <a:dgm id="{9979797A-AD0F-4323-A5AA-C261810CAA7D}"/>
                                            </p:graphicEl>
                                          </p:spTgt>
                                        </p:tgtEl>
                                        <p:attrNameLst>
                                          <p:attrName>ppt_w</p:attrName>
                                        </p:attrNameLst>
                                      </p:cBhvr>
                                      <p:tavLst>
                                        <p:tav tm="0">
                                          <p:val>
                                            <p:fltVal val="0"/>
                                          </p:val>
                                        </p:tav>
                                        <p:tav tm="100000">
                                          <p:val>
                                            <p:strVal val="#ppt_w"/>
                                          </p:val>
                                        </p:tav>
                                      </p:tavLst>
                                    </p:anim>
                                    <p:anim calcmode="lin" valueType="num">
                                      <p:cBhvr>
                                        <p:cTn id="60" dur="500" fill="hold"/>
                                        <p:tgtEl>
                                          <p:spTgt spid="6">
                                            <p:graphicEl>
                                              <a:dgm id="{9979797A-AD0F-4323-A5AA-C261810CAA7D}"/>
                                            </p:graphicEl>
                                          </p:spTgt>
                                        </p:tgtEl>
                                        <p:attrNameLst>
                                          <p:attrName>ppt_h</p:attrName>
                                        </p:attrNameLst>
                                      </p:cBhvr>
                                      <p:tavLst>
                                        <p:tav tm="0">
                                          <p:val>
                                            <p:fltVal val="0"/>
                                          </p:val>
                                        </p:tav>
                                        <p:tav tm="100000">
                                          <p:val>
                                            <p:strVal val="#ppt_h"/>
                                          </p:val>
                                        </p:tav>
                                      </p:tavLst>
                                    </p:anim>
                                    <p:animEffect transition="in" filter="fade">
                                      <p:cBhvr>
                                        <p:cTn id="61" dur="500"/>
                                        <p:tgtEl>
                                          <p:spTgt spid="6">
                                            <p:graphicEl>
                                              <a:dgm id="{9979797A-AD0F-4323-A5AA-C261810CAA7D}"/>
                                            </p:graphicEl>
                                          </p:spTgt>
                                        </p:tgtEl>
                                      </p:cBhvr>
                                    </p:animEffect>
                                    <p:anim calcmode="lin" valueType="num">
                                      <p:cBhvr>
                                        <p:cTn id="62" dur="500" fill="hold"/>
                                        <p:tgtEl>
                                          <p:spTgt spid="6">
                                            <p:graphicEl>
                                              <a:dgm id="{9979797A-AD0F-4323-A5AA-C261810CAA7D}"/>
                                            </p:graphicEl>
                                          </p:spTgt>
                                        </p:tgtEl>
                                        <p:attrNameLst>
                                          <p:attrName>ppt_x</p:attrName>
                                        </p:attrNameLst>
                                      </p:cBhvr>
                                      <p:tavLst>
                                        <p:tav tm="0">
                                          <p:val>
                                            <p:fltVal val="0.5"/>
                                          </p:val>
                                        </p:tav>
                                        <p:tav tm="100000">
                                          <p:val>
                                            <p:strVal val="#ppt_x"/>
                                          </p:val>
                                        </p:tav>
                                      </p:tavLst>
                                    </p:anim>
                                    <p:anim calcmode="lin" valueType="num">
                                      <p:cBhvr>
                                        <p:cTn id="63" dur="500" fill="hold"/>
                                        <p:tgtEl>
                                          <p:spTgt spid="6">
                                            <p:graphicEl>
                                              <a:dgm id="{9979797A-AD0F-4323-A5AA-C261810CAA7D}"/>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6">
                                            <p:graphicEl>
                                              <a:dgm id="{B96BEB8C-A96B-46E7-8D93-259F53565839}"/>
                                            </p:graphicEl>
                                          </p:spTgt>
                                        </p:tgtEl>
                                        <p:attrNameLst>
                                          <p:attrName>style.visibility</p:attrName>
                                        </p:attrNameLst>
                                      </p:cBhvr>
                                      <p:to>
                                        <p:strVal val="visible"/>
                                      </p:to>
                                    </p:set>
                                    <p:anim calcmode="lin" valueType="num">
                                      <p:cBhvr>
                                        <p:cTn id="68" dur="500" fill="hold"/>
                                        <p:tgtEl>
                                          <p:spTgt spid="6">
                                            <p:graphicEl>
                                              <a:dgm id="{B96BEB8C-A96B-46E7-8D93-259F53565839}"/>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B96BEB8C-A96B-46E7-8D93-259F53565839}"/>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B96BEB8C-A96B-46E7-8D93-259F53565839}"/>
                                            </p:graphicEl>
                                          </p:spTgt>
                                        </p:tgtEl>
                                      </p:cBhvr>
                                    </p:animEffect>
                                    <p:anim calcmode="lin" valueType="num">
                                      <p:cBhvr>
                                        <p:cTn id="71" dur="500" fill="hold"/>
                                        <p:tgtEl>
                                          <p:spTgt spid="6">
                                            <p:graphicEl>
                                              <a:dgm id="{B96BEB8C-A96B-46E7-8D93-259F53565839}"/>
                                            </p:graphicEl>
                                          </p:spTgt>
                                        </p:tgtEl>
                                        <p:attrNameLst>
                                          <p:attrName>ppt_x</p:attrName>
                                        </p:attrNameLst>
                                      </p:cBhvr>
                                      <p:tavLst>
                                        <p:tav tm="0">
                                          <p:val>
                                            <p:fltVal val="0.5"/>
                                          </p:val>
                                        </p:tav>
                                        <p:tav tm="100000">
                                          <p:val>
                                            <p:strVal val="#ppt_x"/>
                                          </p:val>
                                        </p:tav>
                                      </p:tavLst>
                                    </p:anim>
                                    <p:anim calcmode="lin" valueType="num">
                                      <p:cBhvr>
                                        <p:cTn id="72" dur="500" fill="hold"/>
                                        <p:tgtEl>
                                          <p:spTgt spid="6">
                                            <p:graphicEl>
                                              <a:dgm id="{B96BEB8C-A96B-46E7-8D93-259F53565839}"/>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6">
                                            <p:graphicEl>
                                              <a:dgm id="{2353BC28-D55B-4972-996D-404130E1F34F}"/>
                                            </p:graphicEl>
                                          </p:spTgt>
                                        </p:tgtEl>
                                        <p:attrNameLst>
                                          <p:attrName>style.visibility</p:attrName>
                                        </p:attrNameLst>
                                      </p:cBhvr>
                                      <p:to>
                                        <p:strVal val="visible"/>
                                      </p:to>
                                    </p:set>
                                    <p:anim calcmode="lin" valueType="num">
                                      <p:cBhvr>
                                        <p:cTn id="77" dur="500" fill="hold"/>
                                        <p:tgtEl>
                                          <p:spTgt spid="6">
                                            <p:graphicEl>
                                              <a:dgm id="{2353BC28-D55B-4972-996D-404130E1F34F}"/>
                                            </p:graphicEl>
                                          </p:spTgt>
                                        </p:tgtEl>
                                        <p:attrNameLst>
                                          <p:attrName>ppt_w</p:attrName>
                                        </p:attrNameLst>
                                      </p:cBhvr>
                                      <p:tavLst>
                                        <p:tav tm="0">
                                          <p:val>
                                            <p:fltVal val="0"/>
                                          </p:val>
                                        </p:tav>
                                        <p:tav tm="100000">
                                          <p:val>
                                            <p:strVal val="#ppt_w"/>
                                          </p:val>
                                        </p:tav>
                                      </p:tavLst>
                                    </p:anim>
                                    <p:anim calcmode="lin" valueType="num">
                                      <p:cBhvr>
                                        <p:cTn id="78" dur="500" fill="hold"/>
                                        <p:tgtEl>
                                          <p:spTgt spid="6">
                                            <p:graphicEl>
                                              <a:dgm id="{2353BC28-D55B-4972-996D-404130E1F34F}"/>
                                            </p:graphicEl>
                                          </p:spTgt>
                                        </p:tgtEl>
                                        <p:attrNameLst>
                                          <p:attrName>ppt_h</p:attrName>
                                        </p:attrNameLst>
                                      </p:cBhvr>
                                      <p:tavLst>
                                        <p:tav tm="0">
                                          <p:val>
                                            <p:fltVal val="0"/>
                                          </p:val>
                                        </p:tav>
                                        <p:tav tm="100000">
                                          <p:val>
                                            <p:strVal val="#ppt_h"/>
                                          </p:val>
                                        </p:tav>
                                      </p:tavLst>
                                    </p:anim>
                                    <p:animEffect transition="in" filter="fade">
                                      <p:cBhvr>
                                        <p:cTn id="79" dur="500"/>
                                        <p:tgtEl>
                                          <p:spTgt spid="6">
                                            <p:graphicEl>
                                              <a:dgm id="{2353BC28-D55B-4972-996D-404130E1F34F}"/>
                                            </p:graphicEl>
                                          </p:spTgt>
                                        </p:tgtEl>
                                      </p:cBhvr>
                                    </p:animEffect>
                                    <p:anim calcmode="lin" valueType="num">
                                      <p:cBhvr>
                                        <p:cTn id="80" dur="500" fill="hold"/>
                                        <p:tgtEl>
                                          <p:spTgt spid="6">
                                            <p:graphicEl>
                                              <a:dgm id="{2353BC28-D55B-4972-996D-404130E1F34F}"/>
                                            </p:graphicEl>
                                          </p:spTgt>
                                        </p:tgtEl>
                                        <p:attrNameLst>
                                          <p:attrName>ppt_x</p:attrName>
                                        </p:attrNameLst>
                                      </p:cBhvr>
                                      <p:tavLst>
                                        <p:tav tm="0">
                                          <p:val>
                                            <p:fltVal val="0.5"/>
                                          </p:val>
                                        </p:tav>
                                        <p:tav tm="100000">
                                          <p:val>
                                            <p:strVal val="#ppt_x"/>
                                          </p:val>
                                        </p:tav>
                                      </p:tavLst>
                                    </p:anim>
                                    <p:anim calcmode="lin" valueType="num">
                                      <p:cBhvr>
                                        <p:cTn id="81" dur="500" fill="hold"/>
                                        <p:tgtEl>
                                          <p:spTgt spid="6">
                                            <p:graphicEl>
                                              <a:dgm id="{2353BC28-D55B-4972-996D-404130E1F34F}"/>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6">
                                            <p:graphicEl>
                                              <a:dgm id="{7B7F0211-8F4A-471E-A5E2-4A42E1656CC0}"/>
                                            </p:graphicEl>
                                          </p:spTgt>
                                        </p:tgtEl>
                                        <p:attrNameLst>
                                          <p:attrName>style.visibility</p:attrName>
                                        </p:attrNameLst>
                                      </p:cBhvr>
                                      <p:to>
                                        <p:strVal val="visible"/>
                                      </p:to>
                                    </p:set>
                                    <p:anim calcmode="lin" valueType="num">
                                      <p:cBhvr>
                                        <p:cTn id="86" dur="500" fill="hold"/>
                                        <p:tgtEl>
                                          <p:spTgt spid="6">
                                            <p:graphicEl>
                                              <a:dgm id="{7B7F0211-8F4A-471E-A5E2-4A42E1656CC0}"/>
                                            </p:graphicEl>
                                          </p:spTgt>
                                        </p:tgtEl>
                                        <p:attrNameLst>
                                          <p:attrName>ppt_w</p:attrName>
                                        </p:attrNameLst>
                                      </p:cBhvr>
                                      <p:tavLst>
                                        <p:tav tm="0">
                                          <p:val>
                                            <p:fltVal val="0"/>
                                          </p:val>
                                        </p:tav>
                                        <p:tav tm="100000">
                                          <p:val>
                                            <p:strVal val="#ppt_w"/>
                                          </p:val>
                                        </p:tav>
                                      </p:tavLst>
                                    </p:anim>
                                    <p:anim calcmode="lin" valueType="num">
                                      <p:cBhvr>
                                        <p:cTn id="87" dur="500" fill="hold"/>
                                        <p:tgtEl>
                                          <p:spTgt spid="6">
                                            <p:graphicEl>
                                              <a:dgm id="{7B7F0211-8F4A-471E-A5E2-4A42E1656CC0}"/>
                                            </p:graphicEl>
                                          </p:spTgt>
                                        </p:tgtEl>
                                        <p:attrNameLst>
                                          <p:attrName>ppt_h</p:attrName>
                                        </p:attrNameLst>
                                      </p:cBhvr>
                                      <p:tavLst>
                                        <p:tav tm="0">
                                          <p:val>
                                            <p:fltVal val="0"/>
                                          </p:val>
                                        </p:tav>
                                        <p:tav tm="100000">
                                          <p:val>
                                            <p:strVal val="#ppt_h"/>
                                          </p:val>
                                        </p:tav>
                                      </p:tavLst>
                                    </p:anim>
                                    <p:animEffect transition="in" filter="fade">
                                      <p:cBhvr>
                                        <p:cTn id="88" dur="500"/>
                                        <p:tgtEl>
                                          <p:spTgt spid="6">
                                            <p:graphicEl>
                                              <a:dgm id="{7B7F0211-8F4A-471E-A5E2-4A42E1656CC0}"/>
                                            </p:graphicEl>
                                          </p:spTgt>
                                        </p:tgtEl>
                                      </p:cBhvr>
                                    </p:animEffect>
                                    <p:anim calcmode="lin" valueType="num">
                                      <p:cBhvr>
                                        <p:cTn id="89" dur="500" fill="hold"/>
                                        <p:tgtEl>
                                          <p:spTgt spid="6">
                                            <p:graphicEl>
                                              <a:dgm id="{7B7F0211-8F4A-471E-A5E2-4A42E1656CC0}"/>
                                            </p:graphicEl>
                                          </p:spTgt>
                                        </p:tgtEl>
                                        <p:attrNameLst>
                                          <p:attrName>ppt_x</p:attrName>
                                        </p:attrNameLst>
                                      </p:cBhvr>
                                      <p:tavLst>
                                        <p:tav tm="0">
                                          <p:val>
                                            <p:fltVal val="0.5"/>
                                          </p:val>
                                        </p:tav>
                                        <p:tav tm="100000">
                                          <p:val>
                                            <p:strVal val="#ppt_x"/>
                                          </p:val>
                                        </p:tav>
                                      </p:tavLst>
                                    </p:anim>
                                    <p:anim calcmode="lin" valueType="num">
                                      <p:cBhvr>
                                        <p:cTn id="90" dur="500" fill="hold"/>
                                        <p:tgtEl>
                                          <p:spTgt spid="6">
                                            <p:graphicEl>
                                              <a:dgm id="{7B7F0211-8F4A-471E-A5E2-4A42E1656CC0}"/>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6">
                                            <p:graphicEl>
                                              <a:dgm id="{E49CF502-D0E5-4603-B625-41BD7E4F205F}"/>
                                            </p:graphicEl>
                                          </p:spTgt>
                                        </p:tgtEl>
                                        <p:attrNameLst>
                                          <p:attrName>style.visibility</p:attrName>
                                        </p:attrNameLst>
                                      </p:cBhvr>
                                      <p:to>
                                        <p:strVal val="visible"/>
                                      </p:to>
                                    </p:set>
                                    <p:anim calcmode="lin" valueType="num">
                                      <p:cBhvr>
                                        <p:cTn id="95" dur="500" fill="hold"/>
                                        <p:tgtEl>
                                          <p:spTgt spid="6">
                                            <p:graphicEl>
                                              <a:dgm id="{E49CF502-D0E5-4603-B625-41BD7E4F205F}"/>
                                            </p:graphicEl>
                                          </p:spTgt>
                                        </p:tgtEl>
                                        <p:attrNameLst>
                                          <p:attrName>ppt_w</p:attrName>
                                        </p:attrNameLst>
                                      </p:cBhvr>
                                      <p:tavLst>
                                        <p:tav tm="0">
                                          <p:val>
                                            <p:fltVal val="0"/>
                                          </p:val>
                                        </p:tav>
                                        <p:tav tm="100000">
                                          <p:val>
                                            <p:strVal val="#ppt_w"/>
                                          </p:val>
                                        </p:tav>
                                      </p:tavLst>
                                    </p:anim>
                                    <p:anim calcmode="lin" valueType="num">
                                      <p:cBhvr>
                                        <p:cTn id="96" dur="500" fill="hold"/>
                                        <p:tgtEl>
                                          <p:spTgt spid="6">
                                            <p:graphicEl>
                                              <a:dgm id="{E49CF502-D0E5-4603-B625-41BD7E4F205F}"/>
                                            </p:graphicEl>
                                          </p:spTgt>
                                        </p:tgtEl>
                                        <p:attrNameLst>
                                          <p:attrName>ppt_h</p:attrName>
                                        </p:attrNameLst>
                                      </p:cBhvr>
                                      <p:tavLst>
                                        <p:tav tm="0">
                                          <p:val>
                                            <p:fltVal val="0"/>
                                          </p:val>
                                        </p:tav>
                                        <p:tav tm="100000">
                                          <p:val>
                                            <p:strVal val="#ppt_h"/>
                                          </p:val>
                                        </p:tav>
                                      </p:tavLst>
                                    </p:anim>
                                    <p:animEffect transition="in" filter="fade">
                                      <p:cBhvr>
                                        <p:cTn id="97" dur="500"/>
                                        <p:tgtEl>
                                          <p:spTgt spid="6">
                                            <p:graphicEl>
                                              <a:dgm id="{E49CF502-D0E5-4603-B625-41BD7E4F205F}"/>
                                            </p:graphicEl>
                                          </p:spTgt>
                                        </p:tgtEl>
                                      </p:cBhvr>
                                    </p:animEffect>
                                    <p:anim calcmode="lin" valueType="num">
                                      <p:cBhvr>
                                        <p:cTn id="98" dur="500" fill="hold"/>
                                        <p:tgtEl>
                                          <p:spTgt spid="6">
                                            <p:graphicEl>
                                              <a:dgm id="{E49CF502-D0E5-4603-B625-41BD7E4F205F}"/>
                                            </p:graphicEl>
                                          </p:spTgt>
                                        </p:tgtEl>
                                        <p:attrNameLst>
                                          <p:attrName>ppt_x</p:attrName>
                                        </p:attrNameLst>
                                      </p:cBhvr>
                                      <p:tavLst>
                                        <p:tav tm="0">
                                          <p:val>
                                            <p:fltVal val="0.5"/>
                                          </p:val>
                                        </p:tav>
                                        <p:tav tm="100000">
                                          <p:val>
                                            <p:strVal val="#ppt_x"/>
                                          </p:val>
                                        </p:tav>
                                      </p:tavLst>
                                    </p:anim>
                                    <p:anim calcmode="lin" valueType="num">
                                      <p:cBhvr>
                                        <p:cTn id="99" dur="500" fill="hold"/>
                                        <p:tgtEl>
                                          <p:spTgt spid="6">
                                            <p:graphicEl>
                                              <a:dgm id="{E49CF502-D0E5-4603-B625-41BD7E4F205F}"/>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6">
                                            <p:graphicEl>
                                              <a:dgm id="{CA64F829-6936-4038-B872-44E47A3799B5}"/>
                                            </p:graphicEl>
                                          </p:spTgt>
                                        </p:tgtEl>
                                        <p:attrNameLst>
                                          <p:attrName>style.visibility</p:attrName>
                                        </p:attrNameLst>
                                      </p:cBhvr>
                                      <p:to>
                                        <p:strVal val="visible"/>
                                      </p:to>
                                    </p:set>
                                    <p:anim calcmode="lin" valueType="num">
                                      <p:cBhvr>
                                        <p:cTn id="104" dur="500" fill="hold"/>
                                        <p:tgtEl>
                                          <p:spTgt spid="6">
                                            <p:graphicEl>
                                              <a:dgm id="{CA64F829-6936-4038-B872-44E47A3799B5}"/>
                                            </p:graphicEl>
                                          </p:spTgt>
                                        </p:tgtEl>
                                        <p:attrNameLst>
                                          <p:attrName>ppt_w</p:attrName>
                                        </p:attrNameLst>
                                      </p:cBhvr>
                                      <p:tavLst>
                                        <p:tav tm="0">
                                          <p:val>
                                            <p:fltVal val="0"/>
                                          </p:val>
                                        </p:tav>
                                        <p:tav tm="100000">
                                          <p:val>
                                            <p:strVal val="#ppt_w"/>
                                          </p:val>
                                        </p:tav>
                                      </p:tavLst>
                                    </p:anim>
                                    <p:anim calcmode="lin" valueType="num">
                                      <p:cBhvr>
                                        <p:cTn id="105" dur="500" fill="hold"/>
                                        <p:tgtEl>
                                          <p:spTgt spid="6">
                                            <p:graphicEl>
                                              <a:dgm id="{CA64F829-6936-4038-B872-44E47A3799B5}"/>
                                            </p:graphicEl>
                                          </p:spTgt>
                                        </p:tgtEl>
                                        <p:attrNameLst>
                                          <p:attrName>ppt_h</p:attrName>
                                        </p:attrNameLst>
                                      </p:cBhvr>
                                      <p:tavLst>
                                        <p:tav tm="0">
                                          <p:val>
                                            <p:fltVal val="0"/>
                                          </p:val>
                                        </p:tav>
                                        <p:tav tm="100000">
                                          <p:val>
                                            <p:strVal val="#ppt_h"/>
                                          </p:val>
                                        </p:tav>
                                      </p:tavLst>
                                    </p:anim>
                                    <p:animEffect transition="in" filter="fade">
                                      <p:cBhvr>
                                        <p:cTn id="106" dur="500"/>
                                        <p:tgtEl>
                                          <p:spTgt spid="6">
                                            <p:graphicEl>
                                              <a:dgm id="{CA64F829-6936-4038-B872-44E47A3799B5}"/>
                                            </p:graphicEl>
                                          </p:spTgt>
                                        </p:tgtEl>
                                      </p:cBhvr>
                                    </p:animEffect>
                                    <p:anim calcmode="lin" valueType="num">
                                      <p:cBhvr>
                                        <p:cTn id="107" dur="500" fill="hold"/>
                                        <p:tgtEl>
                                          <p:spTgt spid="6">
                                            <p:graphicEl>
                                              <a:dgm id="{CA64F829-6936-4038-B872-44E47A3799B5}"/>
                                            </p:graphicEl>
                                          </p:spTgt>
                                        </p:tgtEl>
                                        <p:attrNameLst>
                                          <p:attrName>ppt_x</p:attrName>
                                        </p:attrNameLst>
                                      </p:cBhvr>
                                      <p:tavLst>
                                        <p:tav tm="0">
                                          <p:val>
                                            <p:fltVal val="0.5"/>
                                          </p:val>
                                        </p:tav>
                                        <p:tav tm="100000">
                                          <p:val>
                                            <p:strVal val="#ppt_x"/>
                                          </p:val>
                                        </p:tav>
                                      </p:tavLst>
                                    </p:anim>
                                    <p:anim calcmode="lin" valueType="num">
                                      <p:cBhvr>
                                        <p:cTn id="108" dur="500" fill="hold"/>
                                        <p:tgtEl>
                                          <p:spTgt spid="6">
                                            <p:graphicEl>
                                              <a:dgm id="{CA64F829-6936-4038-B872-44E47A3799B5}"/>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6">
                                            <p:graphicEl>
                                              <a:dgm id="{A224F6A2-BFC8-4F80-B4BC-ACC18A816CC2}"/>
                                            </p:graphicEl>
                                          </p:spTgt>
                                        </p:tgtEl>
                                        <p:attrNameLst>
                                          <p:attrName>style.visibility</p:attrName>
                                        </p:attrNameLst>
                                      </p:cBhvr>
                                      <p:to>
                                        <p:strVal val="visible"/>
                                      </p:to>
                                    </p:set>
                                    <p:anim calcmode="lin" valueType="num">
                                      <p:cBhvr>
                                        <p:cTn id="113" dur="500" fill="hold"/>
                                        <p:tgtEl>
                                          <p:spTgt spid="6">
                                            <p:graphicEl>
                                              <a:dgm id="{A224F6A2-BFC8-4F80-B4BC-ACC18A816CC2}"/>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A224F6A2-BFC8-4F80-B4BC-ACC18A816CC2}"/>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A224F6A2-BFC8-4F80-B4BC-ACC18A816CC2}"/>
                                            </p:graphicEl>
                                          </p:spTgt>
                                        </p:tgtEl>
                                      </p:cBhvr>
                                    </p:animEffect>
                                    <p:anim calcmode="lin" valueType="num">
                                      <p:cBhvr>
                                        <p:cTn id="116" dur="500" fill="hold"/>
                                        <p:tgtEl>
                                          <p:spTgt spid="6">
                                            <p:graphicEl>
                                              <a:dgm id="{A224F6A2-BFC8-4F80-B4BC-ACC18A816CC2}"/>
                                            </p:graphicEl>
                                          </p:spTgt>
                                        </p:tgtEl>
                                        <p:attrNameLst>
                                          <p:attrName>ppt_x</p:attrName>
                                        </p:attrNameLst>
                                      </p:cBhvr>
                                      <p:tavLst>
                                        <p:tav tm="0">
                                          <p:val>
                                            <p:fltVal val="0.5"/>
                                          </p:val>
                                        </p:tav>
                                        <p:tav tm="100000">
                                          <p:val>
                                            <p:strVal val="#ppt_x"/>
                                          </p:val>
                                        </p:tav>
                                      </p:tavLst>
                                    </p:anim>
                                    <p:anim calcmode="lin" valueType="num">
                                      <p:cBhvr>
                                        <p:cTn id="117" dur="500" fill="hold"/>
                                        <p:tgtEl>
                                          <p:spTgt spid="6">
                                            <p:graphicEl>
                                              <a:dgm id="{A224F6A2-BFC8-4F80-B4BC-ACC18A816CC2}"/>
                                            </p:graphicEl>
                                          </p:spTgt>
                                        </p:tgtEl>
                                        <p:attrNameLst>
                                          <p:attrName>ppt_y</p:attrName>
                                        </p:attrNameLst>
                                      </p:cBhvr>
                                      <p:tavLst>
                                        <p:tav tm="0">
                                          <p:val>
                                            <p:fltVal val="0.5"/>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53" presetClass="entr" presetSubtype="528" fill="hold" grpId="0" nodeType="clickEffect">
                                  <p:stCondLst>
                                    <p:cond delay="0"/>
                                  </p:stCondLst>
                                  <p:childTnLst>
                                    <p:set>
                                      <p:cBhvr>
                                        <p:cTn id="121" dur="1" fill="hold">
                                          <p:stCondLst>
                                            <p:cond delay="0"/>
                                          </p:stCondLst>
                                        </p:cTn>
                                        <p:tgtEl>
                                          <p:spTgt spid="6">
                                            <p:graphicEl>
                                              <a:dgm id="{A8054FF4-EB40-431C-86AF-8023C3FEAEE0}"/>
                                            </p:graphicEl>
                                          </p:spTgt>
                                        </p:tgtEl>
                                        <p:attrNameLst>
                                          <p:attrName>style.visibility</p:attrName>
                                        </p:attrNameLst>
                                      </p:cBhvr>
                                      <p:to>
                                        <p:strVal val="visible"/>
                                      </p:to>
                                    </p:set>
                                    <p:anim calcmode="lin" valueType="num">
                                      <p:cBhvr>
                                        <p:cTn id="122" dur="500" fill="hold"/>
                                        <p:tgtEl>
                                          <p:spTgt spid="6">
                                            <p:graphicEl>
                                              <a:dgm id="{A8054FF4-EB40-431C-86AF-8023C3FEAEE0}"/>
                                            </p:graphicEl>
                                          </p:spTgt>
                                        </p:tgtEl>
                                        <p:attrNameLst>
                                          <p:attrName>ppt_w</p:attrName>
                                        </p:attrNameLst>
                                      </p:cBhvr>
                                      <p:tavLst>
                                        <p:tav tm="0">
                                          <p:val>
                                            <p:fltVal val="0"/>
                                          </p:val>
                                        </p:tav>
                                        <p:tav tm="100000">
                                          <p:val>
                                            <p:strVal val="#ppt_w"/>
                                          </p:val>
                                        </p:tav>
                                      </p:tavLst>
                                    </p:anim>
                                    <p:anim calcmode="lin" valueType="num">
                                      <p:cBhvr>
                                        <p:cTn id="123" dur="500" fill="hold"/>
                                        <p:tgtEl>
                                          <p:spTgt spid="6">
                                            <p:graphicEl>
                                              <a:dgm id="{A8054FF4-EB40-431C-86AF-8023C3FEAEE0}"/>
                                            </p:graphicEl>
                                          </p:spTgt>
                                        </p:tgtEl>
                                        <p:attrNameLst>
                                          <p:attrName>ppt_h</p:attrName>
                                        </p:attrNameLst>
                                      </p:cBhvr>
                                      <p:tavLst>
                                        <p:tav tm="0">
                                          <p:val>
                                            <p:fltVal val="0"/>
                                          </p:val>
                                        </p:tav>
                                        <p:tav tm="100000">
                                          <p:val>
                                            <p:strVal val="#ppt_h"/>
                                          </p:val>
                                        </p:tav>
                                      </p:tavLst>
                                    </p:anim>
                                    <p:animEffect transition="in" filter="fade">
                                      <p:cBhvr>
                                        <p:cTn id="124" dur="500"/>
                                        <p:tgtEl>
                                          <p:spTgt spid="6">
                                            <p:graphicEl>
                                              <a:dgm id="{A8054FF4-EB40-431C-86AF-8023C3FEAEE0}"/>
                                            </p:graphicEl>
                                          </p:spTgt>
                                        </p:tgtEl>
                                      </p:cBhvr>
                                    </p:animEffect>
                                    <p:anim calcmode="lin" valueType="num">
                                      <p:cBhvr>
                                        <p:cTn id="125" dur="500" fill="hold"/>
                                        <p:tgtEl>
                                          <p:spTgt spid="6">
                                            <p:graphicEl>
                                              <a:dgm id="{A8054FF4-EB40-431C-86AF-8023C3FEAEE0}"/>
                                            </p:graphicEl>
                                          </p:spTgt>
                                        </p:tgtEl>
                                        <p:attrNameLst>
                                          <p:attrName>ppt_x</p:attrName>
                                        </p:attrNameLst>
                                      </p:cBhvr>
                                      <p:tavLst>
                                        <p:tav tm="0">
                                          <p:val>
                                            <p:fltVal val="0.5"/>
                                          </p:val>
                                        </p:tav>
                                        <p:tav tm="100000">
                                          <p:val>
                                            <p:strVal val="#ppt_x"/>
                                          </p:val>
                                        </p:tav>
                                      </p:tavLst>
                                    </p:anim>
                                    <p:anim calcmode="lin" valueType="num">
                                      <p:cBhvr>
                                        <p:cTn id="126" dur="500" fill="hold"/>
                                        <p:tgtEl>
                                          <p:spTgt spid="6">
                                            <p:graphicEl>
                                              <a:dgm id="{A8054FF4-EB40-431C-86AF-8023C3FEAEE0}"/>
                                            </p:graphicEl>
                                          </p:spTgt>
                                        </p:tgtEl>
                                        <p:attrNameLst>
                                          <p:attrName>ppt_y</p:attrName>
                                        </p:attrNameLst>
                                      </p:cBhvr>
                                      <p:tavLst>
                                        <p:tav tm="0">
                                          <p:val>
                                            <p:fltVal val="0.5"/>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528" fill="hold" grpId="0" nodeType="clickEffect">
                                  <p:stCondLst>
                                    <p:cond delay="0"/>
                                  </p:stCondLst>
                                  <p:childTnLst>
                                    <p:set>
                                      <p:cBhvr>
                                        <p:cTn id="130" dur="1" fill="hold">
                                          <p:stCondLst>
                                            <p:cond delay="0"/>
                                          </p:stCondLst>
                                        </p:cTn>
                                        <p:tgtEl>
                                          <p:spTgt spid="6">
                                            <p:graphicEl>
                                              <a:dgm id="{6C248085-13BA-4E92-9EF9-E422361B24CA}"/>
                                            </p:graphicEl>
                                          </p:spTgt>
                                        </p:tgtEl>
                                        <p:attrNameLst>
                                          <p:attrName>style.visibility</p:attrName>
                                        </p:attrNameLst>
                                      </p:cBhvr>
                                      <p:to>
                                        <p:strVal val="visible"/>
                                      </p:to>
                                    </p:set>
                                    <p:anim calcmode="lin" valueType="num">
                                      <p:cBhvr>
                                        <p:cTn id="131" dur="500" fill="hold"/>
                                        <p:tgtEl>
                                          <p:spTgt spid="6">
                                            <p:graphicEl>
                                              <a:dgm id="{6C248085-13BA-4E92-9EF9-E422361B24CA}"/>
                                            </p:graphicEl>
                                          </p:spTgt>
                                        </p:tgtEl>
                                        <p:attrNameLst>
                                          <p:attrName>ppt_w</p:attrName>
                                        </p:attrNameLst>
                                      </p:cBhvr>
                                      <p:tavLst>
                                        <p:tav tm="0">
                                          <p:val>
                                            <p:fltVal val="0"/>
                                          </p:val>
                                        </p:tav>
                                        <p:tav tm="100000">
                                          <p:val>
                                            <p:strVal val="#ppt_w"/>
                                          </p:val>
                                        </p:tav>
                                      </p:tavLst>
                                    </p:anim>
                                    <p:anim calcmode="lin" valueType="num">
                                      <p:cBhvr>
                                        <p:cTn id="132" dur="500" fill="hold"/>
                                        <p:tgtEl>
                                          <p:spTgt spid="6">
                                            <p:graphicEl>
                                              <a:dgm id="{6C248085-13BA-4E92-9EF9-E422361B24CA}"/>
                                            </p:graphicEl>
                                          </p:spTgt>
                                        </p:tgtEl>
                                        <p:attrNameLst>
                                          <p:attrName>ppt_h</p:attrName>
                                        </p:attrNameLst>
                                      </p:cBhvr>
                                      <p:tavLst>
                                        <p:tav tm="0">
                                          <p:val>
                                            <p:fltVal val="0"/>
                                          </p:val>
                                        </p:tav>
                                        <p:tav tm="100000">
                                          <p:val>
                                            <p:strVal val="#ppt_h"/>
                                          </p:val>
                                        </p:tav>
                                      </p:tavLst>
                                    </p:anim>
                                    <p:animEffect transition="in" filter="fade">
                                      <p:cBhvr>
                                        <p:cTn id="133" dur="500"/>
                                        <p:tgtEl>
                                          <p:spTgt spid="6">
                                            <p:graphicEl>
                                              <a:dgm id="{6C248085-13BA-4E92-9EF9-E422361B24CA}"/>
                                            </p:graphicEl>
                                          </p:spTgt>
                                        </p:tgtEl>
                                      </p:cBhvr>
                                    </p:animEffect>
                                    <p:anim calcmode="lin" valueType="num">
                                      <p:cBhvr>
                                        <p:cTn id="134" dur="500" fill="hold"/>
                                        <p:tgtEl>
                                          <p:spTgt spid="6">
                                            <p:graphicEl>
                                              <a:dgm id="{6C248085-13BA-4E92-9EF9-E422361B24CA}"/>
                                            </p:graphicEl>
                                          </p:spTgt>
                                        </p:tgtEl>
                                        <p:attrNameLst>
                                          <p:attrName>ppt_x</p:attrName>
                                        </p:attrNameLst>
                                      </p:cBhvr>
                                      <p:tavLst>
                                        <p:tav tm="0">
                                          <p:val>
                                            <p:fltVal val="0.5"/>
                                          </p:val>
                                        </p:tav>
                                        <p:tav tm="100000">
                                          <p:val>
                                            <p:strVal val="#ppt_x"/>
                                          </p:val>
                                        </p:tav>
                                      </p:tavLst>
                                    </p:anim>
                                    <p:anim calcmode="lin" valueType="num">
                                      <p:cBhvr>
                                        <p:cTn id="135" dur="500" fill="hold"/>
                                        <p:tgtEl>
                                          <p:spTgt spid="6">
                                            <p:graphicEl>
                                              <a:dgm id="{6C248085-13BA-4E92-9EF9-E422361B24CA}"/>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528" fill="hold" grpId="0" nodeType="clickEffect">
                                  <p:stCondLst>
                                    <p:cond delay="0"/>
                                  </p:stCondLst>
                                  <p:childTnLst>
                                    <p:set>
                                      <p:cBhvr>
                                        <p:cTn id="139" dur="1" fill="hold">
                                          <p:stCondLst>
                                            <p:cond delay="0"/>
                                          </p:stCondLst>
                                        </p:cTn>
                                        <p:tgtEl>
                                          <p:spTgt spid="6">
                                            <p:graphicEl>
                                              <a:dgm id="{650248EA-2FA2-4037-A9B3-E3191B095FD5}"/>
                                            </p:graphicEl>
                                          </p:spTgt>
                                        </p:tgtEl>
                                        <p:attrNameLst>
                                          <p:attrName>style.visibility</p:attrName>
                                        </p:attrNameLst>
                                      </p:cBhvr>
                                      <p:to>
                                        <p:strVal val="visible"/>
                                      </p:to>
                                    </p:set>
                                    <p:anim calcmode="lin" valueType="num">
                                      <p:cBhvr>
                                        <p:cTn id="140" dur="500" fill="hold"/>
                                        <p:tgtEl>
                                          <p:spTgt spid="6">
                                            <p:graphicEl>
                                              <a:dgm id="{650248EA-2FA2-4037-A9B3-E3191B095FD5}"/>
                                            </p:graphicEl>
                                          </p:spTgt>
                                        </p:tgtEl>
                                        <p:attrNameLst>
                                          <p:attrName>ppt_w</p:attrName>
                                        </p:attrNameLst>
                                      </p:cBhvr>
                                      <p:tavLst>
                                        <p:tav tm="0">
                                          <p:val>
                                            <p:fltVal val="0"/>
                                          </p:val>
                                        </p:tav>
                                        <p:tav tm="100000">
                                          <p:val>
                                            <p:strVal val="#ppt_w"/>
                                          </p:val>
                                        </p:tav>
                                      </p:tavLst>
                                    </p:anim>
                                    <p:anim calcmode="lin" valueType="num">
                                      <p:cBhvr>
                                        <p:cTn id="141" dur="500" fill="hold"/>
                                        <p:tgtEl>
                                          <p:spTgt spid="6">
                                            <p:graphicEl>
                                              <a:dgm id="{650248EA-2FA2-4037-A9B3-E3191B095FD5}"/>
                                            </p:graphicEl>
                                          </p:spTgt>
                                        </p:tgtEl>
                                        <p:attrNameLst>
                                          <p:attrName>ppt_h</p:attrName>
                                        </p:attrNameLst>
                                      </p:cBhvr>
                                      <p:tavLst>
                                        <p:tav tm="0">
                                          <p:val>
                                            <p:fltVal val="0"/>
                                          </p:val>
                                        </p:tav>
                                        <p:tav tm="100000">
                                          <p:val>
                                            <p:strVal val="#ppt_h"/>
                                          </p:val>
                                        </p:tav>
                                      </p:tavLst>
                                    </p:anim>
                                    <p:animEffect transition="in" filter="fade">
                                      <p:cBhvr>
                                        <p:cTn id="142" dur="500"/>
                                        <p:tgtEl>
                                          <p:spTgt spid="6">
                                            <p:graphicEl>
                                              <a:dgm id="{650248EA-2FA2-4037-A9B3-E3191B095FD5}"/>
                                            </p:graphicEl>
                                          </p:spTgt>
                                        </p:tgtEl>
                                      </p:cBhvr>
                                    </p:animEffect>
                                    <p:anim calcmode="lin" valueType="num">
                                      <p:cBhvr>
                                        <p:cTn id="143" dur="500" fill="hold"/>
                                        <p:tgtEl>
                                          <p:spTgt spid="6">
                                            <p:graphicEl>
                                              <a:dgm id="{650248EA-2FA2-4037-A9B3-E3191B095FD5}"/>
                                            </p:graphicEl>
                                          </p:spTgt>
                                        </p:tgtEl>
                                        <p:attrNameLst>
                                          <p:attrName>ppt_x</p:attrName>
                                        </p:attrNameLst>
                                      </p:cBhvr>
                                      <p:tavLst>
                                        <p:tav tm="0">
                                          <p:val>
                                            <p:fltVal val="0.5"/>
                                          </p:val>
                                        </p:tav>
                                        <p:tav tm="100000">
                                          <p:val>
                                            <p:strVal val="#ppt_x"/>
                                          </p:val>
                                        </p:tav>
                                      </p:tavLst>
                                    </p:anim>
                                    <p:anim calcmode="lin" valueType="num">
                                      <p:cBhvr>
                                        <p:cTn id="144" dur="500" fill="hold"/>
                                        <p:tgtEl>
                                          <p:spTgt spid="6">
                                            <p:graphicEl>
                                              <a:dgm id="{650248EA-2FA2-4037-A9B3-E3191B095FD5}"/>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53" presetClass="entr" presetSubtype="528" fill="hold" grpId="0" nodeType="clickEffect">
                                  <p:stCondLst>
                                    <p:cond delay="0"/>
                                  </p:stCondLst>
                                  <p:childTnLst>
                                    <p:set>
                                      <p:cBhvr>
                                        <p:cTn id="148" dur="1" fill="hold">
                                          <p:stCondLst>
                                            <p:cond delay="0"/>
                                          </p:stCondLst>
                                        </p:cTn>
                                        <p:tgtEl>
                                          <p:spTgt spid="6">
                                            <p:graphicEl>
                                              <a:dgm id="{CA7373B8-9EEE-482E-8A0E-8B63799C1F16}"/>
                                            </p:graphicEl>
                                          </p:spTgt>
                                        </p:tgtEl>
                                        <p:attrNameLst>
                                          <p:attrName>style.visibility</p:attrName>
                                        </p:attrNameLst>
                                      </p:cBhvr>
                                      <p:to>
                                        <p:strVal val="visible"/>
                                      </p:to>
                                    </p:set>
                                    <p:anim calcmode="lin" valueType="num">
                                      <p:cBhvr>
                                        <p:cTn id="149" dur="500" fill="hold"/>
                                        <p:tgtEl>
                                          <p:spTgt spid="6">
                                            <p:graphicEl>
                                              <a:dgm id="{CA7373B8-9EEE-482E-8A0E-8B63799C1F16}"/>
                                            </p:graphicEl>
                                          </p:spTgt>
                                        </p:tgtEl>
                                        <p:attrNameLst>
                                          <p:attrName>ppt_w</p:attrName>
                                        </p:attrNameLst>
                                      </p:cBhvr>
                                      <p:tavLst>
                                        <p:tav tm="0">
                                          <p:val>
                                            <p:fltVal val="0"/>
                                          </p:val>
                                        </p:tav>
                                        <p:tav tm="100000">
                                          <p:val>
                                            <p:strVal val="#ppt_w"/>
                                          </p:val>
                                        </p:tav>
                                      </p:tavLst>
                                    </p:anim>
                                    <p:anim calcmode="lin" valueType="num">
                                      <p:cBhvr>
                                        <p:cTn id="150" dur="500" fill="hold"/>
                                        <p:tgtEl>
                                          <p:spTgt spid="6">
                                            <p:graphicEl>
                                              <a:dgm id="{CA7373B8-9EEE-482E-8A0E-8B63799C1F16}"/>
                                            </p:graphicEl>
                                          </p:spTgt>
                                        </p:tgtEl>
                                        <p:attrNameLst>
                                          <p:attrName>ppt_h</p:attrName>
                                        </p:attrNameLst>
                                      </p:cBhvr>
                                      <p:tavLst>
                                        <p:tav tm="0">
                                          <p:val>
                                            <p:fltVal val="0"/>
                                          </p:val>
                                        </p:tav>
                                        <p:tav tm="100000">
                                          <p:val>
                                            <p:strVal val="#ppt_h"/>
                                          </p:val>
                                        </p:tav>
                                      </p:tavLst>
                                    </p:anim>
                                    <p:animEffect transition="in" filter="fade">
                                      <p:cBhvr>
                                        <p:cTn id="151" dur="500"/>
                                        <p:tgtEl>
                                          <p:spTgt spid="6">
                                            <p:graphicEl>
                                              <a:dgm id="{CA7373B8-9EEE-482E-8A0E-8B63799C1F16}"/>
                                            </p:graphicEl>
                                          </p:spTgt>
                                        </p:tgtEl>
                                      </p:cBhvr>
                                    </p:animEffect>
                                    <p:anim calcmode="lin" valueType="num">
                                      <p:cBhvr>
                                        <p:cTn id="152" dur="500" fill="hold"/>
                                        <p:tgtEl>
                                          <p:spTgt spid="6">
                                            <p:graphicEl>
                                              <a:dgm id="{CA7373B8-9EEE-482E-8A0E-8B63799C1F16}"/>
                                            </p:graphicEl>
                                          </p:spTgt>
                                        </p:tgtEl>
                                        <p:attrNameLst>
                                          <p:attrName>ppt_x</p:attrName>
                                        </p:attrNameLst>
                                      </p:cBhvr>
                                      <p:tavLst>
                                        <p:tav tm="0">
                                          <p:val>
                                            <p:fltVal val="0.5"/>
                                          </p:val>
                                        </p:tav>
                                        <p:tav tm="100000">
                                          <p:val>
                                            <p:strVal val="#ppt_x"/>
                                          </p:val>
                                        </p:tav>
                                      </p:tavLst>
                                    </p:anim>
                                    <p:anim calcmode="lin" valueType="num">
                                      <p:cBhvr>
                                        <p:cTn id="153" dur="500" fill="hold"/>
                                        <p:tgtEl>
                                          <p:spTgt spid="6">
                                            <p:graphicEl>
                                              <a:dgm id="{CA7373B8-9EEE-482E-8A0E-8B63799C1F16}"/>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 name="Imagen 9" descr="Imagen que contiene persona, suelo, exterior&#10;&#10;Descripción generada con confianza alta">
            <a:extLst>
              <a:ext uri="{FF2B5EF4-FFF2-40B4-BE49-F238E27FC236}">
                <a16:creationId xmlns="" xmlns:a16="http://schemas.microsoft.com/office/drawing/2014/main" id="{59985305-0D2C-4A8E-BFCF-AF5EA151C6E2}"/>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2019299" y="1366185"/>
            <a:ext cx="5105400" cy="5105400"/>
          </a:xfrm>
          <a:prstGeom prst="rect">
            <a:avLst/>
          </a:prstGeom>
          <a:ln>
            <a:noFill/>
          </a:ln>
          <a:effectLst>
            <a:softEdge rad="112500"/>
          </a:effectLst>
        </p:spPr>
      </p:pic>
      <p:graphicFrame>
        <p:nvGraphicFramePr>
          <p:cNvPr id="6" name="Diagrama 5">
            <a:extLst>
              <a:ext uri="{FF2B5EF4-FFF2-40B4-BE49-F238E27FC236}">
                <a16:creationId xmlns="" xmlns:a16="http://schemas.microsoft.com/office/drawing/2014/main" id="{496D7552-71C8-4E02-B46B-865BCF28D1F9}"/>
              </a:ext>
            </a:extLst>
          </p:cNvPr>
          <p:cNvGraphicFramePr/>
          <p:nvPr>
            <p:extLst>
              <p:ext uri="{D42A27DB-BD31-4B8C-83A1-F6EECF244321}">
                <p14:modId xmlns:p14="http://schemas.microsoft.com/office/powerpoint/2010/main" xmlns="" val="298299149"/>
              </p:ext>
            </p:extLst>
          </p:nvPr>
        </p:nvGraphicFramePr>
        <p:xfrm>
          <a:off x="0" y="1228249"/>
          <a:ext cx="9143998" cy="5381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ángulo 10">
            <a:extLst>
              <a:ext uri="{FF2B5EF4-FFF2-40B4-BE49-F238E27FC236}">
                <a16:creationId xmlns="" xmlns:a16="http://schemas.microsoft.com/office/drawing/2014/main" id="{D1BFB67F-1B65-4C18-A51E-DB2CC980871C}"/>
              </a:ext>
            </a:extLst>
          </p:cNvPr>
          <p:cNvSpPr/>
          <p:nvPr/>
        </p:nvSpPr>
        <p:spPr>
          <a:xfrm>
            <a:off x="0" y="-60382"/>
            <a:ext cx="9143999" cy="923330"/>
          </a:xfrm>
          <a:prstGeom prst="rect">
            <a:avLst/>
          </a:prstGeom>
        </p:spPr>
        <p:txBody>
          <a:bodyPr wrap="square">
            <a:spAutoFit/>
          </a:bodyPr>
          <a:lstStyle/>
          <a:p>
            <a:pPr algn="ctr"/>
            <a:r>
              <a:rPr lang="ro-RO" sz="5400" b="1" smtClean="0">
                <a:ln w="22225">
                  <a:solidFill>
                    <a:schemeClr val="tx1"/>
                  </a:solidFill>
                  <a:prstDash val="solid"/>
                </a:ln>
                <a:solidFill>
                  <a:srgbClr val="FFFF00"/>
                </a:solidFill>
                <a:effectLst>
                  <a:outerShdw dist="38100" dir="2700000" algn="tl" rotWithShape="0">
                    <a:schemeClr val="tx1"/>
                  </a:outerShdw>
                </a:effectLst>
              </a:rPr>
              <a:t>UNIŢI </a:t>
            </a:r>
            <a:r>
              <a:rPr lang="ro-RO" sz="5400" b="1" smtClean="0">
                <a:ln w="22225">
                  <a:solidFill>
                    <a:schemeClr val="tx1"/>
                  </a:solidFill>
                  <a:prstDash val="solid"/>
                </a:ln>
                <a:solidFill>
                  <a:srgbClr val="FFFF00"/>
                </a:solidFill>
                <a:effectLst>
                  <a:outerShdw dist="38100" dir="2700000" algn="tl" rotWithShape="0">
                    <a:schemeClr val="tx1"/>
                  </a:outerShdw>
                </a:effectLst>
              </a:rPr>
              <a:t>ÎN </a:t>
            </a:r>
            <a:r>
              <a:rPr lang="ro-RO" sz="5400" b="1" smtClean="0">
                <a:ln w="22225">
                  <a:solidFill>
                    <a:schemeClr val="tx1"/>
                  </a:solidFill>
                  <a:prstDash val="solid"/>
                </a:ln>
                <a:solidFill>
                  <a:srgbClr val="FFFF00"/>
                </a:solidFill>
                <a:effectLst>
                  <a:outerShdw dist="38100" dir="2700000" algn="tl" rotWithShape="0">
                    <a:schemeClr val="tx1"/>
                  </a:outerShdw>
                </a:effectLst>
              </a:rPr>
              <a:t>PRACTICĂ</a:t>
            </a:r>
            <a:endParaRPr lang="ro-RO" sz="5400" b="1">
              <a:ln w="22225">
                <a:solidFill>
                  <a:schemeClr val="tx1"/>
                </a:solidFill>
                <a:prstDash val="solid"/>
              </a:ln>
              <a:solidFill>
                <a:srgbClr val="FFFF00"/>
              </a:solidFill>
              <a:effectLst>
                <a:outerShdw dist="38100" dir="2700000" algn="tl" rotWithShape="0">
                  <a:schemeClr val="tx1"/>
                </a:outerShdw>
              </a:effectLst>
            </a:endParaRPr>
          </a:p>
        </p:txBody>
      </p:sp>
      <p:sp>
        <p:nvSpPr>
          <p:cNvPr id="12" name="CuadroTexto 11">
            <a:extLst>
              <a:ext uri="{FF2B5EF4-FFF2-40B4-BE49-F238E27FC236}">
                <a16:creationId xmlns="" xmlns:a16="http://schemas.microsoft.com/office/drawing/2014/main" id="{C5390A38-AF21-4E62-A336-495F0E7444EE}"/>
              </a:ext>
            </a:extLst>
          </p:cNvPr>
          <p:cNvSpPr txBox="1"/>
          <p:nvPr/>
        </p:nvSpPr>
        <p:spPr>
          <a:xfrm>
            <a:off x="0" y="741873"/>
            <a:ext cx="9143999" cy="400110"/>
          </a:xfrm>
          <a:prstGeom prst="rect">
            <a:avLst/>
          </a:prstGeom>
          <a:solidFill>
            <a:schemeClr val="bg1">
              <a:alpha val="80000"/>
            </a:schemeClr>
          </a:solidFill>
          <a:ln>
            <a:solidFill>
              <a:schemeClr val="tx1"/>
            </a:solidFill>
          </a:ln>
        </p:spPr>
        <p:txBody>
          <a:bodyPr wrap="square" rtlCol="0">
            <a:spAutoFit/>
          </a:bodyPr>
          <a:lstStyle/>
          <a:p>
            <a:pPr algn="ctr">
              <a:spcBef>
                <a:spcPts val="600"/>
              </a:spcBef>
            </a:pPr>
            <a:r>
              <a:rPr lang="ro-RO" sz="2000" b="1" dirty="0" smtClean="0"/>
              <a:t>Conform pasajelor citate anterior, ce ar </a:t>
            </a:r>
            <a:r>
              <a:rPr lang="ro-RO" sz="2000" b="1" dirty="0" smtClean="0"/>
              <a:t>trebui </a:t>
            </a:r>
            <a:r>
              <a:rPr lang="ro-RO" sz="2000" b="1" dirty="0" smtClean="0"/>
              <a:t>să facă credinciosul</a:t>
            </a:r>
            <a:r>
              <a:rPr lang="ro-RO" sz="2000" b="1" dirty="0" smtClean="0"/>
              <a:t>?</a:t>
            </a:r>
            <a:endParaRPr lang="ro-RO" sz="2000" b="1" dirty="0"/>
          </a:p>
        </p:txBody>
      </p:sp>
    </p:spTree>
    <p:extLst>
      <p:ext uri="{BB962C8B-B14F-4D97-AF65-F5344CB8AC3E}">
        <p14:creationId xmlns:p14="http://schemas.microsoft.com/office/powerpoint/2010/main" xmlns="" val="38615138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6">
                                            <p:graphicEl>
                                              <a:dgm id="{38A67778-4EAF-49DB-A550-9AD7328F4210}"/>
                                            </p:graphicEl>
                                          </p:spTgt>
                                        </p:tgtEl>
                                        <p:attrNameLst>
                                          <p:attrName>style.visibility</p:attrName>
                                        </p:attrNameLst>
                                      </p:cBhvr>
                                      <p:to>
                                        <p:strVal val="visible"/>
                                      </p:to>
                                    </p:set>
                                    <p:anim calcmode="lin" valueType="num">
                                      <p:cBhvr>
                                        <p:cTn id="14" dur="500" fill="hold"/>
                                        <p:tgtEl>
                                          <p:spTgt spid="6">
                                            <p:graphicEl>
                                              <a:dgm id="{38A67778-4EAF-49DB-A550-9AD7328F4210}"/>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38A67778-4EAF-49DB-A550-9AD7328F4210}"/>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38A67778-4EAF-49DB-A550-9AD7328F4210}"/>
                                            </p:graphicEl>
                                          </p:spTgt>
                                        </p:tgtEl>
                                      </p:cBhvr>
                                    </p:animEffect>
                                    <p:anim calcmode="lin" valueType="num">
                                      <p:cBhvr>
                                        <p:cTn id="17" dur="500" fill="hold"/>
                                        <p:tgtEl>
                                          <p:spTgt spid="6">
                                            <p:graphicEl>
                                              <a:dgm id="{38A67778-4EAF-49DB-A550-9AD7328F4210}"/>
                                            </p:graphicEl>
                                          </p:spTgt>
                                        </p:tgtEl>
                                        <p:attrNameLst>
                                          <p:attrName>ppt_x</p:attrName>
                                        </p:attrNameLst>
                                      </p:cBhvr>
                                      <p:tavLst>
                                        <p:tav tm="0">
                                          <p:val>
                                            <p:fltVal val="0.5"/>
                                          </p:val>
                                        </p:tav>
                                        <p:tav tm="100000">
                                          <p:val>
                                            <p:strVal val="#ppt_x"/>
                                          </p:val>
                                        </p:tav>
                                      </p:tavLst>
                                    </p:anim>
                                    <p:anim calcmode="lin" valueType="num">
                                      <p:cBhvr>
                                        <p:cTn id="18" dur="500" fill="hold"/>
                                        <p:tgtEl>
                                          <p:spTgt spid="6">
                                            <p:graphicEl>
                                              <a:dgm id="{38A67778-4EAF-49DB-A550-9AD7328F4210}"/>
                                            </p:graphicEl>
                                          </p:spTgt>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6">
                                            <p:graphicEl>
                                              <a:dgm id="{9F21E3F7-F849-4C73-AE59-248347ADA038}"/>
                                            </p:graphicEl>
                                          </p:spTgt>
                                        </p:tgtEl>
                                        <p:attrNameLst>
                                          <p:attrName>style.visibility</p:attrName>
                                        </p:attrNameLst>
                                      </p:cBhvr>
                                      <p:to>
                                        <p:strVal val="visible"/>
                                      </p:to>
                                    </p:set>
                                    <p:anim calcmode="lin" valueType="num">
                                      <p:cBhvr>
                                        <p:cTn id="23" dur="500" fill="hold"/>
                                        <p:tgtEl>
                                          <p:spTgt spid="6">
                                            <p:graphicEl>
                                              <a:dgm id="{9F21E3F7-F849-4C73-AE59-248347ADA038}"/>
                                            </p:graphicEl>
                                          </p:spTgt>
                                        </p:tgtEl>
                                        <p:attrNameLst>
                                          <p:attrName>ppt_w</p:attrName>
                                        </p:attrNameLst>
                                      </p:cBhvr>
                                      <p:tavLst>
                                        <p:tav tm="0">
                                          <p:val>
                                            <p:fltVal val="0"/>
                                          </p:val>
                                        </p:tav>
                                        <p:tav tm="100000">
                                          <p:val>
                                            <p:strVal val="#ppt_w"/>
                                          </p:val>
                                        </p:tav>
                                      </p:tavLst>
                                    </p:anim>
                                    <p:anim calcmode="lin" valueType="num">
                                      <p:cBhvr>
                                        <p:cTn id="24" dur="500" fill="hold"/>
                                        <p:tgtEl>
                                          <p:spTgt spid="6">
                                            <p:graphicEl>
                                              <a:dgm id="{9F21E3F7-F849-4C73-AE59-248347ADA038}"/>
                                            </p:graphicEl>
                                          </p:spTgt>
                                        </p:tgtEl>
                                        <p:attrNameLst>
                                          <p:attrName>ppt_h</p:attrName>
                                        </p:attrNameLst>
                                      </p:cBhvr>
                                      <p:tavLst>
                                        <p:tav tm="0">
                                          <p:val>
                                            <p:fltVal val="0"/>
                                          </p:val>
                                        </p:tav>
                                        <p:tav tm="100000">
                                          <p:val>
                                            <p:strVal val="#ppt_h"/>
                                          </p:val>
                                        </p:tav>
                                      </p:tavLst>
                                    </p:anim>
                                    <p:animEffect transition="in" filter="fade">
                                      <p:cBhvr>
                                        <p:cTn id="25" dur="500"/>
                                        <p:tgtEl>
                                          <p:spTgt spid="6">
                                            <p:graphicEl>
                                              <a:dgm id="{9F21E3F7-F849-4C73-AE59-248347ADA038}"/>
                                            </p:graphicEl>
                                          </p:spTgt>
                                        </p:tgtEl>
                                      </p:cBhvr>
                                    </p:animEffect>
                                    <p:anim calcmode="lin" valueType="num">
                                      <p:cBhvr>
                                        <p:cTn id="26" dur="500" fill="hold"/>
                                        <p:tgtEl>
                                          <p:spTgt spid="6">
                                            <p:graphicEl>
                                              <a:dgm id="{9F21E3F7-F849-4C73-AE59-248347ADA038}"/>
                                            </p:graphicEl>
                                          </p:spTgt>
                                        </p:tgtEl>
                                        <p:attrNameLst>
                                          <p:attrName>ppt_x</p:attrName>
                                        </p:attrNameLst>
                                      </p:cBhvr>
                                      <p:tavLst>
                                        <p:tav tm="0">
                                          <p:val>
                                            <p:fltVal val="0.5"/>
                                          </p:val>
                                        </p:tav>
                                        <p:tav tm="100000">
                                          <p:val>
                                            <p:strVal val="#ppt_x"/>
                                          </p:val>
                                        </p:tav>
                                      </p:tavLst>
                                    </p:anim>
                                    <p:anim calcmode="lin" valueType="num">
                                      <p:cBhvr>
                                        <p:cTn id="27" dur="500" fill="hold"/>
                                        <p:tgtEl>
                                          <p:spTgt spid="6">
                                            <p:graphicEl>
                                              <a:dgm id="{9F21E3F7-F849-4C73-AE59-248347ADA038}"/>
                                            </p:graphicEl>
                                          </p:spTgt>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grpId="0" nodeType="clickEffect">
                                  <p:stCondLst>
                                    <p:cond delay="0"/>
                                  </p:stCondLst>
                                  <p:childTnLst>
                                    <p:set>
                                      <p:cBhvr>
                                        <p:cTn id="31" dur="1" fill="hold">
                                          <p:stCondLst>
                                            <p:cond delay="0"/>
                                          </p:stCondLst>
                                        </p:cTn>
                                        <p:tgtEl>
                                          <p:spTgt spid="6">
                                            <p:graphicEl>
                                              <a:dgm id="{FD3A2CDA-78A0-4156-B55B-33A3817278F5}"/>
                                            </p:graphicEl>
                                          </p:spTgt>
                                        </p:tgtEl>
                                        <p:attrNameLst>
                                          <p:attrName>style.visibility</p:attrName>
                                        </p:attrNameLst>
                                      </p:cBhvr>
                                      <p:to>
                                        <p:strVal val="visible"/>
                                      </p:to>
                                    </p:set>
                                    <p:anim calcmode="lin" valueType="num">
                                      <p:cBhvr>
                                        <p:cTn id="32" dur="500" fill="hold"/>
                                        <p:tgtEl>
                                          <p:spTgt spid="6">
                                            <p:graphicEl>
                                              <a:dgm id="{FD3A2CDA-78A0-4156-B55B-33A3817278F5}"/>
                                            </p:graphicEl>
                                          </p:spTgt>
                                        </p:tgtEl>
                                        <p:attrNameLst>
                                          <p:attrName>ppt_w</p:attrName>
                                        </p:attrNameLst>
                                      </p:cBhvr>
                                      <p:tavLst>
                                        <p:tav tm="0">
                                          <p:val>
                                            <p:fltVal val="0"/>
                                          </p:val>
                                        </p:tav>
                                        <p:tav tm="100000">
                                          <p:val>
                                            <p:strVal val="#ppt_w"/>
                                          </p:val>
                                        </p:tav>
                                      </p:tavLst>
                                    </p:anim>
                                    <p:anim calcmode="lin" valueType="num">
                                      <p:cBhvr>
                                        <p:cTn id="33" dur="500" fill="hold"/>
                                        <p:tgtEl>
                                          <p:spTgt spid="6">
                                            <p:graphicEl>
                                              <a:dgm id="{FD3A2CDA-78A0-4156-B55B-33A3817278F5}"/>
                                            </p:graphicEl>
                                          </p:spTgt>
                                        </p:tgtEl>
                                        <p:attrNameLst>
                                          <p:attrName>ppt_h</p:attrName>
                                        </p:attrNameLst>
                                      </p:cBhvr>
                                      <p:tavLst>
                                        <p:tav tm="0">
                                          <p:val>
                                            <p:fltVal val="0"/>
                                          </p:val>
                                        </p:tav>
                                        <p:tav tm="100000">
                                          <p:val>
                                            <p:strVal val="#ppt_h"/>
                                          </p:val>
                                        </p:tav>
                                      </p:tavLst>
                                    </p:anim>
                                    <p:animEffect transition="in" filter="fade">
                                      <p:cBhvr>
                                        <p:cTn id="34" dur="500"/>
                                        <p:tgtEl>
                                          <p:spTgt spid="6">
                                            <p:graphicEl>
                                              <a:dgm id="{FD3A2CDA-78A0-4156-B55B-33A3817278F5}"/>
                                            </p:graphicEl>
                                          </p:spTgt>
                                        </p:tgtEl>
                                      </p:cBhvr>
                                    </p:animEffect>
                                    <p:anim calcmode="lin" valueType="num">
                                      <p:cBhvr>
                                        <p:cTn id="35" dur="500" fill="hold"/>
                                        <p:tgtEl>
                                          <p:spTgt spid="6">
                                            <p:graphicEl>
                                              <a:dgm id="{FD3A2CDA-78A0-4156-B55B-33A3817278F5}"/>
                                            </p:graphicEl>
                                          </p:spTgt>
                                        </p:tgtEl>
                                        <p:attrNameLst>
                                          <p:attrName>ppt_x</p:attrName>
                                        </p:attrNameLst>
                                      </p:cBhvr>
                                      <p:tavLst>
                                        <p:tav tm="0">
                                          <p:val>
                                            <p:fltVal val="0.5"/>
                                          </p:val>
                                        </p:tav>
                                        <p:tav tm="100000">
                                          <p:val>
                                            <p:strVal val="#ppt_x"/>
                                          </p:val>
                                        </p:tav>
                                      </p:tavLst>
                                    </p:anim>
                                    <p:anim calcmode="lin" valueType="num">
                                      <p:cBhvr>
                                        <p:cTn id="36" dur="500" fill="hold"/>
                                        <p:tgtEl>
                                          <p:spTgt spid="6">
                                            <p:graphicEl>
                                              <a:dgm id="{FD3A2CDA-78A0-4156-B55B-33A3817278F5}"/>
                                            </p:graphicEl>
                                          </p:spTgt>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528" fill="hold" grpId="0" nodeType="clickEffect">
                                  <p:stCondLst>
                                    <p:cond delay="0"/>
                                  </p:stCondLst>
                                  <p:childTnLst>
                                    <p:set>
                                      <p:cBhvr>
                                        <p:cTn id="40" dur="1" fill="hold">
                                          <p:stCondLst>
                                            <p:cond delay="0"/>
                                          </p:stCondLst>
                                        </p:cTn>
                                        <p:tgtEl>
                                          <p:spTgt spid="6">
                                            <p:graphicEl>
                                              <a:dgm id="{506670F9-6605-414D-995B-FE1990A86625}"/>
                                            </p:graphicEl>
                                          </p:spTgt>
                                        </p:tgtEl>
                                        <p:attrNameLst>
                                          <p:attrName>style.visibility</p:attrName>
                                        </p:attrNameLst>
                                      </p:cBhvr>
                                      <p:to>
                                        <p:strVal val="visible"/>
                                      </p:to>
                                    </p:set>
                                    <p:anim calcmode="lin" valueType="num">
                                      <p:cBhvr>
                                        <p:cTn id="41" dur="500" fill="hold"/>
                                        <p:tgtEl>
                                          <p:spTgt spid="6">
                                            <p:graphicEl>
                                              <a:dgm id="{506670F9-6605-414D-995B-FE1990A86625}"/>
                                            </p:graphicEl>
                                          </p:spTgt>
                                        </p:tgtEl>
                                        <p:attrNameLst>
                                          <p:attrName>ppt_w</p:attrName>
                                        </p:attrNameLst>
                                      </p:cBhvr>
                                      <p:tavLst>
                                        <p:tav tm="0">
                                          <p:val>
                                            <p:fltVal val="0"/>
                                          </p:val>
                                        </p:tav>
                                        <p:tav tm="100000">
                                          <p:val>
                                            <p:strVal val="#ppt_w"/>
                                          </p:val>
                                        </p:tav>
                                      </p:tavLst>
                                    </p:anim>
                                    <p:anim calcmode="lin" valueType="num">
                                      <p:cBhvr>
                                        <p:cTn id="42" dur="500" fill="hold"/>
                                        <p:tgtEl>
                                          <p:spTgt spid="6">
                                            <p:graphicEl>
                                              <a:dgm id="{506670F9-6605-414D-995B-FE1990A86625}"/>
                                            </p:graphicEl>
                                          </p:spTgt>
                                        </p:tgtEl>
                                        <p:attrNameLst>
                                          <p:attrName>ppt_h</p:attrName>
                                        </p:attrNameLst>
                                      </p:cBhvr>
                                      <p:tavLst>
                                        <p:tav tm="0">
                                          <p:val>
                                            <p:fltVal val="0"/>
                                          </p:val>
                                        </p:tav>
                                        <p:tav tm="100000">
                                          <p:val>
                                            <p:strVal val="#ppt_h"/>
                                          </p:val>
                                        </p:tav>
                                      </p:tavLst>
                                    </p:anim>
                                    <p:animEffect transition="in" filter="fade">
                                      <p:cBhvr>
                                        <p:cTn id="43" dur="500"/>
                                        <p:tgtEl>
                                          <p:spTgt spid="6">
                                            <p:graphicEl>
                                              <a:dgm id="{506670F9-6605-414D-995B-FE1990A86625}"/>
                                            </p:graphicEl>
                                          </p:spTgt>
                                        </p:tgtEl>
                                      </p:cBhvr>
                                    </p:animEffect>
                                    <p:anim calcmode="lin" valueType="num">
                                      <p:cBhvr>
                                        <p:cTn id="44" dur="500" fill="hold"/>
                                        <p:tgtEl>
                                          <p:spTgt spid="6">
                                            <p:graphicEl>
                                              <a:dgm id="{506670F9-6605-414D-995B-FE1990A86625}"/>
                                            </p:graphicEl>
                                          </p:spTgt>
                                        </p:tgtEl>
                                        <p:attrNameLst>
                                          <p:attrName>ppt_x</p:attrName>
                                        </p:attrNameLst>
                                      </p:cBhvr>
                                      <p:tavLst>
                                        <p:tav tm="0">
                                          <p:val>
                                            <p:fltVal val="0.5"/>
                                          </p:val>
                                        </p:tav>
                                        <p:tav tm="100000">
                                          <p:val>
                                            <p:strVal val="#ppt_x"/>
                                          </p:val>
                                        </p:tav>
                                      </p:tavLst>
                                    </p:anim>
                                    <p:anim calcmode="lin" valueType="num">
                                      <p:cBhvr>
                                        <p:cTn id="45" dur="500" fill="hold"/>
                                        <p:tgtEl>
                                          <p:spTgt spid="6">
                                            <p:graphicEl>
                                              <a:dgm id="{506670F9-6605-414D-995B-FE1990A86625}"/>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6">
                                            <p:graphicEl>
                                              <a:dgm id="{B1F24413-663A-4BA3-AA64-5631842CE11A}"/>
                                            </p:graphicEl>
                                          </p:spTgt>
                                        </p:tgtEl>
                                        <p:attrNameLst>
                                          <p:attrName>style.visibility</p:attrName>
                                        </p:attrNameLst>
                                      </p:cBhvr>
                                      <p:to>
                                        <p:strVal val="visible"/>
                                      </p:to>
                                    </p:set>
                                    <p:anim calcmode="lin" valueType="num">
                                      <p:cBhvr>
                                        <p:cTn id="50" dur="500" fill="hold"/>
                                        <p:tgtEl>
                                          <p:spTgt spid="6">
                                            <p:graphicEl>
                                              <a:dgm id="{B1F24413-663A-4BA3-AA64-5631842CE11A}"/>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B1F24413-663A-4BA3-AA64-5631842CE11A}"/>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B1F24413-663A-4BA3-AA64-5631842CE11A}"/>
                                            </p:graphicEl>
                                          </p:spTgt>
                                        </p:tgtEl>
                                      </p:cBhvr>
                                    </p:animEffect>
                                    <p:anim calcmode="lin" valueType="num">
                                      <p:cBhvr>
                                        <p:cTn id="53" dur="500" fill="hold"/>
                                        <p:tgtEl>
                                          <p:spTgt spid="6">
                                            <p:graphicEl>
                                              <a:dgm id="{B1F24413-663A-4BA3-AA64-5631842CE11A}"/>
                                            </p:graphicEl>
                                          </p:spTgt>
                                        </p:tgtEl>
                                        <p:attrNameLst>
                                          <p:attrName>ppt_x</p:attrName>
                                        </p:attrNameLst>
                                      </p:cBhvr>
                                      <p:tavLst>
                                        <p:tav tm="0">
                                          <p:val>
                                            <p:fltVal val="0.5"/>
                                          </p:val>
                                        </p:tav>
                                        <p:tav tm="100000">
                                          <p:val>
                                            <p:strVal val="#ppt_x"/>
                                          </p:val>
                                        </p:tav>
                                      </p:tavLst>
                                    </p:anim>
                                    <p:anim calcmode="lin" valueType="num">
                                      <p:cBhvr>
                                        <p:cTn id="54" dur="500" fill="hold"/>
                                        <p:tgtEl>
                                          <p:spTgt spid="6">
                                            <p:graphicEl>
                                              <a:dgm id="{B1F24413-663A-4BA3-AA64-5631842CE11A}"/>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6">
                                            <p:graphicEl>
                                              <a:dgm id="{199D2687-1431-4D59-AEF4-941AEF52EC83}"/>
                                            </p:graphicEl>
                                          </p:spTgt>
                                        </p:tgtEl>
                                        <p:attrNameLst>
                                          <p:attrName>style.visibility</p:attrName>
                                        </p:attrNameLst>
                                      </p:cBhvr>
                                      <p:to>
                                        <p:strVal val="visible"/>
                                      </p:to>
                                    </p:set>
                                    <p:anim calcmode="lin" valueType="num">
                                      <p:cBhvr>
                                        <p:cTn id="59" dur="500" fill="hold"/>
                                        <p:tgtEl>
                                          <p:spTgt spid="6">
                                            <p:graphicEl>
                                              <a:dgm id="{199D2687-1431-4D59-AEF4-941AEF52EC83}"/>
                                            </p:graphicEl>
                                          </p:spTgt>
                                        </p:tgtEl>
                                        <p:attrNameLst>
                                          <p:attrName>ppt_w</p:attrName>
                                        </p:attrNameLst>
                                      </p:cBhvr>
                                      <p:tavLst>
                                        <p:tav tm="0">
                                          <p:val>
                                            <p:fltVal val="0"/>
                                          </p:val>
                                        </p:tav>
                                        <p:tav tm="100000">
                                          <p:val>
                                            <p:strVal val="#ppt_w"/>
                                          </p:val>
                                        </p:tav>
                                      </p:tavLst>
                                    </p:anim>
                                    <p:anim calcmode="lin" valueType="num">
                                      <p:cBhvr>
                                        <p:cTn id="60" dur="500" fill="hold"/>
                                        <p:tgtEl>
                                          <p:spTgt spid="6">
                                            <p:graphicEl>
                                              <a:dgm id="{199D2687-1431-4D59-AEF4-941AEF52EC83}"/>
                                            </p:graphicEl>
                                          </p:spTgt>
                                        </p:tgtEl>
                                        <p:attrNameLst>
                                          <p:attrName>ppt_h</p:attrName>
                                        </p:attrNameLst>
                                      </p:cBhvr>
                                      <p:tavLst>
                                        <p:tav tm="0">
                                          <p:val>
                                            <p:fltVal val="0"/>
                                          </p:val>
                                        </p:tav>
                                        <p:tav tm="100000">
                                          <p:val>
                                            <p:strVal val="#ppt_h"/>
                                          </p:val>
                                        </p:tav>
                                      </p:tavLst>
                                    </p:anim>
                                    <p:animEffect transition="in" filter="fade">
                                      <p:cBhvr>
                                        <p:cTn id="61" dur="500"/>
                                        <p:tgtEl>
                                          <p:spTgt spid="6">
                                            <p:graphicEl>
                                              <a:dgm id="{199D2687-1431-4D59-AEF4-941AEF52EC83}"/>
                                            </p:graphicEl>
                                          </p:spTgt>
                                        </p:tgtEl>
                                      </p:cBhvr>
                                    </p:animEffect>
                                    <p:anim calcmode="lin" valueType="num">
                                      <p:cBhvr>
                                        <p:cTn id="62" dur="500" fill="hold"/>
                                        <p:tgtEl>
                                          <p:spTgt spid="6">
                                            <p:graphicEl>
                                              <a:dgm id="{199D2687-1431-4D59-AEF4-941AEF52EC83}"/>
                                            </p:graphicEl>
                                          </p:spTgt>
                                        </p:tgtEl>
                                        <p:attrNameLst>
                                          <p:attrName>ppt_x</p:attrName>
                                        </p:attrNameLst>
                                      </p:cBhvr>
                                      <p:tavLst>
                                        <p:tav tm="0">
                                          <p:val>
                                            <p:fltVal val="0.5"/>
                                          </p:val>
                                        </p:tav>
                                        <p:tav tm="100000">
                                          <p:val>
                                            <p:strVal val="#ppt_x"/>
                                          </p:val>
                                        </p:tav>
                                      </p:tavLst>
                                    </p:anim>
                                    <p:anim calcmode="lin" valueType="num">
                                      <p:cBhvr>
                                        <p:cTn id="63" dur="500" fill="hold"/>
                                        <p:tgtEl>
                                          <p:spTgt spid="6">
                                            <p:graphicEl>
                                              <a:dgm id="{199D2687-1431-4D59-AEF4-941AEF52EC83}"/>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528" fill="hold" grpId="0" nodeType="clickEffect">
                                  <p:stCondLst>
                                    <p:cond delay="0"/>
                                  </p:stCondLst>
                                  <p:childTnLst>
                                    <p:set>
                                      <p:cBhvr>
                                        <p:cTn id="67" dur="1" fill="hold">
                                          <p:stCondLst>
                                            <p:cond delay="0"/>
                                          </p:stCondLst>
                                        </p:cTn>
                                        <p:tgtEl>
                                          <p:spTgt spid="6">
                                            <p:graphicEl>
                                              <a:dgm id="{DB7F740C-CF77-4423-941C-DBFACD8148CE}"/>
                                            </p:graphicEl>
                                          </p:spTgt>
                                        </p:tgtEl>
                                        <p:attrNameLst>
                                          <p:attrName>style.visibility</p:attrName>
                                        </p:attrNameLst>
                                      </p:cBhvr>
                                      <p:to>
                                        <p:strVal val="visible"/>
                                      </p:to>
                                    </p:set>
                                    <p:anim calcmode="lin" valueType="num">
                                      <p:cBhvr>
                                        <p:cTn id="68" dur="500" fill="hold"/>
                                        <p:tgtEl>
                                          <p:spTgt spid="6">
                                            <p:graphicEl>
                                              <a:dgm id="{DB7F740C-CF77-4423-941C-DBFACD8148CE}"/>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DB7F740C-CF77-4423-941C-DBFACD8148CE}"/>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DB7F740C-CF77-4423-941C-DBFACD8148CE}"/>
                                            </p:graphicEl>
                                          </p:spTgt>
                                        </p:tgtEl>
                                      </p:cBhvr>
                                    </p:animEffect>
                                    <p:anim calcmode="lin" valueType="num">
                                      <p:cBhvr>
                                        <p:cTn id="71" dur="500" fill="hold"/>
                                        <p:tgtEl>
                                          <p:spTgt spid="6">
                                            <p:graphicEl>
                                              <a:dgm id="{DB7F740C-CF77-4423-941C-DBFACD8148CE}"/>
                                            </p:graphicEl>
                                          </p:spTgt>
                                        </p:tgtEl>
                                        <p:attrNameLst>
                                          <p:attrName>ppt_x</p:attrName>
                                        </p:attrNameLst>
                                      </p:cBhvr>
                                      <p:tavLst>
                                        <p:tav tm="0">
                                          <p:val>
                                            <p:fltVal val="0.5"/>
                                          </p:val>
                                        </p:tav>
                                        <p:tav tm="100000">
                                          <p:val>
                                            <p:strVal val="#ppt_x"/>
                                          </p:val>
                                        </p:tav>
                                      </p:tavLst>
                                    </p:anim>
                                    <p:anim calcmode="lin" valueType="num">
                                      <p:cBhvr>
                                        <p:cTn id="72" dur="500" fill="hold"/>
                                        <p:tgtEl>
                                          <p:spTgt spid="6">
                                            <p:graphicEl>
                                              <a:dgm id="{DB7F740C-CF77-4423-941C-DBFACD8148CE}"/>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6">
                                            <p:graphicEl>
                                              <a:dgm id="{D28A857A-7A10-4124-9DF9-906EB0037784}"/>
                                            </p:graphicEl>
                                          </p:spTgt>
                                        </p:tgtEl>
                                        <p:attrNameLst>
                                          <p:attrName>style.visibility</p:attrName>
                                        </p:attrNameLst>
                                      </p:cBhvr>
                                      <p:to>
                                        <p:strVal val="visible"/>
                                      </p:to>
                                    </p:set>
                                    <p:anim calcmode="lin" valueType="num">
                                      <p:cBhvr>
                                        <p:cTn id="77" dur="500" fill="hold"/>
                                        <p:tgtEl>
                                          <p:spTgt spid="6">
                                            <p:graphicEl>
                                              <a:dgm id="{D28A857A-7A10-4124-9DF9-906EB0037784}"/>
                                            </p:graphicEl>
                                          </p:spTgt>
                                        </p:tgtEl>
                                        <p:attrNameLst>
                                          <p:attrName>ppt_w</p:attrName>
                                        </p:attrNameLst>
                                      </p:cBhvr>
                                      <p:tavLst>
                                        <p:tav tm="0">
                                          <p:val>
                                            <p:fltVal val="0"/>
                                          </p:val>
                                        </p:tav>
                                        <p:tav tm="100000">
                                          <p:val>
                                            <p:strVal val="#ppt_w"/>
                                          </p:val>
                                        </p:tav>
                                      </p:tavLst>
                                    </p:anim>
                                    <p:anim calcmode="lin" valueType="num">
                                      <p:cBhvr>
                                        <p:cTn id="78" dur="500" fill="hold"/>
                                        <p:tgtEl>
                                          <p:spTgt spid="6">
                                            <p:graphicEl>
                                              <a:dgm id="{D28A857A-7A10-4124-9DF9-906EB0037784}"/>
                                            </p:graphicEl>
                                          </p:spTgt>
                                        </p:tgtEl>
                                        <p:attrNameLst>
                                          <p:attrName>ppt_h</p:attrName>
                                        </p:attrNameLst>
                                      </p:cBhvr>
                                      <p:tavLst>
                                        <p:tav tm="0">
                                          <p:val>
                                            <p:fltVal val="0"/>
                                          </p:val>
                                        </p:tav>
                                        <p:tav tm="100000">
                                          <p:val>
                                            <p:strVal val="#ppt_h"/>
                                          </p:val>
                                        </p:tav>
                                      </p:tavLst>
                                    </p:anim>
                                    <p:animEffect transition="in" filter="fade">
                                      <p:cBhvr>
                                        <p:cTn id="79" dur="500"/>
                                        <p:tgtEl>
                                          <p:spTgt spid="6">
                                            <p:graphicEl>
                                              <a:dgm id="{D28A857A-7A10-4124-9DF9-906EB0037784}"/>
                                            </p:graphicEl>
                                          </p:spTgt>
                                        </p:tgtEl>
                                      </p:cBhvr>
                                    </p:animEffect>
                                    <p:anim calcmode="lin" valueType="num">
                                      <p:cBhvr>
                                        <p:cTn id="80" dur="500" fill="hold"/>
                                        <p:tgtEl>
                                          <p:spTgt spid="6">
                                            <p:graphicEl>
                                              <a:dgm id="{D28A857A-7A10-4124-9DF9-906EB0037784}"/>
                                            </p:graphicEl>
                                          </p:spTgt>
                                        </p:tgtEl>
                                        <p:attrNameLst>
                                          <p:attrName>ppt_x</p:attrName>
                                        </p:attrNameLst>
                                      </p:cBhvr>
                                      <p:tavLst>
                                        <p:tav tm="0">
                                          <p:val>
                                            <p:fltVal val="0.5"/>
                                          </p:val>
                                        </p:tav>
                                        <p:tav tm="100000">
                                          <p:val>
                                            <p:strVal val="#ppt_x"/>
                                          </p:val>
                                        </p:tav>
                                      </p:tavLst>
                                    </p:anim>
                                    <p:anim calcmode="lin" valueType="num">
                                      <p:cBhvr>
                                        <p:cTn id="81" dur="500" fill="hold"/>
                                        <p:tgtEl>
                                          <p:spTgt spid="6">
                                            <p:graphicEl>
                                              <a:dgm id="{D28A857A-7A10-4124-9DF9-906EB0037784}"/>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6">
                                            <p:graphicEl>
                                              <a:dgm id="{C70D7365-617F-44AC-B2F2-C5801C8256F6}"/>
                                            </p:graphicEl>
                                          </p:spTgt>
                                        </p:tgtEl>
                                        <p:attrNameLst>
                                          <p:attrName>style.visibility</p:attrName>
                                        </p:attrNameLst>
                                      </p:cBhvr>
                                      <p:to>
                                        <p:strVal val="visible"/>
                                      </p:to>
                                    </p:set>
                                    <p:anim calcmode="lin" valueType="num">
                                      <p:cBhvr>
                                        <p:cTn id="86" dur="500" fill="hold"/>
                                        <p:tgtEl>
                                          <p:spTgt spid="6">
                                            <p:graphicEl>
                                              <a:dgm id="{C70D7365-617F-44AC-B2F2-C5801C8256F6}"/>
                                            </p:graphicEl>
                                          </p:spTgt>
                                        </p:tgtEl>
                                        <p:attrNameLst>
                                          <p:attrName>ppt_w</p:attrName>
                                        </p:attrNameLst>
                                      </p:cBhvr>
                                      <p:tavLst>
                                        <p:tav tm="0">
                                          <p:val>
                                            <p:fltVal val="0"/>
                                          </p:val>
                                        </p:tav>
                                        <p:tav tm="100000">
                                          <p:val>
                                            <p:strVal val="#ppt_w"/>
                                          </p:val>
                                        </p:tav>
                                      </p:tavLst>
                                    </p:anim>
                                    <p:anim calcmode="lin" valueType="num">
                                      <p:cBhvr>
                                        <p:cTn id="87" dur="500" fill="hold"/>
                                        <p:tgtEl>
                                          <p:spTgt spid="6">
                                            <p:graphicEl>
                                              <a:dgm id="{C70D7365-617F-44AC-B2F2-C5801C8256F6}"/>
                                            </p:graphicEl>
                                          </p:spTgt>
                                        </p:tgtEl>
                                        <p:attrNameLst>
                                          <p:attrName>ppt_h</p:attrName>
                                        </p:attrNameLst>
                                      </p:cBhvr>
                                      <p:tavLst>
                                        <p:tav tm="0">
                                          <p:val>
                                            <p:fltVal val="0"/>
                                          </p:val>
                                        </p:tav>
                                        <p:tav tm="100000">
                                          <p:val>
                                            <p:strVal val="#ppt_h"/>
                                          </p:val>
                                        </p:tav>
                                      </p:tavLst>
                                    </p:anim>
                                    <p:animEffect transition="in" filter="fade">
                                      <p:cBhvr>
                                        <p:cTn id="88" dur="500"/>
                                        <p:tgtEl>
                                          <p:spTgt spid="6">
                                            <p:graphicEl>
                                              <a:dgm id="{C70D7365-617F-44AC-B2F2-C5801C8256F6}"/>
                                            </p:graphicEl>
                                          </p:spTgt>
                                        </p:tgtEl>
                                      </p:cBhvr>
                                    </p:animEffect>
                                    <p:anim calcmode="lin" valueType="num">
                                      <p:cBhvr>
                                        <p:cTn id="89" dur="500" fill="hold"/>
                                        <p:tgtEl>
                                          <p:spTgt spid="6">
                                            <p:graphicEl>
                                              <a:dgm id="{C70D7365-617F-44AC-B2F2-C5801C8256F6}"/>
                                            </p:graphicEl>
                                          </p:spTgt>
                                        </p:tgtEl>
                                        <p:attrNameLst>
                                          <p:attrName>ppt_x</p:attrName>
                                        </p:attrNameLst>
                                      </p:cBhvr>
                                      <p:tavLst>
                                        <p:tav tm="0">
                                          <p:val>
                                            <p:fltVal val="0.5"/>
                                          </p:val>
                                        </p:tav>
                                        <p:tav tm="100000">
                                          <p:val>
                                            <p:strVal val="#ppt_x"/>
                                          </p:val>
                                        </p:tav>
                                      </p:tavLst>
                                    </p:anim>
                                    <p:anim calcmode="lin" valueType="num">
                                      <p:cBhvr>
                                        <p:cTn id="90" dur="500" fill="hold"/>
                                        <p:tgtEl>
                                          <p:spTgt spid="6">
                                            <p:graphicEl>
                                              <a:dgm id="{C70D7365-617F-44AC-B2F2-C5801C8256F6}"/>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6">
                                            <p:graphicEl>
                                              <a:dgm id="{E3BB3319-7BEA-4B95-A21A-02EF51DFA27E}"/>
                                            </p:graphicEl>
                                          </p:spTgt>
                                        </p:tgtEl>
                                        <p:attrNameLst>
                                          <p:attrName>style.visibility</p:attrName>
                                        </p:attrNameLst>
                                      </p:cBhvr>
                                      <p:to>
                                        <p:strVal val="visible"/>
                                      </p:to>
                                    </p:set>
                                    <p:anim calcmode="lin" valueType="num">
                                      <p:cBhvr>
                                        <p:cTn id="95" dur="500" fill="hold"/>
                                        <p:tgtEl>
                                          <p:spTgt spid="6">
                                            <p:graphicEl>
                                              <a:dgm id="{E3BB3319-7BEA-4B95-A21A-02EF51DFA27E}"/>
                                            </p:graphicEl>
                                          </p:spTgt>
                                        </p:tgtEl>
                                        <p:attrNameLst>
                                          <p:attrName>ppt_w</p:attrName>
                                        </p:attrNameLst>
                                      </p:cBhvr>
                                      <p:tavLst>
                                        <p:tav tm="0">
                                          <p:val>
                                            <p:fltVal val="0"/>
                                          </p:val>
                                        </p:tav>
                                        <p:tav tm="100000">
                                          <p:val>
                                            <p:strVal val="#ppt_w"/>
                                          </p:val>
                                        </p:tav>
                                      </p:tavLst>
                                    </p:anim>
                                    <p:anim calcmode="lin" valueType="num">
                                      <p:cBhvr>
                                        <p:cTn id="96" dur="500" fill="hold"/>
                                        <p:tgtEl>
                                          <p:spTgt spid="6">
                                            <p:graphicEl>
                                              <a:dgm id="{E3BB3319-7BEA-4B95-A21A-02EF51DFA27E}"/>
                                            </p:graphicEl>
                                          </p:spTgt>
                                        </p:tgtEl>
                                        <p:attrNameLst>
                                          <p:attrName>ppt_h</p:attrName>
                                        </p:attrNameLst>
                                      </p:cBhvr>
                                      <p:tavLst>
                                        <p:tav tm="0">
                                          <p:val>
                                            <p:fltVal val="0"/>
                                          </p:val>
                                        </p:tav>
                                        <p:tav tm="100000">
                                          <p:val>
                                            <p:strVal val="#ppt_h"/>
                                          </p:val>
                                        </p:tav>
                                      </p:tavLst>
                                    </p:anim>
                                    <p:animEffect transition="in" filter="fade">
                                      <p:cBhvr>
                                        <p:cTn id="97" dur="500"/>
                                        <p:tgtEl>
                                          <p:spTgt spid="6">
                                            <p:graphicEl>
                                              <a:dgm id="{E3BB3319-7BEA-4B95-A21A-02EF51DFA27E}"/>
                                            </p:graphicEl>
                                          </p:spTgt>
                                        </p:tgtEl>
                                      </p:cBhvr>
                                    </p:animEffect>
                                    <p:anim calcmode="lin" valueType="num">
                                      <p:cBhvr>
                                        <p:cTn id="98" dur="500" fill="hold"/>
                                        <p:tgtEl>
                                          <p:spTgt spid="6">
                                            <p:graphicEl>
                                              <a:dgm id="{E3BB3319-7BEA-4B95-A21A-02EF51DFA27E}"/>
                                            </p:graphicEl>
                                          </p:spTgt>
                                        </p:tgtEl>
                                        <p:attrNameLst>
                                          <p:attrName>ppt_x</p:attrName>
                                        </p:attrNameLst>
                                      </p:cBhvr>
                                      <p:tavLst>
                                        <p:tav tm="0">
                                          <p:val>
                                            <p:fltVal val="0.5"/>
                                          </p:val>
                                        </p:tav>
                                        <p:tav tm="100000">
                                          <p:val>
                                            <p:strVal val="#ppt_x"/>
                                          </p:val>
                                        </p:tav>
                                      </p:tavLst>
                                    </p:anim>
                                    <p:anim calcmode="lin" valueType="num">
                                      <p:cBhvr>
                                        <p:cTn id="99" dur="500" fill="hold"/>
                                        <p:tgtEl>
                                          <p:spTgt spid="6">
                                            <p:graphicEl>
                                              <a:dgm id="{E3BB3319-7BEA-4B95-A21A-02EF51DFA27E}"/>
                                            </p:graphic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6">
                                            <p:graphicEl>
                                              <a:dgm id="{09DF8C9C-6A75-4C9B-81B8-A390BBF589EF}"/>
                                            </p:graphicEl>
                                          </p:spTgt>
                                        </p:tgtEl>
                                        <p:attrNameLst>
                                          <p:attrName>style.visibility</p:attrName>
                                        </p:attrNameLst>
                                      </p:cBhvr>
                                      <p:to>
                                        <p:strVal val="visible"/>
                                      </p:to>
                                    </p:set>
                                    <p:anim calcmode="lin" valueType="num">
                                      <p:cBhvr>
                                        <p:cTn id="104" dur="500" fill="hold"/>
                                        <p:tgtEl>
                                          <p:spTgt spid="6">
                                            <p:graphicEl>
                                              <a:dgm id="{09DF8C9C-6A75-4C9B-81B8-A390BBF589EF}"/>
                                            </p:graphicEl>
                                          </p:spTgt>
                                        </p:tgtEl>
                                        <p:attrNameLst>
                                          <p:attrName>ppt_w</p:attrName>
                                        </p:attrNameLst>
                                      </p:cBhvr>
                                      <p:tavLst>
                                        <p:tav tm="0">
                                          <p:val>
                                            <p:fltVal val="0"/>
                                          </p:val>
                                        </p:tav>
                                        <p:tav tm="100000">
                                          <p:val>
                                            <p:strVal val="#ppt_w"/>
                                          </p:val>
                                        </p:tav>
                                      </p:tavLst>
                                    </p:anim>
                                    <p:anim calcmode="lin" valueType="num">
                                      <p:cBhvr>
                                        <p:cTn id="105" dur="500" fill="hold"/>
                                        <p:tgtEl>
                                          <p:spTgt spid="6">
                                            <p:graphicEl>
                                              <a:dgm id="{09DF8C9C-6A75-4C9B-81B8-A390BBF589EF}"/>
                                            </p:graphicEl>
                                          </p:spTgt>
                                        </p:tgtEl>
                                        <p:attrNameLst>
                                          <p:attrName>ppt_h</p:attrName>
                                        </p:attrNameLst>
                                      </p:cBhvr>
                                      <p:tavLst>
                                        <p:tav tm="0">
                                          <p:val>
                                            <p:fltVal val="0"/>
                                          </p:val>
                                        </p:tav>
                                        <p:tav tm="100000">
                                          <p:val>
                                            <p:strVal val="#ppt_h"/>
                                          </p:val>
                                        </p:tav>
                                      </p:tavLst>
                                    </p:anim>
                                    <p:animEffect transition="in" filter="fade">
                                      <p:cBhvr>
                                        <p:cTn id="106" dur="500"/>
                                        <p:tgtEl>
                                          <p:spTgt spid="6">
                                            <p:graphicEl>
                                              <a:dgm id="{09DF8C9C-6A75-4C9B-81B8-A390BBF589EF}"/>
                                            </p:graphicEl>
                                          </p:spTgt>
                                        </p:tgtEl>
                                      </p:cBhvr>
                                    </p:animEffect>
                                    <p:anim calcmode="lin" valueType="num">
                                      <p:cBhvr>
                                        <p:cTn id="107" dur="500" fill="hold"/>
                                        <p:tgtEl>
                                          <p:spTgt spid="6">
                                            <p:graphicEl>
                                              <a:dgm id="{09DF8C9C-6A75-4C9B-81B8-A390BBF589EF}"/>
                                            </p:graphicEl>
                                          </p:spTgt>
                                        </p:tgtEl>
                                        <p:attrNameLst>
                                          <p:attrName>ppt_x</p:attrName>
                                        </p:attrNameLst>
                                      </p:cBhvr>
                                      <p:tavLst>
                                        <p:tav tm="0">
                                          <p:val>
                                            <p:fltVal val="0.5"/>
                                          </p:val>
                                        </p:tav>
                                        <p:tav tm="100000">
                                          <p:val>
                                            <p:strVal val="#ppt_x"/>
                                          </p:val>
                                        </p:tav>
                                      </p:tavLst>
                                    </p:anim>
                                    <p:anim calcmode="lin" valueType="num">
                                      <p:cBhvr>
                                        <p:cTn id="108" dur="500" fill="hold"/>
                                        <p:tgtEl>
                                          <p:spTgt spid="6">
                                            <p:graphicEl>
                                              <a:dgm id="{09DF8C9C-6A75-4C9B-81B8-A390BBF589E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6">
                                            <p:graphicEl>
                                              <a:dgm id="{C7F7521B-EA97-4EE9-B844-2A133C42A9FB}"/>
                                            </p:graphicEl>
                                          </p:spTgt>
                                        </p:tgtEl>
                                        <p:attrNameLst>
                                          <p:attrName>style.visibility</p:attrName>
                                        </p:attrNameLst>
                                      </p:cBhvr>
                                      <p:to>
                                        <p:strVal val="visible"/>
                                      </p:to>
                                    </p:set>
                                    <p:anim calcmode="lin" valueType="num">
                                      <p:cBhvr>
                                        <p:cTn id="113" dur="500" fill="hold"/>
                                        <p:tgtEl>
                                          <p:spTgt spid="6">
                                            <p:graphicEl>
                                              <a:dgm id="{C7F7521B-EA97-4EE9-B844-2A133C42A9FB}"/>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C7F7521B-EA97-4EE9-B844-2A133C42A9FB}"/>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C7F7521B-EA97-4EE9-B844-2A133C42A9FB}"/>
                                            </p:graphicEl>
                                          </p:spTgt>
                                        </p:tgtEl>
                                      </p:cBhvr>
                                    </p:animEffect>
                                    <p:anim calcmode="lin" valueType="num">
                                      <p:cBhvr>
                                        <p:cTn id="116" dur="500" fill="hold"/>
                                        <p:tgtEl>
                                          <p:spTgt spid="6">
                                            <p:graphicEl>
                                              <a:dgm id="{C7F7521B-EA97-4EE9-B844-2A133C42A9FB}"/>
                                            </p:graphicEl>
                                          </p:spTgt>
                                        </p:tgtEl>
                                        <p:attrNameLst>
                                          <p:attrName>ppt_x</p:attrName>
                                        </p:attrNameLst>
                                      </p:cBhvr>
                                      <p:tavLst>
                                        <p:tav tm="0">
                                          <p:val>
                                            <p:fltVal val="0.5"/>
                                          </p:val>
                                        </p:tav>
                                        <p:tav tm="100000">
                                          <p:val>
                                            <p:strVal val="#ppt_x"/>
                                          </p:val>
                                        </p:tav>
                                      </p:tavLst>
                                    </p:anim>
                                    <p:anim calcmode="lin" valueType="num">
                                      <p:cBhvr>
                                        <p:cTn id="117" dur="500" fill="hold"/>
                                        <p:tgtEl>
                                          <p:spTgt spid="6">
                                            <p:graphicEl>
                                              <a:dgm id="{C7F7521B-EA97-4EE9-B844-2A133C42A9FB}"/>
                                            </p:graphicEl>
                                          </p:spTgt>
                                        </p:tgtEl>
                                        <p:attrNameLst>
                                          <p:attrName>ppt_y</p:attrName>
                                        </p:attrNameLst>
                                      </p:cBhvr>
                                      <p:tavLst>
                                        <p:tav tm="0">
                                          <p:val>
                                            <p:fltVal val="0.5"/>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53" presetClass="entr" presetSubtype="528" fill="hold" grpId="0" nodeType="clickEffect">
                                  <p:stCondLst>
                                    <p:cond delay="0"/>
                                  </p:stCondLst>
                                  <p:childTnLst>
                                    <p:set>
                                      <p:cBhvr>
                                        <p:cTn id="121" dur="1" fill="hold">
                                          <p:stCondLst>
                                            <p:cond delay="0"/>
                                          </p:stCondLst>
                                        </p:cTn>
                                        <p:tgtEl>
                                          <p:spTgt spid="6">
                                            <p:graphicEl>
                                              <a:dgm id="{818AEE69-3727-4D67-95D5-E23AA0038A84}"/>
                                            </p:graphicEl>
                                          </p:spTgt>
                                        </p:tgtEl>
                                        <p:attrNameLst>
                                          <p:attrName>style.visibility</p:attrName>
                                        </p:attrNameLst>
                                      </p:cBhvr>
                                      <p:to>
                                        <p:strVal val="visible"/>
                                      </p:to>
                                    </p:set>
                                    <p:anim calcmode="lin" valueType="num">
                                      <p:cBhvr>
                                        <p:cTn id="122" dur="500" fill="hold"/>
                                        <p:tgtEl>
                                          <p:spTgt spid="6">
                                            <p:graphicEl>
                                              <a:dgm id="{818AEE69-3727-4D67-95D5-E23AA0038A84}"/>
                                            </p:graphicEl>
                                          </p:spTgt>
                                        </p:tgtEl>
                                        <p:attrNameLst>
                                          <p:attrName>ppt_w</p:attrName>
                                        </p:attrNameLst>
                                      </p:cBhvr>
                                      <p:tavLst>
                                        <p:tav tm="0">
                                          <p:val>
                                            <p:fltVal val="0"/>
                                          </p:val>
                                        </p:tav>
                                        <p:tav tm="100000">
                                          <p:val>
                                            <p:strVal val="#ppt_w"/>
                                          </p:val>
                                        </p:tav>
                                      </p:tavLst>
                                    </p:anim>
                                    <p:anim calcmode="lin" valueType="num">
                                      <p:cBhvr>
                                        <p:cTn id="123" dur="500" fill="hold"/>
                                        <p:tgtEl>
                                          <p:spTgt spid="6">
                                            <p:graphicEl>
                                              <a:dgm id="{818AEE69-3727-4D67-95D5-E23AA0038A84}"/>
                                            </p:graphicEl>
                                          </p:spTgt>
                                        </p:tgtEl>
                                        <p:attrNameLst>
                                          <p:attrName>ppt_h</p:attrName>
                                        </p:attrNameLst>
                                      </p:cBhvr>
                                      <p:tavLst>
                                        <p:tav tm="0">
                                          <p:val>
                                            <p:fltVal val="0"/>
                                          </p:val>
                                        </p:tav>
                                        <p:tav tm="100000">
                                          <p:val>
                                            <p:strVal val="#ppt_h"/>
                                          </p:val>
                                        </p:tav>
                                      </p:tavLst>
                                    </p:anim>
                                    <p:animEffect transition="in" filter="fade">
                                      <p:cBhvr>
                                        <p:cTn id="124" dur="500"/>
                                        <p:tgtEl>
                                          <p:spTgt spid="6">
                                            <p:graphicEl>
                                              <a:dgm id="{818AEE69-3727-4D67-95D5-E23AA0038A84}"/>
                                            </p:graphicEl>
                                          </p:spTgt>
                                        </p:tgtEl>
                                      </p:cBhvr>
                                    </p:animEffect>
                                    <p:anim calcmode="lin" valueType="num">
                                      <p:cBhvr>
                                        <p:cTn id="125" dur="500" fill="hold"/>
                                        <p:tgtEl>
                                          <p:spTgt spid="6">
                                            <p:graphicEl>
                                              <a:dgm id="{818AEE69-3727-4D67-95D5-E23AA0038A84}"/>
                                            </p:graphicEl>
                                          </p:spTgt>
                                        </p:tgtEl>
                                        <p:attrNameLst>
                                          <p:attrName>ppt_x</p:attrName>
                                        </p:attrNameLst>
                                      </p:cBhvr>
                                      <p:tavLst>
                                        <p:tav tm="0">
                                          <p:val>
                                            <p:fltVal val="0.5"/>
                                          </p:val>
                                        </p:tav>
                                        <p:tav tm="100000">
                                          <p:val>
                                            <p:strVal val="#ppt_x"/>
                                          </p:val>
                                        </p:tav>
                                      </p:tavLst>
                                    </p:anim>
                                    <p:anim calcmode="lin" valueType="num">
                                      <p:cBhvr>
                                        <p:cTn id="126" dur="500" fill="hold"/>
                                        <p:tgtEl>
                                          <p:spTgt spid="6">
                                            <p:graphicEl>
                                              <a:dgm id="{818AEE69-3727-4D67-95D5-E23AA0038A84}"/>
                                            </p:graphicEl>
                                          </p:spTgt>
                                        </p:tgtEl>
                                        <p:attrNameLst>
                                          <p:attrName>ppt_y</p:attrName>
                                        </p:attrNameLst>
                                      </p:cBhvr>
                                      <p:tavLst>
                                        <p:tav tm="0">
                                          <p:val>
                                            <p:fltVal val="0.5"/>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528" fill="hold" grpId="0" nodeType="clickEffect">
                                  <p:stCondLst>
                                    <p:cond delay="0"/>
                                  </p:stCondLst>
                                  <p:childTnLst>
                                    <p:set>
                                      <p:cBhvr>
                                        <p:cTn id="130" dur="1" fill="hold">
                                          <p:stCondLst>
                                            <p:cond delay="0"/>
                                          </p:stCondLst>
                                        </p:cTn>
                                        <p:tgtEl>
                                          <p:spTgt spid="6">
                                            <p:graphicEl>
                                              <a:dgm id="{E3667015-59F5-4B09-B290-53FED9AF33D9}"/>
                                            </p:graphicEl>
                                          </p:spTgt>
                                        </p:tgtEl>
                                        <p:attrNameLst>
                                          <p:attrName>style.visibility</p:attrName>
                                        </p:attrNameLst>
                                      </p:cBhvr>
                                      <p:to>
                                        <p:strVal val="visible"/>
                                      </p:to>
                                    </p:set>
                                    <p:anim calcmode="lin" valueType="num">
                                      <p:cBhvr>
                                        <p:cTn id="131" dur="500" fill="hold"/>
                                        <p:tgtEl>
                                          <p:spTgt spid="6">
                                            <p:graphicEl>
                                              <a:dgm id="{E3667015-59F5-4B09-B290-53FED9AF33D9}"/>
                                            </p:graphicEl>
                                          </p:spTgt>
                                        </p:tgtEl>
                                        <p:attrNameLst>
                                          <p:attrName>ppt_w</p:attrName>
                                        </p:attrNameLst>
                                      </p:cBhvr>
                                      <p:tavLst>
                                        <p:tav tm="0">
                                          <p:val>
                                            <p:fltVal val="0"/>
                                          </p:val>
                                        </p:tav>
                                        <p:tav tm="100000">
                                          <p:val>
                                            <p:strVal val="#ppt_w"/>
                                          </p:val>
                                        </p:tav>
                                      </p:tavLst>
                                    </p:anim>
                                    <p:anim calcmode="lin" valueType="num">
                                      <p:cBhvr>
                                        <p:cTn id="132" dur="500" fill="hold"/>
                                        <p:tgtEl>
                                          <p:spTgt spid="6">
                                            <p:graphicEl>
                                              <a:dgm id="{E3667015-59F5-4B09-B290-53FED9AF33D9}"/>
                                            </p:graphicEl>
                                          </p:spTgt>
                                        </p:tgtEl>
                                        <p:attrNameLst>
                                          <p:attrName>ppt_h</p:attrName>
                                        </p:attrNameLst>
                                      </p:cBhvr>
                                      <p:tavLst>
                                        <p:tav tm="0">
                                          <p:val>
                                            <p:fltVal val="0"/>
                                          </p:val>
                                        </p:tav>
                                        <p:tav tm="100000">
                                          <p:val>
                                            <p:strVal val="#ppt_h"/>
                                          </p:val>
                                        </p:tav>
                                      </p:tavLst>
                                    </p:anim>
                                    <p:animEffect transition="in" filter="fade">
                                      <p:cBhvr>
                                        <p:cTn id="133" dur="500"/>
                                        <p:tgtEl>
                                          <p:spTgt spid="6">
                                            <p:graphicEl>
                                              <a:dgm id="{E3667015-59F5-4B09-B290-53FED9AF33D9}"/>
                                            </p:graphicEl>
                                          </p:spTgt>
                                        </p:tgtEl>
                                      </p:cBhvr>
                                    </p:animEffect>
                                    <p:anim calcmode="lin" valueType="num">
                                      <p:cBhvr>
                                        <p:cTn id="134" dur="500" fill="hold"/>
                                        <p:tgtEl>
                                          <p:spTgt spid="6">
                                            <p:graphicEl>
                                              <a:dgm id="{E3667015-59F5-4B09-B290-53FED9AF33D9}"/>
                                            </p:graphicEl>
                                          </p:spTgt>
                                        </p:tgtEl>
                                        <p:attrNameLst>
                                          <p:attrName>ppt_x</p:attrName>
                                        </p:attrNameLst>
                                      </p:cBhvr>
                                      <p:tavLst>
                                        <p:tav tm="0">
                                          <p:val>
                                            <p:fltVal val="0.5"/>
                                          </p:val>
                                        </p:tav>
                                        <p:tav tm="100000">
                                          <p:val>
                                            <p:strVal val="#ppt_x"/>
                                          </p:val>
                                        </p:tav>
                                      </p:tavLst>
                                    </p:anim>
                                    <p:anim calcmode="lin" valueType="num">
                                      <p:cBhvr>
                                        <p:cTn id="135" dur="500" fill="hold"/>
                                        <p:tgtEl>
                                          <p:spTgt spid="6">
                                            <p:graphicEl>
                                              <a:dgm id="{E3667015-59F5-4B09-B290-53FED9AF33D9}"/>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53" presetClass="entr" presetSubtype="528" fill="hold" grpId="0" nodeType="clickEffect">
                                  <p:stCondLst>
                                    <p:cond delay="0"/>
                                  </p:stCondLst>
                                  <p:childTnLst>
                                    <p:set>
                                      <p:cBhvr>
                                        <p:cTn id="139" dur="1" fill="hold">
                                          <p:stCondLst>
                                            <p:cond delay="0"/>
                                          </p:stCondLst>
                                        </p:cTn>
                                        <p:tgtEl>
                                          <p:spTgt spid="6">
                                            <p:graphicEl>
                                              <a:dgm id="{EF450E68-5541-4A1A-A75A-16E5AB57991D}"/>
                                            </p:graphicEl>
                                          </p:spTgt>
                                        </p:tgtEl>
                                        <p:attrNameLst>
                                          <p:attrName>style.visibility</p:attrName>
                                        </p:attrNameLst>
                                      </p:cBhvr>
                                      <p:to>
                                        <p:strVal val="visible"/>
                                      </p:to>
                                    </p:set>
                                    <p:anim calcmode="lin" valueType="num">
                                      <p:cBhvr>
                                        <p:cTn id="140" dur="500" fill="hold"/>
                                        <p:tgtEl>
                                          <p:spTgt spid="6">
                                            <p:graphicEl>
                                              <a:dgm id="{EF450E68-5541-4A1A-A75A-16E5AB57991D}"/>
                                            </p:graphicEl>
                                          </p:spTgt>
                                        </p:tgtEl>
                                        <p:attrNameLst>
                                          <p:attrName>ppt_w</p:attrName>
                                        </p:attrNameLst>
                                      </p:cBhvr>
                                      <p:tavLst>
                                        <p:tav tm="0">
                                          <p:val>
                                            <p:fltVal val="0"/>
                                          </p:val>
                                        </p:tav>
                                        <p:tav tm="100000">
                                          <p:val>
                                            <p:strVal val="#ppt_w"/>
                                          </p:val>
                                        </p:tav>
                                      </p:tavLst>
                                    </p:anim>
                                    <p:anim calcmode="lin" valueType="num">
                                      <p:cBhvr>
                                        <p:cTn id="141" dur="500" fill="hold"/>
                                        <p:tgtEl>
                                          <p:spTgt spid="6">
                                            <p:graphicEl>
                                              <a:dgm id="{EF450E68-5541-4A1A-A75A-16E5AB57991D}"/>
                                            </p:graphicEl>
                                          </p:spTgt>
                                        </p:tgtEl>
                                        <p:attrNameLst>
                                          <p:attrName>ppt_h</p:attrName>
                                        </p:attrNameLst>
                                      </p:cBhvr>
                                      <p:tavLst>
                                        <p:tav tm="0">
                                          <p:val>
                                            <p:fltVal val="0"/>
                                          </p:val>
                                        </p:tav>
                                        <p:tav tm="100000">
                                          <p:val>
                                            <p:strVal val="#ppt_h"/>
                                          </p:val>
                                        </p:tav>
                                      </p:tavLst>
                                    </p:anim>
                                    <p:animEffect transition="in" filter="fade">
                                      <p:cBhvr>
                                        <p:cTn id="142" dur="500"/>
                                        <p:tgtEl>
                                          <p:spTgt spid="6">
                                            <p:graphicEl>
                                              <a:dgm id="{EF450E68-5541-4A1A-A75A-16E5AB57991D}"/>
                                            </p:graphicEl>
                                          </p:spTgt>
                                        </p:tgtEl>
                                      </p:cBhvr>
                                    </p:animEffect>
                                    <p:anim calcmode="lin" valueType="num">
                                      <p:cBhvr>
                                        <p:cTn id="143" dur="500" fill="hold"/>
                                        <p:tgtEl>
                                          <p:spTgt spid="6">
                                            <p:graphicEl>
                                              <a:dgm id="{EF450E68-5541-4A1A-A75A-16E5AB57991D}"/>
                                            </p:graphicEl>
                                          </p:spTgt>
                                        </p:tgtEl>
                                        <p:attrNameLst>
                                          <p:attrName>ppt_x</p:attrName>
                                        </p:attrNameLst>
                                      </p:cBhvr>
                                      <p:tavLst>
                                        <p:tav tm="0">
                                          <p:val>
                                            <p:fltVal val="0.5"/>
                                          </p:val>
                                        </p:tav>
                                        <p:tav tm="100000">
                                          <p:val>
                                            <p:strVal val="#ppt_x"/>
                                          </p:val>
                                        </p:tav>
                                      </p:tavLst>
                                    </p:anim>
                                    <p:anim calcmode="lin" valueType="num">
                                      <p:cBhvr>
                                        <p:cTn id="144" dur="500" fill="hold"/>
                                        <p:tgtEl>
                                          <p:spTgt spid="6">
                                            <p:graphicEl>
                                              <a:dgm id="{EF450E68-5541-4A1A-A75A-16E5AB57991D}"/>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53" presetClass="entr" presetSubtype="528" fill="hold" grpId="0" nodeType="clickEffect">
                                  <p:stCondLst>
                                    <p:cond delay="0"/>
                                  </p:stCondLst>
                                  <p:childTnLst>
                                    <p:set>
                                      <p:cBhvr>
                                        <p:cTn id="148" dur="1" fill="hold">
                                          <p:stCondLst>
                                            <p:cond delay="0"/>
                                          </p:stCondLst>
                                        </p:cTn>
                                        <p:tgtEl>
                                          <p:spTgt spid="6">
                                            <p:graphicEl>
                                              <a:dgm id="{BA9A218C-131B-48CE-9D0B-3E51E47F6F76}"/>
                                            </p:graphicEl>
                                          </p:spTgt>
                                        </p:tgtEl>
                                        <p:attrNameLst>
                                          <p:attrName>style.visibility</p:attrName>
                                        </p:attrNameLst>
                                      </p:cBhvr>
                                      <p:to>
                                        <p:strVal val="visible"/>
                                      </p:to>
                                    </p:set>
                                    <p:anim calcmode="lin" valueType="num">
                                      <p:cBhvr>
                                        <p:cTn id="149" dur="500" fill="hold"/>
                                        <p:tgtEl>
                                          <p:spTgt spid="6">
                                            <p:graphicEl>
                                              <a:dgm id="{BA9A218C-131B-48CE-9D0B-3E51E47F6F76}"/>
                                            </p:graphicEl>
                                          </p:spTgt>
                                        </p:tgtEl>
                                        <p:attrNameLst>
                                          <p:attrName>ppt_w</p:attrName>
                                        </p:attrNameLst>
                                      </p:cBhvr>
                                      <p:tavLst>
                                        <p:tav tm="0">
                                          <p:val>
                                            <p:fltVal val="0"/>
                                          </p:val>
                                        </p:tav>
                                        <p:tav tm="100000">
                                          <p:val>
                                            <p:strVal val="#ppt_w"/>
                                          </p:val>
                                        </p:tav>
                                      </p:tavLst>
                                    </p:anim>
                                    <p:anim calcmode="lin" valueType="num">
                                      <p:cBhvr>
                                        <p:cTn id="150" dur="500" fill="hold"/>
                                        <p:tgtEl>
                                          <p:spTgt spid="6">
                                            <p:graphicEl>
                                              <a:dgm id="{BA9A218C-131B-48CE-9D0B-3E51E47F6F76}"/>
                                            </p:graphicEl>
                                          </p:spTgt>
                                        </p:tgtEl>
                                        <p:attrNameLst>
                                          <p:attrName>ppt_h</p:attrName>
                                        </p:attrNameLst>
                                      </p:cBhvr>
                                      <p:tavLst>
                                        <p:tav tm="0">
                                          <p:val>
                                            <p:fltVal val="0"/>
                                          </p:val>
                                        </p:tav>
                                        <p:tav tm="100000">
                                          <p:val>
                                            <p:strVal val="#ppt_h"/>
                                          </p:val>
                                        </p:tav>
                                      </p:tavLst>
                                    </p:anim>
                                    <p:animEffect transition="in" filter="fade">
                                      <p:cBhvr>
                                        <p:cTn id="151" dur="500"/>
                                        <p:tgtEl>
                                          <p:spTgt spid="6">
                                            <p:graphicEl>
                                              <a:dgm id="{BA9A218C-131B-48CE-9D0B-3E51E47F6F76}"/>
                                            </p:graphicEl>
                                          </p:spTgt>
                                        </p:tgtEl>
                                      </p:cBhvr>
                                    </p:animEffect>
                                    <p:anim calcmode="lin" valueType="num">
                                      <p:cBhvr>
                                        <p:cTn id="152" dur="500" fill="hold"/>
                                        <p:tgtEl>
                                          <p:spTgt spid="6">
                                            <p:graphicEl>
                                              <a:dgm id="{BA9A218C-131B-48CE-9D0B-3E51E47F6F76}"/>
                                            </p:graphicEl>
                                          </p:spTgt>
                                        </p:tgtEl>
                                        <p:attrNameLst>
                                          <p:attrName>ppt_x</p:attrName>
                                        </p:attrNameLst>
                                      </p:cBhvr>
                                      <p:tavLst>
                                        <p:tav tm="0">
                                          <p:val>
                                            <p:fltVal val="0.5"/>
                                          </p:val>
                                        </p:tav>
                                        <p:tav tm="100000">
                                          <p:val>
                                            <p:strVal val="#ppt_x"/>
                                          </p:val>
                                        </p:tav>
                                      </p:tavLst>
                                    </p:anim>
                                    <p:anim calcmode="lin" valueType="num">
                                      <p:cBhvr>
                                        <p:cTn id="153" dur="500" fill="hold"/>
                                        <p:tgtEl>
                                          <p:spTgt spid="6">
                                            <p:graphicEl>
                                              <a:dgm id="{BA9A218C-131B-48CE-9D0B-3E51E47F6F76}"/>
                                            </p:graphicEl>
                                          </p:spTgt>
                                        </p:tgtEl>
                                        <p:attrNameLst>
                                          <p:attrName>ppt_y</p:attrName>
                                        </p:attrNameLst>
                                      </p:cBhvr>
                                      <p:tavLst>
                                        <p:tav tm="0">
                                          <p:val>
                                            <p:fltVal val="0.5"/>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53" presetClass="entr" presetSubtype="528" fill="hold" grpId="0" nodeType="clickEffect">
                                  <p:stCondLst>
                                    <p:cond delay="0"/>
                                  </p:stCondLst>
                                  <p:childTnLst>
                                    <p:set>
                                      <p:cBhvr>
                                        <p:cTn id="157" dur="1" fill="hold">
                                          <p:stCondLst>
                                            <p:cond delay="0"/>
                                          </p:stCondLst>
                                        </p:cTn>
                                        <p:tgtEl>
                                          <p:spTgt spid="6">
                                            <p:graphicEl>
                                              <a:dgm id="{2669C6AD-E81F-4FC1-9582-0B8DE0C40804}"/>
                                            </p:graphicEl>
                                          </p:spTgt>
                                        </p:tgtEl>
                                        <p:attrNameLst>
                                          <p:attrName>style.visibility</p:attrName>
                                        </p:attrNameLst>
                                      </p:cBhvr>
                                      <p:to>
                                        <p:strVal val="visible"/>
                                      </p:to>
                                    </p:set>
                                    <p:anim calcmode="lin" valueType="num">
                                      <p:cBhvr>
                                        <p:cTn id="158" dur="500" fill="hold"/>
                                        <p:tgtEl>
                                          <p:spTgt spid="6">
                                            <p:graphicEl>
                                              <a:dgm id="{2669C6AD-E81F-4FC1-9582-0B8DE0C40804}"/>
                                            </p:graphicEl>
                                          </p:spTgt>
                                        </p:tgtEl>
                                        <p:attrNameLst>
                                          <p:attrName>ppt_w</p:attrName>
                                        </p:attrNameLst>
                                      </p:cBhvr>
                                      <p:tavLst>
                                        <p:tav tm="0">
                                          <p:val>
                                            <p:fltVal val="0"/>
                                          </p:val>
                                        </p:tav>
                                        <p:tav tm="100000">
                                          <p:val>
                                            <p:strVal val="#ppt_w"/>
                                          </p:val>
                                        </p:tav>
                                      </p:tavLst>
                                    </p:anim>
                                    <p:anim calcmode="lin" valueType="num">
                                      <p:cBhvr>
                                        <p:cTn id="159" dur="500" fill="hold"/>
                                        <p:tgtEl>
                                          <p:spTgt spid="6">
                                            <p:graphicEl>
                                              <a:dgm id="{2669C6AD-E81F-4FC1-9582-0B8DE0C40804}"/>
                                            </p:graphicEl>
                                          </p:spTgt>
                                        </p:tgtEl>
                                        <p:attrNameLst>
                                          <p:attrName>ppt_h</p:attrName>
                                        </p:attrNameLst>
                                      </p:cBhvr>
                                      <p:tavLst>
                                        <p:tav tm="0">
                                          <p:val>
                                            <p:fltVal val="0"/>
                                          </p:val>
                                        </p:tav>
                                        <p:tav tm="100000">
                                          <p:val>
                                            <p:strVal val="#ppt_h"/>
                                          </p:val>
                                        </p:tav>
                                      </p:tavLst>
                                    </p:anim>
                                    <p:animEffect transition="in" filter="fade">
                                      <p:cBhvr>
                                        <p:cTn id="160" dur="500"/>
                                        <p:tgtEl>
                                          <p:spTgt spid="6">
                                            <p:graphicEl>
                                              <a:dgm id="{2669C6AD-E81F-4FC1-9582-0B8DE0C40804}"/>
                                            </p:graphicEl>
                                          </p:spTgt>
                                        </p:tgtEl>
                                      </p:cBhvr>
                                    </p:animEffect>
                                    <p:anim calcmode="lin" valueType="num">
                                      <p:cBhvr>
                                        <p:cTn id="161" dur="500" fill="hold"/>
                                        <p:tgtEl>
                                          <p:spTgt spid="6">
                                            <p:graphicEl>
                                              <a:dgm id="{2669C6AD-E81F-4FC1-9582-0B8DE0C40804}"/>
                                            </p:graphicEl>
                                          </p:spTgt>
                                        </p:tgtEl>
                                        <p:attrNameLst>
                                          <p:attrName>ppt_x</p:attrName>
                                        </p:attrNameLst>
                                      </p:cBhvr>
                                      <p:tavLst>
                                        <p:tav tm="0">
                                          <p:val>
                                            <p:fltVal val="0.5"/>
                                          </p:val>
                                        </p:tav>
                                        <p:tav tm="100000">
                                          <p:val>
                                            <p:strVal val="#ppt_x"/>
                                          </p:val>
                                        </p:tav>
                                      </p:tavLst>
                                    </p:anim>
                                    <p:anim calcmode="lin" valueType="num">
                                      <p:cBhvr>
                                        <p:cTn id="162" dur="500" fill="hold"/>
                                        <p:tgtEl>
                                          <p:spTgt spid="6">
                                            <p:graphicEl>
                                              <a:dgm id="{2669C6AD-E81F-4FC1-9582-0B8DE0C40804}"/>
                                            </p:graphicEl>
                                          </p:spTgt>
                                        </p:tgtEl>
                                        <p:attrNameLst>
                                          <p:attrName>ppt_y</p:attrName>
                                        </p:attrNameLst>
                                      </p:cBhvr>
                                      <p:tavLst>
                                        <p:tav tm="0">
                                          <p:val>
                                            <p:fltVal val="0.5"/>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53" presetClass="entr" presetSubtype="528" fill="hold" grpId="0" nodeType="clickEffect">
                                  <p:stCondLst>
                                    <p:cond delay="0"/>
                                  </p:stCondLst>
                                  <p:childTnLst>
                                    <p:set>
                                      <p:cBhvr>
                                        <p:cTn id="166" dur="1" fill="hold">
                                          <p:stCondLst>
                                            <p:cond delay="0"/>
                                          </p:stCondLst>
                                        </p:cTn>
                                        <p:tgtEl>
                                          <p:spTgt spid="6">
                                            <p:graphicEl>
                                              <a:dgm id="{2E7B6558-C6E2-45A7-9E6D-7AC1C27B7135}"/>
                                            </p:graphicEl>
                                          </p:spTgt>
                                        </p:tgtEl>
                                        <p:attrNameLst>
                                          <p:attrName>style.visibility</p:attrName>
                                        </p:attrNameLst>
                                      </p:cBhvr>
                                      <p:to>
                                        <p:strVal val="visible"/>
                                      </p:to>
                                    </p:set>
                                    <p:anim calcmode="lin" valueType="num">
                                      <p:cBhvr>
                                        <p:cTn id="167" dur="500" fill="hold"/>
                                        <p:tgtEl>
                                          <p:spTgt spid="6">
                                            <p:graphicEl>
                                              <a:dgm id="{2E7B6558-C6E2-45A7-9E6D-7AC1C27B7135}"/>
                                            </p:graphicEl>
                                          </p:spTgt>
                                        </p:tgtEl>
                                        <p:attrNameLst>
                                          <p:attrName>ppt_w</p:attrName>
                                        </p:attrNameLst>
                                      </p:cBhvr>
                                      <p:tavLst>
                                        <p:tav tm="0">
                                          <p:val>
                                            <p:fltVal val="0"/>
                                          </p:val>
                                        </p:tav>
                                        <p:tav tm="100000">
                                          <p:val>
                                            <p:strVal val="#ppt_w"/>
                                          </p:val>
                                        </p:tav>
                                      </p:tavLst>
                                    </p:anim>
                                    <p:anim calcmode="lin" valueType="num">
                                      <p:cBhvr>
                                        <p:cTn id="168" dur="500" fill="hold"/>
                                        <p:tgtEl>
                                          <p:spTgt spid="6">
                                            <p:graphicEl>
                                              <a:dgm id="{2E7B6558-C6E2-45A7-9E6D-7AC1C27B7135}"/>
                                            </p:graphicEl>
                                          </p:spTgt>
                                        </p:tgtEl>
                                        <p:attrNameLst>
                                          <p:attrName>ppt_h</p:attrName>
                                        </p:attrNameLst>
                                      </p:cBhvr>
                                      <p:tavLst>
                                        <p:tav tm="0">
                                          <p:val>
                                            <p:fltVal val="0"/>
                                          </p:val>
                                        </p:tav>
                                        <p:tav tm="100000">
                                          <p:val>
                                            <p:strVal val="#ppt_h"/>
                                          </p:val>
                                        </p:tav>
                                      </p:tavLst>
                                    </p:anim>
                                    <p:animEffect transition="in" filter="fade">
                                      <p:cBhvr>
                                        <p:cTn id="169" dur="500"/>
                                        <p:tgtEl>
                                          <p:spTgt spid="6">
                                            <p:graphicEl>
                                              <a:dgm id="{2E7B6558-C6E2-45A7-9E6D-7AC1C27B7135}"/>
                                            </p:graphicEl>
                                          </p:spTgt>
                                        </p:tgtEl>
                                      </p:cBhvr>
                                    </p:animEffect>
                                    <p:anim calcmode="lin" valueType="num">
                                      <p:cBhvr>
                                        <p:cTn id="170" dur="500" fill="hold"/>
                                        <p:tgtEl>
                                          <p:spTgt spid="6">
                                            <p:graphicEl>
                                              <a:dgm id="{2E7B6558-C6E2-45A7-9E6D-7AC1C27B7135}"/>
                                            </p:graphicEl>
                                          </p:spTgt>
                                        </p:tgtEl>
                                        <p:attrNameLst>
                                          <p:attrName>ppt_x</p:attrName>
                                        </p:attrNameLst>
                                      </p:cBhvr>
                                      <p:tavLst>
                                        <p:tav tm="0">
                                          <p:val>
                                            <p:fltVal val="0.5"/>
                                          </p:val>
                                        </p:tav>
                                        <p:tav tm="100000">
                                          <p:val>
                                            <p:strVal val="#ppt_x"/>
                                          </p:val>
                                        </p:tav>
                                      </p:tavLst>
                                    </p:anim>
                                    <p:anim calcmode="lin" valueType="num">
                                      <p:cBhvr>
                                        <p:cTn id="171" dur="500" fill="hold"/>
                                        <p:tgtEl>
                                          <p:spTgt spid="6">
                                            <p:graphicEl>
                                              <a:dgm id="{2E7B6558-C6E2-45A7-9E6D-7AC1C27B7135}"/>
                                            </p:graphicEl>
                                          </p:spTgt>
                                        </p:tgtEl>
                                        <p:attrNameLst>
                                          <p:attrName>ppt_y</p:attrName>
                                        </p:attrNameLst>
                                      </p:cBhvr>
                                      <p:tavLst>
                                        <p:tav tm="0">
                                          <p:val>
                                            <p:fltVal val="0.5"/>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53" presetClass="entr" presetSubtype="528" fill="hold" grpId="0" nodeType="clickEffect">
                                  <p:stCondLst>
                                    <p:cond delay="0"/>
                                  </p:stCondLst>
                                  <p:childTnLst>
                                    <p:set>
                                      <p:cBhvr>
                                        <p:cTn id="175" dur="1" fill="hold">
                                          <p:stCondLst>
                                            <p:cond delay="0"/>
                                          </p:stCondLst>
                                        </p:cTn>
                                        <p:tgtEl>
                                          <p:spTgt spid="6">
                                            <p:graphicEl>
                                              <a:dgm id="{9BABBA34-4DF5-4D54-BCBC-14C29F6506A7}"/>
                                            </p:graphicEl>
                                          </p:spTgt>
                                        </p:tgtEl>
                                        <p:attrNameLst>
                                          <p:attrName>style.visibility</p:attrName>
                                        </p:attrNameLst>
                                      </p:cBhvr>
                                      <p:to>
                                        <p:strVal val="visible"/>
                                      </p:to>
                                    </p:set>
                                    <p:anim calcmode="lin" valueType="num">
                                      <p:cBhvr>
                                        <p:cTn id="176" dur="500" fill="hold"/>
                                        <p:tgtEl>
                                          <p:spTgt spid="6">
                                            <p:graphicEl>
                                              <a:dgm id="{9BABBA34-4DF5-4D54-BCBC-14C29F6506A7}"/>
                                            </p:graphicEl>
                                          </p:spTgt>
                                        </p:tgtEl>
                                        <p:attrNameLst>
                                          <p:attrName>ppt_w</p:attrName>
                                        </p:attrNameLst>
                                      </p:cBhvr>
                                      <p:tavLst>
                                        <p:tav tm="0">
                                          <p:val>
                                            <p:fltVal val="0"/>
                                          </p:val>
                                        </p:tav>
                                        <p:tav tm="100000">
                                          <p:val>
                                            <p:strVal val="#ppt_w"/>
                                          </p:val>
                                        </p:tav>
                                      </p:tavLst>
                                    </p:anim>
                                    <p:anim calcmode="lin" valueType="num">
                                      <p:cBhvr>
                                        <p:cTn id="177" dur="500" fill="hold"/>
                                        <p:tgtEl>
                                          <p:spTgt spid="6">
                                            <p:graphicEl>
                                              <a:dgm id="{9BABBA34-4DF5-4D54-BCBC-14C29F6506A7}"/>
                                            </p:graphicEl>
                                          </p:spTgt>
                                        </p:tgtEl>
                                        <p:attrNameLst>
                                          <p:attrName>ppt_h</p:attrName>
                                        </p:attrNameLst>
                                      </p:cBhvr>
                                      <p:tavLst>
                                        <p:tav tm="0">
                                          <p:val>
                                            <p:fltVal val="0"/>
                                          </p:val>
                                        </p:tav>
                                        <p:tav tm="100000">
                                          <p:val>
                                            <p:strVal val="#ppt_h"/>
                                          </p:val>
                                        </p:tav>
                                      </p:tavLst>
                                    </p:anim>
                                    <p:animEffect transition="in" filter="fade">
                                      <p:cBhvr>
                                        <p:cTn id="178" dur="500"/>
                                        <p:tgtEl>
                                          <p:spTgt spid="6">
                                            <p:graphicEl>
                                              <a:dgm id="{9BABBA34-4DF5-4D54-BCBC-14C29F6506A7}"/>
                                            </p:graphicEl>
                                          </p:spTgt>
                                        </p:tgtEl>
                                      </p:cBhvr>
                                    </p:animEffect>
                                    <p:anim calcmode="lin" valueType="num">
                                      <p:cBhvr>
                                        <p:cTn id="179" dur="500" fill="hold"/>
                                        <p:tgtEl>
                                          <p:spTgt spid="6">
                                            <p:graphicEl>
                                              <a:dgm id="{9BABBA34-4DF5-4D54-BCBC-14C29F6506A7}"/>
                                            </p:graphicEl>
                                          </p:spTgt>
                                        </p:tgtEl>
                                        <p:attrNameLst>
                                          <p:attrName>ppt_x</p:attrName>
                                        </p:attrNameLst>
                                      </p:cBhvr>
                                      <p:tavLst>
                                        <p:tav tm="0">
                                          <p:val>
                                            <p:fltVal val="0.5"/>
                                          </p:val>
                                        </p:tav>
                                        <p:tav tm="100000">
                                          <p:val>
                                            <p:strVal val="#ppt_x"/>
                                          </p:val>
                                        </p:tav>
                                      </p:tavLst>
                                    </p:anim>
                                    <p:anim calcmode="lin" valueType="num">
                                      <p:cBhvr>
                                        <p:cTn id="180" dur="500" fill="hold"/>
                                        <p:tgtEl>
                                          <p:spTgt spid="6">
                                            <p:graphicEl>
                                              <a:dgm id="{9BABBA34-4DF5-4D54-BCBC-14C29F6506A7}"/>
                                            </p:graphicEl>
                                          </p:spTgt>
                                        </p:tgtEl>
                                        <p:attrNameLst>
                                          <p:attrName>ppt_y</p:attrName>
                                        </p:attrNameLst>
                                      </p:cBhvr>
                                      <p:tavLst>
                                        <p:tav tm="0">
                                          <p:val>
                                            <p:fltVal val="0.5"/>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53" presetClass="entr" presetSubtype="528" fill="hold" grpId="0" nodeType="clickEffect">
                                  <p:stCondLst>
                                    <p:cond delay="0"/>
                                  </p:stCondLst>
                                  <p:childTnLst>
                                    <p:set>
                                      <p:cBhvr>
                                        <p:cTn id="184" dur="1" fill="hold">
                                          <p:stCondLst>
                                            <p:cond delay="0"/>
                                          </p:stCondLst>
                                        </p:cTn>
                                        <p:tgtEl>
                                          <p:spTgt spid="6">
                                            <p:graphicEl>
                                              <a:dgm id="{D0B5BC35-3959-426A-A745-23FC45E29FF3}"/>
                                            </p:graphicEl>
                                          </p:spTgt>
                                        </p:tgtEl>
                                        <p:attrNameLst>
                                          <p:attrName>style.visibility</p:attrName>
                                        </p:attrNameLst>
                                      </p:cBhvr>
                                      <p:to>
                                        <p:strVal val="visible"/>
                                      </p:to>
                                    </p:set>
                                    <p:anim calcmode="lin" valueType="num">
                                      <p:cBhvr>
                                        <p:cTn id="185" dur="500" fill="hold"/>
                                        <p:tgtEl>
                                          <p:spTgt spid="6">
                                            <p:graphicEl>
                                              <a:dgm id="{D0B5BC35-3959-426A-A745-23FC45E29FF3}"/>
                                            </p:graphicEl>
                                          </p:spTgt>
                                        </p:tgtEl>
                                        <p:attrNameLst>
                                          <p:attrName>ppt_w</p:attrName>
                                        </p:attrNameLst>
                                      </p:cBhvr>
                                      <p:tavLst>
                                        <p:tav tm="0">
                                          <p:val>
                                            <p:fltVal val="0"/>
                                          </p:val>
                                        </p:tav>
                                        <p:tav tm="100000">
                                          <p:val>
                                            <p:strVal val="#ppt_w"/>
                                          </p:val>
                                        </p:tav>
                                      </p:tavLst>
                                    </p:anim>
                                    <p:anim calcmode="lin" valueType="num">
                                      <p:cBhvr>
                                        <p:cTn id="186" dur="500" fill="hold"/>
                                        <p:tgtEl>
                                          <p:spTgt spid="6">
                                            <p:graphicEl>
                                              <a:dgm id="{D0B5BC35-3959-426A-A745-23FC45E29FF3}"/>
                                            </p:graphicEl>
                                          </p:spTgt>
                                        </p:tgtEl>
                                        <p:attrNameLst>
                                          <p:attrName>ppt_h</p:attrName>
                                        </p:attrNameLst>
                                      </p:cBhvr>
                                      <p:tavLst>
                                        <p:tav tm="0">
                                          <p:val>
                                            <p:fltVal val="0"/>
                                          </p:val>
                                        </p:tav>
                                        <p:tav tm="100000">
                                          <p:val>
                                            <p:strVal val="#ppt_h"/>
                                          </p:val>
                                        </p:tav>
                                      </p:tavLst>
                                    </p:anim>
                                    <p:animEffect transition="in" filter="fade">
                                      <p:cBhvr>
                                        <p:cTn id="187" dur="500"/>
                                        <p:tgtEl>
                                          <p:spTgt spid="6">
                                            <p:graphicEl>
                                              <a:dgm id="{D0B5BC35-3959-426A-A745-23FC45E29FF3}"/>
                                            </p:graphicEl>
                                          </p:spTgt>
                                        </p:tgtEl>
                                      </p:cBhvr>
                                    </p:animEffect>
                                    <p:anim calcmode="lin" valueType="num">
                                      <p:cBhvr>
                                        <p:cTn id="188" dur="500" fill="hold"/>
                                        <p:tgtEl>
                                          <p:spTgt spid="6">
                                            <p:graphicEl>
                                              <a:dgm id="{D0B5BC35-3959-426A-A745-23FC45E29FF3}"/>
                                            </p:graphicEl>
                                          </p:spTgt>
                                        </p:tgtEl>
                                        <p:attrNameLst>
                                          <p:attrName>ppt_x</p:attrName>
                                        </p:attrNameLst>
                                      </p:cBhvr>
                                      <p:tavLst>
                                        <p:tav tm="0">
                                          <p:val>
                                            <p:fltVal val="0.5"/>
                                          </p:val>
                                        </p:tav>
                                        <p:tav tm="100000">
                                          <p:val>
                                            <p:strVal val="#ppt_x"/>
                                          </p:val>
                                        </p:tav>
                                      </p:tavLst>
                                    </p:anim>
                                    <p:anim calcmode="lin" valueType="num">
                                      <p:cBhvr>
                                        <p:cTn id="189" dur="500" fill="hold"/>
                                        <p:tgtEl>
                                          <p:spTgt spid="6">
                                            <p:graphicEl>
                                              <a:dgm id="{D0B5BC35-3959-426A-A745-23FC45E29FF3}"/>
                                            </p:graphicEl>
                                          </p:spTgt>
                                        </p:tgtEl>
                                        <p:attrNameLst>
                                          <p:attrName>ppt_y</p:attrName>
                                        </p:attrNameLst>
                                      </p:cBhvr>
                                      <p:tavLst>
                                        <p:tav tm="0">
                                          <p:val>
                                            <p:fltVal val="0.5"/>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53" presetClass="entr" presetSubtype="528" fill="hold" grpId="0" nodeType="clickEffect">
                                  <p:stCondLst>
                                    <p:cond delay="0"/>
                                  </p:stCondLst>
                                  <p:childTnLst>
                                    <p:set>
                                      <p:cBhvr>
                                        <p:cTn id="193" dur="1" fill="hold">
                                          <p:stCondLst>
                                            <p:cond delay="0"/>
                                          </p:stCondLst>
                                        </p:cTn>
                                        <p:tgtEl>
                                          <p:spTgt spid="6">
                                            <p:graphicEl>
                                              <a:dgm id="{FBC37A6B-543E-4723-B7DB-EF9D27649637}"/>
                                            </p:graphicEl>
                                          </p:spTgt>
                                        </p:tgtEl>
                                        <p:attrNameLst>
                                          <p:attrName>style.visibility</p:attrName>
                                        </p:attrNameLst>
                                      </p:cBhvr>
                                      <p:to>
                                        <p:strVal val="visible"/>
                                      </p:to>
                                    </p:set>
                                    <p:anim calcmode="lin" valueType="num">
                                      <p:cBhvr>
                                        <p:cTn id="194" dur="500" fill="hold"/>
                                        <p:tgtEl>
                                          <p:spTgt spid="6">
                                            <p:graphicEl>
                                              <a:dgm id="{FBC37A6B-543E-4723-B7DB-EF9D27649637}"/>
                                            </p:graphicEl>
                                          </p:spTgt>
                                        </p:tgtEl>
                                        <p:attrNameLst>
                                          <p:attrName>ppt_w</p:attrName>
                                        </p:attrNameLst>
                                      </p:cBhvr>
                                      <p:tavLst>
                                        <p:tav tm="0">
                                          <p:val>
                                            <p:fltVal val="0"/>
                                          </p:val>
                                        </p:tav>
                                        <p:tav tm="100000">
                                          <p:val>
                                            <p:strVal val="#ppt_w"/>
                                          </p:val>
                                        </p:tav>
                                      </p:tavLst>
                                    </p:anim>
                                    <p:anim calcmode="lin" valueType="num">
                                      <p:cBhvr>
                                        <p:cTn id="195" dur="500" fill="hold"/>
                                        <p:tgtEl>
                                          <p:spTgt spid="6">
                                            <p:graphicEl>
                                              <a:dgm id="{FBC37A6B-543E-4723-B7DB-EF9D27649637}"/>
                                            </p:graphicEl>
                                          </p:spTgt>
                                        </p:tgtEl>
                                        <p:attrNameLst>
                                          <p:attrName>ppt_h</p:attrName>
                                        </p:attrNameLst>
                                      </p:cBhvr>
                                      <p:tavLst>
                                        <p:tav tm="0">
                                          <p:val>
                                            <p:fltVal val="0"/>
                                          </p:val>
                                        </p:tav>
                                        <p:tav tm="100000">
                                          <p:val>
                                            <p:strVal val="#ppt_h"/>
                                          </p:val>
                                        </p:tav>
                                      </p:tavLst>
                                    </p:anim>
                                    <p:animEffect transition="in" filter="fade">
                                      <p:cBhvr>
                                        <p:cTn id="196" dur="500"/>
                                        <p:tgtEl>
                                          <p:spTgt spid="6">
                                            <p:graphicEl>
                                              <a:dgm id="{FBC37A6B-543E-4723-B7DB-EF9D27649637}"/>
                                            </p:graphicEl>
                                          </p:spTgt>
                                        </p:tgtEl>
                                      </p:cBhvr>
                                    </p:animEffect>
                                    <p:anim calcmode="lin" valueType="num">
                                      <p:cBhvr>
                                        <p:cTn id="197" dur="500" fill="hold"/>
                                        <p:tgtEl>
                                          <p:spTgt spid="6">
                                            <p:graphicEl>
                                              <a:dgm id="{FBC37A6B-543E-4723-B7DB-EF9D27649637}"/>
                                            </p:graphicEl>
                                          </p:spTgt>
                                        </p:tgtEl>
                                        <p:attrNameLst>
                                          <p:attrName>ppt_x</p:attrName>
                                        </p:attrNameLst>
                                      </p:cBhvr>
                                      <p:tavLst>
                                        <p:tav tm="0">
                                          <p:val>
                                            <p:fltVal val="0.5"/>
                                          </p:val>
                                        </p:tav>
                                        <p:tav tm="100000">
                                          <p:val>
                                            <p:strVal val="#ppt_x"/>
                                          </p:val>
                                        </p:tav>
                                      </p:tavLst>
                                    </p:anim>
                                    <p:anim calcmode="lin" valueType="num">
                                      <p:cBhvr>
                                        <p:cTn id="198" dur="500" fill="hold"/>
                                        <p:tgtEl>
                                          <p:spTgt spid="6">
                                            <p:graphicEl>
                                              <a:dgm id="{FBC37A6B-543E-4723-B7DB-EF9D27649637}"/>
                                            </p:graphicEl>
                                          </p:spTgt>
                                        </p:tgtEl>
                                        <p:attrNameLst>
                                          <p:attrName>ppt_y</p:attrName>
                                        </p:attrNameLst>
                                      </p:cBhvr>
                                      <p:tavLst>
                                        <p:tav tm="0">
                                          <p:val>
                                            <p:fltVal val="0.5"/>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53" presetClass="entr" presetSubtype="528" fill="hold" grpId="0" nodeType="clickEffect">
                                  <p:stCondLst>
                                    <p:cond delay="0"/>
                                  </p:stCondLst>
                                  <p:childTnLst>
                                    <p:set>
                                      <p:cBhvr>
                                        <p:cTn id="202" dur="1" fill="hold">
                                          <p:stCondLst>
                                            <p:cond delay="0"/>
                                          </p:stCondLst>
                                        </p:cTn>
                                        <p:tgtEl>
                                          <p:spTgt spid="6">
                                            <p:graphicEl>
                                              <a:dgm id="{4A7FBE79-0D4C-48C2-9F63-AA03356527DC}"/>
                                            </p:graphicEl>
                                          </p:spTgt>
                                        </p:tgtEl>
                                        <p:attrNameLst>
                                          <p:attrName>style.visibility</p:attrName>
                                        </p:attrNameLst>
                                      </p:cBhvr>
                                      <p:to>
                                        <p:strVal val="visible"/>
                                      </p:to>
                                    </p:set>
                                    <p:anim calcmode="lin" valueType="num">
                                      <p:cBhvr>
                                        <p:cTn id="203" dur="500" fill="hold"/>
                                        <p:tgtEl>
                                          <p:spTgt spid="6">
                                            <p:graphicEl>
                                              <a:dgm id="{4A7FBE79-0D4C-48C2-9F63-AA03356527DC}"/>
                                            </p:graphicEl>
                                          </p:spTgt>
                                        </p:tgtEl>
                                        <p:attrNameLst>
                                          <p:attrName>ppt_w</p:attrName>
                                        </p:attrNameLst>
                                      </p:cBhvr>
                                      <p:tavLst>
                                        <p:tav tm="0">
                                          <p:val>
                                            <p:fltVal val="0"/>
                                          </p:val>
                                        </p:tav>
                                        <p:tav tm="100000">
                                          <p:val>
                                            <p:strVal val="#ppt_w"/>
                                          </p:val>
                                        </p:tav>
                                      </p:tavLst>
                                    </p:anim>
                                    <p:anim calcmode="lin" valueType="num">
                                      <p:cBhvr>
                                        <p:cTn id="204" dur="500" fill="hold"/>
                                        <p:tgtEl>
                                          <p:spTgt spid="6">
                                            <p:graphicEl>
                                              <a:dgm id="{4A7FBE79-0D4C-48C2-9F63-AA03356527DC}"/>
                                            </p:graphicEl>
                                          </p:spTgt>
                                        </p:tgtEl>
                                        <p:attrNameLst>
                                          <p:attrName>ppt_h</p:attrName>
                                        </p:attrNameLst>
                                      </p:cBhvr>
                                      <p:tavLst>
                                        <p:tav tm="0">
                                          <p:val>
                                            <p:fltVal val="0"/>
                                          </p:val>
                                        </p:tav>
                                        <p:tav tm="100000">
                                          <p:val>
                                            <p:strVal val="#ppt_h"/>
                                          </p:val>
                                        </p:tav>
                                      </p:tavLst>
                                    </p:anim>
                                    <p:animEffect transition="in" filter="fade">
                                      <p:cBhvr>
                                        <p:cTn id="205" dur="500"/>
                                        <p:tgtEl>
                                          <p:spTgt spid="6">
                                            <p:graphicEl>
                                              <a:dgm id="{4A7FBE79-0D4C-48C2-9F63-AA03356527DC}"/>
                                            </p:graphicEl>
                                          </p:spTgt>
                                        </p:tgtEl>
                                      </p:cBhvr>
                                    </p:animEffect>
                                    <p:anim calcmode="lin" valueType="num">
                                      <p:cBhvr>
                                        <p:cTn id="206" dur="500" fill="hold"/>
                                        <p:tgtEl>
                                          <p:spTgt spid="6">
                                            <p:graphicEl>
                                              <a:dgm id="{4A7FBE79-0D4C-48C2-9F63-AA03356527DC}"/>
                                            </p:graphicEl>
                                          </p:spTgt>
                                        </p:tgtEl>
                                        <p:attrNameLst>
                                          <p:attrName>ppt_x</p:attrName>
                                        </p:attrNameLst>
                                      </p:cBhvr>
                                      <p:tavLst>
                                        <p:tav tm="0">
                                          <p:val>
                                            <p:fltVal val="0.5"/>
                                          </p:val>
                                        </p:tav>
                                        <p:tav tm="100000">
                                          <p:val>
                                            <p:strVal val="#ppt_x"/>
                                          </p:val>
                                        </p:tav>
                                      </p:tavLst>
                                    </p:anim>
                                    <p:anim calcmode="lin" valueType="num">
                                      <p:cBhvr>
                                        <p:cTn id="207" dur="500" fill="hold"/>
                                        <p:tgtEl>
                                          <p:spTgt spid="6">
                                            <p:graphicEl>
                                              <a:dgm id="{4A7FBE79-0D4C-48C2-9F63-AA03356527DC}"/>
                                            </p:graphicEl>
                                          </p:spTgt>
                                        </p:tgtEl>
                                        <p:attrNameLst>
                                          <p:attrName>ppt_y</p:attrName>
                                        </p:attrNameLst>
                                      </p:cBhvr>
                                      <p:tavLst>
                                        <p:tav tm="0">
                                          <p:val>
                                            <p:fltVal val="0.5"/>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53" presetClass="entr" presetSubtype="528" fill="hold" grpId="0" nodeType="clickEffect">
                                  <p:stCondLst>
                                    <p:cond delay="0"/>
                                  </p:stCondLst>
                                  <p:childTnLst>
                                    <p:set>
                                      <p:cBhvr>
                                        <p:cTn id="211" dur="1" fill="hold">
                                          <p:stCondLst>
                                            <p:cond delay="0"/>
                                          </p:stCondLst>
                                        </p:cTn>
                                        <p:tgtEl>
                                          <p:spTgt spid="6">
                                            <p:graphicEl>
                                              <a:dgm id="{99CD1FD8-D94E-439B-A5D4-253DD05E4144}"/>
                                            </p:graphicEl>
                                          </p:spTgt>
                                        </p:tgtEl>
                                        <p:attrNameLst>
                                          <p:attrName>style.visibility</p:attrName>
                                        </p:attrNameLst>
                                      </p:cBhvr>
                                      <p:to>
                                        <p:strVal val="visible"/>
                                      </p:to>
                                    </p:set>
                                    <p:anim calcmode="lin" valueType="num">
                                      <p:cBhvr>
                                        <p:cTn id="212" dur="500" fill="hold"/>
                                        <p:tgtEl>
                                          <p:spTgt spid="6">
                                            <p:graphicEl>
                                              <a:dgm id="{99CD1FD8-D94E-439B-A5D4-253DD05E4144}"/>
                                            </p:graphicEl>
                                          </p:spTgt>
                                        </p:tgtEl>
                                        <p:attrNameLst>
                                          <p:attrName>ppt_w</p:attrName>
                                        </p:attrNameLst>
                                      </p:cBhvr>
                                      <p:tavLst>
                                        <p:tav tm="0">
                                          <p:val>
                                            <p:fltVal val="0"/>
                                          </p:val>
                                        </p:tav>
                                        <p:tav tm="100000">
                                          <p:val>
                                            <p:strVal val="#ppt_w"/>
                                          </p:val>
                                        </p:tav>
                                      </p:tavLst>
                                    </p:anim>
                                    <p:anim calcmode="lin" valueType="num">
                                      <p:cBhvr>
                                        <p:cTn id="213" dur="500" fill="hold"/>
                                        <p:tgtEl>
                                          <p:spTgt spid="6">
                                            <p:graphicEl>
                                              <a:dgm id="{99CD1FD8-D94E-439B-A5D4-253DD05E4144}"/>
                                            </p:graphicEl>
                                          </p:spTgt>
                                        </p:tgtEl>
                                        <p:attrNameLst>
                                          <p:attrName>ppt_h</p:attrName>
                                        </p:attrNameLst>
                                      </p:cBhvr>
                                      <p:tavLst>
                                        <p:tav tm="0">
                                          <p:val>
                                            <p:fltVal val="0"/>
                                          </p:val>
                                        </p:tav>
                                        <p:tav tm="100000">
                                          <p:val>
                                            <p:strVal val="#ppt_h"/>
                                          </p:val>
                                        </p:tav>
                                      </p:tavLst>
                                    </p:anim>
                                    <p:animEffect transition="in" filter="fade">
                                      <p:cBhvr>
                                        <p:cTn id="214" dur="500"/>
                                        <p:tgtEl>
                                          <p:spTgt spid="6">
                                            <p:graphicEl>
                                              <a:dgm id="{99CD1FD8-D94E-439B-A5D4-253DD05E4144}"/>
                                            </p:graphicEl>
                                          </p:spTgt>
                                        </p:tgtEl>
                                      </p:cBhvr>
                                    </p:animEffect>
                                    <p:anim calcmode="lin" valueType="num">
                                      <p:cBhvr>
                                        <p:cTn id="215" dur="500" fill="hold"/>
                                        <p:tgtEl>
                                          <p:spTgt spid="6">
                                            <p:graphicEl>
                                              <a:dgm id="{99CD1FD8-D94E-439B-A5D4-253DD05E4144}"/>
                                            </p:graphicEl>
                                          </p:spTgt>
                                        </p:tgtEl>
                                        <p:attrNameLst>
                                          <p:attrName>ppt_x</p:attrName>
                                        </p:attrNameLst>
                                      </p:cBhvr>
                                      <p:tavLst>
                                        <p:tav tm="0">
                                          <p:val>
                                            <p:fltVal val="0.5"/>
                                          </p:val>
                                        </p:tav>
                                        <p:tav tm="100000">
                                          <p:val>
                                            <p:strVal val="#ppt_x"/>
                                          </p:val>
                                        </p:tav>
                                      </p:tavLst>
                                    </p:anim>
                                    <p:anim calcmode="lin" valueType="num">
                                      <p:cBhvr>
                                        <p:cTn id="216" dur="500" fill="hold"/>
                                        <p:tgtEl>
                                          <p:spTgt spid="6">
                                            <p:graphicEl>
                                              <a:dgm id="{99CD1FD8-D94E-439B-A5D4-253DD05E4144}"/>
                                            </p:graphicEl>
                                          </p:spTgt>
                                        </p:tgtEl>
                                        <p:attrNameLst>
                                          <p:attrName>ppt_y</p:attrName>
                                        </p:attrNameLst>
                                      </p:cBhvr>
                                      <p:tavLst>
                                        <p:tav tm="0">
                                          <p:val>
                                            <p:fltVal val="0.5"/>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53" presetClass="entr" presetSubtype="528" fill="hold" grpId="0" nodeType="clickEffect">
                                  <p:stCondLst>
                                    <p:cond delay="0"/>
                                  </p:stCondLst>
                                  <p:childTnLst>
                                    <p:set>
                                      <p:cBhvr>
                                        <p:cTn id="220" dur="1" fill="hold">
                                          <p:stCondLst>
                                            <p:cond delay="0"/>
                                          </p:stCondLst>
                                        </p:cTn>
                                        <p:tgtEl>
                                          <p:spTgt spid="6">
                                            <p:graphicEl>
                                              <a:dgm id="{D35A16F8-131D-4E8B-8F94-A4F5D60A701C}"/>
                                            </p:graphicEl>
                                          </p:spTgt>
                                        </p:tgtEl>
                                        <p:attrNameLst>
                                          <p:attrName>style.visibility</p:attrName>
                                        </p:attrNameLst>
                                      </p:cBhvr>
                                      <p:to>
                                        <p:strVal val="visible"/>
                                      </p:to>
                                    </p:set>
                                    <p:anim calcmode="lin" valueType="num">
                                      <p:cBhvr>
                                        <p:cTn id="221" dur="500" fill="hold"/>
                                        <p:tgtEl>
                                          <p:spTgt spid="6">
                                            <p:graphicEl>
                                              <a:dgm id="{D35A16F8-131D-4E8B-8F94-A4F5D60A701C}"/>
                                            </p:graphicEl>
                                          </p:spTgt>
                                        </p:tgtEl>
                                        <p:attrNameLst>
                                          <p:attrName>ppt_w</p:attrName>
                                        </p:attrNameLst>
                                      </p:cBhvr>
                                      <p:tavLst>
                                        <p:tav tm="0">
                                          <p:val>
                                            <p:fltVal val="0"/>
                                          </p:val>
                                        </p:tav>
                                        <p:tav tm="100000">
                                          <p:val>
                                            <p:strVal val="#ppt_w"/>
                                          </p:val>
                                        </p:tav>
                                      </p:tavLst>
                                    </p:anim>
                                    <p:anim calcmode="lin" valueType="num">
                                      <p:cBhvr>
                                        <p:cTn id="222" dur="500" fill="hold"/>
                                        <p:tgtEl>
                                          <p:spTgt spid="6">
                                            <p:graphicEl>
                                              <a:dgm id="{D35A16F8-131D-4E8B-8F94-A4F5D60A701C}"/>
                                            </p:graphicEl>
                                          </p:spTgt>
                                        </p:tgtEl>
                                        <p:attrNameLst>
                                          <p:attrName>ppt_h</p:attrName>
                                        </p:attrNameLst>
                                      </p:cBhvr>
                                      <p:tavLst>
                                        <p:tav tm="0">
                                          <p:val>
                                            <p:fltVal val="0"/>
                                          </p:val>
                                        </p:tav>
                                        <p:tav tm="100000">
                                          <p:val>
                                            <p:strVal val="#ppt_h"/>
                                          </p:val>
                                        </p:tav>
                                      </p:tavLst>
                                    </p:anim>
                                    <p:animEffect transition="in" filter="fade">
                                      <p:cBhvr>
                                        <p:cTn id="223" dur="500"/>
                                        <p:tgtEl>
                                          <p:spTgt spid="6">
                                            <p:graphicEl>
                                              <a:dgm id="{D35A16F8-131D-4E8B-8F94-A4F5D60A701C}"/>
                                            </p:graphicEl>
                                          </p:spTgt>
                                        </p:tgtEl>
                                      </p:cBhvr>
                                    </p:animEffect>
                                    <p:anim calcmode="lin" valueType="num">
                                      <p:cBhvr>
                                        <p:cTn id="224" dur="500" fill="hold"/>
                                        <p:tgtEl>
                                          <p:spTgt spid="6">
                                            <p:graphicEl>
                                              <a:dgm id="{D35A16F8-131D-4E8B-8F94-A4F5D60A701C}"/>
                                            </p:graphicEl>
                                          </p:spTgt>
                                        </p:tgtEl>
                                        <p:attrNameLst>
                                          <p:attrName>ppt_x</p:attrName>
                                        </p:attrNameLst>
                                      </p:cBhvr>
                                      <p:tavLst>
                                        <p:tav tm="0">
                                          <p:val>
                                            <p:fltVal val="0.5"/>
                                          </p:val>
                                        </p:tav>
                                        <p:tav tm="100000">
                                          <p:val>
                                            <p:strVal val="#ppt_x"/>
                                          </p:val>
                                        </p:tav>
                                      </p:tavLst>
                                    </p:anim>
                                    <p:anim calcmode="lin" valueType="num">
                                      <p:cBhvr>
                                        <p:cTn id="225" dur="500" fill="hold"/>
                                        <p:tgtEl>
                                          <p:spTgt spid="6">
                                            <p:graphicEl>
                                              <a:dgm id="{D35A16F8-131D-4E8B-8F94-A4F5D60A701C}"/>
                                            </p:graphicEl>
                                          </p:spTgt>
                                        </p:tgtEl>
                                        <p:attrNameLst>
                                          <p:attrName>ppt_y</p:attrName>
                                        </p:attrNameLst>
                                      </p:cBhvr>
                                      <p:tavLst>
                                        <p:tav tm="0">
                                          <p:val>
                                            <p:fltVal val="0.5"/>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53" presetClass="entr" presetSubtype="528" fill="hold" grpId="0" nodeType="clickEffect">
                                  <p:stCondLst>
                                    <p:cond delay="0"/>
                                  </p:stCondLst>
                                  <p:childTnLst>
                                    <p:set>
                                      <p:cBhvr>
                                        <p:cTn id="229" dur="1" fill="hold">
                                          <p:stCondLst>
                                            <p:cond delay="0"/>
                                          </p:stCondLst>
                                        </p:cTn>
                                        <p:tgtEl>
                                          <p:spTgt spid="6">
                                            <p:graphicEl>
                                              <a:dgm id="{06CAB707-C5D4-4092-93E7-C089B10E83E2}"/>
                                            </p:graphicEl>
                                          </p:spTgt>
                                        </p:tgtEl>
                                        <p:attrNameLst>
                                          <p:attrName>style.visibility</p:attrName>
                                        </p:attrNameLst>
                                      </p:cBhvr>
                                      <p:to>
                                        <p:strVal val="visible"/>
                                      </p:to>
                                    </p:set>
                                    <p:anim calcmode="lin" valueType="num">
                                      <p:cBhvr>
                                        <p:cTn id="230" dur="500" fill="hold"/>
                                        <p:tgtEl>
                                          <p:spTgt spid="6">
                                            <p:graphicEl>
                                              <a:dgm id="{06CAB707-C5D4-4092-93E7-C089B10E83E2}"/>
                                            </p:graphicEl>
                                          </p:spTgt>
                                        </p:tgtEl>
                                        <p:attrNameLst>
                                          <p:attrName>ppt_w</p:attrName>
                                        </p:attrNameLst>
                                      </p:cBhvr>
                                      <p:tavLst>
                                        <p:tav tm="0">
                                          <p:val>
                                            <p:fltVal val="0"/>
                                          </p:val>
                                        </p:tav>
                                        <p:tav tm="100000">
                                          <p:val>
                                            <p:strVal val="#ppt_w"/>
                                          </p:val>
                                        </p:tav>
                                      </p:tavLst>
                                    </p:anim>
                                    <p:anim calcmode="lin" valueType="num">
                                      <p:cBhvr>
                                        <p:cTn id="231" dur="500" fill="hold"/>
                                        <p:tgtEl>
                                          <p:spTgt spid="6">
                                            <p:graphicEl>
                                              <a:dgm id="{06CAB707-C5D4-4092-93E7-C089B10E83E2}"/>
                                            </p:graphicEl>
                                          </p:spTgt>
                                        </p:tgtEl>
                                        <p:attrNameLst>
                                          <p:attrName>ppt_h</p:attrName>
                                        </p:attrNameLst>
                                      </p:cBhvr>
                                      <p:tavLst>
                                        <p:tav tm="0">
                                          <p:val>
                                            <p:fltVal val="0"/>
                                          </p:val>
                                        </p:tav>
                                        <p:tav tm="100000">
                                          <p:val>
                                            <p:strVal val="#ppt_h"/>
                                          </p:val>
                                        </p:tav>
                                      </p:tavLst>
                                    </p:anim>
                                    <p:animEffect transition="in" filter="fade">
                                      <p:cBhvr>
                                        <p:cTn id="232" dur="500"/>
                                        <p:tgtEl>
                                          <p:spTgt spid="6">
                                            <p:graphicEl>
                                              <a:dgm id="{06CAB707-C5D4-4092-93E7-C089B10E83E2}"/>
                                            </p:graphicEl>
                                          </p:spTgt>
                                        </p:tgtEl>
                                      </p:cBhvr>
                                    </p:animEffect>
                                    <p:anim calcmode="lin" valueType="num">
                                      <p:cBhvr>
                                        <p:cTn id="233" dur="500" fill="hold"/>
                                        <p:tgtEl>
                                          <p:spTgt spid="6">
                                            <p:graphicEl>
                                              <a:dgm id="{06CAB707-C5D4-4092-93E7-C089B10E83E2}"/>
                                            </p:graphicEl>
                                          </p:spTgt>
                                        </p:tgtEl>
                                        <p:attrNameLst>
                                          <p:attrName>ppt_x</p:attrName>
                                        </p:attrNameLst>
                                      </p:cBhvr>
                                      <p:tavLst>
                                        <p:tav tm="0">
                                          <p:val>
                                            <p:fltVal val="0.5"/>
                                          </p:val>
                                        </p:tav>
                                        <p:tav tm="100000">
                                          <p:val>
                                            <p:strVal val="#ppt_x"/>
                                          </p:val>
                                        </p:tav>
                                      </p:tavLst>
                                    </p:anim>
                                    <p:anim calcmode="lin" valueType="num">
                                      <p:cBhvr>
                                        <p:cTn id="234" dur="500" fill="hold"/>
                                        <p:tgtEl>
                                          <p:spTgt spid="6">
                                            <p:graphicEl>
                                              <a:dgm id="{06CAB707-C5D4-4092-93E7-C089B10E83E2}"/>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DADD9C9C-7D0C-4D1E-AFF6-2A3237015590}"/>
              </a:ext>
            </a:extLst>
          </p:cNvPr>
          <p:cNvSpPr/>
          <p:nvPr/>
        </p:nvSpPr>
        <p:spPr>
          <a:xfrm>
            <a:off x="0" y="0"/>
            <a:ext cx="9143999" cy="769441"/>
          </a:xfrm>
          <a:prstGeom prst="rect">
            <a:avLst/>
          </a:prstGeom>
        </p:spPr>
        <p:txBody>
          <a:bodyPr wrap="square">
            <a:spAutoFit/>
          </a:bodyPr>
          <a:lstStyle/>
          <a:p>
            <a:pPr algn="ctr"/>
            <a:r>
              <a:rPr lang="ro-RO" sz="4400" b="1" spc="3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UNIŢI </a:t>
            </a:r>
            <a:r>
              <a:rPr lang="ro-RO" sz="4400" b="1" spc="3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ÎN </a:t>
            </a:r>
            <a:r>
              <a:rPr lang="ro-RO" sz="4400" b="1" spc="3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DIVERSITATE</a:t>
            </a:r>
            <a:endParaRPr lang="ro-RO"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 xmlns:a16="http://schemas.microsoft.com/office/drawing/2014/main" id="{E5FC2E56-DE22-454C-B890-8E743066A417}"/>
              </a:ext>
            </a:extLst>
          </p:cNvPr>
          <p:cNvSpPr/>
          <p:nvPr/>
        </p:nvSpPr>
        <p:spPr>
          <a:xfrm>
            <a:off x="2847703" y="699769"/>
            <a:ext cx="6172978" cy="1477328"/>
          </a:xfrm>
          <a:prstGeom prst="rect">
            <a:avLst/>
          </a:prstGeom>
        </p:spPr>
        <p:txBody>
          <a:bodyPr wrap="square">
            <a:spAutoFit/>
          </a:bodyPr>
          <a:lstStyle/>
          <a:p>
            <a:r>
              <a:rPr lang="ro-RO" b="1" dirty="0"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„Cel </a:t>
            </a:r>
            <a:r>
              <a:rPr lang="ro-RO" b="1" dirty="0"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ce priveşte diferit o anumită zi, pentru Domnul o priveşte. Cel ce mănâncă, pentru Domnul mănâncă, întrucât Îi mulţumeşte lui Dumnezeu, iar cel ce nu mănâncă, pentru Domnul nu mănâncă şi Îi mulţumeşte şi el lui Dumnezeu.” </a:t>
            </a:r>
            <a:r>
              <a:rPr lang="ro-RO" sz="1600" b="1" dirty="0"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(Romani 14:6 </a:t>
            </a:r>
            <a:r>
              <a:rPr lang="ro-RO" sz="1400" b="1" dirty="0" err="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NTR</a:t>
            </a:r>
            <a:r>
              <a:rPr lang="ro-RO" sz="1600" b="1" dirty="0"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ro-RO"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 xmlns:a16="http://schemas.microsoft.com/office/drawing/2014/main" id="{CE554B81-78D6-45B1-8162-1B83E5BAB8BE}"/>
              </a:ext>
            </a:extLst>
          </p:cNvPr>
          <p:cNvSpPr txBox="1"/>
          <p:nvPr/>
        </p:nvSpPr>
        <p:spPr>
          <a:xfrm>
            <a:off x="2794057" y="2249487"/>
            <a:ext cx="4484915" cy="4632037"/>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Î</a:t>
            </a:r>
            <a:r>
              <a:rPr lang="ro-RO" sz="2000" b="1" smtClean="0">
                <a:solidFill>
                  <a:schemeClr val="bg1"/>
                </a:solidFill>
                <a:effectLst>
                  <a:glow rad="127000">
                    <a:schemeClr val="tx1"/>
                  </a:glow>
                </a:effectLst>
              </a:rPr>
              <a:t>n </a:t>
            </a:r>
            <a:r>
              <a:rPr lang="ro-RO" sz="2000" b="1" smtClean="0">
                <a:solidFill>
                  <a:schemeClr val="bg1"/>
                </a:solidFill>
                <a:effectLst>
                  <a:glow rad="127000">
                    <a:schemeClr val="tx1"/>
                  </a:glow>
                </a:effectLst>
              </a:rPr>
              <a:t>Romani</a:t>
            </a:r>
            <a:r>
              <a:rPr lang="ro-RO" sz="2000" b="1" smtClean="0">
                <a:solidFill>
                  <a:schemeClr val="bg1"/>
                </a:solidFill>
                <a:effectLst>
                  <a:glow rad="127000">
                    <a:schemeClr val="tx1"/>
                  </a:glow>
                </a:effectLst>
              </a:rPr>
              <a:t> 14 </a:t>
            </a:r>
            <a:r>
              <a:rPr lang="ro-RO" sz="2000" b="1" smtClean="0">
                <a:solidFill>
                  <a:schemeClr val="bg1"/>
                </a:solidFill>
                <a:effectLst>
                  <a:glow rad="127000">
                    <a:schemeClr val="tx1"/>
                  </a:glow>
                </a:effectLst>
              </a:rPr>
              <a:t>şi</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15</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Pavel </a:t>
            </a:r>
            <a:r>
              <a:rPr lang="ro-RO" sz="2000" b="1" smtClean="0">
                <a:solidFill>
                  <a:schemeClr val="bg1"/>
                </a:solidFill>
                <a:effectLst>
                  <a:glow rad="127000">
                    <a:schemeClr val="tx1"/>
                  </a:glow>
                </a:effectLst>
              </a:rPr>
              <a:t>abordează chestiuni care divizau profund biserica din Roma. </a:t>
            </a:r>
          </a:p>
          <a:p>
            <a:pPr>
              <a:spcBef>
                <a:spcPts val="600"/>
              </a:spcBef>
            </a:pPr>
            <a:r>
              <a:rPr lang="ro-RO" sz="2000" b="1" smtClean="0">
                <a:solidFill>
                  <a:schemeClr val="bg1"/>
                </a:solidFill>
                <a:effectLst>
                  <a:glow rad="127000">
                    <a:schemeClr val="tx1"/>
                  </a:glow>
                </a:effectLst>
              </a:rPr>
              <a:t>Acestea erau chestiuni legate de practică, obiceiuri </a:t>
            </a:r>
            <a:r>
              <a:rPr lang="ro-RO" sz="2000" b="1" smtClean="0">
                <a:solidFill>
                  <a:schemeClr val="bg1"/>
                </a:solidFill>
                <a:effectLst>
                  <a:glow rad="127000">
                    <a:schemeClr val="tx1"/>
                  </a:glow>
                </a:effectLst>
              </a:rPr>
              <a:t>şi </a:t>
            </a:r>
            <a:r>
              <a:rPr lang="ro-RO" sz="2000" b="1" smtClean="0">
                <a:solidFill>
                  <a:schemeClr val="bg1"/>
                </a:solidFill>
                <a:effectLst>
                  <a:glow rad="127000">
                    <a:schemeClr val="tx1"/>
                  </a:glow>
                </a:effectLst>
              </a:rPr>
              <a:t>problemele </a:t>
            </a:r>
            <a:r>
              <a:rPr lang="ro-RO" sz="2000" b="1" smtClean="0">
                <a:solidFill>
                  <a:schemeClr val="bg1"/>
                </a:solidFill>
                <a:effectLst>
                  <a:glow rad="127000">
                    <a:schemeClr val="tx1"/>
                  </a:glow>
                </a:effectLst>
              </a:rPr>
              <a:t>de </a:t>
            </a:r>
            <a:r>
              <a:rPr lang="ro-RO" sz="2000" b="1" smtClean="0">
                <a:solidFill>
                  <a:schemeClr val="bg1"/>
                </a:solidFill>
                <a:effectLst>
                  <a:glow rad="127000">
                    <a:schemeClr val="tx1"/>
                  </a:glow>
                </a:effectLst>
              </a:rPr>
              <a:t>conştiinţă</a:t>
            </a:r>
            <a:r>
              <a:rPr lang="ro-RO" sz="2000" b="1" smtClean="0">
                <a:solidFill>
                  <a:schemeClr val="bg1"/>
                </a:solidFill>
                <a:effectLst>
                  <a:glow rad="127000">
                    <a:schemeClr val="tx1"/>
                  </a:glow>
                </a:effectLst>
              </a:rPr>
              <a:t>. De </a:t>
            </a:r>
            <a:r>
              <a:rPr lang="ro-RO" sz="2000" b="1" smtClean="0">
                <a:solidFill>
                  <a:schemeClr val="bg1"/>
                </a:solidFill>
                <a:effectLst>
                  <a:glow rad="127000">
                    <a:schemeClr val="tx1"/>
                  </a:glow>
                </a:effectLst>
              </a:rPr>
              <a:t>exemplu, păzirea sărbătorilor, a zilelor de post, </a:t>
            </a:r>
            <a:r>
              <a:rPr lang="ro-RO" sz="2000" b="1" smtClean="0">
                <a:solidFill>
                  <a:schemeClr val="bg1"/>
                </a:solidFill>
                <a:effectLst>
                  <a:glow rad="127000">
                    <a:schemeClr val="tx1"/>
                  </a:glow>
                </a:effectLst>
              </a:rPr>
              <a:t>abstinenţa </a:t>
            </a:r>
            <a:r>
              <a:rPr lang="ro-RO" sz="2000" b="1" smtClean="0">
                <a:solidFill>
                  <a:schemeClr val="bg1"/>
                </a:solidFill>
                <a:effectLst>
                  <a:glow rad="127000">
                    <a:schemeClr val="tx1"/>
                  </a:glow>
                </a:effectLst>
              </a:rPr>
              <a:t>de la alimente jertfite idolilor etc. </a:t>
            </a:r>
          </a:p>
          <a:p>
            <a:pPr>
              <a:spcBef>
                <a:spcPts val="600"/>
              </a:spcBef>
            </a:pPr>
            <a:r>
              <a:rPr lang="ro-RO" sz="2000" b="1" smtClean="0">
                <a:solidFill>
                  <a:schemeClr val="bg1"/>
                </a:solidFill>
                <a:effectLst>
                  <a:glow rad="127000">
                    <a:schemeClr val="tx1"/>
                  </a:glow>
                </a:effectLst>
              </a:rPr>
              <a:t>Atâta timp cât nu erau teme care să afecteze mântuirea, Pavel sfătuia să fie tolerate de ambele </a:t>
            </a:r>
            <a:r>
              <a:rPr lang="ro-RO" sz="2000" b="1" smtClean="0">
                <a:solidFill>
                  <a:schemeClr val="bg1"/>
                </a:solidFill>
                <a:effectLst>
                  <a:glow rad="127000">
                    <a:schemeClr val="tx1"/>
                  </a:glow>
                </a:effectLst>
              </a:rPr>
              <a:t>părţi</a:t>
            </a:r>
            <a:r>
              <a:rPr lang="ro-RO" sz="2000" b="1" smtClean="0">
                <a:solidFill>
                  <a:schemeClr val="bg1"/>
                </a:solidFill>
                <a:effectLst>
                  <a:glow rad="127000">
                    <a:schemeClr val="tx1"/>
                  </a:glow>
                </a:effectLst>
              </a:rPr>
              <a:t>. </a:t>
            </a:r>
          </a:p>
          <a:p>
            <a:pPr>
              <a:spcBef>
                <a:spcPts val="600"/>
              </a:spcBef>
            </a:pPr>
            <a:r>
              <a:rPr lang="ro-RO" sz="2000" b="1" smtClean="0">
                <a:solidFill>
                  <a:schemeClr val="bg1"/>
                </a:solidFill>
                <a:effectLst>
                  <a:glow rad="127000">
                    <a:schemeClr val="tx1"/>
                  </a:glow>
                </a:effectLst>
              </a:rPr>
              <a:t>A urma </a:t>
            </a:r>
            <a:r>
              <a:rPr lang="ro-RO" sz="2000" b="1" smtClean="0">
                <a:solidFill>
                  <a:schemeClr val="bg1"/>
                </a:solidFill>
                <a:effectLst>
                  <a:glow rad="127000">
                    <a:schemeClr val="tx1"/>
                  </a:glow>
                </a:effectLst>
              </a:rPr>
              <a:t>şi </a:t>
            </a:r>
            <a:r>
              <a:rPr lang="ro-RO" sz="2000" b="1" smtClean="0">
                <a:solidFill>
                  <a:schemeClr val="bg1"/>
                </a:solidFill>
                <a:effectLst>
                  <a:glow rad="127000">
                    <a:schemeClr val="tx1"/>
                  </a:glow>
                </a:effectLst>
              </a:rPr>
              <a:t>astăzi acest sfat </a:t>
            </a:r>
            <a:r>
              <a:rPr lang="ro-RO" sz="2000" b="1" smtClean="0">
                <a:solidFill>
                  <a:schemeClr val="bg1"/>
                </a:solidFill>
                <a:effectLst>
                  <a:glow rad="127000">
                    <a:schemeClr val="tx1"/>
                  </a:glow>
                </a:effectLst>
              </a:rPr>
              <a:t>înţelept </a:t>
            </a:r>
            <a:r>
              <a:rPr lang="ro-RO" sz="2000" b="1" smtClean="0">
                <a:solidFill>
                  <a:schemeClr val="bg1"/>
                </a:solidFill>
                <a:effectLst>
                  <a:glow rad="127000">
                    <a:schemeClr val="tx1"/>
                  </a:glow>
                </a:effectLst>
              </a:rPr>
              <a:t>va </a:t>
            </a:r>
            <a:r>
              <a:rPr lang="ro-RO" sz="2000" b="1" smtClean="0">
                <a:solidFill>
                  <a:schemeClr val="bg1"/>
                </a:solidFill>
                <a:effectLst>
                  <a:glow rad="127000">
                    <a:schemeClr val="tx1"/>
                  </a:glow>
                </a:effectLst>
              </a:rPr>
              <a:t>sfârşi</a:t>
            </a:r>
            <a:r>
              <a:rPr lang="ro-RO" sz="2000" b="1" smtClean="0">
                <a:solidFill>
                  <a:schemeClr val="bg1"/>
                </a:solidFill>
                <a:effectLst>
                  <a:glow rad="127000">
                    <a:schemeClr val="tx1"/>
                  </a:glow>
                </a:effectLst>
              </a:rPr>
              <a:t>, la fel ca </a:t>
            </a:r>
            <a:r>
              <a:rPr lang="ro-RO" sz="2000" b="1" smtClean="0">
                <a:solidFill>
                  <a:schemeClr val="bg1"/>
                </a:solidFill>
                <a:effectLst>
                  <a:glow rad="127000">
                    <a:schemeClr val="tx1"/>
                  </a:glow>
                </a:effectLst>
              </a:rPr>
              <a:t>şi </a:t>
            </a:r>
            <a:r>
              <a:rPr lang="ro-RO" sz="2000" b="1" smtClean="0">
                <a:solidFill>
                  <a:schemeClr val="bg1"/>
                </a:solidFill>
                <a:effectLst>
                  <a:glow rad="127000">
                    <a:schemeClr val="tx1"/>
                  </a:glow>
                </a:effectLst>
              </a:rPr>
              <a:t>atunci, cu unitatea poporului lui Dumnezeu</a:t>
            </a:r>
            <a:r>
              <a:rPr lang="ro-RO" sz="2000" b="1" smtClean="0">
                <a:solidFill>
                  <a:schemeClr val="bg1"/>
                </a:solidFill>
                <a:effectLst>
                  <a:glow rad="127000">
                    <a:schemeClr val="tx1"/>
                  </a:glow>
                </a:effectLst>
              </a:rPr>
              <a:t>. </a:t>
            </a:r>
            <a:endParaRPr lang="ro-RO" sz="2000" b="1">
              <a:solidFill>
                <a:schemeClr val="bg1"/>
              </a:solidFill>
              <a:effectLst>
                <a:glow rad="127000">
                  <a:schemeClr val="tx1"/>
                </a:glow>
              </a:effectLst>
            </a:endParaRPr>
          </a:p>
        </p:txBody>
      </p:sp>
      <p:pic>
        <p:nvPicPr>
          <p:cNvPr id="6" name="Imagen 5" descr="Imagen que contiene persona, comida, mesa, exterior&#10;&#10;Descripción generada con confianza muy alta">
            <a:extLst>
              <a:ext uri="{FF2B5EF4-FFF2-40B4-BE49-F238E27FC236}">
                <a16:creationId xmlns="" xmlns:a16="http://schemas.microsoft.com/office/drawing/2014/main" id="{09F1032D-C7A4-412F-9035-388AF1902B59}"/>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7680" y="3016210"/>
            <a:ext cx="3840480" cy="3781396"/>
          </a:xfrm>
          <a:prstGeom prst="rect">
            <a:avLst/>
          </a:prstGeom>
        </p:spPr>
      </p:pic>
      <p:pic>
        <p:nvPicPr>
          <p:cNvPr id="7" name="7 Imagen" descr="garbanzos-con-bacalao.jpg">
            <a:extLst>
              <a:ext uri="{FF2B5EF4-FFF2-40B4-BE49-F238E27FC236}">
                <a16:creationId xmlns="" xmlns:a16="http://schemas.microsoft.com/office/drawing/2014/main" id="{80038976-7F02-4D75-B95D-765659A75EA8}"/>
              </a:ext>
            </a:extLst>
          </p:cNvPr>
          <p:cNvPicPr>
            <a:picLocks noChangeAspect="1"/>
          </p:cNvPicPr>
          <p:nvPr/>
        </p:nvPicPr>
        <p:blipFill>
          <a:blip r:embed="rId4" cstate="email"/>
          <a:stretch>
            <a:fillRect/>
          </a:stretch>
        </p:blipFill>
        <p:spPr>
          <a:xfrm>
            <a:off x="7375545" y="3730718"/>
            <a:ext cx="1548562" cy="1509605"/>
          </a:xfrm>
          <a:prstGeom prst="rect">
            <a:avLst/>
          </a:prstGeom>
          <a:ln w="57150">
            <a:solidFill>
              <a:schemeClr val="accent2">
                <a:lumMod val="50000"/>
              </a:schemeClr>
            </a:solidFill>
          </a:ln>
          <a:scene3d>
            <a:camera prst="orthographicFront"/>
            <a:lightRig rig="threePt" dir="t"/>
          </a:scene3d>
          <a:sp3d>
            <a:bevelT prst="relaxedInset"/>
          </a:sp3d>
        </p:spPr>
      </p:pic>
      <p:pic>
        <p:nvPicPr>
          <p:cNvPr id="8" name="9 Imagen" descr="sacrificio.gif">
            <a:extLst>
              <a:ext uri="{FF2B5EF4-FFF2-40B4-BE49-F238E27FC236}">
                <a16:creationId xmlns="" xmlns:a16="http://schemas.microsoft.com/office/drawing/2014/main" id="{09481FE2-65DF-4CE7-85FF-9584C59004FE}"/>
              </a:ext>
            </a:extLst>
          </p:cNvPr>
          <p:cNvPicPr>
            <a:picLocks noChangeAspect="1"/>
          </p:cNvPicPr>
          <p:nvPr/>
        </p:nvPicPr>
        <p:blipFill>
          <a:blip r:embed="rId5" cstate="email"/>
          <a:stretch>
            <a:fillRect/>
          </a:stretch>
        </p:blipFill>
        <p:spPr>
          <a:xfrm>
            <a:off x="7376438" y="5540264"/>
            <a:ext cx="1548563" cy="1103429"/>
          </a:xfrm>
          <a:prstGeom prst="rect">
            <a:avLst/>
          </a:prstGeom>
          <a:ln w="57150">
            <a:solidFill>
              <a:schemeClr val="accent2">
                <a:lumMod val="50000"/>
              </a:schemeClr>
            </a:solidFill>
          </a:ln>
          <a:scene3d>
            <a:camera prst="orthographicFront"/>
            <a:lightRig rig="threePt" dir="t"/>
          </a:scene3d>
          <a:sp3d>
            <a:bevelT prst="relaxedInset"/>
          </a:sp3d>
        </p:spPr>
      </p:pic>
      <p:pic>
        <p:nvPicPr>
          <p:cNvPr id="9" name="Picture 1" descr="I:\Dibujos\Santuario\Hecho\AnimalesYFestividades\bikkurim.jpg">
            <a:extLst>
              <a:ext uri="{FF2B5EF4-FFF2-40B4-BE49-F238E27FC236}">
                <a16:creationId xmlns="" xmlns:a16="http://schemas.microsoft.com/office/drawing/2014/main" id="{B986EADF-BD9E-4EAB-ACD1-8A393CB0F8DB}"/>
              </a:ext>
            </a:extLst>
          </p:cNvPr>
          <p:cNvPicPr>
            <a:picLocks noChangeAspect="1" noChangeArrowheads="1"/>
          </p:cNvPicPr>
          <p:nvPr/>
        </p:nvPicPr>
        <p:blipFill>
          <a:blip r:embed="rId6" cstate="email"/>
          <a:srcRect/>
          <a:stretch>
            <a:fillRect/>
          </a:stretch>
        </p:blipFill>
        <p:spPr bwMode="auto">
          <a:xfrm>
            <a:off x="158341" y="769534"/>
            <a:ext cx="2454234" cy="2227992"/>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slope"/>
            <a:contourClr>
              <a:srgbClr val="FFFFFF"/>
            </a:contourClr>
          </a:sp3d>
        </p:spPr>
      </p:pic>
      <p:pic>
        <p:nvPicPr>
          <p:cNvPr id="12" name="Imagen 11" descr="Imagen que contiene persona, suelo, edificio, hombre&#10;&#10;Descripción generada con confianza muy alta">
            <a:extLst>
              <a:ext uri="{FF2B5EF4-FFF2-40B4-BE49-F238E27FC236}">
                <a16:creationId xmlns="" xmlns:a16="http://schemas.microsoft.com/office/drawing/2014/main" id="{789AB78E-B984-4D6A-B8B5-01882F08ED56}"/>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7343001" y="2327347"/>
            <a:ext cx="1613650" cy="1103429"/>
          </a:xfrm>
          <a:prstGeom prst="rect">
            <a:avLst/>
          </a:prstGeom>
          <a:ln w="57150">
            <a:solidFill>
              <a:schemeClr val="accent2">
                <a:lumMod val="50000"/>
              </a:schemeClr>
            </a:solidFill>
          </a:ln>
          <a:scene3d>
            <a:camera prst="orthographicFront"/>
            <a:lightRig rig="threePt" dir="t"/>
          </a:scene3d>
          <a:sp3d>
            <a:bevelT prst="relaxedInset"/>
          </a:sp3d>
        </p:spPr>
      </p:pic>
    </p:spTree>
    <p:extLst>
      <p:ext uri="{BB962C8B-B14F-4D97-AF65-F5344CB8AC3E}">
        <p14:creationId xmlns:p14="http://schemas.microsoft.com/office/powerpoint/2010/main" xmlns="" val="972667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8"/>
                                        </p:tgtEl>
                                      </p:cBhvr>
                                    </p:animEffect>
                                  </p:childTnLst>
                                </p:cTn>
                              </p:par>
                              <p:par>
                                <p:cTn id="43" presetID="25"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8" dur="1000" fill="hold"/>
                                        <p:tgtEl>
                                          <p:spTgt spid="7"/>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7"/>
                                        </p:tgtEl>
                                      </p:cBhvr>
                                    </p:animEffect>
                                  </p:childTnLst>
                                </p:cTn>
                              </p:par>
                              <p:par>
                                <p:cTn id="53" presetID="25"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gtEl>
                                      </p:cBhvr>
                                    </p:animEffect>
                                  </p:childTnLst>
                                </p:cTn>
                              </p:par>
                            </p:childTnLst>
                          </p:cTn>
                        </p:par>
                        <p:par>
                          <p:cTn id="63" fill="hold">
                            <p:stCondLst>
                              <p:cond delay="1000"/>
                            </p:stCondLst>
                            <p:childTnLst>
                              <p:par>
                                <p:cTn id="64" presetID="37" presetClass="entr" presetSubtype="0" fill="hold" grpId="0" nodeType="afterEffect">
                                  <p:stCondLst>
                                    <p:cond delay="0"/>
                                  </p:stCondLst>
                                  <p:childTnLst>
                                    <p:set>
                                      <p:cBhvr>
                                        <p:cTn id="65" dur="1" fill="hold">
                                          <p:stCondLst>
                                            <p:cond delay="0"/>
                                          </p:stCondLst>
                                        </p:cTn>
                                        <p:tgtEl>
                                          <p:spTgt spid="4">
                                            <p:txEl>
                                              <p:pRg st="1" end="1"/>
                                            </p:txEl>
                                          </p:spTgt>
                                        </p:tgtEl>
                                        <p:attrNameLst>
                                          <p:attrName>style.visibility</p:attrName>
                                        </p:attrNameLst>
                                      </p:cBhvr>
                                      <p:to>
                                        <p:strVal val="visible"/>
                                      </p:to>
                                    </p:set>
                                    <p:animEffect transition="in" filter="fade">
                                      <p:cBhvr>
                                        <p:cTn id="66" dur="1000"/>
                                        <p:tgtEl>
                                          <p:spTgt spid="4">
                                            <p:txEl>
                                              <p:pRg st="1" end="1"/>
                                            </p:txEl>
                                          </p:spTgt>
                                        </p:tgtEl>
                                      </p:cBhvr>
                                    </p:animEffect>
                                    <p:anim calcmode="lin" valueType="num">
                                      <p:cBhvr>
                                        <p:cTn id="6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7" presetClass="entr" presetSubtype="0" fill="hold" grpId="0" nodeType="click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fade">
                                      <p:cBhvr>
                                        <p:cTn id="74" dur="1000"/>
                                        <p:tgtEl>
                                          <p:spTgt spid="4">
                                            <p:txEl>
                                              <p:pRg st="2" end="2"/>
                                            </p:txEl>
                                          </p:spTgt>
                                        </p:tgtEl>
                                      </p:cBhvr>
                                    </p:animEffect>
                                    <p:anim calcmode="lin" valueType="num">
                                      <p:cBhvr>
                                        <p:cTn id="7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6"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4">
                                            <p:txEl>
                                              <p:pRg st="3" end="3"/>
                                            </p:txEl>
                                          </p:spTgt>
                                        </p:tgtEl>
                                        <p:attrNameLst>
                                          <p:attrName>style.visibility</p:attrName>
                                        </p:attrNameLst>
                                      </p:cBhvr>
                                      <p:to>
                                        <p:strVal val="visible"/>
                                      </p:to>
                                    </p:set>
                                    <p:animEffect transition="in" filter="fade">
                                      <p:cBhvr>
                                        <p:cTn id="82" dur="1000"/>
                                        <p:tgtEl>
                                          <p:spTgt spid="4">
                                            <p:txEl>
                                              <p:pRg st="3" end="3"/>
                                            </p:txEl>
                                          </p:spTgt>
                                        </p:tgtEl>
                                      </p:cBhvr>
                                    </p:animEffect>
                                    <p:anim calcmode="lin" valueType="num">
                                      <p:cBhvr>
                                        <p:cTn id="8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4"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1097</Words>
  <Application>Microsoft Office PowerPoint</Application>
  <PresentationFormat>Expunere pe ecran (4:3)</PresentationFormat>
  <Paragraphs>95</Paragraphs>
  <Slides>11</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11</vt:i4>
      </vt:variant>
    </vt:vector>
  </HeadingPairs>
  <TitlesOfParts>
    <vt:vector size="18"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Cea mai convingatoare dovada</dc:title>
  <dc:subject>Studiu Biblic, Trim. IV, 2018 – Unitatea in Hristos</dc:subject>
  <dc:creator>Sergio Fustero Carreras</dc:creator>
  <cp:keywords>http://www.fustero.net/es/index_ro.php</cp:keywords>
  <cp:lastModifiedBy>Administrator</cp:lastModifiedBy>
  <cp:revision>85</cp:revision>
  <dcterms:created xsi:type="dcterms:W3CDTF">2018-10-10T15:41:39Z</dcterms:created>
  <dcterms:modified xsi:type="dcterms:W3CDTF">2018-11-26T11:43:38Z</dcterms:modified>
</cp:coreProperties>
</file>