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270" r:id="rId4"/>
    <p:sldId id="257" r:id="rId5"/>
    <p:sldId id="258" r:id="rId6"/>
    <p:sldId id="26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  <p:embeddedFont>
      <p:font typeface="Comic Sans MS" pitchFamily="66" charset="0"/>
      <p:regular r:id="rId18"/>
      <p:bold r:id="rId19"/>
    </p:embeddedFont>
    <p:embeddedFont>
      <p:font typeface="Arial Black" pitchFamily="34" charset="0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A5A5"/>
    <a:srgbClr val="FFFF99"/>
    <a:srgbClr val="44546A"/>
    <a:srgbClr val="DEC708"/>
    <a:srgbClr val="7C2A2C"/>
    <a:srgbClr val="E7B7B8"/>
    <a:srgbClr val="C198E0"/>
    <a:srgbClr val="CBA9E5"/>
    <a:srgbClr val="CEBA88"/>
    <a:srgbClr val="C4AC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E95D0-1A93-420B-9FC3-A87CB070EDB1}" type="doc">
      <dgm:prSet loTypeId="urn:microsoft.com/office/officeart/2005/8/layout/pList2#1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451A3F4-A3A3-44F7-8500-D61103E23801}">
      <dgm:prSet custT="1"/>
      <dgm:spPr/>
      <dgm:t>
        <a:bodyPr/>
        <a:lstStyle/>
        <a:p>
          <a:r>
            <a:rPr lang="ro-RO" sz="2000" b="1" dirty="0" smtClean="0">
              <a:solidFill>
                <a:sysClr val="windowText" lastClr="000000"/>
              </a:solidFill>
            </a:rPr>
            <a:t>Venirea Sa va fi reală, la fel ca şi înălţarea </a:t>
          </a:r>
          <a:r>
            <a:rPr lang="es-ES" sz="2000" b="1" dirty="0" smtClean="0">
              <a:solidFill>
                <a:sysClr val="windowText" lastClr="000000"/>
              </a:solidFill>
            </a:rPr>
            <a:t>(</a:t>
          </a:r>
          <a:r>
            <a:rPr lang="ro-RO" sz="2000" b="1" dirty="0" smtClean="0">
              <a:solidFill>
                <a:sysClr val="windowText" lastClr="000000"/>
              </a:solidFill>
            </a:rPr>
            <a:t>Fapte </a:t>
          </a:r>
          <a:r>
            <a:rPr lang="es-ES" sz="2000" b="1" dirty="0" smtClean="0">
              <a:solidFill>
                <a:sysClr val="windowText" lastClr="000000"/>
              </a:solidFill>
            </a:rPr>
            <a:t>1:11</a:t>
          </a:r>
          <a:r>
            <a:rPr lang="es-ES" sz="2000" b="1" dirty="0">
              <a:solidFill>
                <a:sysClr val="windowText" lastClr="000000"/>
              </a:solidFill>
            </a:rPr>
            <a:t>).</a:t>
          </a:r>
        </a:p>
      </dgm:t>
    </dgm:pt>
    <dgm:pt modelId="{82B9D5F1-ED9E-4E6C-9458-8C8BDA5A2D19}" type="parTrans" cxnId="{E03DFCAD-1771-49EA-A4F9-B8067F1186D3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11DAAD08-C5E1-40BF-927D-8C4396579CA7}" type="sibTrans" cxnId="{E03DFCAD-1771-49EA-A4F9-B8067F1186D3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62EDCCDE-BCE1-4002-BDC6-932CCD6267CA}">
      <dgm:prSet custT="1"/>
      <dgm:spPr>
        <a:solidFill>
          <a:srgbClr val="C198E0"/>
        </a:solidFill>
      </dgm:spPr>
      <dgm:t>
        <a:bodyPr/>
        <a:lstStyle/>
        <a:p>
          <a:r>
            <a:rPr lang="ro-RO" sz="2000" b="1" dirty="0" smtClean="0">
              <a:solidFill>
                <a:sysClr val="windowText" lastClr="000000"/>
              </a:solidFill>
            </a:rPr>
            <a:t>Va fi vizibilă pentru toţi </a:t>
          </a:r>
          <a:r>
            <a:rPr lang="es-ES" sz="2000" b="1" dirty="0" smtClean="0">
              <a:solidFill>
                <a:sysClr val="windowText" lastClr="000000"/>
              </a:solidFill>
            </a:rPr>
            <a:t>(M</a:t>
          </a:r>
          <a:r>
            <a:rPr lang="ro-RO" sz="2000" b="1" dirty="0" smtClean="0">
              <a:solidFill>
                <a:sysClr val="windowText" lastClr="000000"/>
              </a:solidFill>
            </a:rPr>
            <a:t>a</a:t>
          </a:r>
          <a:r>
            <a:rPr lang="es-ES" sz="2000" b="1" dirty="0" smtClean="0">
              <a:solidFill>
                <a:sysClr val="windowText" lastClr="000000"/>
              </a:solidFill>
            </a:rPr>
            <a:t>t</a:t>
          </a:r>
          <a:r>
            <a:rPr lang="es-ES" sz="2000" b="1" dirty="0">
              <a:solidFill>
                <a:sysClr val="windowText" lastClr="000000"/>
              </a:solidFill>
            </a:rPr>
            <a:t>. 24:26-27; Ap. 1:7).</a:t>
          </a:r>
        </a:p>
      </dgm:t>
    </dgm:pt>
    <dgm:pt modelId="{A8B67212-872A-4B74-A0C0-B958E10FF11B}" type="parTrans" cxnId="{A33AB366-D5BE-49E1-BC90-F497DB36339A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AC9B9D9E-4CF2-4504-9119-B86C6F19C53F}" type="sibTrans" cxnId="{A33AB366-D5BE-49E1-BC90-F497DB36339A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A3673D1A-9293-472C-B6B3-AAD5734A4D8E}">
      <dgm:prSet custT="1"/>
      <dgm:spPr/>
      <dgm:t>
        <a:bodyPr lIns="0" rIns="0"/>
        <a:lstStyle/>
        <a:p>
          <a:r>
            <a:rPr lang="ro-RO" sz="2000" b="1" dirty="0" smtClean="0">
              <a:solidFill>
                <a:sysClr val="windowText" lastClr="000000"/>
              </a:solidFill>
            </a:rPr>
            <a:t>Va fi auzită</a:t>
          </a:r>
          <a:br>
            <a:rPr lang="ro-RO" sz="2000" b="1" dirty="0" smtClean="0">
              <a:solidFill>
                <a:sysClr val="windowText" lastClr="000000"/>
              </a:solidFill>
            </a:rPr>
          </a:br>
          <a:r>
            <a:rPr lang="es-ES" sz="2000" b="1" dirty="0" smtClean="0">
              <a:solidFill>
                <a:sysClr val="windowText" lastClr="000000"/>
              </a:solidFill>
            </a:rPr>
            <a:t>(1</a:t>
          </a:r>
          <a:r>
            <a:rPr lang="ro-RO" sz="2000" b="1" dirty="0" smtClean="0">
              <a:solidFill>
                <a:sysClr val="windowText" lastClr="000000"/>
              </a:solidFill>
            </a:rPr>
            <a:t> </a:t>
          </a:r>
          <a:r>
            <a:rPr lang="es-ES" sz="2000" b="1" dirty="0" smtClean="0">
              <a:solidFill>
                <a:sysClr val="windowText" lastClr="000000"/>
              </a:solidFill>
            </a:rPr>
            <a:t>Co</a:t>
          </a:r>
          <a:r>
            <a:rPr lang="ro-RO" sz="2000" b="1" dirty="0" smtClean="0">
              <a:solidFill>
                <a:sysClr val="windowText" lastClr="000000"/>
              </a:solidFill>
            </a:rPr>
            <a:t>r</a:t>
          </a:r>
          <a:r>
            <a:rPr lang="es-ES" sz="2000" b="1" dirty="0" smtClean="0">
              <a:solidFill>
                <a:sysClr val="windowText" lastClr="000000"/>
              </a:solidFill>
            </a:rPr>
            <a:t>. </a:t>
          </a:r>
          <a:r>
            <a:rPr lang="es-ES" sz="2000" b="1" dirty="0">
              <a:solidFill>
                <a:sysClr val="windowText" lastClr="000000"/>
              </a:solidFill>
            </a:rPr>
            <a:t>15:52).</a:t>
          </a:r>
        </a:p>
      </dgm:t>
    </dgm:pt>
    <dgm:pt modelId="{A8AF2D98-2D8E-4A99-BAA0-0F27D5B9176A}" type="parTrans" cxnId="{53EE0843-8AAD-46A4-A2FA-23ABC4FC6F7C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FC3B5A46-B2B1-487C-A503-1A905C79710A}" type="sibTrans" cxnId="{53EE0843-8AAD-46A4-A2FA-23ABC4FC6F7C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A442B490-7E1A-4B3A-B800-B8780476A38B}">
      <dgm:prSet custT="1"/>
      <dgm:spPr>
        <a:solidFill>
          <a:srgbClr val="92D050"/>
        </a:solidFill>
      </dgm:spPr>
      <dgm:t>
        <a:bodyPr lIns="0" rIns="0"/>
        <a:lstStyle/>
        <a:p>
          <a:r>
            <a:rPr lang="ro-RO" sz="2000" b="1" dirty="0" smtClean="0">
              <a:solidFill>
                <a:sysClr val="windowText" lastClr="000000"/>
              </a:solidFill>
            </a:rPr>
            <a:t>Cei morţi vor învia şi cei vii vor fi transformaţi</a:t>
          </a:r>
          <a:br>
            <a:rPr lang="ro-RO" sz="2000" b="1" dirty="0" smtClean="0">
              <a:solidFill>
                <a:sysClr val="windowText" lastClr="000000"/>
              </a:solidFill>
            </a:rPr>
          </a:br>
          <a:r>
            <a:rPr lang="es-ES" sz="2000" b="1" dirty="0" smtClean="0">
              <a:solidFill>
                <a:sysClr val="windowText" lastClr="000000"/>
              </a:solidFill>
            </a:rPr>
            <a:t>(1</a:t>
          </a:r>
          <a:r>
            <a:rPr lang="ro-RO" sz="2000" b="1" dirty="0" smtClean="0">
              <a:solidFill>
                <a:sysClr val="windowText" lastClr="000000"/>
              </a:solidFill>
            </a:rPr>
            <a:t> </a:t>
          </a:r>
          <a:r>
            <a:rPr lang="es-ES" sz="2000" b="1" dirty="0" smtClean="0">
              <a:solidFill>
                <a:sysClr val="windowText" lastClr="000000"/>
              </a:solidFill>
            </a:rPr>
            <a:t>T</a:t>
          </a:r>
          <a:r>
            <a:rPr lang="ro-RO" sz="2000" b="1" dirty="0" smtClean="0">
              <a:solidFill>
                <a:sysClr val="windowText" lastClr="000000"/>
              </a:solidFill>
            </a:rPr>
            <a:t>e</a:t>
          </a:r>
          <a:r>
            <a:rPr lang="es-ES" sz="2000" b="1" dirty="0" smtClean="0">
              <a:solidFill>
                <a:sysClr val="windowText" lastClr="000000"/>
              </a:solidFill>
            </a:rPr>
            <a:t>s</a:t>
          </a:r>
          <a:r>
            <a:rPr lang="es-ES" sz="2000" b="1" dirty="0">
              <a:solidFill>
                <a:sysClr val="windowText" lastClr="000000"/>
              </a:solidFill>
            </a:rPr>
            <a:t>. 4:13-18).</a:t>
          </a:r>
        </a:p>
      </dgm:t>
    </dgm:pt>
    <dgm:pt modelId="{9339BB04-DA5D-42D8-8410-B575CBE29D1D}" type="parTrans" cxnId="{8B058B14-3C3C-499A-B029-7049244B9912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3C345C4D-6A83-4C06-9A4F-69BFB5180B72}" type="sibTrans" cxnId="{8B058B14-3C3C-499A-B029-7049244B9912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EBF3ED90-AA51-490E-A822-F67AFEB4BD1E}" type="pres">
      <dgm:prSet presAssocID="{E91E95D0-1A93-420B-9FC3-A87CB070ED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DA340-ACC4-41C5-81C2-C09EF74F1033}" type="pres">
      <dgm:prSet presAssocID="{E91E95D0-1A93-420B-9FC3-A87CB070EDB1}" presName="bkgdShp" presStyleLbl="alignAccFollowNode1" presStyleIdx="0" presStyleCnt="1"/>
      <dgm:spPr/>
    </dgm:pt>
    <dgm:pt modelId="{4F2A1A35-8F49-466B-A521-F30D8DEE5332}" type="pres">
      <dgm:prSet presAssocID="{E91E95D0-1A93-420B-9FC3-A87CB070EDB1}" presName="linComp" presStyleCnt="0"/>
      <dgm:spPr/>
    </dgm:pt>
    <dgm:pt modelId="{EE2A0EC8-130F-4461-BBA3-676078AA50D3}" type="pres">
      <dgm:prSet presAssocID="{0451A3F4-A3A3-44F7-8500-D61103E23801}" presName="compNode" presStyleCnt="0"/>
      <dgm:spPr/>
    </dgm:pt>
    <dgm:pt modelId="{25DF2243-3A14-4982-9B27-961BB766F8B6}" type="pres">
      <dgm:prSet presAssocID="{0451A3F4-A3A3-44F7-8500-D61103E238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7F949-6802-4728-ABC4-BE099F0B98F1}" type="pres">
      <dgm:prSet presAssocID="{0451A3F4-A3A3-44F7-8500-D61103E23801}" presName="invisiNode" presStyleLbl="node1" presStyleIdx="0" presStyleCnt="4"/>
      <dgm:spPr/>
    </dgm:pt>
    <dgm:pt modelId="{D42D71EB-C02E-41AF-843A-3C6479DB15BC}" type="pres">
      <dgm:prSet presAssocID="{0451A3F4-A3A3-44F7-8500-D61103E23801}" presName="imagNode" presStyleLbl="fgImgPlac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10AF0-EE08-4CAC-8821-808C87C2340E}" type="pres">
      <dgm:prSet presAssocID="{11DAAD08-C5E1-40BF-927D-8C4396579CA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47613F-2159-46AA-BBD9-C3B830C0AA38}" type="pres">
      <dgm:prSet presAssocID="{62EDCCDE-BCE1-4002-BDC6-932CCD6267CA}" presName="compNode" presStyleCnt="0"/>
      <dgm:spPr/>
    </dgm:pt>
    <dgm:pt modelId="{F5C96146-DD88-4B86-A364-5DDDB5D8F862}" type="pres">
      <dgm:prSet presAssocID="{62EDCCDE-BCE1-4002-BDC6-932CCD6267C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389DD-9D51-420B-ACB1-B1CE80385520}" type="pres">
      <dgm:prSet presAssocID="{62EDCCDE-BCE1-4002-BDC6-932CCD6267CA}" presName="invisiNode" presStyleLbl="node1" presStyleIdx="1" presStyleCnt="4"/>
      <dgm:spPr/>
    </dgm:pt>
    <dgm:pt modelId="{D9AA954E-1733-409E-9C60-585DF88EA870}" type="pres">
      <dgm:prSet presAssocID="{62EDCCDE-BCE1-4002-BDC6-932CCD6267CA}" presName="imagNode" presStyleLbl="fgImgPlac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7A24D01-5D67-468A-9218-F45EB0244DC2}" type="pres">
      <dgm:prSet presAssocID="{AC9B9D9E-4CF2-4504-9119-B86C6F19C5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3F54E1-C2C9-4BDE-8713-F55818059779}" type="pres">
      <dgm:prSet presAssocID="{A3673D1A-9293-472C-B6B3-AAD5734A4D8E}" presName="compNode" presStyleCnt="0"/>
      <dgm:spPr/>
    </dgm:pt>
    <dgm:pt modelId="{13F44BD8-370A-4312-9F29-7DFC834CAFB1}" type="pres">
      <dgm:prSet presAssocID="{A3673D1A-9293-472C-B6B3-AAD5734A4D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25459-F2A0-46D3-8ADD-5FA422E70522}" type="pres">
      <dgm:prSet presAssocID="{A3673D1A-9293-472C-B6B3-AAD5734A4D8E}" presName="invisiNode" presStyleLbl="node1" presStyleIdx="2" presStyleCnt="4"/>
      <dgm:spPr/>
    </dgm:pt>
    <dgm:pt modelId="{102E3356-B435-47A8-A356-2561411A40A9}" type="pres">
      <dgm:prSet presAssocID="{A3673D1A-9293-472C-B6B3-AAD5734A4D8E}" presName="imagNode" presStyleLbl="fgImgPlace1" presStyleIdx="2" presStyleCnt="4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279"/>
          </a:stretch>
        </a:blipFill>
      </dgm:spPr>
    </dgm:pt>
    <dgm:pt modelId="{6F1062B4-35FA-4F5A-9873-89BF9B1CBC88}" type="pres">
      <dgm:prSet presAssocID="{FC3B5A46-B2B1-487C-A503-1A905C7971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375815-6361-4DAD-BD7D-4DE75F8C7D54}" type="pres">
      <dgm:prSet presAssocID="{A442B490-7E1A-4B3A-B800-B8780476A38B}" presName="compNode" presStyleCnt="0"/>
      <dgm:spPr/>
    </dgm:pt>
    <dgm:pt modelId="{B275B966-ABDD-4B94-9325-2BE7052A33D5}" type="pres">
      <dgm:prSet presAssocID="{A442B490-7E1A-4B3A-B800-B8780476A38B}" presName="node" presStyleLbl="node1" presStyleIdx="3" presStyleCnt="4" custScaleX="10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8FAB9-2668-44E1-ADB1-FC334B3AEA42}" type="pres">
      <dgm:prSet presAssocID="{A442B490-7E1A-4B3A-B800-B8780476A38B}" presName="invisiNode" presStyleLbl="node1" presStyleIdx="3" presStyleCnt="4"/>
      <dgm:spPr/>
    </dgm:pt>
    <dgm:pt modelId="{3E08345E-5FB4-476F-A806-0A2B678CBC41}" type="pres">
      <dgm:prSet presAssocID="{A442B490-7E1A-4B3A-B800-B8780476A38B}" presName="imagNode" presStyleLbl="f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06A4E2B-F7FC-4803-BF07-EDA8E6E7F0BE}" type="presOf" srcId="{62EDCCDE-BCE1-4002-BDC6-932CCD6267CA}" destId="{F5C96146-DD88-4B86-A364-5DDDB5D8F862}" srcOrd="0" destOrd="0" presId="urn:microsoft.com/office/officeart/2005/8/layout/pList2#1"/>
    <dgm:cxn modelId="{8033D78B-3C89-4D9E-ABB1-14C7FA27E5C2}" type="presOf" srcId="{0451A3F4-A3A3-44F7-8500-D61103E23801}" destId="{25DF2243-3A14-4982-9B27-961BB766F8B6}" srcOrd="0" destOrd="0" presId="urn:microsoft.com/office/officeart/2005/8/layout/pList2#1"/>
    <dgm:cxn modelId="{A33AB366-D5BE-49E1-BC90-F497DB36339A}" srcId="{E91E95D0-1A93-420B-9FC3-A87CB070EDB1}" destId="{62EDCCDE-BCE1-4002-BDC6-932CCD6267CA}" srcOrd="1" destOrd="0" parTransId="{A8B67212-872A-4B74-A0C0-B958E10FF11B}" sibTransId="{AC9B9D9E-4CF2-4504-9119-B86C6F19C53F}"/>
    <dgm:cxn modelId="{33775D8C-6891-4163-91F2-22BAD845C240}" type="presOf" srcId="{A442B490-7E1A-4B3A-B800-B8780476A38B}" destId="{B275B966-ABDD-4B94-9325-2BE7052A33D5}" srcOrd="0" destOrd="0" presId="urn:microsoft.com/office/officeart/2005/8/layout/pList2#1"/>
    <dgm:cxn modelId="{40990A98-5916-4B02-9219-78404F6C040E}" type="presOf" srcId="{FC3B5A46-B2B1-487C-A503-1A905C79710A}" destId="{6F1062B4-35FA-4F5A-9873-89BF9B1CBC88}" srcOrd="0" destOrd="0" presId="urn:microsoft.com/office/officeart/2005/8/layout/pList2#1"/>
    <dgm:cxn modelId="{0F9750C2-8994-4A46-966A-BF4EA70CE878}" type="presOf" srcId="{AC9B9D9E-4CF2-4504-9119-B86C6F19C53F}" destId="{F7A24D01-5D67-468A-9218-F45EB0244DC2}" srcOrd="0" destOrd="0" presId="urn:microsoft.com/office/officeart/2005/8/layout/pList2#1"/>
    <dgm:cxn modelId="{53EE0843-8AAD-46A4-A2FA-23ABC4FC6F7C}" srcId="{E91E95D0-1A93-420B-9FC3-A87CB070EDB1}" destId="{A3673D1A-9293-472C-B6B3-AAD5734A4D8E}" srcOrd="2" destOrd="0" parTransId="{A8AF2D98-2D8E-4A99-BAA0-0F27D5B9176A}" sibTransId="{FC3B5A46-B2B1-487C-A503-1A905C79710A}"/>
    <dgm:cxn modelId="{9FA7B985-01A8-4900-A223-0FF1108568CC}" type="presOf" srcId="{A3673D1A-9293-472C-B6B3-AAD5734A4D8E}" destId="{13F44BD8-370A-4312-9F29-7DFC834CAFB1}" srcOrd="0" destOrd="0" presId="urn:microsoft.com/office/officeart/2005/8/layout/pList2#1"/>
    <dgm:cxn modelId="{B05C59A3-6DB8-4E8C-8309-0FB55E8A435D}" type="presOf" srcId="{E91E95D0-1A93-420B-9FC3-A87CB070EDB1}" destId="{EBF3ED90-AA51-490E-A822-F67AFEB4BD1E}" srcOrd="0" destOrd="0" presId="urn:microsoft.com/office/officeart/2005/8/layout/pList2#1"/>
    <dgm:cxn modelId="{571159C0-9B18-40F0-BD16-63602021A1F7}" type="presOf" srcId="{11DAAD08-C5E1-40BF-927D-8C4396579CA7}" destId="{D1C10AF0-EE08-4CAC-8821-808C87C2340E}" srcOrd="0" destOrd="0" presId="urn:microsoft.com/office/officeart/2005/8/layout/pList2#1"/>
    <dgm:cxn modelId="{8B058B14-3C3C-499A-B029-7049244B9912}" srcId="{E91E95D0-1A93-420B-9FC3-A87CB070EDB1}" destId="{A442B490-7E1A-4B3A-B800-B8780476A38B}" srcOrd="3" destOrd="0" parTransId="{9339BB04-DA5D-42D8-8410-B575CBE29D1D}" sibTransId="{3C345C4D-6A83-4C06-9A4F-69BFB5180B72}"/>
    <dgm:cxn modelId="{E03DFCAD-1771-49EA-A4F9-B8067F1186D3}" srcId="{E91E95D0-1A93-420B-9FC3-A87CB070EDB1}" destId="{0451A3F4-A3A3-44F7-8500-D61103E23801}" srcOrd="0" destOrd="0" parTransId="{82B9D5F1-ED9E-4E6C-9458-8C8BDA5A2D19}" sibTransId="{11DAAD08-C5E1-40BF-927D-8C4396579CA7}"/>
    <dgm:cxn modelId="{6090617E-11C9-4D50-9A9E-0AE66BBE1F3C}" type="presParOf" srcId="{EBF3ED90-AA51-490E-A822-F67AFEB4BD1E}" destId="{E21DA340-ACC4-41C5-81C2-C09EF74F1033}" srcOrd="0" destOrd="0" presId="urn:microsoft.com/office/officeart/2005/8/layout/pList2#1"/>
    <dgm:cxn modelId="{F22856B6-8C0D-479C-91E1-F2A8C083E4D1}" type="presParOf" srcId="{EBF3ED90-AA51-490E-A822-F67AFEB4BD1E}" destId="{4F2A1A35-8F49-466B-A521-F30D8DEE5332}" srcOrd="1" destOrd="0" presId="urn:microsoft.com/office/officeart/2005/8/layout/pList2#1"/>
    <dgm:cxn modelId="{C1E1919C-EA81-4AB2-9B65-B047EFF0F185}" type="presParOf" srcId="{4F2A1A35-8F49-466B-A521-F30D8DEE5332}" destId="{EE2A0EC8-130F-4461-BBA3-676078AA50D3}" srcOrd="0" destOrd="0" presId="urn:microsoft.com/office/officeart/2005/8/layout/pList2#1"/>
    <dgm:cxn modelId="{9A7A91DA-C695-495D-93A2-D8AF71066385}" type="presParOf" srcId="{EE2A0EC8-130F-4461-BBA3-676078AA50D3}" destId="{25DF2243-3A14-4982-9B27-961BB766F8B6}" srcOrd="0" destOrd="0" presId="urn:microsoft.com/office/officeart/2005/8/layout/pList2#1"/>
    <dgm:cxn modelId="{219F926E-7CDC-49A3-846F-C3A8BC9CE977}" type="presParOf" srcId="{EE2A0EC8-130F-4461-BBA3-676078AA50D3}" destId="{8E07F949-6802-4728-ABC4-BE099F0B98F1}" srcOrd="1" destOrd="0" presId="urn:microsoft.com/office/officeart/2005/8/layout/pList2#1"/>
    <dgm:cxn modelId="{83B0E83E-A39C-4CF3-AD89-1B9C8A97050A}" type="presParOf" srcId="{EE2A0EC8-130F-4461-BBA3-676078AA50D3}" destId="{D42D71EB-C02E-41AF-843A-3C6479DB15BC}" srcOrd="2" destOrd="0" presId="urn:microsoft.com/office/officeart/2005/8/layout/pList2#1"/>
    <dgm:cxn modelId="{84E2FA8E-89A5-4485-A75D-FC67BED84867}" type="presParOf" srcId="{4F2A1A35-8F49-466B-A521-F30D8DEE5332}" destId="{D1C10AF0-EE08-4CAC-8821-808C87C2340E}" srcOrd="1" destOrd="0" presId="urn:microsoft.com/office/officeart/2005/8/layout/pList2#1"/>
    <dgm:cxn modelId="{328D0377-CAF5-4476-96B3-E3019B5249F5}" type="presParOf" srcId="{4F2A1A35-8F49-466B-A521-F30D8DEE5332}" destId="{B147613F-2159-46AA-BBD9-C3B830C0AA38}" srcOrd="2" destOrd="0" presId="urn:microsoft.com/office/officeart/2005/8/layout/pList2#1"/>
    <dgm:cxn modelId="{0A623CE6-3456-4135-BE60-1ADDC44556D4}" type="presParOf" srcId="{B147613F-2159-46AA-BBD9-C3B830C0AA38}" destId="{F5C96146-DD88-4B86-A364-5DDDB5D8F862}" srcOrd="0" destOrd="0" presId="urn:microsoft.com/office/officeart/2005/8/layout/pList2#1"/>
    <dgm:cxn modelId="{BA57EC62-21A7-47F6-86B2-960F5E7434E7}" type="presParOf" srcId="{B147613F-2159-46AA-BBD9-C3B830C0AA38}" destId="{68F389DD-9D51-420B-ACB1-B1CE80385520}" srcOrd="1" destOrd="0" presId="urn:microsoft.com/office/officeart/2005/8/layout/pList2#1"/>
    <dgm:cxn modelId="{C33DB61D-D2CC-47CF-8D7D-D85056F7E8AC}" type="presParOf" srcId="{B147613F-2159-46AA-BBD9-C3B830C0AA38}" destId="{D9AA954E-1733-409E-9C60-585DF88EA870}" srcOrd="2" destOrd="0" presId="urn:microsoft.com/office/officeart/2005/8/layout/pList2#1"/>
    <dgm:cxn modelId="{A26C8E4B-C0B3-4886-A4EC-0D536FEEEE61}" type="presParOf" srcId="{4F2A1A35-8F49-466B-A521-F30D8DEE5332}" destId="{F7A24D01-5D67-468A-9218-F45EB0244DC2}" srcOrd="3" destOrd="0" presId="urn:microsoft.com/office/officeart/2005/8/layout/pList2#1"/>
    <dgm:cxn modelId="{E689965B-6786-4975-B0DE-F9EDC6A3E7DD}" type="presParOf" srcId="{4F2A1A35-8F49-466B-A521-F30D8DEE5332}" destId="{C83F54E1-C2C9-4BDE-8713-F55818059779}" srcOrd="4" destOrd="0" presId="urn:microsoft.com/office/officeart/2005/8/layout/pList2#1"/>
    <dgm:cxn modelId="{879F726D-EA2D-4D72-8382-C6126DC09BCF}" type="presParOf" srcId="{C83F54E1-C2C9-4BDE-8713-F55818059779}" destId="{13F44BD8-370A-4312-9F29-7DFC834CAFB1}" srcOrd="0" destOrd="0" presId="urn:microsoft.com/office/officeart/2005/8/layout/pList2#1"/>
    <dgm:cxn modelId="{44BC4598-A328-4E3A-9571-E0702FC85CE9}" type="presParOf" srcId="{C83F54E1-C2C9-4BDE-8713-F55818059779}" destId="{C7225459-F2A0-46D3-8ADD-5FA422E70522}" srcOrd="1" destOrd="0" presId="urn:microsoft.com/office/officeart/2005/8/layout/pList2#1"/>
    <dgm:cxn modelId="{D6A3261B-AC09-409E-A4CE-497FF35187E6}" type="presParOf" srcId="{C83F54E1-C2C9-4BDE-8713-F55818059779}" destId="{102E3356-B435-47A8-A356-2561411A40A9}" srcOrd="2" destOrd="0" presId="urn:microsoft.com/office/officeart/2005/8/layout/pList2#1"/>
    <dgm:cxn modelId="{0F501FC8-3981-4C90-96A3-B08F7FC3D336}" type="presParOf" srcId="{4F2A1A35-8F49-466B-A521-F30D8DEE5332}" destId="{6F1062B4-35FA-4F5A-9873-89BF9B1CBC88}" srcOrd="5" destOrd="0" presId="urn:microsoft.com/office/officeart/2005/8/layout/pList2#1"/>
    <dgm:cxn modelId="{C99776F0-A5A5-479B-BC08-1B7908CD85CC}" type="presParOf" srcId="{4F2A1A35-8F49-466B-A521-F30D8DEE5332}" destId="{A3375815-6361-4DAD-BD7D-4DE75F8C7D54}" srcOrd="6" destOrd="0" presId="urn:microsoft.com/office/officeart/2005/8/layout/pList2#1"/>
    <dgm:cxn modelId="{13D147BD-88ED-4961-BB43-58A92DFA5793}" type="presParOf" srcId="{A3375815-6361-4DAD-BD7D-4DE75F8C7D54}" destId="{B275B966-ABDD-4B94-9325-2BE7052A33D5}" srcOrd="0" destOrd="0" presId="urn:microsoft.com/office/officeart/2005/8/layout/pList2#1"/>
    <dgm:cxn modelId="{A8E477CA-43EE-4776-A60A-E0A367E85685}" type="presParOf" srcId="{A3375815-6361-4DAD-BD7D-4DE75F8C7D54}" destId="{1648FAB9-2668-44E1-ADB1-FC334B3AEA42}" srcOrd="1" destOrd="0" presId="urn:microsoft.com/office/officeart/2005/8/layout/pList2#1"/>
    <dgm:cxn modelId="{29BBC0AC-53DF-4972-BEE5-A01CC7FB94C7}" type="presParOf" srcId="{A3375815-6361-4DAD-BD7D-4DE75F8C7D54}" destId="{3E08345E-5FB4-476F-A806-0A2B678CBC41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22E41-5F2D-4EEA-9FC2-6CA281021E6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05043C1-B50D-4DC8-86ED-2E3E8E853B91}">
      <dgm:prSet custT="1"/>
      <dgm:spPr/>
      <dgm:t>
        <a:bodyPr/>
        <a:lstStyle/>
        <a:p>
          <a:r>
            <a:rPr lang="ro-RO" sz="2000" b="1" dirty="0" smtClean="0"/>
            <a:t>Sabatul în Vechiul Testament</a:t>
          </a:r>
          <a:r>
            <a:rPr lang="es-ES" sz="2000" b="1" dirty="0" smtClean="0"/>
            <a:t>.</a:t>
          </a:r>
          <a:endParaRPr lang="es-ES" sz="2000" b="1" dirty="0"/>
        </a:p>
      </dgm:t>
    </dgm:pt>
    <dgm:pt modelId="{D43139B4-3F01-4B82-A256-3E62C4C8D6A9}" type="parTrans" cxnId="{644BBFAE-8F18-4375-B0CF-B032A092143A}">
      <dgm:prSet/>
      <dgm:spPr/>
      <dgm:t>
        <a:bodyPr/>
        <a:lstStyle/>
        <a:p>
          <a:endParaRPr lang="es-ES" sz="2000" b="1"/>
        </a:p>
      </dgm:t>
    </dgm:pt>
    <dgm:pt modelId="{9320399A-A536-4536-BD57-55B26F7C5491}" type="sibTrans" cxnId="{644BBFAE-8F18-4375-B0CF-B032A092143A}">
      <dgm:prSet/>
      <dgm:spPr/>
      <dgm:t>
        <a:bodyPr/>
        <a:lstStyle/>
        <a:p>
          <a:endParaRPr lang="es-ES" sz="2000" b="1"/>
        </a:p>
      </dgm:t>
    </dgm:pt>
    <dgm:pt modelId="{E5F43C56-A9A4-4248-9FB1-AFAD7230867F}">
      <dgm:prSet custT="1"/>
      <dgm:spPr/>
      <dgm:t>
        <a:bodyPr/>
        <a:lstStyle/>
        <a:p>
          <a:r>
            <a:rPr lang="ro-RO" sz="2000" b="1" dirty="0" smtClean="0"/>
            <a:t>La Creaţiune, Dumnezeu a binecuvântat şi a sfinţit sabatul</a:t>
          </a:r>
          <a:r>
            <a:rPr lang="es-ES" sz="2000" b="1" dirty="0" smtClean="0"/>
            <a:t> </a:t>
          </a:r>
          <a:r>
            <a:rPr lang="es-ES" sz="2000" b="1" dirty="0"/>
            <a:t>(</a:t>
          </a:r>
          <a:r>
            <a:rPr lang="es-ES" sz="2000" b="1" dirty="0" smtClean="0"/>
            <a:t>G</a:t>
          </a:r>
          <a:r>
            <a:rPr lang="ro-RO" sz="2000" b="1" dirty="0" smtClean="0"/>
            <a:t>e</a:t>
          </a:r>
          <a:r>
            <a:rPr lang="es-ES" sz="2000" b="1" dirty="0" smtClean="0"/>
            <a:t>n</a:t>
          </a:r>
          <a:r>
            <a:rPr lang="es-ES" sz="2000" b="1" dirty="0"/>
            <a:t>. 2:3).</a:t>
          </a:r>
        </a:p>
      </dgm:t>
    </dgm:pt>
    <dgm:pt modelId="{C213A62C-54F2-4369-BC8C-8C7FB4573DAA}" type="parTrans" cxnId="{80F63C23-4A3A-4802-A59D-73318E2ECBBA}">
      <dgm:prSet/>
      <dgm:spPr/>
      <dgm:t>
        <a:bodyPr/>
        <a:lstStyle/>
        <a:p>
          <a:endParaRPr lang="es-ES" sz="2000" b="1"/>
        </a:p>
      </dgm:t>
    </dgm:pt>
    <dgm:pt modelId="{2935DA22-1775-46B6-BF54-575B4226F411}" type="sibTrans" cxnId="{80F63C23-4A3A-4802-A59D-73318E2ECBBA}">
      <dgm:prSet/>
      <dgm:spPr/>
      <dgm:t>
        <a:bodyPr/>
        <a:lstStyle/>
        <a:p>
          <a:endParaRPr lang="es-ES" sz="2000" b="1"/>
        </a:p>
      </dgm:t>
    </dgm:pt>
    <dgm:pt modelId="{E6C4859F-FD7F-4F1D-B6D1-BFAFD7DA480B}">
      <dgm:prSet custT="1"/>
      <dgm:spPr/>
      <dgm:t>
        <a:bodyPr/>
        <a:lstStyle/>
        <a:p>
          <a:r>
            <a:rPr lang="ro-RO" sz="2000" b="1" dirty="0" smtClean="0"/>
            <a:t>Este un timp pus deoparte pentru întâlnirea lui Dumnezeu cu poporul Său </a:t>
          </a:r>
          <a:r>
            <a:rPr lang="es-ES" sz="2000" b="1" dirty="0" smtClean="0"/>
            <a:t>(L</a:t>
          </a:r>
          <a:r>
            <a:rPr lang="ro-RO" sz="2000" b="1" dirty="0" smtClean="0"/>
            <a:t>e</a:t>
          </a:r>
          <a:r>
            <a:rPr lang="es-ES" sz="2000" b="1" dirty="0" smtClean="0"/>
            <a:t>v</a:t>
          </a:r>
          <a:r>
            <a:rPr lang="es-ES" sz="2000" b="1" dirty="0"/>
            <a:t>. 23:3).</a:t>
          </a:r>
        </a:p>
      </dgm:t>
    </dgm:pt>
    <dgm:pt modelId="{10D88856-1DDE-452D-83B6-137B96D4AAB6}" type="parTrans" cxnId="{5749E5E3-DA85-44F5-92BD-CBB502C0D793}">
      <dgm:prSet/>
      <dgm:spPr/>
      <dgm:t>
        <a:bodyPr/>
        <a:lstStyle/>
        <a:p>
          <a:endParaRPr lang="es-ES" sz="2000" b="1"/>
        </a:p>
      </dgm:t>
    </dgm:pt>
    <dgm:pt modelId="{70618790-1A08-41EC-B294-2EB391FEDB32}" type="sibTrans" cxnId="{5749E5E3-DA85-44F5-92BD-CBB502C0D793}">
      <dgm:prSet/>
      <dgm:spPr/>
      <dgm:t>
        <a:bodyPr/>
        <a:lstStyle/>
        <a:p>
          <a:endParaRPr lang="es-ES" sz="2000" b="1"/>
        </a:p>
      </dgm:t>
    </dgm:pt>
    <dgm:pt modelId="{4B956206-9FAA-4A48-BFB2-5DA62E97040A}">
      <dgm:prSet custT="1"/>
      <dgm:spPr/>
      <dgm:t>
        <a:bodyPr/>
        <a:lstStyle/>
        <a:p>
          <a:r>
            <a:rPr lang="ro-RO" sz="2000" b="1" dirty="0" smtClean="0"/>
            <a:t>Este un semn de distingere a poporului lui Dumnezeu </a:t>
          </a:r>
          <a:r>
            <a:rPr lang="es-ES" sz="2000" b="1" dirty="0" smtClean="0"/>
            <a:t>(Ez</a:t>
          </a:r>
          <a:r>
            <a:rPr lang="es-ES" sz="2000" b="1" dirty="0"/>
            <a:t>. 20:20).</a:t>
          </a:r>
        </a:p>
      </dgm:t>
    </dgm:pt>
    <dgm:pt modelId="{9282E335-2875-442C-A80D-37CD304F7869}" type="parTrans" cxnId="{130E6EE8-A067-41E8-BFD3-B5028CF79BF0}">
      <dgm:prSet/>
      <dgm:spPr/>
      <dgm:t>
        <a:bodyPr/>
        <a:lstStyle/>
        <a:p>
          <a:endParaRPr lang="es-ES" sz="2000" b="1"/>
        </a:p>
      </dgm:t>
    </dgm:pt>
    <dgm:pt modelId="{4C564899-BB1C-4987-BEE5-9F5B96B4458D}" type="sibTrans" cxnId="{130E6EE8-A067-41E8-BFD3-B5028CF79BF0}">
      <dgm:prSet/>
      <dgm:spPr/>
      <dgm:t>
        <a:bodyPr/>
        <a:lstStyle/>
        <a:p>
          <a:endParaRPr lang="es-ES" sz="2000" b="1"/>
        </a:p>
      </dgm:t>
    </dgm:pt>
    <dgm:pt modelId="{2385B51A-3E34-4D2E-99DE-9A31E4A0FCE5}">
      <dgm:prSet custT="1"/>
      <dgm:spPr/>
      <dgm:t>
        <a:bodyPr/>
        <a:lstStyle/>
        <a:p>
          <a:r>
            <a:rPr lang="ro-RO" sz="2000" b="1" dirty="0" smtClean="0"/>
            <a:t>Sabatul în Noul Testament</a:t>
          </a:r>
          <a:r>
            <a:rPr lang="es-ES" sz="2000" b="1" dirty="0" smtClean="0"/>
            <a:t>.</a:t>
          </a:r>
          <a:endParaRPr lang="es-ES" sz="2000" b="1" dirty="0"/>
        </a:p>
      </dgm:t>
    </dgm:pt>
    <dgm:pt modelId="{0F96FD17-2F57-4863-89AE-7DD45F9C8744}" type="parTrans" cxnId="{AC6AF9D4-7535-415E-A3E0-DB77582E7F58}">
      <dgm:prSet/>
      <dgm:spPr/>
      <dgm:t>
        <a:bodyPr/>
        <a:lstStyle/>
        <a:p>
          <a:endParaRPr lang="es-ES" sz="2000" b="1"/>
        </a:p>
      </dgm:t>
    </dgm:pt>
    <dgm:pt modelId="{44C2E5DA-16AA-4018-A8BC-D1E94FBDE1A2}" type="sibTrans" cxnId="{AC6AF9D4-7535-415E-A3E0-DB77582E7F58}">
      <dgm:prSet/>
      <dgm:spPr/>
      <dgm:t>
        <a:bodyPr/>
        <a:lstStyle/>
        <a:p>
          <a:endParaRPr lang="es-ES" sz="2000" b="1"/>
        </a:p>
      </dgm:t>
    </dgm:pt>
    <dgm:pt modelId="{21A9BDD1-D6C1-47DB-9C7B-7574A76C4E78}">
      <dgm:prSet custT="1"/>
      <dgm:spPr/>
      <dgm:t>
        <a:bodyPr/>
        <a:lstStyle/>
        <a:p>
          <a:r>
            <a:rPr lang="ro-RO" sz="2000" b="1" dirty="0" smtClean="0"/>
            <a:t>Isus a ţinut Sabatul şi a subliniat lucrarea sa vindecătoare </a:t>
          </a:r>
          <a:r>
            <a:rPr lang="es-ES" sz="2000" b="1" dirty="0" smtClean="0"/>
            <a:t>(L</a:t>
          </a:r>
          <a:r>
            <a:rPr lang="ro-RO" sz="2000" b="1" dirty="0" smtClean="0"/>
            <a:t>uca </a:t>
          </a:r>
          <a:r>
            <a:rPr lang="es-ES" sz="2000" b="1" dirty="0" smtClean="0"/>
            <a:t>13:10-17</a:t>
          </a:r>
          <a:r>
            <a:rPr lang="es-ES" sz="2000" b="1" dirty="0"/>
            <a:t>).</a:t>
          </a:r>
        </a:p>
      </dgm:t>
    </dgm:pt>
    <dgm:pt modelId="{F9DD1B9E-9F5A-43DE-9271-A2A7F9F00613}" type="parTrans" cxnId="{0E3EC113-EE5C-4743-8375-5A18E84D15DF}">
      <dgm:prSet/>
      <dgm:spPr/>
      <dgm:t>
        <a:bodyPr/>
        <a:lstStyle/>
        <a:p>
          <a:endParaRPr lang="es-ES" sz="2000" b="1"/>
        </a:p>
      </dgm:t>
    </dgm:pt>
    <dgm:pt modelId="{0B68D840-61E8-435E-9655-594CCC559A71}" type="sibTrans" cxnId="{0E3EC113-EE5C-4743-8375-5A18E84D15DF}">
      <dgm:prSet/>
      <dgm:spPr/>
      <dgm:t>
        <a:bodyPr/>
        <a:lstStyle/>
        <a:p>
          <a:endParaRPr lang="es-ES" sz="2000" b="1"/>
        </a:p>
      </dgm:t>
    </dgm:pt>
    <dgm:pt modelId="{69980C4C-5FD1-408C-B2DF-130F5E297940}">
      <dgm:prSet custT="1"/>
      <dgm:spPr/>
      <dgm:t>
        <a:bodyPr/>
        <a:lstStyle/>
        <a:p>
          <a:r>
            <a:rPr lang="ro-RO" sz="2000" b="1" dirty="0" smtClean="0"/>
            <a:t>Apostolii au păzit sabatul şi predicau în el atât iudeilor, cât şi neamurilor </a:t>
          </a:r>
          <a:r>
            <a:rPr lang="es-ES" sz="2000" b="1" dirty="0" smtClean="0"/>
            <a:t>(</a:t>
          </a:r>
          <a:r>
            <a:rPr lang="ro-RO" sz="2000" b="1" dirty="0" smtClean="0"/>
            <a:t>Fapte </a:t>
          </a:r>
          <a:r>
            <a:rPr lang="es-ES" sz="2000" b="1" dirty="0" smtClean="0"/>
            <a:t>13:44</a:t>
          </a:r>
          <a:r>
            <a:rPr lang="es-ES" sz="2000" b="1" dirty="0"/>
            <a:t>; 16:13).</a:t>
          </a:r>
        </a:p>
      </dgm:t>
    </dgm:pt>
    <dgm:pt modelId="{A603C213-5F52-41A8-93CD-177D78157D26}" type="parTrans" cxnId="{757A4086-FDE4-4867-905F-C8DD75273DBA}">
      <dgm:prSet/>
      <dgm:spPr/>
      <dgm:t>
        <a:bodyPr/>
        <a:lstStyle/>
        <a:p>
          <a:endParaRPr lang="es-ES" sz="2000" b="1"/>
        </a:p>
      </dgm:t>
    </dgm:pt>
    <dgm:pt modelId="{18032BF0-733D-450B-860D-6F2451AA0E7E}" type="sibTrans" cxnId="{757A4086-FDE4-4867-905F-C8DD75273DBA}">
      <dgm:prSet/>
      <dgm:spPr/>
      <dgm:t>
        <a:bodyPr/>
        <a:lstStyle/>
        <a:p>
          <a:endParaRPr lang="es-ES" sz="2000" b="1"/>
        </a:p>
      </dgm:t>
    </dgm:pt>
    <dgm:pt modelId="{5B410307-0788-4287-BF76-3FF979BEBF4E}">
      <dgm:prSet custT="1"/>
      <dgm:spPr/>
      <dgm:t>
        <a:bodyPr/>
        <a:lstStyle/>
        <a:p>
          <a:r>
            <a:rPr lang="ro-RO" sz="2000" b="1" dirty="0" smtClean="0"/>
            <a:t>Sabatul azi</a:t>
          </a:r>
          <a:r>
            <a:rPr lang="es-ES" sz="2000" b="1" dirty="0" smtClean="0"/>
            <a:t>.</a:t>
          </a:r>
          <a:endParaRPr lang="es-ES" sz="2000" b="1" dirty="0"/>
        </a:p>
      </dgm:t>
    </dgm:pt>
    <dgm:pt modelId="{7A3F4F3D-2ABF-4D25-AE6E-83B81FBF98FB}" type="parTrans" cxnId="{A06437F8-2239-4B11-9AED-6350D4B393A8}">
      <dgm:prSet/>
      <dgm:spPr/>
      <dgm:t>
        <a:bodyPr/>
        <a:lstStyle/>
        <a:p>
          <a:endParaRPr lang="es-ES" sz="2000" b="1"/>
        </a:p>
      </dgm:t>
    </dgm:pt>
    <dgm:pt modelId="{1160DA9B-E19D-410A-82DE-A158708D5A2C}" type="sibTrans" cxnId="{A06437F8-2239-4B11-9AED-6350D4B393A8}">
      <dgm:prSet/>
      <dgm:spPr/>
      <dgm:t>
        <a:bodyPr/>
        <a:lstStyle/>
        <a:p>
          <a:endParaRPr lang="es-ES" sz="2000" b="1"/>
        </a:p>
      </dgm:t>
    </dgm:pt>
    <dgm:pt modelId="{9F822ADF-90C7-44C4-B829-DD11028E88DA}">
      <dgm:prSet custT="1"/>
      <dgm:spPr/>
      <dgm:t>
        <a:bodyPr/>
        <a:lstStyle/>
        <a:p>
          <a:r>
            <a:rPr lang="ro-RO" sz="2000" b="1" dirty="0" smtClean="0"/>
            <a:t>Ne aminteşte de eliberarea din păcat </a:t>
          </a:r>
          <a:r>
            <a:rPr lang="es-ES" sz="2000" b="1" dirty="0" smtClean="0"/>
            <a:t>(D</a:t>
          </a:r>
          <a:r>
            <a:rPr lang="ro-RO" sz="2000" b="1" dirty="0" smtClean="0"/>
            <a:t>eu</a:t>
          </a:r>
          <a:r>
            <a:rPr lang="es-ES" sz="2000" b="1" dirty="0" smtClean="0"/>
            <a:t>t</a:t>
          </a:r>
          <a:r>
            <a:rPr lang="es-ES" sz="2000" b="1" dirty="0"/>
            <a:t>. 5:15).</a:t>
          </a:r>
        </a:p>
      </dgm:t>
    </dgm:pt>
    <dgm:pt modelId="{05456BAB-E2AA-4F17-AE46-2FA41F691669}" type="parTrans" cxnId="{1DF838AB-1FDB-4E23-A6EB-20DE4611704A}">
      <dgm:prSet/>
      <dgm:spPr/>
      <dgm:t>
        <a:bodyPr/>
        <a:lstStyle/>
        <a:p>
          <a:endParaRPr lang="es-ES" sz="2000" b="1"/>
        </a:p>
      </dgm:t>
    </dgm:pt>
    <dgm:pt modelId="{504FE4AC-885E-492F-8F9B-BF41E52223EE}" type="sibTrans" cxnId="{1DF838AB-1FDB-4E23-A6EB-20DE4611704A}">
      <dgm:prSet/>
      <dgm:spPr/>
      <dgm:t>
        <a:bodyPr/>
        <a:lstStyle/>
        <a:p>
          <a:endParaRPr lang="es-ES" sz="2000" b="1"/>
        </a:p>
      </dgm:t>
    </dgm:pt>
    <dgm:pt modelId="{CBE1046D-AC50-41BC-8D6D-D43DE6D9D75F}">
      <dgm:prSet custT="1"/>
      <dgm:spPr/>
      <dgm:t>
        <a:bodyPr/>
        <a:lstStyle/>
        <a:p>
          <a:r>
            <a:rPr lang="ro-RO" sz="2000" b="1" dirty="0" smtClean="0"/>
            <a:t>Recunoaştem că Dumnezeu este stăpân peste viaţa şi timpul nostru </a:t>
          </a:r>
          <a:r>
            <a:rPr lang="es-ES" sz="2000" b="1" dirty="0" smtClean="0"/>
            <a:t>(</a:t>
          </a:r>
          <a:r>
            <a:rPr lang="ro-RO" sz="2000" b="1" dirty="0" smtClean="0"/>
            <a:t>Exodul</a:t>
          </a:r>
          <a:r>
            <a:rPr lang="es-ES" sz="2000" b="1" dirty="0" smtClean="0"/>
            <a:t> 20:8-11).</a:t>
          </a:r>
          <a:endParaRPr lang="es-ES" sz="2000" b="1" dirty="0"/>
        </a:p>
      </dgm:t>
    </dgm:pt>
    <dgm:pt modelId="{CF31DCE6-FB66-40FC-96E7-74EA0A34A332}" type="parTrans" cxnId="{4BD75D5F-0F5B-40FB-BBAC-88716234C615}">
      <dgm:prSet/>
      <dgm:spPr/>
      <dgm:t>
        <a:bodyPr/>
        <a:lstStyle/>
        <a:p>
          <a:endParaRPr lang="es-ES" sz="2000" b="1"/>
        </a:p>
      </dgm:t>
    </dgm:pt>
    <dgm:pt modelId="{1DD9DFA2-41AB-4463-98A5-EFA8524945CB}" type="sibTrans" cxnId="{4BD75D5F-0F5B-40FB-BBAC-88716234C615}">
      <dgm:prSet/>
      <dgm:spPr/>
      <dgm:t>
        <a:bodyPr/>
        <a:lstStyle/>
        <a:p>
          <a:endParaRPr lang="es-ES" sz="2000" b="1"/>
        </a:p>
      </dgm:t>
    </dgm:pt>
    <dgm:pt modelId="{F4A6D402-BAD1-4BEB-A96E-1FAA2D2E0B27}">
      <dgm:prSet custT="1"/>
      <dgm:spPr/>
      <dgm:t>
        <a:bodyPr/>
        <a:lstStyle/>
        <a:p>
          <a:r>
            <a:rPr lang="ro-RO" sz="2000" b="1" dirty="0" smtClean="0"/>
            <a:t>Ne uneşte într-o odihnă spirituală în Isus Hristos</a:t>
          </a:r>
          <a:r>
            <a:rPr lang="es-ES" sz="2000" b="1" dirty="0" smtClean="0"/>
            <a:t> </a:t>
          </a:r>
          <a:r>
            <a:rPr lang="es-ES" sz="2000" b="1" dirty="0"/>
            <a:t>(</a:t>
          </a:r>
          <a:r>
            <a:rPr lang="es-ES" sz="2000" b="1" dirty="0" smtClean="0"/>
            <a:t>Isa</a:t>
          </a:r>
          <a:r>
            <a:rPr lang="ro-RO" sz="2000" b="1" dirty="0" smtClean="0"/>
            <a:t>ia</a:t>
          </a:r>
          <a:r>
            <a:rPr lang="es-ES" sz="2000" b="1" dirty="0" smtClean="0"/>
            <a:t> </a:t>
          </a:r>
          <a:r>
            <a:rPr lang="es-ES" sz="2000" b="1" dirty="0"/>
            <a:t>58:13-14).</a:t>
          </a:r>
        </a:p>
      </dgm:t>
    </dgm:pt>
    <dgm:pt modelId="{5AE7340C-699E-4C8B-AA06-10E7A20B115D}" type="parTrans" cxnId="{C38EC597-1F41-4F6C-91A8-274541EAF870}">
      <dgm:prSet/>
      <dgm:spPr/>
      <dgm:t>
        <a:bodyPr/>
        <a:lstStyle/>
        <a:p>
          <a:endParaRPr lang="es-ES" sz="2000" b="1"/>
        </a:p>
      </dgm:t>
    </dgm:pt>
    <dgm:pt modelId="{4D5BA141-D131-43D4-96F3-675D06536608}" type="sibTrans" cxnId="{C38EC597-1F41-4F6C-91A8-274541EAF870}">
      <dgm:prSet/>
      <dgm:spPr/>
      <dgm:t>
        <a:bodyPr/>
        <a:lstStyle/>
        <a:p>
          <a:endParaRPr lang="es-ES" sz="2000" b="1"/>
        </a:p>
      </dgm:t>
    </dgm:pt>
    <dgm:pt modelId="{0E31518F-DC0F-42BA-94DD-4FCFDED76398}" type="pres">
      <dgm:prSet presAssocID="{25622E41-5F2D-4EEA-9FC2-6CA281021E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F8E6AE-12DF-42B1-94E8-9DFE97949212}" type="pres">
      <dgm:prSet presAssocID="{305043C1-B50D-4DC8-86ED-2E3E8E853B91}" presName="parentLin" presStyleCnt="0"/>
      <dgm:spPr/>
    </dgm:pt>
    <dgm:pt modelId="{CCA17006-3963-4A09-BD01-F84375D909BD}" type="pres">
      <dgm:prSet presAssocID="{305043C1-B50D-4DC8-86ED-2E3E8E853B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1444FF7-1680-456F-9B69-A676C7337FBE}" type="pres">
      <dgm:prSet presAssocID="{305043C1-B50D-4DC8-86ED-2E3E8E853B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D9F0C-A099-42BB-958E-B23649C3D60F}" type="pres">
      <dgm:prSet presAssocID="{305043C1-B50D-4DC8-86ED-2E3E8E853B91}" presName="negativeSpace" presStyleCnt="0"/>
      <dgm:spPr/>
    </dgm:pt>
    <dgm:pt modelId="{9A754B26-C5A4-4CD3-BCA5-72D05D50969D}" type="pres">
      <dgm:prSet presAssocID="{305043C1-B50D-4DC8-86ED-2E3E8E853B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2ADD0-E6F0-4778-94E5-095B1525BBF1}" type="pres">
      <dgm:prSet presAssocID="{9320399A-A536-4536-BD57-55B26F7C5491}" presName="spaceBetweenRectangles" presStyleCnt="0"/>
      <dgm:spPr/>
    </dgm:pt>
    <dgm:pt modelId="{27B988C9-1663-491F-9A8B-E2CB33AE0A72}" type="pres">
      <dgm:prSet presAssocID="{2385B51A-3E34-4D2E-99DE-9A31E4A0FCE5}" presName="parentLin" presStyleCnt="0"/>
      <dgm:spPr/>
    </dgm:pt>
    <dgm:pt modelId="{B7263A50-AEBB-44BD-B8BD-2685D0585DE0}" type="pres">
      <dgm:prSet presAssocID="{2385B51A-3E34-4D2E-99DE-9A31E4A0FC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5CB971-2CF5-42AB-903E-5AD448D5DDCB}" type="pres">
      <dgm:prSet presAssocID="{2385B51A-3E34-4D2E-99DE-9A31E4A0FC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2FEBD-37E8-4570-A92A-5D84A77DEFF6}" type="pres">
      <dgm:prSet presAssocID="{2385B51A-3E34-4D2E-99DE-9A31E4A0FCE5}" presName="negativeSpace" presStyleCnt="0"/>
      <dgm:spPr/>
    </dgm:pt>
    <dgm:pt modelId="{4E304177-D38E-436E-857B-C91A1EA798CE}" type="pres">
      <dgm:prSet presAssocID="{2385B51A-3E34-4D2E-99DE-9A31E4A0FCE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CF6B9-A709-4E88-84B3-360B5F4E1DA9}" type="pres">
      <dgm:prSet presAssocID="{44C2E5DA-16AA-4018-A8BC-D1E94FBDE1A2}" presName="spaceBetweenRectangles" presStyleCnt="0"/>
      <dgm:spPr/>
    </dgm:pt>
    <dgm:pt modelId="{A4EAF3FE-7512-42DB-93B5-DF59C5708933}" type="pres">
      <dgm:prSet presAssocID="{5B410307-0788-4287-BF76-3FF979BEBF4E}" presName="parentLin" presStyleCnt="0"/>
      <dgm:spPr/>
    </dgm:pt>
    <dgm:pt modelId="{1651A07A-FB5F-4032-8ED7-24FFBB6C2A83}" type="pres">
      <dgm:prSet presAssocID="{5B410307-0788-4287-BF76-3FF979BEBF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E9A0801-F0A0-4173-B5FF-6CDFBAB465C0}" type="pres">
      <dgm:prSet presAssocID="{5B410307-0788-4287-BF76-3FF979BEBF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0F88E-2246-4EBA-8D23-6B0B75098A2F}" type="pres">
      <dgm:prSet presAssocID="{5B410307-0788-4287-BF76-3FF979BEBF4E}" presName="negativeSpace" presStyleCnt="0"/>
      <dgm:spPr/>
    </dgm:pt>
    <dgm:pt modelId="{10A67B3A-4082-4185-B5AF-90657A985C24}" type="pres">
      <dgm:prSet presAssocID="{5B410307-0788-4287-BF76-3FF979BEBF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18CC3-025B-4311-B229-8E09338BBDB2}" type="presOf" srcId="{21A9BDD1-D6C1-47DB-9C7B-7574A76C4E78}" destId="{4E304177-D38E-436E-857B-C91A1EA798CE}" srcOrd="0" destOrd="0" presId="urn:microsoft.com/office/officeart/2005/8/layout/list1"/>
    <dgm:cxn modelId="{7810B8D9-4032-4B5B-8F71-ABC884370862}" type="presOf" srcId="{E6C4859F-FD7F-4F1D-B6D1-BFAFD7DA480B}" destId="{9A754B26-C5A4-4CD3-BCA5-72D05D50969D}" srcOrd="0" destOrd="1" presId="urn:microsoft.com/office/officeart/2005/8/layout/list1"/>
    <dgm:cxn modelId="{1DF838AB-1FDB-4E23-A6EB-20DE4611704A}" srcId="{5B410307-0788-4287-BF76-3FF979BEBF4E}" destId="{9F822ADF-90C7-44C4-B829-DD11028E88DA}" srcOrd="0" destOrd="0" parTransId="{05456BAB-E2AA-4F17-AE46-2FA41F691669}" sibTransId="{504FE4AC-885E-492F-8F9B-BF41E52223EE}"/>
    <dgm:cxn modelId="{130E6EE8-A067-41E8-BFD3-B5028CF79BF0}" srcId="{305043C1-B50D-4DC8-86ED-2E3E8E853B91}" destId="{4B956206-9FAA-4A48-BFB2-5DA62E97040A}" srcOrd="2" destOrd="0" parTransId="{9282E335-2875-442C-A80D-37CD304F7869}" sibTransId="{4C564899-BB1C-4987-BEE5-9F5B96B4458D}"/>
    <dgm:cxn modelId="{53E8E030-4615-4D30-93CE-A8D5F582007E}" type="presOf" srcId="{5B410307-0788-4287-BF76-3FF979BEBF4E}" destId="{DE9A0801-F0A0-4173-B5FF-6CDFBAB465C0}" srcOrd="1" destOrd="0" presId="urn:microsoft.com/office/officeart/2005/8/layout/list1"/>
    <dgm:cxn modelId="{757A4086-FDE4-4867-905F-C8DD75273DBA}" srcId="{2385B51A-3E34-4D2E-99DE-9A31E4A0FCE5}" destId="{69980C4C-5FD1-408C-B2DF-130F5E297940}" srcOrd="1" destOrd="0" parTransId="{A603C213-5F52-41A8-93CD-177D78157D26}" sibTransId="{18032BF0-733D-450B-860D-6F2451AA0E7E}"/>
    <dgm:cxn modelId="{C38EC597-1F41-4F6C-91A8-274541EAF870}" srcId="{5B410307-0788-4287-BF76-3FF979BEBF4E}" destId="{F4A6D402-BAD1-4BEB-A96E-1FAA2D2E0B27}" srcOrd="2" destOrd="0" parTransId="{5AE7340C-699E-4C8B-AA06-10E7A20B115D}" sibTransId="{4D5BA141-D131-43D4-96F3-675D06536608}"/>
    <dgm:cxn modelId="{0E3EC113-EE5C-4743-8375-5A18E84D15DF}" srcId="{2385B51A-3E34-4D2E-99DE-9A31E4A0FCE5}" destId="{21A9BDD1-D6C1-47DB-9C7B-7574A76C4E78}" srcOrd="0" destOrd="0" parTransId="{F9DD1B9E-9F5A-43DE-9271-A2A7F9F00613}" sibTransId="{0B68D840-61E8-435E-9655-594CCC559A71}"/>
    <dgm:cxn modelId="{290961BF-E9E0-4195-B213-93B0C4AF5F21}" type="presOf" srcId="{2385B51A-3E34-4D2E-99DE-9A31E4A0FCE5}" destId="{B7263A50-AEBB-44BD-B8BD-2685D0585DE0}" srcOrd="0" destOrd="0" presId="urn:microsoft.com/office/officeart/2005/8/layout/list1"/>
    <dgm:cxn modelId="{91A32931-CB91-43ED-AA5A-5B43EE685E4E}" type="presOf" srcId="{69980C4C-5FD1-408C-B2DF-130F5E297940}" destId="{4E304177-D38E-436E-857B-C91A1EA798CE}" srcOrd="0" destOrd="1" presId="urn:microsoft.com/office/officeart/2005/8/layout/list1"/>
    <dgm:cxn modelId="{5749E5E3-DA85-44F5-92BD-CBB502C0D793}" srcId="{305043C1-B50D-4DC8-86ED-2E3E8E853B91}" destId="{E6C4859F-FD7F-4F1D-B6D1-BFAFD7DA480B}" srcOrd="1" destOrd="0" parTransId="{10D88856-1DDE-452D-83B6-137B96D4AAB6}" sibTransId="{70618790-1A08-41EC-B294-2EB391FEDB32}"/>
    <dgm:cxn modelId="{8E8B6FC9-13DC-456F-B149-0088354BF7B0}" type="presOf" srcId="{305043C1-B50D-4DC8-86ED-2E3E8E853B91}" destId="{F1444FF7-1680-456F-9B69-A676C7337FBE}" srcOrd="1" destOrd="0" presId="urn:microsoft.com/office/officeart/2005/8/layout/list1"/>
    <dgm:cxn modelId="{80F63C23-4A3A-4802-A59D-73318E2ECBBA}" srcId="{305043C1-B50D-4DC8-86ED-2E3E8E853B91}" destId="{E5F43C56-A9A4-4248-9FB1-AFAD7230867F}" srcOrd="0" destOrd="0" parTransId="{C213A62C-54F2-4369-BC8C-8C7FB4573DAA}" sibTransId="{2935DA22-1775-46B6-BF54-575B4226F411}"/>
    <dgm:cxn modelId="{59456CD4-775C-435D-9E9A-3A5FF39EDCC6}" type="presOf" srcId="{305043C1-B50D-4DC8-86ED-2E3E8E853B91}" destId="{CCA17006-3963-4A09-BD01-F84375D909BD}" srcOrd="0" destOrd="0" presId="urn:microsoft.com/office/officeart/2005/8/layout/list1"/>
    <dgm:cxn modelId="{AC6AF9D4-7535-415E-A3E0-DB77582E7F58}" srcId="{25622E41-5F2D-4EEA-9FC2-6CA281021E64}" destId="{2385B51A-3E34-4D2E-99DE-9A31E4A0FCE5}" srcOrd="1" destOrd="0" parTransId="{0F96FD17-2F57-4863-89AE-7DD45F9C8744}" sibTransId="{44C2E5DA-16AA-4018-A8BC-D1E94FBDE1A2}"/>
    <dgm:cxn modelId="{9F498249-68C8-4BB7-AD62-3AC3E11BB638}" type="presOf" srcId="{25622E41-5F2D-4EEA-9FC2-6CA281021E64}" destId="{0E31518F-DC0F-42BA-94DD-4FCFDED76398}" srcOrd="0" destOrd="0" presId="urn:microsoft.com/office/officeart/2005/8/layout/list1"/>
    <dgm:cxn modelId="{0C9A4967-D31E-49A7-A038-059E7FF37F4A}" type="presOf" srcId="{5B410307-0788-4287-BF76-3FF979BEBF4E}" destId="{1651A07A-FB5F-4032-8ED7-24FFBB6C2A83}" srcOrd="0" destOrd="0" presId="urn:microsoft.com/office/officeart/2005/8/layout/list1"/>
    <dgm:cxn modelId="{8A25AC40-B613-45E2-9527-6BEF61EB06F1}" type="presOf" srcId="{4B956206-9FAA-4A48-BFB2-5DA62E97040A}" destId="{9A754B26-C5A4-4CD3-BCA5-72D05D50969D}" srcOrd="0" destOrd="2" presId="urn:microsoft.com/office/officeart/2005/8/layout/list1"/>
    <dgm:cxn modelId="{4BD75D5F-0F5B-40FB-BBAC-88716234C615}" srcId="{5B410307-0788-4287-BF76-3FF979BEBF4E}" destId="{CBE1046D-AC50-41BC-8D6D-D43DE6D9D75F}" srcOrd="1" destOrd="0" parTransId="{CF31DCE6-FB66-40FC-96E7-74EA0A34A332}" sibTransId="{1DD9DFA2-41AB-4463-98A5-EFA8524945CB}"/>
    <dgm:cxn modelId="{C49786D7-C5C0-4FC2-8834-A32FBAD2208A}" type="presOf" srcId="{CBE1046D-AC50-41BC-8D6D-D43DE6D9D75F}" destId="{10A67B3A-4082-4185-B5AF-90657A985C24}" srcOrd="0" destOrd="1" presId="urn:microsoft.com/office/officeart/2005/8/layout/list1"/>
    <dgm:cxn modelId="{644BBFAE-8F18-4375-B0CF-B032A092143A}" srcId="{25622E41-5F2D-4EEA-9FC2-6CA281021E64}" destId="{305043C1-B50D-4DC8-86ED-2E3E8E853B91}" srcOrd="0" destOrd="0" parTransId="{D43139B4-3F01-4B82-A256-3E62C4C8D6A9}" sibTransId="{9320399A-A536-4536-BD57-55B26F7C5491}"/>
    <dgm:cxn modelId="{A06437F8-2239-4B11-9AED-6350D4B393A8}" srcId="{25622E41-5F2D-4EEA-9FC2-6CA281021E64}" destId="{5B410307-0788-4287-BF76-3FF979BEBF4E}" srcOrd="2" destOrd="0" parTransId="{7A3F4F3D-2ABF-4D25-AE6E-83B81FBF98FB}" sibTransId="{1160DA9B-E19D-410A-82DE-A158708D5A2C}"/>
    <dgm:cxn modelId="{46DB7BB4-976A-425B-B9C1-5BF0EFE9C4BE}" type="presOf" srcId="{E5F43C56-A9A4-4248-9FB1-AFAD7230867F}" destId="{9A754B26-C5A4-4CD3-BCA5-72D05D50969D}" srcOrd="0" destOrd="0" presId="urn:microsoft.com/office/officeart/2005/8/layout/list1"/>
    <dgm:cxn modelId="{011D9563-A423-45EF-84E3-384C7F9267B8}" type="presOf" srcId="{2385B51A-3E34-4D2E-99DE-9A31E4A0FCE5}" destId="{005CB971-2CF5-42AB-903E-5AD448D5DDCB}" srcOrd="1" destOrd="0" presId="urn:microsoft.com/office/officeart/2005/8/layout/list1"/>
    <dgm:cxn modelId="{3FC4791E-45D8-4691-B297-841E77D29F64}" type="presOf" srcId="{9F822ADF-90C7-44C4-B829-DD11028E88DA}" destId="{10A67B3A-4082-4185-B5AF-90657A985C24}" srcOrd="0" destOrd="0" presId="urn:microsoft.com/office/officeart/2005/8/layout/list1"/>
    <dgm:cxn modelId="{DE424991-E842-4FCA-993E-137F9C5CBA8F}" type="presOf" srcId="{F4A6D402-BAD1-4BEB-A96E-1FAA2D2E0B27}" destId="{10A67B3A-4082-4185-B5AF-90657A985C24}" srcOrd="0" destOrd="2" presId="urn:microsoft.com/office/officeart/2005/8/layout/list1"/>
    <dgm:cxn modelId="{B9236B91-67D2-437A-9B3B-CC8556DF4978}" type="presParOf" srcId="{0E31518F-DC0F-42BA-94DD-4FCFDED76398}" destId="{CAF8E6AE-12DF-42B1-94E8-9DFE97949212}" srcOrd="0" destOrd="0" presId="urn:microsoft.com/office/officeart/2005/8/layout/list1"/>
    <dgm:cxn modelId="{9F5CDF39-D390-463F-A18F-1DBB1C373CEF}" type="presParOf" srcId="{CAF8E6AE-12DF-42B1-94E8-9DFE97949212}" destId="{CCA17006-3963-4A09-BD01-F84375D909BD}" srcOrd="0" destOrd="0" presId="urn:microsoft.com/office/officeart/2005/8/layout/list1"/>
    <dgm:cxn modelId="{CA935163-8632-419D-9FC7-46E1FFE832ED}" type="presParOf" srcId="{CAF8E6AE-12DF-42B1-94E8-9DFE97949212}" destId="{F1444FF7-1680-456F-9B69-A676C7337FBE}" srcOrd="1" destOrd="0" presId="urn:microsoft.com/office/officeart/2005/8/layout/list1"/>
    <dgm:cxn modelId="{1D524412-BCBF-4260-80F6-9589386383B6}" type="presParOf" srcId="{0E31518F-DC0F-42BA-94DD-4FCFDED76398}" destId="{6E0D9F0C-A099-42BB-958E-B23649C3D60F}" srcOrd="1" destOrd="0" presId="urn:microsoft.com/office/officeart/2005/8/layout/list1"/>
    <dgm:cxn modelId="{D4ECF300-8724-4F44-A83F-DB18DA2C969C}" type="presParOf" srcId="{0E31518F-DC0F-42BA-94DD-4FCFDED76398}" destId="{9A754B26-C5A4-4CD3-BCA5-72D05D50969D}" srcOrd="2" destOrd="0" presId="urn:microsoft.com/office/officeart/2005/8/layout/list1"/>
    <dgm:cxn modelId="{DD66CAA1-3839-4C6B-AF5B-24A2AB3340E5}" type="presParOf" srcId="{0E31518F-DC0F-42BA-94DD-4FCFDED76398}" destId="{3842ADD0-E6F0-4778-94E5-095B1525BBF1}" srcOrd="3" destOrd="0" presId="urn:microsoft.com/office/officeart/2005/8/layout/list1"/>
    <dgm:cxn modelId="{C4DCDC70-D7B5-4122-B839-CC1465E2342B}" type="presParOf" srcId="{0E31518F-DC0F-42BA-94DD-4FCFDED76398}" destId="{27B988C9-1663-491F-9A8B-E2CB33AE0A72}" srcOrd="4" destOrd="0" presId="urn:microsoft.com/office/officeart/2005/8/layout/list1"/>
    <dgm:cxn modelId="{3962C5B1-4CBB-4ABE-B6A9-88FEE6ADA627}" type="presParOf" srcId="{27B988C9-1663-491F-9A8B-E2CB33AE0A72}" destId="{B7263A50-AEBB-44BD-B8BD-2685D0585DE0}" srcOrd="0" destOrd="0" presId="urn:microsoft.com/office/officeart/2005/8/layout/list1"/>
    <dgm:cxn modelId="{84A8897C-3CEC-450F-8E75-759732DABE3C}" type="presParOf" srcId="{27B988C9-1663-491F-9A8B-E2CB33AE0A72}" destId="{005CB971-2CF5-42AB-903E-5AD448D5DDCB}" srcOrd="1" destOrd="0" presId="urn:microsoft.com/office/officeart/2005/8/layout/list1"/>
    <dgm:cxn modelId="{CCA19B1A-6B0F-42D4-8F80-8072E42458B3}" type="presParOf" srcId="{0E31518F-DC0F-42BA-94DD-4FCFDED76398}" destId="{9102FEBD-37E8-4570-A92A-5D84A77DEFF6}" srcOrd="5" destOrd="0" presId="urn:microsoft.com/office/officeart/2005/8/layout/list1"/>
    <dgm:cxn modelId="{FF801899-481E-478E-9FB8-F5CFA14EF191}" type="presParOf" srcId="{0E31518F-DC0F-42BA-94DD-4FCFDED76398}" destId="{4E304177-D38E-436E-857B-C91A1EA798CE}" srcOrd="6" destOrd="0" presId="urn:microsoft.com/office/officeart/2005/8/layout/list1"/>
    <dgm:cxn modelId="{353D1546-B9D3-45FD-B8EA-310D3A11F3B4}" type="presParOf" srcId="{0E31518F-DC0F-42BA-94DD-4FCFDED76398}" destId="{45ECF6B9-A709-4E88-84B3-360B5F4E1DA9}" srcOrd="7" destOrd="0" presId="urn:microsoft.com/office/officeart/2005/8/layout/list1"/>
    <dgm:cxn modelId="{2A1D46BE-093A-4E52-8B32-A710B98E28C7}" type="presParOf" srcId="{0E31518F-DC0F-42BA-94DD-4FCFDED76398}" destId="{A4EAF3FE-7512-42DB-93B5-DF59C5708933}" srcOrd="8" destOrd="0" presId="urn:microsoft.com/office/officeart/2005/8/layout/list1"/>
    <dgm:cxn modelId="{1408D1A7-8A19-4474-A87D-FAA1607504C3}" type="presParOf" srcId="{A4EAF3FE-7512-42DB-93B5-DF59C5708933}" destId="{1651A07A-FB5F-4032-8ED7-24FFBB6C2A83}" srcOrd="0" destOrd="0" presId="urn:microsoft.com/office/officeart/2005/8/layout/list1"/>
    <dgm:cxn modelId="{9E5EAD5B-6C37-4C8A-99EB-45D1C611B6BC}" type="presParOf" srcId="{A4EAF3FE-7512-42DB-93B5-DF59C5708933}" destId="{DE9A0801-F0A0-4173-B5FF-6CDFBAB465C0}" srcOrd="1" destOrd="0" presId="urn:microsoft.com/office/officeart/2005/8/layout/list1"/>
    <dgm:cxn modelId="{45629C07-AE43-4DA4-9166-C149C63A505A}" type="presParOf" srcId="{0E31518F-DC0F-42BA-94DD-4FCFDED76398}" destId="{AD40F88E-2246-4EBA-8D23-6B0B75098A2F}" srcOrd="9" destOrd="0" presId="urn:microsoft.com/office/officeart/2005/8/layout/list1"/>
    <dgm:cxn modelId="{D09F86DA-AAE6-49AE-90BD-7C3F334CA079}" type="presParOf" srcId="{0E31518F-DC0F-42BA-94DD-4FCFDED76398}" destId="{10A67B3A-4082-4185-B5AF-90657A985C24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39772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97535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5869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ABC2-F74B-4132-82FF-C4EB44BAE6B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FEF8-29BB-4EAA-B035-F00E8256F5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42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2223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6790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86742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87721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3377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32303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930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4120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F0AF-949C-4A2C-88C9-8241EB28E87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EA1D-D562-420F-AA15-FA2968BCEC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0657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ABC2-F74B-4132-82FF-C4EB44BAE6BE}" type="datetimeFigureOut">
              <a:rPr lang="es-ES" smtClean="0"/>
              <a:pPr/>
              <a:t>23/11/2018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FEF8-29BB-4EAA-B035-F00E8256F5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70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1F26E93-64F6-4381-9662-E6C06BD3D27D}"/>
              </a:ext>
            </a:extLst>
          </p:cNvPr>
          <p:cNvSpPr txBox="1"/>
          <p:nvPr/>
        </p:nvSpPr>
        <p:spPr>
          <a:xfrm>
            <a:off x="3084295" y="4741176"/>
            <a:ext cx="5766134" cy="8620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40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UNITATEA ÎN CREDINŢĂ</a:t>
            </a:r>
            <a:endParaRPr lang="ro-RO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 descr="Imagen que contiene persona, árbol, exterior, personas&#10;&#10;Descripción generada con confianza alta">
            <a:extLst>
              <a:ext uri="{FF2B5EF4-FFF2-40B4-BE49-F238E27FC236}">
                <a16:creationId xmlns:a16="http://schemas.microsoft.com/office/drawing/2014/main" xmlns="" id="{B8C64DA7-2D37-4607-9F61-B2351617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38227" y="321734"/>
            <a:ext cx="2848177" cy="2010551"/>
          </a:xfrm>
          <a:prstGeom prst="rect">
            <a:avLst/>
          </a:prstGeom>
        </p:spPr>
      </p:pic>
      <p:pic>
        <p:nvPicPr>
          <p:cNvPr id="8" name="Imagen 7" descr="Imagen que contiene persona, interior, sombrero, ropa&#10;&#10;Descripción generada con confianza muy alta">
            <a:extLst>
              <a:ext uri="{FF2B5EF4-FFF2-40B4-BE49-F238E27FC236}">
                <a16:creationId xmlns:a16="http://schemas.microsoft.com/office/drawing/2014/main" xmlns="" id="{3AC4E78E-4E27-4774-953D-F50F42522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38225" y="2422097"/>
            <a:ext cx="2846070" cy="2013804"/>
          </a:xfrm>
          <a:prstGeom prst="rect">
            <a:avLst/>
          </a:prstGeom>
        </p:spPr>
      </p:pic>
      <p:pic>
        <p:nvPicPr>
          <p:cNvPr id="10" name="Imagen 9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A3348307-667B-45A4-8929-40E632BAA9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"/>
          <a:stretch/>
        </p:blipFill>
        <p:spPr>
          <a:xfrm>
            <a:off x="3151911" y="321732"/>
            <a:ext cx="2845104" cy="4111323"/>
          </a:xfrm>
          <a:prstGeom prst="rect">
            <a:avLst/>
          </a:prstGeom>
        </p:spPr>
      </p:pic>
      <p:pic>
        <p:nvPicPr>
          <p:cNvPr id="4" name="Imagen 3" descr="Imagen que contiene hombre, interior&#10;&#10;Descripción generada con confianza muy alta">
            <a:extLst>
              <a:ext uri="{FF2B5EF4-FFF2-40B4-BE49-F238E27FC236}">
                <a16:creationId xmlns:a16="http://schemas.microsoft.com/office/drawing/2014/main" xmlns="" id="{EE64B0EB-3683-433F-A524-9C88185D1E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"/>
          <a:stretch/>
        </p:blipFill>
        <p:spPr>
          <a:xfrm>
            <a:off x="6064632" y="321733"/>
            <a:ext cx="2848488" cy="4111321"/>
          </a:xfrm>
          <a:prstGeom prst="rect">
            <a:avLst/>
          </a:prstGeom>
        </p:spPr>
      </p:pic>
      <p:pic>
        <p:nvPicPr>
          <p:cNvPr id="12" name="Imagen 11" descr="Imagen que contiene hierba, exterior, antiguo, árbol&#10;&#10;Descripción generada con confianza muy alta">
            <a:extLst>
              <a:ext uri="{FF2B5EF4-FFF2-40B4-BE49-F238E27FC236}">
                <a16:creationId xmlns:a16="http://schemas.microsoft.com/office/drawing/2014/main" xmlns="" id="{0A61A91D-FFB4-460F-A272-3E8BE34AF4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/>
        </p:blipFill>
        <p:spPr>
          <a:xfrm>
            <a:off x="238225" y="4525715"/>
            <a:ext cx="2846070" cy="2010551"/>
          </a:xfrm>
          <a:prstGeom prst="rect">
            <a:avLst/>
          </a:prstGeom>
        </p:spPr>
      </p:pic>
      <p:cxnSp>
        <p:nvCxnSpPr>
          <p:cNvPr id="13" name="Conector drept 12"/>
          <p:cNvCxnSpPr/>
          <p:nvPr/>
        </p:nvCxnSpPr>
        <p:spPr>
          <a:xfrm flipV="1">
            <a:off x="3515360" y="5689600"/>
            <a:ext cx="499872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982C2E2C-6A9B-498F-89A7-2434300AFC19}"/>
              </a:ext>
            </a:extLst>
          </p:cNvPr>
          <p:cNvSpPr txBox="1"/>
          <p:nvPr/>
        </p:nvSpPr>
        <p:spPr>
          <a:xfrm>
            <a:off x="3899879" y="6004799"/>
            <a:ext cx="420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A5A5A5"/>
                </a:solidFill>
              </a:rPr>
              <a:t>Studiul 8 pentru 24 noiembrie 2018</a:t>
            </a:r>
            <a:endParaRPr lang="ro-RO" b="1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276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97CB3C0-8666-4EB0-AE77-A9AB647CC03B}"/>
              </a:ext>
            </a:extLst>
          </p:cNvPr>
          <p:cNvSpPr/>
          <p:nvPr/>
        </p:nvSpPr>
        <p:spPr>
          <a:xfrm>
            <a:off x="172527" y="206880"/>
            <a:ext cx="2061713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latin typeface="Comic Sans MS" panose="030F0702030302020204" pitchFamily="66" charset="0"/>
              </a:rPr>
              <a:t>„În nimeni altul nu este mântuire: căci nu este sub cer niciun alt Nume dat oamenilor în care trebuie să fim mântuiţi.” (Faptele 4:12)</a:t>
            </a:r>
            <a:endParaRPr lang="ro-RO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4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D6B8853-547C-41BD-8E0E-5FADF61C2E51}"/>
              </a:ext>
            </a:extLst>
          </p:cNvPr>
          <p:cNvSpPr txBox="1"/>
          <p:nvPr/>
        </p:nvSpPr>
        <p:spPr>
          <a:xfrm>
            <a:off x="664234" y="224289"/>
            <a:ext cx="7832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element unificator este împărtăşirea unei doctrine comune (Fapte 2:42).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Împărtăşirea aceloraşi doctrine fundamentale, cu toate că putem avea mici diferenţe în aspecte minore, uneşte credincioşii din întreaga lume.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Biserica Adventistă împărtăşeşte multe doctrine cu alte biserici creştine. Totuşi, posedă doctrine biblice specifice care o diferenţiază de oricare altă grupare religioasă.  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FE51FC3-64F4-495D-8D6B-E559885D8096}"/>
              </a:ext>
            </a:extLst>
          </p:cNvPr>
          <p:cNvSpPr txBox="1"/>
          <p:nvPr/>
        </p:nvSpPr>
        <p:spPr>
          <a:xfrm>
            <a:off x="1138686" y="3263559"/>
            <a:ext cx="364034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200" b="1" dirty="0" smtClean="0">
                <a:solidFill>
                  <a:srgbClr val="7030A0"/>
                </a:solidFill>
                <a:effectLst>
                  <a:glow rad="88900">
                    <a:srgbClr val="CEBA88"/>
                  </a:glow>
                </a:effectLst>
              </a:rPr>
              <a:t>Evanghelia veşnică.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200" b="1" dirty="0" smtClean="0">
                <a:solidFill>
                  <a:srgbClr val="7030A0"/>
                </a:solidFill>
                <a:effectLst>
                  <a:glow rad="88900">
                    <a:srgbClr val="CEBA88"/>
                  </a:glow>
                </a:effectLst>
              </a:rPr>
              <a:t>A doua venire a lui Hristos.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200" b="1" dirty="0" smtClean="0">
                <a:solidFill>
                  <a:srgbClr val="7030A0"/>
                </a:solidFill>
                <a:effectLst>
                  <a:glow rad="88900">
                    <a:srgbClr val="CEBA88"/>
                  </a:glow>
                </a:effectLst>
              </a:rPr>
              <a:t>Sanctuarul ceresc.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200" b="1" dirty="0" smtClean="0">
                <a:solidFill>
                  <a:srgbClr val="7030A0"/>
                </a:solidFill>
                <a:effectLst>
                  <a:glow rad="88900">
                    <a:srgbClr val="CEBA88"/>
                  </a:glow>
                </a:effectLst>
              </a:rPr>
              <a:t>Sabatul.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200" b="1" dirty="0" smtClean="0">
                <a:solidFill>
                  <a:srgbClr val="7030A0"/>
                </a:solidFill>
                <a:effectLst>
                  <a:glow rad="88900">
                    <a:srgbClr val="CEBA88"/>
                  </a:glow>
                </a:effectLst>
              </a:rPr>
              <a:t>Starea omului în moarte.</a:t>
            </a:r>
            <a:endParaRPr lang="ro-RO" sz="2200" b="1" dirty="0">
              <a:solidFill>
                <a:srgbClr val="7030A0"/>
              </a:solidFill>
              <a:effectLst>
                <a:glow rad="88900">
                  <a:srgbClr val="CEBA88"/>
                </a:glow>
              </a:effectLst>
            </a:endParaRPr>
          </a:p>
        </p:txBody>
      </p:sp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B19CD42A-D26D-44D2-B2E4-98F5D9CC0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0" y="3463504"/>
            <a:ext cx="281275" cy="280815"/>
          </a:xfrm>
          <a:prstGeom prst="rect">
            <a:avLst/>
          </a:prstGeom>
        </p:spPr>
      </p:pic>
      <p:pic>
        <p:nvPicPr>
          <p:cNvPr id="6" name="Imagen 5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961EE85C-67F9-4DD3-82F8-1F2EF959C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0" y="4044653"/>
            <a:ext cx="281275" cy="280815"/>
          </a:xfrm>
          <a:prstGeom prst="rect">
            <a:avLst/>
          </a:prstGeom>
        </p:spPr>
      </p:pic>
      <p:pic>
        <p:nvPicPr>
          <p:cNvPr id="7" name="Imagen 6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45C5FE53-8479-4862-A94E-8BD417D29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0" y="4625802"/>
            <a:ext cx="281275" cy="280815"/>
          </a:xfrm>
          <a:prstGeom prst="rect">
            <a:avLst/>
          </a:prstGeom>
        </p:spPr>
      </p:pic>
      <p:pic>
        <p:nvPicPr>
          <p:cNvPr id="8" name="Imagen 7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DD688276-150A-4E59-B4DE-516BCB933A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0" y="5206951"/>
            <a:ext cx="281275" cy="280815"/>
          </a:xfrm>
          <a:prstGeom prst="rect">
            <a:avLst/>
          </a:prstGeom>
        </p:spPr>
      </p:pic>
      <p:pic>
        <p:nvPicPr>
          <p:cNvPr id="9" name="Imagen 8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CA8C607C-9D4F-4C33-A895-46C4F7A08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0" y="5788101"/>
            <a:ext cx="281275" cy="280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484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C85214B-28EB-4635-9DE2-6CA6014A6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52678" y="3942273"/>
            <a:ext cx="4110167" cy="2785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1D708BA-A2EC-440E-8A69-9E6ADFE18284}"/>
              </a:ext>
            </a:extLst>
          </p:cNvPr>
          <p:cNvSpPr/>
          <p:nvPr/>
        </p:nvSpPr>
        <p:spPr>
          <a:xfrm>
            <a:off x="2967487" y="0"/>
            <a:ext cx="61765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EVANGHELIA VEȘNICĂ</a:t>
            </a:r>
            <a:endParaRPr lang="ro-RO" sz="4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A503A65-8064-4822-A4F4-D076BEEDC217}"/>
              </a:ext>
            </a:extLst>
          </p:cNvPr>
          <p:cNvSpPr/>
          <p:nvPr/>
        </p:nvSpPr>
        <p:spPr>
          <a:xfrm>
            <a:off x="3053751" y="644499"/>
            <a:ext cx="602123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1" dirty="0" smtClean="0">
                <a:latin typeface="Comic Sans MS" panose="030F0702030302020204" pitchFamily="66" charset="0"/>
              </a:rPr>
              <a:t>„</a:t>
            </a:r>
            <a:r>
              <a:rPr lang="ro-RO" b="1" dirty="0" err="1" smtClean="0">
                <a:latin typeface="Comic Sans MS" panose="030F0702030302020204" pitchFamily="66" charset="0"/>
              </a:rPr>
              <a:t>Și</a:t>
            </a:r>
            <a:r>
              <a:rPr lang="ro-RO" b="1" dirty="0" smtClean="0">
                <a:latin typeface="Comic Sans MS" panose="030F0702030302020204" pitchFamily="66" charset="0"/>
              </a:rPr>
              <a:t> am văzut un alt înger, care zbura prin mijlocul cerului cu o Evanghelie veşnică, pentru ca s-o vestească locuitorilor pământului, oricărui neam, oricărei seminţii, oricărei limbi şi oricărui norod.” </a:t>
            </a:r>
            <a:r>
              <a:rPr lang="ro-RO" sz="1600" b="1" dirty="0" smtClean="0">
                <a:latin typeface="Comic Sans MS" panose="030F0702030302020204" pitchFamily="66" charset="0"/>
              </a:rPr>
              <a:t>(Apocalipsa 14:6)</a:t>
            </a:r>
            <a:endParaRPr lang="ro-RO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BD6F2A-2BFF-4E5C-AFAF-78AFC8E2AD1F}"/>
              </a:ext>
            </a:extLst>
          </p:cNvPr>
          <p:cNvSpPr txBox="1"/>
          <p:nvPr/>
        </p:nvSpPr>
        <p:spPr>
          <a:xfrm>
            <a:off x="3053751" y="2085635"/>
            <a:ext cx="60212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400" b="1" smtClean="0"/>
              <a:t>Ce este evanghelia veşnică?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Este vestea bună că Isus, prin moartea Sa, ne-a împăcat cu Dumnezeu. Acest act se numeşte ispăşire. În acest fel primim iertarea, fiind îndreptăţiţi gratuit (Romani 3:24-25).</a:t>
            </a:r>
            <a:endParaRPr lang="ro-RO" sz="2000" b="1"/>
          </a:p>
        </p:txBody>
      </p:sp>
      <p:pic>
        <p:nvPicPr>
          <p:cNvPr id="8" name="Imagen 7" descr="Imagen que contiene agua, exterior&#10;&#10;Descripción generada con confianza alta">
            <a:extLst>
              <a:ext uri="{FF2B5EF4-FFF2-40B4-BE49-F238E27FC236}">
                <a16:creationId xmlns:a16="http://schemas.microsoft.com/office/drawing/2014/main" xmlns="" id="{0A15E137-9961-486D-9794-A1691F8DA5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5" y="159649"/>
            <a:ext cx="2786332" cy="3716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1CE9FA9-626B-44EB-AC1E-4268CD836877}"/>
              </a:ext>
            </a:extLst>
          </p:cNvPr>
          <p:cNvSpPr/>
          <p:nvPr/>
        </p:nvSpPr>
        <p:spPr>
          <a:xfrm>
            <a:off x="208242" y="4041294"/>
            <a:ext cx="45029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acelaşi fel în care capacul ispăşirii</a:t>
            </a:r>
            <a:br>
              <a:rPr lang="ro-RO" sz="2000" b="1" dirty="0" smtClean="0"/>
            </a:br>
            <a:r>
              <a:rPr lang="ro-RO" sz="2000" b="1" dirty="0" smtClean="0"/>
              <a:t>(capacul chivotului mărturiei) se interpunea între prezenţa divină şi lege, Isus este ispăşirea păcatelor noastre (1</a:t>
            </a:r>
            <a:r>
              <a:rPr lang="ro-RO" sz="2000" dirty="0" smtClean="0"/>
              <a:t> </a:t>
            </a:r>
            <a:r>
              <a:rPr lang="ro-RO" sz="2000" b="1" dirty="0" smtClean="0"/>
              <a:t>Ioan 2:</a:t>
            </a:r>
            <a:r>
              <a:rPr lang="ro-RO" sz="2000" b="1" dirty="0" err="1" smtClean="0"/>
              <a:t>2</a:t>
            </a:r>
            <a:r>
              <a:rPr lang="ro-RO" sz="2000" b="1" dirty="0" smtClean="0"/>
              <a:t>; 4:9-10; 2 Petru 2:21-24).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Cei care îl acceptăm pe Isus suntem uniţi în aceeaşi credinţă şi aceeaşi misiune: proclamarea evangheliei veşnice. 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695505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B1D54FD-B15F-49FE-A341-32D5BC775060}"/>
              </a:ext>
            </a:extLst>
          </p:cNvPr>
          <p:cNvSpPr/>
          <p:nvPr/>
        </p:nvSpPr>
        <p:spPr>
          <a:xfrm>
            <a:off x="1868213" y="0"/>
            <a:ext cx="7275786" cy="615553"/>
          </a:xfrm>
          <a:prstGeom prst="rect">
            <a:avLst/>
          </a:prstGeom>
        </p:spPr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DOUA VENIRE A LUI HRISTOS</a:t>
            </a:r>
            <a:endParaRPr lang="ro-R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43C2412-9A01-4BE8-A5F8-33B6C1092C23}"/>
              </a:ext>
            </a:extLst>
          </p:cNvPr>
          <p:cNvSpPr/>
          <p:nvPr/>
        </p:nvSpPr>
        <p:spPr>
          <a:xfrm>
            <a:off x="2163667" y="508905"/>
            <a:ext cx="66848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</a:t>
            </a:r>
            <a:r>
              <a:rPr lang="ro-RO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Și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să-L cunosc pe El şi puterea învierii Lui şi părtăşia suferinţelor Lui şi să mă fac asemenea cu moartea Lui”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(Filipeni 3:20)</a:t>
            </a:r>
            <a:endParaRPr lang="ro-RO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E4F7A5E-399A-4AEC-9737-776BCB0551BB}"/>
              </a:ext>
            </a:extLst>
          </p:cNvPr>
          <p:cNvSpPr txBox="1"/>
          <p:nvPr/>
        </p:nvSpPr>
        <p:spPr>
          <a:xfrm>
            <a:off x="245852" y="1349730"/>
            <a:ext cx="8371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smtClean="0"/>
              <a:t>Credem că Isus va reveni pe Pământ şi o va face aşa cum a spus:</a:t>
            </a:r>
            <a:endParaRPr lang="ro-RO" sz="2000" b="1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DE5CD571-09F1-4291-8109-AFA4ACCBE2B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24477867"/>
              </p:ext>
            </p:extLst>
          </p:nvPr>
        </p:nvGraphicFramePr>
        <p:xfrm>
          <a:off x="245852" y="1767094"/>
          <a:ext cx="8652296" cy="375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0FCE8F4-999B-4A03-9F65-FF1145830240}"/>
              </a:ext>
            </a:extLst>
          </p:cNvPr>
          <p:cNvSpPr txBox="1"/>
          <p:nvPr/>
        </p:nvSpPr>
        <p:spPr>
          <a:xfrm>
            <a:off x="245852" y="5525523"/>
            <a:ext cx="876098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 smtClean="0"/>
              <a:t>Cu toate că nu ştim când va veni, suntem chemaţi să Îl aşteptăm, pentru că acest eveniment se poate întâmpla în orice moment (Mat. 24:36; 25:1-13).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 smtClean="0"/>
              <a:t>A doua venire ne uneşte în speranţă, în dorinţa de a petrece eternitatea cu Dumnezeul dragostei şi al harului. 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82BD14-7003-49EA-971A-69D64F32E2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58"/>
            <a:ext cx="1982501" cy="147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76312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1DA340-ACC4-41C5-81C2-C09EF74F1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E21DA340-ACC4-41C5-81C2-C09EF74F1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2D71EB-C02E-41AF-843A-3C6479DB1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D42D71EB-C02E-41AF-843A-3C6479DB1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42D71EB-C02E-41AF-843A-3C6479DB1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42D71EB-C02E-41AF-843A-3C6479DB1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DF2243-3A14-4982-9B27-961BB766F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25DF2243-3A14-4982-9B27-961BB766F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5DF2243-3A14-4982-9B27-961BB766F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5DF2243-3A14-4982-9B27-961BB766F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25DF2243-3A14-4982-9B27-961BB766F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AA954E-1733-409E-9C60-585DF88E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D9AA954E-1733-409E-9C60-585DF88E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D9AA954E-1733-409E-9C60-585DF88E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D9AA954E-1733-409E-9C60-585DF88EA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C96146-DD88-4B86-A364-5DDDB5D8F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F5C96146-DD88-4B86-A364-5DDDB5D8F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F5C96146-DD88-4B86-A364-5DDDB5D8F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F5C96146-DD88-4B86-A364-5DDDB5D8F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F5C96146-DD88-4B86-A364-5DDDB5D8F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2E3356-B435-47A8-A356-2561411A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102E3356-B435-47A8-A356-2561411A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02E3356-B435-47A8-A356-2561411A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102E3356-B435-47A8-A356-2561411A4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F44BD8-370A-4312-9F29-7DFC834C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3F44BD8-370A-4312-9F29-7DFC834C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3F44BD8-370A-4312-9F29-7DFC834C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3F44BD8-370A-4312-9F29-7DFC834C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3F44BD8-370A-4312-9F29-7DFC834C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8345E-5FB4-476F-A806-0A2B678CB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3E08345E-5FB4-476F-A806-0A2B678CB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3E08345E-5FB4-476F-A806-0A2B678CB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3E08345E-5FB4-476F-A806-0A2B678CB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5B966-ABDD-4B94-9325-2BE7052A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B275B966-ABDD-4B94-9325-2BE7052A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B275B966-ABDD-4B94-9325-2BE7052A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B275B966-ABDD-4B94-9325-2BE7052A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B275B966-ABDD-4B94-9325-2BE7052A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EDD52A3-3BC3-43B1-938A-CA65B0E7B5B4}"/>
              </a:ext>
            </a:extLst>
          </p:cNvPr>
          <p:cNvSpPr/>
          <p:nvPr/>
        </p:nvSpPr>
        <p:spPr>
          <a:xfrm>
            <a:off x="1" y="0"/>
            <a:ext cx="54744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smtClean="0">
                <a:ln/>
                <a:solidFill>
                  <a:srgbClr val="DEC708"/>
                </a:solidFill>
              </a:rPr>
              <a:t>SANCTUARUL CERESC</a:t>
            </a:r>
            <a:endParaRPr lang="ro-RO" sz="3600" b="1">
              <a:ln/>
              <a:solidFill>
                <a:srgbClr val="DEC708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E8EC098-AAA6-4C92-A5B2-3A90AE7A387B}"/>
              </a:ext>
            </a:extLst>
          </p:cNvPr>
          <p:cNvSpPr/>
          <p:nvPr/>
        </p:nvSpPr>
        <p:spPr>
          <a:xfrm>
            <a:off x="5474440" y="44727"/>
            <a:ext cx="3560064" cy="1477328"/>
          </a:xfrm>
          <a:prstGeom prst="rect">
            <a:avLst/>
          </a:prstGeom>
          <a:solidFill>
            <a:srgbClr val="E7B7B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7C2A2C"/>
                </a:solidFill>
                <a:latin typeface="Comic Sans MS" panose="030F0702030302020204" pitchFamily="66" charset="0"/>
              </a:rPr>
              <a:t>„[Isus] ca slujitor al Locului Preasfânt şi al adevăratului cort, care a fost ridicat nu de un om, ci de Domnul.” </a:t>
            </a:r>
            <a:r>
              <a:rPr lang="ro-RO" sz="1600" b="1" dirty="0" smtClean="0">
                <a:solidFill>
                  <a:srgbClr val="7C2A2C"/>
                </a:solidFill>
                <a:latin typeface="Comic Sans MS" panose="030F0702030302020204" pitchFamily="66" charset="0"/>
              </a:rPr>
              <a:t>(Evrei 8:2)</a:t>
            </a:r>
            <a:endParaRPr lang="ro-RO" sz="1600" b="1" dirty="0">
              <a:solidFill>
                <a:srgbClr val="7C2A2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2A77755-14F7-402F-A678-BF0C550CF367}"/>
              </a:ext>
            </a:extLst>
          </p:cNvPr>
          <p:cNvSpPr txBox="1"/>
          <p:nvPr/>
        </p:nvSpPr>
        <p:spPr>
          <a:xfrm>
            <a:off x="155763" y="502188"/>
            <a:ext cx="51629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toată Biblia găsim referinţe la un Templu sau Sanctuar ceresc, locaş al lui Dumnezeu (Psalmii 11:4; 102:19; Ap. 7:15;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:5; Evrei 9:24).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 înţelege funcţiile acestui Sanctuar prin intermediul sanctuarului pământesc şi a serviciilor acestuia. Motivul existenţei acestui Sanctuar este eliminarea păcatului.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Isus, Marele Preot ceresc, trăieşte acolo pentru a mijloci pentru noi (Evrei 7:25).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Ispăşirii reprezintă judecata care trebuie să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aibe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 în Sanctuarul ceresc înainte de cea de-a Doua Venire (care a început în anul 1844, vezi Lev. 16; Dan. 8:14).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B8F4356-8435-42B3-84BA-069EF73E2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023" y="1587989"/>
            <a:ext cx="3560064" cy="5187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interior, mesa, sentado&#10;&#10;Descripción generada con confianza muy alta">
            <a:extLst>
              <a:ext uri="{FF2B5EF4-FFF2-40B4-BE49-F238E27FC236}">
                <a16:creationId xmlns:a16="http://schemas.microsoft.com/office/drawing/2014/main" xmlns="" id="{294CAE61-D8FC-47D1-92D4-AB46B381B5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8" y="5114733"/>
            <a:ext cx="2202880" cy="165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C5890CE-645B-4AA9-A3CC-08377003276E}"/>
              </a:ext>
            </a:extLst>
          </p:cNvPr>
          <p:cNvSpPr/>
          <p:nvPr/>
        </p:nvSpPr>
        <p:spPr>
          <a:xfrm>
            <a:off x="2459348" y="5129085"/>
            <a:ext cx="30062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Lucrarea lui Hristos în Sanctuarul ceresc ne uneşte în recunoaşterea nevoii continue de mila lui Dumnezeu.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162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CDC3918-05AC-407D-A8DD-01B9DB315044}"/>
              </a:ext>
            </a:extLst>
          </p:cNvPr>
          <p:cNvSpPr/>
          <p:nvPr/>
        </p:nvSpPr>
        <p:spPr>
          <a:xfrm>
            <a:off x="0" y="45769"/>
            <a:ext cx="248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SABATUL</a:t>
            </a:r>
            <a:endParaRPr lang="es-E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0AAF281-E3D8-4163-B830-6ED90F674EE5}"/>
              </a:ext>
            </a:extLst>
          </p:cNvPr>
          <p:cNvSpPr/>
          <p:nvPr/>
        </p:nvSpPr>
        <p:spPr>
          <a:xfrm>
            <a:off x="87873" y="580313"/>
            <a:ext cx="2285502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 smtClean="0">
                <a:solidFill>
                  <a:srgbClr val="44546A"/>
                </a:solidFill>
                <a:latin typeface="Comic Sans MS" panose="030F0702030302020204" pitchFamily="66" charset="0"/>
              </a:rPr>
              <a:t>„</a:t>
            </a:r>
            <a:r>
              <a:rPr lang="pt-BR" b="1" dirty="0" smtClean="0">
                <a:solidFill>
                  <a:srgbClr val="44546A"/>
                </a:solidFill>
                <a:latin typeface="Comic Sans MS" panose="030F0702030302020204" pitchFamily="66" charset="0"/>
              </a:rPr>
              <a:t>Adu-ţi </a:t>
            </a:r>
            <a:r>
              <a:rPr lang="pt-BR" b="1" dirty="0">
                <a:solidFill>
                  <a:srgbClr val="44546A"/>
                </a:solidFill>
                <a:latin typeface="Comic Sans MS" panose="030F0702030302020204" pitchFamily="66" charset="0"/>
              </a:rPr>
              <a:t>aminte de ziua de odihnă, ca s-o </a:t>
            </a:r>
            <a:r>
              <a:rPr lang="pt-BR" b="1" dirty="0" smtClean="0">
                <a:solidFill>
                  <a:srgbClr val="44546A"/>
                </a:solidFill>
                <a:latin typeface="Comic Sans MS" panose="030F0702030302020204" pitchFamily="66" charset="0"/>
              </a:rPr>
              <a:t>sfinţeşti</a:t>
            </a:r>
            <a:r>
              <a:rPr lang="pt-BR" b="1" dirty="0">
                <a:solidFill>
                  <a:srgbClr val="44546A"/>
                </a:solidFill>
                <a:latin typeface="Comic Sans MS" panose="030F0702030302020204" pitchFamily="66" charset="0"/>
              </a:rPr>
              <a:t>. </a:t>
            </a:r>
            <a:r>
              <a:rPr lang="es-ES" b="1" dirty="0" smtClean="0">
                <a:solidFill>
                  <a:srgbClr val="44546A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 smtClean="0">
                <a:solidFill>
                  <a:srgbClr val="44546A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dirty="0" smtClean="0">
                <a:solidFill>
                  <a:srgbClr val="44546A"/>
                </a:solidFill>
                <a:latin typeface="Comic Sans MS" panose="030F0702030302020204" pitchFamily="66" charset="0"/>
              </a:rPr>
              <a:t>Exod</a:t>
            </a:r>
            <a:r>
              <a:rPr lang="es-ES" sz="1600" b="1" dirty="0" smtClean="0">
                <a:solidFill>
                  <a:srgbClr val="44546A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44546A"/>
                </a:solidFill>
                <a:latin typeface="Comic Sans MS" panose="030F0702030302020204" pitchFamily="66" charset="0"/>
              </a:rPr>
              <a:t>20:8)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4559AEF-D6BE-4E15-B48F-EF481B107E5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4276608"/>
              </p:ext>
            </p:extLst>
          </p:nvPr>
        </p:nvGraphicFramePr>
        <p:xfrm>
          <a:off x="2489218" y="87021"/>
          <a:ext cx="6530197" cy="667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hierba, exterior, cielo, edificio&#10;&#10;Descripción generada con confianza muy alta">
            <a:extLst>
              <a:ext uri="{FF2B5EF4-FFF2-40B4-BE49-F238E27FC236}">
                <a16:creationId xmlns:a16="http://schemas.microsoft.com/office/drawing/2014/main" xmlns="" id="{3FCF914E-3469-4387-AADD-BCA4299B0A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4585" y="1858315"/>
            <a:ext cx="2248790" cy="141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Imagen que contiene persona, exterior, edificio, de madera&#10;&#10;Descripción generada con confianza alta">
            <a:extLst>
              <a:ext uri="{FF2B5EF4-FFF2-40B4-BE49-F238E27FC236}">
                <a16:creationId xmlns:a16="http://schemas.microsoft.com/office/drawing/2014/main" xmlns="" id="{9EE1D750-CECB-4DE8-9D73-26850A10C3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4586" y="3320788"/>
            <a:ext cx="2248790" cy="1517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Imagen que contiene hierba, exterior, persona, edificio&#10;&#10;Descripción generada con confianza muy alta">
            <a:extLst>
              <a:ext uri="{FF2B5EF4-FFF2-40B4-BE49-F238E27FC236}">
                <a16:creationId xmlns:a16="http://schemas.microsoft.com/office/drawing/2014/main" xmlns="" id="{172562CE-9D62-4588-BE86-4463B05ADFC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4586" y="4916748"/>
            <a:ext cx="2248790" cy="1842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Imagen que contiene objeto&#10;&#10;Descripción generada con confianza muy alta">
            <a:extLst>
              <a:ext uri="{FF2B5EF4-FFF2-40B4-BE49-F238E27FC236}">
                <a16:creationId xmlns:a16="http://schemas.microsoft.com/office/drawing/2014/main" xmlns="" id="{F624DB52-0196-4B1A-8BDB-C5F213471DC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91" y="537729"/>
            <a:ext cx="308741" cy="3087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2C02C51-A2D9-4C82-8DCD-5C6E40044D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90" y="5077528"/>
            <a:ext cx="308741" cy="3087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98BA4F9-DEE1-4E0A-BFF8-1E111E1BEE4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21" y="3166417"/>
            <a:ext cx="308741" cy="308741"/>
          </a:xfrm>
          <a:prstGeom prst="rect">
            <a:avLst/>
          </a:prstGeom>
        </p:spPr>
      </p:pic>
      <p:pic>
        <p:nvPicPr>
          <p:cNvPr id="19" name="Imagen 18" descr="Imagen que contiene objeto&#10;&#10;Descripción generada con confianza muy alta">
            <a:extLst>
              <a:ext uri="{FF2B5EF4-FFF2-40B4-BE49-F238E27FC236}">
                <a16:creationId xmlns:a16="http://schemas.microsoft.com/office/drawing/2014/main" xmlns="" id="{34686913-7D61-4BCD-AE06-68B3FC7EBF8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23" y="1146856"/>
            <a:ext cx="308741" cy="308741"/>
          </a:xfrm>
          <a:prstGeom prst="rect">
            <a:avLst/>
          </a:prstGeom>
        </p:spPr>
      </p:pic>
      <p:pic>
        <p:nvPicPr>
          <p:cNvPr id="20" name="Imagen 19" descr="Imagen que contiene objeto&#10;&#10;Descripción generada con confianza muy alta">
            <a:extLst>
              <a:ext uri="{FF2B5EF4-FFF2-40B4-BE49-F238E27FC236}">
                <a16:creationId xmlns:a16="http://schemas.microsoft.com/office/drawing/2014/main" xmlns="" id="{19C71ACB-8A4D-4068-A27A-3125882AF4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23" y="1749864"/>
            <a:ext cx="308741" cy="30874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0650E05-4E47-4A27-98EE-5D368E40244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21" y="3711022"/>
            <a:ext cx="308741" cy="30874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64EFDAF6-1B7A-416E-B0FA-89957A914A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21" y="5418535"/>
            <a:ext cx="308741" cy="30874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914BF176-68C7-4224-A9C2-381132E924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22" y="6003767"/>
            <a:ext cx="308741" cy="308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14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444FF7-1680-456F-9B69-A676C7337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F1444FF7-1680-456F-9B69-A676C7337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754B26-C5A4-4CD3-BCA5-72D05D509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A754B26-C5A4-4CD3-BCA5-72D05D509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CB971-2CF5-42AB-903E-5AD448D5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005CB971-2CF5-42AB-903E-5AD448D5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304177-D38E-436E-857B-C91A1EA79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4E304177-D38E-436E-857B-C91A1EA79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9A0801-F0A0-4173-B5FF-6CDFBAB46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DE9A0801-F0A0-4173-B5FF-6CDFBAB46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A67B3A-4082-4185-B5AF-90657A985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10A67B3A-4082-4185-B5AF-90657A985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5A9F5FE-4334-49CB-921C-27AF098A2E74}"/>
              </a:ext>
            </a:extLst>
          </p:cNvPr>
          <p:cNvSpPr/>
          <p:nvPr/>
        </p:nvSpPr>
        <p:spPr>
          <a:xfrm>
            <a:off x="0" y="-3450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STAREA MORŢILOR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6A04FCB-1792-4837-84DB-2BC10BF7556E}"/>
              </a:ext>
            </a:extLst>
          </p:cNvPr>
          <p:cNvSpPr/>
          <p:nvPr/>
        </p:nvSpPr>
        <p:spPr>
          <a:xfrm>
            <a:off x="0" y="6717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„Când ceea ce este supus putrezirii se va fi îmbrăcat în neputrezire, iar ceea ce este muritor se va fi îmbrăcat în nemurire, atunci se va împlini cuvântul care a fost scris: „Moartea a fost înghiţită de victorie.” 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Corinteni 15:54 </a:t>
            </a:r>
            <a:r>
              <a:rPr lang="ro-RO" sz="1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188E76A-FD57-4DCB-99A3-8D1A2512A988}"/>
              </a:ext>
            </a:extLst>
          </p:cNvPr>
          <p:cNvSpPr txBox="1"/>
          <p:nvPr/>
        </p:nvSpPr>
        <p:spPr>
          <a:xfrm>
            <a:off x="186870" y="1766556"/>
            <a:ext cx="6469122" cy="170816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Nu putem avea nemurirea până ce moartea nu a fost distrusă. Aşadar, nu poate exista un suflet nemuritor care să trăiască după ce noi am murit.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Doar în Dumnezeu este nemurire (1 Tim. 6:15-16). El ne-o va da la cea de-a Doua Venire (1 Cor. 15:50-55; </a:t>
            </a:r>
            <a:r>
              <a:rPr lang="ro-RO" sz="2000" b="1" dirty="0" err="1" smtClean="0"/>
              <a:t>Tes</a:t>
            </a:r>
            <a:r>
              <a:rPr lang="ro-RO" sz="2000" b="1" dirty="0" smtClean="0"/>
              <a:t>. 4:13-18).</a:t>
            </a:r>
            <a:endParaRPr lang="ro-RO" sz="2000" b="1" dirty="0"/>
          </a:p>
        </p:txBody>
      </p:sp>
      <p:pic>
        <p:nvPicPr>
          <p:cNvPr id="7" name="Imagen 6" descr="Imagen que contiene persona, interior&#10;&#10;Descripción generada con confianza alta">
            <a:extLst>
              <a:ext uri="{FF2B5EF4-FFF2-40B4-BE49-F238E27FC236}">
                <a16:creationId xmlns:a16="http://schemas.microsoft.com/office/drawing/2014/main" xmlns="" id="{558ACF13-22F6-4521-A1EB-46A62D3BC2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0" y="3646188"/>
            <a:ext cx="4342244" cy="3070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4A15268-FB9C-4A53-B007-7FD3FC98C330}"/>
              </a:ext>
            </a:extLst>
          </p:cNvPr>
          <p:cNvSpPr/>
          <p:nvPr/>
        </p:nvSpPr>
        <p:spPr>
          <a:xfrm>
            <a:off x="4577471" y="3900605"/>
            <a:ext cx="4469814" cy="293926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Între timp, atunci când murim, dormim până în momentul în care vom fi treziţi de vocea lui Isus (</a:t>
            </a:r>
            <a:r>
              <a:rPr lang="ro-RO" sz="2000" b="1" dirty="0" err="1" smtClean="0"/>
              <a:t>Ecl</a:t>
            </a:r>
            <a:r>
              <a:rPr lang="ro-RO" sz="2000" b="1" dirty="0" smtClean="0"/>
              <a:t>. 9:5-6, 10; </a:t>
            </a:r>
            <a:r>
              <a:rPr lang="ro-RO" sz="2000" b="1" dirty="0" err="1" smtClean="0"/>
              <a:t>Ps</a:t>
            </a:r>
            <a:r>
              <a:rPr lang="ro-RO" sz="2000" b="1" dirty="0" smtClean="0"/>
              <a:t>. 146:4; 115:17; Ioan 11:11-15; 5:28).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Interpretarea noastră cu privire la starea omului în moarte ne uneşte în recunoaşterea sfârşitului nostru şi a dependenţei de Dumnezeu la fiecare suflare de viaţă.</a:t>
            </a:r>
            <a:endParaRPr lang="ro-RO" sz="2000" b="1" dirty="0"/>
          </a:p>
        </p:txBody>
      </p:sp>
      <p:pic>
        <p:nvPicPr>
          <p:cNvPr id="12" name="Imagen 11" descr="Imagen que contiene persona, interior, cama, ropa&#10;&#10;Descripción generada con confianza muy alta">
            <a:extLst>
              <a:ext uri="{FF2B5EF4-FFF2-40B4-BE49-F238E27FC236}">
                <a16:creationId xmlns:a16="http://schemas.microsoft.com/office/drawing/2014/main" xmlns="" id="{56B4060F-A19B-44BD-BA53-9518FA1F99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38" y="1708773"/>
            <a:ext cx="2070095" cy="21631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7468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9A24377-3885-4594-AC71-D8D5C167BD2C}"/>
              </a:ext>
            </a:extLst>
          </p:cNvPr>
          <p:cNvSpPr/>
          <p:nvPr/>
        </p:nvSpPr>
        <p:spPr>
          <a:xfrm>
            <a:off x="966156" y="868865"/>
            <a:ext cx="74791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Bef>
                <a:spcPts val="600"/>
              </a:spcBef>
            </a:pPr>
            <a:r>
              <a:rPr lang="ro-RO" sz="2000" dirty="0" smtClean="0">
                <a:latin typeface="Arial Black" panose="020B0A04020102020204" pitchFamily="34" charset="0"/>
              </a:rPr>
              <a:t>„Cu toate că avem o lucrare individuală şi o responsabilitate individuală înaintea lui Dumnezeu, nu trebuie să ne ţinem de propriile noastre criterii fără să ţinem seama de opiniile şi sentimentele fraţilor noştri, deoarece o asemenea atitudine va produce dezordine în biserică. Predicatorii au datoria de a respecta criteriile fraţilor lor; dar relaţiile dintre unii şi alţii, la fel şi doctrinele pe care le prezintă, trebuie să fie testate pe piatra Legii şi a mărturiei. Aşadar, dacă inimile sunt dispuse să primească învăţătură, nu va fi dezbinare între noi. Unii răspândesc dezordinea şi se depărtează de marile limite ale credinţei; dar Dumnezeu îi mişcă pe slujitorii săi pentru a avea unitate în duh şi doctrină”</a:t>
            </a:r>
            <a:endParaRPr lang="ro-RO" sz="2000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1520E13-A6A6-4A14-B6F0-7A8E46A29B3B}"/>
              </a:ext>
            </a:extLst>
          </p:cNvPr>
          <p:cNvSpPr txBox="1"/>
          <p:nvPr/>
        </p:nvSpPr>
        <p:spPr>
          <a:xfrm>
            <a:off x="3790074" y="6004440"/>
            <a:ext cx="450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2000" b="1" dirty="0" err="1" smtClean="0"/>
              <a:t>E.G.W</a:t>
            </a:r>
            <a:r>
              <a:rPr lang="ro-RO" sz="2000" b="1" dirty="0" smtClean="0"/>
              <a:t>. (Mărturii selecte, vol. 1, pag. 201)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4031033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979</Words>
  <Application>Microsoft Office PowerPoint</Application>
  <PresentationFormat>Expunere pe ecran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Arial Black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8 - Unitatea in credinta</dc:title>
  <dc:subject>Studiu Biblic, Trim. IV, 2018 – Unitatea in Hristos</dc:subject>
  <dc:creator>Sergio Fustero Carreras</dc:creator>
  <cp:keywords>http://www.fustero.net/es/index_ro.php</cp:keywords>
  <cp:lastModifiedBy>Administrator</cp:lastModifiedBy>
  <cp:revision>82</cp:revision>
  <dcterms:created xsi:type="dcterms:W3CDTF">2018-10-07T14:07:53Z</dcterms:created>
  <dcterms:modified xsi:type="dcterms:W3CDTF">2018-11-23T12:03:12Z</dcterms:modified>
</cp:coreProperties>
</file>