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diagrams/colors2.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68" r:id="rId3"/>
    <p:sldId id="269" r:id="rId4"/>
    <p:sldId id="257" r:id="rId5"/>
    <p:sldId id="258" r:id="rId6"/>
    <p:sldId id="259" r:id="rId7"/>
    <p:sldId id="260" r:id="rId8"/>
    <p:sldId id="261" r:id="rId9"/>
    <p:sldId id="262" r:id="rId10"/>
    <p:sldId id="263" r:id="rId11"/>
    <p:sldId id="264" r:id="rId12"/>
    <p:sldId id="265" r:id="rId13"/>
  </p:sldIdLst>
  <p:sldSz cx="9144000" cy="6858000" type="screen4x3"/>
  <p:notesSz cx="6858000" cy="9144000"/>
  <p:embeddedFontLst>
    <p:embeddedFont>
      <p:font typeface="Calibri" pitchFamily="34" charset="0"/>
      <p:regular r:id="rId14"/>
      <p:bold r:id="rId15"/>
      <p:italic r:id="rId16"/>
      <p:boldItalic r:id="rId17"/>
    </p:embeddedFont>
    <p:embeddedFont>
      <p:font typeface="Comic Sans MS" pitchFamily="66" charset="0"/>
      <p:regular r:id="rId18"/>
      <p:bold r:id="rId19"/>
    </p:embeddedFont>
    <p:embeddedFont>
      <p:font typeface="Arial Black" pitchFamily="34" charset="0"/>
      <p:bold r:id="rId20"/>
    </p:embeddedFont>
    <p:embeddedFont>
      <p:font typeface="Calibri Light" pitchFamily="34" charset="0"/>
      <p:regular r:id="rId21"/>
      <p: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99"/>
    <a:srgbClr val="A58E6C"/>
    <a:srgbClr val="B381D9"/>
    <a:srgbClr val="F7ABA3"/>
    <a:srgbClr val="A33E2B"/>
    <a:srgbClr val="AD0F3C"/>
    <a:srgbClr val="6A0925"/>
    <a:srgbClr val="60504C"/>
    <a:srgbClr val="6D5B57"/>
    <a:srgbClr val="F1B4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103" d="100"/>
          <a:sy n="103" d="100"/>
        </p:scale>
        <p:origin x="-108" y="-13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DC17CD-9628-45E0-88FC-F1ADF78587F9}"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s-ES"/>
        </a:p>
      </dgm:t>
    </dgm:pt>
    <dgm:pt modelId="{7632C7AF-163D-407C-8942-B859E0EEC6AE}">
      <dgm:prSet>
        <dgm:style>
          <a:lnRef idx="3">
            <a:schemeClr val="lt1"/>
          </a:lnRef>
          <a:fillRef idx="1">
            <a:schemeClr val="accent4"/>
          </a:fillRef>
          <a:effectRef idx="1">
            <a:schemeClr val="accent4"/>
          </a:effectRef>
          <a:fontRef idx="minor">
            <a:schemeClr val="lt1"/>
          </a:fontRef>
        </dgm:style>
      </dgm:prSet>
      <dgm:spPr>
        <a:solidFill>
          <a:srgbClr val="F7ABA3"/>
        </a:solidFill>
      </dgm:spPr>
      <dgm:t>
        <a:bodyPr lIns="468000" rIns="324000"/>
        <a:lstStyle/>
        <a:p>
          <a:r>
            <a:rPr lang="ro-RO" b="1" noProof="0" smtClean="0"/>
            <a:t>Diferenţe personale.</a:t>
          </a:r>
          <a:endParaRPr lang="ro-RO" noProof="0"/>
        </a:p>
      </dgm:t>
    </dgm:pt>
    <dgm:pt modelId="{995BF971-763C-4EE5-B4A9-27A672EF5B4A}" type="parTrans" cxnId="{8F79BBC8-6D51-4AD3-96E1-9F18029441EF}">
      <dgm:prSet/>
      <dgm:spPr/>
      <dgm:t>
        <a:bodyPr/>
        <a:lstStyle/>
        <a:p>
          <a:endParaRPr lang="es-ES"/>
        </a:p>
      </dgm:t>
    </dgm:pt>
    <dgm:pt modelId="{CDE5B074-DBD9-4B17-8D5B-029223CDD9DF}" type="sibTrans" cxnId="{8F79BBC8-6D51-4AD3-96E1-9F18029441EF}">
      <dgm:prSet/>
      <dgm:spPr/>
      <dgm:t>
        <a:bodyPr/>
        <a:lstStyle/>
        <a:p>
          <a:endParaRPr lang="es-ES"/>
        </a:p>
      </dgm:t>
    </dgm:pt>
    <dgm:pt modelId="{AA583B7B-5F50-428A-808C-D6B1B50937E3}">
      <dgm:prSet>
        <dgm:style>
          <a:lnRef idx="3">
            <a:schemeClr val="lt1"/>
          </a:lnRef>
          <a:fillRef idx="1">
            <a:schemeClr val="accent4"/>
          </a:fillRef>
          <a:effectRef idx="1">
            <a:schemeClr val="accent4"/>
          </a:effectRef>
          <a:fontRef idx="minor">
            <a:schemeClr val="lt1"/>
          </a:fontRef>
        </dgm:style>
      </dgm:prSet>
      <dgm:spPr>
        <a:solidFill>
          <a:srgbClr val="F7ABA3"/>
        </a:solidFill>
      </dgm:spPr>
      <dgm:t>
        <a:bodyPr lIns="468000" rIns="324000"/>
        <a:lstStyle/>
        <a:p>
          <a:r>
            <a:rPr lang="ro-RO" b="1" noProof="0" dirty="0" smtClean="0"/>
            <a:t>Fapte 6:1-7.</a:t>
          </a:r>
          <a:endParaRPr lang="ro-RO" noProof="0" dirty="0"/>
        </a:p>
      </dgm:t>
    </dgm:pt>
    <dgm:pt modelId="{D015249F-7C91-49CC-A610-7F4273A40FA6}" type="parTrans" cxnId="{AAA59A60-FAC9-4182-A3C7-CD647FBD5392}">
      <dgm:prSet/>
      <dgm:spPr/>
      <dgm:t>
        <a:bodyPr/>
        <a:lstStyle/>
        <a:p>
          <a:endParaRPr lang="es-ES"/>
        </a:p>
      </dgm:t>
    </dgm:pt>
    <dgm:pt modelId="{99BC0AA3-A54C-40A6-80E9-0055C9FD977D}" type="sibTrans" cxnId="{AAA59A60-FAC9-4182-A3C7-CD647FBD5392}">
      <dgm:prSet/>
      <dgm:spPr/>
      <dgm:t>
        <a:bodyPr/>
        <a:lstStyle/>
        <a:p>
          <a:endParaRPr lang="es-ES"/>
        </a:p>
      </dgm:t>
    </dgm:pt>
    <dgm:pt modelId="{9C505BED-7D32-4EC6-BA7F-B4E142FF2593}">
      <dgm:prSet>
        <dgm:style>
          <a:lnRef idx="3">
            <a:schemeClr val="lt1"/>
          </a:lnRef>
          <a:fillRef idx="1">
            <a:schemeClr val="accent6"/>
          </a:fillRef>
          <a:effectRef idx="1">
            <a:schemeClr val="accent6"/>
          </a:effectRef>
          <a:fontRef idx="minor">
            <a:schemeClr val="lt1"/>
          </a:fontRef>
        </dgm:style>
      </dgm:prSet>
      <dgm:spPr>
        <a:solidFill>
          <a:schemeClr val="accent4">
            <a:lumMod val="40000"/>
            <a:lumOff val="60000"/>
          </a:schemeClr>
        </a:solidFill>
      </dgm:spPr>
      <dgm:t>
        <a:bodyPr lIns="468000" rIns="324000"/>
        <a:lstStyle/>
        <a:p>
          <a:r>
            <a:rPr lang="ro-RO" b="1" noProof="0" smtClean="0"/>
            <a:t>Diferenţe culturale. </a:t>
          </a:r>
          <a:endParaRPr lang="ro-RO" noProof="0"/>
        </a:p>
      </dgm:t>
    </dgm:pt>
    <dgm:pt modelId="{6F70D4BB-85BA-414B-A7D4-5E4AB72E95BB}" type="parTrans" cxnId="{CF008C0E-90C2-4C50-A307-C56F1EE466E8}">
      <dgm:prSet/>
      <dgm:spPr/>
      <dgm:t>
        <a:bodyPr/>
        <a:lstStyle/>
        <a:p>
          <a:endParaRPr lang="es-ES"/>
        </a:p>
      </dgm:t>
    </dgm:pt>
    <dgm:pt modelId="{34B78262-AAE8-44E5-8A0F-035EB4F8E8E4}" type="sibTrans" cxnId="{CF008C0E-90C2-4C50-A307-C56F1EE466E8}">
      <dgm:prSet/>
      <dgm:spPr/>
      <dgm:t>
        <a:bodyPr/>
        <a:lstStyle/>
        <a:p>
          <a:endParaRPr lang="es-ES"/>
        </a:p>
      </dgm:t>
    </dgm:pt>
    <dgm:pt modelId="{590F792D-1C81-4EF7-9BE7-060256627659}">
      <dgm:prSet>
        <dgm:style>
          <a:lnRef idx="3">
            <a:schemeClr val="lt1"/>
          </a:lnRef>
          <a:fillRef idx="1">
            <a:schemeClr val="accent6"/>
          </a:fillRef>
          <a:effectRef idx="1">
            <a:schemeClr val="accent6"/>
          </a:effectRef>
          <a:fontRef idx="minor">
            <a:schemeClr val="lt1"/>
          </a:fontRef>
        </dgm:style>
      </dgm:prSet>
      <dgm:spPr>
        <a:solidFill>
          <a:schemeClr val="accent4">
            <a:lumMod val="40000"/>
            <a:lumOff val="60000"/>
          </a:schemeClr>
        </a:solidFill>
      </dgm:spPr>
      <dgm:t>
        <a:bodyPr lIns="468000" rIns="324000"/>
        <a:lstStyle/>
        <a:p>
          <a:r>
            <a:rPr lang="ro-RO" b="1" noProof="0" dirty="0" smtClean="0"/>
            <a:t>Fapte 10:1-11:24.</a:t>
          </a:r>
          <a:endParaRPr lang="ro-RO" noProof="0" dirty="0"/>
        </a:p>
      </dgm:t>
    </dgm:pt>
    <dgm:pt modelId="{3230743B-1825-48D7-AC64-483380FCC2E4}" type="parTrans" cxnId="{CD377682-4770-4992-A11A-6FBDA11BEF48}">
      <dgm:prSet/>
      <dgm:spPr/>
      <dgm:t>
        <a:bodyPr/>
        <a:lstStyle/>
        <a:p>
          <a:endParaRPr lang="es-ES"/>
        </a:p>
      </dgm:t>
    </dgm:pt>
    <dgm:pt modelId="{ED288CC7-F0BF-4CAD-8697-287697FDD4E1}" type="sibTrans" cxnId="{CD377682-4770-4992-A11A-6FBDA11BEF48}">
      <dgm:prSet/>
      <dgm:spPr/>
      <dgm:t>
        <a:bodyPr/>
        <a:lstStyle/>
        <a:p>
          <a:endParaRPr lang="es-ES"/>
        </a:p>
      </dgm:t>
    </dgm:pt>
    <dgm:pt modelId="{D8EF32BA-8856-4FCE-A61C-3EBB774DB575}">
      <dgm:prSet>
        <dgm:style>
          <a:lnRef idx="3">
            <a:schemeClr val="lt1"/>
          </a:lnRef>
          <a:fillRef idx="1">
            <a:schemeClr val="accent6"/>
          </a:fillRef>
          <a:effectRef idx="1">
            <a:schemeClr val="accent6"/>
          </a:effectRef>
          <a:fontRef idx="minor">
            <a:schemeClr val="lt1"/>
          </a:fontRef>
        </dgm:style>
      </dgm:prSet>
      <dgm:spPr>
        <a:solidFill>
          <a:srgbClr val="BD92DE"/>
        </a:solidFill>
      </dgm:spPr>
      <dgm:t>
        <a:bodyPr lIns="468000" rIns="324000"/>
        <a:lstStyle/>
        <a:p>
          <a:r>
            <a:rPr lang="ro-RO" b="1" noProof="0" smtClean="0"/>
            <a:t>Diferenţe de doctrină. </a:t>
          </a:r>
          <a:endParaRPr lang="ro-RO" noProof="0"/>
        </a:p>
      </dgm:t>
    </dgm:pt>
    <dgm:pt modelId="{DDE3105D-5114-4D2F-9025-6087C1C7E4E1}" type="parTrans" cxnId="{FF7BEE8F-C138-4679-960E-6E9ACE1389B0}">
      <dgm:prSet/>
      <dgm:spPr/>
      <dgm:t>
        <a:bodyPr/>
        <a:lstStyle/>
        <a:p>
          <a:endParaRPr lang="es-ES"/>
        </a:p>
      </dgm:t>
    </dgm:pt>
    <dgm:pt modelId="{55B5C10D-D0E6-4A46-B6A7-83EF87DFF455}" type="sibTrans" cxnId="{FF7BEE8F-C138-4679-960E-6E9ACE1389B0}">
      <dgm:prSet/>
      <dgm:spPr/>
      <dgm:t>
        <a:bodyPr/>
        <a:lstStyle/>
        <a:p>
          <a:endParaRPr lang="es-ES"/>
        </a:p>
      </dgm:t>
    </dgm:pt>
    <dgm:pt modelId="{0019689A-1166-428F-A437-2AB30FC27886}">
      <dgm:prSet>
        <dgm:style>
          <a:lnRef idx="3">
            <a:schemeClr val="lt1"/>
          </a:lnRef>
          <a:fillRef idx="1">
            <a:schemeClr val="accent6"/>
          </a:fillRef>
          <a:effectRef idx="1">
            <a:schemeClr val="accent6"/>
          </a:effectRef>
          <a:fontRef idx="minor">
            <a:schemeClr val="lt1"/>
          </a:fontRef>
        </dgm:style>
      </dgm:prSet>
      <dgm:spPr>
        <a:solidFill>
          <a:srgbClr val="BD92DE"/>
        </a:solidFill>
      </dgm:spPr>
      <dgm:t>
        <a:bodyPr lIns="468000" rIns="324000"/>
        <a:lstStyle/>
        <a:p>
          <a:r>
            <a:rPr lang="ro-RO" b="1" noProof="0" dirty="0" smtClean="0"/>
            <a:t>Fapte 15:1-22.</a:t>
          </a:r>
          <a:endParaRPr lang="ro-RO" noProof="0" dirty="0"/>
        </a:p>
      </dgm:t>
    </dgm:pt>
    <dgm:pt modelId="{1A693494-5E3B-4293-9225-3408DDEF8203}" type="parTrans" cxnId="{2D68FF7D-B2A9-49AA-98DD-F57DDE3A27DB}">
      <dgm:prSet/>
      <dgm:spPr/>
      <dgm:t>
        <a:bodyPr/>
        <a:lstStyle/>
        <a:p>
          <a:endParaRPr lang="es-ES"/>
        </a:p>
      </dgm:t>
    </dgm:pt>
    <dgm:pt modelId="{1B1CAA60-6DC6-4C68-A16C-D4680DD03338}" type="sibTrans" cxnId="{2D68FF7D-B2A9-49AA-98DD-F57DDE3A27DB}">
      <dgm:prSet/>
      <dgm:spPr/>
      <dgm:t>
        <a:bodyPr/>
        <a:lstStyle/>
        <a:p>
          <a:endParaRPr lang="es-ES"/>
        </a:p>
      </dgm:t>
    </dgm:pt>
    <dgm:pt modelId="{6B6EE166-120C-4E3E-994B-3D8A2A3F4DB4}" type="pres">
      <dgm:prSet presAssocID="{53DC17CD-9628-45E0-88FC-F1ADF78587F9}" presName="Name0" presStyleCnt="0">
        <dgm:presLayoutVars>
          <dgm:dir/>
          <dgm:resizeHandles val="exact"/>
        </dgm:presLayoutVars>
      </dgm:prSet>
      <dgm:spPr/>
      <dgm:t>
        <a:bodyPr/>
        <a:lstStyle/>
        <a:p>
          <a:endParaRPr lang="ro-RO"/>
        </a:p>
      </dgm:t>
    </dgm:pt>
    <dgm:pt modelId="{3307912F-156B-4CCF-B114-691181A7AC40}" type="pres">
      <dgm:prSet presAssocID="{7632C7AF-163D-407C-8942-B859E0EEC6AE}" presName="composite" presStyleCnt="0"/>
      <dgm:spPr/>
    </dgm:pt>
    <dgm:pt modelId="{B338A190-DACC-41C1-9B47-C0AD9E7A2903}" type="pres">
      <dgm:prSet presAssocID="{7632C7AF-163D-407C-8942-B859E0EEC6AE}" presName="rect1" presStyleLbl="trAlignAcc1" presStyleIdx="0" presStyleCnt="3">
        <dgm:presLayoutVars>
          <dgm:bulletEnabled val="1"/>
        </dgm:presLayoutVars>
      </dgm:prSet>
      <dgm:spPr/>
      <dgm:t>
        <a:bodyPr/>
        <a:lstStyle/>
        <a:p>
          <a:endParaRPr lang="ro-RO"/>
        </a:p>
      </dgm:t>
    </dgm:pt>
    <dgm:pt modelId="{A1A5E272-B5AA-4D65-B375-2E806FC0D395}" type="pres">
      <dgm:prSet presAssocID="{7632C7AF-163D-407C-8942-B859E0EEC6AE}" presName="rect2" presStyleLbl="fgImgPlace1" presStyleIdx="0" presStyleCnt="3" custLinFactNeighborX="-31646"/>
      <dgm:spPr>
        <a:blipFill>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dgm:spPr>
    </dgm:pt>
    <dgm:pt modelId="{4FE6E355-568E-4A94-9935-33747DBF7BF5}" type="pres">
      <dgm:prSet presAssocID="{CDE5B074-DBD9-4B17-8D5B-029223CDD9DF}" presName="sibTrans" presStyleCnt="0"/>
      <dgm:spPr/>
    </dgm:pt>
    <dgm:pt modelId="{F8B27883-28CB-4D4D-9311-A0AB1F408118}" type="pres">
      <dgm:prSet presAssocID="{9C505BED-7D32-4EC6-BA7F-B4E142FF2593}" presName="composite" presStyleCnt="0"/>
      <dgm:spPr/>
    </dgm:pt>
    <dgm:pt modelId="{23EEEAAA-62CE-43C6-A626-F4AA015AC727}" type="pres">
      <dgm:prSet presAssocID="{9C505BED-7D32-4EC6-BA7F-B4E142FF2593}" presName="rect1" presStyleLbl="trAlignAcc1" presStyleIdx="1" presStyleCnt="3">
        <dgm:presLayoutVars>
          <dgm:bulletEnabled val="1"/>
        </dgm:presLayoutVars>
      </dgm:prSet>
      <dgm:spPr/>
      <dgm:t>
        <a:bodyPr/>
        <a:lstStyle/>
        <a:p>
          <a:endParaRPr lang="ro-RO"/>
        </a:p>
      </dgm:t>
    </dgm:pt>
    <dgm:pt modelId="{AD26D196-9CA8-46B8-91C4-7292A20F8539}" type="pres">
      <dgm:prSet presAssocID="{9C505BED-7D32-4EC6-BA7F-B4E142FF2593}" presName="rect2" presStyleLbl="fgImgPlace1" presStyleIdx="1" presStyleCnt="3" custLinFactNeighborX="-31646"/>
      <dgm:spPr>
        <a:blipFill dpi="0"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a:stretch>
        </a:blipFill>
      </dgm:spPr>
    </dgm:pt>
    <dgm:pt modelId="{C6BC94F6-A1ED-4D15-A4BC-863D7CC6719F}" type="pres">
      <dgm:prSet presAssocID="{34B78262-AAE8-44E5-8A0F-035EB4F8E8E4}" presName="sibTrans" presStyleCnt="0"/>
      <dgm:spPr/>
    </dgm:pt>
    <dgm:pt modelId="{773929B1-BE0D-4FB0-87FB-90A101349712}" type="pres">
      <dgm:prSet presAssocID="{D8EF32BA-8856-4FCE-A61C-3EBB774DB575}" presName="composite" presStyleCnt="0"/>
      <dgm:spPr/>
    </dgm:pt>
    <dgm:pt modelId="{E9ACF801-201A-42A8-A7DC-2C0649DF4A31}" type="pres">
      <dgm:prSet presAssocID="{D8EF32BA-8856-4FCE-A61C-3EBB774DB575}" presName="rect1" presStyleLbl="trAlignAcc1" presStyleIdx="2" presStyleCnt="3">
        <dgm:presLayoutVars>
          <dgm:bulletEnabled val="1"/>
        </dgm:presLayoutVars>
      </dgm:prSet>
      <dgm:spPr/>
      <dgm:t>
        <a:bodyPr/>
        <a:lstStyle/>
        <a:p>
          <a:endParaRPr lang="ro-RO"/>
        </a:p>
      </dgm:t>
    </dgm:pt>
    <dgm:pt modelId="{91B61C2C-8BB9-483E-AAEC-E24DC8F0B281}" type="pres">
      <dgm:prSet presAssocID="{D8EF32BA-8856-4FCE-A61C-3EBB774DB575}" presName="rect2" presStyleLbl="fgImgPlace1" presStyleIdx="2" presStyleCnt="3" custFlipHor="1" custLinFactNeighborX="-31646"/>
      <dgm:spPr>
        <a:blipFill dpi="0"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a:stretch>
        </a:blipFill>
      </dgm:spPr>
    </dgm:pt>
  </dgm:ptLst>
  <dgm:cxnLst>
    <dgm:cxn modelId="{694A94AE-7004-4519-8ACB-0F042D0FFC07}" type="presOf" srcId="{D8EF32BA-8856-4FCE-A61C-3EBB774DB575}" destId="{E9ACF801-201A-42A8-A7DC-2C0649DF4A31}" srcOrd="0" destOrd="0" presId="urn:microsoft.com/office/officeart/2008/layout/PictureStrips"/>
    <dgm:cxn modelId="{CD377682-4770-4992-A11A-6FBDA11BEF48}" srcId="{9C505BED-7D32-4EC6-BA7F-B4E142FF2593}" destId="{590F792D-1C81-4EF7-9BE7-060256627659}" srcOrd="0" destOrd="0" parTransId="{3230743B-1825-48D7-AC64-483380FCC2E4}" sibTransId="{ED288CC7-F0BF-4CAD-8697-287697FDD4E1}"/>
    <dgm:cxn modelId="{2D68FF7D-B2A9-49AA-98DD-F57DDE3A27DB}" srcId="{D8EF32BA-8856-4FCE-A61C-3EBB774DB575}" destId="{0019689A-1166-428F-A437-2AB30FC27886}" srcOrd="0" destOrd="0" parTransId="{1A693494-5E3B-4293-9225-3408DDEF8203}" sibTransId="{1B1CAA60-6DC6-4C68-A16C-D4680DD03338}"/>
    <dgm:cxn modelId="{8F79BBC8-6D51-4AD3-96E1-9F18029441EF}" srcId="{53DC17CD-9628-45E0-88FC-F1ADF78587F9}" destId="{7632C7AF-163D-407C-8942-B859E0EEC6AE}" srcOrd="0" destOrd="0" parTransId="{995BF971-763C-4EE5-B4A9-27A672EF5B4A}" sibTransId="{CDE5B074-DBD9-4B17-8D5B-029223CDD9DF}"/>
    <dgm:cxn modelId="{AAA59A60-FAC9-4182-A3C7-CD647FBD5392}" srcId="{7632C7AF-163D-407C-8942-B859E0EEC6AE}" destId="{AA583B7B-5F50-428A-808C-D6B1B50937E3}" srcOrd="0" destOrd="0" parTransId="{D015249F-7C91-49CC-A610-7F4273A40FA6}" sibTransId="{99BC0AA3-A54C-40A6-80E9-0055C9FD977D}"/>
    <dgm:cxn modelId="{DEF8646F-E7B2-4A70-94B0-7C0D941C88F5}" type="presOf" srcId="{AA583B7B-5F50-428A-808C-D6B1B50937E3}" destId="{B338A190-DACC-41C1-9B47-C0AD9E7A2903}" srcOrd="0" destOrd="1" presId="urn:microsoft.com/office/officeart/2008/layout/PictureStrips"/>
    <dgm:cxn modelId="{1CF26109-AD71-439B-89D5-5B4E1709C1ED}" type="presOf" srcId="{9C505BED-7D32-4EC6-BA7F-B4E142FF2593}" destId="{23EEEAAA-62CE-43C6-A626-F4AA015AC727}" srcOrd="0" destOrd="0" presId="urn:microsoft.com/office/officeart/2008/layout/PictureStrips"/>
    <dgm:cxn modelId="{649D8DC2-F33B-4741-B17C-67454DBD0D3A}" type="presOf" srcId="{53DC17CD-9628-45E0-88FC-F1ADF78587F9}" destId="{6B6EE166-120C-4E3E-994B-3D8A2A3F4DB4}" srcOrd="0" destOrd="0" presId="urn:microsoft.com/office/officeart/2008/layout/PictureStrips"/>
    <dgm:cxn modelId="{F4C8E365-F318-4011-A75C-4F1664942460}" type="presOf" srcId="{0019689A-1166-428F-A437-2AB30FC27886}" destId="{E9ACF801-201A-42A8-A7DC-2C0649DF4A31}" srcOrd="0" destOrd="1" presId="urn:microsoft.com/office/officeart/2008/layout/PictureStrips"/>
    <dgm:cxn modelId="{FF7BEE8F-C138-4679-960E-6E9ACE1389B0}" srcId="{53DC17CD-9628-45E0-88FC-F1ADF78587F9}" destId="{D8EF32BA-8856-4FCE-A61C-3EBB774DB575}" srcOrd="2" destOrd="0" parTransId="{DDE3105D-5114-4D2F-9025-6087C1C7E4E1}" sibTransId="{55B5C10D-D0E6-4A46-B6A7-83EF87DFF455}"/>
    <dgm:cxn modelId="{261EEC3C-69E7-48D8-8396-49FB1B0745D9}" type="presOf" srcId="{7632C7AF-163D-407C-8942-B859E0EEC6AE}" destId="{B338A190-DACC-41C1-9B47-C0AD9E7A2903}" srcOrd="0" destOrd="0" presId="urn:microsoft.com/office/officeart/2008/layout/PictureStrips"/>
    <dgm:cxn modelId="{BE5746DD-EEBE-4931-9641-E5A6C0E1E382}" type="presOf" srcId="{590F792D-1C81-4EF7-9BE7-060256627659}" destId="{23EEEAAA-62CE-43C6-A626-F4AA015AC727}" srcOrd="0" destOrd="1" presId="urn:microsoft.com/office/officeart/2008/layout/PictureStrips"/>
    <dgm:cxn modelId="{CF008C0E-90C2-4C50-A307-C56F1EE466E8}" srcId="{53DC17CD-9628-45E0-88FC-F1ADF78587F9}" destId="{9C505BED-7D32-4EC6-BA7F-B4E142FF2593}" srcOrd="1" destOrd="0" parTransId="{6F70D4BB-85BA-414B-A7D4-5E4AB72E95BB}" sibTransId="{34B78262-AAE8-44E5-8A0F-035EB4F8E8E4}"/>
    <dgm:cxn modelId="{7403215D-AFC8-4E9B-A8F6-66944AF77888}" type="presParOf" srcId="{6B6EE166-120C-4E3E-994B-3D8A2A3F4DB4}" destId="{3307912F-156B-4CCF-B114-691181A7AC40}" srcOrd="0" destOrd="0" presId="urn:microsoft.com/office/officeart/2008/layout/PictureStrips"/>
    <dgm:cxn modelId="{E4A9C9A1-9392-4DFA-8A6E-09FD1647A24B}" type="presParOf" srcId="{3307912F-156B-4CCF-B114-691181A7AC40}" destId="{B338A190-DACC-41C1-9B47-C0AD9E7A2903}" srcOrd="0" destOrd="0" presId="urn:microsoft.com/office/officeart/2008/layout/PictureStrips"/>
    <dgm:cxn modelId="{A8617C2E-2959-426C-B586-8AFF40802C05}" type="presParOf" srcId="{3307912F-156B-4CCF-B114-691181A7AC40}" destId="{A1A5E272-B5AA-4D65-B375-2E806FC0D395}" srcOrd="1" destOrd="0" presId="urn:microsoft.com/office/officeart/2008/layout/PictureStrips"/>
    <dgm:cxn modelId="{6A2A8B97-2429-4FF2-A0C1-A49E93396E08}" type="presParOf" srcId="{6B6EE166-120C-4E3E-994B-3D8A2A3F4DB4}" destId="{4FE6E355-568E-4A94-9935-33747DBF7BF5}" srcOrd="1" destOrd="0" presId="urn:microsoft.com/office/officeart/2008/layout/PictureStrips"/>
    <dgm:cxn modelId="{7BAC2A2F-8B1E-432B-864F-84AFA463FBC6}" type="presParOf" srcId="{6B6EE166-120C-4E3E-994B-3D8A2A3F4DB4}" destId="{F8B27883-28CB-4D4D-9311-A0AB1F408118}" srcOrd="2" destOrd="0" presId="urn:microsoft.com/office/officeart/2008/layout/PictureStrips"/>
    <dgm:cxn modelId="{89033E58-288E-459C-9B09-FFB92055F949}" type="presParOf" srcId="{F8B27883-28CB-4D4D-9311-A0AB1F408118}" destId="{23EEEAAA-62CE-43C6-A626-F4AA015AC727}" srcOrd="0" destOrd="0" presId="urn:microsoft.com/office/officeart/2008/layout/PictureStrips"/>
    <dgm:cxn modelId="{6B217FD1-5055-4066-8CF0-FAAF0DA62397}" type="presParOf" srcId="{F8B27883-28CB-4D4D-9311-A0AB1F408118}" destId="{AD26D196-9CA8-46B8-91C4-7292A20F8539}" srcOrd="1" destOrd="0" presId="urn:microsoft.com/office/officeart/2008/layout/PictureStrips"/>
    <dgm:cxn modelId="{1FCFBB54-43C3-48E0-99AA-5DABBCC35C3B}" type="presParOf" srcId="{6B6EE166-120C-4E3E-994B-3D8A2A3F4DB4}" destId="{C6BC94F6-A1ED-4D15-A4BC-863D7CC6719F}" srcOrd="3" destOrd="0" presId="urn:microsoft.com/office/officeart/2008/layout/PictureStrips"/>
    <dgm:cxn modelId="{4B66800A-15BC-4830-813F-7AC48C77A691}" type="presParOf" srcId="{6B6EE166-120C-4E3E-994B-3D8A2A3F4DB4}" destId="{773929B1-BE0D-4FB0-87FB-90A101349712}" srcOrd="4" destOrd="0" presId="urn:microsoft.com/office/officeart/2008/layout/PictureStrips"/>
    <dgm:cxn modelId="{24F60DE5-C4D5-48E5-89C8-C6115467C2CE}" type="presParOf" srcId="{773929B1-BE0D-4FB0-87FB-90A101349712}" destId="{E9ACF801-201A-42A8-A7DC-2C0649DF4A31}" srcOrd="0" destOrd="0" presId="urn:microsoft.com/office/officeart/2008/layout/PictureStrips"/>
    <dgm:cxn modelId="{B0AE0D4D-0398-4A5A-8683-B295A9EAA525}" type="presParOf" srcId="{773929B1-BE0D-4FB0-87FB-90A101349712}" destId="{91B61C2C-8BB9-483E-AAEC-E24DC8F0B281}" srcOrd="1" destOrd="0" presId="urn:microsoft.com/office/officeart/2008/layout/PictureStrip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864728-CA20-4A9B-8FD2-F6AD7E052ABB}" type="doc">
      <dgm:prSet loTypeId="urn:microsoft.com/office/officeart/2005/8/layout/vList2" loCatId="list" qsTypeId="urn:microsoft.com/office/officeart/2005/8/quickstyle/3d4" qsCatId="3D" csTypeId="urn:microsoft.com/office/officeart/2005/8/colors/colorful1#1" csCatId="colorful" phldr="1"/>
      <dgm:spPr/>
      <dgm:t>
        <a:bodyPr/>
        <a:lstStyle/>
        <a:p>
          <a:endParaRPr lang="es-ES"/>
        </a:p>
      </dgm:t>
    </dgm:pt>
    <dgm:pt modelId="{280BBDA6-751D-4805-B5FF-F273AA914AB4}">
      <dgm:prSet custT="1"/>
      <dgm:spPr>
        <a:solidFill>
          <a:srgbClr val="F7ABA3"/>
        </a:solidFill>
      </dgm:spPr>
      <dgm:t>
        <a:bodyPr/>
        <a:lstStyle/>
        <a:p>
          <a:r>
            <a:rPr lang="ro-RO" sz="2000" b="1" dirty="0" smtClean="0">
              <a:solidFill>
                <a:schemeClr val="tx1"/>
              </a:solidFill>
            </a:rPr>
            <a:t>Recunoaşterea </a:t>
          </a:r>
          <a:r>
            <a:rPr lang="ro-RO" sz="2000" b="1" dirty="0">
              <a:solidFill>
                <a:schemeClr val="tx1"/>
              </a:solidFill>
            </a:rPr>
            <a:t>deschisă a problemelor </a:t>
          </a:r>
          <a:r>
            <a:rPr lang="ro-RO" sz="2000" b="1" dirty="0" smtClean="0">
              <a:solidFill>
                <a:schemeClr val="tx1"/>
              </a:solidFill>
            </a:rPr>
            <a:t>şi </a:t>
          </a:r>
          <a:r>
            <a:rPr lang="ro-RO" sz="2000" b="1" dirty="0">
              <a:solidFill>
                <a:schemeClr val="tx1"/>
              </a:solidFill>
            </a:rPr>
            <a:t>confruntarea lor cu promptitudine</a:t>
          </a:r>
          <a:r>
            <a:rPr lang="es-ES" sz="2000" b="1" dirty="0">
              <a:solidFill>
                <a:schemeClr val="tx1"/>
              </a:solidFill>
            </a:rPr>
            <a:t>.</a:t>
          </a:r>
        </a:p>
      </dgm:t>
    </dgm:pt>
    <dgm:pt modelId="{6C0C39B5-DBB7-414E-AACA-5CBCCB109853}" type="parTrans" cxnId="{9C533FCE-C76A-44FE-AE55-E5E134268F0B}">
      <dgm:prSet/>
      <dgm:spPr/>
      <dgm:t>
        <a:bodyPr/>
        <a:lstStyle/>
        <a:p>
          <a:endParaRPr lang="es-ES" sz="2000" b="1">
            <a:solidFill>
              <a:schemeClr val="tx1"/>
            </a:solidFill>
          </a:endParaRPr>
        </a:p>
      </dgm:t>
    </dgm:pt>
    <dgm:pt modelId="{142029FD-5364-4893-9108-AAAABC75CF43}" type="sibTrans" cxnId="{9C533FCE-C76A-44FE-AE55-E5E134268F0B}">
      <dgm:prSet/>
      <dgm:spPr/>
      <dgm:t>
        <a:bodyPr/>
        <a:lstStyle/>
        <a:p>
          <a:endParaRPr lang="es-ES" sz="2000" b="1">
            <a:solidFill>
              <a:schemeClr val="tx1"/>
            </a:solidFill>
          </a:endParaRPr>
        </a:p>
      </dgm:t>
    </dgm:pt>
    <dgm:pt modelId="{0AC7E1F4-D7F5-46A8-A773-A5170E0411BF}">
      <dgm:prSet custT="1"/>
      <dgm:spPr>
        <a:solidFill>
          <a:srgbClr val="B381D9"/>
        </a:solidFill>
      </dgm:spPr>
      <dgm:t>
        <a:bodyPr/>
        <a:lstStyle/>
        <a:p>
          <a:r>
            <a:rPr lang="ro-RO" sz="2000" b="1" dirty="0">
              <a:solidFill>
                <a:schemeClr val="tx1"/>
              </a:solidFill>
            </a:rPr>
            <a:t>Desemnarea uneia sau mai multor persoane în găsirea unei/unor </a:t>
          </a:r>
          <a:r>
            <a:rPr lang="ro-RO" sz="2000" b="1" dirty="0" smtClean="0">
              <a:solidFill>
                <a:schemeClr val="tx1"/>
              </a:solidFill>
            </a:rPr>
            <a:t>soluţii</a:t>
          </a:r>
          <a:r>
            <a:rPr lang="es-ES" sz="2000" b="1" dirty="0">
              <a:solidFill>
                <a:schemeClr val="tx1"/>
              </a:solidFill>
            </a:rPr>
            <a:t>.</a:t>
          </a:r>
        </a:p>
      </dgm:t>
    </dgm:pt>
    <dgm:pt modelId="{519F1D08-5BA0-42C6-A8FB-42B9A49F7AE6}" type="parTrans" cxnId="{25EB19DD-CA23-4A9F-8F81-85E01BEA56CD}">
      <dgm:prSet/>
      <dgm:spPr/>
      <dgm:t>
        <a:bodyPr/>
        <a:lstStyle/>
        <a:p>
          <a:endParaRPr lang="es-ES" sz="2000" b="1">
            <a:solidFill>
              <a:schemeClr val="tx1"/>
            </a:solidFill>
          </a:endParaRPr>
        </a:p>
      </dgm:t>
    </dgm:pt>
    <dgm:pt modelId="{2B85C78C-3FC9-4E30-B2AE-BDBCD095BAA6}" type="sibTrans" cxnId="{25EB19DD-CA23-4A9F-8F81-85E01BEA56CD}">
      <dgm:prSet/>
      <dgm:spPr/>
      <dgm:t>
        <a:bodyPr/>
        <a:lstStyle/>
        <a:p>
          <a:endParaRPr lang="es-ES" sz="2000" b="1">
            <a:solidFill>
              <a:schemeClr val="tx1"/>
            </a:solidFill>
          </a:endParaRPr>
        </a:p>
      </dgm:t>
    </dgm:pt>
    <dgm:pt modelId="{2025E3E3-7E7C-431D-99D8-049C87747C80}">
      <dgm:prSet custT="1"/>
      <dgm:spPr/>
      <dgm:t>
        <a:bodyPr/>
        <a:lstStyle/>
        <a:p>
          <a:r>
            <a:rPr lang="ro-RO" sz="2000" b="1" dirty="0">
              <a:solidFill>
                <a:schemeClr val="tx1"/>
              </a:solidFill>
            </a:rPr>
            <a:t>Ascultarea părerilor tuturor celor </a:t>
          </a:r>
          <a:r>
            <a:rPr lang="ro-RO" sz="2000" b="1" dirty="0" smtClean="0">
              <a:solidFill>
                <a:schemeClr val="tx1"/>
              </a:solidFill>
            </a:rPr>
            <a:t>implicaţi</a:t>
          </a:r>
          <a:r>
            <a:rPr lang="es-ES" sz="2000" b="1" dirty="0">
              <a:solidFill>
                <a:schemeClr val="tx1"/>
              </a:solidFill>
            </a:rPr>
            <a:t>.</a:t>
          </a:r>
        </a:p>
      </dgm:t>
    </dgm:pt>
    <dgm:pt modelId="{B854F139-D12B-44CA-A6AE-9B170DE74A98}" type="parTrans" cxnId="{1604F7D4-9613-4F66-9A04-47BFDCCDD431}">
      <dgm:prSet/>
      <dgm:spPr/>
      <dgm:t>
        <a:bodyPr/>
        <a:lstStyle/>
        <a:p>
          <a:endParaRPr lang="es-ES" sz="2000" b="1">
            <a:solidFill>
              <a:schemeClr val="tx1"/>
            </a:solidFill>
          </a:endParaRPr>
        </a:p>
      </dgm:t>
    </dgm:pt>
    <dgm:pt modelId="{59288B35-BBC4-4D70-BBA2-BFCBE835CF34}" type="sibTrans" cxnId="{1604F7D4-9613-4F66-9A04-47BFDCCDD431}">
      <dgm:prSet/>
      <dgm:spPr/>
      <dgm:t>
        <a:bodyPr/>
        <a:lstStyle/>
        <a:p>
          <a:endParaRPr lang="es-ES" sz="2000" b="1">
            <a:solidFill>
              <a:schemeClr val="tx1"/>
            </a:solidFill>
          </a:endParaRPr>
        </a:p>
      </dgm:t>
    </dgm:pt>
    <dgm:pt modelId="{9AF5B656-DD04-49B5-BAAB-485E2E0C1335}">
      <dgm:prSet custT="1"/>
      <dgm:spPr/>
      <dgm:t>
        <a:bodyPr/>
        <a:lstStyle/>
        <a:p>
          <a:r>
            <a:rPr lang="ro-RO" sz="2000" b="1" dirty="0">
              <a:solidFill>
                <a:schemeClr val="tx1"/>
              </a:solidFill>
            </a:rPr>
            <a:t>Studiul bibliei cu </a:t>
          </a:r>
          <a:r>
            <a:rPr lang="ro-RO" sz="2000" b="1" dirty="0" smtClean="0">
              <a:solidFill>
                <a:schemeClr val="tx1"/>
              </a:solidFill>
            </a:rPr>
            <a:t>intenţia </a:t>
          </a:r>
          <a:r>
            <a:rPr lang="ro-RO" sz="2000" b="1" dirty="0">
              <a:solidFill>
                <a:schemeClr val="tx1"/>
              </a:solidFill>
            </a:rPr>
            <a:t>de a găsi o </a:t>
          </a:r>
          <a:r>
            <a:rPr lang="ro-RO" sz="2000" b="1" dirty="0" smtClean="0">
              <a:solidFill>
                <a:schemeClr val="tx1"/>
              </a:solidFill>
            </a:rPr>
            <a:t>soluţie</a:t>
          </a:r>
          <a:r>
            <a:rPr lang="es-ES" sz="2000" b="1" dirty="0">
              <a:solidFill>
                <a:schemeClr val="tx1"/>
              </a:solidFill>
            </a:rPr>
            <a:t>.</a:t>
          </a:r>
        </a:p>
      </dgm:t>
    </dgm:pt>
    <dgm:pt modelId="{10594F16-D230-4565-8DC3-5522913B6239}" type="parTrans" cxnId="{34F3B834-C0C0-4BA5-A24D-7F829207918E}">
      <dgm:prSet/>
      <dgm:spPr/>
      <dgm:t>
        <a:bodyPr/>
        <a:lstStyle/>
        <a:p>
          <a:endParaRPr lang="es-ES" sz="2000" b="1">
            <a:solidFill>
              <a:schemeClr val="tx1"/>
            </a:solidFill>
          </a:endParaRPr>
        </a:p>
      </dgm:t>
    </dgm:pt>
    <dgm:pt modelId="{23A4F16C-7EC6-4789-A4B8-9297580BE6FD}" type="sibTrans" cxnId="{34F3B834-C0C0-4BA5-A24D-7F829207918E}">
      <dgm:prSet/>
      <dgm:spPr/>
      <dgm:t>
        <a:bodyPr/>
        <a:lstStyle/>
        <a:p>
          <a:endParaRPr lang="es-ES" sz="2000" b="1">
            <a:solidFill>
              <a:schemeClr val="tx1"/>
            </a:solidFill>
          </a:endParaRPr>
        </a:p>
      </dgm:t>
    </dgm:pt>
    <dgm:pt modelId="{E35A5DF4-0190-4FB3-ABB3-BB57B00CBE58}">
      <dgm:prSet custT="1"/>
      <dgm:spPr/>
      <dgm:t>
        <a:bodyPr/>
        <a:lstStyle/>
        <a:p>
          <a:r>
            <a:rPr lang="ro-RO" sz="2000" b="1" dirty="0">
              <a:solidFill>
                <a:schemeClr val="tx1"/>
              </a:solidFill>
            </a:rPr>
            <a:t>Căutarea </a:t>
          </a:r>
          <a:r>
            <a:rPr lang="ro-RO" sz="2000" b="1" dirty="0" smtClean="0">
              <a:solidFill>
                <a:schemeClr val="tx1"/>
              </a:solidFill>
            </a:rPr>
            <a:t>şi </a:t>
          </a:r>
          <a:r>
            <a:rPr lang="ro-RO" sz="2000" b="1" dirty="0">
              <a:solidFill>
                <a:schemeClr val="tx1"/>
              </a:solidFill>
            </a:rPr>
            <a:t>pretinderea dovezilor conducerii divine</a:t>
          </a:r>
          <a:r>
            <a:rPr lang="es-ES" sz="2000" b="1" dirty="0">
              <a:solidFill>
                <a:schemeClr val="tx1"/>
              </a:solidFill>
            </a:rPr>
            <a:t>.</a:t>
          </a:r>
        </a:p>
      </dgm:t>
    </dgm:pt>
    <dgm:pt modelId="{1FA2C009-45A1-4D48-994B-D9EF0491EE28}" type="parTrans" cxnId="{1EF40F24-FDC9-4755-9203-61D83C55EE93}">
      <dgm:prSet/>
      <dgm:spPr/>
      <dgm:t>
        <a:bodyPr/>
        <a:lstStyle/>
        <a:p>
          <a:endParaRPr lang="es-ES" sz="2000" b="1">
            <a:solidFill>
              <a:schemeClr val="tx1"/>
            </a:solidFill>
          </a:endParaRPr>
        </a:p>
      </dgm:t>
    </dgm:pt>
    <dgm:pt modelId="{CB84DE55-57AC-43CA-93F5-6A3C90E29AE3}" type="sibTrans" cxnId="{1EF40F24-FDC9-4755-9203-61D83C55EE93}">
      <dgm:prSet/>
      <dgm:spPr/>
      <dgm:t>
        <a:bodyPr/>
        <a:lstStyle/>
        <a:p>
          <a:endParaRPr lang="es-ES" sz="2000" b="1">
            <a:solidFill>
              <a:schemeClr val="tx1"/>
            </a:solidFill>
          </a:endParaRPr>
        </a:p>
      </dgm:t>
    </dgm:pt>
    <dgm:pt modelId="{5B596E24-E2B1-43F0-AED9-956D5B343AC5}">
      <dgm:prSet custT="1"/>
      <dgm:spPr/>
      <dgm:t>
        <a:bodyPr/>
        <a:lstStyle/>
        <a:p>
          <a:r>
            <a:rPr lang="ro-RO" sz="2000" b="1" dirty="0">
              <a:solidFill>
                <a:schemeClr val="tx1"/>
              </a:solidFill>
            </a:rPr>
            <a:t>Comunicarea bisericii decizia luată, împreună cu motivele care o justifică.</a:t>
          </a:r>
          <a:endParaRPr lang="es-ES" sz="2000" b="1" dirty="0">
            <a:solidFill>
              <a:schemeClr val="tx1"/>
            </a:solidFill>
          </a:endParaRPr>
        </a:p>
      </dgm:t>
    </dgm:pt>
    <dgm:pt modelId="{58592315-C97D-4C6A-B0AF-0DFB10BBB07E}" type="parTrans" cxnId="{1734631C-B35E-433E-A908-0DD54C3F9A60}">
      <dgm:prSet/>
      <dgm:spPr/>
      <dgm:t>
        <a:bodyPr/>
        <a:lstStyle/>
        <a:p>
          <a:endParaRPr lang="es-ES" sz="2000" b="1">
            <a:solidFill>
              <a:schemeClr val="tx1"/>
            </a:solidFill>
          </a:endParaRPr>
        </a:p>
      </dgm:t>
    </dgm:pt>
    <dgm:pt modelId="{6485B5AB-144D-4283-9516-A2B7B0A710D6}" type="sibTrans" cxnId="{1734631C-B35E-433E-A908-0DD54C3F9A60}">
      <dgm:prSet/>
      <dgm:spPr/>
      <dgm:t>
        <a:bodyPr/>
        <a:lstStyle/>
        <a:p>
          <a:endParaRPr lang="es-ES" sz="2000" b="1">
            <a:solidFill>
              <a:schemeClr val="tx1"/>
            </a:solidFill>
          </a:endParaRPr>
        </a:p>
      </dgm:t>
    </dgm:pt>
    <dgm:pt modelId="{44AAC500-B6AE-4118-B663-06E6E5F08A7B}" type="pres">
      <dgm:prSet presAssocID="{C1864728-CA20-4A9B-8FD2-F6AD7E052ABB}" presName="linear" presStyleCnt="0">
        <dgm:presLayoutVars>
          <dgm:animLvl val="lvl"/>
          <dgm:resizeHandles val="exact"/>
        </dgm:presLayoutVars>
      </dgm:prSet>
      <dgm:spPr/>
      <dgm:t>
        <a:bodyPr/>
        <a:lstStyle/>
        <a:p>
          <a:endParaRPr lang="ro-RO"/>
        </a:p>
      </dgm:t>
    </dgm:pt>
    <dgm:pt modelId="{3C57482B-DCE6-41C1-AA07-3CC686213727}" type="pres">
      <dgm:prSet presAssocID="{280BBDA6-751D-4805-B5FF-F273AA914AB4}" presName="parentText" presStyleLbl="node1" presStyleIdx="0" presStyleCnt="6">
        <dgm:presLayoutVars>
          <dgm:chMax val="0"/>
          <dgm:bulletEnabled val="1"/>
        </dgm:presLayoutVars>
      </dgm:prSet>
      <dgm:spPr/>
      <dgm:t>
        <a:bodyPr/>
        <a:lstStyle/>
        <a:p>
          <a:endParaRPr lang="ro-RO"/>
        </a:p>
      </dgm:t>
    </dgm:pt>
    <dgm:pt modelId="{9B96D918-AD1A-4A41-A159-C698BFCD0A0C}" type="pres">
      <dgm:prSet presAssocID="{142029FD-5364-4893-9108-AAAABC75CF43}" presName="spacer" presStyleCnt="0"/>
      <dgm:spPr/>
    </dgm:pt>
    <dgm:pt modelId="{4509C24A-5143-4D8E-B9FA-7C8134035A6E}" type="pres">
      <dgm:prSet presAssocID="{0AC7E1F4-D7F5-46A8-A773-A5170E0411BF}" presName="parentText" presStyleLbl="node1" presStyleIdx="1" presStyleCnt="6">
        <dgm:presLayoutVars>
          <dgm:chMax val="0"/>
          <dgm:bulletEnabled val="1"/>
        </dgm:presLayoutVars>
      </dgm:prSet>
      <dgm:spPr/>
      <dgm:t>
        <a:bodyPr/>
        <a:lstStyle/>
        <a:p>
          <a:endParaRPr lang="ro-RO"/>
        </a:p>
      </dgm:t>
    </dgm:pt>
    <dgm:pt modelId="{D7086547-E548-462B-9103-90D0320EB01D}" type="pres">
      <dgm:prSet presAssocID="{2B85C78C-3FC9-4E30-B2AE-BDBCD095BAA6}" presName="spacer" presStyleCnt="0"/>
      <dgm:spPr/>
    </dgm:pt>
    <dgm:pt modelId="{230B3FCB-768E-401F-BE73-B3B8010AA82B}" type="pres">
      <dgm:prSet presAssocID="{2025E3E3-7E7C-431D-99D8-049C87747C80}" presName="parentText" presStyleLbl="node1" presStyleIdx="2" presStyleCnt="6">
        <dgm:presLayoutVars>
          <dgm:chMax val="0"/>
          <dgm:bulletEnabled val="1"/>
        </dgm:presLayoutVars>
      </dgm:prSet>
      <dgm:spPr/>
      <dgm:t>
        <a:bodyPr/>
        <a:lstStyle/>
        <a:p>
          <a:endParaRPr lang="ro-RO"/>
        </a:p>
      </dgm:t>
    </dgm:pt>
    <dgm:pt modelId="{F4C7E188-B276-4C6E-9F20-55C99FDA444E}" type="pres">
      <dgm:prSet presAssocID="{59288B35-BBC4-4D70-BBA2-BFCBE835CF34}" presName="spacer" presStyleCnt="0"/>
      <dgm:spPr/>
    </dgm:pt>
    <dgm:pt modelId="{E0E3961E-D132-45FC-840A-3663E840C7C8}" type="pres">
      <dgm:prSet presAssocID="{9AF5B656-DD04-49B5-BAAB-485E2E0C1335}" presName="parentText" presStyleLbl="node1" presStyleIdx="3" presStyleCnt="6">
        <dgm:presLayoutVars>
          <dgm:chMax val="0"/>
          <dgm:bulletEnabled val="1"/>
        </dgm:presLayoutVars>
      </dgm:prSet>
      <dgm:spPr/>
      <dgm:t>
        <a:bodyPr/>
        <a:lstStyle/>
        <a:p>
          <a:endParaRPr lang="ro-RO"/>
        </a:p>
      </dgm:t>
    </dgm:pt>
    <dgm:pt modelId="{A9574FA4-8E02-4EFD-ACB6-B395CE891BFC}" type="pres">
      <dgm:prSet presAssocID="{23A4F16C-7EC6-4789-A4B8-9297580BE6FD}" presName="spacer" presStyleCnt="0"/>
      <dgm:spPr/>
    </dgm:pt>
    <dgm:pt modelId="{3C1786A9-EB64-46B9-A964-11F9C3D3A179}" type="pres">
      <dgm:prSet presAssocID="{E35A5DF4-0190-4FB3-ABB3-BB57B00CBE58}" presName="parentText" presStyleLbl="node1" presStyleIdx="4" presStyleCnt="6">
        <dgm:presLayoutVars>
          <dgm:chMax val="0"/>
          <dgm:bulletEnabled val="1"/>
        </dgm:presLayoutVars>
      </dgm:prSet>
      <dgm:spPr/>
      <dgm:t>
        <a:bodyPr/>
        <a:lstStyle/>
        <a:p>
          <a:endParaRPr lang="ro-RO"/>
        </a:p>
      </dgm:t>
    </dgm:pt>
    <dgm:pt modelId="{F3B39BA2-D46D-48DC-B4FB-85A8EC2B7032}" type="pres">
      <dgm:prSet presAssocID="{CB84DE55-57AC-43CA-93F5-6A3C90E29AE3}" presName="spacer" presStyleCnt="0"/>
      <dgm:spPr/>
    </dgm:pt>
    <dgm:pt modelId="{EBDDC13C-198A-472D-BDC6-A7BE3455F83E}" type="pres">
      <dgm:prSet presAssocID="{5B596E24-E2B1-43F0-AED9-956D5B343AC5}" presName="parentText" presStyleLbl="node1" presStyleIdx="5" presStyleCnt="6">
        <dgm:presLayoutVars>
          <dgm:chMax val="0"/>
          <dgm:bulletEnabled val="1"/>
        </dgm:presLayoutVars>
      </dgm:prSet>
      <dgm:spPr/>
      <dgm:t>
        <a:bodyPr/>
        <a:lstStyle/>
        <a:p>
          <a:endParaRPr lang="ro-RO"/>
        </a:p>
      </dgm:t>
    </dgm:pt>
  </dgm:ptLst>
  <dgm:cxnLst>
    <dgm:cxn modelId="{A577EECC-BCF7-4D3D-BAAE-87C2B49E1F4B}" type="presOf" srcId="{C1864728-CA20-4A9B-8FD2-F6AD7E052ABB}" destId="{44AAC500-B6AE-4118-B663-06E6E5F08A7B}" srcOrd="0" destOrd="0" presId="urn:microsoft.com/office/officeart/2005/8/layout/vList2"/>
    <dgm:cxn modelId="{1EF40F24-FDC9-4755-9203-61D83C55EE93}" srcId="{C1864728-CA20-4A9B-8FD2-F6AD7E052ABB}" destId="{E35A5DF4-0190-4FB3-ABB3-BB57B00CBE58}" srcOrd="4" destOrd="0" parTransId="{1FA2C009-45A1-4D48-994B-D9EF0491EE28}" sibTransId="{CB84DE55-57AC-43CA-93F5-6A3C90E29AE3}"/>
    <dgm:cxn modelId="{99E46437-1033-4B7E-B0C3-AE57B83F9827}" type="presOf" srcId="{9AF5B656-DD04-49B5-BAAB-485E2E0C1335}" destId="{E0E3961E-D132-45FC-840A-3663E840C7C8}" srcOrd="0" destOrd="0" presId="urn:microsoft.com/office/officeart/2005/8/layout/vList2"/>
    <dgm:cxn modelId="{25EB19DD-CA23-4A9F-8F81-85E01BEA56CD}" srcId="{C1864728-CA20-4A9B-8FD2-F6AD7E052ABB}" destId="{0AC7E1F4-D7F5-46A8-A773-A5170E0411BF}" srcOrd="1" destOrd="0" parTransId="{519F1D08-5BA0-42C6-A8FB-42B9A49F7AE6}" sibTransId="{2B85C78C-3FC9-4E30-B2AE-BDBCD095BAA6}"/>
    <dgm:cxn modelId="{61583152-6601-4B7C-961C-9CF9963063AB}" type="presOf" srcId="{280BBDA6-751D-4805-B5FF-F273AA914AB4}" destId="{3C57482B-DCE6-41C1-AA07-3CC686213727}" srcOrd="0" destOrd="0" presId="urn:microsoft.com/office/officeart/2005/8/layout/vList2"/>
    <dgm:cxn modelId="{AD1EBCA0-4606-4276-B10D-570294E0E049}" type="presOf" srcId="{0AC7E1F4-D7F5-46A8-A773-A5170E0411BF}" destId="{4509C24A-5143-4D8E-B9FA-7C8134035A6E}" srcOrd="0" destOrd="0" presId="urn:microsoft.com/office/officeart/2005/8/layout/vList2"/>
    <dgm:cxn modelId="{34F3B834-C0C0-4BA5-A24D-7F829207918E}" srcId="{C1864728-CA20-4A9B-8FD2-F6AD7E052ABB}" destId="{9AF5B656-DD04-49B5-BAAB-485E2E0C1335}" srcOrd="3" destOrd="0" parTransId="{10594F16-D230-4565-8DC3-5522913B6239}" sibTransId="{23A4F16C-7EC6-4789-A4B8-9297580BE6FD}"/>
    <dgm:cxn modelId="{1734631C-B35E-433E-A908-0DD54C3F9A60}" srcId="{C1864728-CA20-4A9B-8FD2-F6AD7E052ABB}" destId="{5B596E24-E2B1-43F0-AED9-956D5B343AC5}" srcOrd="5" destOrd="0" parTransId="{58592315-C97D-4C6A-B0AF-0DFB10BBB07E}" sibTransId="{6485B5AB-144D-4283-9516-A2B7B0A710D6}"/>
    <dgm:cxn modelId="{C06AFA91-5891-45AE-841C-6EE279279640}" type="presOf" srcId="{E35A5DF4-0190-4FB3-ABB3-BB57B00CBE58}" destId="{3C1786A9-EB64-46B9-A964-11F9C3D3A179}" srcOrd="0" destOrd="0" presId="urn:microsoft.com/office/officeart/2005/8/layout/vList2"/>
    <dgm:cxn modelId="{9C533FCE-C76A-44FE-AE55-E5E134268F0B}" srcId="{C1864728-CA20-4A9B-8FD2-F6AD7E052ABB}" destId="{280BBDA6-751D-4805-B5FF-F273AA914AB4}" srcOrd="0" destOrd="0" parTransId="{6C0C39B5-DBB7-414E-AACA-5CBCCB109853}" sibTransId="{142029FD-5364-4893-9108-AAAABC75CF43}"/>
    <dgm:cxn modelId="{1604F7D4-9613-4F66-9A04-47BFDCCDD431}" srcId="{C1864728-CA20-4A9B-8FD2-F6AD7E052ABB}" destId="{2025E3E3-7E7C-431D-99D8-049C87747C80}" srcOrd="2" destOrd="0" parTransId="{B854F139-D12B-44CA-A6AE-9B170DE74A98}" sibTransId="{59288B35-BBC4-4D70-BBA2-BFCBE835CF34}"/>
    <dgm:cxn modelId="{3279D52F-9D2D-4BFC-A4DD-7F12CCD4CB58}" type="presOf" srcId="{5B596E24-E2B1-43F0-AED9-956D5B343AC5}" destId="{EBDDC13C-198A-472D-BDC6-A7BE3455F83E}" srcOrd="0" destOrd="0" presId="urn:microsoft.com/office/officeart/2005/8/layout/vList2"/>
    <dgm:cxn modelId="{23198E23-0518-4371-8D05-C93435252FED}" type="presOf" srcId="{2025E3E3-7E7C-431D-99D8-049C87747C80}" destId="{230B3FCB-768E-401F-BE73-B3B8010AA82B}" srcOrd="0" destOrd="0" presId="urn:microsoft.com/office/officeart/2005/8/layout/vList2"/>
    <dgm:cxn modelId="{0DA0E9C8-E21E-4F99-A129-44BB45C2DD71}" type="presParOf" srcId="{44AAC500-B6AE-4118-B663-06E6E5F08A7B}" destId="{3C57482B-DCE6-41C1-AA07-3CC686213727}" srcOrd="0" destOrd="0" presId="urn:microsoft.com/office/officeart/2005/8/layout/vList2"/>
    <dgm:cxn modelId="{3D235F28-1F70-4F4A-983D-BDB223084D64}" type="presParOf" srcId="{44AAC500-B6AE-4118-B663-06E6E5F08A7B}" destId="{9B96D918-AD1A-4A41-A159-C698BFCD0A0C}" srcOrd="1" destOrd="0" presId="urn:microsoft.com/office/officeart/2005/8/layout/vList2"/>
    <dgm:cxn modelId="{7C6215BE-02FE-4530-A732-6DAC47F26C4A}" type="presParOf" srcId="{44AAC500-B6AE-4118-B663-06E6E5F08A7B}" destId="{4509C24A-5143-4D8E-B9FA-7C8134035A6E}" srcOrd="2" destOrd="0" presId="urn:microsoft.com/office/officeart/2005/8/layout/vList2"/>
    <dgm:cxn modelId="{DFF3B975-EFFA-46F2-9B60-78A6F125FB48}" type="presParOf" srcId="{44AAC500-B6AE-4118-B663-06E6E5F08A7B}" destId="{D7086547-E548-462B-9103-90D0320EB01D}" srcOrd="3" destOrd="0" presId="urn:microsoft.com/office/officeart/2005/8/layout/vList2"/>
    <dgm:cxn modelId="{CD8745D4-7820-471D-A575-92AE3192A702}" type="presParOf" srcId="{44AAC500-B6AE-4118-B663-06E6E5F08A7B}" destId="{230B3FCB-768E-401F-BE73-B3B8010AA82B}" srcOrd="4" destOrd="0" presId="urn:microsoft.com/office/officeart/2005/8/layout/vList2"/>
    <dgm:cxn modelId="{B8852837-3463-4D02-9280-4F5895E6AED5}" type="presParOf" srcId="{44AAC500-B6AE-4118-B663-06E6E5F08A7B}" destId="{F4C7E188-B276-4C6E-9F20-55C99FDA444E}" srcOrd="5" destOrd="0" presId="urn:microsoft.com/office/officeart/2005/8/layout/vList2"/>
    <dgm:cxn modelId="{D1FAE943-C2D7-4EC8-9070-D852D16F581D}" type="presParOf" srcId="{44AAC500-B6AE-4118-B663-06E6E5F08A7B}" destId="{E0E3961E-D132-45FC-840A-3663E840C7C8}" srcOrd="6" destOrd="0" presId="urn:microsoft.com/office/officeart/2005/8/layout/vList2"/>
    <dgm:cxn modelId="{1011CD22-9234-4BA1-8E75-45AB08C07DBF}" type="presParOf" srcId="{44AAC500-B6AE-4118-B663-06E6E5F08A7B}" destId="{A9574FA4-8E02-4EFD-ACB6-B395CE891BFC}" srcOrd="7" destOrd="0" presId="urn:microsoft.com/office/officeart/2005/8/layout/vList2"/>
    <dgm:cxn modelId="{17D5B992-0F1F-47F2-8AF3-F99D1BE0014F}" type="presParOf" srcId="{44AAC500-B6AE-4118-B663-06E6E5F08A7B}" destId="{3C1786A9-EB64-46B9-A964-11F9C3D3A179}" srcOrd="8" destOrd="0" presId="urn:microsoft.com/office/officeart/2005/8/layout/vList2"/>
    <dgm:cxn modelId="{2A17216F-415C-4E4A-8B07-C5FBD40AD7AB}" type="presParOf" srcId="{44AAC500-B6AE-4118-B663-06E6E5F08A7B}" destId="{F3B39BA2-D46D-48DC-B4FB-85A8EC2B7032}" srcOrd="9" destOrd="0" presId="urn:microsoft.com/office/officeart/2005/8/layout/vList2"/>
    <dgm:cxn modelId="{2F736E7D-A567-478B-A9A0-9834606250DF}" type="presParOf" srcId="{44AAC500-B6AE-4118-B663-06E6E5F08A7B}" destId="{EBDDC13C-198A-472D-BDC6-A7BE3455F83E}" srcOrd="1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93F1ED7-1DC0-4BDB-8830-A130F345030A}" type="datetimeFigureOut">
              <a:rPr lang="es-ES" smtClean="0"/>
              <a:pPr/>
              <a:t>13/11/2018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9FBD352-DF97-4DDE-AD5F-C1777258207D}" type="slidenum">
              <a:rPr lang="es-ES" smtClean="0"/>
              <a:pPr/>
              <a:t>‹#›</a:t>
            </a:fld>
            <a:endParaRPr lang="es-ES"/>
          </a:p>
        </p:txBody>
      </p:sp>
    </p:spTree>
    <p:extLst>
      <p:ext uri="{BB962C8B-B14F-4D97-AF65-F5344CB8AC3E}">
        <p14:creationId xmlns:p14="http://schemas.microsoft.com/office/powerpoint/2010/main" xmlns="" val="32833873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93F1ED7-1DC0-4BDB-8830-A130F345030A}" type="datetimeFigureOut">
              <a:rPr lang="es-ES" smtClean="0"/>
              <a:pPr/>
              <a:t>13/11/2018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9FBD352-DF97-4DDE-AD5F-C1777258207D}" type="slidenum">
              <a:rPr lang="es-ES" smtClean="0"/>
              <a:pPr/>
              <a:t>‹#›</a:t>
            </a:fld>
            <a:endParaRPr lang="es-ES"/>
          </a:p>
        </p:txBody>
      </p:sp>
    </p:spTree>
    <p:extLst>
      <p:ext uri="{BB962C8B-B14F-4D97-AF65-F5344CB8AC3E}">
        <p14:creationId xmlns:p14="http://schemas.microsoft.com/office/powerpoint/2010/main" xmlns="" val="9738192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93F1ED7-1DC0-4BDB-8830-A130F345030A}" type="datetimeFigureOut">
              <a:rPr lang="es-ES" smtClean="0"/>
              <a:pPr/>
              <a:t>13/11/2018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9FBD352-DF97-4DDE-AD5F-C1777258207D}" type="slidenum">
              <a:rPr lang="es-ES" smtClean="0"/>
              <a:pPr/>
              <a:t>‹#›</a:t>
            </a:fld>
            <a:endParaRPr lang="es-ES"/>
          </a:p>
        </p:txBody>
      </p:sp>
    </p:spTree>
    <p:extLst>
      <p:ext uri="{BB962C8B-B14F-4D97-AF65-F5344CB8AC3E}">
        <p14:creationId xmlns:p14="http://schemas.microsoft.com/office/powerpoint/2010/main" xmlns="" val="23061503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0DABC2-F74B-4132-82FF-C4EB44BAE6BE}" type="datetimeFigureOut">
              <a:rPr lang="es-ES" smtClean="0"/>
              <a:pPr/>
              <a:t>13/11/2018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DFBFEF8-29BB-4EAA-B035-F00E8256F516}" type="slidenum">
              <a:rPr lang="es-ES" smtClean="0"/>
              <a:pPr/>
              <a:t>‹#›</a:t>
            </a:fld>
            <a:endParaRPr lang="es-ES"/>
          </a:p>
        </p:txBody>
      </p:sp>
    </p:spTree>
    <p:extLst>
      <p:ext uri="{BB962C8B-B14F-4D97-AF65-F5344CB8AC3E}">
        <p14:creationId xmlns="" xmlns:p14="http://schemas.microsoft.com/office/powerpoint/2010/main" val="3134210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93F1ED7-1DC0-4BDB-8830-A130F345030A}" type="datetimeFigureOut">
              <a:rPr lang="es-ES" smtClean="0"/>
              <a:pPr/>
              <a:t>13/11/2018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9FBD352-DF97-4DDE-AD5F-C1777258207D}" type="slidenum">
              <a:rPr lang="es-ES" smtClean="0"/>
              <a:pPr/>
              <a:t>‹#›</a:t>
            </a:fld>
            <a:endParaRPr lang="es-ES"/>
          </a:p>
        </p:txBody>
      </p:sp>
    </p:spTree>
    <p:extLst>
      <p:ext uri="{BB962C8B-B14F-4D97-AF65-F5344CB8AC3E}">
        <p14:creationId xmlns:p14="http://schemas.microsoft.com/office/powerpoint/2010/main" xmlns="" val="39529832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A93F1ED7-1DC0-4BDB-8830-A130F345030A}" type="datetimeFigureOut">
              <a:rPr lang="es-ES" smtClean="0"/>
              <a:pPr/>
              <a:t>13/11/2018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9FBD352-DF97-4DDE-AD5F-C1777258207D}" type="slidenum">
              <a:rPr lang="es-ES" smtClean="0"/>
              <a:pPr/>
              <a:t>‹#›</a:t>
            </a:fld>
            <a:endParaRPr lang="es-ES"/>
          </a:p>
        </p:txBody>
      </p:sp>
    </p:spTree>
    <p:extLst>
      <p:ext uri="{BB962C8B-B14F-4D97-AF65-F5344CB8AC3E}">
        <p14:creationId xmlns:p14="http://schemas.microsoft.com/office/powerpoint/2010/main" xmlns="" val="19176208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93F1ED7-1DC0-4BDB-8830-A130F345030A}" type="datetimeFigureOut">
              <a:rPr lang="es-ES" smtClean="0"/>
              <a:pPr/>
              <a:t>13/11/2018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9FBD352-DF97-4DDE-AD5F-C1777258207D}" type="slidenum">
              <a:rPr lang="es-ES" smtClean="0"/>
              <a:pPr/>
              <a:t>‹#›</a:t>
            </a:fld>
            <a:endParaRPr lang="es-ES"/>
          </a:p>
        </p:txBody>
      </p:sp>
    </p:spTree>
    <p:extLst>
      <p:ext uri="{BB962C8B-B14F-4D97-AF65-F5344CB8AC3E}">
        <p14:creationId xmlns:p14="http://schemas.microsoft.com/office/powerpoint/2010/main" xmlns="" val="9441047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93F1ED7-1DC0-4BDB-8830-A130F345030A}" type="datetimeFigureOut">
              <a:rPr lang="es-ES" smtClean="0"/>
              <a:pPr/>
              <a:t>13/11/2018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9FBD352-DF97-4DDE-AD5F-C1777258207D}" type="slidenum">
              <a:rPr lang="es-ES" smtClean="0"/>
              <a:pPr/>
              <a:t>‹#›</a:t>
            </a:fld>
            <a:endParaRPr lang="es-ES"/>
          </a:p>
        </p:txBody>
      </p:sp>
    </p:spTree>
    <p:extLst>
      <p:ext uri="{BB962C8B-B14F-4D97-AF65-F5344CB8AC3E}">
        <p14:creationId xmlns:p14="http://schemas.microsoft.com/office/powerpoint/2010/main" xmlns="" val="23564311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93F1ED7-1DC0-4BDB-8830-A130F345030A}" type="datetimeFigureOut">
              <a:rPr lang="es-ES" smtClean="0"/>
              <a:pPr/>
              <a:t>13/11/2018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9FBD352-DF97-4DDE-AD5F-C1777258207D}" type="slidenum">
              <a:rPr lang="es-ES" smtClean="0"/>
              <a:pPr/>
              <a:t>‹#›</a:t>
            </a:fld>
            <a:endParaRPr lang="es-ES"/>
          </a:p>
        </p:txBody>
      </p:sp>
    </p:spTree>
    <p:extLst>
      <p:ext uri="{BB962C8B-B14F-4D97-AF65-F5344CB8AC3E}">
        <p14:creationId xmlns:p14="http://schemas.microsoft.com/office/powerpoint/2010/main" xmlns="" val="22333572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F1ED7-1DC0-4BDB-8830-A130F345030A}" type="datetimeFigureOut">
              <a:rPr lang="es-ES" smtClean="0"/>
              <a:pPr/>
              <a:t>13/11/2018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9FBD352-DF97-4DDE-AD5F-C1777258207D}" type="slidenum">
              <a:rPr lang="es-ES" smtClean="0"/>
              <a:pPr/>
              <a:t>‹#›</a:t>
            </a:fld>
            <a:endParaRPr lang="es-ES"/>
          </a:p>
        </p:txBody>
      </p:sp>
    </p:spTree>
    <p:extLst>
      <p:ext uri="{BB962C8B-B14F-4D97-AF65-F5344CB8AC3E}">
        <p14:creationId xmlns:p14="http://schemas.microsoft.com/office/powerpoint/2010/main" xmlns="" val="38887254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A93F1ED7-1DC0-4BDB-8830-A130F345030A}" type="datetimeFigureOut">
              <a:rPr lang="es-ES" smtClean="0"/>
              <a:pPr/>
              <a:t>13/11/2018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9FBD352-DF97-4DDE-AD5F-C1777258207D}" type="slidenum">
              <a:rPr lang="es-ES" smtClean="0"/>
              <a:pPr/>
              <a:t>‹#›</a:t>
            </a:fld>
            <a:endParaRPr lang="es-ES"/>
          </a:p>
        </p:txBody>
      </p:sp>
    </p:spTree>
    <p:extLst>
      <p:ext uri="{BB962C8B-B14F-4D97-AF65-F5344CB8AC3E}">
        <p14:creationId xmlns:p14="http://schemas.microsoft.com/office/powerpoint/2010/main" xmlns="" val="4645428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A93F1ED7-1DC0-4BDB-8830-A130F345030A}" type="datetimeFigureOut">
              <a:rPr lang="es-ES" smtClean="0"/>
              <a:pPr/>
              <a:t>13/11/2018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9FBD352-DF97-4DDE-AD5F-C1777258207D}" type="slidenum">
              <a:rPr lang="es-ES" smtClean="0"/>
              <a:pPr/>
              <a:t>‹#›</a:t>
            </a:fld>
            <a:endParaRPr lang="es-ES"/>
          </a:p>
        </p:txBody>
      </p:sp>
    </p:spTree>
    <p:extLst>
      <p:ext uri="{BB962C8B-B14F-4D97-AF65-F5344CB8AC3E}">
        <p14:creationId xmlns:p14="http://schemas.microsoft.com/office/powerpoint/2010/main" xmlns="" val="8758973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3F1ED7-1DC0-4BDB-8830-A130F345030A}" type="datetimeFigureOut">
              <a:rPr lang="es-ES" smtClean="0"/>
              <a:pPr/>
              <a:t>13/11/2018</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BD352-DF97-4DDE-AD5F-C1777258207D}" type="slidenum">
              <a:rPr lang="es-ES" smtClean="0"/>
              <a:pPr/>
              <a:t>‹#›</a:t>
            </a:fld>
            <a:endParaRPr lang="es-ES"/>
          </a:p>
        </p:txBody>
      </p:sp>
    </p:spTree>
    <p:extLst>
      <p:ext uri="{BB962C8B-B14F-4D97-AF65-F5344CB8AC3E}">
        <p14:creationId xmlns:p14="http://schemas.microsoft.com/office/powerpoint/2010/main" xmlns="" val="767265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0DABC2-F74B-4132-82FF-C4EB44BAE6BE}" type="datetimeFigureOut">
              <a:rPr lang="es-ES" smtClean="0"/>
              <a:pPr/>
              <a:t>13/11/2018</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FBFEF8-29BB-4EAA-B035-F00E8256F516}" type="slidenum">
              <a:rPr lang="es-ES" smtClean="0"/>
              <a:pPr/>
              <a:t>‹#›</a:t>
            </a:fld>
            <a:endParaRPr lang="es-ES"/>
          </a:p>
        </p:txBody>
      </p:sp>
    </p:spTree>
    <p:extLst>
      <p:ext uri="{BB962C8B-B14F-4D97-AF65-F5344CB8AC3E}">
        <p14:creationId xmlns="" xmlns:p14="http://schemas.microsoft.com/office/powerpoint/2010/main" val="276705049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4.png"/><Relationship Id="rId7" Type="http://schemas.openxmlformats.org/officeDocument/2006/relationships/diagramColors" Target="../diagrams/colors2.xml"/><Relationship Id="rId12" Type="http://schemas.openxmlformats.org/officeDocument/2006/relationships/image" Target="../media/image39.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38.png"/><Relationship Id="rId5" Type="http://schemas.openxmlformats.org/officeDocument/2006/relationships/diagramLayout" Target="../diagrams/layout2.xml"/><Relationship Id="rId10" Type="http://schemas.openxmlformats.org/officeDocument/2006/relationships/image" Target="../media/image37.png"/><Relationship Id="rId4" Type="http://schemas.openxmlformats.org/officeDocument/2006/relationships/diagramData" Target="../diagrams/data2.xml"/><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7" Type="http://schemas.microsoft.com/office/2007/relationships/hdphoto" Target="../media/hdphoto2.wdp"/><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6.pn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descr="Imagen que contiene edificio, persona, interior, pared&#10;&#10;Descripción generada con confianza muy alta">
            <a:extLst>
              <a:ext uri="{FF2B5EF4-FFF2-40B4-BE49-F238E27FC236}">
                <a16:creationId xmlns:a16="http://schemas.microsoft.com/office/drawing/2014/main" xmlns="" id="{D3581A94-FAA2-4330-A5C2-0C38D2BB0F32}"/>
              </a:ext>
            </a:extLst>
          </p:cNvPr>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a:off x="2" y="10"/>
            <a:ext cx="7991591" cy="685799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2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2"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p:spPr>
      </p:pic>
      <p:sp>
        <p:nvSpPr>
          <p:cNvPr id="14" name="CuadroTexto 13">
            <a:extLst>
              <a:ext uri="{FF2B5EF4-FFF2-40B4-BE49-F238E27FC236}">
                <a16:creationId xmlns:a16="http://schemas.microsoft.com/office/drawing/2014/main" xmlns="" id="{62E2CAFA-7E30-46C9-9C8C-53119EABA775}"/>
              </a:ext>
            </a:extLst>
          </p:cNvPr>
          <p:cNvSpPr txBox="1"/>
          <p:nvPr/>
        </p:nvSpPr>
        <p:spPr>
          <a:xfrm>
            <a:off x="6175692" y="-8895"/>
            <a:ext cx="2886335" cy="1938992"/>
          </a:xfrm>
          <a:prstGeom prst="rect">
            <a:avLst/>
          </a:prstGeom>
          <a:noFill/>
        </p:spPr>
        <p:txBody>
          <a:bodyPr wrap="square" tIns="0"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s-ES"/>
            </a:defPPr>
            <a:lvl1pPr algn="ctr" defTabSz="914400">
              <a:defRPr sz="4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defRPr>
            </a:lvl1pPr>
            <a:lvl2pPr defTabSz="914400"/>
            <a:lvl3pPr defTabSz="914400"/>
            <a:lvl4pPr defTabSz="914400"/>
            <a:lvl5pPr defTabSz="914400"/>
            <a:lvl6pPr defTabSz="914400"/>
            <a:lvl7pPr defTabSz="914400"/>
            <a:lvl8pPr defTabSz="914400"/>
            <a:lvl9pPr defTabSz="914400"/>
          </a:lstStyle>
          <a:p>
            <a:pPr algn="r">
              <a:lnSpc>
                <a:spcPct val="150000"/>
              </a:lnSpc>
            </a:pPr>
            <a:r>
              <a:rPr lang="ro-RO" sz="4000" dirty="0">
                <a:solidFill>
                  <a:srgbClr val="606859"/>
                </a:solidFill>
              </a:rPr>
              <a:t>CÂND APAR </a:t>
            </a:r>
            <a:r>
              <a:rPr lang="ro-RO" sz="4000" dirty="0" smtClean="0">
                <a:solidFill>
                  <a:srgbClr val="606859"/>
                </a:solidFill>
              </a:rPr>
              <a:t>CONFLICTE</a:t>
            </a:r>
            <a:endParaRPr lang="ro-RO" sz="4000" dirty="0">
              <a:solidFill>
                <a:srgbClr val="606859"/>
              </a:solidFill>
            </a:endParaRPr>
          </a:p>
        </p:txBody>
      </p:sp>
      <p:sp>
        <p:nvSpPr>
          <p:cNvPr id="27" name="CuadroTexto 26">
            <a:extLst>
              <a:ext uri="{FF2B5EF4-FFF2-40B4-BE49-F238E27FC236}">
                <a16:creationId xmlns:a16="http://schemas.microsoft.com/office/drawing/2014/main" xmlns="" id="{CCA7FD3F-CD76-473E-8205-1E8AD831075C}"/>
              </a:ext>
            </a:extLst>
          </p:cNvPr>
          <p:cNvSpPr txBox="1"/>
          <p:nvPr/>
        </p:nvSpPr>
        <p:spPr>
          <a:xfrm>
            <a:off x="7242675" y="5647917"/>
            <a:ext cx="1897811" cy="923330"/>
          </a:xfrm>
          <a:prstGeom prst="rect">
            <a:avLst/>
          </a:prstGeom>
          <a:noFill/>
        </p:spPr>
        <p:txBody>
          <a:bodyPr wrap="square" rtlCol="0">
            <a:spAutoFit/>
          </a:bodyPr>
          <a:lstStyle/>
          <a:p>
            <a:pPr algn="r"/>
            <a:r>
              <a:rPr lang="ro-RO" b="1" dirty="0" smtClean="0">
                <a:solidFill>
                  <a:schemeClr val="bg2">
                    <a:lumMod val="50000"/>
                  </a:schemeClr>
                </a:solidFill>
              </a:rPr>
              <a:t>Studiul 7 pentru 17 noiembrie 2018</a:t>
            </a:r>
            <a:endParaRPr lang="ro-RO" b="1" dirty="0">
              <a:solidFill>
                <a:schemeClr val="bg2">
                  <a:lumMod val="50000"/>
                </a:schemeClr>
              </a:solidFill>
            </a:endParaRPr>
          </a:p>
        </p:txBody>
      </p:sp>
    </p:spTree>
    <p:extLst>
      <p:ext uri="{BB962C8B-B14F-4D97-AF65-F5344CB8AC3E}">
        <p14:creationId xmlns:p14="http://schemas.microsoft.com/office/powerpoint/2010/main" xmlns="" val="35041603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 dur="1000" fill="hold"/>
                                        <p:tgtEl>
                                          <p:spTgt spid="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21" dur="1000" fill="hold"/>
                                        <p:tgtEl>
                                          <p:spTgt spid="27"/>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6" name="Imagen 5" descr="Imagen que contiene hierba, cielo, exterior, árbol&#10;&#10;Descripción generada con confianza muy alta">
            <a:extLst>
              <a:ext uri="{FF2B5EF4-FFF2-40B4-BE49-F238E27FC236}">
                <a16:creationId xmlns:a16="http://schemas.microsoft.com/office/drawing/2014/main" xmlns="" id="{C7D7FF1F-CC32-42F5-8B2A-DCD12891032D}"/>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831584" y="1690776"/>
            <a:ext cx="4536702" cy="5339751"/>
          </a:xfrm>
          <a:prstGeom prst="rect">
            <a:avLst/>
          </a:prstGeom>
        </p:spPr>
      </p:pic>
      <p:sp>
        <p:nvSpPr>
          <p:cNvPr id="2" name="CuadroTexto 1">
            <a:extLst>
              <a:ext uri="{FF2B5EF4-FFF2-40B4-BE49-F238E27FC236}">
                <a16:creationId xmlns:a16="http://schemas.microsoft.com/office/drawing/2014/main" xmlns="" id="{B2BEAD0F-8DAF-487B-B9A3-CA5AA75316B2}"/>
              </a:ext>
            </a:extLst>
          </p:cNvPr>
          <p:cNvSpPr txBox="1"/>
          <p:nvPr/>
        </p:nvSpPr>
        <p:spPr>
          <a:xfrm>
            <a:off x="0" y="-34504"/>
            <a:ext cx="9143999" cy="646331"/>
          </a:xfrm>
          <a:prstGeom prst="rect">
            <a:avLst/>
          </a:prstGeom>
          <a:noFill/>
        </p:spPr>
        <p:txBody>
          <a:bodyPr wrap="square" rtlCol="0">
            <a:spAutoFit/>
          </a:bodyPr>
          <a:lstStyle>
            <a:defPPr>
              <a:defRPr lang="es-ES"/>
            </a:defPPr>
            <a:lvl1pPr algn="ctr" defTabSz="914400">
              <a:defRPr sz="44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vl2pPr defTabSz="914400"/>
            <a:lvl3pPr defTabSz="914400"/>
            <a:lvl4pPr defTabSz="914400"/>
            <a:lvl5pPr defTabSz="914400"/>
            <a:lvl6pPr defTabSz="914400"/>
            <a:lvl7pPr defTabSz="914400"/>
            <a:lvl8pPr defTabSz="914400"/>
            <a:lvl9pPr defTabSz="914400"/>
          </a:lstStyle>
          <a:p>
            <a:r>
              <a:rPr lang="ro-RO" sz="3600">
                <a:ln w="12700" cmpd="sng">
                  <a:solidFill>
                    <a:schemeClr val="accent4">
                      <a:lumMod val="50000"/>
                    </a:schemeClr>
                  </a:solidFill>
                  <a:prstDash val="solid"/>
                </a:ln>
                <a:effectLst>
                  <a:glow rad="53100">
                    <a:srgbClr val="FFFF99"/>
                  </a:glow>
                </a:effectLst>
              </a:rPr>
              <a:t>GHID DE </a:t>
            </a:r>
            <a:r>
              <a:rPr lang="ro-RO" sz="3600" smtClean="0">
                <a:ln w="12700" cmpd="sng">
                  <a:solidFill>
                    <a:schemeClr val="accent4">
                      <a:lumMod val="50000"/>
                    </a:schemeClr>
                  </a:solidFill>
                  <a:prstDash val="solid"/>
                </a:ln>
                <a:effectLst>
                  <a:glow rad="53100">
                    <a:srgbClr val="FFFF99"/>
                  </a:glow>
                </a:effectLst>
              </a:rPr>
              <a:t>SOLUŢIONARE </a:t>
            </a:r>
            <a:r>
              <a:rPr lang="ro-RO" sz="3600">
                <a:ln w="12700" cmpd="sng">
                  <a:solidFill>
                    <a:schemeClr val="accent4">
                      <a:lumMod val="50000"/>
                    </a:schemeClr>
                  </a:solidFill>
                  <a:prstDash val="solid"/>
                </a:ln>
                <a:effectLst>
                  <a:glow rad="53100">
                    <a:srgbClr val="FFFF99"/>
                  </a:glow>
                </a:effectLst>
              </a:rPr>
              <a:t>A </a:t>
            </a:r>
            <a:r>
              <a:rPr lang="ro-RO" sz="3600" smtClean="0">
                <a:ln w="12700" cmpd="sng">
                  <a:solidFill>
                    <a:schemeClr val="accent4">
                      <a:lumMod val="50000"/>
                    </a:schemeClr>
                  </a:solidFill>
                  <a:prstDash val="solid"/>
                </a:ln>
                <a:effectLst>
                  <a:glow rad="53100">
                    <a:srgbClr val="FFFF99"/>
                  </a:glow>
                </a:effectLst>
              </a:rPr>
              <a:t>CONFLICTELOR</a:t>
            </a:r>
            <a:endParaRPr lang="ro-RO" sz="3600">
              <a:ln w="12700" cmpd="sng">
                <a:solidFill>
                  <a:schemeClr val="accent4">
                    <a:lumMod val="50000"/>
                  </a:schemeClr>
                </a:solidFill>
                <a:prstDash val="solid"/>
              </a:ln>
              <a:effectLst>
                <a:glow rad="53100">
                  <a:srgbClr val="FFFF99"/>
                </a:glow>
              </a:effectLst>
            </a:endParaRPr>
          </a:p>
        </p:txBody>
      </p:sp>
      <p:sp>
        <p:nvSpPr>
          <p:cNvPr id="3" name="CuadroTexto 2">
            <a:extLst>
              <a:ext uri="{FF2B5EF4-FFF2-40B4-BE49-F238E27FC236}">
                <a16:creationId xmlns:a16="http://schemas.microsoft.com/office/drawing/2014/main" xmlns="" id="{5F7D1375-1F0B-41F7-B745-4D268008CA14}"/>
              </a:ext>
            </a:extLst>
          </p:cNvPr>
          <p:cNvSpPr txBox="1"/>
          <p:nvPr/>
        </p:nvSpPr>
        <p:spPr>
          <a:xfrm>
            <a:off x="276045" y="646981"/>
            <a:ext cx="8057072" cy="1708160"/>
          </a:xfrm>
          <a:prstGeom prst="rect">
            <a:avLst/>
          </a:prstGeom>
          <a:solidFill>
            <a:schemeClr val="bg1">
              <a:alpha val="50000"/>
            </a:schemeClr>
          </a:solidFill>
          <a:effectLst>
            <a:softEdge rad="38100"/>
          </a:effectLst>
        </p:spPr>
        <p:txBody>
          <a:bodyPr wrap="square" rtlCol="0">
            <a:spAutoFit/>
          </a:bodyPr>
          <a:lstStyle/>
          <a:p>
            <a:pPr>
              <a:spcBef>
                <a:spcPts val="600"/>
              </a:spcBef>
            </a:pPr>
            <a:r>
              <a:rPr lang="ro-RO" sz="2000" b="1"/>
              <a:t>Conflictele grave care au apărut în biserica primitivă au fost înfruntate cu o mentalitate de iubire, unitate </a:t>
            </a:r>
            <a:r>
              <a:rPr lang="ro-RO" sz="2000" b="1" smtClean="0"/>
              <a:t>şi </a:t>
            </a:r>
            <a:r>
              <a:rPr lang="ro-RO" sz="2000" b="1"/>
              <a:t>încredere </a:t>
            </a:r>
            <a:r>
              <a:rPr lang="ro-RO" sz="2000" b="1" smtClean="0"/>
              <a:t>şi </a:t>
            </a:r>
            <a:r>
              <a:rPr lang="ro-RO" sz="2000" b="1"/>
              <a:t>cu supunerea deplină înaintea Cuvântului lui Dumnezeu </a:t>
            </a:r>
            <a:r>
              <a:rPr lang="ro-RO" sz="2000" b="1" smtClean="0"/>
              <a:t>şi </a:t>
            </a:r>
            <a:r>
              <a:rPr lang="ro-RO" sz="2000" b="1"/>
              <a:t>călăuzirii </a:t>
            </a:r>
            <a:r>
              <a:rPr lang="ro-RO" sz="2000" b="1"/>
              <a:t>Duhului </a:t>
            </a:r>
            <a:r>
              <a:rPr lang="ro-RO" sz="2000" b="1" smtClean="0"/>
              <a:t>Sfânt</a:t>
            </a:r>
            <a:r>
              <a:rPr lang="ro-RO" sz="2000" b="1" smtClean="0"/>
              <a:t>.</a:t>
            </a:r>
          </a:p>
          <a:p>
            <a:pPr>
              <a:spcBef>
                <a:spcPts val="600"/>
              </a:spcBef>
            </a:pPr>
            <a:r>
              <a:rPr lang="ro-RO" sz="2000" b="1" smtClean="0"/>
              <a:t>Care </a:t>
            </a:r>
            <a:r>
              <a:rPr lang="ro-RO" sz="2000" b="1"/>
              <a:t>sunt aspectele pe care le putem </a:t>
            </a:r>
            <a:r>
              <a:rPr lang="ro-RO" sz="2000" b="1" smtClean="0"/>
              <a:t>învăţa </a:t>
            </a:r>
            <a:r>
              <a:rPr lang="ro-RO" sz="2000" b="1"/>
              <a:t>din </a:t>
            </a:r>
            <a:r>
              <a:rPr lang="ro-RO" sz="2000" b="1" smtClean="0"/>
              <a:t>experienţa </a:t>
            </a:r>
            <a:r>
              <a:rPr lang="ro-RO" sz="2000" b="1"/>
              <a:t>lor </a:t>
            </a:r>
            <a:r>
              <a:rPr lang="ro-RO" sz="2000" b="1" smtClean="0"/>
              <a:t>şi </a:t>
            </a:r>
            <a:r>
              <a:rPr lang="ro-RO" sz="2000" b="1"/>
              <a:t>ne pot ajuta să biruim problemele secolului </a:t>
            </a:r>
            <a:r>
              <a:rPr lang="ro-RO" sz="2000" b="1"/>
              <a:t>XXI</a:t>
            </a:r>
            <a:r>
              <a:rPr lang="ro-RO" sz="2000" b="1" smtClean="0"/>
              <a:t>?</a:t>
            </a:r>
            <a:endParaRPr lang="ro-RO" sz="2000" b="1"/>
          </a:p>
        </p:txBody>
      </p:sp>
      <p:graphicFrame>
        <p:nvGraphicFramePr>
          <p:cNvPr id="7" name="Diagrama 6">
            <a:extLst>
              <a:ext uri="{FF2B5EF4-FFF2-40B4-BE49-F238E27FC236}">
                <a16:creationId xmlns:a16="http://schemas.microsoft.com/office/drawing/2014/main" xmlns="" id="{E5A62D56-08E6-4EF9-AACB-F8E8465CA9F6}"/>
              </a:ext>
            </a:extLst>
          </p:cNvPr>
          <p:cNvGraphicFramePr/>
          <p:nvPr>
            <p:extLst>
              <p:ext uri="{D42A27DB-BD31-4B8C-83A1-F6EECF244321}">
                <p14:modId xmlns:p14="http://schemas.microsoft.com/office/powerpoint/2010/main" xmlns="" val="2856838586"/>
              </p:ext>
            </p:extLst>
          </p:nvPr>
        </p:nvGraphicFramePr>
        <p:xfrm>
          <a:off x="940278" y="2682815"/>
          <a:ext cx="4865299"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a:extLst>
              <a:ext uri="{FF2B5EF4-FFF2-40B4-BE49-F238E27FC236}">
                <a16:creationId xmlns:a16="http://schemas.microsoft.com/office/drawing/2014/main" xmlns="" id="{AD14519B-3F48-4A62-A21A-C022A020280F}"/>
              </a:ext>
            </a:extLst>
          </p:cNvPr>
          <p:cNvPicPr>
            <a:picLocks noChangeAspect="1"/>
          </p:cNvPicPr>
          <p:nvPr/>
        </p:nvPicPr>
        <p:blipFill>
          <a:blip r:embed="rId8" cstate="screen">
            <a:lum bright="70000" contrast="-70000"/>
            <a:extLst>
              <a:ext uri="{28A0092B-C50C-407E-A947-70E740481C1C}">
                <a14:useLocalDpi xmlns:a14="http://schemas.microsoft.com/office/drawing/2010/main" xmlns=""/>
              </a:ext>
            </a:extLst>
          </a:blip>
          <a:stretch>
            <a:fillRect/>
          </a:stretch>
        </p:blipFill>
        <p:spPr>
          <a:xfrm>
            <a:off x="451819" y="2796537"/>
            <a:ext cx="410482" cy="411169"/>
          </a:xfrm>
          <a:prstGeom prst="rect">
            <a:avLst/>
          </a:prstGeom>
        </p:spPr>
      </p:pic>
      <p:pic>
        <p:nvPicPr>
          <p:cNvPr id="13" name="Imagen 12">
            <a:extLst>
              <a:ext uri="{FF2B5EF4-FFF2-40B4-BE49-F238E27FC236}">
                <a16:creationId xmlns:a16="http://schemas.microsoft.com/office/drawing/2014/main" xmlns="" id="{96AFACB2-3484-4E5C-ABFA-85DAB58CE106}"/>
              </a:ext>
            </a:extLst>
          </p:cNvPr>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451819" y="4872933"/>
            <a:ext cx="410482" cy="411169"/>
          </a:xfrm>
          <a:prstGeom prst="rect">
            <a:avLst/>
          </a:prstGeom>
        </p:spPr>
      </p:pic>
      <p:pic>
        <p:nvPicPr>
          <p:cNvPr id="15" name="Imagen 14">
            <a:extLst>
              <a:ext uri="{FF2B5EF4-FFF2-40B4-BE49-F238E27FC236}">
                <a16:creationId xmlns:a16="http://schemas.microsoft.com/office/drawing/2014/main" xmlns="" id="{7B194E02-C5E1-40DB-B82C-F681794AF92E}"/>
              </a:ext>
            </a:extLst>
          </p:cNvPr>
          <p:cNvPicPr>
            <a:picLocks noChangeAspect="1"/>
          </p:cNvPicPr>
          <p:nvPr/>
        </p:nvPicPr>
        <p:blipFill>
          <a:blip r:embed="rId10" cstate="screen">
            <a:extLst>
              <a:ext uri="{28A0092B-C50C-407E-A947-70E740481C1C}">
                <a14:useLocalDpi xmlns:a14="http://schemas.microsoft.com/office/drawing/2010/main" xmlns=""/>
              </a:ext>
            </a:extLst>
          </a:blip>
          <a:stretch>
            <a:fillRect/>
          </a:stretch>
        </p:blipFill>
        <p:spPr>
          <a:xfrm>
            <a:off x="451819" y="3488669"/>
            <a:ext cx="410482" cy="411169"/>
          </a:xfrm>
          <a:prstGeom prst="rect">
            <a:avLst/>
          </a:prstGeom>
        </p:spPr>
      </p:pic>
      <p:pic>
        <p:nvPicPr>
          <p:cNvPr id="17" name="Imagen 16">
            <a:extLst>
              <a:ext uri="{FF2B5EF4-FFF2-40B4-BE49-F238E27FC236}">
                <a16:creationId xmlns:a16="http://schemas.microsoft.com/office/drawing/2014/main" xmlns="" id="{C486467E-E1E9-40DC-9FB9-536CFD132D66}"/>
              </a:ext>
            </a:extLst>
          </p:cNvPr>
          <p:cNvPicPr>
            <a:picLocks noChangeAspect="1"/>
          </p:cNvPicPr>
          <p:nvPr/>
        </p:nvPicPr>
        <p:blipFill>
          <a:blip r:embed="rId11" cstate="screen">
            <a:extLst>
              <a:ext uri="{28A0092B-C50C-407E-A947-70E740481C1C}">
                <a14:useLocalDpi xmlns:a14="http://schemas.microsoft.com/office/drawing/2010/main" xmlns=""/>
              </a:ext>
            </a:extLst>
          </a:blip>
          <a:stretch>
            <a:fillRect/>
          </a:stretch>
        </p:blipFill>
        <p:spPr>
          <a:xfrm>
            <a:off x="451819" y="5565065"/>
            <a:ext cx="410482" cy="411169"/>
          </a:xfrm>
          <a:prstGeom prst="rect">
            <a:avLst/>
          </a:prstGeom>
        </p:spPr>
      </p:pic>
      <p:pic>
        <p:nvPicPr>
          <p:cNvPr id="23" name="Imagen 22">
            <a:extLst>
              <a:ext uri="{FF2B5EF4-FFF2-40B4-BE49-F238E27FC236}">
                <a16:creationId xmlns:a16="http://schemas.microsoft.com/office/drawing/2014/main" xmlns="" id="{59D82DDE-AE73-437F-915C-0E552D511063}"/>
              </a:ext>
            </a:extLst>
          </p:cNvPr>
          <p:cNvPicPr>
            <a:picLocks noChangeAspect="1"/>
          </p:cNvPicPr>
          <p:nvPr/>
        </p:nvPicPr>
        <p:blipFill>
          <a:blip r:embed="rId12" cstate="screen">
            <a:extLst>
              <a:ext uri="{28A0092B-C50C-407E-A947-70E740481C1C}">
                <a14:useLocalDpi xmlns:a14="http://schemas.microsoft.com/office/drawing/2010/main" xmlns=""/>
              </a:ext>
            </a:extLst>
          </a:blip>
          <a:stretch>
            <a:fillRect/>
          </a:stretch>
        </p:blipFill>
        <p:spPr>
          <a:xfrm>
            <a:off x="451819" y="4180801"/>
            <a:ext cx="410482" cy="411169"/>
          </a:xfrm>
          <a:prstGeom prst="rect">
            <a:avLst/>
          </a:prstGeom>
        </p:spPr>
      </p:pic>
      <p:pic>
        <p:nvPicPr>
          <p:cNvPr id="25" name="Imagen 24">
            <a:extLst>
              <a:ext uri="{FF2B5EF4-FFF2-40B4-BE49-F238E27FC236}">
                <a16:creationId xmlns:a16="http://schemas.microsoft.com/office/drawing/2014/main" xmlns="" id="{53260A12-EABC-4853-BB04-3E1FD23D011E}"/>
              </a:ext>
            </a:extLst>
          </p:cNvPr>
          <p:cNvPicPr>
            <a:picLocks noChangeAspect="1"/>
          </p:cNvPicPr>
          <p:nvPr/>
        </p:nvPicPr>
        <p:blipFill>
          <a:blip r:embed="rId13" cstate="screen">
            <a:extLst>
              <a:ext uri="{28A0092B-C50C-407E-A947-70E740481C1C}">
                <a14:useLocalDpi xmlns:a14="http://schemas.microsoft.com/office/drawing/2010/main" xmlns=""/>
              </a:ext>
            </a:extLst>
          </a:blip>
          <a:stretch>
            <a:fillRect/>
          </a:stretch>
        </p:blipFill>
        <p:spPr>
          <a:xfrm>
            <a:off x="451819" y="6257199"/>
            <a:ext cx="410482" cy="411169"/>
          </a:xfrm>
          <a:prstGeom prst="rect">
            <a:avLst/>
          </a:prstGeom>
        </p:spPr>
      </p:pic>
    </p:spTree>
    <p:extLst>
      <p:ext uri="{BB962C8B-B14F-4D97-AF65-F5344CB8AC3E}">
        <p14:creationId xmlns:p14="http://schemas.microsoft.com/office/powerpoint/2010/main" xmlns="" val="7915458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randombar(horizontal)">
                                      <p:cBhvr>
                                        <p:cTn id="17" dur="500"/>
                                        <p:tgtEl>
                                          <p:spTgt spid="3">
                                            <p:bg/>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 calcmode="lin" valueType="num">
                                      <p:cBhvr>
                                        <p:cTn id="32" dur="500" fill="hold"/>
                                        <p:tgtEl>
                                          <p:spTgt spid="9"/>
                                        </p:tgtEl>
                                        <p:attrNameLst>
                                          <p:attrName>style.rotation</p:attrName>
                                        </p:attrNameLst>
                                      </p:cBhvr>
                                      <p:tavLst>
                                        <p:tav tm="0">
                                          <p:val>
                                            <p:fltVal val="90"/>
                                          </p:val>
                                        </p:tav>
                                        <p:tav tm="100000">
                                          <p:val>
                                            <p:fltVal val="0"/>
                                          </p:val>
                                        </p:tav>
                                      </p:tavLst>
                                    </p:anim>
                                    <p:animEffect transition="in" filter="fade">
                                      <p:cBhvr>
                                        <p:cTn id="33" dur="500"/>
                                        <p:tgtEl>
                                          <p:spTgt spid="9"/>
                                        </p:tgtEl>
                                      </p:cBhvr>
                                    </p:animEffect>
                                  </p:childTnLst>
                                </p:cTn>
                              </p:par>
                            </p:childTnLst>
                          </p:cTn>
                        </p:par>
                        <p:par>
                          <p:cTn id="34" fill="hold">
                            <p:stCondLst>
                              <p:cond delay="500"/>
                            </p:stCondLst>
                            <p:childTnLst>
                              <p:par>
                                <p:cTn id="35" presetID="53" presetClass="entr" presetSubtype="16" fill="hold" grpId="0" nodeType="afterEffect">
                                  <p:stCondLst>
                                    <p:cond delay="0"/>
                                  </p:stCondLst>
                                  <p:childTnLst>
                                    <p:set>
                                      <p:cBhvr>
                                        <p:cTn id="36" dur="1" fill="hold">
                                          <p:stCondLst>
                                            <p:cond delay="0"/>
                                          </p:stCondLst>
                                        </p:cTn>
                                        <p:tgtEl>
                                          <p:spTgt spid="7">
                                            <p:graphicEl>
                                              <a:dgm id="{3C57482B-DCE6-41C1-AA07-3CC686213727}"/>
                                            </p:graphicEl>
                                          </p:spTgt>
                                        </p:tgtEl>
                                        <p:attrNameLst>
                                          <p:attrName>style.visibility</p:attrName>
                                        </p:attrNameLst>
                                      </p:cBhvr>
                                      <p:to>
                                        <p:strVal val="visible"/>
                                      </p:to>
                                    </p:set>
                                    <p:anim calcmode="lin" valueType="num">
                                      <p:cBhvr>
                                        <p:cTn id="37" dur="500" fill="hold"/>
                                        <p:tgtEl>
                                          <p:spTgt spid="7">
                                            <p:graphicEl>
                                              <a:dgm id="{3C57482B-DCE6-41C1-AA07-3CC686213727}"/>
                                            </p:graphicEl>
                                          </p:spTgt>
                                        </p:tgtEl>
                                        <p:attrNameLst>
                                          <p:attrName>ppt_w</p:attrName>
                                        </p:attrNameLst>
                                      </p:cBhvr>
                                      <p:tavLst>
                                        <p:tav tm="0">
                                          <p:val>
                                            <p:fltVal val="0"/>
                                          </p:val>
                                        </p:tav>
                                        <p:tav tm="100000">
                                          <p:val>
                                            <p:strVal val="#ppt_w"/>
                                          </p:val>
                                        </p:tav>
                                      </p:tavLst>
                                    </p:anim>
                                    <p:anim calcmode="lin" valueType="num">
                                      <p:cBhvr>
                                        <p:cTn id="38" dur="500" fill="hold"/>
                                        <p:tgtEl>
                                          <p:spTgt spid="7">
                                            <p:graphicEl>
                                              <a:dgm id="{3C57482B-DCE6-41C1-AA07-3CC686213727}"/>
                                            </p:graphicEl>
                                          </p:spTgt>
                                        </p:tgtEl>
                                        <p:attrNameLst>
                                          <p:attrName>ppt_h</p:attrName>
                                        </p:attrNameLst>
                                      </p:cBhvr>
                                      <p:tavLst>
                                        <p:tav tm="0">
                                          <p:val>
                                            <p:fltVal val="0"/>
                                          </p:val>
                                        </p:tav>
                                        <p:tav tm="100000">
                                          <p:val>
                                            <p:strVal val="#ppt_h"/>
                                          </p:val>
                                        </p:tav>
                                      </p:tavLst>
                                    </p:anim>
                                    <p:animEffect transition="in" filter="fade">
                                      <p:cBhvr>
                                        <p:cTn id="39" dur="500"/>
                                        <p:tgtEl>
                                          <p:spTgt spid="7">
                                            <p:graphicEl>
                                              <a:dgm id="{3C57482B-DCE6-41C1-AA07-3CC686213727}"/>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 calcmode="lin" valueType="num">
                                      <p:cBhvr>
                                        <p:cTn id="46" dur="500" fill="hold"/>
                                        <p:tgtEl>
                                          <p:spTgt spid="15"/>
                                        </p:tgtEl>
                                        <p:attrNameLst>
                                          <p:attrName>style.rotation</p:attrName>
                                        </p:attrNameLst>
                                      </p:cBhvr>
                                      <p:tavLst>
                                        <p:tav tm="0">
                                          <p:val>
                                            <p:fltVal val="90"/>
                                          </p:val>
                                        </p:tav>
                                        <p:tav tm="100000">
                                          <p:val>
                                            <p:fltVal val="0"/>
                                          </p:val>
                                        </p:tav>
                                      </p:tavLst>
                                    </p:anim>
                                    <p:animEffect transition="in" filter="fade">
                                      <p:cBhvr>
                                        <p:cTn id="47" dur="500"/>
                                        <p:tgtEl>
                                          <p:spTgt spid="15"/>
                                        </p:tgtEl>
                                      </p:cBhvr>
                                    </p:animEffect>
                                  </p:childTnLst>
                                </p:cTn>
                              </p:par>
                            </p:childTnLst>
                          </p:cTn>
                        </p:par>
                        <p:par>
                          <p:cTn id="48" fill="hold">
                            <p:stCondLst>
                              <p:cond delay="500"/>
                            </p:stCondLst>
                            <p:childTnLst>
                              <p:par>
                                <p:cTn id="49" presetID="53" presetClass="entr" presetSubtype="16" fill="hold" grpId="0" nodeType="afterEffect">
                                  <p:stCondLst>
                                    <p:cond delay="0"/>
                                  </p:stCondLst>
                                  <p:childTnLst>
                                    <p:set>
                                      <p:cBhvr>
                                        <p:cTn id="50" dur="1" fill="hold">
                                          <p:stCondLst>
                                            <p:cond delay="0"/>
                                          </p:stCondLst>
                                        </p:cTn>
                                        <p:tgtEl>
                                          <p:spTgt spid="7">
                                            <p:graphicEl>
                                              <a:dgm id="{4509C24A-5143-4D8E-B9FA-7C8134035A6E}"/>
                                            </p:graphicEl>
                                          </p:spTgt>
                                        </p:tgtEl>
                                        <p:attrNameLst>
                                          <p:attrName>style.visibility</p:attrName>
                                        </p:attrNameLst>
                                      </p:cBhvr>
                                      <p:to>
                                        <p:strVal val="visible"/>
                                      </p:to>
                                    </p:set>
                                    <p:anim calcmode="lin" valueType="num">
                                      <p:cBhvr>
                                        <p:cTn id="51" dur="500" fill="hold"/>
                                        <p:tgtEl>
                                          <p:spTgt spid="7">
                                            <p:graphicEl>
                                              <a:dgm id="{4509C24A-5143-4D8E-B9FA-7C8134035A6E}"/>
                                            </p:graphicEl>
                                          </p:spTgt>
                                        </p:tgtEl>
                                        <p:attrNameLst>
                                          <p:attrName>ppt_w</p:attrName>
                                        </p:attrNameLst>
                                      </p:cBhvr>
                                      <p:tavLst>
                                        <p:tav tm="0">
                                          <p:val>
                                            <p:fltVal val="0"/>
                                          </p:val>
                                        </p:tav>
                                        <p:tav tm="100000">
                                          <p:val>
                                            <p:strVal val="#ppt_w"/>
                                          </p:val>
                                        </p:tav>
                                      </p:tavLst>
                                    </p:anim>
                                    <p:anim calcmode="lin" valueType="num">
                                      <p:cBhvr>
                                        <p:cTn id="52" dur="500" fill="hold"/>
                                        <p:tgtEl>
                                          <p:spTgt spid="7">
                                            <p:graphicEl>
                                              <a:dgm id="{4509C24A-5143-4D8E-B9FA-7C8134035A6E}"/>
                                            </p:graphicEl>
                                          </p:spTgt>
                                        </p:tgtEl>
                                        <p:attrNameLst>
                                          <p:attrName>ppt_h</p:attrName>
                                        </p:attrNameLst>
                                      </p:cBhvr>
                                      <p:tavLst>
                                        <p:tav tm="0">
                                          <p:val>
                                            <p:fltVal val="0"/>
                                          </p:val>
                                        </p:tav>
                                        <p:tav tm="100000">
                                          <p:val>
                                            <p:strVal val="#ppt_h"/>
                                          </p:val>
                                        </p:tav>
                                      </p:tavLst>
                                    </p:anim>
                                    <p:animEffect transition="in" filter="fade">
                                      <p:cBhvr>
                                        <p:cTn id="53" dur="500"/>
                                        <p:tgtEl>
                                          <p:spTgt spid="7">
                                            <p:graphicEl>
                                              <a:dgm id="{4509C24A-5143-4D8E-B9FA-7C8134035A6E}"/>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 calcmode="lin" valueType="num">
                                      <p:cBhvr>
                                        <p:cTn id="60" dur="500" fill="hold"/>
                                        <p:tgtEl>
                                          <p:spTgt spid="23"/>
                                        </p:tgtEl>
                                        <p:attrNameLst>
                                          <p:attrName>style.rotation</p:attrName>
                                        </p:attrNameLst>
                                      </p:cBhvr>
                                      <p:tavLst>
                                        <p:tav tm="0">
                                          <p:val>
                                            <p:fltVal val="90"/>
                                          </p:val>
                                        </p:tav>
                                        <p:tav tm="100000">
                                          <p:val>
                                            <p:fltVal val="0"/>
                                          </p:val>
                                        </p:tav>
                                      </p:tavLst>
                                    </p:anim>
                                    <p:animEffect transition="in" filter="fade">
                                      <p:cBhvr>
                                        <p:cTn id="61" dur="500"/>
                                        <p:tgtEl>
                                          <p:spTgt spid="23"/>
                                        </p:tgtEl>
                                      </p:cBhvr>
                                    </p:animEffec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7">
                                            <p:graphicEl>
                                              <a:dgm id="{230B3FCB-768E-401F-BE73-B3B8010AA82B}"/>
                                            </p:graphicEl>
                                          </p:spTgt>
                                        </p:tgtEl>
                                        <p:attrNameLst>
                                          <p:attrName>style.visibility</p:attrName>
                                        </p:attrNameLst>
                                      </p:cBhvr>
                                      <p:to>
                                        <p:strVal val="visible"/>
                                      </p:to>
                                    </p:set>
                                    <p:anim calcmode="lin" valueType="num">
                                      <p:cBhvr>
                                        <p:cTn id="65" dur="500" fill="hold"/>
                                        <p:tgtEl>
                                          <p:spTgt spid="7">
                                            <p:graphicEl>
                                              <a:dgm id="{230B3FCB-768E-401F-BE73-B3B8010AA82B}"/>
                                            </p:graphicEl>
                                          </p:spTgt>
                                        </p:tgtEl>
                                        <p:attrNameLst>
                                          <p:attrName>ppt_w</p:attrName>
                                        </p:attrNameLst>
                                      </p:cBhvr>
                                      <p:tavLst>
                                        <p:tav tm="0">
                                          <p:val>
                                            <p:fltVal val="0"/>
                                          </p:val>
                                        </p:tav>
                                        <p:tav tm="100000">
                                          <p:val>
                                            <p:strVal val="#ppt_w"/>
                                          </p:val>
                                        </p:tav>
                                      </p:tavLst>
                                    </p:anim>
                                    <p:anim calcmode="lin" valueType="num">
                                      <p:cBhvr>
                                        <p:cTn id="66" dur="500" fill="hold"/>
                                        <p:tgtEl>
                                          <p:spTgt spid="7">
                                            <p:graphicEl>
                                              <a:dgm id="{230B3FCB-768E-401F-BE73-B3B8010AA82B}"/>
                                            </p:graphicEl>
                                          </p:spTgt>
                                        </p:tgtEl>
                                        <p:attrNameLst>
                                          <p:attrName>ppt_h</p:attrName>
                                        </p:attrNameLst>
                                      </p:cBhvr>
                                      <p:tavLst>
                                        <p:tav tm="0">
                                          <p:val>
                                            <p:fltVal val="0"/>
                                          </p:val>
                                        </p:tav>
                                        <p:tav tm="100000">
                                          <p:val>
                                            <p:strVal val="#ppt_h"/>
                                          </p:val>
                                        </p:tav>
                                      </p:tavLst>
                                    </p:anim>
                                    <p:animEffect transition="in" filter="fade">
                                      <p:cBhvr>
                                        <p:cTn id="67" dur="500"/>
                                        <p:tgtEl>
                                          <p:spTgt spid="7">
                                            <p:graphicEl>
                                              <a:dgm id="{230B3FCB-768E-401F-BE73-B3B8010AA82B}"/>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ppt_w</p:attrName>
                                        </p:attrNameLst>
                                      </p:cBhvr>
                                      <p:tavLst>
                                        <p:tav tm="0">
                                          <p:val>
                                            <p:fltVal val="0"/>
                                          </p:val>
                                        </p:tav>
                                        <p:tav tm="100000">
                                          <p:val>
                                            <p:strVal val="#ppt_w"/>
                                          </p:val>
                                        </p:tav>
                                      </p:tavLst>
                                    </p:anim>
                                    <p:anim calcmode="lin" valueType="num">
                                      <p:cBhvr>
                                        <p:cTn id="73" dur="500" fill="hold"/>
                                        <p:tgtEl>
                                          <p:spTgt spid="13"/>
                                        </p:tgtEl>
                                        <p:attrNameLst>
                                          <p:attrName>ppt_h</p:attrName>
                                        </p:attrNameLst>
                                      </p:cBhvr>
                                      <p:tavLst>
                                        <p:tav tm="0">
                                          <p:val>
                                            <p:fltVal val="0"/>
                                          </p:val>
                                        </p:tav>
                                        <p:tav tm="100000">
                                          <p:val>
                                            <p:strVal val="#ppt_h"/>
                                          </p:val>
                                        </p:tav>
                                      </p:tavLst>
                                    </p:anim>
                                    <p:anim calcmode="lin" valueType="num">
                                      <p:cBhvr>
                                        <p:cTn id="74" dur="500" fill="hold"/>
                                        <p:tgtEl>
                                          <p:spTgt spid="13"/>
                                        </p:tgtEl>
                                        <p:attrNameLst>
                                          <p:attrName>style.rotation</p:attrName>
                                        </p:attrNameLst>
                                      </p:cBhvr>
                                      <p:tavLst>
                                        <p:tav tm="0">
                                          <p:val>
                                            <p:fltVal val="90"/>
                                          </p:val>
                                        </p:tav>
                                        <p:tav tm="100000">
                                          <p:val>
                                            <p:fltVal val="0"/>
                                          </p:val>
                                        </p:tav>
                                      </p:tavLst>
                                    </p:anim>
                                    <p:animEffect transition="in" filter="fade">
                                      <p:cBhvr>
                                        <p:cTn id="75" dur="500"/>
                                        <p:tgtEl>
                                          <p:spTgt spid="13"/>
                                        </p:tgtEl>
                                      </p:cBhvr>
                                    </p:animEffect>
                                  </p:childTnLst>
                                </p:cTn>
                              </p:par>
                            </p:childTnLst>
                          </p:cTn>
                        </p:par>
                        <p:par>
                          <p:cTn id="76" fill="hold">
                            <p:stCondLst>
                              <p:cond delay="500"/>
                            </p:stCondLst>
                            <p:childTnLst>
                              <p:par>
                                <p:cTn id="77" presetID="53" presetClass="entr" presetSubtype="16" fill="hold" grpId="0" nodeType="afterEffect">
                                  <p:stCondLst>
                                    <p:cond delay="0"/>
                                  </p:stCondLst>
                                  <p:childTnLst>
                                    <p:set>
                                      <p:cBhvr>
                                        <p:cTn id="78" dur="1" fill="hold">
                                          <p:stCondLst>
                                            <p:cond delay="0"/>
                                          </p:stCondLst>
                                        </p:cTn>
                                        <p:tgtEl>
                                          <p:spTgt spid="7">
                                            <p:graphicEl>
                                              <a:dgm id="{E0E3961E-D132-45FC-840A-3663E840C7C8}"/>
                                            </p:graphicEl>
                                          </p:spTgt>
                                        </p:tgtEl>
                                        <p:attrNameLst>
                                          <p:attrName>style.visibility</p:attrName>
                                        </p:attrNameLst>
                                      </p:cBhvr>
                                      <p:to>
                                        <p:strVal val="visible"/>
                                      </p:to>
                                    </p:set>
                                    <p:anim calcmode="lin" valueType="num">
                                      <p:cBhvr>
                                        <p:cTn id="79" dur="500" fill="hold"/>
                                        <p:tgtEl>
                                          <p:spTgt spid="7">
                                            <p:graphicEl>
                                              <a:dgm id="{E0E3961E-D132-45FC-840A-3663E840C7C8}"/>
                                            </p:graphicEl>
                                          </p:spTgt>
                                        </p:tgtEl>
                                        <p:attrNameLst>
                                          <p:attrName>ppt_w</p:attrName>
                                        </p:attrNameLst>
                                      </p:cBhvr>
                                      <p:tavLst>
                                        <p:tav tm="0">
                                          <p:val>
                                            <p:fltVal val="0"/>
                                          </p:val>
                                        </p:tav>
                                        <p:tav tm="100000">
                                          <p:val>
                                            <p:strVal val="#ppt_w"/>
                                          </p:val>
                                        </p:tav>
                                      </p:tavLst>
                                    </p:anim>
                                    <p:anim calcmode="lin" valueType="num">
                                      <p:cBhvr>
                                        <p:cTn id="80" dur="500" fill="hold"/>
                                        <p:tgtEl>
                                          <p:spTgt spid="7">
                                            <p:graphicEl>
                                              <a:dgm id="{E0E3961E-D132-45FC-840A-3663E840C7C8}"/>
                                            </p:graphicEl>
                                          </p:spTgt>
                                        </p:tgtEl>
                                        <p:attrNameLst>
                                          <p:attrName>ppt_h</p:attrName>
                                        </p:attrNameLst>
                                      </p:cBhvr>
                                      <p:tavLst>
                                        <p:tav tm="0">
                                          <p:val>
                                            <p:fltVal val="0"/>
                                          </p:val>
                                        </p:tav>
                                        <p:tav tm="100000">
                                          <p:val>
                                            <p:strVal val="#ppt_h"/>
                                          </p:val>
                                        </p:tav>
                                      </p:tavLst>
                                    </p:anim>
                                    <p:animEffect transition="in" filter="fade">
                                      <p:cBhvr>
                                        <p:cTn id="81" dur="500"/>
                                        <p:tgtEl>
                                          <p:spTgt spid="7">
                                            <p:graphicEl>
                                              <a:dgm id="{E0E3961E-D132-45FC-840A-3663E840C7C8}"/>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nodeType="click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 calcmode="lin" valueType="num">
                                      <p:cBhvr>
                                        <p:cTn id="88" dur="500" fill="hold"/>
                                        <p:tgtEl>
                                          <p:spTgt spid="17"/>
                                        </p:tgtEl>
                                        <p:attrNameLst>
                                          <p:attrName>style.rotation</p:attrName>
                                        </p:attrNameLst>
                                      </p:cBhvr>
                                      <p:tavLst>
                                        <p:tav tm="0">
                                          <p:val>
                                            <p:fltVal val="90"/>
                                          </p:val>
                                        </p:tav>
                                        <p:tav tm="100000">
                                          <p:val>
                                            <p:fltVal val="0"/>
                                          </p:val>
                                        </p:tav>
                                      </p:tavLst>
                                    </p:anim>
                                    <p:animEffect transition="in" filter="fade">
                                      <p:cBhvr>
                                        <p:cTn id="89" dur="500"/>
                                        <p:tgtEl>
                                          <p:spTgt spid="17"/>
                                        </p:tgtEl>
                                      </p:cBhvr>
                                    </p:animEffect>
                                  </p:childTnLst>
                                </p:cTn>
                              </p:par>
                            </p:childTnLst>
                          </p:cTn>
                        </p:par>
                        <p:par>
                          <p:cTn id="90" fill="hold">
                            <p:stCondLst>
                              <p:cond delay="500"/>
                            </p:stCondLst>
                            <p:childTnLst>
                              <p:par>
                                <p:cTn id="91" presetID="53" presetClass="entr" presetSubtype="16" fill="hold" grpId="0" nodeType="afterEffect">
                                  <p:stCondLst>
                                    <p:cond delay="0"/>
                                  </p:stCondLst>
                                  <p:childTnLst>
                                    <p:set>
                                      <p:cBhvr>
                                        <p:cTn id="92" dur="1" fill="hold">
                                          <p:stCondLst>
                                            <p:cond delay="0"/>
                                          </p:stCondLst>
                                        </p:cTn>
                                        <p:tgtEl>
                                          <p:spTgt spid="7">
                                            <p:graphicEl>
                                              <a:dgm id="{3C1786A9-EB64-46B9-A964-11F9C3D3A179}"/>
                                            </p:graphicEl>
                                          </p:spTgt>
                                        </p:tgtEl>
                                        <p:attrNameLst>
                                          <p:attrName>style.visibility</p:attrName>
                                        </p:attrNameLst>
                                      </p:cBhvr>
                                      <p:to>
                                        <p:strVal val="visible"/>
                                      </p:to>
                                    </p:set>
                                    <p:anim calcmode="lin" valueType="num">
                                      <p:cBhvr>
                                        <p:cTn id="93" dur="500" fill="hold"/>
                                        <p:tgtEl>
                                          <p:spTgt spid="7">
                                            <p:graphicEl>
                                              <a:dgm id="{3C1786A9-EB64-46B9-A964-11F9C3D3A179}"/>
                                            </p:graphicEl>
                                          </p:spTgt>
                                        </p:tgtEl>
                                        <p:attrNameLst>
                                          <p:attrName>ppt_w</p:attrName>
                                        </p:attrNameLst>
                                      </p:cBhvr>
                                      <p:tavLst>
                                        <p:tav tm="0">
                                          <p:val>
                                            <p:fltVal val="0"/>
                                          </p:val>
                                        </p:tav>
                                        <p:tav tm="100000">
                                          <p:val>
                                            <p:strVal val="#ppt_w"/>
                                          </p:val>
                                        </p:tav>
                                      </p:tavLst>
                                    </p:anim>
                                    <p:anim calcmode="lin" valueType="num">
                                      <p:cBhvr>
                                        <p:cTn id="94" dur="500" fill="hold"/>
                                        <p:tgtEl>
                                          <p:spTgt spid="7">
                                            <p:graphicEl>
                                              <a:dgm id="{3C1786A9-EB64-46B9-A964-11F9C3D3A179}"/>
                                            </p:graphicEl>
                                          </p:spTgt>
                                        </p:tgtEl>
                                        <p:attrNameLst>
                                          <p:attrName>ppt_h</p:attrName>
                                        </p:attrNameLst>
                                      </p:cBhvr>
                                      <p:tavLst>
                                        <p:tav tm="0">
                                          <p:val>
                                            <p:fltVal val="0"/>
                                          </p:val>
                                        </p:tav>
                                        <p:tav tm="100000">
                                          <p:val>
                                            <p:strVal val="#ppt_h"/>
                                          </p:val>
                                        </p:tav>
                                      </p:tavLst>
                                    </p:anim>
                                    <p:animEffect transition="in" filter="fade">
                                      <p:cBhvr>
                                        <p:cTn id="95" dur="500"/>
                                        <p:tgtEl>
                                          <p:spTgt spid="7">
                                            <p:graphicEl>
                                              <a:dgm id="{3C1786A9-EB64-46B9-A964-11F9C3D3A179}"/>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31" presetClass="entr" presetSubtype="0" fill="hold" nodeType="clickEffect">
                                  <p:stCondLst>
                                    <p:cond delay="0"/>
                                  </p:stCondLst>
                                  <p:childTnLst>
                                    <p:set>
                                      <p:cBhvr>
                                        <p:cTn id="99" dur="1" fill="hold">
                                          <p:stCondLst>
                                            <p:cond delay="0"/>
                                          </p:stCondLst>
                                        </p:cTn>
                                        <p:tgtEl>
                                          <p:spTgt spid="25"/>
                                        </p:tgtEl>
                                        <p:attrNameLst>
                                          <p:attrName>style.visibility</p:attrName>
                                        </p:attrNameLst>
                                      </p:cBhvr>
                                      <p:to>
                                        <p:strVal val="visible"/>
                                      </p:to>
                                    </p:set>
                                    <p:anim calcmode="lin" valueType="num">
                                      <p:cBhvr>
                                        <p:cTn id="100" dur="500" fill="hold"/>
                                        <p:tgtEl>
                                          <p:spTgt spid="25"/>
                                        </p:tgtEl>
                                        <p:attrNameLst>
                                          <p:attrName>ppt_w</p:attrName>
                                        </p:attrNameLst>
                                      </p:cBhvr>
                                      <p:tavLst>
                                        <p:tav tm="0">
                                          <p:val>
                                            <p:fltVal val="0"/>
                                          </p:val>
                                        </p:tav>
                                        <p:tav tm="100000">
                                          <p:val>
                                            <p:strVal val="#ppt_w"/>
                                          </p:val>
                                        </p:tav>
                                      </p:tavLst>
                                    </p:anim>
                                    <p:anim calcmode="lin" valueType="num">
                                      <p:cBhvr>
                                        <p:cTn id="101" dur="500" fill="hold"/>
                                        <p:tgtEl>
                                          <p:spTgt spid="25"/>
                                        </p:tgtEl>
                                        <p:attrNameLst>
                                          <p:attrName>ppt_h</p:attrName>
                                        </p:attrNameLst>
                                      </p:cBhvr>
                                      <p:tavLst>
                                        <p:tav tm="0">
                                          <p:val>
                                            <p:fltVal val="0"/>
                                          </p:val>
                                        </p:tav>
                                        <p:tav tm="100000">
                                          <p:val>
                                            <p:strVal val="#ppt_h"/>
                                          </p:val>
                                        </p:tav>
                                      </p:tavLst>
                                    </p:anim>
                                    <p:anim calcmode="lin" valueType="num">
                                      <p:cBhvr>
                                        <p:cTn id="102" dur="500" fill="hold"/>
                                        <p:tgtEl>
                                          <p:spTgt spid="25"/>
                                        </p:tgtEl>
                                        <p:attrNameLst>
                                          <p:attrName>style.rotation</p:attrName>
                                        </p:attrNameLst>
                                      </p:cBhvr>
                                      <p:tavLst>
                                        <p:tav tm="0">
                                          <p:val>
                                            <p:fltVal val="90"/>
                                          </p:val>
                                        </p:tav>
                                        <p:tav tm="100000">
                                          <p:val>
                                            <p:fltVal val="0"/>
                                          </p:val>
                                        </p:tav>
                                      </p:tavLst>
                                    </p:anim>
                                    <p:animEffect transition="in" filter="fade">
                                      <p:cBhvr>
                                        <p:cTn id="103" dur="500"/>
                                        <p:tgtEl>
                                          <p:spTgt spid="25"/>
                                        </p:tgtEl>
                                      </p:cBhvr>
                                    </p:animEffect>
                                  </p:childTnLst>
                                </p:cTn>
                              </p:par>
                            </p:childTnLst>
                          </p:cTn>
                        </p:par>
                        <p:par>
                          <p:cTn id="104" fill="hold">
                            <p:stCondLst>
                              <p:cond delay="500"/>
                            </p:stCondLst>
                            <p:childTnLst>
                              <p:par>
                                <p:cTn id="105" presetID="53" presetClass="entr" presetSubtype="16" fill="hold" grpId="0" nodeType="afterEffect">
                                  <p:stCondLst>
                                    <p:cond delay="0"/>
                                  </p:stCondLst>
                                  <p:childTnLst>
                                    <p:set>
                                      <p:cBhvr>
                                        <p:cTn id="106" dur="1" fill="hold">
                                          <p:stCondLst>
                                            <p:cond delay="0"/>
                                          </p:stCondLst>
                                        </p:cTn>
                                        <p:tgtEl>
                                          <p:spTgt spid="7">
                                            <p:graphicEl>
                                              <a:dgm id="{EBDDC13C-198A-472D-BDC6-A7BE3455F83E}"/>
                                            </p:graphicEl>
                                          </p:spTgt>
                                        </p:tgtEl>
                                        <p:attrNameLst>
                                          <p:attrName>style.visibility</p:attrName>
                                        </p:attrNameLst>
                                      </p:cBhvr>
                                      <p:to>
                                        <p:strVal val="visible"/>
                                      </p:to>
                                    </p:set>
                                    <p:anim calcmode="lin" valueType="num">
                                      <p:cBhvr>
                                        <p:cTn id="107" dur="500" fill="hold"/>
                                        <p:tgtEl>
                                          <p:spTgt spid="7">
                                            <p:graphicEl>
                                              <a:dgm id="{EBDDC13C-198A-472D-BDC6-A7BE3455F83E}"/>
                                            </p:graphicEl>
                                          </p:spTgt>
                                        </p:tgtEl>
                                        <p:attrNameLst>
                                          <p:attrName>ppt_w</p:attrName>
                                        </p:attrNameLst>
                                      </p:cBhvr>
                                      <p:tavLst>
                                        <p:tav tm="0">
                                          <p:val>
                                            <p:fltVal val="0"/>
                                          </p:val>
                                        </p:tav>
                                        <p:tav tm="100000">
                                          <p:val>
                                            <p:strVal val="#ppt_w"/>
                                          </p:val>
                                        </p:tav>
                                      </p:tavLst>
                                    </p:anim>
                                    <p:anim calcmode="lin" valueType="num">
                                      <p:cBhvr>
                                        <p:cTn id="108" dur="500" fill="hold"/>
                                        <p:tgtEl>
                                          <p:spTgt spid="7">
                                            <p:graphicEl>
                                              <a:dgm id="{EBDDC13C-198A-472D-BDC6-A7BE3455F83E}"/>
                                            </p:graphicEl>
                                          </p:spTgt>
                                        </p:tgtEl>
                                        <p:attrNameLst>
                                          <p:attrName>ppt_h</p:attrName>
                                        </p:attrNameLst>
                                      </p:cBhvr>
                                      <p:tavLst>
                                        <p:tav tm="0">
                                          <p:val>
                                            <p:fltVal val="0"/>
                                          </p:val>
                                        </p:tav>
                                        <p:tav tm="100000">
                                          <p:val>
                                            <p:strVal val="#ppt_h"/>
                                          </p:val>
                                        </p:tav>
                                      </p:tavLst>
                                    </p:anim>
                                    <p:animEffect transition="in" filter="fade">
                                      <p:cBhvr>
                                        <p:cTn id="109" dur="500"/>
                                        <p:tgtEl>
                                          <p:spTgt spid="7">
                                            <p:graphicEl>
                                              <a:dgm id="{EBDDC13C-198A-472D-BDC6-A7BE3455F83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Graphic spid="7"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1B9CC001-0762-4C6D-8E71-9642372BBBCF}"/>
              </a:ext>
            </a:extLst>
          </p:cNvPr>
          <p:cNvSpPr/>
          <p:nvPr/>
        </p:nvSpPr>
        <p:spPr>
          <a:xfrm>
            <a:off x="940279" y="1903534"/>
            <a:ext cx="7427343" cy="4093428"/>
          </a:xfrm>
          <a:prstGeom prst="rect">
            <a:avLst/>
          </a:prstGeom>
        </p:spPr>
        <p:txBody>
          <a:bodyPr wrap="square">
            <a:spAutoFit/>
          </a:bodyPr>
          <a:lstStyle/>
          <a:p>
            <a:pPr indent="360363" algn="just">
              <a:spcBef>
                <a:spcPts val="600"/>
              </a:spcBef>
            </a:pPr>
            <a:r>
              <a:rPr lang="ro-RO" sz="2000" dirty="0" smtClean="0">
                <a:latin typeface="Arial Black" panose="020B0A04020102020204" pitchFamily="34" charset="0"/>
              </a:rPr>
              <a:t>„Dacă </a:t>
            </a:r>
            <a:r>
              <a:rPr lang="ro-RO" sz="2000" dirty="0" smtClean="0">
                <a:latin typeface="Arial Black" panose="020B0A04020102020204" pitchFamily="34" charset="0"/>
              </a:rPr>
              <a:t>un frate prezintă o idee greşită, cei care se află în poziţii de răspundere ar trebui să ştie lucrul acesta, iar, dacă prezintă un adevăr, ei ar trebui să stea de partea lui. Toţi trebuie să cunoaştem ce se propovăduieşte în mijlocul nostru, pentru că, dacă este un adevăr, trebuie să-l aflăm toţi. Instructorul şcolii de Sabat are nevoie să-l cunoască şi fiecare elev al şcolii de Sabat ar trebui să-l înţeleagă. Cu toţii avem obligaţia faţă de Dumnezeu de a înţelege soliile trimise de El... nu fiţi atât de plini de prejudecăţi, încât să nu puteţi accepta o idee, pur şi simplu, din cauză că nu se potriveşte cu ideile voastre.”</a:t>
            </a:r>
            <a:endParaRPr lang="ro-RO" sz="2000" dirty="0">
              <a:latin typeface="Arial Black" panose="020B0A04020102020204" pitchFamily="34" charset="0"/>
            </a:endParaRPr>
          </a:p>
        </p:txBody>
      </p:sp>
      <p:sp>
        <p:nvSpPr>
          <p:cNvPr id="3" name="CuadroTexto 2">
            <a:extLst>
              <a:ext uri="{FF2B5EF4-FFF2-40B4-BE49-F238E27FC236}">
                <a16:creationId xmlns:a16="http://schemas.microsoft.com/office/drawing/2014/main" xmlns="" id="{470FFBB9-06EC-449F-A8DD-F4C99A68FF30}"/>
              </a:ext>
            </a:extLst>
          </p:cNvPr>
          <p:cNvSpPr txBox="1"/>
          <p:nvPr/>
        </p:nvSpPr>
        <p:spPr>
          <a:xfrm>
            <a:off x="2163017" y="1250830"/>
            <a:ext cx="6303072" cy="369332"/>
          </a:xfrm>
          <a:prstGeom prst="rect">
            <a:avLst/>
          </a:prstGeom>
          <a:noFill/>
        </p:spPr>
        <p:txBody>
          <a:bodyPr wrap="none" rtlCol="0">
            <a:spAutoFit/>
          </a:bodyPr>
          <a:lstStyle/>
          <a:p>
            <a:pPr algn="r"/>
            <a:r>
              <a:rPr lang="ro-RO" b="1" smtClean="0"/>
              <a:t>E.G.W. (Mărturii </a:t>
            </a:r>
            <a:r>
              <a:rPr lang="ro-RO" b="1"/>
              <a:t>pentru pastori </a:t>
            </a:r>
            <a:r>
              <a:rPr lang="ro-RO" b="1" smtClean="0"/>
              <a:t>şi </a:t>
            </a:r>
            <a:r>
              <a:rPr lang="ro-RO" b="1"/>
              <a:t>slujitorii </a:t>
            </a:r>
            <a:r>
              <a:rPr lang="ro-RO" b="1" smtClean="0"/>
              <a:t>Evangheliei</a:t>
            </a:r>
            <a:r>
              <a:rPr lang="ro-RO" b="1" smtClean="0"/>
              <a:t>, </a:t>
            </a:r>
            <a:r>
              <a:rPr lang="ro-RO" b="1" smtClean="0"/>
              <a:t>pa</a:t>
            </a:r>
            <a:r>
              <a:rPr lang="ro-RO" b="1" smtClean="0"/>
              <a:t>g. 110)</a:t>
            </a:r>
            <a:endParaRPr lang="ro-RO" b="1"/>
          </a:p>
        </p:txBody>
      </p:sp>
    </p:spTree>
    <p:extLst>
      <p:ext uri="{BB962C8B-B14F-4D97-AF65-F5344CB8AC3E}">
        <p14:creationId xmlns:p14="http://schemas.microsoft.com/office/powerpoint/2010/main" xmlns="" val="2266008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E64E01E8-8E65-42E2-AA32-16F8F01910C6}"/>
              </a:ext>
            </a:extLst>
          </p:cNvPr>
          <p:cNvSpPr/>
          <p:nvPr/>
        </p:nvSpPr>
        <p:spPr>
          <a:xfrm>
            <a:off x="5724575" y="135444"/>
            <a:ext cx="3252159" cy="2862322"/>
          </a:xfrm>
          <a:prstGeom prst="rect">
            <a:avLst/>
          </a:prstGeom>
          <a:solidFill>
            <a:srgbClr val="B45A4A">
              <a:alpha val="15000"/>
            </a:srgbClr>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ro-RO" b="1" dirty="0" smtClean="0">
                <a:latin typeface="Comic Sans MS" panose="030F0702030302020204" pitchFamily="66" charset="0"/>
              </a:rPr>
              <a:t>„</a:t>
            </a:r>
            <a:r>
              <a:rPr lang="ro-RO" b="1" dirty="0" smtClean="0">
                <a:latin typeface="Comic Sans MS" panose="030F0702030302020204" pitchFamily="66" charset="0"/>
              </a:rPr>
              <a:t>Toţi </a:t>
            </a:r>
            <a:r>
              <a:rPr lang="ro-RO" b="1" dirty="0" smtClean="0">
                <a:latin typeface="Comic Sans MS" panose="030F0702030302020204" pitchFamily="66" charset="0"/>
              </a:rPr>
              <a:t>care </a:t>
            </a:r>
            <a:r>
              <a:rPr lang="ro-RO" b="1" dirty="0" smtClean="0">
                <a:latin typeface="Comic Sans MS" panose="030F0702030302020204" pitchFamily="66" charset="0"/>
              </a:rPr>
              <a:t>aţi </a:t>
            </a:r>
            <a:r>
              <a:rPr lang="ro-RO" b="1" dirty="0" smtClean="0">
                <a:latin typeface="Comic Sans MS" panose="030F0702030302020204" pitchFamily="66" charset="0"/>
              </a:rPr>
              <a:t>fost </a:t>
            </a:r>
            <a:r>
              <a:rPr lang="ro-RO" b="1" dirty="0" smtClean="0">
                <a:latin typeface="Comic Sans MS" panose="030F0702030302020204" pitchFamily="66" charset="0"/>
              </a:rPr>
              <a:t>botezaţi </a:t>
            </a:r>
            <a:r>
              <a:rPr lang="ro-RO" b="1" dirty="0" smtClean="0">
                <a:latin typeface="Comic Sans MS" panose="030F0702030302020204" pitchFamily="66" charset="0"/>
              </a:rPr>
              <a:t>pentru Hristos </a:t>
            </a:r>
            <a:r>
              <a:rPr lang="ro-RO" b="1" dirty="0" smtClean="0">
                <a:latin typeface="Comic Sans MS" panose="030F0702030302020204" pitchFamily="66" charset="0"/>
              </a:rPr>
              <a:t>v-aţi </a:t>
            </a:r>
            <a:r>
              <a:rPr lang="ro-RO" b="1" dirty="0" smtClean="0">
                <a:latin typeface="Comic Sans MS" panose="030F0702030302020204" pitchFamily="66" charset="0"/>
              </a:rPr>
              <a:t>îmbrăcat cu Hristos. Nu mai este nici iudeu, nici grec; nu mai este nici rob, nici slobod; nu mai este nici parte bărbătească, nici parte femeiască, fiindcă </a:t>
            </a:r>
            <a:r>
              <a:rPr lang="ro-RO" b="1" dirty="0" smtClean="0">
                <a:latin typeface="Comic Sans MS" panose="030F0702030302020204" pitchFamily="66" charset="0"/>
              </a:rPr>
              <a:t>toţi sunteţi </a:t>
            </a:r>
            <a:r>
              <a:rPr lang="ro-RO" b="1" dirty="0" smtClean="0">
                <a:latin typeface="Comic Sans MS" panose="030F0702030302020204" pitchFamily="66" charset="0"/>
              </a:rPr>
              <a:t>una în Hristos Isus.” (Galateni 3:27,28)</a:t>
            </a:r>
            <a:endParaRPr lang="ro-RO" b="1" dirty="0">
              <a:latin typeface="Comic Sans MS" panose="030F0702030302020204" pitchFamily="66" charset="0"/>
            </a:endParaRPr>
          </a:p>
        </p:txBody>
      </p:sp>
    </p:spTree>
    <p:extLst>
      <p:ext uri="{BB962C8B-B14F-4D97-AF65-F5344CB8AC3E}">
        <p14:creationId xmlns="" xmlns:p14="http://schemas.microsoft.com/office/powerpoint/2010/main" val="357404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xmlns="" id="{2602F63C-B3F6-4AA3-B7F1-B3181E62C192}"/>
              </a:ext>
            </a:extLst>
          </p:cNvPr>
          <p:cNvGraphicFramePr/>
          <p:nvPr>
            <p:extLst>
              <p:ext uri="{D42A27DB-BD31-4B8C-83A1-F6EECF244321}">
                <p14:modId xmlns:p14="http://schemas.microsoft.com/office/powerpoint/2010/main" xmlns="" val="601628338"/>
              </p:ext>
            </p:extLst>
          </p:nvPr>
        </p:nvGraphicFramePr>
        <p:xfrm>
          <a:off x="69014" y="2323277"/>
          <a:ext cx="4649638" cy="4629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xmlns="" id="{D693B182-F42C-41EA-A642-E92BBFF29BAD}"/>
              </a:ext>
            </a:extLst>
          </p:cNvPr>
          <p:cNvSpPr txBox="1"/>
          <p:nvPr/>
        </p:nvSpPr>
        <p:spPr>
          <a:xfrm>
            <a:off x="224286" y="163904"/>
            <a:ext cx="8736834" cy="1400383"/>
          </a:xfrm>
          <a:prstGeom prst="rect">
            <a:avLst/>
          </a:prstGeom>
          <a:noFill/>
        </p:spPr>
        <p:txBody>
          <a:bodyPr wrap="square" rtlCol="0">
            <a:spAutoFit/>
          </a:bodyPr>
          <a:lstStyle/>
          <a:p>
            <a:pPr>
              <a:spcBef>
                <a:spcPts val="600"/>
              </a:spcBef>
            </a:pPr>
            <a:r>
              <a:rPr lang="ro-RO" sz="2000" b="1" dirty="0" smtClean="0">
                <a:solidFill>
                  <a:schemeClr val="bg1"/>
                </a:solidFill>
                <a:effectLst>
                  <a:outerShdw blurRad="38100" dist="38100" dir="2700000" algn="tl">
                    <a:srgbClr val="000000">
                      <a:alpha val="43137"/>
                    </a:srgbClr>
                  </a:outerShdw>
                </a:effectLst>
              </a:rPr>
              <a:t>Unul </a:t>
            </a:r>
            <a:r>
              <a:rPr lang="ro-RO" sz="2000" b="1" dirty="0">
                <a:solidFill>
                  <a:schemeClr val="bg1"/>
                </a:solidFill>
                <a:effectLst>
                  <a:outerShdw blurRad="38100" dist="38100" dir="2700000" algn="tl">
                    <a:srgbClr val="000000">
                      <a:alpha val="43137"/>
                    </a:srgbClr>
                  </a:outerShdw>
                </a:effectLst>
              </a:rPr>
              <a:t>dintre cele mai mari pericole pentru unitate sunt conflictele interne. </a:t>
            </a:r>
          </a:p>
          <a:p>
            <a:pPr>
              <a:spcBef>
                <a:spcPts val="600"/>
              </a:spcBef>
            </a:pPr>
            <a:r>
              <a:rPr lang="ro-RO" sz="2000" b="1" dirty="0">
                <a:solidFill>
                  <a:schemeClr val="bg1"/>
                </a:solidFill>
                <a:effectLst>
                  <a:outerShdw blurRad="38100" dist="38100" dir="2700000" algn="tl">
                    <a:srgbClr val="000000">
                      <a:alpha val="43137"/>
                    </a:srgbClr>
                  </a:outerShdw>
                </a:effectLst>
              </a:rPr>
              <a:t>Biserica primitivă s-a confruntat cu astfel de conflicte, care-i </a:t>
            </a:r>
            <a:r>
              <a:rPr lang="ro-RO" sz="2000" b="1" dirty="0" smtClean="0">
                <a:solidFill>
                  <a:schemeClr val="bg1"/>
                </a:solidFill>
                <a:effectLst>
                  <a:outerShdw blurRad="38100" dist="38100" dir="2700000" algn="tl">
                    <a:srgbClr val="000000">
                      <a:alpha val="43137"/>
                    </a:srgbClr>
                  </a:outerShdw>
                </a:effectLst>
              </a:rPr>
              <a:t>ameninţau </a:t>
            </a:r>
            <a:r>
              <a:rPr lang="ro-RO" sz="2000" b="1" dirty="0">
                <a:solidFill>
                  <a:schemeClr val="bg1"/>
                </a:solidFill>
                <a:effectLst>
                  <a:outerShdw blurRad="38100" dist="38100" dir="2700000" algn="tl">
                    <a:srgbClr val="000000">
                      <a:alpha val="43137"/>
                    </a:srgbClr>
                  </a:outerShdw>
                </a:effectLst>
              </a:rPr>
              <a:t>unitatea. Departe de a provoca o ruptură, modul în care au fost tratate </a:t>
            </a:r>
            <a:r>
              <a:rPr lang="ro-RO" sz="2000" b="1" dirty="0" smtClean="0">
                <a:solidFill>
                  <a:schemeClr val="bg1"/>
                </a:solidFill>
                <a:effectLst>
                  <a:outerShdw blurRad="38100" dist="38100" dir="2700000" algn="tl">
                    <a:srgbClr val="000000">
                      <a:alpha val="43137"/>
                    </a:srgbClr>
                  </a:outerShdw>
                </a:effectLst>
              </a:rPr>
              <a:t>şi </a:t>
            </a:r>
            <a:r>
              <a:rPr lang="ro-RO" sz="2000" b="1" dirty="0">
                <a:solidFill>
                  <a:schemeClr val="bg1"/>
                </a:solidFill>
                <a:effectLst>
                  <a:outerShdw blurRad="38100" dist="38100" dir="2700000" algn="tl">
                    <a:srgbClr val="000000">
                      <a:alpha val="43137"/>
                    </a:srgbClr>
                  </a:outerShdw>
                </a:effectLst>
              </a:rPr>
              <a:t>rezolvate, a dezvoltat o mai mare unitate </a:t>
            </a:r>
            <a:r>
              <a:rPr lang="ro-RO" sz="2000" b="1" dirty="0" smtClean="0">
                <a:solidFill>
                  <a:schemeClr val="bg1"/>
                </a:solidFill>
                <a:effectLst>
                  <a:outerShdw blurRad="38100" dist="38100" dir="2700000" algn="tl">
                    <a:srgbClr val="000000">
                      <a:alpha val="43137"/>
                    </a:srgbClr>
                  </a:outerShdw>
                </a:effectLst>
              </a:rPr>
              <a:t>şi </a:t>
            </a:r>
            <a:r>
              <a:rPr lang="ro-RO" sz="2000" b="1" dirty="0">
                <a:solidFill>
                  <a:schemeClr val="bg1"/>
                </a:solidFill>
                <a:effectLst>
                  <a:outerShdw blurRad="38100" dist="38100" dir="2700000" algn="tl">
                    <a:srgbClr val="000000">
                      <a:alpha val="43137"/>
                    </a:srgbClr>
                  </a:outerShdw>
                </a:effectLst>
              </a:rPr>
              <a:t>o mai mare răspândire a Evangheliei. </a:t>
            </a:r>
            <a:r>
              <a:rPr lang="ro-RO" sz="2000" b="1" dirty="0" smtClean="0">
                <a:solidFill>
                  <a:schemeClr val="bg1"/>
                </a:solidFill>
                <a:effectLst>
                  <a:outerShdw blurRad="38100" dist="38100" dir="2700000" algn="tl">
                    <a:srgbClr val="000000">
                      <a:alpha val="43137"/>
                    </a:srgbClr>
                  </a:outerShdw>
                </a:effectLst>
              </a:rPr>
              <a:t> </a:t>
            </a:r>
            <a:endParaRPr lang="ro-RO" sz="2000" b="1" dirty="0">
              <a:solidFill>
                <a:schemeClr val="bg1"/>
              </a:solidFill>
              <a:effectLst>
                <a:outerShdw blurRad="38100" dist="38100" dir="2700000" algn="tl">
                  <a:srgbClr val="000000">
                    <a:alpha val="43137"/>
                  </a:srgbClr>
                </a:outerShdw>
              </a:effectLst>
            </a:endParaRPr>
          </a:p>
        </p:txBody>
      </p:sp>
      <p:sp>
        <p:nvSpPr>
          <p:cNvPr id="2" name="Rectángulo 1">
            <a:extLst>
              <a:ext uri="{FF2B5EF4-FFF2-40B4-BE49-F238E27FC236}">
                <a16:creationId xmlns:a16="http://schemas.microsoft.com/office/drawing/2014/main" xmlns="" id="{97A18FF6-1867-4047-B50D-22E7CE461D7E}"/>
              </a:ext>
            </a:extLst>
          </p:cNvPr>
          <p:cNvSpPr/>
          <p:nvPr/>
        </p:nvSpPr>
        <p:spPr>
          <a:xfrm>
            <a:off x="224286" y="1718911"/>
            <a:ext cx="5408763" cy="707886"/>
          </a:xfrm>
          <a:prstGeom prst="rect">
            <a:avLst/>
          </a:prstGeom>
        </p:spPr>
        <p:txBody>
          <a:bodyPr wrap="square">
            <a:spAutoFit/>
          </a:bodyPr>
          <a:lstStyle/>
          <a:p>
            <a:pPr>
              <a:spcBef>
                <a:spcPts val="600"/>
              </a:spcBef>
            </a:pPr>
            <a:r>
              <a:rPr lang="ro-RO" sz="2000" b="1" dirty="0">
                <a:solidFill>
                  <a:schemeClr val="bg1"/>
                </a:solidFill>
                <a:effectLst>
                  <a:outerShdw blurRad="38100" dist="38100" dir="2700000" algn="tl">
                    <a:srgbClr val="000000">
                      <a:alpha val="43137"/>
                    </a:srgbClr>
                  </a:outerShdw>
                </a:effectLst>
              </a:rPr>
              <a:t>Ce putem noi </a:t>
            </a:r>
            <a:r>
              <a:rPr lang="ro-RO" sz="2000" b="1" dirty="0" smtClean="0">
                <a:solidFill>
                  <a:schemeClr val="bg1"/>
                </a:solidFill>
                <a:effectLst>
                  <a:outerShdw blurRad="38100" dist="38100" dir="2700000" algn="tl">
                    <a:srgbClr val="000000">
                      <a:alpha val="43137"/>
                    </a:srgbClr>
                  </a:outerShdw>
                </a:effectLst>
              </a:rPr>
              <a:t>învăţa </a:t>
            </a:r>
            <a:r>
              <a:rPr lang="ro-RO" sz="2000" b="1" dirty="0">
                <a:solidFill>
                  <a:schemeClr val="bg1"/>
                </a:solidFill>
                <a:effectLst>
                  <a:outerShdw blurRad="38100" dist="38100" dir="2700000" algn="tl">
                    <a:srgbClr val="000000">
                      <a:alpha val="43137"/>
                    </a:srgbClr>
                  </a:outerShdw>
                </a:effectLst>
              </a:rPr>
              <a:t>de la ei pentru vremea în care trebuie să ne rezolvăm conflictele </a:t>
            </a:r>
            <a:r>
              <a:rPr lang="ro-RO" sz="2000" b="1" dirty="0" smtClean="0">
                <a:solidFill>
                  <a:schemeClr val="bg1"/>
                </a:solidFill>
                <a:effectLst>
                  <a:outerShdw blurRad="38100" dist="38100" dir="2700000" algn="tl">
                    <a:srgbClr val="000000">
                      <a:alpha val="43137"/>
                    </a:srgbClr>
                  </a:outerShdw>
                </a:effectLst>
              </a:rPr>
              <a:t>interne?</a:t>
            </a:r>
            <a:endParaRPr lang="ro-RO" sz="2000" b="1" dirty="0">
              <a:solidFill>
                <a:schemeClr val="bg1"/>
              </a:solidFill>
              <a:effectLst>
                <a:outerShdw blurRad="38100" dist="38100" dir="2700000" algn="tl">
                  <a:srgbClr val="000000">
                    <a:alpha val="43137"/>
                  </a:srgbClr>
                </a:outerShdw>
              </a:effectLst>
            </a:endParaRPr>
          </a:p>
        </p:txBody>
      </p:sp>
      <p:sp>
        <p:nvSpPr>
          <p:cNvPr id="9" name="Rectángulo 8">
            <a:extLst>
              <a:ext uri="{FF2B5EF4-FFF2-40B4-BE49-F238E27FC236}">
                <a16:creationId xmlns:a16="http://schemas.microsoft.com/office/drawing/2014/main" xmlns="" id="{2AA3C103-0098-4087-8671-1B5AD318F565}"/>
              </a:ext>
            </a:extLst>
          </p:cNvPr>
          <p:cNvSpPr/>
          <p:nvPr/>
        </p:nvSpPr>
        <p:spPr>
          <a:xfrm>
            <a:off x="4004237" y="2568477"/>
            <a:ext cx="790483" cy="1185725"/>
          </a:xfrm>
          <a:prstGeom prst="rect">
            <a:avLst/>
          </a:prstGeom>
          <a:blipFill>
            <a:blip r:embed="rId7" cstate="screen">
              <a:extLst>
                <a:ext uri="{28A0092B-C50C-407E-A947-70E740481C1C}">
                  <a14:useLocalDpi xmlns:a14="http://schemas.microsoft.com/office/drawing/2010/main" xmlns=""/>
                </a:ext>
              </a:extLst>
            </a:blip>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Rectángulo 9">
            <a:extLst>
              <a:ext uri="{FF2B5EF4-FFF2-40B4-BE49-F238E27FC236}">
                <a16:creationId xmlns:a16="http://schemas.microsoft.com/office/drawing/2014/main" xmlns="" id="{A2D5CA51-4486-4887-ADA3-141CCE5F9781}"/>
              </a:ext>
            </a:extLst>
          </p:cNvPr>
          <p:cNvSpPr/>
          <p:nvPr/>
        </p:nvSpPr>
        <p:spPr>
          <a:xfrm>
            <a:off x="4004237" y="3990093"/>
            <a:ext cx="790483" cy="1185725"/>
          </a:xfrm>
          <a:prstGeom prst="rect">
            <a:avLst/>
          </a:prstGeom>
          <a:blipFill>
            <a:blip r:embed="rId8" cstate="screen">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Rectángulo 10">
            <a:extLst>
              <a:ext uri="{FF2B5EF4-FFF2-40B4-BE49-F238E27FC236}">
                <a16:creationId xmlns:a16="http://schemas.microsoft.com/office/drawing/2014/main" xmlns="" id="{0A5212A7-8D77-4E2D-B347-F56F6B7F7D12}"/>
              </a:ext>
            </a:extLst>
          </p:cNvPr>
          <p:cNvSpPr/>
          <p:nvPr/>
        </p:nvSpPr>
        <p:spPr>
          <a:xfrm>
            <a:off x="4004237" y="5411709"/>
            <a:ext cx="790483" cy="1185725"/>
          </a:xfrm>
          <a:prstGeom prst="rect">
            <a:avLst/>
          </a:prstGeom>
          <a:blipFill>
            <a:blip r:embed="rId9" cstate="screen">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xmlns="" val="11177430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1+#ppt_w/2"/>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
                                            <p:graphicEl>
                                              <a:dgm id="{A1A5E272-B5AA-4D65-B375-2E806FC0D395}"/>
                                            </p:graphicEl>
                                          </p:spTgt>
                                        </p:tgtEl>
                                        <p:attrNameLst>
                                          <p:attrName>style.visibility</p:attrName>
                                        </p:attrNameLst>
                                      </p:cBhvr>
                                      <p:to>
                                        <p:strVal val="visible"/>
                                      </p:to>
                                    </p:set>
                                    <p:anim calcmode="lin" valueType="num">
                                      <p:cBhvr>
                                        <p:cTn id="27" dur="500" fill="hold"/>
                                        <p:tgtEl>
                                          <p:spTgt spid="5">
                                            <p:graphicEl>
                                              <a:dgm id="{A1A5E272-B5AA-4D65-B375-2E806FC0D395}"/>
                                            </p:graphicEl>
                                          </p:spTgt>
                                        </p:tgtEl>
                                        <p:attrNameLst>
                                          <p:attrName>ppt_w</p:attrName>
                                        </p:attrNameLst>
                                      </p:cBhvr>
                                      <p:tavLst>
                                        <p:tav tm="0">
                                          <p:val>
                                            <p:fltVal val="0"/>
                                          </p:val>
                                        </p:tav>
                                        <p:tav tm="100000">
                                          <p:val>
                                            <p:strVal val="#ppt_w"/>
                                          </p:val>
                                        </p:tav>
                                      </p:tavLst>
                                    </p:anim>
                                    <p:anim calcmode="lin" valueType="num">
                                      <p:cBhvr>
                                        <p:cTn id="28" dur="500" fill="hold"/>
                                        <p:tgtEl>
                                          <p:spTgt spid="5">
                                            <p:graphicEl>
                                              <a:dgm id="{A1A5E272-B5AA-4D65-B375-2E806FC0D395}"/>
                                            </p:graphicEl>
                                          </p:spTgt>
                                        </p:tgtEl>
                                        <p:attrNameLst>
                                          <p:attrName>ppt_h</p:attrName>
                                        </p:attrNameLst>
                                      </p:cBhvr>
                                      <p:tavLst>
                                        <p:tav tm="0">
                                          <p:val>
                                            <p:fltVal val="0"/>
                                          </p:val>
                                        </p:tav>
                                        <p:tav tm="100000">
                                          <p:val>
                                            <p:strVal val="#ppt_h"/>
                                          </p:val>
                                        </p:tav>
                                      </p:tavLst>
                                    </p:anim>
                                    <p:animEffect transition="in" filter="fade">
                                      <p:cBhvr>
                                        <p:cTn id="29" dur="500"/>
                                        <p:tgtEl>
                                          <p:spTgt spid="5">
                                            <p:graphicEl>
                                              <a:dgm id="{A1A5E272-B5AA-4D65-B375-2E806FC0D395}"/>
                                            </p:graphic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5">
                                            <p:graphicEl>
                                              <a:dgm id="{B338A190-DACC-41C1-9B47-C0AD9E7A2903}"/>
                                            </p:graphicEl>
                                          </p:spTgt>
                                        </p:tgtEl>
                                        <p:attrNameLst>
                                          <p:attrName>style.visibility</p:attrName>
                                        </p:attrNameLst>
                                      </p:cBhvr>
                                      <p:to>
                                        <p:strVal val="visible"/>
                                      </p:to>
                                    </p:set>
                                    <p:animEffect transition="in" filter="randombar(horizontal)">
                                      <p:cBhvr>
                                        <p:cTn id="37" dur="500"/>
                                        <p:tgtEl>
                                          <p:spTgt spid="5">
                                            <p:graphicEl>
                                              <a:dgm id="{B338A190-DACC-41C1-9B47-C0AD9E7A290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graphicEl>
                                              <a:dgm id="{AD26D196-9CA8-46B8-91C4-7292A20F8539}"/>
                                            </p:graphicEl>
                                          </p:spTgt>
                                        </p:tgtEl>
                                        <p:attrNameLst>
                                          <p:attrName>style.visibility</p:attrName>
                                        </p:attrNameLst>
                                      </p:cBhvr>
                                      <p:to>
                                        <p:strVal val="visible"/>
                                      </p:to>
                                    </p:set>
                                    <p:anim calcmode="lin" valueType="num">
                                      <p:cBhvr>
                                        <p:cTn id="42" dur="500" fill="hold"/>
                                        <p:tgtEl>
                                          <p:spTgt spid="5">
                                            <p:graphicEl>
                                              <a:dgm id="{AD26D196-9CA8-46B8-91C4-7292A20F8539}"/>
                                            </p:graphicEl>
                                          </p:spTgt>
                                        </p:tgtEl>
                                        <p:attrNameLst>
                                          <p:attrName>ppt_w</p:attrName>
                                        </p:attrNameLst>
                                      </p:cBhvr>
                                      <p:tavLst>
                                        <p:tav tm="0">
                                          <p:val>
                                            <p:fltVal val="0"/>
                                          </p:val>
                                        </p:tav>
                                        <p:tav tm="100000">
                                          <p:val>
                                            <p:strVal val="#ppt_w"/>
                                          </p:val>
                                        </p:tav>
                                      </p:tavLst>
                                    </p:anim>
                                    <p:anim calcmode="lin" valueType="num">
                                      <p:cBhvr>
                                        <p:cTn id="43" dur="500" fill="hold"/>
                                        <p:tgtEl>
                                          <p:spTgt spid="5">
                                            <p:graphicEl>
                                              <a:dgm id="{AD26D196-9CA8-46B8-91C4-7292A20F8539}"/>
                                            </p:graphicEl>
                                          </p:spTgt>
                                        </p:tgtEl>
                                        <p:attrNameLst>
                                          <p:attrName>ppt_h</p:attrName>
                                        </p:attrNameLst>
                                      </p:cBhvr>
                                      <p:tavLst>
                                        <p:tav tm="0">
                                          <p:val>
                                            <p:fltVal val="0"/>
                                          </p:val>
                                        </p:tav>
                                        <p:tav tm="100000">
                                          <p:val>
                                            <p:strVal val="#ppt_h"/>
                                          </p:val>
                                        </p:tav>
                                      </p:tavLst>
                                    </p:anim>
                                    <p:animEffect transition="in" filter="fade">
                                      <p:cBhvr>
                                        <p:cTn id="44" dur="500"/>
                                        <p:tgtEl>
                                          <p:spTgt spid="5">
                                            <p:graphicEl>
                                              <a:dgm id="{AD26D196-9CA8-46B8-91C4-7292A20F8539}"/>
                                            </p:graphicEl>
                                          </p:spTgt>
                                        </p:tgtEl>
                                      </p:cBhvr>
                                    </p:animEffect>
                                  </p:childTnLst>
                                </p:cTn>
                              </p:par>
                              <p:par>
                                <p:cTn id="45" presetID="53" presetClass="entr" presetSubtype="16"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5">
                                            <p:graphicEl>
                                              <a:dgm id="{23EEEAAA-62CE-43C6-A626-F4AA015AC727}"/>
                                            </p:graphicEl>
                                          </p:spTgt>
                                        </p:tgtEl>
                                        <p:attrNameLst>
                                          <p:attrName>style.visibility</p:attrName>
                                        </p:attrNameLst>
                                      </p:cBhvr>
                                      <p:to>
                                        <p:strVal val="visible"/>
                                      </p:to>
                                    </p:set>
                                    <p:animEffect transition="in" filter="randombar(horizontal)">
                                      <p:cBhvr>
                                        <p:cTn id="52" dur="500"/>
                                        <p:tgtEl>
                                          <p:spTgt spid="5">
                                            <p:graphicEl>
                                              <a:dgm id="{23EEEAAA-62CE-43C6-A626-F4AA015AC727}"/>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5">
                                            <p:graphicEl>
                                              <a:dgm id="{91B61C2C-8BB9-483E-AAEC-E24DC8F0B281}"/>
                                            </p:graphicEl>
                                          </p:spTgt>
                                        </p:tgtEl>
                                        <p:attrNameLst>
                                          <p:attrName>style.visibility</p:attrName>
                                        </p:attrNameLst>
                                      </p:cBhvr>
                                      <p:to>
                                        <p:strVal val="visible"/>
                                      </p:to>
                                    </p:set>
                                    <p:anim calcmode="lin" valueType="num">
                                      <p:cBhvr>
                                        <p:cTn id="57" dur="500" fill="hold"/>
                                        <p:tgtEl>
                                          <p:spTgt spid="5">
                                            <p:graphicEl>
                                              <a:dgm id="{91B61C2C-8BB9-483E-AAEC-E24DC8F0B281}"/>
                                            </p:graphicEl>
                                          </p:spTgt>
                                        </p:tgtEl>
                                        <p:attrNameLst>
                                          <p:attrName>ppt_w</p:attrName>
                                        </p:attrNameLst>
                                      </p:cBhvr>
                                      <p:tavLst>
                                        <p:tav tm="0">
                                          <p:val>
                                            <p:fltVal val="0"/>
                                          </p:val>
                                        </p:tav>
                                        <p:tav tm="100000">
                                          <p:val>
                                            <p:strVal val="#ppt_w"/>
                                          </p:val>
                                        </p:tav>
                                      </p:tavLst>
                                    </p:anim>
                                    <p:anim calcmode="lin" valueType="num">
                                      <p:cBhvr>
                                        <p:cTn id="58" dur="500" fill="hold"/>
                                        <p:tgtEl>
                                          <p:spTgt spid="5">
                                            <p:graphicEl>
                                              <a:dgm id="{91B61C2C-8BB9-483E-AAEC-E24DC8F0B281}"/>
                                            </p:graphicEl>
                                          </p:spTgt>
                                        </p:tgtEl>
                                        <p:attrNameLst>
                                          <p:attrName>ppt_h</p:attrName>
                                        </p:attrNameLst>
                                      </p:cBhvr>
                                      <p:tavLst>
                                        <p:tav tm="0">
                                          <p:val>
                                            <p:fltVal val="0"/>
                                          </p:val>
                                        </p:tav>
                                        <p:tav tm="100000">
                                          <p:val>
                                            <p:strVal val="#ppt_h"/>
                                          </p:val>
                                        </p:tav>
                                      </p:tavLst>
                                    </p:anim>
                                    <p:animEffect transition="in" filter="fade">
                                      <p:cBhvr>
                                        <p:cTn id="59" dur="500"/>
                                        <p:tgtEl>
                                          <p:spTgt spid="5">
                                            <p:graphicEl>
                                              <a:dgm id="{91B61C2C-8BB9-483E-AAEC-E24DC8F0B281}"/>
                                            </p:graphicEl>
                                          </p:spTgt>
                                        </p:tgtEl>
                                      </p:cBhvr>
                                    </p:animEffect>
                                  </p:childTnLst>
                                </p:cTn>
                              </p:par>
                              <p:par>
                                <p:cTn id="60" presetID="53" presetClass="entr" presetSubtype="16"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ppt_w</p:attrName>
                                        </p:attrNameLst>
                                      </p:cBhvr>
                                      <p:tavLst>
                                        <p:tav tm="0">
                                          <p:val>
                                            <p:fltVal val="0"/>
                                          </p:val>
                                        </p:tav>
                                        <p:tav tm="100000">
                                          <p:val>
                                            <p:strVal val="#ppt_w"/>
                                          </p:val>
                                        </p:tav>
                                      </p:tavLst>
                                    </p:anim>
                                    <p:anim calcmode="lin" valueType="num">
                                      <p:cBhvr>
                                        <p:cTn id="63" dur="500" fill="hold"/>
                                        <p:tgtEl>
                                          <p:spTgt spid="11"/>
                                        </p:tgtEl>
                                        <p:attrNameLst>
                                          <p:attrName>ppt_h</p:attrName>
                                        </p:attrNameLst>
                                      </p:cBhvr>
                                      <p:tavLst>
                                        <p:tav tm="0">
                                          <p:val>
                                            <p:fltVal val="0"/>
                                          </p:val>
                                        </p:tav>
                                        <p:tav tm="100000">
                                          <p:val>
                                            <p:strVal val="#ppt_h"/>
                                          </p:val>
                                        </p:tav>
                                      </p:tavLst>
                                    </p:anim>
                                    <p:animEffect transition="in" filter="fade">
                                      <p:cBhvr>
                                        <p:cTn id="64" dur="500"/>
                                        <p:tgtEl>
                                          <p:spTgt spid="11"/>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5">
                                            <p:graphicEl>
                                              <a:dgm id="{E9ACF801-201A-42A8-A7DC-2C0649DF4A31}"/>
                                            </p:graphicEl>
                                          </p:spTgt>
                                        </p:tgtEl>
                                        <p:attrNameLst>
                                          <p:attrName>style.visibility</p:attrName>
                                        </p:attrNameLst>
                                      </p:cBhvr>
                                      <p:to>
                                        <p:strVal val="visible"/>
                                      </p:to>
                                    </p:set>
                                    <p:animEffect transition="in" filter="randombar(horizontal)">
                                      <p:cBhvr>
                                        <p:cTn id="67" dur="500"/>
                                        <p:tgtEl>
                                          <p:spTgt spid="5">
                                            <p:graphicEl>
                                              <a:dgm id="{E9ACF801-201A-42A8-A7DC-2C0649DF4A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4" grpId="0" uiExpand="1"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BBB66632-B0CE-4049-BC38-255C73E3BA82}"/>
              </a:ext>
            </a:extLst>
          </p:cNvPr>
          <p:cNvSpPr/>
          <p:nvPr/>
        </p:nvSpPr>
        <p:spPr>
          <a:xfrm>
            <a:off x="1" y="0"/>
            <a:ext cx="9143998" cy="707886"/>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ro-RO" sz="4000" b="1" dirty="0" smtClean="0">
                <a:ln/>
                <a:solidFill>
                  <a:schemeClr val="accent4"/>
                </a:solidFill>
              </a:rPr>
              <a:t>DIFERENŢE PERSONALE: PROBLEMA</a:t>
            </a:r>
            <a:endParaRPr lang="ro-RO" sz="4000" b="1" dirty="0">
              <a:ln/>
              <a:solidFill>
                <a:schemeClr val="accent4"/>
              </a:solidFill>
            </a:endParaRPr>
          </a:p>
        </p:txBody>
      </p:sp>
      <p:sp>
        <p:nvSpPr>
          <p:cNvPr id="3" name="Rectángulo 2">
            <a:extLst>
              <a:ext uri="{FF2B5EF4-FFF2-40B4-BE49-F238E27FC236}">
                <a16:creationId xmlns:a16="http://schemas.microsoft.com/office/drawing/2014/main" xmlns="" id="{71E550A6-FA95-44E0-883B-28A888684F65}"/>
              </a:ext>
            </a:extLst>
          </p:cNvPr>
          <p:cNvSpPr/>
          <p:nvPr/>
        </p:nvSpPr>
        <p:spPr>
          <a:xfrm>
            <a:off x="3071011" y="733764"/>
            <a:ext cx="5874589" cy="1477328"/>
          </a:xfrm>
          <a:prstGeom prst="rect">
            <a:avLst/>
          </a:prstGeom>
        </p:spPr>
        <p:txBody>
          <a:bodyPr wrap="square">
            <a:spAutoFit/>
          </a:bodyPr>
          <a:lstStyle/>
          <a:p>
            <a:r>
              <a:rPr lang="ro-RO" b="1" dirty="0" smtClean="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„În </a:t>
            </a:r>
            <a:r>
              <a:rPr lang="ro-RO" b="1" dirty="0" smtClean="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zilele acelea, când s-a înmulţit numărul ucenicilor, evreii care vorbeau greceşte cârteau împotriva evreilor, pentru că văduvele lor erau trecute cu vederea la împărţeala ajutoarelor de toate zilele.” </a:t>
            </a:r>
            <a:r>
              <a:rPr lang="ro-RO" sz="1600" b="1" dirty="0" smtClean="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(Fapte 6:1)</a:t>
            </a:r>
            <a:endParaRPr lang="ro-RO" sz="16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B695BB87-65AA-4955-9149-553960B4AD0A}"/>
              </a:ext>
            </a:extLst>
          </p:cNvPr>
          <p:cNvSpPr txBox="1"/>
          <p:nvPr/>
        </p:nvSpPr>
        <p:spPr>
          <a:xfrm>
            <a:off x="116299" y="2453972"/>
            <a:ext cx="5037827" cy="4247317"/>
          </a:xfrm>
          <a:prstGeom prst="rect">
            <a:avLst/>
          </a:prstGeom>
          <a:noFill/>
        </p:spPr>
        <p:txBody>
          <a:bodyPr wrap="square" rtlCol="0">
            <a:spAutoFit/>
          </a:bodyPr>
          <a:lstStyle/>
          <a:p>
            <a:pPr>
              <a:spcBef>
                <a:spcPts val="600"/>
              </a:spcBef>
            </a:pPr>
            <a:r>
              <a:rPr lang="ro-RO" sz="2000" b="1" dirty="0">
                <a:solidFill>
                  <a:schemeClr val="bg1"/>
                </a:solidFill>
                <a:effectLst>
                  <a:glow rad="127000">
                    <a:srgbClr val="0C1A4C"/>
                  </a:glow>
                </a:effectLst>
              </a:rPr>
              <a:t>Biserica avea toate bunurile la comun </a:t>
            </a:r>
            <a:r>
              <a:rPr lang="ro-RO" sz="2000" b="1" dirty="0" smtClean="0">
                <a:solidFill>
                  <a:schemeClr val="bg1"/>
                </a:solidFill>
                <a:effectLst>
                  <a:glow rad="127000">
                    <a:srgbClr val="0C1A4C"/>
                  </a:glow>
                </a:effectLst>
              </a:rPr>
              <a:t>şi împărţea </a:t>
            </a:r>
            <a:r>
              <a:rPr lang="ro-RO" sz="2000" b="1" dirty="0">
                <a:solidFill>
                  <a:schemeClr val="bg1"/>
                </a:solidFill>
                <a:effectLst>
                  <a:glow rad="127000">
                    <a:srgbClr val="0C1A4C"/>
                  </a:glow>
                </a:effectLst>
              </a:rPr>
              <a:t>fiecăruia după cum avea nevoie, astfel încât să nu fie între ei niciun </a:t>
            </a:r>
            <a:r>
              <a:rPr lang="ro-RO" sz="2000" b="1" dirty="0" smtClean="0">
                <a:solidFill>
                  <a:schemeClr val="bg1"/>
                </a:solidFill>
                <a:effectLst>
                  <a:glow rad="127000">
                    <a:srgbClr val="0C1A4C"/>
                  </a:glow>
                </a:effectLst>
              </a:rPr>
              <a:t>nevoiaş (Fapte 4:32-34).</a:t>
            </a:r>
          </a:p>
          <a:p>
            <a:pPr>
              <a:spcBef>
                <a:spcPts val="600"/>
              </a:spcBef>
            </a:pPr>
            <a:r>
              <a:rPr lang="ro-RO" sz="2000" b="1" dirty="0" smtClean="0">
                <a:solidFill>
                  <a:schemeClr val="bg1"/>
                </a:solidFill>
                <a:effectLst>
                  <a:glow rad="127000">
                    <a:srgbClr val="0C1A4C"/>
                  </a:glow>
                </a:effectLst>
              </a:rPr>
              <a:t>Totuşi, cu </a:t>
            </a:r>
            <a:r>
              <a:rPr lang="ro-RO" sz="2000" b="1" dirty="0">
                <a:solidFill>
                  <a:schemeClr val="bg1"/>
                </a:solidFill>
                <a:effectLst>
                  <a:glow rad="127000">
                    <a:srgbClr val="0C1A4C"/>
                  </a:glow>
                </a:effectLst>
              </a:rPr>
              <a:t>timpul, au început să apară conflicte. Un grup de persoane </a:t>
            </a:r>
            <a:r>
              <a:rPr lang="ro-RO" sz="2000" b="1" dirty="0" smtClean="0">
                <a:solidFill>
                  <a:schemeClr val="bg1"/>
                </a:solidFill>
                <a:effectLst>
                  <a:glow rad="127000">
                    <a:srgbClr val="0C1A4C"/>
                  </a:glow>
                </a:effectLst>
              </a:rPr>
              <a:t>(mai </a:t>
            </a:r>
            <a:r>
              <a:rPr lang="ro-RO" sz="2000" b="1" dirty="0">
                <a:solidFill>
                  <a:schemeClr val="bg1"/>
                </a:solidFill>
                <a:effectLst>
                  <a:glow rad="127000">
                    <a:srgbClr val="0C1A4C"/>
                  </a:glow>
                </a:effectLst>
              </a:rPr>
              <a:t>concret, iudeii </a:t>
            </a:r>
            <a:r>
              <a:rPr lang="ro-RO" sz="2000" b="1" dirty="0" smtClean="0">
                <a:solidFill>
                  <a:schemeClr val="bg1"/>
                </a:solidFill>
                <a:effectLst>
                  <a:glow rad="127000">
                    <a:srgbClr val="0C1A4C"/>
                  </a:glow>
                </a:effectLst>
              </a:rPr>
              <a:t>greci) au </a:t>
            </a:r>
            <a:r>
              <a:rPr lang="ro-RO" sz="2000" b="1" dirty="0">
                <a:solidFill>
                  <a:schemeClr val="bg1"/>
                </a:solidFill>
                <a:effectLst>
                  <a:glow rad="127000">
                    <a:srgbClr val="0C1A4C"/>
                  </a:glow>
                </a:effectLst>
              </a:rPr>
              <a:t>avut impresia că sunt </a:t>
            </a:r>
            <a:r>
              <a:rPr lang="ro-RO" sz="2000" b="1" dirty="0" smtClean="0">
                <a:solidFill>
                  <a:schemeClr val="bg1"/>
                </a:solidFill>
                <a:effectLst>
                  <a:glow rad="127000">
                    <a:srgbClr val="0C1A4C"/>
                  </a:glow>
                </a:effectLst>
              </a:rPr>
              <a:t>îngrijiţi </a:t>
            </a:r>
            <a:r>
              <a:rPr lang="ro-RO" sz="2000" b="1" dirty="0">
                <a:solidFill>
                  <a:schemeClr val="bg1"/>
                </a:solidFill>
                <a:effectLst>
                  <a:glow rad="127000">
                    <a:srgbClr val="0C1A4C"/>
                  </a:glow>
                </a:effectLst>
              </a:rPr>
              <a:t>mai rău decât iudeii nativi din Iudeea (evreii). </a:t>
            </a:r>
          </a:p>
          <a:p>
            <a:pPr>
              <a:spcBef>
                <a:spcPts val="600"/>
              </a:spcBef>
            </a:pPr>
            <a:r>
              <a:rPr lang="ro-RO" sz="2000" b="1" dirty="0">
                <a:solidFill>
                  <a:schemeClr val="bg1"/>
                </a:solidFill>
                <a:effectLst>
                  <a:glow rad="127000">
                    <a:srgbClr val="0C1A4C"/>
                  </a:glow>
                </a:effectLst>
              </a:rPr>
              <a:t>Acest favoritism </a:t>
            </a:r>
            <a:r>
              <a:rPr lang="ro-RO" sz="2000" b="1" dirty="0" smtClean="0">
                <a:solidFill>
                  <a:schemeClr val="bg1"/>
                </a:solidFill>
                <a:effectLst>
                  <a:glow rad="127000">
                    <a:srgbClr val="0C1A4C"/>
                  </a:glow>
                </a:effectLst>
              </a:rPr>
              <a:t>aparent i-a obligat </a:t>
            </a:r>
            <a:r>
              <a:rPr lang="ro-RO" sz="2000" b="1" dirty="0">
                <a:solidFill>
                  <a:schemeClr val="bg1"/>
                </a:solidFill>
                <a:effectLst>
                  <a:glow rad="127000">
                    <a:srgbClr val="0C1A4C"/>
                  </a:glow>
                </a:effectLst>
              </a:rPr>
              <a:t>pe apostoli să ia măsuri. Atunci au observat că, dacă se dedicau rezolvării problemelor de acest gen, lucrarea le-ar fi fost grav diminuată</a:t>
            </a:r>
            <a:r>
              <a:rPr lang="ro-RO" sz="2000" b="1" dirty="0" smtClean="0">
                <a:solidFill>
                  <a:schemeClr val="bg1"/>
                </a:solidFill>
                <a:effectLst>
                  <a:glow rad="127000">
                    <a:srgbClr val="0C1A4C"/>
                  </a:glow>
                </a:effectLst>
              </a:rPr>
              <a:t>.</a:t>
            </a:r>
            <a:endParaRPr lang="ro-RO" sz="2000" b="1" dirty="0">
              <a:solidFill>
                <a:schemeClr val="bg1"/>
              </a:solidFill>
              <a:effectLst>
                <a:glow rad="127000">
                  <a:srgbClr val="0C1A4C"/>
                </a:glow>
              </a:effectLst>
            </a:endParaRPr>
          </a:p>
        </p:txBody>
      </p:sp>
      <p:pic>
        <p:nvPicPr>
          <p:cNvPr id="6" name="Imagen 5" descr="Imagen que contiene persona, edificio, pose, exterior&#10;&#10;Descripción generada con confianza muy alta">
            <a:extLst>
              <a:ext uri="{FF2B5EF4-FFF2-40B4-BE49-F238E27FC236}">
                <a16:creationId xmlns:a16="http://schemas.microsoft.com/office/drawing/2014/main" xmlns="" id="{6069B2C5-080E-400E-80B0-FAC2C2B086C8}"/>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5154126" y="2130723"/>
            <a:ext cx="3920864" cy="4483021"/>
          </a:xfrm>
          <a:prstGeom prst="snip2DiagRect">
            <a:avLst>
              <a:gd name="adj1" fmla="val 15401"/>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persona, hombre, edificio&#10;&#10;Descripción generada con confianza muy alta">
            <a:extLst>
              <a:ext uri="{FF2B5EF4-FFF2-40B4-BE49-F238E27FC236}">
                <a16:creationId xmlns:a16="http://schemas.microsoft.com/office/drawing/2014/main" xmlns="" id="{A04B786B-67C5-4A2F-8274-887AA78C7D74}"/>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401128" y="669718"/>
            <a:ext cx="2376578" cy="155269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1574789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ppt_w+.3"/>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Effect transition="in" filter="fade">
                                      <p:cBhvr>
                                        <p:cTn id="18" dur="1000"/>
                                        <p:tgtEl>
                                          <p:spTgt spid="3"/>
                                        </p:tgtEl>
                                      </p:cBhvr>
                                    </p:animEffect>
                                  </p:childTnLst>
                                </p:cTn>
                              </p:par>
                            </p:childTnLst>
                          </p:cTn>
                        </p:par>
                        <p:par>
                          <p:cTn id="19" fill="hold">
                            <p:stCondLst>
                              <p:cond delay="2000"/>
                            </p:stCondLst>
                            <p:childTnLst>
                              <p:par>
                                <p:cTn id="20" presetID="14" presetClass="entr" presetSubtype="1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
                                        </p:tgtEl>
                                      </p:cBhvr>
                                    </p:animEffect>
                                  </p:childTnLst>
                                </p:cTn>
                              </p:par>
                            </p:childTnLst>
                          </p:cTn>
                        </p:par>
                        <p:par>
                          <p:cTn id="35" fill="hold">
                            <p:stCondLst>
                              <p:cond delay="1000"/>
                            </p:stCondLst>
                            <p:childTnLst>
                              <p:par>
                                <p:cTn id="36" presetID="37" presetClass="entr" presetSubtype="0" fill="hold" grpId="0" nodeType="after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fade">
                                      <p:cBhvr>
                                        <p:cTn id="38" dur="1000"/>
                                        <p:tgtEl>
                                          <p:spTgt spid="4">
                                            <p:txEl>
                                              <p:pRg st="0" end="0"/>
                                            </p:txEl>
                                          </p:spTgt>
                                        </p:tgtEl>
                                      </p:cBhvr>
                                    </p:animEffect>
                                    <p:anim calcmode="lin" valueType="num">
                                      <p:cBhvr>
                                        <p:cTn id="3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4">
                                            <p:txEl>
                                              <p:pRg st="1" end="1"/>
                                            </p:txEl>
                                          </p:spTgt>
                                        </p:tgtEl>
                                        <p:attrNameLst>
                                          <p:attrName>style.visibility</p:attrName>
                                        </p:attrNameLst>
                                      </p:cBhvr>
                                      <p:to>
                                        <p:strVal val="visible"/>
                                      </p:to>
                                    </p:set>
                                    <p:animEffect transition="in" filter="fade">
                                      <p:cBhvr>
                                        <p:cTn id="46" dur="1000"/>
                                        <p:tgtEl>
                                          <p:spTgt spid="4">
                                            <p:txEl>
                                              <p:pRg st="1" end="1"/>
                                            </p:txEl>
                                          </p:spTgt>
                                        </p:tgtEl>
                                      </p:cBhvr>
                                    </p:animEffect>
                                    <p:anim calcmode="lin" valueType="num">
                                      <p:cBhvr>
                                        <p:cTn id="4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4">
                                            <p:txEl>
                                              <p:pRg st="2" end="2"/>
                                            </p:txEl>
                                          </p:spTgt>
                                        </p:tgtEl>
                                        <p:attrNameLst>
                                          <p:attrName>style.visibility</p:attrName>
                                        </p:attrNameLst>
                                      </p:cBhvr>
                                      <p:to>
                                        <p:strVal val="visible"/>
                                      </p:to>
                                    </p:set>
                                    <p:animEffect transition="in" filter="fade">
                                      <p:cBhvr>
                                        <p:cTn id="54" dur="1000"/>
                                        <p:tgtEl>
                                          <p:spTgt spid="4">
                                            <p:txEl>
                                              <p:pRg st="2" end="2"/>
                                            </p:txEl>
                                          </p:spTgt>
                                        </p:tgtEl>
                                      </p:cBhvr>
                                    </p:animEffect>
                                    <p:anim calcmode="lin" valueType="num">
                                      <p:cBhvr>
                                        <p:cTn id="5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6"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BCA0FC03-A245-4EFC-8EDA-A2AF4A62B922}"/>
              </a:ext>
            </a:extLst>
          </p:cNvPr>
          <p:cNvSpPr/>
          <p:nvPr/>
        </p:nvSpPr>
        <p:spPr>
          <a:xfrm>
            <a:off x="1" y="51756"/>
            <a:ext cx="9143998" cy="707886"/>
          </a:xfrm>
          <a:prstGeom prst="rect">
            <a:avLst/>
          </a:prstGeom>
          <a:noFill/>
        </p:spPr>
        <p:txBody>
          <a:bodyPr wrap="square" rtlCol="0">
            <a:spAutoFit/>
          </a:bodyPr>
          <a:lstStyle/>
          <a:p>
            <a:pPr algn="ctr" defTabSz="914400"/>
            <a:r>
              <a:rPr lang="ro-RO" sz="4000" smtClean="0">
                <a:ln w="18415" cmpd="sng">
                  <a:solidFill>
                    <a:srgbClr val="FFFFFF"/>
                  </a:solidFill>
                  <a:prstDash val="solid"/>
                </a:ln>
                <a:solidFill>
                  <a:schemeClr val="accent4">
                    <a:lumMod val="75000"/>
                  </a:schemeClr>
                </a:solidFill>
                <a:effectLst>
                  <a:outerShdw blurRad="63500" dir="3600000" algn="tl" rotWithShape="0">
                    <a:srgbClr val="000000">
                      <a:alpha val="70000"/>
                    </a:srgbClr>
                  </a:outerShdw>
                </a:effectLst>
              </a:rPr>
              <a:t>DIFERENŢE </a:t>
            </a:r>
            <a:r>
              <a:rPr lang="ro-RO" sz="4000" smtClean="0">
                <a:ln w="18415" cmpd="sng">
                  <a:solidFill>
                    <a:srgbClr val="FFFFFF"/>
                  </a:solidFill>
                  <a:prstDash val="solid"/>
                </a:ln>
                <a:solidFill>
                  <a:schemeClr val="accent4">
                    <a:lumMod val="75000"/>
                  </a:schemeClr>
                </a:solidFill>
                <a:effectLst>
                  <a:outerShdw blurRad="63500" dir="3600000" algn="tl" rotWithShape="0">
                    <a:srgbClr val="000000">
                      <a:alpha val="70000"/>
                    </a:srgbClr>
                  </a:outerShdw>
                </a:effectLst>
              </a:rPr>
              <a:t>PERSONALE: </a:t>
            </a:r>
            <a:r>
              <a:rPr lang="ro-RO" sz="4000" smtClean="0">
                <a:ln w="18415" cmpd="sng">
                  <a:solidFill>
                    <a:srgbClr val="FFFFFF"/>
                  </a:solidFill>
                  <a:prstDash val="solid"/>
                </a:ln>
                <a:solidFill>
                  <a:schemeClr val="accent4">
                    <a:lumMod val="75000"/>
                  </a:schemeClr>
                </a:solidFill>
                <a:effectLst>
                  <a:outerShdw blurRad="63500" dir="3600000" algn="tl" rotWithShape="0">
                    <a:srgbClr val="000000">
                      <a:alpha val="70000"/>
                    </a:srgbClr>
                  </a:outerShdw>
                </a:effectLst>
              </a:rPr>
              <a:t>LA </a:t>
            </a:r>
            <a:r>
              <a:rPr lang="ro-RO" sz="4000" smtClean="0">
                <a:ln w="18415" cmpd="sng">
                  <a:solidFill>
                    <a:srgbClr val="FFFFFF"/>
                  </a:solidFill>
                  <a:prstDash val="solid"/>
                </a:ln>
                <a:solidFill>
                  <a:schemeClr val="accent4">
                    <a:lumMod val="75000"/>
                  </a:schemeClr>
                </a:solidFill>
                <a:effectLst>
                  <a:outerShdw blurRad="63500" dir="3600000" algn="tl" rotWithShape="0">
                    <a:srgbClr val="000000">
                      <a:alpha val="70000"/>
                    </a:srgbClr>
                  </a:outerShdw>
                </a:effectLst>
              </a:rPr>
              <a:t>SOLUŢIA</a:t>
            </a:r>
            <a:endParaRPr lang="ro-RO" sz="4000">
              <a:ln w="18415" cmpd="sng">
                <a:solidFill>
                  <a:srgbClr val="FFFFFF"/>
                </a:solidFill>
                <a:prstDash val="solid"/>
              </a:ln>
              <a:solidFill>
                <a:schemeClr val="accent4">
                  <a:lumMod val="75000"/>
                </a:schemeClr>
              </a:solidFill>
              <a:effectLst>
                <a:outerShdw blurRad="63500" dir="3600000" algn="tl" rotWithShape="0">
                  <a:srgbClr val="000000">
                    <a:alpha val="70000"/>
                  </a:srgbClr>
                </a:outerShdw>
              </a:effectLst>
            </a:endParaRPr>
          </a:p>
        </p:txBody>
      </p:sp>
      <p:sp>
        <p:nvSpPr>
          <p:cNvPr id="3" name="Rectángulo 2">
            <a:extLst>
              <a:ext uri="{FF2B5EF4-FFF2-40B4-BE49-F238E27FC236}">
                <a16:creationId xmlns:a16="http://schemas.microsoft.com/office/drawing/2014/main" xmlns="" id="{CF139272-E1D2-42EE-A56E-B8F1FBBB2119}"/>
              </a:ext>
            </a:extLst>
          </p:cNvPr>
          <p:cNvSpPr/>
          <p:nvPr/>
        </p:nvSpPr>
        <p:spPr>
          <a:xfrm>
            <a:off x="120776" y="785520"/>
            <a:ext cx="6935637" cy="923330"/>
          </a:xfrm>
          <a:prstGeom prst="rect">
            <a:avLst/>
          </a:prstGeom>
        </p:spPr>
        <p:txBody>
          <a:bodyPr wrap="square">
            <a:spAutoFit/>
          </a:bodyPr>
          <a:lstStyle/>
          <a:p>
            <a:r>
              <a:rPr lang="ro-RO"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„De </a:t>
            </a:r>
            <a:r>
              <a:rPr lang="ro-RO"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aceea, fraţilor, alegeţi dintre voi şapte bărbaţi vorbiţi de bine, plini de Duhul Sfânt şi înţelepciune, pe care îi vom pune la slujba aceasta.” </a:t>
            </a:r>
            <a:r>
              <a:rPr lang="ro-RO" sz="1600"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(Fapte 6:3)</a:t>
            </a:r>
            <a:endParaRPr lang="ro-RO"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CD4BD92E-4115-425B-BC39-F46FC5042B42}"/>
              </a:ext>
            </a:extLst>
          </p:cNvPr>
          <p:cNvSpPr txBox="1"/>
          <p:nvPr/>
        </p:nvSpPr>
        <p:spPr>
          <a:xfrm>
            <a:off x="3913633" y="1695830"/>
            <a:ext cx="5144104" cy="3708708"/>
          </a:xfrm>
          <a:prstGeom prst="rect">
            <a:avLst/>
          </a:prstGeom>
          <a:noFill/>
        </p:spPr>
        <p:txBody>
          <a:bodyPr wrap="square" rtlCol="0">
            <a:spAutoFit/>
          </a:bodyPr>
          <a:lstStyle/>
          <a:p>
            <a:pPr>
              <a:spcBef>
                <a:spcPts val="600"/>
              </a:spcBef>
            </a:pPr>
            <a:r>
              <a:rPr lang="ro-RO" sz="2000" b="1" dirty="0">
                <a:solidFill>
                  <a:schemeClr val="bg1"/>
                </a:solidFill>
                <a:effectLst>
                  <a:outerShdw blurRad="50800" dist="50800" dir="5400000" algn="ctr" rotWithShape="0">
                    <a:schemeClr val="tx1"/>
                  </a:outerShdw>
                </a:effectLst>
              </a:rPr>
              <a:t>Cei doisprezece au convocat o adunare a bisericii </a:t>
            </a:r>
            <a:r>
              <a:rPr lang="ro-RO" sz="2000" b="1" dirty="0" smtClean="0">
                <a:solidFill>
                  <a:schemeClr val="bg1"/>
                </a:solidFill>
                <a:effectLst>
                  <a:outerShdw blurRad="50800" dist="50800" dir="5400000" algn="ctr" rotWithShape="0">
                    <a:schemeClr val="tx1"/>
                  </a:outerShdw>
                </a:effectLst>
              </a:rPr>
              <a:t>şi </a:t>
            </a:r>
            <a:r>
              <a:rPr lang="ro-RO" sz="2000" b="1" dirty="0">
                <a:solidFill>
                  <a:schemeClr val="bg1"/>
                </a:solidFill>
                <a:effectLst>
                  <a:outerShdw blurRad="50800" dist="50800" dir="5400000" algn="ctr" rotWithShape="0">
                    <a:schemeClr val="tx1"/>
                  </a:outerShdw>
                </a:effectLst>
              </a:rPr>
              <a:t>au propus o </a:t>
            </a:r>
            <a:r>
              <a:rPr lang="ro-RO" sz="2000" b="1" dirty="0" smtClean="0">
                <a:solidFill>
                  <a:schemeClr val="bg1"/>
                </a:solidFill>
                <a:effectLst>
                  <a:outerShdw blurRad="50800" dist="50800" dir="5400000" algn="ctr" rotWithShape="0">
                    <a:schemeClr val="tx1"/>
                  </a:outerShdw>
                </a:effectLst>
              </a:rPr>
              <a:t>soluţie</a:t>
            </a:r>
            <a:r>
              <a:rPr lang="ro-RO" sz="2000" b="1" dirty="0">
                <a:solidFill>
                  <a:schemeClr val="bg1"/>
                </a:solidFill>
                <a:effectLst>
                  <a:outerShdw blurRad="50800" dist="50800" dir="5400000" algn="ctr" rotWithShape="0">
                    <a:schemeClr val="tx1"/>
                  </a:outerShdw>
                </a:effectLst>
              </a:rPr>
              <a:t>: </a:t>
            </a:r>
            <a:r>
              <a:rPr lang="ro-RO" sz="2000" b="1" dirty="0" smtClean="0">
                <a:solidFill>
                  <a:schemeClr val="bg1"/>
                </a:solidFill>
                <a:effectLst>
                  <a:outerShdw blurRad="50800" dist="50800" dir="5400000" algn="ctr" rotWithShape="0">
                    <a:schemeClr val="tx1"/>
                  </a:outerShdw>
                </a:effectLst>
              </a:rPr>
              <a:t>împărţirea </a:t>
            </a:r>
            <a:r>
              <a:rPr lang="ro-RO" sz="2000" b="1" dirty="0">
                <a:solidFill>
                  <a:schemeClr val="bg1"/>
                </a:solidFill>
                <a:effectLst>
                  <a:outerShdw blurRad="50800" dist="50800" dir="5400000" algn="ctr" rotWithShape="0">
                    <a:schemeClr val="tx1"/>
                  </a:outerShdw>
                </a:effectLst>
              </a:rPr>
              <a:t>muncii în două echipe (Lucrarea Cuvântului </a:t>
            </a:r>
            <a:r>
              <a:rPr lang="ro-RO" sz="2000" b="1" dirty="0" smtClean="0">
                <a:solidFill>
                  <a:schemeClr val="bg1"/>
                </a:solidFill>
                <a:effectLst>
                  <a:outerShdw blurRad="50800" dist="50800" dir="5400000" algn="ctr" rotWithShape="0">
                    <a:schemeClr val="tx1"/>
                  </a:outerShdw>
                </a:effectLst>
              </a:rPr>
              <a:t>şi </a:t>
            </a:r>
            <a:r>
              <a:rPr lang="ro-RO" sz="2000" b="1" dirty="0">
                <a:solidFill>
                  <a:schemeClr val="bg1"/>
                </a:solidFill>
                <a:effectLst>
                  <a:outerShdw blurRad="50800" dist="50800" dir="5400000" algn="ctr" rotWithShape="0">
                    <a:schemeClr val="tx1"/>
                  </a:outerShdw>
                </a:effectLst>
              </a:rPr>
              <a:t>Lucrarea de la mese). </a:t>
            </a:r>
          </a:p>
          <a:p>
            <a:pPr>
              <a:spcBef>
                <a:spcPts val="600"/>
              </a:spcBef>
            </a:pPr>
            <a:r>
              <a:rPr lang="ro-RO" sz="2000" b="1" dirty="0">
                <a:solidFill>
                  <a:schemeClr val="bg1"/>
                </a:solidFill>
                <a:effectLst>
                  <a:outerShdw blurRad="50800" dist="50800" dir="5400000" algn="ctr" rotWithShape="0">
                    <a:schemeClr val="tx1"/>
                  </a:outerShdw>
                </a:effectLst>
              </a:rPr>
              <a:t>Biserica a propus </a:t>
            </a:r>
            <a:r>
              <a:rPr lang="ro-RO" sz="2000" b="1" dirty="0" smtClean="0">
                <a:solidFill>
                  <a:schemeClr val="bg1"/>
                </a:solidFill>
                <a:effectLst>
                  <a:outerShdw blurRad="50800" dist="50800" dir="5400000" algn="ctr" rotWithShape="0">
                    <a:schemeClr val="tx1"/>
                  </a:outerShdw>
                </a:effectLst>
              </a:rPr>
              <a:t>şapte bărbaţi “vorbiţi </a:t>
            </a:r>
            <a:r>
              <a:rPr lang="ro-RO" sz="2000" b="1" dirty="0">
                <a:solidFill>
                  <a:schemeClr val="bg1"/>
                </a:solidFill>
                <a:effectLst>
                  <a:outerShdw blurRad="50800" dist="50800" dir="5400000" algn="ctr" rotWithShape="0">
                    <a:schemeClr val="tx1"/>
                  </a:outerShdw>
                </a:effectLst>
              </a:rPr>
              <a:t>de </a:t>
            </a:r>
            <a:r>
              <a:rPr lang="ro-RO" sz="2000" b="1" dirty="0" smtClean="0">
                <a:solidFill>
                  <a:schemeClr val="bg1"/>
                </a:solidFill>
                <a:effectLst>
                  <a:outerShdw blurRad="50800" dist="50800" dir="5400000" algn="ctr" rotWithShape="0">
                    <a:schemeClr val="tx1"/>
                  </a:outerShdw>
                </a:effectLst>
              </a:rPr>
              <a:t>bine” care </a:t>
            </a:r>
            <a:r>
              <a:rPr lang="ro-RO" sz="2000" b="1" dirty="0">
                <a:solidFill>
                  <a:schemeClr val="bg1"/>
                </a:solidFill>
                <a:effectLst>
                  <a:outerShdw blurRad="50800" dist="50800" dir="5400000" algn="ctr" rotWithShape="0">
                    <a:schemeClr val="tx1"/>
                  </a:outerShdw>
                </a:effectLst>
              </a:rPr>
              <a:t>să supervizeze </a:t>
            </a:r>
            <a:r>
              <a:rPr lang="ro-RO" sz="2000" b="1" dirty="0" smtClean="0">
                <a:solidFill>
                  <a:schemeClr val="bg1"/>
                </a:solidFill>
                <a:effectLst>
                  <a:outerShdw blurRad="50800" dist="50800" dir="5400000" algn="ctr" rotWithShape="0">
                    <a:schemeClr val="tx1"/>
                  </a:outerShdw>
                </a:effectLst>
              </a:rPr>
              <a:t>împărţirea </a:t>
            </a:r>
            <a:r>
              <a:rPr lang="ro-RO" sz="2000" b="1" dirty="0">
                <a:solidFill>
                  <a:schemeClr val="bg1"/>
                </a:solidFill>
                <a:effectLst>
                  <a:outerShdw blurRad="50800" dist="50800" dir="5400000" algn="ctr" rotWithShape="0">
                    <a:schemeClr val="tx1"/>
                  </a:outerShdw>
                </a:effectLst>
              </a:rPr>
              <a:t>alimentelor </a:t>
            </a:r>
            <a:r>
              <a:rPr lang="ro-RO" sz="2000" b="1" dirty="0" smtClean="0">
                <a:solidFill>
                  <a:schemeClr val="bg1"/>
                </a:solidFill>
                <a:effectLst>
                  <a:outerShdw blurRad="50800" dist="50800" dir="5400000" algn="ctr" rotWithShape="0">
                    <a:schemeClr val="tx1"/>
                  </a:outerShdw>
                </a:effectLst>
              </a:rPr>
              <a:t>(curios, toţi </a:t>
            </a:r>
            <a:r>
              <a:rPr lang="ro-RO" sz="2000" b="1" dirty="0">
                <a:solidFill>
                  <a:schemeClr val="bg1"/>
                </a:solidFill>
                <a:effectLst>
                  <a:outerShdw blurRad="50800" dist="50800" dir="5400000" algn="ctr" rotWithShape="0">
                    <a:schemeClr val="tx1"/>
                  </a:outerShdw>
                </a:effectLst>
              </a:rPr>
              <a:t>sunt </a:t>
            </a:r>
            <a:r>
              <a:rPr lang="ro-RO" sz="2000" b="1" dirty="0" smtClean="0">
                <a:solidFill>
                  <a:schemeClr val="bg1"/>
                </a:solidFill>
                <a:effectLst>
                  <a:outerShdw blurRad="50800" dist="50800" dir="5400000" algn="ctr" rotWithShape="0">
                    <a:schemeClr val="tx1"/>
                  </a:outerShdw>
                </a:effectLst>
              </a:rPr>
              <a:t>descendenţi greci).</a:t>
            </a:r>
          </a:p>
          <a:p>
            <a:pPr>
              <a:spcBef>
                <a:spcPts val="600"/>
              </a:spcBef>
            </a:pPr>
            <a:r>
              <a:rPr lang="ro-RO" sz="2000" b="1" dirty="0" smtClean="0">
                <a:solidFill>
                  <a:schemeClr val="bg1"/>
                </a:solidFill>
                <a:effectLst>
                  <a:outerShdw blurRad="50800" dist="50800" dir="5400000" algn="ctr" rotWithShape="0">
                    <a:schemeClr val="tx1"/>
                  </a:outerShdw>
                </a:effectLst>
              </a:rPr>
              <a:t>Această </a:t>
            </a:r>
            <a:r>
              <a:rPr lang="ro-RO" sz="2000" b="1" dirty="0">
                <a:solidFill>
                  <a:schemeClr val="bg1"/>
                </a:solidFill>
                <a:effectLst>
                  <a:outerShdw blurRad="50800" dist="50800" dir="5400000" algn="ctr" rotWithShape="0">
                    <a:schemeClr val="tx1"/>
                  </a:outerShdw>
                </a:effectLst>
              </a:rPr>
              <a:t>decizie evita favoritismele </a:t>
            </a:r>
            <a:r>
              <a:rPr lang="ro-RO" sz="2000" b="1" dirty="0" smtClean="0">
                <a:solidFill>
                  <a:schemeClr val="bg1"/>
                </a:solidFill>
                <a:effectLst>
                  <a:outerShdw blurRad="50800" dist="50800" dir="5400000" algn="ctr" rotWithShape="0">
                    <a:schemeClr val="tx1"/>
                  </a:outerShdw>
                </a:effectLst>
              </a:rPr>
              <a:t>şi </a:t>
            </a:r>
            <a:r>
              <a:rPr lang="ro-RO" sz="2000" b="1" dirty="0">
                <a:solidFill>
                  <a:schemeClr val="bg1"/>
                </a:solidFill>
                <a:effectLst>
                  <a:outerShdw blurRad="50800" dist="50800" dir="5400000" algn="ctr" rotWithShape="0">
                    <a:schemeClr val="tx1"/>
                  </a:outerShdw>
                </a:effectLst>
              </a:rPr>
              <a:t>implica mai multe persoane în lucrarea bisericii.</a:t>
            </a:r>
          </a:p>
          <a:p>
            <a:pPr>
              <a:spcBef>
                <a:spcPts val="600"/>
              </a:spcBef>
            </a:pPr>
            <a:r>
              <a:rPr lang="ro-RO" sz="2000" b="1" dirty="0" smtClean="0">
                <a:solidFill>
                  <a:schemeClr val="bg1"/>
                </a:solidFill>
                <a:effectLst>
                  <a:outerShdw blurRad="50800" dist="50800" dir="5400000" algn="ctr" rotWithShape="0">
                    <a:schemeClr val="tx1"/>
                  </a:outerShdw>
                </a:effectLst>
              </a:rPr>
              <a:t>Soluţia </a:t>
            </a:r>
            <a:r>
              <a:rPr lang="ro-RO" sz="2000" b="1" dirty="0">
                <a:solidFill>
                  <a:schemeClr val="bg1"/>
                </a:solidFill>
                <a:effectLst>
                  <a:outerShdw blurRad="50800" dist="50800" dir="5400000" algn="ctr" rotWithShape="0">
                    <a:schemeClr val="tx1"/>
                  </a:outerShdw>
                </a:effectLst>
              </a:rPr>
              <a:t>s-a bazat pe următoarele premise: </a:t>
            </a:r>
          </a:p>
        </p:txBody>
      </p:sp>
      <p:sp>
        <p:nvSpPr>
          <p:cNvPr id="5" name="CuadroTexto 4">
            <a:extLst>
              <a:ext uri="{FF2B5EF4-FFF2-40B4-BE49-F238E27FC236}">
                <a16:creationId xmlns:a16="http://schemas.microsoft.com/office/drawing/2014/main" xmlns="" id="{1DA4FC25-C208-4CA3-84A5-68A3600A578B}"/>
              </a:ext>
            </a:extLst>
          </p:cNvPr>
          <p:cNvSpPr txBox="1"/>
          <p:nvPr/>
        </p:nvSpPr>
        <p:spPr>
          <a:xfrm>
            <a:off x="4571999" y="5322502"/>
            <a:ext cx="4571999" cy="1323439"/>
          </a:xfrm>
          <a:prstGeom prst="rect">
            <a:avLst/>
          </a:prstGeom>
          <a:noFill/>
        </p:spPr>
        <p:txBody>
          <a:bodyPr wrap="square" rtlCol="0">
            <a:spAutoFit/>
          </a:bodyPr>
          <a:lstStyle/>
          <a:p>
            <a:r>
              <a:rPr lang="ro-RO" sz="2000" b="1" dirty="0">
                <a:solidFill>
                  <a:schemeClr val="bg1"/>
                </a:solidFill>
                <a:effectLst>
                  <a:outerShdw blurRad="50800" dist="50800" dir="5400000" algn="ctr" rotWithShape="0">
                    <a:schemeClr val="tx1"/>
                  </a:outerShdw>
                </a:effectLst>
              </a:rPr>
              <a:t>S-a contat pe opinia întregii </a:t>
            </a:r>
            <a:r>
              <a:rPr lang="ro-RO" sz="2000" b="1" dirty="0" smtClean="0">
                <a:solidFill>
                  <a:schemeClr val="bg1"/>
                </a:solidFill>
                <a:effectLst>
                  <a:outerShdw blurRad="50800" dist="50800" dir="5400000" algn="ctr" rotWithShape="0">
                    <a:schemeClr val="tx1"/>
                  </a:outerShdw>
                </a:effectLst>
              </a:rPr>
              <a:t>biserici.</a:t>
            </a:r>
          </a:p>
          <a:p>
            <a:r>
              <a:rPr lang="ro-RO" sz="2000" b="1" dirty="0" smtClean="0">
                <a:solidFill>
                  <a:schemeClr val="bg1"/>
                </a:solidFill>
                <a:effectLst>
                  <a:outerShdw blurRad="50800" dist="50800" dir="5400000" algn="ctr" rotWithShape="0">
                    <a:schemeClr val="tx1"/>
                  </a:outerShdw>
                </a:effectLst>
              </a:rPr>
              <a:t>S-au </a:t>
            </a:r>
            <a:r>
              <a:rPr lang="ro-RO" sz="2000" b="1" dirty="0">
                <a:solidFill>
                  <a:schemeClr val="bg1"/>
                </a:solidFill>
                <a:effectLst>
                  <a:outerShdw blurRad="50800" dist="50800" dir="5400000" algn="ctr" rotWithShape="0">
                    <a:schemeClr val="tx1"/>
                  </a:outerShdw>
                </a:effectLst>
              </a:rPr>
              <a:t>diversificat </a:t>
            </a:r>
            <a:r>
              <a:rPr lang="ro-RO" sz="2000" b="1" dirty="0" smtClean="0">
                <a:solidFill>
                  <a:schemeClr val="bg1"/>
                </a:solidFill>
                <a:effectLst>
                  <a:outerShdw blurRad="50800" dist="50800" dir="5400000" algn="ctr" rotWithShape="0">
                    <a:schemeClr val="tx1"/>
                  </a:outerShdw>
                </a:effectLst>
              </a:rPr>
              <a:t>responsabilităţile.</a:t>
            </a:r>
          </a:p>
          <a:p>
            <a:r>
              <a:rPr lang="ro-RO" sz="2000" b="1" dirty="0" smtClean="0">
                <a:solidFill>
                  <a:schemeClr val="bg1"/>
                </a:solidFill>
                <a:effectLst>
                  <a:outerShdw blurRad="50800" dist="50800" dir="5400000" algn="ctr" rotWithShape="0">
                    <a:schemeClr val="tx1"/>
                  </a:outerShdw>
                </a:effectLst>
              </a:rPr>
              <a:t>Biserica a ales persoanele </a:t>
            </a:r>
            <a:r>
              <a:rPr lang="ro-RO" sz="2000" b="1" dirty="0" smtClean="0">
                <a:solidFill>
                  <a:schemeClr val="bg1"/>
                </a:solidFill>
                <a:effectLst>
                  <a:outerShdw blurRad="50800" dist="50800" dir="5400000" algn="ctr" rotWithShape="0">
                    <a:schemeClr val="tx1"/>
                  </a:outerShdw>
                </a:effectLst>
              </a:rPr>
              <a:t>corespunzătoare.</a:t>
            </a:r>
            <a:endParaRPr lang="ro-RO" sz="2000" b="1" dirty="0">
              <a:solidFill>
                <a:schemeClr val="bg1"/>
              </a:solidFill>
              <a:effectLst>
                <a:outerShdw blurRad="50800" dist="50800" dir="5400000" algn="ctr" rotWithShape="0">
                  <a:schemeClr val="tx1"/>
                </a:outerShdw>
              </a:effectLst>
            </a:endParaRPr>
          </a:p>
        </p:txBody>
      </p:sp>
      <p:pic>
        <p:nvPicPr>
          <p:cNvPr id="6" name="Imagen 5" descr="Imagen que contiene persona, libro, personas, texto&#10;&#10;Descripción generada con confianza alta">
            <a:extLst>
              <a:ext uri="{FF2B5EF4-FFF2-40B4-BE49-F238E27FC236}">
                <a16:creationId xmlns:a16="http://schemas.microsoft.com/office/drawing/2014/main" xmlns="" id="{5872363F-10DB-4A9E-A24A-DA18CD74B19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53464" y="1839059"/>
            <a:ext cx="3582710" cy="451602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Imagen 7">
            <a:extLst>
              <a:ext uri="{FF2B5EF4-FFF2-40B4-BE49-F238E27FC236}">
                <a16:creationId xmlns:a16="http://schemas.microsoft.com/office/drawing/2014/main" xmlns="" id="{2E1E7B6E-011E-444C-872A-9A7A19F59719}"/>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7316314" y="707886"/>
            <a:ext cx="1612026" cy="1039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4" name="Imagen 33" descr="Imagen que contiene gráficos vectoriales, tarjeta de presentación&#10;&#10;Descripción generada con confianza alta">
            <a:extLst>
              <a:ext uri="{FF2B5EF4-FFF2-40B4-BE49-F238E27FC236}">
                <a16:creationId xmlns:a16="http://schemas.microsoft.com/office/drawing/2014/main" xmlns="" id="{CDF289AC-B3F1-4D4A-B0DA-D80DEAF68FAF}"/>
              </a:ext>
            </a:extLst>
          </p:cNvPr>
          <p:cNvPicPr>
            <a:picLocks noChangeAspect="1"/>
          </p:cNvPicPr>
          <p:nvPr/>
        </p:nvPicPr>
        <p:blipFill>
          <a:blip r:embed="rId5" cstate="screen">
            <a:duotone>
              <a:prstClr val="black"/>
              <a:srgbClr val="00B0F0">
                <a:tint val="45000"/>
                <a:satMod val="400000"/>
              </a:srgbClr>
            </a:duotone>
            <a:extLst>
              <a:ext uri="{28A0092B-C50C-407E-A947-70E740481C1C}">
                <a14:useLocalDpi xmlns:a14="http://schemas.microsoft.com/office/drawing/2010/main" xmlns=""/>
              </a:ext>
            </a:extLst>
          </a:blip>
          <a:stretch>
            <a:fillRect/>
          </a:stretch>
        </p:blipFill>
        <p:spPr>
          <a:xfrm>
            <a:off x="4330458" y="5458074"/>
            <a:ext cx="258298" cy="200855"/>
          </a:xfrm>
          <a:prstGeom prst="rect">
            <a:avLst/>
          </a:prstGeom>
          <a:effectLst>
            <a:outerShdw blurRad="50800" dist="38100" dir="2700000" algn="tl" rotWithShape="0">
              <a:prstClr val="black">
                <a:alpha val="40000"/>
              </a:prstClr>
            </a:outerShdw>
          </a:effectLst>
        </p:spPr>
      </p:pic>
      <p:pic>
        <p:nvPicPr>
          <p:cNvPr id="35" name="Imagen 34" descr="Imagen que contiene gráficos vectoriales, tarjeta de presentación&#10;&#10;Descripción generada con confianza alta">
            <a:extLst>
              <a:ext uri="{FF2B5EF4-FFF2-40B4-BE49-F238E27FC236}">
                <a16:creationId xmlns:a16="http://schemas.microsoft.com/office/drawing/2014/main" xmlns="" id="{55D8EC8C-448A-443A-B5C7-5B5752DE74B3}"/>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4330458" y="5765277"/>
            <a:ext cx="258298" cy="200855"/>
          </a:xfrm>
          <a:prstGeom prst="rect">
            <a:avLst/>
          </a:prstGeom>
          <a:effectLst>
            <a:outerShdw blurRad="50800" dist="38100" dir="2700000" algn="tl" rotWithShape="0">
              <a:prstClr val="black">
                <a:alpha val="40000"/>
              </a:prstClr>
            </a:outerShdw>
          </a:effectLst>
        </p:spPr>
      </p:pic>
      <p:pic>
        <p:nvPicPr>
          <p:cNvPr id="36" name="Imagen 35" descr="Imagen que contiene gráficos vectoriales, tarjeta de presentación&#10;&#10;Descripción generada con confianza alta">
            <a:extLst>
              <a:ext uri="{FF2B5EF4-FFF2-40B4-BE49-F238E27FC236}">
                <a16:creationId xmlns:a16="http://schemas.microsoft.com/office/drawing/2014/main" xmlns="" id="{42EC846E-E30C-4777-89B4-B09E7AEEAC45}"/>
              </a:ext>
            </a:extLst>
          </p:cNvPr>
          <p:cNvPicPr>
            <a:picLocks noChangeAspect="1"/>
          </p:cNvPicPr>
          <p:nvPr/>
        </p:nvPicPr>
        <p:blipFill>
          <a:blip r:embed="rId5" cstate="screen">
            <a:duotone>
              <a:prstClr val="black"/>
              <a:srgbClr val="F7ABA3">
                <a:tint val="45000"/>
                <a:satMod val="400000"/>
              </a:srgbClr>
            </a:duotone>
            <a:extLst>
              <a:ext uri="{28A0092B-C50C-407E-A947-70E740481C1C}">
                <a14:useLocalDpi xmlns:a14="http://schemas.microsoft.com/office/drawing/2010/main" xmlns=""/>
              </a:ext>
            </a:extLst>
          </a:blip>
          <a:stretch>
            <a:fillRect/>
          </a:stretch>
        </p:blipFill>
        <p:spPr>
          <a:xfrm>
            <a:off x="4330458" y="6072480"/>
            <a:ext cx="258298" cy="20085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14561155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par>
                                <p:cTn id="20" presetID="31"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90"/>
                                          </p:val>
                                        </p:tav>
                                        <p:tav tm="100000">
                                          <p:val>
                                            <p:fltVal val="0"/>
                                          </p:val>
                                        </p:tav>
                                      </p:tavLst>
                                    </p:anim>
                                    <p:animEffect transition="in" filter="fade">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1000"/>
                                        <p:tgtEl>
                                          <p:spTgt spid="4">
                                            <p:txEl>
                                              <p:pRg st="0" end="0"/>
                                            </p:txEl>
                                          </p:spTgt>
                                        </p:tgtEl>
                                      </p:cBhvr>
                                    </p:animEffect>
                                    <p:anim calcmode="lin" valueType="num">
                                      <p:cBhvr>
                                        <p:cTn id="3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randombar(horizontal)">
                                      <p:cBhvr>
                                        <p:cTn id="38" dur="500"/>
                                        <p:tgtEl>
                                          <p:spTgt spid="6"/>
                                        </p:tgtEl>
                                      </p:cBhvr>
                                    </p:animEffect>
                                  </p:childTnLst>
                                </p:cTn>
                              </p:par>
                            </p:childTnLst>
                          </p:cTn>
                        </p:par>
                        <p:par>
                          <p:cTn id="39" fill="hold">
                            <p:stCondLst>
                              <p:cond delay="500"/>
                            </p:stCondLst>
                            <p:childTnLst>
                              <p:par>
                                <p:cTn id="40" presetID="37" presetClass="entr" presetSubtype="0" fill="hold" grpId="0" nodeType="after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fade">
                                      <p:cBhvr>
                                        <p:cTn id="42" dur="1000"/>
                                        <p:tgtEl>
                                          <p:spTgt spid="4">
                                            <p:txEl>
                                              <p:pRg st="1" end="1"/>
                                            </p:txEl>
                                          </p:spTgt>
                                        </p:tgtEl>
                                      </p:cBhvr>
                                    </p:animEffect>
                                    <p:anim calcmode="lin" valueType="num">
                                      <p:cBhvr>
                                        <p:cTn id="4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grpId="0" nodeType="clickEffect">
                                  <p:stCondLst>
                                    <p:cond delay="0"/>
                                  </p:stCondLst>
                                  <p:childTnLst>
                                    <p:set>
                                      <p:cBhvr>
                                        <p:cTn id="49" dur="1" fill="hold">
                                          <p:stCondLst>
                                            <p:cond delay="0"/>
                                          </p:stCondLst>
                                        </p:cTn>
                                        <p:tgtEl>
                                          <p:spTgt spid="4">
                                            <p:txEl>
                                              <p:pRg st="2" end="2"/>
                                            </p:txEl>
                                          </p:spTgt>
                                        </p:tgtEl>
                                        <p:attrNameLst>
                                          <p:attrName>style.visibility</p:attrName>
                                        </p:attrNameLst>
                                      </p:cBhvr>
                                      <p:to>
                                        <p:strVal val="visible"/>
                                      </p:to>
                                    </p:set>
                                    <p:animEffect transition="in" filter="fade">
                                      <p:cBhvr>
                                        <p:cTn id="50" dur="1000"/>
                                        <p:tgtEl>
                                          <p:spTgt spid="4">
                                            <p:txEl>
                                              <p:pRg st="2" end="2"/>
                                            </p:txEl>
                                          </p:spTgt>
                                        </p:tgtEl>
                                      </p:cBhvr>
                                    </p:animEffect>
                                    <p:anim calcmode="lin" valueType="num">
                                      <p:cBhvr>
                                        <p:cTn id="5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2"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4">
                                            <p:txEl>
                                              <p:pRg st="3" end="3"/>
                                            </p:txEl>
                                          </p:spTgt>
                                        </p:tgtEl>
                                        <p:attrNameLst>
                                          <p:attrName>style.visibility</p:attrName>
                                        </p:attrNameLst>
                                      </p:cBhvr>
                                      <p:to>
                                        <p:strVal val="visible"/>
                                      </p:to>
                                    </p:set>
                                    <p:animEffect transition="in" filter="fade">
                                      <p:cBhvr>
                                        <p:cTn id="58" dur="1000"/>
                                        <p:tgtEl>
                                          <p:spTgt spid="4">
                                            <p:txEl>
                                              <p:pRg st="3" end="3"/>
                                            </p:txEl>
                                          </p:spTgt>
                                        </p:tgtEl>
                                      </p:cBhvr>
                                    </p:animEffect>
                                    <p:anim calcmode="lin" valueType="num">
                                      <p:cBhvr>
                                        <p:cTn id="5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0"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7" presetClass="entr" presetSubtype="8" fill="hold" nodeType="click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ppt_x</p:attrName>
                                        </p:attrNameLst>
                                      </p:cBhvr>
                                      <p:tavLst>
                                        <p:tav tm="0">
                                          <p:val>
                                            <p:strVal val="#ppt_x-#ppt_w/2"/>
                                          </p:val>
                                        </p:tav>
                                        <p:tav tm="100000">
                                          <p:val>
                                            <p:strVal val="#ppt_x"/>
                                          </p:val>
                                        </p:tav>
                                      </p:tavLst>
                                    </p:anim>
                                    <p:anim calcmode="lin" valueType="num">
                                      <p:cBhvr>
                                        <p:cTn id="67" dur="500" fill="hold"/>
                                        <p:tgtEl>
                                          <p:spTgt spid="34"/>
                                        </p:tgtEl>
                                        <p:attrNameLst>
                                          <p:attrName>ppt_y</p:attrName>
                                        </p:attrNameLst>
                                      </p:cBhvr>
                                      <p:tavLst>
                                        <p:tav tm="0">
                                          <p:val>
                                            <p:strVal val="#ppt_y"/>
                                          </p:val>
                                        </p:tav>
                                        <p:tav tm="100000">
                                          <p:val>
                                            <p:strVal val="#ppt_y"/>
                                          </p:val>
                                        </p:tav>
                                      </p:tavLst>
                                    </p:anim>
                                    <p:anim calcmode="lin" valueType="num">
                                      <p:cBhvr>
                                        <p:cTn id="68" dur="500" fill="hold"/>
                                        <p:tgtEl>
                                          <p:spTgt spid="34"/>
                                        </p:tgtEl>
                                        <p:attrNameLst>
                                          <p:attrName>ppt_w</p:attrName>
                                        </p:attrNameLst>
                                      </p:cBhvr>
                                      <p:tavLst>
                                        <p:tav tm="0">
                                          <p:val>
                                            <p:fltVal val="0"/>
                                          </p:val>
                                        </p:tav>
                                        <p:tav tm="100000">
                                          <p:val>
                                            <p:strVal val="#ppt_w"/>
                                          </p:val>
                                        </p:tav>
                                      </p:tavLst>
                                    </p:anim>
                                    <p:anim calcmode="lin" valueType="num">
                                      <p:cBhvr>
                                        <p:cTn id="69" dur="500" fill="hold"/>
                                        <p:tgtEl>
                                          <p:spTgt spid="34"/>
                                        </p:tgtEl>
                                        <p:attrNameLst>
                                          <p:attrName>ppt_h</p:attrName>
                                        </p:attrNameLst>
                                      </p:cBhvr>
                                      <p:tavLst>
                                        <p:tav tm="0">
                                          <p:val>
                                            <p:strVal val="#ppt_h"/>
                                          </p:val>
                                        </p:tav>
                                        <p:tav tm="100000">
                                          <p:val>
                                            <p:strVal val="#ppt_h"/>
                                          </p:val>
                                        </p:tav>
                                      </p:tavLst>
                                    </p:anim>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5">
                                            <p:txEl>
                                              <p:pRg st="0" end="0"/>
                                            </p:txEl>
                                          </p:spTgt>
                                        </p:tgtEl>
                                        <p:attrNameLst>
                                          <p:attrName>style.visibility</p:attrName>
                                        </p:attrNameLst>
                                      </p:cBhvr>
                                      <p:to>
                                        <p:strVal val="visible"/>
                                      </p:to>
                                    </p:set>
                                    <p:animEffect transition="in" filter="wipe(left)">
                                      <p:cBhvr>
                                        <p:cTn id="73" dur="500"/>
                                        <p:tgtEl>
                                          <p:spTgt spid="5">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7" presetClass="entr" presetSubtype="8" fill="hold" nodeType="click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ppt_x</p:attrName>
                                        </p:attrNameLst>
                                      </p:cBhvr>
                                      <p:tavLst>
                                        <p:tav tm="0">
                                          <p:val>
                                            <p:strVal val="#ppt_x-#ppt_w/2"/>
                                          </p:val>
                                        </p:tav>
                                        <p:tav tm="100000">
                                          <p:val>
                                            <p:strVal val="#ppt_x"/>
                                          </p:val>
                                        </p:tav>
                                      </p:tavLst>
                                    </p:anim>
                                    <p:anim calcmode="lin" valueType="num">
                                      <p:cBhvr>
                                        <p:cTn id="79" dur="500" fill="hold"/>
                                        <p:tgtEl>
                                          <p:spTgt spid="35"/>
                                        </p:tgtEl>
                                        <p:attrNameLst>
                                          <p:attrName>ppt_y</p:attrName>
                                        </p:attrNameLst>
                                      </p:cBhvr>
                                      <p:tavLst>
                                        <p:tav tm="0">
                                          <p:val>
                                            <p:strVal val="#ppt_y"/>
                                          </p:val>
                                        </p:tav>
                                        <p:tav tm="100000">
                                          <p:val>
                                            <p:strVal val="#ppt_y"/>
                                          </p:val>
                                        </p:tav>
                                      </p:tavLst>
                                    </p:anim>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strVal val="#ppt_h"/>
                                          </p:val>
                                        </p:tav>
                                        <p:tav tm="100000">
                                          <p:val>
                                            <p:strVal val="#ppt_h"/>
                                          </p:val>
                                        </p:tav>
                                      </p:tavLst>
                                    </p:anim>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5">
                                            <p:txEl>
                                              <p:pRg st="1" end="1"/>
                                            </p:txEl>
                                          </p:spTgt>
                                        </p:tgtEl>
                                        <p:attrNameLst>
                                          <p:attrName>style.visibility</p:attrName>
                                        </p:attrNameLst>
                                      </p:cBhvr>
                                      <p:to>
                                        <p:strVal val="visible"/>
                                      </p:to>
                                    </p:set>
                                    <p:animEffect transition="in" filter="wipe(left)">
                                      <p:cBhvr>
                                        <p:cTn id="85" dur="500"/>
                                        <p:tgtEl>
                                          <p:spTgt spid="5">
                                            <p:txEl>
                                              <p:pRg st="1" end="1"/>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7" presetClass="entr" presetSubtype="8" fill="hold" nodeType="clickEffect">
                                  <p:stCondLst>
                                    <p:cond delay="0"/>
                                  </p:stCondLst>
                                  <p:childTnLst>
                                    <p:set>
                                      <p:cBhvr>
                                        <p:cTn id="89" dur="1" fill="hold">
                                          <p:stCondLst>
                                            <p:cond delay="0"/>
                                          </p:stCondLst>
                                        </p:cTn>
                                        <p:tgtEl>
                                          <p:spTgt spid="36"/>
                                        </p:tgtEl>
                                        <p:attrNameLst>
                                          <p:attrName>style.visibility</p:attrName>
                                        </p:attrNameLst>
                                      </p:cBhvr>
                                      <p:to>
                                        <p:strVal val="visible"/>
                                      </p:to>
                                    </p:set>
                                    <p:anim calcmode="lin" valueType="num">
                                      <p:cBhvr>
                                        <p:cTn id="90" dur="500" fill="hold"/>
                                        <p:tgtEl>
                                          <p:spTgt spid="36"/>
                                        </p:tgtEl>
                                        <p:attrNameLst>
                                          <p:attrName>ppt_x</p:attrName>
                                        </p:attrNameLst>
                                      </p:cBhvr>
                                      <p:tavLst>
                                        <p:tav tm="0">
                                          <p:val>
                                            <p:strVal val="#ppt_x-#ppt_w/2"/>
                                          </p:val>
                                        </p:tav>
                                        <p:tav tm="100000">
                                          <p:val>
                                            <p:strVal val="#ppt_x"/>
                                          </p:val>
                                        </p:tav>
                                      </p:tavLst>
                                    </p:anim>
                                    <p:anim calcmode="lin" valueType="num">
                                      <p:cBhvr>
                                        <p:cTn id="91" dur="500" fill="hold"/>
                                        <p:tgtEl>
                                          <p:spTgt spid="36"/>
                                        </p:tgtEl>
                                        <p:attrNameLst>
                                          <p:attrName>ppt_y</p:attrName>
                                        </p:attrNameLst>
                                      </p:cBhvr>
                                      <p:tavLst>
                                        <p:tav tm="0">
                                          <p:val>
                                            <p:strVal val="#ppt_y"/>
                                          </p:val>
                                        </p:tav>
                                        <p:tav tm="100000">
                                          <p:val>
                                            <p:strVal val="#ppt_y"/>
                                          </p:val>
                                        </p:tav>
                                      </p:tavLst>
                                    </p:anim>
                                    <p:anim calcmode="lin" valueType="num">
                                      <p:cBhvr>
                                        <p:cTn id="92" dur="500" fill="hold"/>
                                        <p:tgtEl>
                                          <p:spTgt spid="36"/>
                                        </p:tgtEl>
                                        <p:attrNameLst>
                                          <p:attrName>ppt_w</p:attrName>
                                        </p:attrNameLst>
                                      </p:cBhvr>
                                      <p:tavLst>
                                        <p:tav tm="0">
                                          <p:val>
                                            <p:fltVal val="0"/>
                                          </p:val>
                                        </p:tav>
                                        <p:tav tm="100000">
                                          <p:val>
                                            <p:strVal val="#ppt_w"/>
                                          </p:val>
                                        </p:tav>
                                      </p:tavLst>
                                    </p:anim>
                                    <p:anim calcmode="lin" valueType="num">
                                      <p:cBhvr>
                                        <p:cTn id="93" dur="500" fill="hold"/>
                                        <p:tgtEl>
                                          <p:spTgt spid="36"/>
                                        </p:tgtEl>
                                        <p:attrNameLst>
                                          <p:attrName>ppt_h</p:attrName>
                                        </p:attrNameLst>
                                      </p:cBhvr>
                                      <p:tavLst>
                                        <p:tav tm="0">
                                          <p:val>
                                            <p:strVal val="#ppt_h"/>
                                          </p:val>
                                        </p:tav>
                                        <p:tav tm="100000">
                                          <p:val>
                                            <p:strVal val="#ppt_h"/>
                                          </p:val>
                                        </p:tav>
                                      </p:tavLst>
                                    </p:anim>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5">
                                            <p:txEl>
                                              <p:pRg st="2" end="2"/>
                                            </p:txEl>
                                          </p:spTgt>
                                        </p:tgtEl>
                                        <p:attrNameLst>
                                          <p:attrName>style.visibility</p:attrName>
                                        </p:attrNameLst>
                                      </p:cBhvr>
                                      <p:to>
                                        <p:strVal val="visible"/>
                                      </p:to>
                                    </p:set>
                                    <p:animEffect transition="in" filter="wipe(left)">
                                      <p:cBhvr>
                                        <p:cTn id="9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B70D8A1B-354C-47E2-8E40-E0013F3E6432}"/>
              </a:ext>
            </a:extLst>
          </p:cNvPr>
          <p:cNvSpPr/>
          <p:nvPr/>
        </p:nvSpPr>
        <p:spPr>
          <a:xfrm>
            <a:off x="0" y="0"/>
            <a:ext cx="9143999" cy="707886"/>
          </a:xfrm>
          <a:prstGeom prst="rect">
            <a:avLst/>
          </a:prstGeom>
          <a:noFill/>
        </p:spPr>
        <p:txBody>
          <a:bodyPr wrap="square" rtlCol="0">
            <a:spAutoFit/>
          </a:bodyPr>
          <a:lstStyle/>
          <a:p>
            <a:pPr algn="ctr" defTabSz="914400"/>
            <a:r>
              <a:rPr lang="ro-RO" sz="4000" b="1" dirty="0" smtClean="0">
                <a:ln w="10160">
                  <a:solidFill>
                    <a:schemeClr val="accent1"/>
                  </a:solidFill>
                  <a:prstDash val="solid"/>
                </a:ln>
                <a:solidFill>
                  <a:srgbClr val="FFFFFF"/>
                </a:solidFill>
                <a:effectLst>
                  <a:outerShdw blurRad="38100" dist="32000" dir="5400000" algn="tl">
                    <a:srgbClr val="000000">
                      <a:alpha val="30000"/>
                    </a:srgbClr>
                  </a:outerShdw>
                </a:effectLst>
              </a:rPr>
              <a:t>DIFERENŢE CULTURALE: PROBLEMA</a:t>
            </a:r>
            <a:endParaRPr lang="ro-RO" sz="4000" b="1"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4" name="Rectángulo 3">
            <a:extLst>
              <a:ext uri="{FF2B5EF4-FFF2-40B4-BE49-F238E27FC236}">
                <a16:creationId xmlns:a16="http://schemas.microsoft.com/office/drawing/2014/main" xmlns="" id="{6A8B87CF-8F63-4513-B39A-B2B64D2AB729}"/>
              </a:ext>
            </a:extLst>
          </p:cNvPr>
          <p:cNvSpPr/>
          <p:nvPr/>
        </p:nvSpPr>
        <p:spPr>
          <a:xfrm>
            <a:off x="3925538" y="894107"/>
            <a:ext cx="5098383" cy="1200329"/>
          </a:xfrm>
          <a:prstGeom prst="rect">
            <a:avLst/>
          </a:prstGeom>
        </p:spPr>
        <p:txBody>
          <a:bodyPr wrap="square">
            <a:spAutoFit/>
            <a:scene3d>
              <a:camera prst="orthographicFront"/>
              <a:lightRig rig="threePt" dir="t"/>
            </a:scene3d>
            <a:sp3d extrusionH="57150">
              <a:bevelT w="38100" h="38100"/>
            </a:sp3d>
          </a:bodyPr>
          <a:lstStyle/>
          <a:p>
            <a:r>
              <a:rPr lang="ro-RO" b="1" dirty="0" smtClean="0">
                <a:solidFill>
                  <a:srgbClr val="60504C"/>
                </a:solidFill>
                <a:latin typeface="Comic Sans MS" panose="030F0702030302020204" pitchFamily="66" charset="0"/>
              </a:rPr>
              <a:t>Şi când s-a suit Petru la Ierusalim, îl mustrau cei tăiaţi împrejur şi ziceau: „Ai intrat în casă la nişte oameni netăiaţi împrejur şi ai mâncat cu ei.” </a:t>
            </a:r>
            <a:r>
              <a:rPr lang="ro-RO" sz="1600" b="1" dirty="0" smtClean="0">
                <a:solidFill>
                  <a:srgbClr val="60504C"/>
                </a:solidFill>
                <a:latin typeface="Comic Sans MS" panose="030F0702030302020204" pitchFamily="66" charset="0"/>
              </a:rPr>
              <a:t>(Fapte 11:2-3)</a:t>
            </a:r>
            <a:endParaRPr lang="ro-RO" sz="1600" b="1" dirty="0">
              <a:solidFill>
                <a:srgbClr val="60504C"/>
              </a:solidFill>
              <a:latin typeface="Comic Sans MS" panose="030F0702030302020204" pitchFamily="66" charset="0"/>
            </a:endParaRPr>
          </a:p>
        </p:txBody>
      </p:sp>
      <p:sp>
        <p:nvSpPr>
          <p:cNvPr id="5" name="CuadroTexto 4">
            <a:extLst>
              <a:ext uri="{FF2B5EF4-FFF2-40B4-BE49-F238E27FC236}">
                <a16:creationId xmlns:a16="http://schemas.microsoft.com/office/drawing/2014/main" xmlns="" id="{B54284F1-34FD-46CA-AF6C-14AF88062307}"/>
              </a:ext>
            </a:extLst>
          </p:cNvPr>
          <p:cNvSpPr txBox="1"/>
          <p:nvPr/>
        </p:nvSpPr>
        <p:spPr>
          <a:xfrm>
            <a:off x="163901" y="2508161"/>
            <a:ext cx="5041243" cy="3631763"/>
          </a:xfrm>
          <a:prstGeom prst="rect">
            <a:avLst/>
          </a:prstGeom>
          <a:noFill/>
        </p:spPr>
        <p:txBody>
          <a:bodyPr wrap="square" rtlCol="0">
            <a:spAutoFit/>
          </a:bodyPr>
          <a:lstStyle/>
          <a:p>
            <a:pPr>
              <a:spcBef>
                <a:spcPts val="600"/>
              </a:spcBef>
            </a:pPr>
            <a:r>
              <a:rPr lang="ro-RO" sz="2000" b="1" dirty="0"/>
              <a:t>Biserica se gândea că Israel era singurul popor căruia Dumnezeu îi oferea mântuirea. Orice persoană de o altă cultură era exclusă de la mântuire dacă nu </a:t>
            </a:r>
            <a:r>
              <a:rPr lang="ro-RO" sz="2000" b="1" dirty="0" smtClean="0"/>
              <a:t>devenea </a:t>
            </a:r>
            <a:r>
              <a:rPr lang="ro-RO" sz="2000" b="1" dirty="0" err="1"/>
              <a:t>iudeică</a:t>
            </a:r>
            <a:r>
              <a:rPr lang="ro-RO" sz="2000" b="1" dirty="0"/>
              <a:t>. Ba chiar refuzau să </a:t>
            </a:r>
            <a:r>
              <a:rPr lang="ro-RO" sz="2000" b="1" dirty="0" err="1"/>
              <a:t>aibe</a:t>
            </a:r>
            <a:r>
              <a:rPr lang="ro-RO" sz="2000" b="1" dirty="0"/>
              <a:t> vreo </a:t>
            </a:r>
            <a:r>
              <a:rPr lang="ro-RO" sz="2000" b="1" dirty="0" smtClean="0"/>
              <a:t>relaţie </a:t>
            </a:r>
            <a:r>
              <a:rPr lang="ro-RO" sz="2000" b="1" dirty="0"/>
              <a:t>cu neamurile.</a:t>
            </a:r>
          </a:p>
          <a:p>
            <a:pPr>
              <a:spcBef>
                <a:spcPts val="600"/>
              </a:spcBef>
            </a:pPr>
            <a:r>
              <a:rPr lang="ro-RO" sz="2000" b="1" dirty="0"/>
              <a:t>Dumnezeu a trebuit să </a:t>
            </a:r>
            <a:r>
              <a:rPr lang="ro-RO" sz="2000" b="1" dirty="0" smtClean="0"/>
              <a:t>intervină </a:t>
            </a:r>
            <a:r>
              <a:rPr lang="ro-RO" sz="2000" b="1" dirty="0"/>
              <a:t>printr-o viziune pentru a-l convinge pe Petru ca, cel </a:t>
            </a:r>
            <a:r>
              <a:rPr lang="ro-RO" sz="2000" b="1" dirty="0" smtClean="0"/>
              <a:t>puţin</a:t>
            </a:r>
            <a:r>
              <a:rPr lang="ro-RO" sz="2000" b="1" dirty="0"/>
              <a:t>, să fie dispus să intre în casa unuia dintre neamuri. </a:t>
            </a:r>
          </a:p>
          <a:p>
            <a:pPr>
              <a:spcBef>
                <a:spcPts val="600"/>
              </a:spcBef>
            </a:pPr>
            <a:r>
              <a:rPr lang="ro-RO" sz="2000" b="1" dirty="0"/>
              <a:t>În opinia </a:t>
            </a:r>
            <a:r>
              <a:rPr lang="ro-RO" sz="2000" b="1" dirty="0" smtClean="0"/>
              <a:t>fraţilor </a:t>
            </a:r>
            <a:r>
              <a:rPr lang="ro-RO" sz="2000" b="1" dirty="0"/>
              <a:t>de la Ierusalim, Petru trebuia să fie tras la răspundere pentru acest „păcat</a:t>
            </a:r>
            <a:r>
              <a:rPr lang="ro-RO" sz="2000" b="1" dirty="0" smtClean="0"/>
              <a:t>”.</a:t>
            </a:r>
            <a:endParaRPr lang="ro-RO" sz="2000" b="1" dirty="0"/>
          </a:p>
        </p:txBody>
      </p:sp>
      <p:pic>
        <p:nvPicPr>
          <p:cNvPr id="6" name="Imagen 5" descr="Imagen que contiene persona&#10;&#10;Descripción generada con confianza muy alta">
            <a:extLst>
              <a:ext uri="{FF2B5EF4-FFF2-40B4-BE49-F238E27FC236}">
                <a16:creationId xmlns:a16="http://schemas.microsoft.com/office/drawing/2014/main" xmlns="" id="{0037F077-1914-4882-B194-05641B77E929}"/>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53683" y="717040"/>
            <a:ext cx="3441940" cy="1720970"/>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descr="Imagen que contiene mesa, cielo&#10;&#10;Descripción generada con confianza alta">
            <a:extLst>
              <a:ext uri="{FF2B5EF4-FFF2-40B4-BE49-F238E27FC236}">
                <a16:creationId xmlns:a16="http://schemas.microsoft.com/office/drawing/2014/main" xmlns="" id="{19393D62-F3C6-4EE8-8CB2-39B126EC24A4}"/>
              </a:ext>
            </a:extLst>
          </p:cNvPr>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5205145" y="2218197"/>
            <a:ext cx="3818776" cy="4518885"/>
          </a:xfrm>
          <a:prstGeom prst="roundRect">
            <a:avLst>
              <a:gd name="adj" fmla="val 943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23030632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heckerboard(across)">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1000"/>
                                        <p:tgtEl>
                                          <p:spTgt spid="5">
                                            <p:txEl>
                                              <p:pRg st="0" end="0"/>
                                            </p:txEl>
                                          </p:spTgt>
                                        </p:tgtEl>
                                      </p:cBhvr>
                                    </p:animEffect>
                                    <p:anim calcmode="lin" valueType="num">
                                      <p:cBhvr>
                                        <p:cTn id="2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8"/>
                                        </p:tgtEl>
                                      </p:cBhvr>
                                    </p:animEffect>
                                  </p:childTnLst>
                                </p:cTn>
                              </p:par>
                            </p:childTnLst>
                          </p:cTn>
                        </p:par>
                        <p:par>
                          <p:cTn id="40" fill="hold">
                            <p:stCondLst>
                              <p:cond delay="1000"/>
                            </p:stCondLst>
                            <p:childTnLst>
                              <p:par>
                                <p:cTn id="41" presetID="37" presetClass="entr" presetSubtype="0" fill="hold" grpId="0" nodeType="after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Effect transition="in" filter="fade">
                                      <p:cBhvr>
                                        <p:cTn id="43" dur="1000"/>
                                        <p:tgtEl>
                                          <p:spTgt spid="5">
                                            <p:txEl>
                                              <p:pRg st="1" end="1"/>
                                            </p:txEl>
                                          </p:spTgt>
                                        </p:tgtEl>
                                      </p:cBhvr>
                                    </p:animEffect>
                                    <p:anim calcmode="lin" valueType="num">
                                      <p:cBhvr>
                                        <p:cTn id="4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5">
                                            <p:txEl>
                                              <p:pRg st="2" end="2"/>
                                            </p:txEl>
                                          </p:spTgt>
                                        </p:tgtEl>
                                        <p:attrNameLst>
                                          <p:attrName>style.visibility</p:attrName>
                                        </p:attrNameLst>
                                      </p:cBhvr>
                                      <p:to>
                                        <p:strVal val="visible"/>
                                      </p:to>
                                    </p:set>
                                    <p:animEffect transition="in" filter="fade">
                                      <p:cBhvr>
                                        <p:cTn id="51" dur="1000"/>
                                        <p:tgtEl>
                                          <p:spTgt spid="5">
                                            <p:txEl>
                                              <p:pRg st="2" end="2"/>
                                            </p:txEl>
                                          </p:spTgt>
                                        </p:tgtEl>
                                      </p:cBhvr>
                                    </p:animEffect>
                                    <p:anim calcmode="lin" valueType="num">
                                      <p:cBhvr>
                                        <p:cTn id="5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xmlns="">
                  <a14:imgLayer r:embed="rId3">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9" name="Imagen 8" descr="Imagen que contiene persona, grupo, pared, de pie&#10;&#10;Descripción generada con confianza muy alta">
            <a:extLst>
              <a:ext uri="{FF2B5EF4-FFF2-40B4-BE49-F238E27FC236}">
                <a16:creationId xmlns:a16="http://schemas.microsoft.com/office/drawing/2014/main" xmlns="" id="{629038E3-B20D-40AF-B3BE-88746D968620}"/>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85958" y="604374"/>
            <a:ext cx="5058307" cy="4075309"/>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ángulo 1">
            <a:extLst>
              <a:ext uri="{FF2B5EF4-FFF2-40B4-BE49-F238E27FC236}">
                <a16:creationId xmlns:a16="http://schemas.microsoft.com/office/drawing/2014/main" xmlns="" id="{5D1A5E64-DB3D-4733-8878-4FAEC670F3AF}"/>
              </a:ext>
            </a:extLst>
          </p:cNvPr>
          <p:cNvSpPr/>
          <p:nvPr/>
        </p:nvSpPr>
        <p:spPr>
          <a:xfrm>
            <a:off x="0" y="-15422"/>
            <a:ext cx="9143999" cy="661720"/>
          </a:xfrm>
          <a:prstGeom prst="rect">
            <a:avLst/>
          </a:prstGeom>
          <a:noFill/>
        </p:spPr>
        <p:txBody>
          <a:bodyPr wrap="square" tIns="0" rtlCol="0">
            <a:spAutoFit/>
          </a:bodyPr>
          <a:lstStyle/>
          <a:p>
            <a:pPr algn="ctr" defTabSz="914400"/>
            <a:r>
              <a:rPr lang="ro-RO" sz="4000" b="1" dirty="0" smtClean="0">
                <a:ln w="24500" cmpd="dbl">
                  <a:solidFill>
                    <a:srgbClr val="6A0925"/>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DIFERENŢE CULTURALE: SOLUŢIA</a:t>
            </a:r>
            <a:endParaRPr lang="ro-RO" sz="4000" b="1" dirty="0">
              <a:ln w="24500" cmpd="dbl">
                <a:solidFill>
                  <a:srgbClr val="6A0925"/>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Rectángulo 2">
            <a:extLst>
              <a:ext uri="{FF2B5EF4-FFF2-40B4-BE49-F238E27FC236}">
                <a16:creationId xmlns:a16="http://schemas.microsoft.com/office/drawing/2014/main" xmlns="" id="{B7AD46EF-62C6-4621-B846-E9E3F20FF810}"/>
              </a:ext>
            </a:extLst>
          </p:cNvPr>
          <p:cNvSpPr/>
          <p:nvPr/>
        </p:nvSpPr>
        <p:spPr>
          <a:xfrm>
            <a:off x="5454815" y="1115125"/>
            <a:ext cx="3378633" cy="1200329"/>
          </a:xfrm>
          <a:prstGeom prst="rect">
            <a:avLst/>
          </a:prstGeom>
          <a:solidFill>
            <a:srgbClr val="6A0925"/>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ro-RO" b="1" dirty="0" smtClean="0">
                <a:latin typeface="Comic Sans MS" panose="030F0702030302020204" pitchFamily="66" charset="0"/>
              </a:rPr>
              <a:t>„Se </a:t>
            </a:r>
            <a:r>
              <a:rPr lang="ro-RO" b="1" dirty="0" smtClean="0">
                <a:latin typeface="Comic Sans MS" panose="030F0702030302020204" pitchFamily="66" charset="0"/>
              </a:rPr>
              <a:t>poate opri apa ca să nu fie botezaţi aceştia, care au primit Duhul Sfânt ca şi noi?” </a:t>
            </a:r>
            <a:r>
              <a:rPr lang="ro-RO" sz="1600" b="1" dirty="0" smtClean="0">
                <a:latin typeface="Comic Sans MS" panose="030F0702030302020204" pitchFamily="66" charset="0"/>
              </a:rPr>
              <a:t>(Fapte 10:47)</a:t>
            </a:r>
            <a:endParaRPr lang="ro-RO" sz="1600" b="1" dirty="0">
              <a:latin typeface="Comic Sans MS" panose="030F0702030302020204" pitchFamily="66" charset="0"/>
            </a:endParaRPr>
          </a:p>
        </p:txBody>
      </p:sp>
      <p:sp>
        <p:nvSpPr>
          <p:cNvPr id="4" name="CuadroTexto 3">
            <a:extLst>
              <a:ext uri="{FF2B5EF4-FFF2-40B4-BE49-F238E27FC236}">
                <a16:creationId xmlns:a16="http://schemas.microsoft.com/office/drawing/2014/main" xmlns="" id="{6D38CD0D-F7E3-4C04-B0DD-7897052AA79D}"/>
              </a:ext>
            </a:extLst>
          </p:cNvPr>
          <p:cNvSpPr txBox="1"/>
          <p:nvPr/>
        </p:nvSpPr>
        <p:spPr>
          <a:xfrm>
            <a:off x="5230224" y="2515688"/>
            <a:ext cx="3913776" cy="1938992"/>
          </a:xfrm>
          <a:prstGeom prst="rect">
            <a:avLst/>
          </a:prstGeom>
          <a:noFill/>
        </p:spPr>
        <p:txBody>
          <a:bodyPr wrap="square" rtlCol="0">
            <a:spAutoFit/>
          </a:bodyPr>
          <a:lstStyle/>
          <a:p>
            <a:pPr>
              <a:spcBef>
                <a:spcPts val="600"/>
              </a:spcBef>
            </a:pPr>
            <a:r>
              <a:rPr lang="ro-RO" sz="2000" b="1"/>
              <a:t>O a doua </a:t>
            </a:r>
            <a:r>
              <a:rPr lang="ro-RO" sz="2000" b="1" smtClean="0"/>
              <a:t>intervenţie </a:t>
            </a:r>
            <a:r>
              <a:rPr lang="ro-RO" sz="2000" b="1"/>
              <a:t>divină l-a convins pe Petru să îl accepte în biserică pe Corneliu </a:t>
            </a:r>
            <a:r>
              <a:rPr lang="ro-RO" sz="2000" b="1" smtClean="0"/>
              <a:t>şi </a:t>
            </a:r>
            <a:r>
              <a:rPr lang="ro-RO" sz="2000" b="1"/>
              <a:t>familia acestuia, prin </a:t>
            </a:r>
            <a:r>
              <a:rPr lang="ro-RO" sz="2000" b="1"/>
              <a:t>botez </a:t>
            </a:r>
            <a:r>
              <a:rPr lang="ro-RO" sz="2000" b="1" smtClean="0"/>
              <a:t>(deşi </a:t>
            </a:r>
            <a:r>
              <a:rPr lang="ro-RO" sz="2000" b="1"/>
              <a:t>nu au fost </a:t>
            </a:r>
            <a:r>
              <a:rPr lang="ro-RO" sz="2000" b="1" smtClean="0"/>
              <a:t>circumcişi</a:t>
            </a:r>
            <a:r>
              <a:rPr lang="ro-RO" sz="2000" b="1"/>
              <a:t>, </a:t>
            </a:r>
            <a:r>
              <a:rPr lang="ro-RO" sz="2000" b="1" smtClean="0"/>
              <a:t>şi</a:t>
            </a:r>
            <a:r>
              <a:rPr lang="ro-RO" sz="2000" b="1"/>
              <a:t>, deci, nu </a:t>
            </a:r>
            <a:r>
              <a:rPr lang="ro-RO" sz="2000" b="1"/>
              <a:t>erau </a:t>
            </a:r>
            <a:r>
              <a:rPr lang="ro-RO" sz="2000" b="1" smtClean="0"/>
              <a:t>israeliţi</a:t>
            </a:r>
            <a:r>
              <a:rPr lang="ro-RO" sz="2000" b="1" smtClean="0"/>
              <a:t>).</a:t>
            </a:r>
            <a:endParaRPr lang="ro-RO" sz="2000" b="1"/>
          </a:p>
        </p:txBody>
      </p:sp>
      <p:sp>
        <p:nvSpPr>
          <p:cNvPr id="5" name="CuadroTexto 4">
            <a:extLst>
              <a:ext uri="{FF2B5EF4-FFF2-40B4-BE49-F238E27FC236}">
                <a16:creationId xmlns:a16="http://schemas.microsoft.com/office/drawing/2014/main" xmlns="" id="{90D8E938-BA03-4323-9384-98D1DE7C1F69}"/>
              </a:ext>
            </a:extLst>
          </p:cNvPr>
          <p:cNvSpPr txBox="1"/>
          <p:nvPr/>
        </p:nvSpPr>
        <p:spPr>
          <a:xfrm>
            <a:off x="793630" y="5853173"/>
            <a:ext cx="6000362" cy="1015663"/>
          </a:xfrm>
          <a:prstGeom prst="rect">
            <a:avLst/>
          </a:prstGeom>
          <a:noFill/>
        </p:spPr>
        <p:txBody>
          <a:bodyPr wrap="square" rtlCol="0">
            <a:spAutoFit/>
          </a:bodyPr>
          <a:lstStyle/>
          <a:p>
            <a:r>
              <a:rPr lang="ro-RO" sz="2000" b="1" smtClean="0"/>
              <a:t>Intervenţia </a:t>
            </a:r>
            <a:r>
              <a:rPr lang="ro-RO" sz="2000" b="1"/>
              <a:t>directă a </a:t>
            </a:r>
            <a:r>
              <a:rPr lang="ro-RO" sz="2000" b="1"/>
              <a:t>Duhului </a:t>
            </a:r>
            <a:r>
              <a:rPr lang="ro-RO" sz="2000" b="1" smtClean="0"/>
              <a:t>Sfânt</a:t>
            </a:r>
            <a:r>
              <a:rPr lang="ro-RO" sz="2000" b="1" smtClean="0"/>
              <a:t>.</a:t>
            </a:r>
          </a:p>
          <a:p>
            <a:r>
              <a:rPr lang="ro-RO" sz="2000" b="1" smtClean="0"/>
              <a:t>Supunerea </a:t>
            </a:r>
            <a:r>
              <a:rPr lang="ro-RO" sz="2000" b="1"/>
              <a:t>umilă a conducătorilor la îndrumarea </a:t>
            </a:r>
            <a:r>
              <a:rPr lang="ro-RO" sz="2000" b="1"/>
              <a:t>Duhului </a:t>
            </a:r>
            <a:r>
              <a:rPr lang="ro-RO" sz="2000" b="1" smtClean="0"/>
              <a:t>Sfânt</a:t>
            </a:r>
            <a:r>
              <a:rPr lang="ro-RO" sz="2000" b="1" smtClean="0"/>
              <a:t>.</a:t>
            </a:r>
            <a:endParaRPr lang="ro-RO" sz="2000" b="1"/>
          </a:p>
        </p:txBody>
      </p:sp>
      <p:pic>
        <p:nvPicPr>
          <p:cNvPr id="7" name="Imagen 6" descr="Imagen que contiene persona, hombre, interior, ropa&#10;&#10;Descripción generada con confianza alta">
            <a:extLst>
              <a:ext uri="{FF2B5EF4-FFF2-40B4-BE49-F238E27FC236}">
                <a16:creationId xmlns:a16="http://schemas.microsoft.com/office/drawing/2014/main" xmlns="" id="{F5E23AE0-74F4-4997-94DB-D28834FF859D}"/>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6634017" y="4794176"/>
            <a:ext cx="2199738" cy="1845288"/>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Rectángulo 9">
            <a:extLst>
              <a:ext uri="{FF2B5EF4-FFF2-40B4-BE49-F238E27FC236}">
                <a16:creationId xmlns:a16="http://schemas.microsoft.com/office/drawing/2014/main" xmlns="" id="{B34FB72A-4A19-4C0C-BB09-FAA0995AB6DD}"/>
              </a:ext>
            </a:extLst>
          </p:cNvPr>
          <p:cNvSpPr/>
          <p:nvPr/>
        </p:nvSpPr>
        <p:spPr>
          <a:xfrm>
            <a:off x="172526" y="4655535"/>
            <a:ext cx="6374923" cy="1323439"/>
          </a:xfrm>
          <a:prstGeom prst="rect">
            <a:avLst/>
          </a:prstGeom>
        </p:spPr>
        <p:txBody>
          <a:bodyPr wrap="square">
            <a:spAutoFit/>
          </a:bodyPr>
          <a:lstStyle/>
          <a:p>
            <a:r>
              <a:rPr lang="ro-RO" sz="2000" b="1"/>
              <a:t>Dar biserica nu era încă pregătită să primească neamuri în </a:t>
            </a:r>
            <a:r>
              <a:rPr lang="ro-RO" sz="2000" b="1"/>
              <a:t>sânul </a:t>
            </a:r>
            <a:r>
              <a:rPr lang="ro-RO" sz="2000" b="1" smtClean="0"/>
              <a:t>ei</a:t>
            </a:r>
            <a:r>
              <a:rPr lang="ro-RO" sz="2000" b="1" smtClean="0"/>
              <a:t>. Aşadar</a:t>
            </a:r>
            <a:r>
              <a:rPr lang="ro-RO" sz="2000" b="1"/>
              <a:t>, Petru a trebuit să explice detaliat ce s-a întâmplat înaintea </a:t>
            </a:r>
            <a:r>
              <a:rPr lang="ro-RO" sz="2000" b="1" smtClean="0"/>
              <a:t>celorlalţi </a:t>
            </a:r>
            <a:r>
              <a:rPr lang="ro-RO" sz="2000" b="1"/>
              <a:t>conducători. </a:t>
            </a:r>
          </a:p>
          <a:p>
            <a:r>
              <a:rPr lang="ro-RO" sz="2000" b="1"/>
              <a:t>Cu această ocazie, </a:t>
            </a:r>
            <a:r>
              <a:rPr lang="ro-RO" sz="2000" b="1" smtClean="0"/>
              <a:t>soluţia </a:t>
            </a:r>
            <a:r>
              <a:rPr lang="ro-RO" sz="2000" b="1"/>
              <a:t>s-a </a:t>
            </a:r>
            <a:r>
              <a:rPr lang="ro-RO" sz="2000" b="1"/>
              <a:t>bazat </a:t>
            </a:r>
            <a:r>
              <a:rPr lang="ro-RO" sz="2000" b="1" smtClean="0"/>
              <a:t>pe</a:t>
            </a:r>
            <a:r>
              <a:rPr lang="ro-RO" sz="2000" b="1" smtClean="0"/>
              <a:t>:</a:t>
            </a:r>
            <a:endParaRPr lang="ro-RO" sz="2000" b="1"/>
          </a:p>
        </p:txBody>
      </p:sp>
      <p:pic>
        <p:nvPicPr>
          <p:cNvPr id="11" name="Imagen 10" descr="Imagen que contiene gráficos vectoriales, tarjeta de presentación&#10;&#10;Descripción generada con confianza alta">
            <a:extLst>
              <a:ext uri="{FF2B5EF4-FFF2-40B4-BE49-F238E27FC236}">
                <a16:creationId xmlns:a16="http://schemas.microsoft.com/office/drawing/2014/main" xmlns="" id="{EA5E7014-CD4D-4ECF-9394-6316828013E9}"/>
              </a:ext>
            </a:extLst>
          </p:cNvPr>
          <p:cNvPicPr>
            <a:picLocks noChangeAspect="1"/>
          </p:cNvPicPr>
          <p:nvPr/>
        </p:nvPicPr>
        <p:blipFill>
          <a:blip r:embed="rId6" cstate="screen">
            <a:duotone>
              <a:prstClr val="black"/>
              <a:srgbClr val="00B0F0">
                <a:tint val="45000"/>
                <a:satMod val="400000"/>
              </a:srgbClr>
            </a:duotone>
            <a:extLst>
              <a:ext uri="{28A0092B-C50C-407E-A947-70E740481C1C}">
                <a14:useLocalDpi xmlns:a14="http://schemas.microsoft.com/office/drawing/2010/main" xmlns=""/>
              </a:ext>
            </a:extLst>
          </a:blip>
          <a:stretch>
            <a:fillRect/>
          </a:stretch>
        </p:blipFill>
        <p:spPr>
          <a:xfrm>
            <a:off x="518080" y="5978974"/>
            <a:ext cx="258298" cy="200855"/>
          </a:xfrm>
          <a:prstGeom prst="rect">
            <a:avLst/>
          </a:prstGeom>
          <a:effectLst>
            <a:outerShdw blurRad="50800" dist="38100" dir="2700000" algn="tl" rotWithShape="0">
              <a:prstClr val="black">
                <a:alpha val="40000"/>
              </a:prstClr>
            </a:outerShdw>
          </a:effectLst>
        </p:spPr>
      </p:pic>
      <p:pic>
        <p:nvPicPr>
          <p:cNvPr id="12" name="Imagen 11" descr="Imagen que contiene gráficos vectoriales, tarjeta de presentación&#10;&#10;Descripción generada con confianza alta">
            <a:extLst>
              <a:ext uri="{FF2B5EF4-FFF2-40B4-BE49-F238E27FC236}">
                <a16:creationId xmlns:a16="http://schemas.microsoft.com/office/drawing/2014/main" xmlns="" id="{802DEA44-F016-4E5F-8637-E759F3FBB50B}"/>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518080" y="6286177"/>
            <a:ext cx="258298" cy="20085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11188064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500"/>
                            </p:stCondLst>
                            <p:childTnLst>
                              <p:par>
                                <p:cTn id="18" presetID="6"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900" decel="100000" fill="hold"/>
                                        <p:tgtEl>
                                          <p:spTgt spid="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80">
                                          <p:stCondLst>
                                            <p:cond delay="0"/>
                                          </p:stCondLst>
                                        </p:cTn>
                                        <p:tgtEl>
                                          <p:spTgt spid="7"/>
                                        </p:tgtEl>
                                      </p:cBhvr>
                                    </p:animEffect>
                                    <p:anim calcmode="lin" valueType="num">
                                      <p:cBhvr>
                                        <p:cTn id="3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9" dur="26">
                                          <p:stCondLst>
                                            <p:cond delay="650"/>
                                          </p:stCondLst>
                                        </p:cTn>
                                        <p:tgtEl>
                                          <p:spTgt spid="7"/>
                                        </p:tgtEl>
                                      </p:cBhvr>
                                      <p:to x="100000" y="60000"/>
                                    </p:animScale>
                                    <p:animScale>
                                      <p:cBhvr>
                                        <p:cTn id="40" dur="166" decel="50000">
                                          <p:stCondLst>
                                            <p:cond delay="676"/>
                                          </p:stCondLst>
                                        </p:cTn>
                                        <p:tgtEl>
                                          <p:spTgt spid="7"/>
                                        </p:tgtEl>
                                      </p:cBhvr>
                                      <p:to x="100000" y="100000"/>
                                    </p:animScale>
                                    <p:animScale>
                                      <p:cBhvr>
                                        <p:cTn id="41" dur="26">
                                          <p:stCondLst>
                                            <p:cond delay="1312"/>
                                          </p:stCondLst>
                                        </p:cTn>
                                        <p:tgtEl>
                                          <p:spTgt spid="7"/>
                                        </p:tgtEl>
                                      </p:cBhvr>
                                      <p:to x="100000" y="80000"/>
                                    </p:animScale>
                                    <p:animScale>
                                      <p:cBhvr>
                                        <p:cTn id="42" dur="166" decel="50000">
                                          <p:stCondLst>
                                            <p:cond delay="1338"/>
                                          </p:stCondLst>
                                        </p:cTn>
                                        <p:tgtEl>
                                          <p:spTgt spid="7"/>
                                        </p:tgtEl>
                                      </p:cBhvr>
                                      <p:to x="100000" y="100000"/>
                                    </p:animScale>
                                    <p:animScale>
                                      <p:cBhvr>
                                        <p:cTn id="43" dur="26">
                                          <p:stCondLst>
                                            <p:cond delay="1642"/>
                                          </p:stCondLst>
                                        </p:cTn>
                                        <p:tgtEl>
                                          <p:spTgt spid="7"/>
                                        </p:tgtEl>
                                      </p:cBhvr>
                                      <p:to x="100000" y="90000"/>
                                    </p:animScale>
                                    <p:animScale>
                                      <p:cBhvr>
                                        <p:cTn id="44" dur="166" decel="50000">
                                          <p:stCondLst>
                                            <p:cond delay="1668"/>
                                          </p:stCondLst>
                                        </p:cTn>
                                        <p:tgtEl>
                                          <p:spTgt spid="7"/>
                                        </p:tgtEl>
                                      </p:cBhvr>
                                      <p:to x="100000" y="100000"/>
                                    </p:animScale>
                                    <p:animScale>
                                      <p:cBhvr>
                                        <p:cTn id="45" dur="26">
                                          <p:stCondLst>
                                            <p:cond delay="1808"/>
                                          </p:stCondLst>
                                        </p:cTn>
                                        <p:tgtEl>
                                          <p:spTgt spid="7"/>
                                        </p:tgtEl>
                                      </p:cBhvr>
                                      <p:to x="100000" y="95000"/>
                                    </p:animScale>
                                    <p:animScale>
                                      <p:cBhvr>
                                        <p:cTn id="46" dur="166" decel="50000">
                                          <p:stCondLst>
                                            <p:cond delay="1834"/>
                                          </p:stCondLst>
                                        </p:cTn>
                                        <p:tgtEl>
                                          <p:spTgt spid="7"/>
                                        </p:tgtEl>
                                      </p:cBhvr>
                                      <p:to x="100000" y="100000"/>
                                    </p:animScale>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ppt_x</p:attrName>
                                        </p:attrNameLst>
                                      </p:cBhvr>
                                      <p:tavLst>
                                        <p:tav tm="0">
                                          <p:val>
                                            <p:strVal val="#ppt_x-#ppt_w/2"/>
                                          </p:val>
                                        </p:tav>
                                        <p:tav tm="100000">
                                          <p:val>
                                            <p:strVal val="#ppt_x"/>
                                          </p:val>
                                        </p:tav>
                                      </p:tavLst>
                                    </p:anim>
                                    <p:anim calcmode="lin" valueType="num">
                                      <p:cBhvr>
                                        <p:cTn id="56" dur="500" fill="hold"/>
                                        <p:tgtEl>
                                          <p:spTgt spid="11"/>
                                        </p:tgtEl>
                                        <p:attrNameLst>
                                          <p:attrName>ppt_y</p:attrName>
                                        </p:attrNameLst>
                                      </p:cBhvr>
                                      <p:tavLst>
                                        <p:tav tm="0">
                                          <p:val>
                                            <p:strVal val="#ppt_y"/>
                                          </p:val>
                                        </p:tav>
                                        <p:tav tm="100000">
                                          <p:val>
                                            <p:strVal val="#ppt_y"/>
                                          </p:val>
                                        </p:tav>
                                      </p:tavLst>
                                    </p:anim>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5">
                                            <p:txEl>
                                              <p:pRg st="0" end="0"/>
                                            </p:txEl>
                                          </p:spTgt>
                                        </p:tgtEl>
                                        <p:attrNameLst>
                                          <p:attrName>style.visibility</p:attrName>
                                        </p:attrNameLst>
                                      </p:cBhvr>
                                      <p:to>
                                        <p:strVal val="visible"/>
                                      </p:to>
                                    </p:set>
                                    <p:animEffect transition="in" filter="wipe(left)">
                                      <p:cBhvr>
                                        <p:cTn id="62" dur="500"/>
                                        <p:tgtEl>
                                          <p:spTgt spid="5">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7" presetClass="entr" presetSubtype="8"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ppt_x</p:attrName>
                                        </p:attrNameLst>
                                      </p:cBhvr>
                                      <p:tavLst>
                                        <p:tav tm="0">
                                          <p:val>
                                            <p:strVal val="#ppt_x-#ppt_w/2"/>
                                          </p:val>
                                        </p:tav>
                                        <p:tav tm="100000">
                                          <p:val>
                                            <p:strVal val="#ppt_x"/>
                                          </p:val>
                                        </p:tav>
                                      </p:tavLst>
                                    </p:anim>
                                    <p:anim calcmode="lin" valueType="num">
                                      <p:cBhvr>
                                        <p:cTn id="68" dur="500" fill="hold"/>
                                        <p:tgtEl>
                                          <p:spTgt spid="12"/>
                                        </p:tgtEl>
                                        <p:attrNameLst>
                                          <p:attrName>ppt_y</p:attrName>
                                        </p:attrNameLst>
                                      </p:cBhvr>
                                      <p:tavLst>
                                        <p:tav tm="0">
                                          <p:val>
                                            <p:strVal val="#ppt_y"/>
                                          </p:val>
                                        </p:tav>
                                        <p:tav tm="100000">
                                          <p:val>
                                            <p:strVal val="#ppt_y"/>
                                          </p:val>
                                        </p:tav>
                                      </p:tavLst>
                                    </p:anim>
                                    <p:anim calcmode="lin" valueType="num">
                                      <p:cBhvr>
                                        <p:cTn id="69" dur="500" fill="hold"/>
                                        <p:tgtEl>
                                          <p:spTgt spid="12"/>
                                        </p:tgtEl>
                                        <p:attrNameLst>
                                          <p:attrName>ppt_w</p:attrName>
                                        </p:attrNameLst>
                                      </p:cBhvr>
                                      <p:tavLst>
                                        <p:tav tm="0">
                                          <p:val>
                                            <p:fltVal val="0"/>
                                          </p:val>
                                        </p:tav>
                                        <p:tav tm="100000">
                                          <p:val>
                                            <p:strVal val="#ppt_w"/>
                                          </p:val>
                                        </p:tav>
                                      </p:tavLst>
                                    </p:anim>
                                    <p:anim calcmode="lin" valueType="num">
                                      <p:cBhvr>
                                        <p:cTn id="70" dur="500" fill="hold"/>
                                        <p:tgtEl>
                                          <p:spTgt spid="12"/>
                                        </p:tgtEl>
                                        <p:attrNameLst>
                                          <p:attrName>ppt_h</p:attrName>
                                        </p:attrNameLst>
                                      </p:cBhvr>
                                      <p:tavLst>
                                        <p:tav tm="0">
                                          <p:val>
                                            <p:strVal val="#ppt_h"/>
                                          </p:val>
                                        </p:tav>
                                        <p:tav tm="100000">
                                          <p:val>
                                            <p:strVal val="#ppt_h"/>
                                          </p:val>
                                        </p:tav>
                                      </p:tavLst>
                                    </p:anim>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5">
                                            <p:txEl>
                                              <p:pRg st="1" end="1"/>
                                            </p:txEl>
                                          </p:spTgt>
                                        </p:tgtEl>
                                        <p:attrNameLst>
                                          <p:attrName>style.visibility</p:attrName>
                                        </p:attrNameLst>
                                      </p:cBhvr>
                                      <p:to>
                                        <p:strVal val="visible"/>
                                      </p:to>
                                    </p:set>
                                    <p:animEffect transition="in" filter="wipe(left)">
                                      <p:cBhvr>
                                        <p:cTn id="7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uiExpand="1"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82E63574-9A14-41CE-9DAD-8D5B193110C9}"/>
              </a:ext>
            </a:extLst>
          </p:cNvPr>
          <p:cNvSpPr/>
          <p:nvPr/>
        </p:nvSpPr>
        <p:spPr>
          <a:xfrm>
            <a:off x="1" y="0"/>
            <a:ext cx="9143998" cy="646331"/>
          </a:xfrm>
          <a:prstGeom prst="rect">
            <a:avLst/>
          </a:prstGeom>
          <a:noFill/>
        </p:spPr>
        <p:txBody>
          <a:bodyPr wrap="square" rtlCol="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defTabSz="914400"/>
            <a:r>
              <a:rPr lang="ro-RO" sz="3600" b="1" smtClean="0">
                <a:ln/>
                <a:solidFill>
                  <a:schemeClr val="accent5">
                    <a:tint val="50000"/>
                    <a:satMod val="180000"/>
                  </a:schemeClr>
                </a:solidFill>
                <a:effectLst>
                  <a:outerShdw blurRad="50800" dist="50800" dir="5400000" algn="ctr" rotWithShape="0">
                    <a:srgbClr val="002060"/>
                  </a:outerShdw>
                </a:effectLst>
              </a:rPr>
              <a:t>DIFERENŢE</a:t>
            </a:r>
            <a:r>
              <a:rPr lang="ro-RO" sz="3600" b="1" smtClean="0">
                <a:ln/>
                <a:solidFill>
                  <a:schemeClr val="accent5">
                    <a:tint val="50000"/>
                    <a:satMod val="180000"/>
                  </a:schemeClr>
                </a:solidFill>
                <a:effectLst>
                  <a:outerShdw blurRad="50800" dist="50800" dir="5400000" algn="ctr" rotWithShape="0">
                    <a:srgbClr val="002060"/>
                  </a:outerShdw>
                </a:effectLst>
              </a:rPr>
              <a:t> </a:t>
            </a:r>
            <a:r>
              <a:rPr lang="ro-RO" sz="3600" b="1" smtClean="0">
                <a:ln/>
                <a:solidFill>
                  <a:schemeClr val="accent5">
                    <a:tint val="50000"/>
                    <a:satMod val="180000"/>
                  </a:schemeClr>
                </a:solidFill>
                <a:effectLst>
                  <a:outerShdw blurRad="50800" dist="50800" dir="5400000" algn="ctr" rotWithShape="0">
                    <a:srgbClr val="002060"/>
                  </a:outerShdw>
                </a:effectLst>
              </a:rPr>
              <a:t>DOCTRINALE</a:t>
            </a:r>
            <a:r>
              <a:rPr lang="ro-RO" sz="3600" b="1" smtClean="0">
                <a:ln/>
                <a:solidFill>
                  <a:schemeClr val="accent5">
                    <a:tint val="50000"/>
                    <a:satMod val="180000"/>
                  </a:schemeClr>
                </a:solidFill>
                <a:effectLst>
                  <a:outerShdw blurRad="50800" dist="50800" dir="5400000" algn="ctr" rotWithShape="0">
                    <a:srgbClr val="002060"/>
                  </a:outerShdw>
                </a:effectLst>
              </a:rPr>
              <a:t>: </a:t>
            </a:r>
            <a:r>
              <a:rPr lang="ro-RO" sz="3600" b="1" smtClean="0">
                <a:ln/>
                <a:solidFill>
                  <a:schemeClr val="accent5">
                    <a:tint val="50000"/>
                    <a:satMod val="180000"/>
                  </a:schemeClr>
                </a:solidFill>
                <a:effectLst>
                  <a:outerShdw blurRad="50800" dist="50800" dir="5400000" algn="ctr" rotWithShape="0">
                    <a:srgbClr val="002060"/>
                  </a:outerShdw>
                </a:effectLst>
              </a:rPr>
              <a:t>PROBLEMA</a:t>
            </a:r>
            <a:endParaRPr lang="ro-RO" sz="3600" b="1">
              <a:ln/>
              <a:solidFill>
                <a:schemeClr val="accent5">
                  <a:tint val="50000"/>
                  <a:satMod val="180000"/>
                </a:schemeClr>
              </a:solidFill>
              <a:effectLst>
                <a:outerShdw blurRad="50800" dist="50800" dir="5400000" algn="ctr" rotWithShape="0">
                  <a:srgbClr val="002060"/>
                </a:outerShdw>
              </a:effectLst>
            </a:endParaRPr>
          </a:p>
        </p:txBody>
      </p:sp>
      <p:sp>
        <p:nvSpPr>
          <p:cNvPr id="3" name="Rectángulo 2">
            <a:extLst>
              <a:ext uri="{FF2B5EF4-FFF2-40B4-BE49-F238E27FC236}">
                <a16:creationId xmlns:a16="http://schemas.microsoft.com/office/drawing/2014/main" xmlns="" id="{36B6D576-7354-4925-8C3B-24F92493DED0}"/>
              </a:ext>
            </a:extLst>
          </p:cNvPr>
          <p:cNvSpPr/>
          <p:nvPr/>
        </p:nvSpPr>
        <p:spPr>
          <a:xfrm>
            <a:off x="241539" y="646331"/>
            <a:ext cx="8832067" cy="646331"/>
          </a:xfrm>
          <a:prstGeom prst="rect">
            <a:avLst/>
          </a:prstGeom>
        </p:spPr>
        <p:txBody>
          <a:bodyPr wrap="square">
            <a:spAutoFit/>
          </a:bodyPr>
          <a:lstStyle/>
          <a:p>
            <a:r>
              <a:rPr lang="ro-RO" b="1" dirty="0" smtClean="0">
                <a:solidFill>
                  <a:schemeClr val="bg1"/>
                </a:solidFill>
                <a:effectLst>
                  <a:outerShdw blurRad="38100" dist="38100" dir="2700000" algn="tl">
                    <a:srgbClr val="000000">
                      <a:alpha val="43137"/>
                    </a:srgbClr>
                  </a:outerShdw>
                </a:effectLst>
                <a:latin typeface="Comic Sans MS" panose="030F0702030302020204" pitchFamily="66" charset="0"/>
              </a:rPr>
              <a:t>Câţiva oameni veniţi din Iudeea învăţau pe fraţi şi ziceau: „Dacă nu sunteţi tăiaţi împrejur după obiceiul lui Moise, nu puteţi fi mântuiţi.” </a:t>
            </a:r>
            <a:r>
              <a:rPr lang="ro-RO" sz="1600" b="1" dirty="0" smtClean="0">
                <a:solidFill>
                  <a:schemeClr val="bg1"/>
                </a:solidFill>
                <a:effectLst>
                  <a:outerShdw blurRad="38100" dist="38100" dir="2700000" algn="tl">
                    <a:srgbClr val="000000">
                      <a:alpha val="43137"/>
                    </a:srgbClr>
                  </a:outerShdw>
                </a:effectLst>
                <a:latin typeface="Comic Sans MS" panose="030F0702030302020204" pitchFamily="66" charset="0"/>
              </a:rPr>
              <a:t>(Fapte 15:1)</a:t>
            </a:r>
            <a:endParaRPr lang="ro-RO"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8C839BCE-07B3-4FA0-A0B3-73AFDD18CA11}"/>
              </a:ext>
            </a:extLst>
          </p:cNvPr>
          <p:cNvSpPr txBox="1"/>
          <p:nvPr/>
        </p:nvSpPr>
        <p:spPr>
          <a:xfrm>
            <a:off x="241539" y="1292662"/>
            <a:ext cx="3985404" cy="5247590"/>
          </a:xfrm>
          <a:prstGeom prst="rect">
            <a:avLst/>
          </a:prstGeom>
          <a:noFill/>
        </p:spPr>
        <p:txBody>
          <a:bodyPr wrap="square" rtlCol="0">
            <a:spAutoFit/>
          </a:bodyPr>
          <a:lstStyle/>
          <a:p>
            <a:pPr>
              <a:spcBef>
                <a:spcPts val="600"/>
              </a:spcBef>
            </a:pPr>
            <a:r>
              <a:rPr lang="ro-RO" sz="2000" b="1" dirty="0"/>
              <a:t>A intervenit o altă </a:t>
            </a:r>
            <a:r>
              <a:rPr lang="ro-RO" sz="2000" b="1" dirty="0" smtClean="0"/>
              <a:t>diferenţă</a:t>
            </a:r>
            <a:r>
              <a:rPr lang="ro-RO" sz="2000" b="1" dirty="0"/>
              <a:t>, înrădăcinată în </a:t>
            </a:r>
            <a:r>
              <a:rPr lang="ro-RO" sz="2000" b="1" dirty="0" smtClean="0"/>
              <a:t>diferenţele </a:t>
            </a:r>
            <a:r>
              <a:rPr lang="ro-RO" sz="2000" b="1" dirty="0"/>
              <a:t>culturale pe care le-am văzut anterior: doctrina circumciziei. </a:t>
            </a:r>
          </a:p>
          <a:p>
            <a:pPr>
              <a:spcBef>
                <a:spcPts val="600"/>
              </a:spcBef>
            </a:pPr>
            <a:r>
              <a:rPr lang="ro-RO" sz="2000" b="1" dirty="0"/>
              <a:t>Era necesară circumcizia fizică pentru a ajunge mântuirea, sau era suficientă circumcizia inimii (convertirea)?</a:t>
            </a:r>
          </a:p>
          <a:p>
            <a:pPr>
              <a:spcBef>
                <a:spcPts val="600"/>
              </a:spcBef>
            </a:pPr>
            <a:r>
              <a:rPr lang="ro-RO" sz="2000" b="1" dirty="0" smtClean="0"/>
              <a:t>Adunaţi </a:t>
            </a:r>
            <a:r>
              <a:rPr lang="ro-RO" sz="2000" b="1" dirty="0"/>
              <a:t>într-un comitet, </a:t>
            </a:r>
            <a:r>
              <a:rPr lang="ro-RO" sz="2000" b="1" dirty="0" err="1" smtClean="0"/>
              <a:t>iudeizanţii</a:t>
            </a:r>
            <a:r>
              <a:rPr lang="ro-RO" sz="2000" b="1" dirty="0" smtClean="0"/>
              <a:t> îşi </a:t>
            </a:r>
            <a:r>
              <a:rPr lang="ro-RO" sz="2000" b="1" dirty="0"/>
              <a:t>apărau </a:t>
            </a:r>
            <a:r>
              <a:rPr lang="ro-RO" sz="2000" b="1" dirty="0" smtClean="0"/>
              <a:t>poziţia </a:t>
            </a:r>
            <a:r>
              <a:rPr lang="ro-RO" sz="2000" b="1" dirty="0"/>
              <a:t>cu texte biblice bine </a:t>
            </a:r>
            <a:r>
              <a:rPr lang="ro-RO" sz="2000" b="1" dirty="0" smtClean="0"/>
              <a:t>fundamentate.</a:t>
            </a:r>
          </a:p>
          <a:p>
            <a:pPr>
              <a:spcBef>
                <a:spcPts val="600"/>
              </a:spcBef>
            </a:pPr>
            <a:r>
              <a:rPr lang="ro-RO" sz="2000" b="1" dirty="0" smtClean="0"/>
              <a:t>Petru</a:t>
            </a:r>
            <a:r>
              <a:rPr lang="ro-RO" sz="2000" b="1" dirty="0"/>
              <a:t>, pe de altă parte, apela la </a:t>
            </a:r>
            <a:r>
              <a:rPr lang="ro-RO" sz="2000" b="1" dirty="0" smtClean="0"/>
              <a:t>experienţa </a:t>
            </a:r>
            <a:r>
              <a:rPr lang="ro-RO" sz="2000" b="1" dirty="0"/>
              <a:t>lui cu Corneliu. Pavel </a:t>
            </a:r>
            <a:r>
              <a:rPr lang="ro-RO" sz="2000" b="1" dirty="0" smtClean="0"/>
              <a:t>şi </a:t>
            </a:r>
            <a:r>
              <a:rPr lang="ro-RO" sz="2000" b="1" dirty="0"/>
              <a:t>Barnaba </a:t>
            </a:r>
            <a:r>
              <a:rPr lang="ro-RO" sz="2000" b="1" dirty="0" smtClean="0"/>
              <a:t>îşi </a:t>
            </a:r>
            <a:r>
              <a:rPr lang="ro-RO" sz="2000" b="1" dirty="0"/>
              <a:t>apărau </a:t>
            </a:r>
            <a:r>
              <a:rPr lang="ro-RO" sz="2000" b="1" dirty="0" smtClean="0"/>
              <a:t>poziţia </a:t>
            </a:r>
            <a:r>
              <a:rPr lang="ro-RO" sz="2000" b="1" dirty="0" err="1"/>
              <a:t>aminitind</a:t>
            </a:r>
            <a:r>
              <a:rPr lang="ro-RO" sz="2000" b="1" dirty="0"/>
              <a:t> minunile pe care Dumnezeu le-a făcut printre neamuri. </a:t>
            </a:r>
          </a:p>
        </p:txBody>
      </p:sp>
      <p:pic>
        <p:nvPicPr>
          <p:cNvPr id="5" name="Imagen 4" descr="Imagen que contiene techo, grupo, interior&#10;&#10;Descripción generada con confianza alta">
            <a:extLst>
              <a:ext uri="{FF2B5EF4-FFF2-40B4-BE49-F238E27FC236}">
                <a16:creationId xmlns:a16="http://schemas.microsoft.com/office/drawing/2014/main" xmlns="" id="{358B9EBD-169F-4B7A-A6D9-9220CFC3D598}"/>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4321007" y="3648972"/>
            <a:ext cx="4452060" cy="336430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grpSp>
        <p:nvGrpSpPr>
          <p:cNvPr id="18" name="Grupo 17">
            <a:extLst>
              <a:ext uri="{FF2B5EF4-FFF2-40B4-BE49-F238E27FC236}">
                <a16:creationId xmlns:a16="http://schemas.microsoft.com/office/drawing/2014/main" xmlns="" id="{65F7A41D-262D-4309-8FF8-7B90B30CAB72}"/>
              </a:ext>
            </a:extLst>
          </p:cNvPr>
          <p:cNvGrpSpPr/>
          <p:nvPr/>
        </p:nvGrpSpPr>
        <p:grpSpPr>
          <a:xfrm>
            <a:off x="4268853" y="1312851"/>
            <a:ext cx="4804753" cy="2777683"/>
            <a:chOff x="4268853" y="1312851"/>
            <a:chExt cx="4804753" cy="2777683"/>
          </a:xfrm>
          <a:effectLst>
            <a:outerShdw blurRad="50800" dist="38100" dir="2700000" algn="tl" rotWithShape="0">
              <a:prstClr val="black">
                <a:alpha val="40000"/>
              </a:prstClr>
            </a:outerShdw>
          </a:effectLst>
        </p:grpSpPr>
        <p:grpSp>
          <p:nvGrpSpPr>
            <p:cNvPr id="10" name="Grupo 9">
              <a:extLst>
                <a:ext uri="{FF2B5EF4-FFF2-40B4-BE49-F238E27FC236}">
                  <a16:creationId xmlns:a16="http://schemas.microsoft.com/office/drawing/2014/main" xmlns="" id="{33D2CF81-BCE1-42FD-BD89-6332E1D97FB0}"/>
                </a:ext>
              </a:extLst>
            </p:cNvPr>
            <p:cNvGrpSpPr/>
            <p:nvPr/>
          </p:nvGrpSpPr>
          <p:grpSpPr>
            <a:xfrm>
              <a:off x="5486637" y="1312851"/>
              <a:ext cx="2366474" cy="2777683"/>
              <a:chOff x="6057686" y="1312851"/>
              <a:chExt cx="2366474" cy="2777683"/>
            </a:xfrm>
          </p:grpSpPr>
          <p:pic>
            <p:nvPicPr>
              <p:cNvPr id="7" name="Imagen 6">
                <a:extLst>
                  <a:ext uri="{FF2B5EF4-FFF2-40B4-BE49-F238E27FC236}">
                    <a16:creationId xmlns:a16="http://schemas.microsoft.com/office/drawing/2014/main" xmlns="" id="{6E414370-5E73-4A60-B16C-F2782A51B4C8}"/>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057686" y="1312851"/>
                <a:ext cx="2366474" cy="2777683"/>
              </a:xfrm>
              <a:prstGeom prst="rect">
                <a:avLst/>
              </a:prstGeom>
            </p:spPr>
          </p:pic>
          <p:sp>
            <p:nvSpPr>
              <p:cNvPr id="8" name="CuadroTexto 7">
                <a:extLst>
                  <a:ext uri="{FF2B5EF4-FFF2-40B4-BE49-F238E27FC236}">
                    <a16:creationId xmlns:a16="http://schemas.microsoft.com/office/drawing/2014/main" xmlns="" id="{B7496040-A692-4631-9CBD-A2C86A2F0423}"/>
                  </a:ext>
                </a:extLst>
              </p:cNvPr>
              <p:cNvSpPr txBox="1"/>
              <p:nvPr/>
            </p:nvSpPr>
            <p:spPr>
              <a:xfrm>
                <a:off x="6242450" y="1493848"/>
                <a:ext cx="1926263" cy="523220"/>
              </a:xfrm>
              <a:prstGeom prst="rect">
                <a:avLst/>
              </a:prstGeom>
              <a:noFill/>
            </p:spPr>
            <p:txBody>
              <a:bodyPr wrap="square" rtlCol="0">
                <a:spAutoFit/>
              </a:bodyPr>
              <a:lstStyle/>
              <a:p>
                <a:pPr algn="ctr"/>
                <a:r>
                  <a:rPr lang="ro-RO" sz="2800" b="1" spc="50" smtClean="0">
                    <a:ln w="0"/>
                    <a:solidFill>
                      <a:schemeClr val="bg2"/>
                    </a:solidFill>
                    <a:effectLst>
                      <a:innerShdw blurRad="63500" dist="50800" dir="13500000">
                        <a:srgbClr val="000000">
                          <a:alpha val="50000"/>
                        </a:srgbClr>
                      </a:innerShdw>
                    </a:effectLst>
                  </a:rPr>
                  <a:t>CREDINŢĂ</a:t>
                </a:r>
                <a:endParaRPr lang="ro-RO" sz="2800" b="1" spc="50">
                  <a:ln w="0"/>
                  <a:solidFill>
                    <a:schemeClr val="bg2"/>
                  </a:solidFill>
                  <a:effectLst>
                    <a:innerShdw blurRad="63500" dist="50800" dir="13500000">
                      <a:srgbClr val="000000">
                        <a:alpha val="50000"/>
                      </a:srgbClr>
                    </a:innerShdw>
                  </a:effectLst>
                </a:endParaRPr>
              </a:p>
            </p:txBody>
          </p:sp>
          <p:sp>
            <p:nvSpPr>
              <p:cNvPr id="9" name="CuadroTexto 8">
                <a:extLst>
                  <a:ext uri="{FF2B5EF4-FFF2-40B4-BE49-F238E27FC236}">
                    <a16:creationId xmlns:a16="http://schemas.microsoft.com/office/drawing/2014/main" xmlns="" id="{B2A9F6BF-A85D-425F-B2D7-9E99B36EC4E4}"/>
                  </a:ext>
                </a:extLst>
              </p:cNvPr>
              <p:cNvSpPr txBox="1"/>
              <p:nvPr/>
            </p:nvSpPr>
            <p:spPr>
              <a:xfrm>
                <a:off x="6711350" y="2225958"/>
                <a:ext cx="1248619" cy="523220"/>
              </a:xfrm>
              <a:prstGeom prst="rect">
                <a:avLst/>
              </a:prstGeom>
              <a:noFill/>
            </p:spPr>
            <p:txBody>
              <a:bodyPr wrap="square" rtlCol="0">
                <a:spAutoFit/>
              </a:bodyPr>
              <a:lstStyle/>
              <a:p>
                <a:pPr algn="ctr"/>
                <a:r>
                  <a:rPr lang="ro-RO" sz="2800" b="1" spc="50" smtClean="0">
                    <a:ln w="0"/>
                    <a:solidFill>
                      <a:schemeClr val="bg2"/>
                    </a:solidFill>
                    <a:effectLst>
                      <a:innerShdw blurRad="63500" dist="50800" dir="13500000">
                        <a:srgbClr val="000000">
                          <a:alpha val="50000"/>
                        </a:srgbClr>
                      </a:innerShdw>
                    </a:effectLst>
                  </a:rPr>
                  <a:t>FAPTE</a:t>
                </a:r>
                <a:endParaRPr lang="ro-RO" sz="2800" b="1" spc="50">
                  <a:ln w="0"/>
                  <a:solidFill>
                    <a:schemeClr val="bg2"/>
                  </a:solidFill>
                  <a:effectLst>
                    <a:innerShdw blurRad="63500" dist="50800" dir="13500000">
                      <a:srgbClr val="000000">
                        <a:alpha val="50000"/>
                      </a:srgbClr>
                    </a:innerShdw>
                  </a:effectLst>
                </a:endParaRPr>
              </a:p>
            </p:txBody>
          </p:sp>
        </p:grpSp>
        <p:pic>
          <p:nvPicPr>
            <p:cNvPr id="12" name="Imagen 11" descr="Imagen que contiene persona, interior&#10;&#10;Descripción generada con confianza alta">
              <a:extLst>
                <a:ext uri="{FF2B5EF4-FFF2-40B4-BE49-F238E27FC236}">
                  <a16:creationId xmlns:a16="http://schemas.microsoft.com/office/drawing/2014/main" xmlns="" id="{63CF7B1F-3967-494A-BE3A-84057CF156E9}"/>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7526114" y="1414131"/>
              <a:ext cx="1547492" cy="2656213"/>
            </a:xfrm>
            <a:prstGeom prst="rect">
              <a:avLst/>
            </a:prstGeom>
          </p:spPr>
        </p:pic>
        <p:grpSp>
          <p:nvGrpSpPr>
            <p:cNvPr id="17" name="Grupo 16">
              <a:extLst>
                <a:ext uri="{FF2B5EF4-FFF2-40B4-BE49-F238E27FC236}">
                  <a16:creationId xmlns:a16="http://schemas.microsoft.com/office/drawing/2014/main" xmlns="" id="{ADEF51BF-88F8-439C-B217-A1A7F539D535}"/>
                </a:ext>
              </a:extLst>
            </p:cNvPr>
            <p:cNvGrpSpPr/>
            <p:nvPr/>
          </p:nvGrpSpPr>
          <p:grpSpPr>
            <a:xfrm>
              <a:off x="4268853" y="1415170"/>
              <a:ext cx="1474098" cy="2655174"/>
              <a:chOff x="4475877" y="1415170"/>
              <a:chExt cx="1474098" cy="2655174"/>
            </a:xfrm>
          </p:grpSpPr>
          <p:pic>
            <p:nvPicPr>
              <p:cNvPr id="16" name="Imagen 15" descr="Imagen que contiene persona, hombre, sujetando, ropa&#10;&#10;Descripción generada con confianza muy alta">
                <a:extLst>
                  <a:ext uri="{FF2B5EF4-FFF2-40B4-BE49-F238E27FC236}">
                    <a16:creationId xmlns:a16="http://schemas.microsoft.com/office/drawing/2014/main" xmlns="" id="{1BD56E9F-D6CD-4A02-93D6-D34FA3C37B93}"/>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4588927" y="1415170"/>
                <a:ext cx="1290365" cy="2655174"/>
              </a:xfrm>
              <a:prstGeom prst="rect">
                <a:avLst/>
              </a:prstGeom>
            </p:spPr>
          </p:pic>
          <p:pic>
            <p:nvPicPr>
              <p:cNvPr id="1026" name="Picture 2" descr="Resultado de imagen de torah png">
                <a:extLst>
                  <a:ext uri="{FF2B5EF4-FFF2-40B4-BE49-F238E27FC236}">
                    <a16:creationId xmlns:a16="http://schemas.microsoft.com/office/drawing/2014/main" xmlns="" id="{1DF8BA96-0B4D-42EA-80DE-7451B2004113}"/>
                  </a:ext>
                </a:extLst>
              </p:cNvPr>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4475877" y="2487568"/>
                <a:ext cx="1474098" cy="1394076"/>
              </a:xfrm>
              <a:prstGeom prst="rect">
                <a:avLst/>
              </a:prstGeom>
              <a:noFill/>
              <a:extLst>
                <a:ext uri="{909E8E84-426E-40DD-AFC4-6F175D3DCCD1}">
                  <a14:hiddenFill xmlns:a14="http://schemas.microsoft.com/office/drawing/2010/main" xmlns="">
                    <a:solidFill>
                      <a:srgbClr val="FFFFFF"/>
                    </a:solidFill>
                  </a14:hiddenFill>
                </a:ext>
              </a:extLst>
            </p:spPr>
          </p:pic>
        </p:grpSp>
      </p:grpSp>
    </p:spTree>
    <p:extLst>
      <p:ext uri="{BB962C8B-B14F-4D97-AF65-F5344CB8AC3E}">
        <p14:creationId xmlns:p14="http://schemas.microsoft.com/office/powerpoint/2010/main" xmlns="" val="7236529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childTnLst>
                          </p:cTn>
                        </p:par>
                        <p:par>
                          <p:cTn id="34" fill="hold">
                            <p:stCondLst>
                              <p:cond delay="500"/>
                            </p:stCondLst>
                            <p:childTnLst>
                              <p:par>
                                <p:cTn id="35" presetID="37" presetClass="entr" presetSubtype="0" fill="hold" grpId="0" nodeType="after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1000"/>
                                        <p:tgtEl>
                                          <p:spTgt spid="4">
                                            <p:txEl>
                                              <p:pRg st="1" end="1"/>
                                            </p:txEl>
                                          </p:spTgt>
                                        </p:tgtEl>
                                      </p:cBhvr>
                                    </p:animEffect>
                                    <p:anim calcmode="lin" valueType="num">
                                      <p:cBhvr>
                                        <p:cTn id="3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37" presetClass="entr" presetSubtype="0" fill="hold" grpId="0" nodeType="after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Effect transition="in" filter="fade">
                                      <p:cBhvr>
                                        <p:cTn id="51" dur="1000"/>
                                        <p:tgtEl>
                                          <p:spTgt spid="4">
                                            <p:txEl>
                                              <p:pRg st="2" end="2"/>
                                            </p:txEl>
                                          </p:spTgt>
                                        </p:tgtEl>
                                      </p:cBhvr>
                                    </p:animEffect>
                                    <p:anim calcmode="lin" valueType="num">
                                      <p:cBhvr>
                                        <p:cTn id="5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7" presetClass="entr" presetSubtype="0" fill="hold" grpId="0" nodeType="click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animEffect transition="in" filter="fade">
                                      <p:cBhvr>
                                        <p:cTn id="59" dur="1000"/>
                                        <p:tgtEl>
                                          <p:spTgt spid="4">
                                            <p:txEl>
                                              <p:pRg st="3" end="3"/>
                                            </p:txEl>
                                          </p:spTgt>
                                        </p:tgtEl>
                                      </p:cBhvr>
                                    </p:animEffect>
                                    <p:anim calcmode="lin" valueType="num">
                                      <p:cBhvr>
                                        <p:cTn id="6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1"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73C03D3E-40B6-42A9-B667-8191370FEF32}"/>
              </a:ext>
            </a:extLst>
          </p:cNvPr>
          <p:cNvSpPr/>
          <p:nvPr/>
        </p:nvSpPr>
        <p:spPr>
          <a:xfrm>
            <a:off x="1" y="0"/>
            <a:ext cx="9143998" cy="707886"/>
          </a:xfrm>
          <a:prstGeom prst="rect">
            <a:avLst/>
          </a:prstGeom>
          <a:noFill/>
        </p:spPr>
        <p:txBody>
          <a:bodyPr wrap="square" rtlCol="0">
            <a:spAutoFit/>
          </a:bodyPr>
          <a:lstStyle/>
          <a:p>
            <a:pPr algn="ctr" defTabSz="914400"/>
            <a:r>
              <a:rPr lang="ro-RO" sz="4000" b="1" smtClean="0">
                <a:ln w="18000">
                  <a:solidFill>
                    <a:schemeClr val="accent6">
                      <a:lumMod val="50000"/>
                    </a:schemeClr>
                  </a:solidFill>
                  <a:prstDash val="solid"/>
                  <a:miter lim="800000"/>
                </a:ln>
                <a:noFill/>
                <a:effectLst>
                  <a:outerShdw blurRad="25500" dist="23000" dir="7020000" algn="tl">
                    <a:srgbClr val="000000">
                      <a:alpha val="50000"/>
                    </a:srgbClr>
                  </a:outerShdw>
                </a:effectLst>
              </a:rPr>
              <a:t>DIFERENŢE</a:t>
            </a:r>
            <a:r>
              <a:rPr lang="ro-RO" sz="4000" b="1" smtClean="0">
                <a:ln w="18000">
                  <a:solidFill>
                    <a:schemeClr val="accent6">
                      <a:lumMod val="50000"/>
                    </a:schemeClr>
                  </a:solidFill>
                  <a:prstDash val="solid"/>
                  <a:miter lim="800000"/>
                </a:ln>
                <a:noFill/>
                <a:effectLst>
                  <a:outerShdw blurRad="25500" dist="23000" dir="7020000" algn="tl">
                    <a:srgbClr val="000000">
                      <a:alpha val="50000"/>
                    </a:srgbClr>
                  </a:outerShdw>
                </a:effectLst>
              </a:rPr>
              <a:t> </a:t>
            </a:r>
            <a:r>
              <a:rPr lang="ro-RO" sz="4000" b="1" smtClean="0">
                <a:ln w="18000">
                  <a:solidFill>
                    <a:schemeClr val="accent6">
                      <a:lumMod val="50000"/>
                    </a:schemeClr>
                  </a:solidFill>
                  <a:prstDash val="solid"/>
                  <a:miter lim="800000"/>
                </a:ln>
                <a:noFill/>
                <a:effectLst>
                  <a:outerShdw blurRad="25500" dist="23000" dir="7020000" algn="tl">
                    <a:srgbClr val="000000">
                      <a:alpha val="50000"/>
                    </a:srgbClr>
                  </a:outerShdw>
                </a:effectLst>
              </a:rPr>
              <a:t>DOCTRINALE</a:t>
            </a:r>
            <a:r>
              <a:rPr lang="ro-RO" sz="4000" b="1" smtClean="0">
                <a:ln w="18000">
                  <a:solidFill>
                    <a:schemeClr val="accent6">
                      <a:lumMod val="50000"/>
                    </a:schemeClr>
                  </a:solidFill>
                  <a:prstDash val="solid"/>
                  <a:miter lim="800000"/>
                </a:ln>
                <a:noFill/>
                <a:effectLst>
                  <a:outerShdw blurRad="25500" dist="23000" dir="7020000" algn="tl">
                    <a:srgbClr val="000000">
                      <a:alpha val="50000"/>
                    </a:srgbClr>
                  </a:outerShdw>
                </a:effectLst>
              </a:rPr>
              <a:t>: </a:t>
            </a:r>
            <a:r>
              <a:rPr lang="ro-RO" sz="4000" b="1" smtClean="0">
                <a:ln w="18000">
                  <a:solidFill>
                    <a:schemeClr val="accent6">
                      <a:lumMod val="50000"/>
                    </a:schemeClr>
                  </a:solidFill>
                  <a:prstDash val="solid"/>
                  <a:miter lim="800000"/>
                </a:ln>
                <a:noFill/>
                <a:effectLst>
                  <a:outerShdw blurRad="25500" dist="23000" dir="7020000" algn="tl">
                    <a:srgbClr val="000000">
                      <a:alpha val="50000"/>
                    </a:srgbClr>
                  </a:outerShdw>
                </a:effectLst>
              </a:rPr>
              <a:t>SOLUŢIA</a:t>
            </a:r>
            <a:endParaRPr lang="ro-RO" sz="4000" b="1">
              <a:ln w="18000">
                <a:solidFill>
                  <a:schemeClr val="accent6">
                    <a:lumMod val="50000"/>
                  </a:schemeClr>
                </a:solidFill>
                <a:prstDash val="solid"/>
                <a:miter lim="800000"/>
              </a:ln>
              <a:noFill/>
              <a:effectLst>
                <a:outerShdw blurRad="25500" dist="23000" dir="7020000" algn="tl">
                  <a:srgbClr val="000000">
                    <a:alpha val="50000"/>
                  </a:srgbClr>
                </a:outerShdw>
              </a:effectLst>
            </a:endParaRPr>
          </a:p>
        </p:txBody>
      </p:sp>
      <p:sp>
        <p:nvSpPr>
          <p:cNvPr id="3" name="Rectángulo 2">
            <a:extLst>
              <a:ext uri="{FF2B5EF4-FFF2-40B4-BE49-F238E27FC236}">
                <a16:creationId xmlns:a16="http://schemas.microsoft.com/office/drawing/2014/main" xmlns="" id="{D75854FC-7901-479E-A83C-83203254FA0D}"/>
              </a:ext>
            </a:extLst>
          </p:cNvPr>
          <p:cNvSpPr/>
          <p:nvPr/>
        </p:nvSpPr>
        <p:spPr>
          <a:xfrm>
            <a:off x="695126" y="672626"/>
            <a:ext cx="5499340" cy="923330"/>
          </a:xfrm>
          <a:prstGeom prst="rect">
            <a:avLst/>
          </a:prstGeom>
        </p:spPr>
        <p:txBody>
          <a:bodyPr wrap="square">
            <a:spAutoFit/>
            <a:scene3d>
              <a:camera prst="orthographicFront"/>
              <a:lightRig rig="threePt" dir="t"/>
            </a:scene3d>
            <a:sp3d extrusionH="57150">
              <a:bevelT w="38100" h="38100"/>
            </a:sp3d>
          </a:bodyPr>
          <a:lstStyle/>
          <a:p>
            <a:r>
              <a:rPr lang="ro-RO" b="1" dirty="0" smtClean="0">
                <a:solidFill>
                  <a:srgbClr val="A33E2B"/>
                </a:solidFill>
                <a:latin typeface="Comic Sans MS" panose="030F0702030302020204" pitchFamily="66" charset="0"/>
              </a:rPr>
              <a:t>„Căci </a:t>
            </a:r>
            <a:r>
              <a:rPr lang="ro-RO" b="1" dirty="0" smtClean="0">
                <a:solidFill>
                  <a:srgbClr val="A33E2B"/>
                </a:solidFill>
                <a:latin typeface="Comic Sans MS" panose="030F0702030302020204" pitchFamily="66" charset="0"/>
              </a:rPr>
              <a:t>s-a părut nimerit Duhului Sfânt şi nouă să nu mai punem peste voi nicio altă greutate decât ceea ce trebuie” </a:t>
            </a:r>
            <a:r>
              <a:rPr lang="ro-RO" sz="1600" b="1" dirty="0" smtClean="0">
                <a:solidFill>
                  <a:srgbClr val="A33E2B"/>
                </a:solidFill>
                <a:latin typeface="Comic Sans MS" panose="030F0702030302020204" pitchFamily="66" charset="0"/>
              </a:rPr>
              <a:t>(Fapte 15:28)</a:t>
            </a:r>
            <a:endParaRPr lang="ro-RO" sz="1600" b="1" dirty="0">
              <a:solidFill>
                <a:srgbClr val="A33E2B"/>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4B14B7B9-017F-4647-8886-C76CA1973FF6}"/>
              </a:ext>
            </a:extLst>
          </p:cNvPr>
          <p:cNvSpPr txBox="1"/>
          <p:nvPr/>
        </p:nvSpPr>
        <p:spPr>
          <a:xfrm>
            <a:off x="123465" y="1632835"/>
            <a:ext cx="6642662" cy="1015663"/>
          </a:xfrm>
          <a:prstGeom prst="rect">
            <a:avLst/>
          </a:prstGeom>
          <a:noFill/>
        </p:spPr>
        <p:txBody>
          <a:bodyPr wrap="square" rtlCol="0">
            <a:spAutoFit/>
          </a:bodyPr>
          <a:lstStyle/>
          <a:p>
            <a:pPr>
              <a:spcBef>
                <a:spcPts val="600"/>
              </a:spcBef>
            </a:pPr>
            <a:r>
              <a:rPr lang="ro-RO" sz="2000" b="1"/>
              <a:t>Biserica avea nevoie de o schimbare </a:t>
            </a:r>
            <a:r>
              <a:rPr lang="ro-RO" sz="2000" b="1"/>
              <a:t>a </a:t>
            </a:r>
            <a:r>
              <a:rPr lang="ro-RO" sz="2000" b="1" smtClean="0"/>
              <a:t>paradigmei</a:t>
            </a:r>
            <a:r>
              <a:rPr lang="ro-RO" sz="2000" b="1" smtClean="0"/>
              <a:t>. Încheierea </a:t>
            </a:r>
            <a:r>
              <a:rPr lang="ro-RO" sz="2000" b="1"/>
              <a:t>unor secole de </a:t>
            </a:r>
            <a:r>
              <a:rPr lang="ro-RO" sz="2000" b="1" smtClean="0"/>
              <a:t>tradiţie şi </a:t>
            </a:r>
            <a:r>
              <a:rPr lang="ro-RO" sz="2000" b="1"/>
              <a:t>studierea din nou a textelor sfinte sub călăuzirea </a:t>
            </a:r>
            <a:r>
              <a:rPr lang="ro-RO" sz="2000" b="1"/>
              <a:t>Duhului </a:t>
            </a:r>
            <a:r>
              <a:rPr lang="ro-RO" sz="2000" b="1" smtClean="0"/>
              <a:t>Sfânt</a:t>
            </a:r>
            <a:r>
              <a:rPr lang="ro-RO" sz="2000" b="1" smtClean="0"/>
              <a:t>.</a:t>
            </a:r>
            <a:endParaRPr lang="ro-RO" sz="2000" b="1"/>
          </a:p>
        </p:txBody>
      </p:sp>
      <p:sp>
        <p:nvSpPr>
          <p:cNvPr id="5" name="CuadroTexto 4">
            <a:extLst>
              <a:ext uri="{FF2B5EF4-FFF2-40B4-BE49-F238E27FC236}">
                <a16:creationId xmlns:a16="http://schemas.microsoft.com/office/drawing/2014/main" xmlns="" id="{7AD09748-6DE4-4FC2-B2D0-4E063C1B101D}"/>
              </a:ext>
            </a:extLst>
          </p:cNvPr>
          <p:cNvSpPr txBox="1"/>
          <p:nvPr/>
        </p:nvSpPr>
        <p:spPr>
          <a:xfrm>
            <a:off x="1548440" y="5512731"/>
            <a:ext cx="6996023" cy="1323439"/>
          </a:xfrm>
          <a:prstGeom prst="rect">
            <a:avLst/>
          </a:prstGeom>
          <a:noFill/>
        </p:spPr>
        <p:txBody>
          <a:bodyPr wrap="square" rtlCol="0">
            <a:spAutoFit/>
          </a:bodyPr>
          <a:lstStyle/>
          <a:p>
            <a:r>
              <a:rPr lang="ro-RO" sz="2000" b="1"/>
              <a:t>S-au adunat </a:t>
            </a:r>
            <a:r>
              <a:rPr lang="ro-RO" sz="2000" b="1"/>
              <a:t>conducătorii </a:t>
            </a:r>
            <a:r>
              <a:rPr lang="ro-RO" sz="2000" b="1" smtClean="0"/>
              <a:t>eclesiastici</a:t>
            </a:r>
            <a:r>
              <a:rPr lang="ro-RO" sz="2000" b="1" smtClean="0"/>
              <a:t>.</a:t>
            </a:r>
          </a:p>
          <a:p>
            <a:r>
              <a:rPr lang="ro-RO" sz="2000" b="1" smtClean="0"/>
              <a:t>S-a </a:t>
            </a:r>
            <a:r>
              <a:rPr lang="ro-RO" sz="2000" b="1"/>
              <a:t>dat tuturor ocazia de </a:t>
            </a:r>
            <a:r>
              <a:rPr lang="ro-RO" sz="2000" b="1" smtClean="0"/>
              <a:t>a-şi </a:t>
            </a:r>
            <a:r>
              <a:rPr lang="ro-RO" sz="2000" b="1"/>
              <a:t>expune punctele </a:t>
            </a:r>
            <a:r>
              <a:rPr lang="ro-RO" sz="2000" b="1"/>
              <a:t>de </a:t>
            </a:r>
            <a:r>
              <a:rPr lang="ro-RO" sz="2000" b="1" smtClean="0"/>
              <a:t>vedere</a:t>
            </a:r>
            <a:r>
              <a:rPr lang="ro-RO" sz="2000" b="1" smtClean="0"/>
              <a:t>.</a:t>
            </a:r>
          </a:p>
          <a:p>
            <a:r>
              <a:rPr lang="ro-RO" sz="2000" b="1" smtClean="0"/>
              <a:t>S-a </a:t>
            </a:r>
            <a:r>
              <a:rPr lang="ro-RO" sz="2000" b="1"/>
              <a:t>dorit îndrumarea Duhului Sfânt prin </a:t>
            </a:r>
            <a:r>
              <a:rPr lang="ro-RO" sz="2000" b="1"/>
              <a:t>studiul </a:t>
            </a:r>
            <a:r>
              <a:rPr lang="ro-RO" sz="2000" b="1" smtClean="0"/>
              <a:t>Bibliei</a:t>
            </a:r>
            <a:r>
              <a:rPr lang="ro-RO" sz="2000" b="1" smtClean="0"/>
              <a:t>.</a:t>
            </a:r>
          </a:p>
          <a:p>
            <a:r>
              <a:rPr lang="ro-RO" sz="2000" b="1" smtClean="0"/>
              <a:t>S-a </a:t>
            </a:r>
            <a:r>
              <a:rPr lang="ro-RO" sz="2000" b="1"/>
              <a:t>consemnat în scris </a:t>
            </a:r>
            <a:r>
              <a:rPr lang="ro-RO" sz="2000" b="1"/>
              <a:t>decizia </a:t>
            </a:r>
            <a:r>
              <a:rPr lang="ro-RO" sz="2000" b="1" smtClean="0"/>
              <a:t>luată</a:t>
            </a:r>
            <a:r>
              <a:rPr lang="ro-RO" sz="2000" b="1" smtClean="0"/>
              <a:t>.</a:t>
            </a:r>
            <a:endParaRPr lang="ro-RO" sz="2000" b="1"/>
          </a:p>
        </p:txBody>
      </p:sp>
      <p:pic>
        <p:nvPicPr>
          <p:cNvPr id="6" name="Imagen 5" descr="Imagen que contiene interior, pared, suelo, mesa&#10;&#10;Descripción generada con confianza muy alta">
            <a:extLst>
              <a:ext uri="{FF2B5EF4-FFF2-40B4-BE49-F238E27FC236}">
                <a16:creationId xmlns:a16="http://schemas.microsoft.com/office/drawing/2014/main" xmlns="" id="{C03B69D5-1C9F-41F8-A844-BA6C9B0EC720}"/>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6766127" y="616829"/>
            <a:ext cx="2275851" cy="21519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Imagen 6" descr="Imagen que contiene persona, pared, interior, edificio&#10;&#10;Descripción generada con confianza muy alta">
            <a:extLst>
              <a:ext uri="{FF2B5EF4-FFF2-40B4-BE49-F238E27FC236}">
                <a16:creationId xmlns:a16="http://schemas.microsoft.com/office/drawing/2014/main" xmlns="" id="{50250525-0FBA-4B5F-BDE6-621023139862}"/>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170" y="2653248"/>
            <a:ext cx="4797740" cy="2876287"/>
          </a:xfrm>
          <a:prstGeom prst="roundRect">
            <a:avLst>
              <a:gd name="adj" fmla="val 16667"/>
            </a:avLst>
          </a:prstGeom>
          <a:ln>
            <a:noFill/>
          </a:ln>
          <a:effectLst>
            <a:outerShdw blurRad="76200" dist="38100" dir="7800000" algn="tl" rotWithShape="0">
              <a:srgbClr val="000000">
                <a:alpha val="40000"/>
              </a:srgbClr>
            </a:outerShdw>
            <a:softEdge rad="177800"/>
          </a:effectLst>
          <a:scene3d>
            <a:camera prst="orthographicFront"/>
            <a:lightRig rig="contrasting" dir="t">
              <a:rot lat="0" lon="0" rev="4200000"/>
            </a:lightRig>
          </a:scene3d>
          <a:sp3d prstMaterial="plastic">
            <a:contourClr>
              <a:srgbClr val="969696"/>
            </a:contourClr>
          </a:sp3d>
        </p:spPr>
      </p:pic>
      <p:sp>
        <p:nvSpPr>
          <p:cNvPr id="8" name="Rectángulo 7">
            <a:extLst>
              <a:ext uri="{FF2B5EF4-FFF2-40B4-BE49-F238E27FC236}">
                <a16:creationId xmlns:a16="http://schemas.microsoft.com/office/drawing/2014/main" xmlns="" id="{2B885B45-E9F6-4F1B-9600-6B1F1F627340}"/>
              </a:ext>
            </a:extLst>
          </p:cNvPr>
          <p:cNvSpPr/>
          <p:nvPr/>
        </p:nvSpPr>
        <p:spPr>
          <a:xfrm>
            <a:off x="4843611" y="2812397"/>
            <a:ext cx="4265884" cy="2708434"/>
          </a:xfrm>
          <a:prstGeom prst="rect">
            <a:avLst/>
          </a:prstGeom>
        </p:spPr>
        <p:txBody>
          <a:bodyPr wrap="square">
            <a:spAutoFit/>
          </a:bodyPr>
          <a:lstStyle/>
          <a:p>
            <a:pPr>
              <a:spcBef>
                <a:spcPts val="600"/>
              </a:spcBef>
            </a:pPr>
            <a:r>
              <a:rPr lang="ro-RO" sz="2000" b="1"/>
              <a:t>Aceasta este o problemă dificilă, cu o </a:t>
            </a:r>
            <a:r>
              <a:rPr lang="ro-RO" sz="2000" b="1" smtClean="0"/>
              <a:t>soluţie </a:t>
            </a:r>
            <a:r>
              <a:rPr lang="ro-RO" sz="2000" b="1" smtClean="0"/>
              <a:t>dificilă</a:t>
            </a:r>
            <a:r>
              <a:rPr lang="ro-RO" sz="2000" b="1" smtClean="0"/>
              <a:t>.</a:t>
            </a:r>
          </a:p>
          <a:p>
            <a:pPr>
              <a:spcBef>
                <a:spcPts val="600"/>
              </a:spcBef>
            </a:pPr>
            <a:r>
              <a:rPr lang="ro-RO" sz="2000" b="1" smtClean="0"/>
              <a:t>Mântuirea </a:t>
            </a:r>
            <a:r>
              <a:rPr lang="ro-RO" sz="2000" b="1"/>
              <a:t>trebuia să ajungă la </a:t>
            </a:r>
            <a:r>
              <a:rPr lang="ro-RO" sz="2000" b="1" smtClean="0"/>
              <a:t>toţi</a:t>
            </a:r>
            <a:r>
              <a:rPr lang="ro-RO" sz="2000" b="1"/>
              <a:t>, </a:t>
            </a:r>
            <a:r>
              <a:rPr lang="ro-RO" sz="2000" b="1"/>
              <a:t>fără </a:t>
            </a:r>
            <a:r>
              <a:rPr lang="ro-RO" sz="2000" b="1" smtClean="0"/>
              <a:t>excepţie</a:t>
            </a:r>
            <a:r>
              <a:rPr lang="ro-RO" sz="2000" b="1" smtClean="0"/>
              <a:t>. Citind </a:t>
            </a:r>
            <a:r>
              <a:rPr lang="ro-RO" sz="2000" b="1"/>
              <a:t>din nou scripturile, cu această pespectivă, au descoperit adevăruri noi. </a:t>
            </a:r>
          </a:p>
          <a:p>
            <a:pPr>
              <a:spcBef>
                <a:spcPts val="600"/>
              </a:spcBef>
            </a:pPr>
            <a:r>
              <a:rPr lang="ro-RO" sz="2000" b="1" smtClean="0"/>
              <a:t>Paşii </a:t>
            </a:r>
            <a:r>
              <a:rPr lang="ro-RO" sz="2000" b="1"/>
              <a:t>care s-au făcut în găsirea unei </a:t>
            </a:r>
            <a:r>
              <a:rPr lang="ro-RO" sz="2000" b="1" smtClean="0"/>
              <a:t>soluţii </a:t>
            </a:r>
            <a:r>
              <a:rPr lang="ro-RO" sz="2000" b="1"/>
              <a:t>au fost următorii</a:t>
            </a:r>
            <a:r>
              <a:rPr lang="ro-RO" sz="2000" b="1"/>
              <a:t>: </a:t>
            </a:r>
            <a:endParaRPr lang="ro-RO" sz="2000" b="1"/>
          </a:p>
        </p:txBody>
      </p:sp>
      <p:pic>
        <p:nvPicPr>
          <p:cNvPr id="9" name="Imagen 8" descr="Imagen que contiene gráficos vectoriales, tarjeta de presentación&#10;&#10;Descripción generada con confianza alta">
            <a:extLst>
              <a:ext uri="{FF2B5EF4-FFF2-40B4-BE49-F238E27FC236}">
                <a16:creationId xmlns:a16="http://schemas.microsoft.com/office/drawing/2014/main" xmlns="" id="{2C179436-3F7C-45AB-B750-D445EE98F6E7}"/>
              </a:ext>
            </a:extLst>
          </p:cNvPr>
          <p:cNvPicPr>
            <a:picLocks noChangeAspect="1"/>
          </p:cNvPicPr>
          <p:nvPr/>
        </p:nvPicPr>
        <p:blipFill>
          <a:blip r:embed="rId5" cstate="screen">
            <a:duotone>
              <a:prstClr val="black"/>
              <a:srgbClr val="00B0F0">
                <a:tint val="45000"/>
                <a:satMod val="400000"/>
              </a:srgbClr>
            </a:duotone>
            <a:extLst>
              <a:ext uri="{28A0092B-C50C-407E-A947-70E740481C1C}">
                <a14:useLocalDpi xmlns:a14="http://schemas.microsoft.com/office/drawing/2010/main" xmlns=""/>
              </a:ext>
            </a:extLst>
          </a:blip>
          <a:stretch>
            <a:fillRect/>
          </a:stretch>
        </p:blipFill>
        <p:spPr>
          <a:xfrm>
            <a:off x="1272890" y="5600245"/>
            <a:ext cx="258298" cy="200855"/>
          </a:xfrm>
          <a:prstGeom prst="rect">
            <a:avLst/>
          </a:prstGeom>
          <a:effectLst>
            <a:outerShdw blurRad="50800" dist="38100" dir="2700000" algn="tl" rotWithShape="0">
              <a:prstClr val="black">
                <a:alpha val="40000"/>
              </a:prstClr>
            </a:outerShdw>
          </a:effectLst>
        </p:spPr>
      </p:pic>
      <p:pic>
        <p:nvPicPr>
          <p:cNvPr id="10" name="Imagen 9" descr="Imagen que contiene gráficos vectoriales, tarjeta de presentación&#10;&#10;Descripción generada con confianza alta">
            <a:extLst>
              <a:ext uri="{FF2B5EF4-FFF2-40B4-BE49-F238E27FC236}">
                <a16:creationId xmlns:a16="http://schemas.microsoft.com/office/drawing/2014/main" xmlns="" id="{7CF3916B-D308-46DD-9DA8-A80741F6605A}"/>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1272890" y="5907448"/>
            <a:ext cx="258298" cy="200855"/>
          </a:xfrm>
          <a:prstGeom prst="rect">
            <a:avLst/>
          </a:prstGeom>
          <a:effectLst>
            <a:outerShdw blurRad="50800" dist="38100" dir="2700000" algn="tl" rotWithShape="0">
              <a:prstClr val="black">
                <a:alpha val="40000"/>
              </a:prstClr>
            </a:outerShdw>
          </a:effectLst>
        </p:spPr>
      </p:pic>
      <p:pic>
        <p:nvPicPr>
          <p:cNvPr id="11" name="Imagen 10" descr="Imagen que contiene gráficos vectoriales, tarjeta de presentación&#10;&#10;Descripción generada con confianza alta">
            <a:extLst>
              <a:ext uri="{FF2B5EF4-FFF2-40B4-BE49-F238E27FC236}">
                <a16:creationId xmlns:a16="http://schemas.microsoft.com/office/drawing/2014/main" xmlns="" id="{8AB9AB49-FAF4-4BBF-B7E7-9DEE4D4460A9}"/>
              </a:ext>
            </a:extLst>
          </p:cNvPr>
          <p:cNvPicPr>
            <a:picLocks noChangeAspect="1"/>
          </p:cNvPicPr>
          <p:nvPr/>
        </p:nvPicPr>
        <p:blipFill>
          <a:blip r:embed="rId5" cstate="screen">
            <a:duotone>
              <a:prstClr val="black"/>
              <a:srgbClr val="F7ABA3">
                <a:tint val="45000"/>
                <a:satMod val="400000"/>
              </a:srgbClr>
            </a:duotone>
            <a:extLst>
              <a:ext uri="{28A0092B-C50C-407E-A947-70E740481C1C}">
                <a14:useLocalDpi xmlns:a14="http://schemas.microsoft.com/office/drawing/2010/main" xmlns=""/>
              </a:ext>
            </a:extLst>
          </a:blip>
          <a:stretch>
            <a:fillRect/>
          </a:stretch>
        </p:blipFill>
        <p:spPr>
          <a:xfrm>
            <a:off x="1272890" y="6214651"/>
            <a:ext cx="258298" cy="200855"/>
          </a:xfrm>
          <a:prstGeom prst="rect">
            <a:avLst/>
          </a:prstGeom>
          <a:effectLst>
            <a:outerShdw blurRad="50800" dist="38100" dir="2700000" algn="tl" rotWithShape="0">
              <a:prstClr val="black">
                <a:alpha val="40000"/>
              </a:prstClr>
            </a:outerShdw>
          </a:effectLst>
        </p:spPr>
      </p:pic>
      <p:pic>
        <p:nvPicPr>
          <p:cNvPr id="12" name="Imagen 11" descr="Imagen que contiene gráficos vectoriales, tarjeta de presentación&#10;&#10;Descripción generada con confianza alta">
            <a:extLst>
              <a:ext uri="{FF2B5EF4-FFF2-40B4-BE49-F238E27FC236}">
                <a16:creationId xmlns:a16="http://schemas.microsoft.com/office/drawing/2014/main" xmlns="" id="{532C4076-5B79-4226-97BD-D62C0F2269C7}"/>
              </a:ext>
            </a:extLst>
          </p:cNvPr>
          <p:cNvPicPr>
            <a:picLocks noChangeAspect="1"/>
          </p:cNvPicPr>
          <p:nvPr/>
        </p:nvPicPr>
        <p:blipFill>
          <a:blip r:embed="rId6" cstate="screen">
            <a:duotone>
              <a:prstClr val="black"/>
              <a:srgbClr val="FF0000">
                <a:tint val="45000"/>
                <a:satMod val="400000"/>
              </a:srgbClr>
            </a:duotone>
            <a:extLst>
              <a:ext uri="{BEBA8EAE-BF5A-486C-A8C5-ECC9F3942E4B}">
                <a14:imgProps xmlns:a14="http://schemas.microsoft.com/office/drawing/2010/main" xmlns="">
                  <a14:imgLayer r:embed="rId7">
                    <a14:imgEffect>
                      <a14:brightnessContrast bright="40000"/>
                    </a14:imgEffect>
                  </a14:imgLayer>
                </a14:imgProps>
              </a:ext>
              <a:ext uri="{28A0092B-C50C-407E-A947-70E740481C1C}">
                <a14:useLocalDpi xmlns:a14="http://schemas.microsoft.com/office/drawing/2010/main" xmlns=""/>
              </a:ext>
            </a:extLst>
          </a:blip>
          <a:stretch>
            <a:fillRect/>
          </a:stretch>
        </p:blipFill>
        <p:spPr>
          <a:xfrm>
            <a:off x="1272890" y="6521854"/>
            <a:ext cx="258298" cy="20085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18800374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style.rotation</p:attrName>
                                        </p:attrNameLst>
                                      </p:cBhvr>
                                      <p:tavLst>
                                        <p:tav tm="0">
                                          <p:val>
                                            <p:fltVal val="90"/>
                                          </p:val>
                                        </p:tav>
                                        <p:tav tm="100000">
                                          <p:val>
                                            <p:fltVal val="0"/>
                                          </p:val>
                                        </p:tav>
                                      </p:tavLst>
                                    </p:anim>
                                    <p:animEffect transition="in" filter="fade">
                                      <p:cBhvr>
                                        <p:cTn id="19" dur="1000"/>
                                        <p:tgtEl>
                                          <p:spTgt spid="6"/>
                                        </p:tgtEl>
                                      </p:cBhvr>
                                    </p:animEffect>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900" decel="100000" fill="hold"/>
                                        <p:tgtEl>
                                          <p:spTgt spid="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Effect transition="in" filter="wipe(left)">
                                      <p:cBhvr>
                                        <p:cTn id="38" dur="500"/>
                                        <p:tgtEl>
                                          <p:spTgt spid="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heel(4)">
                                      <p:cBhvr>
                                        <p:cTn id="43" dur="1000"/>
                                        <p:tgtEl>
                                          <p:spTgt spid="7"/>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wipe(left)">
                                      <p:cBhvr>
                                        <p:cTn id="47" dur="500"/>
                                        <p:tgtEl>
                                          <p:spTgt spid="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animEffect transition="in" filter="wipe(left)">
                                      <p:cBhvr>
                                        <p:cTn id="52" dur="500"/>
                                        <p:tgtEl>
                                          <p:spTgt spid="8">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ppt_x</p:attrName>
                                        </p:attrNameLst>
                                      </p:cBhvr>
                                      <p:tavLst>
                                        <p:tav tm="0">
                                          <p:val>
                                            <p:strVal val="#ppt_x-#ppt_w/2"/>
                                          </p:val>
                                        </p:tav>
                                        <p:tav tm="100000">
                                          <p:val>
                                            <p:strVal val="#ppt_x"/>
                                          </p:val>
                                        </p:tav>
                                      </p:tavLst>
                                    </p:anim>
                                    <p:anim calcmode="lin" valueType="num">
                                      <p:cBhvr>
                                        <p:cTn id="58" dur="500" fill="hold"/>
                                        <p:tgtEl>
                                          <p:spTgt spid="9"/>
                                        </p:tgtEl>
                                        <p:attrNameLst>
                                          <p:attrName>ppt_y</p:attrName>
                                        </p:attrNameLst>
                                      </p:cBhvr>
                                      <p:tavLst>
                                        <p:tav tm="0">
                                          <p:val>
                                            <p:strVal val="#ppt_y"/>
                                          </p:val>
                                        </p:tav>
                                        <p:tav tm="100000">
                                          <p:val>
                                            <p:strVal val="#ppt_y"/>
                                          </p:val>
                                        </p:tav>
                                      </p:tavLst>
                                    </p:anim>
                                    <p:anim calcmode="lin" valueType="num">
                                      <p:cBhvr>
                                        <p:cTn id="59" dur="500" fill="hold"/>
                                        <p:tgtEl>
                                          <p:spTgt spid="9"/>
                                        </p:tgtEl>
                                        <p:attrNameLst>
                                          <p:attrName>ppt_w</p:attrName>
                                        </p:attrNameLst>
                                      </p:cBhvr>
                                      <p:tavLst>
                                        <p:tav tm="0">
                                          <p:val>
                                            <p:fltVal val="0"/>
                                          </p:val>
                                        </p:tav>
                                        <p:tav tm="100000">
                                          <p:val>
                                            <p:strVal val="#ppt_w"/>
                                          </p:val>
                                        </p:tav>
                                      </p:tavLst>
                                    </p:anim>
                                    <p:anim calcmode="lin" valueType="num">
                                      <p:cBhvr>
                                        <p:cTn id="60" dur="500" fill="hold"/>
                                        <p:tgtEl>
                                          <p:spTgt spid="9"/>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5">
                                            <p:txEl>
                                              <p:pRg st="0" end="0"/>
                                            </p:txEl>
                                          </p:spTgt>
                                        </p:tgtEl>
                                        <p:attrNameLst>
                                          <p:attrName>style.visibility</p:attrName>
                                        </p:attrNameLst>
                                      </p:cBhvr>
                                      <p:to>
                                        <p:strVal val="visible"/>
                                      </p:to>
                                    </p:set>
                                    <p:animEffect transition="in" filter="wipe(left)">
                                      <p:cBhvr>
                                        <p:cTn id="64" dur="500"/>
                                        <p:tgtEl>
                                          <p:spTgt spid="5">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ppt_x</p:attrName>
                                        </p:attrNameLst>
                                      </p:cBhvr>
                                      <p:tavLst>
                                        <p:tav tm="0">
                                          <p:val>
                                            <p:strVal val="#ppt_x-#ppt_w/2"/>
                                          </p:val>
                                        </p:tav>
                                        <p:tav tm="100000">
                                          <p:val>
                                            <p:strVal val="#ppt_x"/>
                                          </p:val>
                                        </p:tav>
                                      </p:tavLst>
                                    </p:anim>
                                    <p:anim calcmode="lin" valueType="num">
                                      <p:cBhvr>
                                        <p:cTn id="70" dur="500" fill="hold"/>
                                        <p:tgtEl>
                                          <p:spTgt spid="10"/>
                                        </p:tgtEl>
                                        <p:attrNameLst>
                                          <p:attrName>ppt_y</p:attrName>
                                        </p:attrNameLst>
                                      </p:cBhvr>
                                      <p:tavLst>
                                        <p:tav tm="0">
                                          <p:val>
                                            <p:strVal val="#ppt_y"/>
                                          </p:val>
                                        </p:tav>
                                        <p:tav tm="100000">
                                          <p:val>
                                            <p:strVal val="#ppt_y"/>
                                          </p:val>
                                        </p:tav>
                                      </p:tavLst>
                                    </p:anim>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5">
                                            <p:txEl>
                                              <p:pRg st="1" end="1"/>
                                            </p:txEl>
                                          </p:spTgt>
                                        </p:tgtEl>
                                        <p:attrNameLst>
                                          <p:attrName>style.visibility</p:attrName>
                                        </p:attrNameLst>
                                      </p:cBhvr>
                                      <p:to>
                                        <p:strVal val="visible"/>
                                      </p:to>
                                    </p:set>
                                    <p:animEffect transition="in" filter="wipe(left)">
                                      <p:cBhvr>
                                        <p:cTn id="76" dur="500"/>
                                        <p:tgtEl>
                                          <p:spTgt spid="5">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ppt_x</p:attrName>
                                        </p:attrNameLst>
                                      </p:cBhvr>
                                      <p:tavLst>
                                        <p:tav tm="0">
                                          <p:val>
                                            <p:strVal val="#ppt_x-#ppt_w/2"/>
                                          </p:val>
                                        </p:tav>
                                        <p:tav tm="100000">
                                          <p:val>
                                            <p:strVal val="#ppt_x"/>
                                          </p:val>
                                        </p:tav>
                                      </p:tavLst>
                                    </p:anim>
                                    <p:anim calcmode="lin" valueType="num">
                                      <p:cBhvr>
                                        <p:cTn id="82" dur="500" fill="hold"/>
                                        <p:tgtEl>
                                          <p:spTgt spid="11"/>
                                        </p:tgtEl>
                                        <p:attrNameLst>
                                          <p:attrName>ppt_y</p:attrName>
                                        </p:attrNameLst>
                                      </p:cBhvr>
                                      <p:tavLst>
                                        <p:tav tm="0">
                                          <p:val>
                                            <p:strVal val="#ppt_y"/>
                                          </p:val>
                                        </p:tav>
                                        <p:tav tm="100000">
                                          <p:val>
                                            <p:strVal val="#ppt_y"/>
                                          </p:val>
                                        </p:tav>
                                      </p:tavLst>
                                    </p:anim>
                                    <p:anim calcmode="lin" valueType="num">
                                      <p:cBhvr>
                                        <p:cTn id="83" dur="500" fill="hold"/>
                                        <p:tgtEl>
                                          <p:spTgt spid="11"/>
                                        </p:tgtEl>
                                        <p:attrNameLst>
                                          <p:attrName>ppt_w</p:attrName>
                                        </p:attrNameLst>
                                      </p:cBhvr>
                                      <p:tavLst>
                                        <p:tav tm="0">
                                          <p:val>
                                            <p:fltVal val="0"/>
                                          </p:val>
                                        </p:tav>
                                        <p:tav tm="100000">
                                          <p:val>
                                            <p:strVal val="#ppt_w"/>
                                          </p:val>
                                        </p:tav>
                                      </p:tavLst>
                                    </p:anim>
                                    <p:anim calcmode="lin" valueType="num">
                                      <p:cBhvr>
                                        <p:cTn id="84" dur="500" fill="hold"/>
                                        <p:tgtEl>
                                          <p:spTgt spid="11"/>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5">
                                            <p:txEl>
                                              <p:pRg st="2" end="2"/>
                                            </p:txEl>
                                          </p:spTgt>
                                        </p:tgtEl>
                                        <p:attrNameLst>
                                          <p:attrName>style.visibility</p:attrName>
                                        </p:attrNameLst>
                                      </p:cBhvr>
                                      <p:to>
                                        <p:strVal val="visible"/>
                                      </p:to>
                                    </p:set>
                                    <p:animEffect transition="in" filter="wipe(left)">
                                      <p:cBhvr>
                                        <p:cTn id="88" dur="500"/>
                                        <p:tgtEl>
                                          <p:spTgt spid="5">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12"/>
                                        </p:tgtEl>
                                        <p:attrNameLst>
                                          <p:attrName>style.visibility</p:attrName>
                                        </p:attrNameLst>
                                      </p:cBhvr>
                                      <p:to>
                                        <p:strVal val="visible"/>
                                      </p:to>
                                    </p:set>
                                    <p:anim calcmode="lin" valueType="num">
                                      <p:cBhvr>
                                        <p:cTn id="93" dur="500" fill="hold"/>
                                        <p:tgtEl>
                                          <p:spTgt spid="12"/>
                                        </p:tgtEl>
                                        <p:attrNameLst>
                                          <p:attrName>ppt_x</p:attrName>
                                        </p:attrNameLst>
                                      </p:cBhvr>
                                      <p:tavLst>
                                        <p:tav tm="0">
                                          <p:val>
                                            <p:strVal val="#ppt_x-#ppt_w/2"/>
                                          </p:val>
                                        </p:tav>
                                        <p:tav tm="100000">
                                          <p:val>
                                            <p:strVal val="#ppt_x"/>
                                          </p:val>
                                        </p:tav>
                                      </p:tavLst>
                                    </p:anim>
                                    <p:anim calcmode="lin" valueType="num">
                                      <p:cBhvr>
                                        <p:cTn id="94" dur="500" fill="hold"/>
                                        <p:tgtEl>
                                          <p:spTgt spid="12"/>
                                        </p:tgtEl>
                                        <p:attrNameLst>
                                          <p:attrName>ppt_y</p:attrName>
                                        </p:attrNameLst>
                                      </p:cBhvr>
                                      <p:tavLst>
                                        <p:tav tm="0">
                                          <p:val>
                                            <p:strVal val="#ppt_y"/>
                                          </p:val>
                                        </p:tav>
                                        <p:tav tm="100000">
                                          <p:val>
                                            <p:strVal val="#ppt_y"/>
                                          </p:val>
                                        </p:tav>
                                      </p:tavLst>
                                    </p:anim>
                                    <p:anim calcmode="lin" valueType="num">
                                      <p:cBhvr>
                                        <p:cTn id="95" dur="500" fill="hold"/>
                                        <p:tgtEl>
                                          <p:spTgt spid="12"/>
                                        </p:tgtEl>
                                        <p:attrNameLst>
                                          <p:attrName>ppt_w</p:attrName>
                                        </p:attrNameLst>
                                      </p:cBhvr>
                                      <p:tavLst>
                                        <p:tav tm="0">
                                          <p:val>
                                            <p:fltVal val="0"/>
                                          </p:val>
                                        </p:tav>
                                        <p:tav tm="100000">
                                          <p:val>
                                            <p:strVal val="#ppt_w"/>
                                          </p:val>
                                        </p:tav>
                                      </p:tavLst>
                                    </p:anim>
                                    <p:anim calcmode="lin" valueType="num">
                                      <p:cBhvr>
                                        <p:cTn id="96" dur="500" fill="hold"/>
                                        <p:tgtEl>
                                          <p:spTgt spid="12"/>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5">
                                            <p:txEl>
                                              <p:pRg st="3" end="3"/>
                                            </p:txEl>
                                          </p:spTgt>
                                        </p:tgtEl>
                                        <p:attrNameLst>
                                          <p:attrName>style.visibility</p:attrName>
                                        </p:attrNameLst>
                                      </p:cBhvr>
                                      <p:to>
                                        <p:strVal val="visible"/>
                                      </p:to>
                                    </p:set>
                                    <p:animEffect transition="in" filter="wipe(left)">
                                      <p:cBhvr>
                                        <p:cTn id="10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uiExpand="1" build="p"/>
      <p:bldP spid="8" grpId="0" uiExpand="1" build="p"/>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549</TotalTime>
  <Words>1178</Words>
  <Application>Microsoft Office PowerPoint</Application>
  <PresentationFormat>Expunere pe ecran (4:3)</PresentationFormat>
  <Paragraphs>67</Paragraphs>
  <Slides>11</Slides>
  <Notes>0</Notes>
  <HiddenSlides>0</HiddenSlides>
  <MMClips>0</MMClips>
  <ScaleCrop>false</ScaleCrop>
  <HeadingPairs>
    <vt:vector size="6" baseType="variant">
      <vt:variant>
        <vt:lpstr>Fonturi utilizate</vt:lpstr>
      </vt:variant>
      <vt:variant>
        <vt:i4>5</vt:i4>
      </vt:variant>
      <vt:variant>
        <vt:lpstr>Temă</vt:lpstr>
      </vt:variant>
      <vt:variant>
        <vt:i4>2</vt:i4>
      </vt:variant>
      <vt:variant>
        <vt:lpstr>Titluri diapozitive</vt:lpstr>
      </vt:variant>
      <vt:variant>
        <vt:i4>11</vt:i4>
      </vt:variant>
    </vt:vector>
  </HeadingPairs>
  <TitlesOfParts>
    <vt:vector size="18" baseType="lpstr">
      <vt:lpstr>Arial</vt:lpstr>
      <vt:lpstr>Calibri</vt:lpstr>
      <vt:lpstr>Comic Sans MS</vt:lpstr>
      <vt:lpstr>Arial Black</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7 - Cand apar conflicte</dc:title>
  <dc:subject>Studiu Biblic, Trim. IV, 2018 – Unitatea in Hristos</dc:subject>
  <dc:creator>Sergio Fustero Carreras</dc:creator>
  <cp:keywords>http://www.fustero.net/es/index_ro.php</cp:keywords>
  <cp:lastModifiedBy>Administrator</cp:lastModifiedBy>
  <cp:revision>92</cp:revision>
  <dcterms:created xsi:type="dcterms:W3CDTF">2018-10-05T14:43:12Z</dcterms:created>
  <dcterms:modified xsi:type="dcterms:W3CDTF">2018-11-13T11:39:09Z</dcterms:modified>
</cp:coreProperties>
</file>