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Cooper Black" pitchFamily="18" charset="0"/>
      <p:regular r:id="rId16"/>
    </p:embeddedFont>
    <p:embeddedFont>
      <p:font typeface="Comic Sans MS" pitchFamily="66" charset="0"/>
      <p:regular r:id="rId17"/>
      <p:bold r:id="rId18"/>
    </p:embeddedFont>
    <p:embeddedFont>
      <p:font typeface="Arial Black" pitchFamily="34" charset="0"/>
      <p:bold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99"/>
    <a:srgbClr val="CC00CC"/>
    <a:srgbClr val="FFFF99"/>
    <a:srgbClr val="A01C18"/>
    <a:srgbClr val="E0322D"/>
    <a:srgbClr val="5E4512"/>
    <a:srgbClr val="E1B866"/>
    <a:srgbClr val="92CDCC"/>
    <a:srgbClr val="AE78D6"/>
    <a:srgbClr val="7030A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image" Target="../media/image23.jpeg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C3B38-E69C-417F-9F69-FE5758ED9DD9}" type="doc">
      <dgm:prSet loTypeId="urn:microsoft.com/office/officeart/2005/8/layout/pList2#1" loCatId="pictur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E683742C-7689-4139-8FBF-6666A647E5AB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</a:t>
          </a:r>
          <a:r>
            <a:rPr lang="ro-RO" sz="2000" b="1" dirty="0">
              <a:solidFill>
                <a:schemeClr val="tx1"/>
              </a:solidFill>
            </a:rPr>
            <a:t>trup</a:t>
          </a:r>
          <a:endParaRPr lang="es-ES" sz="2000" b="1" dirty="0">
            <a:solidFill>
              <a:schemeClr val="tx1"/>
            </a:solidFill>
          </a:endParaRPr>
        </a:p>
      </dgm:t>
    </dgm:pt>
    <dgm:pt modelId="{BD6399CE-A818-46B6-B5E0-8BFBFE284F0C}" type="parTrans" cxnId="{BB55C599-9929-4194-90B8-8D0ECC59313C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A8EA0F5-4B5C-455E-9FB2-DC92B4230FDC}" type="sibTrans" cxnId="{BB55C599-9929-4194-90B8-8D0ECC59313C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20B7EAF-6056-4668-8BB9-E46F220545B4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</a:t>
          </a:r>
          <a:r>
            <a:rPr lang="ro-RO" sz="2000" b="1" dirty="0">
              <a:solidFill>
                <a:schemeClr val="tx1"/>
              </a:solidFill>
            </a:rPr>
            <a:t>Duh</a:t>
          </a:r>
          <a:endParaRPr lang="es-ES" sz="2000" b="1" dirty="0">
            <a:solidFill>
              <a:schemeClr val="tx1"/>
            </a:solidFill>
          </a:endParaRPr>
        </a:p>
      </dgm:t>
    </dgm:pt>
    <dgm:pt modelId="{47E22B10-2284-42BA-B662-2EB9BDFA46C0}" type="parTrans" cxnId="{3C36C30A-8BA1-4715-A28F-47C015FDCA9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19673-A1AE-4F7D-929C-C9923D296D1A}" type="sibTrans" cxnId="{3C36C30A-8BA1-4715-A28F-47C015FDCA94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4228B24-0138-4A00-9D21-930E87F104AE}">
      <dgm:prSet custT="1"/>
      <dgm:spPr/>
      <dgm:t>
        <a:bodyPr lIns="36000" rIns="36000"/>
        <a:lstStyle/>
        <a:p>
          <a:r>
            <a:rPr lang="ro-RO" sz="2000" b="1" dirty="0">
              <a:solidFill>
                <a:schemeClr val="tx1"/>
              </a:solidFill>
            </a:rPr>
            <a:t>O </a:t>
          </a:r>
          <a:r>
            <a:rPr lang="ro-RO" sz="2000" b="1" dirty="0" smtClean="0">
              <a:solidFill>
                <a:schemeClr val="tx1"/>
              </a:solidFill>
            </a:rPr>
            <a:t>speranţă</a:t>
          </a:r>
          <a:endParaRPr lang="es-ES" sz="2000" b="1" dirty="0">
            <a:solidFill>
              <a:schemeClr val="tx1"/>
            </a:solidFill>
          </a:endParaRPr>
        </a:p>
      </dgm:t>
    </dgm:pt>
    <dgm:pt modelId="{1ACCEAD3-B655-49E1-88C3-C51555A5DE0A}" type="parTrans" cxnId="{8B4A74C9-02FE-4F79-A3DC-049107804674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60ADF0F-4F73-4F0C-BD16-16CD006CE7F4}" type="sibTrans" cxnId="{8B4A74C9-02FE-4F79-A3DC-049107804674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C12EB856-DF15-46AA-B235-0A41170D1074}">
      <dgm:prSet custT="1"/>
      <dgm:spPr/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Un </a:t>
          </a:r>
          <a:r>
            <a:rPr lang="ro-RO" sz="2000" b="1" dirty="0">
              <a:solidFill>
                <a:schemeClr val="tx1"/>
              </a:solidFill>
            </a:rPr>
            <a:t>Domn</a:t>
          </a:r>
          <a:endParaRPr lang="es-ES" sz="2000" b="1" dirty="0">
            <a:solidFill>
              <a:schemeClr val="tx1"/>
            </a:solidFill>
          </a:endParaRPr>
        </a:p>
      </dgm:t>
    </dgm:pt>
    <dgm:pt modelId="{1FF309B5-1910-42AC-9729-87BBEC75F931}" type="parTrans" cxnId="{97EEB7E4-F1D9-4873-B7C7-D42618ECD4F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94B04BD-8FFD-430F-9265-7B31ABB0D004}" type="sibTrans" cxnId="{97EEB7E4-F1D9-4873-B7C7-D42618ECD4FE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6241160-CE58-4E84-8186-6AA3A932D4FE}">
      <dgm:prSet custT="1"/>
      <dgm:spPr/>
      <dgm:t>
        <a:bodyPr lIns="0" rIns="0"/>
        <a:lstStyle/>
        <a:p>
          <a:r>
            <a:rPr lang="ro-RO" sz="2000" b="1" dirty="0">
              <a:solidFill>
                <a:schemeClr val="tx1"/>
              </a:solidFill>
            </a:rPr>
            <a:t>O </a:t>
          </a:r>
          <a:r>
            <a:rPr lang="ro-RO" sz="2000" b="1" dirty="0" smtClean="0">
              <a:solidFill>
                <a:schemeClr val="tx1"/>
              </a:solidFill>
            </a:rPr>
            <a:t>credinţă</a:t>
          </a:r>
          <a:endParaRPr lang="es-ES" sz="2000" b="1" dirty="0">
            <a:solidFill>
              <a:schemeClr val="tx1"/>
            </a:solidFill>
          </a:endParaRPr>
        </a:p>
      </dgm:t>
    </dgm:pt>
    <dgm:pt modelId="{F8FEADFD-1AE7-4A90-B698-5F578DC2F39C}" type="parTrans" cxnId="{510C1AB9-D699-491B-81E2-CBFF794D0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7C60411-1B50-4711-B729-28BEECC827CD}" type="sibTrans" cxnId="{510C1AB9-D699-491B-81E2-CBFF794D059B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5E3FFA4-6B57-42B3-8D5F-09A96B40FCEC}">
      <dgm:prSet custT="1"/>
      <dgm:spPr>
        <a:solidFill>
          <a:srgbClr val="AE78D6"/>
        </a:solidFill>
      </dgm:spPr>
      <dgm:t>
        <a:bodyPr/>
        <a:lstStyle/>
        <a:p>
          <a:r>
            <a:rPr lang="ro-RO" sz="2000" b="1" dirty="0">
              <a:solidFill>
                <a:schemeClr val="tx1"/>
              </a:solidFill>
            </a:rPr>
            <a:t>Un botez</a:t>
          </a:r>
          <a:endParaRPr lang="es-ES" sz="2000" b="1" dirty="0">
            <a:solidFill>
              <a:schemeClr val="tx1"/>
            </a:solidFill>
          </a:endParaRPr>
        </a:p>
      </dgm:t>
    </dgm:pt>
    <dgm:pt modelId="{5CC57123-EA92-4BAF-91CA-BEF14783810B}" type="parTrans" cxnId="{A0F5CADB-85B9-408E-8BA0-0C6102BBCFF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F9F9A313-63B2-4733-B5FC-4A5D6162594E}" type="sibTrans" cxnId="{A0F5CADB-85B9-408E-8BA0-0C6102BBCFFF}">
      <dgm:prSet custT="1"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365138F-EAF8-4650-89A7-19BCE345D1D9}">
      <dgm:prSet custT="1"/>
      <dgm:spPr>
        <a:solidFill>
          <a:srgbClr val="92CDCC"/>
        </a:solidFill>
      </dgm:spPr>
      <dgm:t>
        <a:bodyPr lIns="0" rIns="0"/>
        <a:lstStyle/>
        <a:p>
          <a:r>
            <a:rPr lang="ro-RO" sz="2000" b="1" dirty="0">
              <a:solidFill>
                <a:schemeClr val="tx1"/>
              </a:solidFill>
            </a:rPr>
            <a:t>Un </a:t>
          </a:r>
          <a:r>
            <a:rPr lang="ro-RO" sz="1900" b="1" dirty="0">
              <a:solidFill>
                <a:schemeClr val="tx1"/>
              </a:solidFill>
            </a:rPr>
            <a:t>Dumnezeu</a:t>
          </a:r>
          <a:r>
            <a:rPr lang="ro-RO" sz="2000" b="1" dirty="0">
              <a:solidFill>
                <a:schemeClr val="tx1"/>
              </a:solidFill>
            </a:rPr>
            <a:t> </a:t>
          </a:r>
          <a:r>
            <a:rPr lang="ro-RO" sz="2000" b="1" dirty="0" smtClean="0">
              <a:solidFill>
                <a:schemeClr val="tx1"/>
              </a:solidFill>
            </a:rPr>
            <a:t>şi </a:t>
          </a:r>
          <a:r>
            <a:rPr lang="ro-RO" sz="2000" b="1" dirty="0">
              <a:solidFill>
                <a:schemeClr val="tx1"/>
              </a:solidFill>
            </a:rPr>
            <a:t>Tată al tuturor </a:t>
          </a:r>
          <a:endParaRPr lang="es-ES" sz="2000" b="1" dirty="0">
            <a:solidFill>
              <a:schemeClr val="tx1"/>
            </a:solidFill>
          </a:endParaRPr>
        </a:p>
      </dgm:t>
    </dgm:pt>
    <dgm:pt modelId="{8A010B44-0867-48A4-9257-711C295ED3D2}" type="parTrans" cxnId="{7BC885B9-C6F4-4272-8FAC-D446B11D88A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B6F5831-D362-4FEE-919F-6B00C8637DF3}" type="sibTrans" cxnId="{7BC885B9-C6F4-4272-8FAC-D446B11D88A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A6110E20-9D52-463B-AF0B-54B3F8589A70}" type="pres">
      <dgm:prSet presAssocID="{84FC3B38-E69C-417F-9F69-FE5758ED9D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4C347B2C-1D3E-4F74-A523-6C8081B6CD04}" type="pres">
      <dgm:prSet presAssocID="{84FC3B38-E69C-417F-9F69-FE5758ED9DD9}" presName="bkgdShp" presStyleLbl="alignAccFollowNode1" presStyleIdx="0" presStyleCnt="1" custLinFactNeighborX="-379" custLinFactNeighborY="-905"/>
      <dgm:spPr>
        <a:solidFill>
          <a:srgbClr val="C00000">
            <a:alpha val="89804"/>
          </a:srgbClr>
        </a:solidFill>
      </dgm:spPr>
    </dgm:pt>
    <dgm:pt modelId="{844F807C-C14A-4857-AC08-38876C5CEDE3}" type="pres">
      <dgm:prSet presAssocID="{84FC3B38-E69C-417F-9F69-FE5758ED9DD9}" presName="linComp" presStyleCnt="0"/>
      <dgm:spPr/>
    </dgm:pt>
    <dgm:pt modelId="{122A7853-7BA2-45C3-A4D3-0A6F23E9CF5F}" type="pres">
      <dgm:prSet presAssocID="{E683742C-7689-4139-8FBF-6666A647E5AB}" presName="compNode" presStyleCnt="0"/>
      <dgm:spPr/>
    </dgm:pt>
    <dgm:pt modelId="{E1A78F38-EC34-4A9D-9CB9-FC54EE1D1D50}" type="pres">
      <dgm:prSet presAssocID="{E683742C-7689-4139-8FBF-6666A647E5AB}" presName="node" presStyleLbl="node1" presStyleIdx="0" presStyleCnt="7" custScaleX="109258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BF716D6-508B-43FD-B76F-A9E6873C8AEC}" type="pres">
      <dgm:prSet presAssocID="{E683742C-7689-4139-8FBF-6666A647E5AB}" presName="invisiNode" presStyleLbl="node1" presStyleIdx="0" presStyleCnt="7"/>
      <dgm:spPr/>
    </dgm:pt>
    <dgm:pt modelId="{048057EB-C6AB-4346-AA2C-22DAC05B12A0}" type="pres">
      <dgm:prSet presAssocID="{E683742C-7689-4139-8FBF-6666A647E5AB}" presName="imagNode" presStyleLbl="fgImgPlace1" presStyleIdx="0" presStyleCnt="7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860" t="205"/>
          </a:stretch>
        </a:blipFill>
      </dgm:spPr>
    </dgm:pt>
    <dgm:pt modelId="{85BBD5DF-09E7-422A-8B18-DE282DDF157C}" type="pres">
      <dgm:prSet presAssocID="{5A8EA0F5-4B5C-455E-9FB2-DC92B4230FDC}" presName="sibTrans" presStyleLbl="sibTrans2D1" presStyleIdx="0" presStyleCnt="0"/>
      <dgm:spPr/>
      <dgm:t>
        <a:bodyPr/>
        <a:lstStyle/>
        <a:p>
          <a:endParaRPr lang="ro-RO"/>
        </a:p>
      </dgm:t>
    </dgm:pt>
    <dgm:pt modelId="{B506917A-20A6-46C2-A72B-0C1D434BEB9F}" type="pres">
      <dgm:prSet presAssocID="{120B7EAF-6056-4668-8BB9-E46F220545B4}" presName="compNode" presStyleCnt="0"/>
      <dgm:spPr/>
    </dgm:pt>
    <dgm:pt modelId="{B01051E6-AB64-44A4-BD2F-12F49B3FED91}" type="pres">
      <dgm:prSet presAssocID="{120B7EAF-6056-4668-8BB9-E46F220545B4}" presName="node" presStyleLbl="node1" presStyleIdx="1" presStyleCnt="7" custScaleX="128594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2FB821FC-E4F3-4BF5-AD03-9DBC66E0F74D}" type="pres">
      <dgm:prSet presAssocID="{120B7EAF-6056-4668-8BB9-E46F220545B4}" presName="invisiNode" presStyleLbl="node1" presStyleIdx="1" presStyleCnt="7"/>
      <dgm:spPr/>
    </dgm:pt>
    <dgm:pt modelId="{0A49C1D4-C9ED-4F3E-9F86-EC82A2B80294}" type="pres">
      <dgm:prSet presAssocID="{120B7EAF-6056-4668-8BB9-E46F220545B4}" presName="imagNode" presStyleLbl="fgImgPlace1" presStyleIdx="1" presStyleCnt="7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</dgm:spPr>
    </dgm:pt>
    <dgm:pt modelId="{88AB90CC-F323-4F1D-8085-4660162ABDAB}" type="pres">
      <dgm:prSet presAssocID="{D7C19673-A1AE-4F7D-929C-C9923D296D1A}" presName="sibTrans" presStyleLbl="sibTrans2D1" presStyleIdx="0" presStyleCnt="0"/>
      <dgm:spPr/>
      <dgm:t>
        <a:bodyPr/>
        <a:lstStyle/>
        <a:p>
          <a:endParaRPr lang="ro-RO"/>
        </a:p>
      </dgm:t>
    </dgm:pt>
    <dgm:pt modelId="{06EE0B91-5ABF-444D-BE88-FCADC3BB8091}" type="pres">
      <dgm:prSet presAssocID="{24228B24-0138-4A00-9D21-930E87F104AE}" presName="compNode" presStyleCnt="0"/>
      <dgm:spPr/>
    </dgm:pt>
    <dgm:pt modelId="{0B28FAB1-90C8-4A52-BC11-0ABB170DBC2A}" type="pres">
      <dgm:prSet presAssocID="{24228B24-0138-4A00-9D21-930E87F104AE}" presName="node" presStyleLbl="node1" presStyleIdx="2" presStyleCnt="7" custScaleX="111800" custLinFactNeighborY="538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84516A7-7E85-41DA-8B07-AE9441FA4D61}" type="pres">
      <dgm:prSet presAssocID="{24228B24-0138-4A00-9D21-930E87F104AE}" presName="invisiNode" presStyleLbl="node1" presStyleIdx="2" presStyleCnt="7"/>
      <dgm:spPr/>
    </dgm:pt>
    <dgm:pt modelId="{0FD46372-9857-4B87-9B2D-49C1BA22A061}" type="pres">
      <dgm:prSet presAssocID="{24228B24-0138-4A00-9D21-930E87F104AE}" presName="imagNode" presStyleLbl="fgImgPlace1" presStyleIdx="2" presStyleCnt="7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94CEF3D-7F37-4799-A091-932857931A12}" type="pres">
      <dgm:prSet presAssocID="{160ADF0F-4F73-4F0C-BD16-16CD006CE7F4}" presName="sibTrans" presStyleLbl="sibTrans2D1" presStyleIdx="0" presStyleCnt="0"/>
      <dgm:spPr/>
      <dgm:t>
        <a:bodyPr/>
        <a:lstStyle/>
        <a:p>
          <a:endParaRPr lang="ro-RO"/>
        </a:p>
      </dgm:t>
    </dgm:pt>
    <dgm:pt modelId="{36592FE7-ED51-4046-BFB0-4306ABDB1C1F}" type="pres">
      <dgm:prSet presAssocID="{C12EB856-DF15-46AA-B235-0A41170D1074}" presName="compNode" presStyleCnt="0"/>
      <dgm:spPr/>
    </dgm:pt>
    <dgm:pt modelId="{910E2DB7-2D3E-4FD4-9DFB-420470DDC41D}" type="pres">
      <dgm:prSet presAssocID="{C12EB856-DF15-46AA-B235-0A41170D1074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E97D8FE5-313C-4D44-AFA6-293A096965A6}" type="pres">
      <dgm:prSet presAssocID="{C12EB856-DF15-46AA-B235-0A41170D1074}" presName="invisiNode" presStyleLbl="node1" presStyleIdx="3" presStyleCnt="7"/>
      <dgm:spPr/>
    </dgm:pt>
    <dgm:pt modelId="{8EDBBE7D-58A5-4947-8051-30A8C72F5AE6}" type="pres">
      <dgm:prSet presAssocID="{C12EB856-DF15-46AA-B235-0A41170D1074}" presName="imagNode" presStyleLbl="fgImgPlace1" presStyleIdx="3" presStyleCnt="7"/>
      <dgm:spPr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r="1358"/>
          </a:stretch>
        </a:blipFill>
      </dgm:spPr>
    </dgm:pt>
    <dgm:pt modelId="{C9524C0E-0809-4F97-AED2-2229AE6D4DDC}" type="pres">
      <dgm:prSet presAssocID="{A94B04BD-8FFD-430F-9265-7B31ABB0D004}" presName="sibTrans" presStyleLbl="sibTrans2D1" presStyleIdx="0" presStyleCnt="0"/>
      <dgm:spPr/>
      <dgm:t>
        <a:bodyPr/>
        <a:lstStyle/>
        <a:p>
          <a:endParaRPr lang="ro-RO"/>
        </a:p>
      </dgm:t>
    </dgm:pt>
    <dgm:pt modelId="{346065C7-6F46-4284-8F82-F016B07852F5}" type="pres">
      <dgm:prSet presAssocID="{06241160-CE58-4E84-8186-6AA3A932D4FE}" presName="compNode" presStyleCnt="0"/>
      <dgm:spPr/>
    </dgm:pt>
    <dgm:pt modelId="{B4C04DFE-F0A7-459D-8765-22858A9BA31C}" type="pres">
      <dgm:prSet presAssocID="{06241160-CE58-4E84-8186-6AA3A932D4F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4B52CE3-7579-4C33-88E5-216319ED8213}" type="pres">
      <dgm:prSet presAssocID="{06241160-CE58-4E84-8186-6AA3A932D4FE}" presName="invisiNode" presStyleLbl="node1" presStyleIdx="4" presStyleCnt="7"/>
      <dgm:spPr/>
    </dgm:pt>
    <dgm:pt modelId="{B1CFB72C-C119-41AA-9E00-5D1F7FF41AF2}" type="pres">
      <dgm:prSet presAssocID="{06241160-CE58-4E84-8186-6AA3A932D4FE}" presName="imagNode" presStyleLbl="fgImgPlace1" presStyleIdx="4" presStyleCnt="7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D12F2DA-7DA8-4370-967A-356EA548795E}" type="pres">
      <dgm:prSet presAssocID="{F7C60411-1B50-4711-B729-28BEECC827CD}" presName="sibTrans" presStyleLbl="sibTrans2D1" presStyleIdx="0" presStyleCnt="0"/>
      <dgm:spPr/>
      <dgm:t>
        <a:bodyPr/>
        <a:lstStyle/>
        <a:p>
          <a:endParaRPr lang="ro-RO"/>
        </a:p>
      </dgm:t>
    </dgm:pt>
    <dgm:pt modelId="{4D93FC5A-5741-4662-B79D-6B7DC4910EB3}" type="pres">
      <dgm:prSet presAssocID="{55E3FFA4-6B57-42B3-8D5F-09A96B40FCEC}" presName="compNode" presStyleCnt="0"/>
      <dgm:spPr/>
    </dgm:pt>
    <dgm:pt modelId="{915DCEE4-D7CB-431E-95A1-692FB4EFBD3C}" type="pres">
      <dgm:prSet presAssocID="{55E3FFA4-6B57-42B3-8D5F-09A96B40FCEC}" presName="node" presStyleLbl="node1" presStyleIdx="5" presStyleCnt="7" custScaleX="110826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81C52995-1944-4E20-9B83-D70CDBB163F6}" type="pres">
      <dgm:prSet presAssocID="{55E3FFA4-6B57-42B3-8D5F-09A96B40FCEC}" presName="invisiNode" presStyleLbl="node1" presStyleIdx="5" presStyleCnt="7"/>
      <dgm:spPr/>
    </dgm:pt>
    <dgm:pt modelId="{F8FD77D2-72C5-4205-ACF9-4FE0424E4FB6}" type="pres">
      <dgm:prSet presAssocID="{55E3FFA4-6B57-42B3-8D5F-09A96B40FCEC}" presName="imagNode" presStyleLbl="fgImgPlace1" presStyleIdx="5" presStyleCnt="7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C893B30-B87E-490A-B5FE-696DEF1C593F}" type="pres">
      <dgm:prSet presAssocID="{F9F9A313-63B2-4733-B5FC-4A5D6162594E}" presName="sibTrans" presStyleLbl="sibTrans2D1" presStyleIdx="0" presStyleCnt="0"/>
      <dgm:spPr/>
      <dgm:t>
        <a:bodyPr/>
        <a:lstStyle/>
        <a:p>
          <a:endParaRPr lang="ro-RO"/>
        </a:p>
      </dgm:t>
    </dgm:pt>
    <dgm:pt modelId="{F911EAE5-7ECF-4C76-82C8-C47400A24EB2}" type="pres">
      <dgm:prSet presAssocID="{7365138F-EAF8-4650-89A7-19BCE345D1D9}" presName="compNode" presStyleCnt="0"/>
      <dgm:spPr/>
    </dgm:pt>
    <dgm:pt modelId="{1222DE0A-B08B-44F4-97BE-CA5DA4983F61}" type="pres">
      <dgm:prSet presAssocID="{7365138F-EAF8-4650-89A7-19BCE345D1D9}" presName="node" presStyleLbl="node1" presStyleIdx="6" presStyleCnt="7" custScaleX="11616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FE5A855-160C-42B3-8E86-26A5074DDE83}" type="pres">
      <dgm:prSet presAssocID="{7365138F-EAF8-4650-89A7-19BCE345D1D9}" presName="invisiNode" presStyleLbl="node1" presStyleIdx="6" presStyleCnt="7"/>
      <dgm:spPr/>
    </dgm:pt>
    <dgm:pt modelId="{3C27B98A-5155-42E3-A771-C57C9002578C}" type="pres">
      <dgm:prSet presAssocID="{7365138F-EAF8-4650-89A7-19BCE345D1D9}" presName="imagNode" presStyleLbl="fgImgPlace1" presStyleIdx="6" presStyleCnt="7"/>
      <dgm:spPr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97EEB7E4-F1D9-4873-B7C7-D42618ECD4FE}" srcId="{84FC3B38-E69C-417F-9F69-FE5758ED9DD9}" destId="{C12EB856-DF15-46AA-B235-0A41170D1074}" srcOrd="3" destOrd="0" parTransId="{1FF309B5-1910-42AC-9729-87BBEC75F931}" sibTransId="{A94B04BD-8FFD-430F-9265-7B31ABB0D004}"/>
    <dgm:cxn modelId="{47B9B28B-A5EA-4D82-BB4C-45B67EF09285}" type="presOf" srcId="{D7C19673-A1AE-4F7D-929C-C9923D296D1A}" destId="{88AB90CC-F323-4F1D-8085-4660162ABDAB}" srcOrd="0" destOrd="0" presId="urn:microsoft.com/office/officeart/2005/8/layout/pList2#1"/>
    <dgm:cxn modelId="{2711BFAF-114A-43E9-AF7E-F2E79753BC43}" type="presOf" srcId="{160ADF0F-4F73-4F0C-BD16-16CD006CE7F4}" destId="{894CEF3D-7F37-4799-A091-932857931A12}" srcOrd="0" destOrd="0" presId="urn:microsoft.com/office/officeart/2005/8/layout/pList2#1"/>
    <dgm:cxn modelId="{A0F5CADB-85B9-408E-8BA0-0C6102BBCFFF}" srcId="{84FC3B38-E69C-417F-9F69-FE5758ED9DD9}" destId="{55E3FFA4-6B57-42B3-8D5F-09A96B40FCEC}" srcOrd="5" destOrd="0" parTransId="{5CC57123-EA92-4BAF-91CA-BEF14783810B}" sibTransId="{F9F9A313-63B2-4733-B5FC-4A5D6162594E}"/>
    <dgm:cxn modelId="{7BC885B9-C6F4-4272-8FAC-D446B11D88AB}" srcId="{84FC3B38-E69C-417F-9F69-FE5758ED9DD9}" destId="{7365138F-EAF8-4650-89A7-19BCE345D1D9}" srcOrd="6" destOrd="0" parTransId="{8A010B44-0867-48A4-9257-711C295ED3D2}" sibTransId="{5B6F5831-D362-4FEE-919F-6B00C8637DF3}"/>
    <dgm:cxn modelId="{BA968A42-D3EA-4908-8FA4-9DC1681F1E09}" type="presOf" srcId="{24228B24-0138-4A00-9D21-930E87F104AE}" destId="{0B28FAB1-90C8-4A52-BC11-0ABB170DBC2A}" srcOrd="0" destOrd="0" presId="urn:microsoft.com/office/officeart/2005/8/layout/pList2#1"/>
    <dgm:cxn modelId="{9B297D75-3C47-4C82-9EC7-EDE6EE27989E}" type="presOf" srcId="{C12EB856-DF15-46AA-B235-0A41170D1074}" destId="{910E2DB7-2D3E-4FD4-9DFB-420470DDC41D}" srcOrd="0" destOrd="0" presId="urn:microsoft.com/office/officeart/2005/8/layout/pList2#1"/>
    <dgm:cxn modelId="{221FC122-9159-4FA4-B88F-943B9620157F}" type="presOf" srcId="{7365138F-EAF8-4650-89A7-19BCE345D1D9}" destId="{1222DE0A-B08B-44F4-97BE-CA5DA4983F61}" srcOrd="0" destOrd="0" presId="urn:microsoft.com/office/officeart/2005/8/layout/pList2#1"/>
    <dgm:cxn modelId="{510C1AB9-D699-491B-81E2-CBFF794D059B}" srcId="{84FC3B38-E69C-417F-9F69-FE5758ED9DD9}" destId="{06241160-CE58-4E84-8186-6AA3A932D4FE}" srcOrd="4" destOrd="0" parTransId="{F8FEADFD-1AE7-4A90-B698-5F578DC2F39C}" sibTransId="{F7C60411-1B50-4711-B729-28BEECC827CD}"/>
    <dgm:cxn modelId="{760EF9B5-0A79-48CD-A3F8-23BCB0FDB39B}" type="presOf" srcId="{A94B04BD-8FFD-430F-9265-7B31ABB0D004}" destId="{C9524C0E-0809-4F97-AED2-2229AE6D4DDC}" srcOrd="0" destOrd="0" presId="urn:microsoft.com/office/officeart/2005/8/layout/pList2#1"/>
    <dgm:cxn modelId="{C0CB7649-3702-407F-A247-185C6629EA17}" type="presOf" srcId="{84FC3B38-E69C-417F-9F69-FE5758ED9DD9}" destId="{A6110E20-9D52-463B-AF0B-54B3F8589A70}" srcOrd="0" destOrd="0" presId="urn:microsoft.com/office/officeart/2005/8/layout/pList2#1"/>
    <dgm:cxn modelId="{BB55C599-9929-4194-90B8-8D0ECC59313C}" srcId="{84FC3B38-E69C-417F-9F69-FE5758ED9DD9}" destId="{E683742C-7689-4139-8FBF-6666A647E5AB}" srcOrd="0" destOrd="0" parTransId="{BD6399CE-A818-46B6-B5E0-8BFBFE284F0C}" sibTransId="{5A8EA0F5-4B5C-455E-9FB2-DC92B4230FDC}"/>
    <dgm:cxn modelId="{32CF846E-4929-41CE-A6A2-2F7C5BB2BBE1}" type="presOf" srcId="{F9F9A313-63B2-4733-B5FC-4A5D6162594E}" destId="{2C893B30-B87E-490A-B5FE-696DEF1C593F}" srcOrd="0" destOrd="0" presId="urn:microsoft.com/office/officeart/2005/8/layout/pList2#1"/>
    <dgm:cxn modelId="{ABF1692C-AF48-494F-AF6C-637975F7BB38}" type="presOf" srcId="{55E3FFA4-6B57-42B3-8D5F-09A96B40FCEC}" destId="{915DCEE4-D7CB-431E-95A1-692FB4EFBD3C}" srcOrd="0" destOrd="0" presId="urn:microsoft.com/office/officeart/2005/8/layout/pList2#1"/>
    <dgm:cxn modelId="{0C2D0EA3-E792-41A2-B5FE-307208F32460}" type="presOf" srcId="{F7C60411-1B50-4711-B729-28BEECC827CD}" destId="{2D12F2DA-7DA8-4370-967A-356EA548795E}" srcOrd="0" destOrd="0" presId="urn:microsoft.com/office/officeart/2005/8/layout/pList2#1"/>
    <dgm:cxn modelId="{25051F51-F603-41F5-8DFA-B4681BC36D2D}" type="presOf" srcId="{E683742C-7689-4139-8FBF-6666A647E5AB}" destId="{E1A78F38-EC34-4A9D-9CB9-FC54EE1D1D50}" srcOrd="0" destOrd="0" presId="urn:microsoft.com/office/officeart/2005/8/layout/pList2#1"/>
    <dgm:cxn modelId="{39D0027E-5B3A-446D-8743-048A7D73AD78}" type="presOf" srcId="{5A8EA0F5-4B5C-455E-9FB2-DC92B4230FDC}" destId="{85BBD5DF-09E7-422A-8B18-DE282DDF157C}" srcOrd="0" destOrd="0" presId="urn:microsoft.com/office/officeart/2005/8/layout/pList2#1"/>
    <dgm:cxn modelId="{72B9EA25-8DC7-4863-8798-E0A280C1FF07}" type="presOf" srcId="{120B7EAF-6056-4668-8BB9-E46F220545B4}" destId="{B01051E6-AB64-44A4-BD2F-12F49B3FED91}" srcOrd="0" destOrd="0" presId="urn:microsoft.com/office/officeart/2005/8/layout/pList2#1"/>
    <dgm:cxn modelId="{8B4A74C9-02FE-4F79-A3DC-049107804674}" srcId="{84FC3B38-E69C-417F-9F69-FE5758ED9DD9}" destId="{24228B24-0138-4A00-9D21-930E87F104AE}" srcOrd="2" destOrd="0" parTransId="{1ACCEAD3-B655-49E1-88C3-C51555A5DE0A}" sibTransId="{160ADF0F-4F73-4F0C-BD16-16CD006CE7F4}"/>
    <dgm:cxn modelId="{96A26B8B-845E-40D9-A872-A51A52EA1DD9}" type="presOf" srcId="{06241160-CE58-4E84-8186-6AA3A932D4FE}" destId="{B4C04DFE-F0A7-459D-8765-22858A9BA31C}" srcOrd="0" destOrd="0" presId="urn:microsoft.com/office/officeart/2005/8/layout/pList2#1"/>
    <dgm:cxn modelId="{3C36C30A-8BA1-4715-A28F-47C015FDCA94}" srcId="{84FC3B38-E69C-417F-9F69-FE5758ED9DD9}" destId="{120B7EAF-6056-4668-8BB9-E46F220545B4}" srcOrd="1" destOrd="0" parTransId="{47E22B10-2284-42BA-B662-2EB9BDFA46C0}" sibTransId="{D7C19673-A1AE-4F7D-929C-C9923D296D1A}"/>
    <dgm:cxn modelId="{6FE26180-3AA2-4872-8B23-04934F1FAAA5}" type="presParOf" srcId="{A6110E20-9D52-463B-AF0B-54B3F8589A70}" destId="{4C347B2C-1D3E-4F74-A523-6C8081B6CD04}" srcOrd="0" destOrd="0" presId="urn:microsoft.com/office/officeart/2005/8/layout/pList2#1"/>
    <dgm:cxn modelId="{CCAEF661-9B13-48B1-AF92-F48829B687A7}" type="presParOf" srcId="{A6110E20-9D52-463B-AF0B-54B3F8589A70}" destId="{844F807C-C14A-4857-AC08-38876C5CEDE3}" srcOrd="1" destOrd="0" presId="urn:microsoft.com/office/officeart/2005/8/layout/pList2#1"/>
    <dgm:cxn modelId="{865D8294-E576-4F57-B770-56F930DA970B}" type="presParOf" srcId="{844F807C-C14A-4857-AC08-38876C5CEDE3}" destId="{122A7853-7BA2-45C3-A4D3-0A6F23E9CF5F}" srcOrd="0" destOrd="0" presId="urn:microsoft.com/office/officeart/2005/8/layout/pList2#1"/>
    <dgm:cxn modelId="{5F11A6ED-437C-4560-997E-AB555E4E9CCF}" type="presParOf" srcId="{122A7853-7BA2-45C3-A4D3-0A6F23E9CF5F}" destId="{E1A78F38-EC34-4A9D-9CB9-FC54EE1D1D50}" srcOrd="0" destOrd="0" presId="urn:microsoft.com/office/officeart/2005/8/layout/pList2#1"/>
    <dgm:cxn modelId="{377BABC3-B56B-47B9-AFE4-B7D4F5C5EB29}" type="presParOf" srcId="{122A7853-7BA2-45C3-A4D3-0A6F23E9CF5F}" destId="{5BF716D6-508B-43FD-B76F-A9E6873C8AEC}" srcOrd="1" destOrd="0" presId="urn:microsoft.com/office/officeart/2005/8/layout/pList2#1"/>
    <dgm:cxn modelId="{8263EFB0-6C38-42DD-8D38-EC5456AF9370}" type="presParOf" srcId="{122A7853-7BA2-45C3-A4D3-0A6F23E9CF5F}" destId="{048057EB-C6AB-4346-AA2C-22DAC05B12A0}" srcOrd="2" destOrd="0" presId="urn:microsoft.com/office/officeart/2005/8/layout/pList2#1"/>
    <dgm:cxn modelId="{3132C52A-D3D6-4D2A-AD7A-2223D3DED637}" type="presParOf" srcId="{844F807C-C14A-4857-AC08-38876C5CEDE3}" destId="{85BBD5DF-09E7-422A-8B18-DE282DDF157C}" srcOrd="1" destOrd="0" presId="urn:microsoft.com/office/officeart/2005/8/layout/pList2#1"/>
    <dgm:cxn modelId="{FF2EF94E-C029-48CD-8368-921644C732D1}" type="presParOf" srcId="{844F807C-C14A-4857-AC08-38876C5CEDE3}" destId="{B506917A-20A6-46C2-A72B-0C1D434BEB9F}" srcOrd="2" destOrd="0" presId="urn:microsoft.com/office/officeart/2005/8/layout/pList2#1"/>
    <dgm:cxn modelId="{181D40F8-58DF-4CA6-B8B0-99AC34284B21}" type="presParOf" srcId="{B506917A-20A6-46C2-A72B-0C1D434BEB9F}" destId="{B01051E6-AB64-44A4-BD2F-12F49B3FED91}" srcOrd="0" destOrd="0" presId="urn:microsoft.com/office/officeart/2005/8/layout/pList2#1"/>
    <dgm:cxn modelId="{E4F1FA41-2F0A-441D-B331-BD9BF70EF97A}" type="presParOf" srcId="{B506917A-20A6-46C2-A72B-0C1D434BEB9F}" destId="{2FB821FC-E4F3-4BF5-AD03-9DBC66E0F74D}" srcOrd="1" destOrd="0" presId="urn:microsoft.com/office/officeart/2005/8/layout/pList2#1"/>
    <dgm:cxn modelId="{A8AB8252-3B49-4A56-B3CF-C24C9D72BD77}" type="presParOf" srcId="{B506917A-20A6-46C2-A72B-0C1D434BEB9F}" destId="{0A49C1D4-C9ED-4F3E-9F86-EC82A2B80294}" srcOrd="2" destOrd="0" presId="urn:microsoft.com/office/officeart/2005/8/layout/pList2#1"/>
    <dgm:cxn modelId="{E06B16D7-2B0D-4A7F-A673-61F5A252F440}" type="presParOf" srcId="{844F807C-C14A-4857-AC08-38876C5CEDE3}" destId="{88AB90CC-F323-4F1D-8085-4660162ABDAB}" srcOrd="3" destOrd="0" presId="urn:microsoft.com/office/officeart/2005/8/layout/pList2#1"/>
    <dgm:cxn modelId="{F5B578F6-A1BB-4B24-9F84-D3B58EBAAC99}" type="presParOf" srcId="{844F807C-C14A-4857-AC08-38876C5CEDE3}" destId="{06EE0B91-5ABF-444D-BE88-FCADC3BB8091}" srcOrd="4" destOrd="0" presId="urn:microsoft.com/office/officeart/2005/8/layout/pList2#1"/>
    <dgm:cxn modelId="{B8EC8A65-6668-4675-812A-EC465147C811}" type="presParOf" srcId="{06EE0B91-5ABF-444D-BE88-FCADC3BB8091}" destId="{0B28FAB1-90C8-4A52-BC11-0ABB170DBC2A}" srcOrd="0" destOrd="0" presId="urn:microsoft.com/office/officeart/2005/8/layout/pList2#1"/>
    <dgm:cxn modelId="{0E04B157-8F2B-4198-BCA1-09A3EFC0B0CE}" type="presParOf" srcId="{06EE0B91-5ABF-444D-BE88-FCADC3BB8091}" destId="{584516A7-7E85-41DA-8B07-AE9441FA4D61}" srcOrd="1" destOrd="0" presId="urn:microsoft.com/office/officeart/2005/8/layout/pList2#1"/>
    <dgm:cxn modelId="{7EF73AF2-C435-4815-8B60-D81208953BF0}" type="presParOf" srcId="{06EE0B91-5ABF-444D-BE88-FCADC3BB8091}" destId="{0FD46372-9857-4B87-9B2D-49C1BA22A061}" srcOrd="2" destOrd="0" presId="urn:microsoft.com/office/officeart/2005/8/layout/pList2#1"/>
    <dgm:cxn modelId="{1659A458-0C59-46D5-86BC-B5DB367D00F4}" type="presParOf" srcId="{844F807C-C14A-4857-AC08-38876C5CEDE3}" destId="{894CEF3D-7F37-4799-A091-932857931A12}" srcOrd="5" destOrd="0" presId="urn:microsoft.com/office/officeart/2005/8/layout/pList2#1"/>
    <dgm:cxn modelId="{E09EF888-667C-4B42-B2CE-211E854BF642}" type="presParOf" srcId="{844F807C-C14A-4857-AC08-38876C5CEDE3}" destId="{36592FE7-ED51-4046-BFB0-4306ABDB1C1F}" srcOrd="6" destOrd="0" presId="urn:microsoft.com/office/officeart/2005/8/layout/pList2#1"/>
    <dgm:cxn modelId="{35259A8B-99B7-42DD-A27E-899B9633AA56}" type="presParOf" srcId="{36592FE7-ED51-4046-BFB0-4306ABDB1C1F}" destId="{910E2DB7-2D3E-4FD4-9DFB-420470DDC41D}" srcOrd="0" destOrd="0" presId="urn:microsoft.com/office/officeart/2005/8/layout/pList2#1"/>
    <dgm:cxn modelId="{1FAF6BD6-C118-4C21-B713-15663ADAC58D}" type="presParOf" srcId="{36592FE7-ED51-4046-BFB0-4306ABDB1C1F}" destId="{E97D8FE5-313C-4D44-AFA6-293A096965A6}" srcOrd="1" destOrd="0" presId="urn:microsoft.com/office/officeart/2005/8/layout/pList2#1"/>
    <dgm:cxn modelId="{6493D668-52C4-44AE-90A2-BA6FC8919DD0}" type="presParOf" srcId="{36592FE7-ED51-4046-BFB0-4306ABDB1C1F}" destId="{8EDBBE7D-58A5-4947-8051-30A8C72F5AE6}" srcOrd="2" destOrd="0" presId="urn:microsoft.com/office/officeart/2005/8/layout/pList2#1"/>
    <dgm:cxn modelId="{24F7608C-309B-4279-B3BB-13C8BA359035}" type="presParOf" srcId="{844F807C-C14A-4857-AC08-38876C5CEDE3}" destId="{C9524C0E-0809-4F97-AED2-2229AE6D4DDC}" srcOrd="7" destOrd="0" presId="urn:microsoft.com/office/officeart/2005/8/layout/pList2#1"/>
    <dgm:cxn modelId="{69651BDD-6028-4284-B63C-5721C2FB7CBD}" type="presParOf" srcId="{844F807C-C14A-4857-AC08-38876C5CEDE3}" destId="{346065C7-6F46-4284-8F82-F016B07852F5}" srcOrd="8" destOrd="0" presId="urn:microsoft.com/office/officeart/2005/8/layout/pList2#1"/>
    <dgm:cxn modelId="{2E4B7D3B-A28C-4BAF-94DA-8A272DC53EAC}" type="presParOf" srcId="{346065C7-6F46-4284-8F82-F016B07852F5}" destId="{B4C04DFE-F0A7-459D-8765-22858A9BA31C}" srcOrd="0" destOrd="0" presId="urn:microsoft.com/office/officeart/2005/8/layout/pList2#1"/>
    <dgm:cxn modelId="{971DCA0D-CD08-43E0-9ACB-A2B92B6AA266}" type="presParOf" srcId="{346065C7-6F46-4284-8F82-F016B07852F5}" destId="{94B52CE3-7579-4C33-88E5-216319ED8213}" srcOrd="1" destOrd="0" presId="urn:microsoft.com/office/officeart/2005/8/layout/pList2#1"/>
    <dgm:cxn modelId="{0451A595-E514-4CFE-BF19-31AF2B63DF4B}" type="presParOf" srcId="{346065C7-6F46-4284-8F82-F016B07852F5}" destId="{B1CFB72C-C119-41AA-9E00-5D1F7FF41AF2}" srcOrd="2" destOrd="0" presId="urn:microsoft.com/office/officeart/2005/8/layout/pList2#1"/>
    <dgm:cxn modelId="{09BD6DC4-598C-4875-A8C1-DFB35900E8B1}" type="presParOf" srcId="{844F807C-C14A-4857-AC08-38876C5CEDE3}" destId="{2D12F2DA-7DA8-4370-967A-356EA548795E}" srcOrd="9" destOrd="0" presId="urn:microsoft.com/office/officeart/2005/8/layout/pList2#1"/>
    <dgm:cxn modelId="{AF1CED90-C1F8-47ED-8068-5FB8225F1AC1}" type="presParOf" srcId="{844F807C-C14A-4857-AC08-38876C5CEDE3}" destId="{4D93FC5A-5741-4662-B79D-6B7DC4910EB3}" srcOrd="10" destOrd="0" presId="urn:microsoft.com/office/officeart/2005/8/layout/pList2#1"/>
    <dgm:cxn modelId="{9E262A15-C0DF-44E3-A16B-ED719C902CA0}" type="presParOf" srcId="{4D93FC5A-5741-4662-B79D-6B7DC4910EB3}" destId="{915DCEE4-D7CB-431E-95A1-692FB4EFBD3C}" srcOrd="0" destOrd="0" presId="urn:microsoft.com/office/officeart/2005/8/layout/pList2#1"/>
    <dgm:cxn modelId="{18640F9A-9007-4E42-9355-511AC8FAC3F6}" type="presParOf" srcId="{4D93FC5A-5741-4662-B79D-6B7DC4910EB3}" destId="{81C52995-1944-4E20-9B83-D70CDBB163F6}" srcOrd="1" destOrd="0" presId="urn:microsoft.com/office/officeart/2005/8/layout/pList2#1"/>
    <dgm:cxn modelId="{7DED92CD-971C-48EA-8B19-93C5DB2EBE5F}" type="presParOf" srcId="{4D93FC5A-5741-4662-B79D-6B7DC4910EB3}" destId="{F8FD77D2-72C5-4205-ACF9-4FE0424E4FB6}" srcOrd="2" destOrd="0" presId="urn:microsoft.com/office/officeart/2005/8/layout/pList2#1"/>
    <dgm:cxn modelId="{9EF8A13C-DD90-4AC7-BB58-53ED11910CA2}" type="presParOf" srcId="{844F807C-C14A-4857-AC08-38876C5CEDE3}" destId="{2C893B30-B87E-490A-B5FE-696DEF1C593F}" srcOrd="11" destOrd="0" presId="urn:microsoft.com/office/officeart/2005/8/layout/pList2#1"/>
    <dgm:cxn modelId="{46EE529E-77F0-4242-882A-42F5BB177AAF}" type="presParOf" srcId="{844F807C-C14A-4857-AC08-38876C5CEDE3}" destId="{F911EAE5-7ECF-4C76-82C8-C47400A24EB2}" srcOrd="12" destOrd="0" presId="urn:microsoft.com/office/officeart/2005/8/layout/pList2#1"/>
    <dgm:cxn modelId="{97C19C19-AB15-4F41-8587-8E51166D899B}" type="presParOf" srcId="{F911EAE5-7ECF-4C76-82C8-C47400A24EB2}" destId="{1222DE0A-B08B-44F4-97BE-CA5DA4983F61}" srcOrd="0" destOrd="0" presId="urn:microsoft.com/office/officeart/2005/8/layout/pList2#1"/>
    <dgm:cxn modelId="{1EF07CCB-3A69-4742-A33D-EA29C5602015}" type="presParOf" srcId="{F911EAE5-7ECF-4C76-82C8-C47400A24EB2}" destId="{AFE5A855-160C-42B3-8E86-26A5074DDE83}" srcOrd="1" destOrd="0" presId="urn:microsoft.com/office/officeart/2005/8/layout/pList2#1"/>
    <dgm:cxn modelId="{B1B977AC-0930-464E-B894-EFE8C76C9AD1}" type="presParOf" srcId="{F911EAE5-7ECF-4C76-82C8-C47400A24EB2}" destId="{3C27B98A-5155-42E3-A771-C57C9002578C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70BDAB-CBA2-4052-8406-80F135FEE6C7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1E453B8-F14B-47EA-A9B4-D216AF360769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Relaţiile </a:t>
          </a:r>
          <a:r>
            <a:rPr lang="ro-RO" sz="2000" b="1" dirty="0"/>
            <a:t>sociale</a:t>
          </a:r>
          <a:r>
            <a:rPr lang="es-ES" sz="2000" b="1" dirty="0"/>
            <a:t>:</a:t>
          </a:r>
        </a:p>
      </dgm:t>
    </dgm:pt>
    <dgm:pt modelId="{7F7AE0F2-DE80-4AEB-A89B-D108FD90FE76}" type="parTrans" cxnId="{89A93A38-568F-4B74-8918-373397E1F595}">
      <dgm:prSet/>
      <dgm:spPr/>
      <dgm:t>
        <a:bodyPr/>
        <a:lstStyle/>
        <a:p>
          <a:endParaRPr lang="es-ES" sz="2000" b="1"/>
        </a:p>
      </dgm:t>
    </dgm:pt>
    <dgm:pt modelId="{730595F3-5386-4980-8C40-5C9C0787EA44}" type="sibTrans" cxnId="{89A93A38-568F-4B74-8918-373397E1F595}">
      <dgm:prSet/>
      <dgm:spPr/>
      <dgm:t>
        <a:bodyPr/>
        <a:lstStyle/>
        <a:p>
          <a:endParaRPr lang="es-ES" sz="2000" b="1"/>
        </a:p>
      </dgm:t>
    </dgm:pt>
    <dgm:pt modelId="{2A870A9D-951F-489D-AD04-7670261A3C2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o-RO" sz="2000" b="1" dirty="0" smtClean="0"/>
            <a:t>Conversaţiile </a:t>
          </a:r>
          <a:r>
            <a:rPr lang="ro-RO" sz="2000" b="1" dirty="0"/>
            <a:t>noastre sunt centrate pe lucrurile lui Dumnezeu</a:t>
          </a:r>
          <a:r>
            <a:rPr lang="es-ES" sz="2000" b="1" dirty="0"/>
            <a:t>, </a:t>
          </a:r>
          <a:r>
            <a:rPr lang="ro-RO" sz="2000" b="1" dirty="0"/>
            <a:t>cu bucurie </a:t>
          </a:r>
          <a:r>
            <a:rPr lang="ro-RO" sz="2000" b="1" dirty="0" smtClean="0"/>
            <a:t>şi </a:t>
          </a:r>
          <a:r>
            <a:rPr lang="ro-RO" sz="2000" b="1" dirty="0"/>
            <a:t>cu un duh de supunere </a:t>
          </a:r>
          <a:r>
            <a:rPr lang="es-ES" sz="2000" b="1" dirty="0"/>
            <a:t>(5:19-21).</a:t>
          </a:r>
        </a:p>
      </dgm:t>
    </dgm:pt>
    <dgm:pt modelId="{57D24A0D-C3C0-4095-AC4A-251E76DA0D27}" type="parTrans" cxnId="{D1FF4E8B-189C-47D8-A813-2A55236E6259}">
      <dgm:prSet/>
      <dgm:spPr/>
      <dgm:t>
        <a:bodyPr/>
        <a:lstStyle/>
        <a:p>
          <a:endParaRPr lang="es-ES" sz="2000" b="1"/>
        </a:p>
      </dgm:t>
    </dgm:pt>
    <dgm:pt modelId="{59E7517C-A499-4E6D-91EA-8591B2AFC05C}" type="sibTrans" cxnId="{D1FF4E8B-189C-47D8-A813-2A55236E6259}">
      <dgm:prSet/>
      <dgm:spPr/>
      <dgm:t>
        <a:bodyPr/>
        <a:lstStyle/>
        <a:p>
          <a:endParaRPr lang="es-ES" sz="2000" b="1"/>
        </a:p>
      </dgm:t>
    </dgm:pt>
    <dgm:pt modelId="{B525A8A7-1B89-4527-9C39-A013EC1D0A3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Relaţiile </a:t>
          </a:r>
          <a:r>
            <a:rPr lang="ro-RO" sz="2000" b="1" dirty="0"/>
            <a:t>familiale</a:t>
          </a:r>
          <a:r>
            <a:rPr lang="es-ES" sz="2000" b="1" dirty="0"/>
            <a:t>:</a:t>
          </a:r>
        </a:p>
      </dgm:t>
    </dgm:pt>
    <dgm:pt modelId="{888B2529-80B4-4D87-9ACA-CE022E1515BA}" type="parTrans" cxnId="{36B1E915-8A47-4F16-8671-0A90B765D6CC}">
      <dgm:prSet/>
      <dgm:spPr/>
      <dgm:t>
        <a:bodyPr/>
        <a:lstStyle/>
        <a:p>
          <a:endParaRPr lang="es-ES" sz="2000" b="1"/>
        </a:p>
      </dgm:t>
    </dgm:pt>
    <dgm:pt modelId="{34311598-D108-4AF9-A24E-9380FE5BC545}" type="sibTrans" cxnId="{36B1E915-8A47-4F16-8671-0A90B765D6CC}">
      <dgm:prSet/>
      <dgm:spPr/>
      <dgm:t>
        <a:bodyPr/>
        <a:lstStyle/>
        <a:p>
          <a:endParaRPr lang="es-ES" sz="2000" b="1"/>
        </a:p>
      </dgm:t>
    </dgm:pt>
    <dgm:pt modelId="{153CB4F5-F67B-43CF-9498-4E700ED64D20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o-RO" sz="2000" b="1" dirty="0"/>
            <a:t>Între </a:t>
          </a:r>
          <a:r>
            <a:rPr lang="ro-RO" sz="2000" b="1" dirty="0" smtClean="0"/>
            <a:t>soţi </a:t>
          </a:r>
          <a:r>
            <a:rPr lang="ro-RO" sz="2000" b="1" dirty="0"/>
            <a:t>se manifestă respectul </a:t>
          </a:r>
          <a:r>
            <a:rPr lang="ro-RO" sz="2000" b="1" dirty="0" smtClean="0"/>
            <a:t>şi </a:t>
          </a:r>
          <a:r>
            <a:rPr lang="ro-RO" sz="2000" b="1" dirty="0"/>
            <a:t>dragostea altruistă a lui Hristos</a:t>
          </a:r>
          <a:r>
            <a:rPr lang="es-ES" sz="2000" b="1" dirty="0"/>
            <a:t>. </a:t>
          </a:r>
          <a:r>
            <a:rPr lang="ro-RO" sz="2000" b="1" dirty="0"/>
            <a:t>La fel se întâmplă între </a:t>
          </a:r>
          <a:r>
            <a:rPr lang="ro-RO" sz="2000" b="1" dirty="0" smtClean="0"/>
            <a:t>părinţi şi </a:t>
          </a:r>
          <a:r>
            <a:rPr lang="ro-RO" sz="2000" b="1" dirty="0"/>
            <a:t>copii </a:t>
          </a:r>
          <a:r>
            <a:rPr lang="es-ES" sz="2000" b="1" dirty="0"/>
            <a:t>(5:22-6:4).</a:t>
          </a:r>
        </a:p>
      </dgm:t>
    </dgm:pt>
    <dgm:pt modelId="{594E8D77-B4E2-4630-9B07-5C07293FE18E}" type="parTrans" cxnId="{279F2BE8-FD40-439E-B84B-43A4FFEBEFB3}">
      <dgm:prSet/>
      <dgm:spPr/>
      <dgm:t>
        <a:bodyPr/>
        <a:lstStyle/>
        <a:p>
          <a:endParaRPr lang="es-ES" sz="2000" b="1"/>
        </a:p>
      </dgm:t>
    </dgm:pt>
    <dgm:pt modelId="{40E9D61E-AD97-4453-B372-83F8710A36FD}" type="sibTrans" cxnId="{279F2BE8-FD40-439E-B84B-43A4FFEBEFB3}">
      <dgm:prSet/>
      <dgm:spPr/>
      <dgm:t>
        <a:bodyPr/>
        <a:lstStyle/>
        <a:p>
          <a:endParaRPr lang="es-ES" sz="2000" b="1"/>
        </a:p>
      </dgm:t>
    </dgm:pt>
    <dgm:pt modelId="{A077F6F0-3104-4D45-B48C-ABD14C38E62D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o-RO" sz="2000" b="1" dirty="0" smtClean="0"/>
            <a:t>Relaţiile </a:t>
          </a:r>
          <a:r>
            <a:rPr lang="ro-RO" sz="2000" b="1" dirty="0"/>
            <a:t>laborale</a:t>
          </a:r>
          <a:r>
            <a:rPr lang="es-ES" sz="2000" b="1" dirty="0"/>
            <a:t>:</a:t>
          </a:r>
        </a:p>
      </dgm:t>
    </dgm:pt>
    <dgm:pt modelId="{700FEDC7-B783-4537-8032-AD68C11E19C5}" type="parTrans" cxnId="{FC359509-66E4-4723-9891-3D1AFA8C427C}">
      <dgm:prSet/>
      <dgm:spPr/>
      <dgm:t>
        <a:bodyPr/>
        <a:lstStyle/>
        <a:p>
          <a:endParaRPr lang="es-ES" sz="2000" b="1"/>
        </a:p>
      </dgm:t>
    </dgm:pt>
    <dgm:pt modelId="{EA175109-05FB-4BB2-945B-0C4DB8B8CD03}" type="sibTrans" cxnId="{FC359509-66E4-4723-9891-3D1AFA8C427C}">
      <dgm:prSet/>
      <dgm:spPr/>
      <dgm:t>
        <a:bodyPr/>
        <a:lstStyle/>
        <a:p>
          <a:endParaRPr lang="es-ES" sz="2000" b="1"/>
        </a:p>
      </dgm:t>
    </dgm:pt>
    <dgm:pt modelId="{0F467AEC-8AA7-4B98-9C8A-DCA83384CCA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o-RO" sz="2000" b="1" dirty="0" smtClean="0"/>
            <a:t>Şefii şi subordonaţii </a:t>
          </a:r>
          <a:r>
            <a:rPr lang="ro-RO" sz="2000" b="1" dirty="0"/>
            <a:t>se respectă reciproc</a:t>
          </a:r>
          <a:r>
            <a:rPr lang="es-ES" sz="2000" b="1" dirty="0"/>
            <a:t>, </a:t>
          </a:r>
          <a:r>
            <a:rPr lang="ro-RO" sz="2000" b="1" dirty="0" smtClean="0"/>
            <a:t>ştiind </a:t>
          </a:r>
          <a:r>
            <a:rPr lang="ro-RO" sz="2000" b="1" dirty="0"/>
            <a:t>că </a:t>
          </a:r>
          <a:r>
            <a:rPr lang="ro-RO" sz="2000" b="1" dirty="0" smtClean="0"/>
            <a:t>toţi </a:t>
          </a:r>
          <a:r>
            <a:rPr lang="ro-RO" sz="2000" b="1" dirty="0"/>
            <a:t>suntem egali înaintea lui Dumnezeu </a:t>
          </a:r>
          <a:r>
            <a:rPr lang="es-ES" sz="2000" b="1" dirty="0"/>
            <a:t>(6:5-9).</a:t>
          </a:r>
        </a:p>
      </dgm:t>
    </dgm:pt>
    <dgm:pt modelId="{0DC2D0C7-780F-426D-ACBB-FB4D603E8960}" type="parTrans" cxnId="{346486D0-20B7-4B5F-98FF-684CF14ADC85}">
      <dgm:prSet/>
      <dgm:spPr/>
      <dgm:t>
        <a:bodyPr/>
        <a:lstStyle/>
        <a:p>
          <a:endParaRPr lang="es-ES" sz="2000" b="1"/>
        </a:p>
      </dgm:t>
    </dgm:pt>
    <dgm:pt modelId="{B4E0CAC2-89D7-4EE1-8F7C-8C93962BBA81}" type="sibTrans" cxnId="{346486D0-20B7-4B5F-98FF-684CF14ADC85}">
      <dgm:prSet/>
      <dgm:spPr/>
      <dgm:t>
        <a:bodyPr/>
        <a:lstStyle/>
        <a:p>
          <a:endParaRPr lang="es-ES" sz="2000" b="1"/>
        </a:p>
      </dgm:t>
    </dgm:pt>
    <dgm:pt modelId="{2CEEE719-F980-4B04-BDD2-64E44B50E336}" type="pres">
      <dgm:prSet presAssocID="{C870BDAB-CBA2-4052-8406-80F135FEE6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o-RO"/>
        </a:p>
      </dgm:t>
    </dgm:pt>
    <dgm:pt modelId="{CF158792-E586-4A29-97A1-527F32934A61}" type="pres">
      <dgm:prSet presAssocID="{41E453B8-F14B-47EA-A9B4-D216AF360769}" presName="parentLin" presStyleCnt="0"/>
      <dgm:spPr/>
    </dgm:pt>
    <dgm:pt modelId="{E2777FC6-6E9A-43AA-9AD5-D736F4642964}" type="pres">
      <dgm:prSet presAssocID="{41E453B8-F14B-47EA-A9B4-D216AF360769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9A7063F4-9131-45C8-B525-6CA0C37769AE}" type="pres">
      <dgm:prSet presAssocID="{41E453B8-F14B-47EA-A9B4-D216AF36076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7AA1850B-C7A0-4E3D-95BF-488D68EDAC74}" type="pres">
      <dgm:prSet presAssocID="{41E453B8-F14B-47EA-A9B4-D216AF360769}" presName="negativeSpace" presStyleCnt="0"/>
      <dgm:spPr/>
    </dgm:pt>
    <dgm:pt modelId="{F800F3B3-0182-43CC-8FA4-E3048E31EA89}" type="pres">
      <dgm:prSet presAssocID="{41E453B8-F14B-47EA-A9B4-D216AF36076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651B148-D6A0-4C84-A7AD-09B3D0BA8441}" type="pres">
      <dgm:prSet presAssocID="{730595F3-5386-4980-8C40-5C9C0787EA44}" presName="spaceBetweenRectangles" presStyleCnt="0"/>
      <dgm:spPr/>
    </dgm:pt>
    <dgm:pt modelId="{1784F427-CFB2-4795-9C83-E2D351CB4195}" type="pres">
      <dgm:prSet presAssocID="{B525A8A7-1B89-4527-9C39-A013EC1D0A38}" presName="parentLin" presStyleCnt="0"/>
      <dgm:spPr/>
    </dgm:pt>
    <dgm:pt modelId="{C6BAD7B1-F302-4C33-9368-5141E4FC21E2}" type="pres">
      <dgm:prSet presAssocID="{B525A8A7-1B89-4527-9C39-A013EC1D0A38}" presName="parentLeftMargin" presStyleLbl="node1" presStyleIdx="0" presStyleCnt="3"/>
      <dgm:spPr/>
      <dgm:t>
        <a:bodyPr/>
        <a:lstStyle/>
        <a:p>
          <a:endParaRPr lang="ro-RO"/>
        </a:p>
      </dgm:t>
    </dgm:pt>
    <dgm:pt modelId="{3AB77026-C782-4C64-BFBD-0FDCA59B1956}" type="pres">
      <dgm:prSet presAssocID="{B525A8A7-1B89-4527-9C39-A013EC1D0A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6F6F33AD-A9B4-47DE-B0F7-486CEA3D5F72}" type="pres">
      <dgm:prSet presAssocID="{B525A8A7-1B89-4527-9C39-A013EC1D0A38}" presName="negativeSpace" presStyleCnt="0"/>
      <dgm:spPr/>
    </dgm:pt>
    <dgm:pt modelId="{E63192DF-0DBB-4D6C-9DA3-30999ED60E34}" type="pres">
      <dgm:prSet presAssocID="{B525A8A7-1B89-4527-9C39-A013EC1D0A3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D112504-92A9-4638-9425-776D93F335E6}" type="pres">
      <dgm:prSet presAssocID="{34311598-D108-4AF9-A24E-9380FE5BC545}" presName="spaceBetweenRectangles" presStyleCnt="0"/>
      <dgm:spPr/>
    </dgm:pt>
    <dgm:pt modelId="{1552F24C-3B61-485F-8240-21CA25684F19}" type="pres">
      <dgm:prSet presAssocID="{A077F6F0-3104-4D45-B48C-ABD14C38E62D}" presName="parentLin" presStyleCnt="0"/>
      <dgm:spPr/>
    </dgm:pt>
    <dgm:pt modelId="{7C31FCB9-C82B-424F-822D-9DC258583F8C}" type="pres">
      <dgm:prSet presAssocID="{A077F6F0-3104-4D45-B48C-ABD14C38E62D}" presName="parentLeftMargin" presStyleLbl="node1" presStyleIdx="1" presStyleCnt="3"/>
      <dgm:spPr/>
      <dgm:t>
        <a:bodyPr/>
        <a:lstStyle/>
        <a:p>
          <a:endParaRPr lang="ro-RO"/>
        </a:p>
      </dgm:t>
    </dgm:pt>
    <dgm:pt modelId="{C0B5E4D7-FD17-43AF-8071-27E1FB63AA5A}" type="pres">
      <dgm:prSet presAssocID="{A077F6F0-3104-4D45-B48C-ABD14C38E62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59B9B103-028A-42E7-A812-2D622A7EAE46}" type="pres">
      <dgm:prSet presAssocID="{A077F6F0-3104-4D45-B48C-ABD14C38E62D}" presName="negativeSpace" presStyleCnt="0"/>
      <dgm:spPr/>
    </dgm:pt>
    <dgm:pt modelId="{3095D15A-7621-46C5-A9DB-813DE095F894}" type="pres">
      <dgm:prSet presAssocID="{A077F6F0-3104-4D45-B48C-ABD14C38E62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</dgm:ptLst>
  <dgm:cxnLst>
    <dgm:cxn modelId="{84476EBA-4802-45F6-959B-A3FE0A08B2E2}" type="presOf" srcId="{B525A8A7-1B89-4527-9C39-A013EC1D0A38}" destId="{C6BAD7B1-F302-4C33-9368-5141E4FC21E2}" srcOrd="0" destOrd="0" presId="urn:microsoft.com/office/officeart/2005/8/layout/list1"/>
    <dgm:cxn modelId="{E4941248-7FC6-4150-A5E6-B6652E8F658F}" type="presOf" srcId="{A077F6F0-3104-4D45-B48C-ABD14C38E62D}" destId="{C0B5E4D7-FD17-43AF-8071-27E1FB63AA5A}" srcOrd="1" destOrd="0" presId="urn:microsoft.com/office/officeart/2005/8/layout/list1"/>
    <dgm:cxn modelId="{36B1E915-8A47-4F16-8671-0A90B765D6CC}" srcId="{C870BDAB-CBA2-4052-8406-80F135FEE6C7}" destId="{B525A8A7-1B89-4527-9C39-A013EC1D0A38}" srcOrd="1" destOrd="0" parTransId="{888B2529-80B4-4D87-9ACA-CE022E1515BA}" sibTransId="{34311598-D108-4AF9-A24E-9380FE5BC545}"/>
    <dgm:cxn modelId="{FC359509-66E4-4723-9891-3D1AFA8C427C}" srcId="{C870BDAB-CBA2-4052-8406-80F135FEE6C7}" destId="{A077F6F0-3104-4D45-B48C-ABD14C38E62D}" srcOrd="2" destOrd="0" parTransId="{700FEDC7-B783-4537-8032-AD68C11E19C5}" sibTransId="{EA175109-05FB-4BB2-945B-0C4DB8B8CD03}"/>
    <dgm:cxn modelId="{89A93A38-568F-4B74-8918-373397E1F595}" srcId="{C870BDAB-CBA2-4052-8406-80F135FEE6C7}" destId="{41E453B8-F14B-47EA-A9B4-D216AF360769}" srcOrd="0" destOrd="0" parTransId="{7F7AE0F2-DE80-4AEB-A89B-D108FD90FE76}" sibTransId="{730595F3-5386-4980-8C40-5C9C0787EA44}"/>
    <dgm:cxn modelId="{279F2BE8-FD40-439E-B84B-43A4FFEBEFB3}" srcId="{B525A8A7-1B89-4527-9C39-A013EC1D0A38}" destId="{153CB4F5-F67B-43CF-9498-4E700ED64D20}" srcOrd="0" destOrd="0" parTransId="{594E8D77-B4E2-4630-9B07-5C07293FE18E}" sibTransId="{40E9D61E-AD97-4453-B372-83F8710A36FD}"/>
    <dgm:cxn modelId="{7B739F7C-1FAE-462F-93D1-133C4051555C}" type="presOf" srcId="{41E453B8-F14B-47EA-A9B4-D216AF360769}" destId="{9A7063F4-9131-45C8-B525-6CA0C37769AE}" srcOrd="1" destOrd="0" presId="urn:microsoft.com/office/officeart/2005/8/layout/list1"/>
    <dgm:cxn modelId="{4A6C32CB-FA9A-41B1-9F2C-CA381AB7A97A}" type="presOf" srcId="{0F467AEC-8AA7-4B98-9C8A-DCA83384CCAC}" destId="{3095D15A-7621-46C5-A9DB-813DE095F894}" srcOrd="0" destOrd="0" presId="urn:microsoft.com/office/officeart/2005/8/layout/list1"/>
    <dgm:cxn modelId="{6F809A8B-F777-4660-B7C0-B9F2D6EC3678}" type="presOf" srcId="{41E453B8-F14B-47EA-A9B4-D216AF360769}" destId="{E2777FC6-6E9A-43AA-9AD5-D736F4642964}" srcOrd="0" destOrd="0" presId="urn:microsoft.com/office/officeart/2005/8/layout/list1"/>
    <dgm:cxn modelId="{6B503BD9-B2D4-4A8A-88FC-E01D41C9757F}" type="presOf" srcId="{2A870A9D-951F-489D-AD04-7670261A3C2D}" destId="{F800F3B3-0182-43CC-8FA4-E3048E31EA89}" srcOrd="0" destOrd="0" presId="urn:microsoft.com/office/officeart/2005/8/layout/list1"/>
    <dgm:cxn modelId="{35DA3AAA-D2F9-4EBC-B6BE-C68C72482291}" type="presOf" srcId="{153CB4F5-F67B-43CF-9498-4E700ED64D20}" destId="{E63192DF-0DBB-4D6C-9DA3-30999ED60E34}" srcOrd="0" destOrd="0" presId="urn:microsoft.com/office/officeart/2005/8/layout/list1"/>
    <dgm:cxn modelId="{92D46A78-5B25-4EB1-9BDB-3A4300AD96B5}" type="presOf" srcId="{C870BDAB-CBA2-4052-8406-80F135FEE6C7}" destId="{2CEEE719-F980-4B04-BDD2-64E44B50E336}" srcOrd="0" destOrd="0" presId="urn:microsoft.com/office/officeart/2005/8/layout/list1"/>
    <dgm:cxn modelId="{2317BC0C-037D-40B0-870F-9B5975908A70}" type="presOf" srcId="{B525A8A7-1B89-4527-9C39-A013EC1D0A38}" destId="{3AB77026-C782-4C64-BFBD-0FDCA59B1956}" srcOrd="1" destOrd="0" presId="urn:microsoft.com/office/officeart/2005/8/layout/list1"/>
    <dgm:cxn modelId="{D1FF4E8B-189C-47D8-A813-2A55236E6259}" srcId="{41E453B8-F14B-47EA-A9B4-D216AF360769}" destId="{2A870A9D-951F-489D-AD04-7670261A3C2D}" srcOrd="0" destOrd="0" parTransId="{57D24A0D-C3C0-4095-AC4A-251E76DA0D27}" sibTransId="{59E7517C-A499-4E6D-91EA-8591B2AFC05C}"/>
    <dgm:cxn modelId="{346486D0-20B7-4B5F-98FF-684CF14ADC85}" srcId="{A077F6F0-3104-4D45-B48C-ABD14C38E62D}" destId="{0F467AEC-8AA7-4B98-9C8A-DCA83384CCAC}" srcOrd="0" destOrd="0" parTransId="{0DC2D0C7-780F-426D-ACBB-FB4D603E8960}" sibTransId="{B4E0CAC2-89D7-4EE1-8F7C-8C93962BBA81}"/>
    <dgm:cxn modelId="{B05A688C-A17C-49C1-83C5-C232692212A0}" type="presOf" srcId="{A077F6F0-3104-4D45-B48C-ABD14C38E62D}" destId="{7C31FCB9-C82B-424F-822D-9DC258583F8C}" srcOrd="0" destOrd="0" presId="urn:microsoft.com/office/officeart/2005/8/layout/list1"/>
    <dgm:cxn modelId="{E07F51F9-8DC2-4B3B-993C-59165D60A366}" type="presParOf" srcId="{2CEEE719-F980-4B04-BDD2-64E44B50E336}" destId="{CF158792-E586-4A29-97A1-527F32934A61}" srcOrd="0" destOrd="0" presId="urn:microsoft.com/office/officeart/2005/8/layout/list1"/>
    <dgm:cxn modelId="{71761D55-4184-4EF6-B1D1-8A5F504F994A}" type="presParOf" srcId="{CF158792-E586-4A29-97A1-527F32934A61}" destId="{E2777FC6-6E9A-43AA-9AD5-D736F4642964}" srcOrd="0" destOrd="0" presId="urn:microsoft.com/office/officeart/2005/8/layout/list1"/>
    <dgm:cxn modelId="{D00EB6CF-D1CE-4658-A4E8-88E6494ECA23}" type="presParOf" srcId="{CF158792-E586-4A29-97A1-527F32934A61}" destId="{9A7063F4-9131-45C8-B525-6CA0C37769AE}" srcOrd="1" destOrd="0" presId="urn:microsoft.com/office/officeart/2005/8/layout/list1"/>
    <dgm:cxn modelId="{4615B4D6-0399-4402-8E3C-6496BE768FFF}" type="presParOf" srcId="{2CEEE719-F980-4B04-BDD2-64E44B50E336}" destId="{7AA1850B-C7A0-4E3D-95BF-488D68EDAC74}" srcOrd="1" destOrd="0" presId="urn:microsoft.com/office/officeart/2005/8/layout/list1"/>
    <dgm:cxn modelId="{A565D190-4FA3-4BE1-B8B4-CFAC02E08BE5}" type="presParOf" srcId="{2CEEE719-F980-4B04-BDD2-64E44B50E336}" destId="{F800F3B3-0182-43CC-8FA4-E3048E31EA89}" srcOrd="2" destOrd="0" presId="urn:microsoft.com/office/officeart/2005/8/layout/list1"/>
    <dgm:cxn modelId="{BB679A8B-E0AD-4B1E-BE00-86284470BD44}" type="presParOf" srcId="{2CEEE719-F980-4B04-BDD2-64E44B50E336}" destId="{C651B148-D6A0-4C84-A7AD-09B3D0BA8441}" srcOrd="3" destOrd="0" presId="urn:microsoft.com/office/officeart/2005/8/layout/list1"/>
    <dgm:cxn modelId="{9A0C5E5F-7874-4F59-B5C6-029B7C249C87}" type="presParOf" srcId="{2CEEE719-F980-4B04-BDD2-64E44B50E336}" destId="{1784F427-CFB2-4795-9C83-E2D351CB4195}" srcOrd="4" destOrd="0" presId="urn:microsoft.com/office/officeart/2005/8/layout/list1"/>
    <dgm:cxn modelId="{101D2478-6507-461E-9AF1-32989F26E455}" type="presParOf" srcId="{1784F427-CFB2-4795-9C83-E2D351CB4195}" destId="{C6BAD7B1-F302-4C33-9368-5141E4FC21E2}" srcOrd="0" destOrd="0" presId="urn:microsoft.com/office/officeart/2005/8/layout/list1"/>
    <dgm:cxn modelId="{E0423823-0F04-4D0E-99CC-F5FF083BCBD3}" type="presParOf" srcId="{1784F427-CFB2-4795-9C83-E2D351CB4195}" destId="{3AB77026-C782-4C64-BFBD-0FDCA59B1956}" srcOrd="1" destOrd="0" presId="urn:microsoft.com/office/officeart/2005/8/layout/list1"/>
    <dgm:cxn modelId="{BB988951-D366-4EE1-9AD0-4C4B641E9111}" type="presParOf" srcId="{2CEEE719-F980-4B04-BDD2-64E44B50E336}" destId="{6F6F33AD-A9B4-47DE-B0F7-486CEA3D5F72}" srcOrd="5" destOrd="0" presId="urn:microsoft.com/office/officeart/2005/8/layout/list1"/>
    <dgm:cxn modelId="{9D76B9F8-A825-4AAD-83A2-2410CB6CF985}" type="presParOf" srcId="{2CEEE719-F980-4B04-BDD2-64E44B50E336}" destId="{E63192DF-0DBB-4D6C-9DA3-30999ED60E34}" srcOrd="6" destOrd="0" presId="urn:microsoft.com/office/officeart/2005/8/layout/list1"/>
    <dgm:cxn modelId="{E1E10015-3B8C-496C-BF4A-7E0F4933A80F}" type="presParOf" srcId="{2CEEE719-F980-4B04-BDD2-64E44B50E336}" destId="{9D112504-92A9-4638-9425-776D93F335E6}" srcOrd="7" destOrd="0" presId="urn:microsoft.com/office/officeart/2005/8/layout/list1"/>
    <dgm:cxn modelId="{0E02C520-62C7-49C7-B49D-65F5B9C42AB1}" type="presParOf" srcId="{2CEEE719-F980-4B04-BDD2-64E44B50E336}" destId="{1552F24C-3B61-485F-8240-21CA25684F19}" srcOrd="8" destOrd="0" presId="urn:microsoft.com/office/officeart/2005/8/layout/list1"/>
    <dgm:cxn modelId="{E748E494-820B-484C-AE34-66AF3076D658}" type="presParOf" srcId="{1552F24C-3B61-485F-8240-21CA25684F19}" destId="{7C31FCB9-C82B-424F-822D-9DC258583F8C}" srcOrd="0" destOrd="0" presId="urn:microsoft.com/office/officeart/2005/8/layout/list1"/>
    <dgm:cxn modelId="{13841E01-7D95-4DF6-BD46-4A395F6009A3}" type="presParOf" srcId="{1552F24C-3B61-485F-8240-21CA25684F19}" destId="{C0B5E4D7-FD17-43AF-8071-27E1FB63AA5A}" srcOrd="1" destOrd="0" presId="urn:microsoft.com/office/officeart/2005/8/layout/list1"/>
    <dgm:cxn modelId="{8FB2FA36-120B-4CB7-9649-0A90E92D4CE4}" type="presParOf" srcId="{2CEEE719-F980-4B04-BDD2-64E44B50E336}" destId="{59B9B103-028A-42E7-A812-2D622A7EAE46}" srcOrd="9" destOrd="0" presId="urn:microsoft.com/office/officeart/2005/8/layout/list1"/>
    <dgm:cxn modelId="{192130A1-75AF-4652-AD18-1559756B816C}" type="presParOf" srcId="{2CEEE719-F980-4B04-BDD2-64E44B50E336}" destId="{3095D15A-7621-46C5-A9DB-813DE095F8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347B2C-1D3E-4F74-A523-6C8081B6CD04}">
      <dsp:nvSpPr>
        <dsp:cNvPr id="0" name=""/>
        <dsp:cNvSpPr/>
      </dsp:nvSpPr>
      <dsp:spPr>
        <a:xfrm>
          <a:off x="0" y="0"/>
          <a:ext cx="9143995" cy="1293174"/>
        </a:xfrm>
        <a:prstGeom prst="roundRect">
          <a:avLst>
            <a:gd name="adj" fmla="val 10000"/>
          </a:avLst>
        </a:prstGeom>
        <a:solidFill>
          <a:srgbClr val="C00000">
            <a:alpha val="89804"/>
          </a:srgb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057EB-C6AB-4346-AA2C-22DAC05B12A0}">
      <dsp:nvSpPr>
        <dsp:cNvPr id="0" name=""/>
        <dsp:cNvSpPr/>
      </dsp:nvSpPr>
      <dsp:spPr>
        <a:xfrm>
          <a:off x="322558" y="172423"/>
          <a:ext cx="1027203" cy="948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860" t="20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1A78F38-EC34-4A9D-9CB9-FC54EE1D1D50}">
      <dsp:nvSpPr>
        <dsp:cNvPr id="0" name=""/>
        <dsp:cNvSpPr/>
      </dsp:nvSpPr>
      <dsp:spPr>
        <a:xfrm rot="10800000">
          <a:off x="275009" y="1293174"/>
          <a:ext cx="1122302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Un </a:t>
          </a:r>
          <a:r>
            <a:rPr lang="ro-RO" sz="2000" b="1" kern="1200" dirty="0">
              <a:solidFill>
                <a:schemeClr val="tx1"/>
              </a:solidFill>
            </a:rPr>
            <a:t>trup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275009" y="1293174"/>
        <a:ext cx="1122302" cy="1580546"/>
      </dsp:txXfrm>
    </dsp:sp>
    <dsp:sp modelId="{0A49C1D4-C9ED-4F3E-9F86-EC82A2B80294}">
      <dsp:nvSpPr>
        <dsp:cNvPr id="0" name=""/>
        <dsp:cNvSpPr/>
      </dsp:nvSpPr>
      <dsp:spPr>
        <a:xfrm>
          <a:off x="1646891" y="172423"/>
          <a:ext cx="1027203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01051E6-AB64-44A4-BD2F-12F49B3FED91}">
      <dsp:nvSpPr>
        <dsp:cNvPr id="0" name=""/>
        <dsp:cNvSpPr/>
      </dsp:nvSpPr>
      <dsp:spPr>
        <a:xfrm rot="10800000">
          <a:off x="1500031" y="1293174"/>
          <a:ext cx="1320922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Un </a:t>
          </a:r>
          <a:r>
            <a:rPr lang="ro-RO" sz="2000" b="1" kern="1200" dirty="0">
              <a:solidFill>
                <a:schemeClr val="tx1"/>
              </a:solidFill>
            </a:rPr>
            <a:t>Duh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1500031" y="1293174"/>
        <a:ext cx="1320922" cy="1580546"/>
      </dsp:txXfrm>
    </dsp:sp>
    <dsp:sp modelId="{0FD46372-9857-4B87-9B2D-49C1BA22A061}">
      <dsp:nvSpPr>
        <dsp:cNvPr id="0" name=""/>
        <dsp:cNvSpPr/>
      </dsp:nvSpPr>
      <dsp:spPr>
        <a:xfrm>
          <a:off x="2984279" y="172423"/>
          <a:ext cx="1027203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B28FAB1-90C8-4A52-BC11-0ABB170DBC2A}">
      <dsp:nvSpPr>
        <dsp:cNvPr id="0" name=""/>
        <dsp:cNvSpPr/>
      </dsp:nvSpPr>
      <dsp:spPr>
        <a:xfrm rot="10800000">
          <a:off x="2923674" y="1293174"/>
          <a:ext cx="1148413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142240" rIns="3600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O </a:t>
          </a:r>
          <a:r>
            <a:rPr lang="ro-RO" sz="2000" b="1" kern="1200" dirty="0" smtClean="0">
              <a:solidFill>
                <a:schemeClr val="tx1"/>
              </a:solidFill>
            </a:rPr>
            <a:t>speranţă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2923674" y="1293174"/>
        <a:ext cx="1148413" cy="1580546"/>
      </dsp:txXfrm>
    </dsp:sp>
    <dsp:sp modelId="{8EDBBE7D-58A5-4947-8051-30A8C72F5AE6}">
      <dsp:nvSpPr>
        <dsp:cNvPr id="0" name=""/>
        <dsp:cNvSpPr/>
      </dsp:nvSpPr>
      <dsp:spPr>
        <a:xfrm>
          <a:off x="4174808" y="172423"/>
          <a:ext cx="1027203" cy="94832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r="1358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0E2DB7-2D3E-4FD4-9DFB-420470DDC41D}">
      <dsp:nvSpPr>
        <dsp:cNvPr id="0" name=""/>
        <dsp:cNvSpPr/>
      </dsp:nvSpPr>
      <dsp:spPr>
        <a:xfrm rot="10800000">
          <a:off x="4174808" y="1293174"/>
          <a:ext cx="1027203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>
              <a:solidFill>
                <a:schemeClr val="tx1"/>
              </a:solidFill>
            </a:rPr>
            <a:t>Un </a:t>
          </a:r>
          <a:r>
            <a:rPr lang="ro-RO" sz="2000" b="1" kern="1200" dirty="0">
              <a:solidFill>
                <a:schemeClr val="tx1"/>
              </a:solidFill>
            </a:rPr>
            <a:t>Domn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4174808" y="1293174"/>
        <a:ext cx="1027203" cy="1580546"/>
      </dsp:txXfrm>
    </dsp:sp>
    <dsp:sp modelId="{B1CFB72C-C119-41AA-9E00-5D1F7FF41AF2}">
      <dsp:nvSpPr>
        <dsp:cNvPr id="0" name=""/>
        <dsp:cNvSpPr/>
      </dsp:nvSpPr>
      <dsp:spPr>
        <a:xfrm>
          <a:off x="5304732" y="172423"/>
          <a:ext cx="1027203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C04DFE-F0A7-459D-8765-22858A9BA31C}">
      <dsp:nvSpPr>
        <dsp:cNvPr id="0" name=""/>
        <dsp:cNvSpPr/>
      </dsp:nvSpPr>
      <dsp:spPr>
        <a:xfrm rot="10800000">
          <a:off x="5304732" y="1293174"/>
          <a:ext cx="1027203" cy="15805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O </a:t>
          </a:r>
          <a:r>
            <a:rPr lang="ro-RO" sz="2000" b="1" kern="1200" dirty="0" smtClean="0">
              <a:solidFill>
                <a:schemeClr val="tx1"/>
              </a:solidFill>
            </a:rPr>
            <a:t>credinţă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5304732" y="1293174"/>
        <a:ext cx="1027203" cy="1580546"/>
      </dsp:txXfrm>
    </dsp:sp>
    <dsp:sp modelId="{F8FD77D2-72C5-4205-ACF9-4FE0424E4FB6}">
      <dsp:nvSpPr>
        <dsp:cNvPr id="0" name=""/>
        <dsp:cNvSpPr/>
      </dsp:nvSpPr>
      <dsp:spPr>
        <a:xfrm>
          <a:off x="6490259" y="172423"/>
          <a:ext cx="1027203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5DCEE4-D7CB-431E-95A1-692FB4EFBD3C}">
      <dsp:nvSpPr>
        <dsp:cNvPr id="0" name=""/>
        <dsp:cNvSpPr/>
      </dsp:nvSpPr>
      <dsp:spPr>
        <a:xfrm rot="10800000">
          <a:off x="6434656" y="1293174"/>
          <a:ext cx="1138408" cy="1580546"/>
        </a:xfrm>
        <a:prstGeom prst="round2SameRect">
          <a:avLst>
            <a:gd name="adj1" fmla="val 10500"/>
            <a:gd name="adj2" fmla="val 0"/>
          </a:avLst>
        </a:prstGeom>
        <a:solidFill>
          <a:srgbClr val="AE78D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Un botez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6434656" y="1293174"/>
        <a:ext cx="1138408" cy="1580546"/>
      </dsp:txXfrm>
    </dsp:sp>
    <dsp:sp modelId="{3C27B98A-5155-42E3-A771-C57C9002578C}">
      <dsp:nvSpPr>
        <dsp:cNvPr id="0" name=""/>
        <dsp:cNvSpPr/>
      </dsp:nvSpPr>
      <dsp:spPr>
        <a:xfrm>
          <a:off x="7758784" y="172423"/>
          <a:ext cx="1027203" cy="94832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222DE0A-B08B-44F4-97BE-CA5DA4983F61}">
      <dsp:nvSpPr>
        <dsp:cNvPr id="0" name=""/>
        <dsp:cNvSpPr/>
      </dsp:nvSpPr>
      <dsp:spPr>
        <a:xfrm rot="10800000">
          <a:off x="7675785" y="1293174"/>
          <a:ext cx="1193199" cy="1580546"/>
        </a:xfrm>
        <a:prstGeom prst="round2SameRect">
          <a:avLst>
            <a:gd name="adj1" fmla="val 10500"/>
            <a:gd name="adj2" fmla="val 0"/>
          </a:avLst>
        </a:prstGeom>
        <a:solidFill>
          <a:srgbClr val="92CDCC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42240" rIns="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</a:rPr>
            <a:t>Un </a:t>
          </a:r>
          <a:r>
            <a:rPr lang="ro-RO" sz="1900" b="1" kern="1200" dirty="0">
              <a:solidFill>
                <a:schemeClr val="tx1"/>
              </a:solidFill>
            </a:rPr>
            <a:t>Dumnezeu</a:t>
          </a:r>
          <a:r>
            <a:rPr lang="ro-RO" sz="2000" b="1" kern="1200" dirty="0">
              <a:solidFill>
                <a:schemeClr val="tx1"/>
              </a:solidFill>
            </a:rPr>
            <a:t> </a:t>
          </a:r>
          <a:r>
            <a:rPr lang="ro-RO" sz="2000" b="1" kern="1200" dirty="0" smtClean="0">
              <a:solidFill>
                <a:schemeClr val="tx1"/>
              </a:solidFill>
            </a:rPr>
            <a:t>şi </a:t>
          </a:r>
          <a:r>
            <a:rPr lang="ro-RO" sz="2000" b="1" kern="1200" dirty="0">
              <a:solidFill>
                <a:schemeClr val="tx1"/>
              </a:solidFill>
            </a:rPr>
            <a:t>Tată al tuturor </a:t>
          </a:r>
          <a:endParaRPr lang="es-ES" sz="2000" b="1" kern="1200" dirty="0">
            <a:solidFill>
              <a:schemeClr val="tx1"/>
            </a:solidFill>
          </a:endParaRPr>
        </a:p>
      </dsp:txBody>
      <dsp:txXfrm rot="10800000">
        <a:off x="7675785" y="1293174"/>
        <a:ext cx="1193199" cy="15805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00F3B3-0182-43CC-8FA4-E3048E31EA89}">
      <dsp:nvSpPr>
        <dsp:cNvPr id="0" name=""/>
        <dsp:cNvSpPr/>
      </dsp:nvSpPr>
      <dsp:spPr>
        <a:xfrm>
          <a:off x="0" y="183544"/>
          <a:ext cx="5555411" cy="11970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/>
            <a:t>Conversaţiile </a:t>
          </a:r>
          <a:r>
            <a:rPr lang="ro-RO" sz="2000" b="1" kern="1200" dirty="0"/>
            <a:t>noastre sunt centrate pe lucrurile lui Dumnezeu</a:t>
          </a:r>
          <a:r>
            <a:rPr lang="es-ES" sz="2000" b="1" kern="1200" dirty="0"/>
            <a:t>, </a:t>
          </a:r>
          <a:r>
            <a:rPr lang="ro-RO" sz="2000" b="1" kern="1200" dirty="0"/>
            <a:t>cu bucurie </a:t>
          </a:r>
          <a:r>
            <a:rPr lang="ro-RO" sz="2000" b="1" kern="1200" dirty="0" smtClean="0"/>
            <a:t>şi </a:t>
          </a:r>
          <a:r>
            <a:rPr lang="ro-RO" sz="2000" b="1" kern="1200" dirty="0"/>
            <a:t>cu un duh de supunere </a:t>
          </a:r>
          <a:r>
            <a:rPr lang="es-ES" sz="2000" b="1" kern="1200" dirty="0"/>
            <a:t>(5:19-21).</a:t>
          </a:r>
        </a:p>
      </dsp:txBody>
      <dsp:txXfrm>
        <a:off x="0" y="183544"/>
        <a:ext cx="5555411" cy="1197000"/>
      </dsp:txXfrm>
    </dsp:sp>
    <dsp:sp modelId="{9A7063F4-9131-45C8-B525-6CA0C37769AE}">
      <dsp:nvSpPr>
        <dsp:cNvPr id="0" name=""/>
        <dsp:cNvSpPr/>
      </dsp:nvSpPr>
      <dsp:spPr>
        <a:xfrm>
          <a:off x="277770" y="35944"/>
          <a:ext cx="3888787" cy="29520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Relaţiile </a:t>
          </a:r>
          <a:r>
            <a:rPr lang="ro-RO" sz="2000" b="1" kern="1200" dirty="0"/>
            <a:t>sociale</a:t>
          </a:r>
          <a:r>
            <a:rPr lang="es-ES" sz="2000" b="1" kern="1200" dirty="0"/>
            <a:t>:</a:t>
          </a:r>
        </a:p>
      </dsp:txBody>
      <dsp:txXfrm>
        <a:off x="277770" y="35944"/>
        <a:ext cx="3888787" cy="295200"/>
      </dsp:txXfrm>
    </dsp:sp>
    <dsp:sp modelId="{E63192DF-0DBB-4D6C-9DA3-30999ED60E34}">
      <dsp:nvSpPr>
        <dsp:cNvPr id="0" name=""/>
        <dsp:cNvSpPr/>
      </dsp:nvSpPr>
      <dsp:spPr>
        <a:xfrm>
          <a:off x="0" y="1582144"/>
          <a:ext cx="5555411" cy="119700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/>
            <a:t>Între </a:t>
          </a:r>
          <a:r>
            <a:rPr lang="ro-RO" sz="2000" b="1" kern="1200" dirty="0" smtClean="0"/>
            <a:t>soţi </a:t>
          </a:r>
          <a:r>
            <a:rPr lang="ro-RO" sz="2000" b="1" kern="1200" dirty="0"/>
            <a:t>se manifestă respectul </a:t>
          </a:r>
          <a:r>
            <a:rPr lang="ro-RO" sz="2000" b="1" kern="1200" dirty="0" smtClean="0"/>
            <a:t>şi </a:t>
          </a:r>
          <a:r>
            <a:rPr lang="ro-RO" sz="2000" b="1" kern="1200" dirty="0"/>
            <a:t>dragostea altruistă a lui Hristos</a:t>
          </a:r>
          <a:r>
            <a:rPr lang="es-ES" sz="2000" b="1" kern="1200" dirty="0"/>
            <a:t>. </a:t>
          </a:r>
          <a:r>
            <a:rPr lang="ro-RO" sz="2000" b="1" kern="1200" dirty="0"/>
            <a:t>La fel se întâmplă între </a:t>
          </a:r>
          <a:r>
            <a:rPr lang="ro-RO" sz="2000" b="1" kern="1200" dirty="0" smtClean="0"/>
            <a:t>părinţi şi </a:t>
          </a:r>
          <a:r>
            <a:rPr lang="ro-RO" sz="2000" b="1" kern="1200" dirty="0"/>
            <a:t>copii </a:t>
          </a:r>
          <a:r>
            <a:rPr lang="es-ES" sz="2000" b="1" kern="1200" dirty="0"/>
            <a:t>(5:22-6:4).</a:t>
          </a:r>
        </a:p>
      </dsp:txBody>
      <dsp:txXfrm>
        <a:off x="0" y="1582144"/>
        <a:ext cx="5555411" cy="1197000"/>
      </dsp:txXfrm>
    </dsp:sp>
    <dsp:sp modelId="{3AB77026-C782-4C64-BFBD-0FDCA59B1956}">
      <dsp:nvSpPr>
        <dsp:cNvPr id="0" name=""/>
        <dsp:cNvSpPr/>
      </dsp:nvSpPr>
      <dsp:spPr>
        <a:xfrm>
          <a:off x="277770" y="1434544"/>
          <a:ext cx="3888787" cy="29520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Relaţiile </a:t>
          </a:r>
          <a:r>
            <a:rPr lang="ro-RO" sz="2000" b="1" kern="1200" dirty="0"/>
            <a:t>familiale</a:t>
          </a:r>
          <a:r>
            <a:rPr lang="es-ES" sz="2000" b="1" kern="1200" dirty="0"/>
            <a:t>:</a:t>
          </a:r>
        </a:p>
      </dsp:txBody>
      <dsp:txXfrm>
        <a:off x="277770" y="1434544"/>
        <a:ext cx="3888787" cy="295200"/>
      </dsp:txXfrm>
    </dsp:sp>
    <dsp:sp modelId="{3095D15A-7621-46C5-A9DB-813DE095F894}">
      <dsp:nvSpPr>
        <dsp:cNvPr id="0" name=""/>
        <dsp:cNvSpPr/>
      </dsp:nvSpPr>
      <dsp:spPr>
        <a:xfrm>
          <a:off x="0" y="2980745"/>
          <a:ext cx="5555411" cy="119700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162" tIns="208280" rIns="4311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2000" b="1" kern="1200" dirty="0" smtClean="0"/>
            <a:t>Şefii şi subordonaţii </a:t>
          </a:r>
          <a:r>
            <a:rPr lang="ro-RO" sz="2000" b="1" kern="1200" dirty="0"/>
            <a:t>se respectă reciproc</a:t>
          </a:r>
          <a:r>
            <a:rPr lang="es-ES" sz="2000" b="1" kern="1200" dirty="0"/>
            <a:t>, </a:t>
          </a:r>
          <a:r>
            <a:rPr lang="ro-RO" sz="2000" b="1" kern="1200" dirty="0" smtClean="0"/>
            <a:t>ştiind </a:t>
          </a:r>
          <a:r>
            <a:rPr lang="ro-RO" sz="2000" b="1" kern="1200" dirty="0"/>
            <a:t>că </a:t>
          </a:r>
          <a:r>
            <a:rPr lang="ro-RO" sz="2000" b="1" kern="1200" dirty="0" smtClean="0"/>
            <a:t>toţi </a:t>
          </a:r>
          <a:r>
            <a:rPr lang="ro-RO" sz="2000" b="1" kern="1200" dirty="0"/>
            <a:t>suntem egali înaintea lui Dumnezeu </a:t>
          </a:r>
          <a:r>
            <a:rPr lang="es-ES" sz="2000" b="1" kern="1200" dirty="0"/>
            <a:t>(6:5-9).</a:t>
          </a:r>
        </a:p>
      </dsp:txBody>
      <dsp:txXfrm>
        <a:off x="0" y="2980745"/>
        <a:ext cx="5555411" cy="1197000"/>
      </dsp:txXfrm>
    </dsp:sp>
    <dsp:sp modelId="{C0B5E4D7-FD17-43AF-8071-27E1FB63AA5A}">
      <dsp:nvSpPr>
        <dsp:cNvPr id="0" name=""/>
        <dsp:cNvSpPr/>
      </dsp:nvSpPr>
      <dsp:spPr>
        <a:xfrm>
          <a:off x="277770" y="2833145"/>
          <a:ext cx="3888787" cy="29520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987" tIns="0" rIns="14698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 smtClean="0"/>
            <a:t>Relaţiile </a:t>
          </a:r>
          <a:r>
            <a:rPr lang="ro-RO" sz="2000" b="1" kern="1200" dirty="0"/>
            <a:t>laborale</a:t>
          </a:r>
          <a:r>
            <a:rPr lang="es-ES" sz="2000" b="1" kern="1200" dirty="0"/>
            <a:t>:</a:t>
          </a:r>
        </a:p>
      </dsp:txBody>
      <dsp:txXfrm>
        <a:off x="277770" y="2833145"/>
        <a:ext cx="3888787" cy="29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69070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854923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17992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4210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53587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92871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75101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920077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6088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90198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84858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68364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72E6F-57FC-44E2-8DD3-50DDA7D0F276}" type="datetimeFigureOut">
              <a:rPr lang="es-ES" smtClean="0"/>
              <a:pPr/>
              <a:t>21/10/2018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1DD8-921C-4E15-AD2E-27AFF1D8BBD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600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ABC2-F74B-4132-82FF-C4EB44BAE6B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21/10/2018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BFEF8-29BB-4EAA-B035-F00E8256F51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5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2.xm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E68B30B9-8700-4303-9897-23C17F16CD1F}"/>
              </a:ext>
            </a:extLst>
          </p:cNvPr>
          <p:cNvSpPr txBox="1"/>
          <p:nvPr/>
        </p:nvSpPr>
        <p:spPr>
          <a:xfrm>
            <a:off x="0" y="4985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 defTabSz="914400">
              <a:defRPr sz="4400" b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6000" dirty="0"/>
              <a:t>SECRETUL </a:t>
            </a:r>
            <a:r>
              <a:rPr lang="ro-RO" sz="6000" dirty="0" smtClean="0"/>
              <a:t>UNITĂŢII</a:t>
            </a:r>
            <a:endParaRPr lang="ro-RO" sz="6000" dirty="0"/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C842006-D360-4853-BC5F-750D6AC5132F}"/>
              </a:ext>
            </a:extLst>
          </p:cNvPr>
          <p:cNvSpPr txBox="1"/>
          <p:nvPr/>
        </p:nvSpPr>
        <p:spPr>
          <a:xfrm>
            <a:off x="5629447" y="6487064"/>
            <a:ext cx="3514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/>
              <a:t>Studiu </a:t>
            </a:r>
            <a:r>
              <a:rPr lang="ro-RO" b="1" dirty="0" smtClean="0"/>
              <a:t>4 pentru 27 octombrie 2018</a:t>
            </a:r>
            <a:endParaRPr lang="ro-RO" b="1" dirty="0"/>
          </a:p>
        </p:txBody>
      </p:sp>
    </p:spTree>
    <p:extLst>
      <p:ext uri="{BB962C8B-B14F-4D97-AF65-F5344CB8AC3E}">
        <p14:creationId xmlns="" xmlns:p14="http://schemas.microsoft.com/office/powerpoint/2010/main" val="3710463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F28E6A4-8817-4694-8DDF-FBF73F71CDA0}"/>
              </a:ext>
            </a:extLst>
          </p:cNvPr>
          <p:cNvSpPr/>
          <p:nvPr/>
        </p:nvSpPr>
        <p:spPr>
          <a:xfrm>
            <a:off x="115331" y="5346708"/>
            <a:ext cx="8723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prstClr val="white"/>
                </a:solidFill>
                <a:effectLst>
                  <a:glow rad="127000">
                    <a:srgbClr val="222030"/>
                  </a:glow>
                </a:effectLst>
                <a:latin typeface="Cooper Black" pitchFamily="18" charset="0"/>
              </a:rPr>
              <a:t>T.M.</a:t>
            </a:r>
            <a:r>
              <a:rPr lang="ro-RO" b="1" dirty="0" smtClean="0">
                <a:solidFill>
                  <a:prstClr val="white"/>
                </a:solidFill>
                <a:effectLst>
                  <a:glow rad="127000">
                    <a:srgbClr val="222030"/>
                  </a:glow>
                </a:effectLst>
                <a:latin typeface="Comic Sans MS" panose="030F0702030302020204" pitchFamily="66" charset="0"/>
              </a:rPr>
              <a:t> „Căci </a:t>
            </a:r>
            <a:r>
              <a:rPr lang="ro-RO" b="1" dirty="0" smtClean="0">
                <a:solidFill>
                  <a:prstClr val="white"/>
                </a:solidFill>
                <a:effectLst>
                  <a:glow rad="127000">
                    <a:srgbClr val="222030"/>
                  </a:glow>
                </a:effectLst>
                <a:latin typeface="Comic Sans MS" panose="030F0702030302020204" pitchFamily="66" charset="0"/>
              </a:rPr>
              <a:t>a binevoit să ne descopere taina voii Sale după planul pe care-l alcătuise în Sine însuşi, ca să-l aducă la îndeplinire la împlinirea vremurilor, spre </a:t>
            </a:r>
            <a:r>
              <a:rPr lang="ro-RO" b="1" dirty="0" err="1" smtClean="0">
                <a:solidFill>
                  <a:prstClr val="white"/>
                </a:solidFill>
                <a:effectLst>
                  <a:glow rad="127000">
                    <a:srgbClr val="222030"/>
                  </a:glow>
                </a:effectLst>
                <a:latin typeface="Comic Sans MS" panose="030F0702030302020204" pitchFamily="66" charset="0"/>
              </a:rPr>
              <a:t>a-Şi</a:t>
            </a:r>
            <a:r>
              <a:rPr lang="ro-RO" b="1" dirty="0" smtClean="0">
                <a:solidFill>
                  <a:prstClr val="white"/>
                </a:solidFill>
                <a:effectLst>
                  <a:glow rad="127000">
                    <a:srgbClr val="222030"/>
                  </a:glow>
                </a:effectLst>
                <a:latin typeface="Comic Sans MS" panose="030F0702030302020204" pitchFamily="66" charset="0"/>
              </a:rPr>
              <a:t> uni iarăşi într-unul, în Hristos, toate lucrurile: cele din ceruri şi cele de pe pământ.” (Efeseni 1:9,10)</a:t>
            </a:r>
            <a:endParaRPr lang="ro-RO" b="1" dirty="0">
              <a:solidFill>
                <a:prstClr val="white"/>
              </a:solidFill>
              <a:effectLst>
                <a:glow rad="127000">
                  <a:srgbClr val="222030"/>
                </a:glo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9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A3BD4392-211C-42AE-9CF9-EBC675556268}"/>
              </a:ext>
            </a:extLst>
          </p:cNvPr>
          <p:cNvSpPr txBox="1"/>
          <p:nvPr/>
        </p:nvSpPr>
        <p:spPr>
          <a:xfrm>
            <a:off x="3873261" y="2885183"/>
            <a:ext cx="52103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SECRETUL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UNITĂŢII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Unitate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în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Hristos. Efeseni 1:3-14.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Unitate </a:t>
            </a:r>
            <a:r>
              <a:rPr lang="ro-RO" sz="20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fără </a:t>
            </a: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graniţe. Efeseni 2:11-22.</a:t>
            </a:r>
          </a:p>
          <a:p>
            <a:pPr>
              <a:spcBef>
                <a:spcPts val="18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DOMENII </a:t>
            </a:r>
            <a:r>
              <a:rPr lang="ro-RO" sz="2400" b="1" dirty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ALE </a:t>
            </a:r>
            <a:r>
              <a:rPr lang="ro-RO" sz="24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UNITĂŢII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Unitatea şi Biserica. Efeseni 4:1-6.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Unitatea şi conducătorii. Efeseni 4:11-12.</a:t>
            </a:r>
          </a:p>
          <a:p>
            <a:pPr>
              <a:spcBef>
                <a:spcPts val="1800"/>
              </a:spcBef>
            </a:pPr>
            <a:r>
              <a:rPr lang="ro-RO" sz="2000" b="1" dirty="0" smtClean="0">
                <a:solidFill>
                  <a:schemeClr val="bg1"/>
                </a:solidFill>
                <a:effectLst>
                  <a:glow rad="127000">
                    <a:srgbClr val="242A39"/>
                  </a:glow>
                </a:effectLst>
              </a:rPr>
              <a:t>	Unitatea şi relaţiile. Efeseni 5:15-6:9.</a:t>
            </a:r>
            <a:endParaRPr lang="ro-RO" sz="2000" b="1" dirty="0">
              <a:solidFill>
                <a:schemeClr val="bg1"/>
              </a:solidFill>
              <a:effectLst>
                <a:glow rad="127000">
                  <a:srgbClr val="242A39"/>
                </a:glo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427BCAA4-CA3E-4343-B1CA-C9C64A03C67D}"/>
              </a:ext>
            </a:extLst>
          </p:cNvPr>
          <p:cNvSpPr txBox="1"/>
          <p:nvPr/>
        </p:nvSpPr>
        <p:spPr>
          <a:xfrm>
            <a:off x="474453" y="144901"/>
            <a:ext cx="8341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Scriind epistola către </a:t>
            </a:r>
            <a:r>
              <a:rPr lang="ro-RO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efeseni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apostolul Pavel avea în minte tema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unităţii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bisericii. </a:t>
            </a:r>
          </a:p>
          <a:p>
            <a:pPr>
              <a:spcBef>
                <a:spcPts val="600"/>
              </a:spcBef>
            </a:pP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Biserica din Efes era compusă de persoane de diferite rase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culturi. Pentru a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reuşi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îi facă să lucreze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uniţi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Pavel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doreşte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să le descopere secretul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unităţii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Această </a:t>
            </a:r>
            <a:r>
              <a:rPr lang="ro-RO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 implică toate domeniile </a:t>
            </a:r>
            <a:r>
              <a:rPr lang="ro-R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vieţii.</a:t>
            </a:r>
            <a:endParaRPr lang="ro-R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3F6E2DF-B7D0-4E2C-AD79-06D2EA8ED9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3528204"/>
            <a:ext cx="348164" cy="312510"/>
          </a:xfrm>
          <a:prstGeom prst="rect">
            <a:avLst/>
          </a:prstGeom>
        </p:spPr>
      </p:pic>
      <p:pic>
        <p:nvPicPr>
          <p:cNvPr id="7" name="Imagen 6" descr="Imagen que contiene objeto&#10;&#10;Descripción generada con confianza alta">
            <a:extLst>
              <a:ext uri="{FF2B5EF4-FFF2-40B4-BE49-F238E27FC236}">
                <a16:creationId xmlns="" xmlns:a16="http://schemas.microsoft.com/office/drawing/2014/main" id="{77669357-4226-43E9-95C0-44E140867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4067050"/>
            <a:ext cx="348164" cy="31251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D287BD8-8598-46C8-B673-3B837D9531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6274883"/>
            <a:ext cx="348164" cy="3125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BEAE1E5-433D-4B84-9029-2C63F24514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628" y="5204021"/>
            <a:ext cx="352950" cy="323039"/>
          </a:xfrm>
          <a:prstGeom prst="rect">
            <a:avLst/>
          </a:prstGeom>
        </p:spPr>
      </p:pic>
      <p:pic>
        <p:nvPicPr>
          <p:cNvPr id="13" name="Imagen 12" descr="Imagen que contiene objeto&#10;&#10;Descripción generada con confianza alta">
            <a:extLst>
              <a:ext uri="{FF2B5EF4-FFF2-40B4-BE49-F238E27FC236}">
                <a16:creationId xmlns="" xmlns:a16="http://schemas.microsoft.com/office/drawing/2014/main" id="{564A81E9-46E8-455B-90D6-3717229C36D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74" y="5734241"/>
            <a:ext cx="352950" cy="323039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1505E033-71C0-4419-9A22-FF06DADB16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74" y="3008797"/>
            <a:ext cx="636887" cy="21748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1FAB3B99-8D84-4B35-AAB4-3F17F91A64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6374" y="4653879"/>
            <a:ext cx="636887" cy="217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641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7300DDC-636C-43BB-A9CC-7BD4F9AA15DC}"/>
              </a:ext>
            </a:extLst>
          </p:cNvPr>
          <p:cNvSpPr/>
          <p:nvPr/>
        </p:nvSpPr>
        <p:spPr>
          <a:xfrm>
            <a:off x="2820839" y="-51756"/>
            <a:ext cx="632316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503D00"/>
              </a:contourClr>
            </a:sp3d>
          </a:bodyPr>
          <a:lstStyle/>
          <a:p>
            <a:pPr algn="ctr" defTabSz="914400"/>
            <a:r>
              <a:rPr lang="ro-RO" sz="4400" b="1" spc="30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UNITATEA ÎN </a:t>
            </a:r>
            <a:r>
              <a:rPr lang="ro-RO" sz="4400" b="1" spc="30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HRISTOS</a:t>
            </a:r>
            <a:endParaRPr lang="ro-RO" sz="4400" b="1" spc="30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C6515F33-1BF2-400C-BF16-E2D15092315D}"/>
              </a:ext>
            </a:extLst>
          </p:cNvPr>
          <p:cNvSpPr/>
          <p:nvPr/>
        </p:nvSpPr>
        <p:spPr>
          <a:xfrm>
            <a:off x="3126939" y="676583"/>
            <a:ext cx="5710960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o-RO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„ca </a:t>
            </a:r>
            <a:r>
              <a:rPr lang="ro-RO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s‑o ducă la îndeplinire la împlinirea vremurilor, pentru a le uni iarăşi pe toate, pentru Sine, în Cristos: cele din ceruri şi cele de pe pământ.” </a:t>
            </a:r>
            <a:r>
              <a:rPr lang="ro-RO" sz="16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(Efeseni 1:10 </a:t>
            </a:r>
            <a:r>
              <a:rPr lang="ro-RO" sz="1400" b="1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A71E3F6-AABC-4EE8-BECD-358007E49901}"/>
              </a:ext>
            </a:extLst>
          </p:cNvPr>
          <p:cNvSpPr txBox="1"/>
          <p:nvPr/>
        </p:nvSpPr>
        <p:spPr>
          <a:xfrm>
            <a:off x="2820840" y="1928668"/>
            <a:ext cx="632316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Dumnezeu </a:t>
            </a:r>
            <a:r>
              <a:rPr lang="ro-RO" sz="2000" b="1" dirty="0" smtClean="0"/>
              <a:t>doreşte </a:t>
            </a:r>
            <a:r>
              <a:rPr lang="ro-RO" sz="2000" b="1" dirty="0"/>
              <a:t>să repare spărturile cauzate de păcat </a:t>
            </a:r>
            <a:r>
              <a:rPr lang="ro-RO" sz="2000" b="1" dirty="0" smtClean="0"/>
              <a:t>şi </a:t>
            </a:r>
            <a:r>
              <a:rPr lang="ro-RO" sz="2000" b="1" dirty="0"/>
              <a:t>să îi </a:t>
            </a:r>
            <a:r>
              <a:rPr lang="ro-RO" sz="2000" b="1" dirty="0" smtClean="0"/>
              <a:t>unească </a:t>
            </a:r>
            <a:r>
              <a:rPr lang="ro-RO" sz="2000" b="1" dirty="0"/>
              <a:t>– în Hristos – pe </a:t>
            </a:r>
            <a:r>
              <a:rPr lang="ro-RO" sz="2000" b="1" dirty="0" smtClean="0"/>
              <a:t>toţi </a:t>
            </a:r>
            <a:r>
              <a:rPr lang="ro-RO" sz="2000" b="1" dirty="0"/>
              <a:t>fiii Săi. 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Pentru ei, din marea Sa dragoste, Dumnezeu a hotărât să ne unească cu familia Sa, adoptându-ne ca </a:t>
            </a:r>
            <a:r>
              <a:rPr lang="ro-RO" sz="2000" b="1" dirty="0" smtClean="0"/>
              <a:t>şi fii (v. 5).</a:t>
            </a:r>
            <a:endParaRPr lang="ro-RO" sz="2000" b="1" dirty="0"/>
          </a:p>
        </p:txBody>
      </p:sp>
      <p:pic>
        <p:nvPicPr>
          <p:cNvPr id="6" name="Imagen 5" descr="Imagen que contiene persona&#10;&#10;Descripción generada con confianza muy alta">
            <a:extLst>
              <a:ext uri="{FF2B5EF4-FFF2-40B4-BE49-F238E27FC236}">
                <a16:creationId xmlns="" xmlns:a16="http://schemas.microsoft.com/office/drawing/2014/main" id="{FED50732-28EA-44CE-A978-1602010002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7496" y="3388417"/>
            <a:ext cx="4511615" cy="2123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03D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538DC5E4-8C6C-4BB9-A131-89414731E5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69" y="88617"/>
            <a:ext cx="2639957" cy="3521043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CE8EFA5B-045E-40A1-8178-CFBC76305059}"/>
              </a:ext>
            </a:extLst>
          </p:cNvPr>
          <p:cNvSpPr/>
          <p:nvPr/>
        </p:nvSpPr>
        <p:spPr>
          <a:xfrm>
            <a:off x="1" y="3687827"/>
            <a:ext cx="4537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Aceasta implică faptul că </a:t>
            </a:r>
            <a:r>
              <a:rPr lang="ro-RO" sz="2000" b="1" dirty="0" smtClean="0"/>
              <a:t>toţi </a:t>
            </a:r>
            <a:r>
              <a:rPr lang="ro-RO" sz="2000" b="1" dirty="0"/>
              <a:t>am fost </a:t>
            </a:r>
            <a:r>
              <a:rPr lang="ro-RO" sz="2000" b="1" dirty="0" smtClean="0"/>
              <a:t>predestinaţi </a:t>
            </a:r>
            <a:r>
              <a:rPr lang="ro-RO" sz="2000" b="1" dirty="0"/>
              <a:t>să fim </a:t>
            </a:r>
            <a:r>
              <a:rPr lang="ro-RO" sz="2000" b="1" dirty="0" smtClean="0"/>
              <a:t>salvaţi (Ioan 3:16; 1</a:t>
            </a:r>
            <a:r>
              <a:rPr lang="ro-RO" sz="2000" dirty="0" smtClean="0"/>
              <a:t> </a:t>
            </a:r>
            <a:r>
              <a:rPr lang="ro-RO" sz="2000" b="1" dirty="0" smtClean="0"/>
              <a:t>Timotei 2:6; 2 Petru 3:9).</a:t>
            </a:r>
            <a:endParaRPr lang="ro-RO" sz="2000" b="1" dirty="0"/>
          </a:p>
        </p:txBody>
      </p:sp>
      <p:pic>
        <p:nvPicPr>
          <p:cNvPr id="14" name="Imagen 13" descr="Imagen que contiene ropa&#10;&#10;Descripción generada con confianza alta">
            <a:extLst>
              <a:ext uri="{FF2B5EF4-FFF2-40B4-BE49-F238E27FC236}">
                <a16:creationId xmlns="" xmlns:a16="http://schemas.microsoft.com/office/drawing/2014/main" id="{22BCC97B-B221-4773-975C-9C816EBDB1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4781656"/>
            <a:ext cx="4303509" cy="1933217"/>
          </a:xfrm>
          <a:prstGeom prst="rect">
            <a:avLst/>
          </a:prstGeom>
          <a:ln w="38100" cap="sq">
            <a:solidFill>
              <a:srgbClr val="503D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20B59C5A-3D40-4FE4-98BD-EC2E28BB3E71}"/>
              </a:ext>
            </a:extLst>
          </p:cNvPr>
          <p:cNvSpPr/>
          <p:nvPr/>
        </p:nvSpPr>
        <p:spPr>
          <a:xfrm>
            <a:off x="4632383" y="5537100"/>
            <a:ext cx="45116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Tuturor celor care </a:t>
            </a:r>
            <a:r>
              <a:rPr lang="ro-RO" sz="2000" b="1" dirty="0" smtClean="0"/>
              <a:t>aşteptăm </a:t>
            </a:r>
            <a:r>
              <a:rPr lang="ro-RO" sz="2000" b="1" dirty="0"/>
              <a:t>acest destin sublim, Dumnezeu ne dă Duhul Sfânt ca </a:t>
            </a:r>
            <a:r>
              <a:rPr lang="ro-RO" sz="2000" b="1" dirty="0" smtClean="0"/>
              <a:t>şi garanţie </a:t>
            </a:r>
            <a:r>
              <a:rPr lang="ro-RO" sz="2000" b="1" dirty="0"/>
              <a:t>a împlinirii promisiunilor </a:t>
            </a:r>
            <a:r>
              <a:rPr lang="ro-RO" sz="2000" b="1" dirty="0" smtClean="0"/>
              <a:t>sale (v. 13-14).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88522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uiExpand="1" build="p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84E0E43D-A949-42D3-97F3-CC15ACD8574F}"/>
              </a:ext>
            </a:extLst>
          </p:cNvPr>
          <p:cNvSpPr/>
          <p:nvPr/>
        </p:nvSpPr>
        <p:spPr>
          <a:xfrm>
            <a:off x="0" y="612324"/>
            <a:ext cx="9143999" cy="64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3A61584-4A9F-47CB-AA98-DACCB437B3BF}"/>
              </a:ext>
            </a:extLst>
          </p:cNvPr>
          <p:cNvSpPr/>
          <p:nvPr/>
        </p:nvSpPr>
        <p:spPr>
          <a:xfrm>
            <a:off x="0" y="-60382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2060">
                      <a:alpha val="74000"/>
                    </a:srgbClr>
                  </a:innerShdw>
                </a:effectLst>
              </a:rPr>
              <a:t>UNITATE FĂRĂ </a:t>
            </a:r>
            <a:r>
              <a:rPr lang="ro-RO" sz="4400" b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2060">
                      <a:alpha val="74000"/>
                    </a:srgbClr>
                  </a:innerShdw>
                </a:effectLst>
              </a:rPr>
              <a:t>GRANIŢE</a:t>
            </a:r>
            <a:endParaRPr lang="ro-RO" sz="4400" b="1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2060">
                    <a:alpha val="74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CF42B58-0DA9-42E2-A913-EF5C4BB42C38}"/>
              </a:ext>
            </a:extLst>
          </p:cNvPr>
          <p:cNvSpPr/>
          <p:nvPr/>
        </p:nvSpPr>
        <p:spPr>
          <a:xfrm>
            <a:off x="1" y="620950"/>
            <a:ext cx="9144000" cy="646331"/>
          </a:xfrm>
          <a:prstGeom prst="rect">
            <a:avLst/>
          </a:prstGeom>
        </p:spPr>
        <p:txBody>
          <a:bodyPr wrap="square" lIns="36000" rIns="0">
            <a:spAutoFit/>
          </a:bodyPr>
          <a:lstStyle/>
          <a:p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„Căci </a:t>
            </a:r>
            <a:r>
              <a:rPr lang="ro-RO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El este pacea noastră, Cel Care i‑a făcut pe amândoi una şi, în trupul Său, a dărâmat zidul de la mijloc care‑i despărţea, adică duşmănia” 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(Efeseni 2:14 </a:t>
            </a:r>
            <a:r>
              <a:rPr lang="ro-RO" sz="1600" b="1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2C948359-95F8-4809-98E9-18361680EC15}"/>
              </a:ext>
            </a:extLst>
          </p:cNvPr>
          <p:cNvSpPr txBox="1"/>
          <p:nvPr/>
        </p:nvSpPr>
        <p:spPr>
          <a:xfrm>
            <a:off x="139802" y="3609172"/>
            <a:ext cx="511856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Chiar în Templu, </a:t>
            </a:r>
            <a:r>
              <a:rPr lang="ro-RO" sz="2000" b="1" smtClean="0"/>
              <a:t>afişe </a:t>
            </a:r>
            <a:r>
              <a:rPr lang="ro-RO" sz="2000" b="1"/>
              <a:t>mari avertizau pe cei ce nu erau iudei că nu li se permite intrarea în locurile rezervate iudeilor.</a:t>
            </a:r>
          </a:p>
          <a:p>
            <a:pPr>
              <a:spcBef>
                <a:spcPts val="600"/>
              </a:spcBef>
            </a:pPr>
            <a:r>
              <a:rPr lang="ro-RO" sz="2000" b="1"/>
              <a:t>Crucea a dărâmat aceste ziduri, </a:t>
            </a:r>
            <a:r>
              <a:rPr lang="ro-RO" sz="2000" b="1" smtClean="0"/>
              <a:t>eliminând </a:t>
            </a:r>
            <a:r>
              <a:rPr lang="ro-RO" sz="2000" b="1"/>
              <a:t>tot ceea ce cauza </a:t>
            </a:r>
            <a:r>
              <a:rPr lang="ro-RO" sz="2000" b="1" smtClean="0"/>
              <a:t>despărţirea</a:t>
            </a:r>
            <a:r>
              <a:rPr lang="ro-RO" sz="2000" b="1"/>
              <a:t>, circumcizând iudeii </a:t>
            </a:r>
            <a:r>
              <a:rPr lang="ro-RO" sz="2000" b="1" smtClean="0"/>
              <a:t>şi neamurile </a:t>
            </a:r>
            <a:r>
              <a:rPr lang="ro-RO" sz="2000" b="1"/>
              <a:t>prin circumcizia inimii. </a:t>
            </a:r>
          </a:p>
        </p:txBody>
      </p:sp>
      <p:pic>
        <p:nvPicPr>
          <p:cNvPr id="6" name="Imagen 5" descr="Imagen que contiene cielo, montaña, persona, hierba&#10;&#10;Descripción generada con confianza muy alta">
            <a:extLst>
              <a:ext uri="{FF2B5EF4-FFF2-40B4-BE49-F238E27FC236}">
                <a16:creationId xmlns="" xmlns:a16="http://schemas.microsoft.com/office/drawing/2014/main" id="{37057411-17C0-4656-B60C-B9DE0E9B54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187" y="1494400"/>
            <a:ext cx="3571336" cy="201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5" name="Grupo 14">
            <a:extLst>
              <a:ext uri="{FF2B5EF4-FFF2-40B4-BE49-F238E27FC236}">
                <a16:creationId xmlns="" xmlns:a16="http://schemas.microsoft.com/office/drawing/2014/main" id="{B0DAD306-55A6-4391-AD4D-FA0D96FC5EEB}"/>
              </a:ext>
            </a:extLst>
          </p:cNvPr>
          <p:cNvGrpSpPr/>
          <p:nvPr/>
        </p:nvGrpSpPr>
        <p:grpSpPr>
          <a:xfrm>
            <a:off x="5413856" y="3529434"/>
            <a:ext cx="1772419" cy="1467052"/>
            <a:chOff x="5085581" y="3471993"/>
            <a:chExt cx="1772419" cy="14670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Imagen 7" descr="Imagen que contiene persona, ropa, hombre, cortina&#10;&#10;Descripción generada con confianza muy alta">
              <a:extLst>
                <a:ext uri="{FF2B5EF4-FFF2-40B4-BE49-F238E27FC236}">
                  <a16:creationId xmlns="" xmlns:a16="http://schemas.microsoft.com/office/drawing/2014/main" id="{99C685C1-4E97-463F-9A17-61C3F2A48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581" y="3471993"/>
              <a:ext cx="444606" cy="1335726"/>
            </a:xfrm>
            <a:prstGeom prst="rect">
              <a:avLst/>
            </a:prstGeom>
          </p:spPr>
        </p:pic>
        <p:pic>
          <p:nvPicPr>
            <p:cNvPr id="14" name="Imagen 13" descr="Imagen que contiene material de construcción, edificio, ladrillo&#10;&#10;Descripción generada con confianza muy alta">
              <a:extLst>
                <a:ext uri="{FF2B5EF4-FFF2-40B4-BE49-F238E27FC236}">
                  <a16:creationId xmlns="" xmlns:a16="http://schemas.microsoft.com/office/drawing/2014/main" id="{CB3EFE8A-C39F-4CBC-9C71-A89CF9CA5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6119" y="3603319"/>
              <a:ext cx="1771881" cy="1335726"/>
            </a:xfrm>
            <a:prstGeom prst="rect">
              <a:avLst/>
            </a:prstGeom>
          </p:spPr>
        </p:pic>
        <p:pic>
          <p:nvPicPr>
            <p:cNvPr id="12" name="Imagen 11" descr="Imagen que contiene ropa&#10;&#10;Descripción generada con confianza muy alta">
              <a:extLst>
                <a:ext uri="{FF2B5EF4-FFF2-40B4-BE49-F238E27FC236}">
                  <a16:creationId xmlns="" xmlns:a16="http://schemas.microsoft.com/office/drawing/2014/main" id="{69E0C135-F2F9-4DD4-97D6-0D3C5F52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93936" y="3471993"/>
              <a:ext cx="438422" cy="1335726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="" xmlns:a16="http://schemas.microsoft.com/office/drawing/2014/main" id="{33AF1BB5-6A44-4A70-8BA7-9590D4B51922}"/>
              </a:ext>
            </a:extLst>
          </p:cNvPr>
          <p:cNvGrpSpPr/>
          <p:nvPr/>
        </p:nvGrpSpPr>
        <p:grpSpPr>
          <a:xfrm>
            <a:off x="7854889" y="3073199"/>
            <a:ext cx="971591" cy="1857624"/>
            <a:chOff x="7589185" y="3461385"/>
            <a:chExt cx="971591" cy="18576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Imagen 22">
              <a:extLst>
                <a:ext uri="{FF2B5EF4-FFF2-40B4-BE49-F238E27FC236}">
                  <a16:creationId xmlns="" xmlns:a16="http://schemas.microsoft.com/office/drawing/2014/main" id="{A336C7C0-71F8-422D-A9A0-22DF0FCC7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89185" y="3461385"/>
              <a:ext cx="971591" cy="1420881"/>
            </a:xfrm>
            <a:prstGeom prst="rect">
              <a:avLst/>
            </a:prstGeom>
          </p:spPr>
        </p:pic>
        <p:pic>
          <p:nvPicPr>
            <p:cNvPr id="17" name="Imagen 16" descr="Imagen que contiene persona, ropa, hombre, cortina&#10;&#10;Descripción generada con confianza muy alta">
              <a:extLst>
                <a:ext uri="{FF2B5EF4-FFF2-40B4-BE49-F238E27FC236}">
                  <a16:creationId xmlns="" xmlns:a16="http://schemas.microsoft.com/office/drawing/2014/main" id="{29B7FF58-2201-4374-B259-128AE9E47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30375" y="3983283"/>
              <a:ext cx="444606" cy="1335726"/>
            </a:xfrm>
            <a:prstGeom prst="rect">
              <a:avLst/>
            </a:prstGeom>
          </p:spPr>
        </p:pic>
        <p:pic>
          <p:nvPicPr>
            <p:cNvPr id="19" name="Imagen 18" descr="Imagen que contiene ropa&#10;&#10;Descripción generada con confianza muy alta">
              <a:extLst>
                <a:ext uri="{FF2B5EF4-FFF2-40B4-BE49-F238E27FC236}">
                  <a16:creationId xmlns="" xmlns:a16="http://schemas.microsoft.com/office/drawing/2014/main" id="{BC620522-CB31-48AC-8038-A05D5DA9B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97111" y="3983283"/>
              <a:ext cx="438422" cy="1335726"/>
            </a:xfrm>
            <a:prstGeom prst="rect">
              <a:avLst/>
            </a:prstGeom>
          </p:spPr>
        </p:pic>
      </p:grpSp>
      <p:pic>
        <p:nvPicPr>
          <p:cNvPr id="26" name="Imagen 25" descr="Imagen que contiene interior&#10;&#10;Descripción generada con confianza alta">
            <a:extLst>
              <a:ext uri="{FF2B5EF4-FFF2-40B4-BE49-F238E27FC236}">
                <a16:creationId xmlns="" xmlns:a16="http://schemas.microsoft.com/office/drawing/2014/main" id="{F66205F6-74C0-4D73-9808-B0B0D38175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6836" y="5181299"/>
            <a:ext cx="2330711" cy="157069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Imagen que contiene planta&#10;&#10;Descripción generada con confianza alta">
            <a:extLst>
              <a:ext uri="{FF2B5EF4-FFF2-40B4-BE49-F238E27FC236}">
                <a16:creationId xmlns="" xmlns:a16="http://schemas.microsoft.com/office/drawing/2014/main" id="{32AC38B3-E0A1-4C32-AC8A-D6A7438389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41" y="5119850"/>
            <a:ext cx="1553746" cy="163214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5BA3F5BA-4EE5-4F06-A562-B2A7369318EE}"/>
              </a:ext>
            </a:extLst>
          </p:cNvPr>
          <p:cNvSpPr/>
          <p:nvPr/>
        </p:nvSpPr>
        <p:spPr>
          <a:xfrm>
            <a:off x="3963533" y="1476340"/>
            <a:ext cx="496686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Legământul făgăduinţei </a:t>
            </a:r>
            <a:r>
              <a:rPr lang="ro-RO" sz="2000" b="1"/>
              <a:t>a fost făcut cu poporul Israel, căruia i s-a dat circumcizia drept semn. </a:t>
            </a:r>
          </a:p>
          <a:p>
            <a:pPr>
              <a:spcBef>
                <a:spcPts val="600"/>
              </a:spcBef>
            </a:pPr>
            <a:r>
              <a:rPr lang="ro-RO" sz="2000" b="1"/>
              <a:t>Dar Israel, în loc să </a:t>
            </a:r>
            <a:r>
              <a:rPr lang="ro-RO" sz="2000" b="1" smtClean="0"/>
              <a:t>împărtăşească </a:t>
            </a:r>
            <a:r>
              <a:rPr lang="ro-RO" sz="2000" b="1"/>
              <a:t>această </a:t>
            </a:r>
            <a:r>
              <a:rPr lang="ro-RO" sz="2000" b="1" smtClean="0"/>
              <a:t>făgăduinţă</a:t>
            </a:r>
            <a:r>
              <a:rPr lang="ro-RO" sz="2000" b="1"/>
              <a:t>, a ridicat ziduri de </a:t>
            </a:r>
            <a:r>
              <a:rPr lang="ro-RO" sz="2000" b="1" smtClean="0"/>
              <a:t>despărţire </a:t>
            </a:r>
            <a:r>
              <a:rPr lang="ro-RO" sz="2000" b="1"/>
              <a:t>între el </a:t>
            </a:r>
            <a:r>
              <a:rPr lang="ro-RO" sz="2000" b="1" smtClean="0"/>
              <a:t>şi neamuri.</a:t>
            </a:r>
            <a:endParaRPr lang="ro-RO" sz="2000" b="1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8D69D690-3CC5-4B0C-9AFA-0DBE247EC115}"/>
              </a:ext>
            </a:extLst>
          </p:cNvPr>
          <p:cNvSpPr/>
          <p:nvPr/>
        </p:nvSpPr>
        <p:spPr>
          <a:xfrm>
            <a:off x="141399" y="5729218"/>
            <a:ext cx="4654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Acum suntem cu </a:t>
            </a:r>
            <a:r>
              <a:rPr lang="ro-RO" sz="2000" b="1" dirty="0" smtClean="0"/>
              <a:t>toţii </a:t>
            </a:r>
            <a:r>
              <a:rPr lang="ro-RO" sz="2000" b="1" dirty="0"/>
              <a:t>un singur popor, </a:t>
            </a:r>
            <a:r>
              <a:rPr lang="ro-RO" sz="2000" b="1" dirty="0" smtClean="0"/>
              <a:t>uniţi </a:t>
            </a:r>
            <a:r>
              <a:rPr lang="ro-RO" sz="2000" b="1" dirty="0"/>
              <a:t>într-un </a:t>
            </a:r>
            <a:r>
              <a:rPr lang="ro-RO" sz="2000" b="1" dirty="0" smtClean="0"/>
              <a:t>„templu </a:t>
            </a:r>
            <a:r>
              <a:rPr lang="ro-RO" sz="2000" b="1" dirty="0" smtClean="0"/>
              <a:t>sfânt” de </a:t>
            </a:r>
            <a:r>
              <a:rPr lang="ro-RO" sz="2000" b="1" dirty="0" smtClean="0"/>
              <a:t>„acelaşi </a:t>
            </a:r>
            <a:r>
              <a:rPr lang="ro-RO" sz="2000" b="1" dirty="0" smtClean="0"/>
              <a:t>Duh” (v. 21, 18).</a:t>
            </a:r>
            <a:endParaRPr lang="ro-RO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66968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/>
      <p:bldP spid="4" grpId="0" uiExpand="1" build="p"/>
      <p:bldP spid="9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EE596FD0-D2D2-40C2-AA93-AD183E6371D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858429019"/>
              </p:ext>
            </p:extLst>
          </p:nvPr>
        </p:nvGraphicFramePr>
        <p:xfrm>
          <a:off x="0" y="3899140"/>
          <a:ext cx="9143995" cy="2873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20D2E46-76A1-48D4-BF36-E1C474EF89AE}"/>
              </a:ext>
            </a:extLst>
          </p:cNvPr>
          <p:cNvSpPr/>
          <p:nvPr/>
        </p:nvSpPr>
        <p:spPr>
          <a:xfrm>
            <a:off x="0" y="-51756"/>
            <a:ext cx="635450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 defTabSz="914400"/>
            <a:r>
              <a:rPr lang="ro-RO" sz="4400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UNITATEA </a:t>
            </a:r>
            <a:r>
              <a:rPr lang="ro-RO" sz="4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ŞI BISERICA</a:t>
            </a:r>
            <a:endParaRPr lang="ro-RO" sz="44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96A7246F-6C11-42F0-B0B9-69D015074E09}"/>
              </a:ext>
            </a:extLst>
          </p:cNvPr>
          <p:cNvSpPr/>
          <p:nvPr/>
        </p:nvSpPr>
        <p:spPr>
          <a:xfrm>
            <a:off x="429738" y="566225"/>
            <a:ext cx="5495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străduindu‑vă să păstraţi unitatea Duhului în legătura păcii.” </a:t>
            </a:r>
            <a:r>
              <a:rPr lang="ro-RO" sz="1600" b="1" dirty="0" smtClean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(Efeseni 4:3 </a:t>
            </a:r>
            <a:r>
              <a:rPr lang="ro-RO" sz="1400" b="1" dirty="0" err="1" smtClean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NTR</a:t>
            </a:r>
            <a:r>
              <a:rPr lang="ro-RO" sz="1600" b="1" dirty="0" smtClean="0">
                <a:solidFill>
                  <a:srgbClr val="92CD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ro-RO" sz="1600" b="1" dirty="0">
              <a:solidFill>
                <a:srgbClr val="92CD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937224D0-D7DD-4765-B2B0-113B050FB6D3}"/>
              </a:ext>
            </a:extLst>
          </p:cNvPr>
          <p:cNvSpPr txBox="1"/>
          <p:nvPr/>
        </p:nvSpPr>
        <p:spPr>
          <a:xfrm>
            <a:off x="232918" y="1190449"/>
            <a:ext cx="647843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Unitatea pe care Hristos a venit să o aducă presupune un efort din partea noastră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Cum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putem colabora pentru a ajunge la unitate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1-3)?</a:t>
            </a:r>
            <a:endParaRPr lang="ro-RO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12A0158-C2ED-4942-B8AE-2DFE5178B785}"/>
              </a:ext>
            </a:extLst>
          </p:cNvPr>
          <p:cNvSpPr txBox="1"/>
          <p:nvPr/>
        </p:nvSpPr>
        <p:spPr>
          <a:xfrm>
            <a:off x="267423" y="2182309"/>
            <a:ext cx="5564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Comportându-ne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demn.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Acceptându-ne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umilinţă şi smerenie.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Permiţând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Duhului Sfânt să lucreze pentru a </a:t>
            </a:r>
            <a:r>
              <a:rPr lang="ro-RO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menţine </a:t>
            </a:r>
            <a:r>
              <a:rPr lang="ro-RO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pacea.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A6D7EB2E-2A0E-4AE7-B697-AD341D851F10}"/>
              </a:ext>
            </a:extLst>
          </p:cNvPr>
          <p:cNvSpPr txBox="1"/>
          <p:nvPr/>
        </p:nvSpPr>
        <p:spPr>
          <a:xfrm>
            <a:off x="77229" y="3429000"/>
            <a:ext cx="6737228" cy="40011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sunt cele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şapte </a:t>
            </a:r>
            <a:r>
              <a:rPr lang="ro-RO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elemente care îi unesc pe </a:t>
            </a:r>
            <a:r>
              <a:rPr lang="ro-RO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creştini (v. 4-6)?</a:t>
            </a:r>
            <a:endParaRPr lang="ro-RO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48593012-E6E1-4DCD-8751-EBD3DCEDF5B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4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1" y="1600525"/>
            <a:ext cx="1793158" cy="2083115"/>
          </a:xfrm>
          <a:prstGeom prst="round2DiagRect">
            <a:avLst>
              <a:gd name="adj1" fmla="val 6564"/>
              <a:gd name="adj2" fmla="val 8178"/>
            </a:avLst>
          </a:prstGeom>
          <a:ln w="57150" cap="sq">
            <a:solidFill>
              <a:srgbClr val="0095B8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B7258DF7-E3AF-446D-B288-935B5D12B08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02" y="113533"/>
            <a:ext cx="2656943" cy="1372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6980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347B2C-1D3E-4F74-A523-6C8081B6C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graphicEl>
                                              <a:dgm id="{4C347B2C-1D3E-4F74-A523-6C8081B6C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048057EB-C6AB-4346-AA2C-22DAC05B1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E1A78F38-EC34-4A9D-9CB9-FC54EE1D1D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">
                                            <p:graphicEl>
                                              <a:dgm id="{0A49C1D4-C9ED-4F3E-9F86-EC82A2B802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>
                                            <p:graphicEl>
                                              <a:dgm id="{B01051E6-AB64-44A4-BD2F-12F49B3FE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graphicEl>
                                              <a:dgm id="{0FD46372-9857-4B87-9B2D-49C1BA22A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0B28FAB1-90C8-4A52-BC11-0ABB170DB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>
                                            <p:graphicEl>
                                              <a:dgm id="{8EDBBE7D-58A5-4947-8051-30A8C72F5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">
                                            <p:graphicEl>
                                              <a:dgm id="{910E2DB7-2D3E-4FD4-9DFB-420470DDC4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">
                                            <p:graphicEl>
                                              <a:dgm id="{B1CFB72C-C119-41AA-9E00-5D1F7FF41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">
                                            <p:graphicEl>
                                              <a:dgm id="{B4C04DFE-F0A7-459D-8765-22858A9BA3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">
                                            <p:graphicEl>
                                              <a:dgm id="{F8FD77D2-72C5-4205-ACF9-4FE0424E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">
                                            <p:graphicEl>
                                              <a:dgm id="{915DCEE4-D7CB-431E-95A1-692FB4EFB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">
                                            <p:graphicEl>
                                              <a:dgm id="{3C27B98A-5155-42E3-A771-C57C90025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">
                                            <p:graphicEl>
                                              <a:dgm id="{1222DE0A-B08B-44F4-97BE-CA5DA4983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2" grpId="0"/>
      <p:bldP spid="3" grpId="0"/>
      <p:bldP spid="4" grpId="0" build="p"/>
      <p:bldP spid="5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975D1ABA-2294-4620-9C92-5F5F57E9A64D}"/>
              </a:ext>
            </a:extLst>
          </p:cNvPr>
          <p:cNvSpPr/>
          <p:nvPr/>
        </p:nvSpPr>
        <p:spPr>
          <a:xfrm>
            <a:off x="0" y="-34504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914400"/>
            <a:r>
              <a:rPr lang="ro-RO" sz="4400" b="1" spc="30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A01C18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UNITATEA </a:t>
            </a:r>
            <a:r>
              <a:rPr lang="ro-RO" sz="4400" b="1" spc="30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A01C18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ŞI </a:t>
            </a:r>
            <a:r>
              <a:rPr lang="ro-RO" sz="4400" b="1" spc="300" smtClean="0">
                <a:ln w="11430"/>
                <a:gradFill>
                  <a:gsLst>
                    <a:gs pos="25000">
                      <a:srgbClr val="FF0000"/>
                    </a:gs>
                    <a:gs pos="100000">
                      <a:srgbClr val="A01C18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CONDUCĂTORII</a:t>
            </a:r>
            <a:endParaRPr lang="ro-RO" sz="4400" b="1" spc="300">
              <a:ln w="11430"/>
              <a:gradFill>
                <a:gsLst>
                  <a:gs pos="25000">
                    <a:srgbClr val="FF0000"/>
                  </a:gs>
                  <a:gs pos="100000">
                    <a:srgbClr val="A01C18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C0E9D5A-1B1D-44F8-B015-13B1588FF101}"/>
              </a:ext>
            </a:extLst>
          </p:cNvPr>
          <p:cNvSpPr/>
          <p:nvPr/>
        </p:nvSpPr>
        <p:spPr>
          <a:xfrm>
            <a:off x="4166557" y="725437"/>
            <a:ext cx="477903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„Şi </a:t>
            </a:r>
            <a:r>
              <a:rPr lang="ro-RO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El i‑a dat pe unii apostoli, pe alţii profeţi, pe alţii evanghelişti, pe alţii păstori şi învăţători, pentru echiparea sfinţilor în scopul lucrării de slujire, pentru zidirea trupului lui Cristos” </a:t>
            </a:r>
            <a:r>
              <a:rPr lang="ro-RO" sz="1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(Efeseni 4:11-12)</a:t>
            </a:r>
            <a:endParaRPr lang="ro-RO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1DC230A8-45C2-4741-B3D2-5132A9C9C478}"/>
              </a:ext>
            </a:extLst>
          </p:cNvPr>
          <p:cNvSpPr txBox="1"/>
          <p:nvPr/>
        </p:nvSpPr>
        <p:spPr>
          <a:xfrm>
            <a:off x="4054420" y="2484130"/>
            <a:ext cx="50810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Pavel </a:t>
            </a:r>
            <a:r>
              <a:rPr lang="ro-RO" sz="2000" b="1" smtClean="0"/>
              <a:t>menţionează </a:t>
            </a:r>
            <a:r>
              <a:rPr lang="ro-RO" sz="2000" b="1"/>
              <a:t>cinci tipuri de daruri specifice care îi ajută pe lideri să conducă biserica spre atingerea a două obiective concrete</a:t>
            </a:r>
            <a:r>
              <a:rPr lang="ro-RO" sz="2000" b="1"/>
              <a:t>: </a:t>
            </a:r>
            <a:endParaRPr lang="ro-RO" sz="2000" b="1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45102994-A6DF-42A3-91B7-A0E6B8A19E90}"/>
              </a:ext>
            </a:extLst>
          </p:cNvPr>
          <p:cNvSpPr txBox="1"/>
          <p:nvPr/>
        </p:nvSpPr>
        <p:spPr>
          <a:xfrm>
            <a:off x="3968272" y="3894549"/>
            <a:ext cx="5167219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i="1" u="sng" smtClean="0">
                <a:solidFill>
                  <a:srgbClr val="C00000"/>
                </a:solidFill>
              </a:rPr>
              <a:t>Perfecţionarea sfinţilor </a:t>
            </a:r>
            <a:r>
              <a:rPr lang="ro-RO" sz="2000" b="1" i="1" u="sng">
                <a:solidFill>
                  <a:srgbClr val="C00000"/>
                </a:solidFill>
              </a:rPr>
              <a:t>pentru lucrarea </a:t>
            </a:r>
            <a:r>
              <a:rPr lang="ro-RO" sz="2000" b="1" i="1" u="sng">
                <a:solidFill>
                  <a:srgbClr val="C00000"/>
                </a:solidFill>
              </a:rPr>
              <a:t>de </a:t>
            </a:r>
            <a:r>
              <a:rPr lang="ro-RO" sz="2000" b="1" i="1" u="sng" smtClean="0">
                <a:solidFill>
                  <a:srgbClr val="C00000"/>
                </a:solidFill>
              </a:rPr>
              <a:t>slujire</a:t>
            </a:r>
            <a:r>
              <a:rPr lang="ro-RO" sz="2000" b="1" smtClean="0"/>
              <a:t>. </a:t>
            </a:r>
            <a:r>
              <a:rPr lang="ro-RO" sz="2000" b="1" smtClean="0"/>
              <a:t>Adică</a:t>
            </a:r>
            <a:r>
              <a:rPr lang="ro-RO" sz="2000" b="1" smtClean="0"/>
              <a:t>, </a:t>
            </a:r>
            <a:r>
              <a:rPr lang="ro-RO" sz="2000" b="1"/>
              <a:t>a ajuta fiecare membru să proclame Evanghelia. </a:t>
            </a:r>
          </a:p>
          <a:p>
            <a:pPr marL="342900" indent="-342900">
              <a:buFont typeface="+mj-lt"/>
              <a:buAutoNum type="arabicPeriod"/>
            </a:pPr>
            <a:r>
              <a:rPr lang="ro-RO" sz="2000" b="1" i="1" u="sng">
                <a:solidFill>
                  <a:srgbClr val="C00000"/>
                </a:solidFill>
              </a:rPr>
              <a:t>Clădirea trupului </a:t>
            </a:r>
            <a:r>
              <a:rPr lang="ro-RO" sz="2000" b="1" i="1" u="sng">
                <a:solidFill>
                  <a:srgbClr val="C00000"/>
                </a:solidFill>
              </a:rPr>
              <a:t>lui </a:t>
            </a:r>
            <a:r>
              <a:rPr lang="ro-RO" sz="2000" b="1" i="1" u="sng" smtClean="0">
                <a:solidFill>
                  <a:srgbClr val="C00000"/>
                </a:solidFill>
              </a:rPr>
              <a:t>Hristos</a:t>
            </a:r>
            <a:r>
              <a:rPr lang="ro-RO" sz="2000" b="1" smtClean="0"/>
              <a:t>. Adică</a:t>
            </a:r>
            <a:r>
              <a:rPr lang="ro-RO" sz="2000" b="1"/>
              <a:t>, a hrăni, a încuraja </a:t>
            </a:r>
            <a:r>
              <a:rPr lang="ro-RO" sz="2000" b="1" smtClean="0"/>
              <a:t>şi </a:t>
            </a:r>
            <a:r>
              <a:rPr lang="ro-RO" sz="2000" b="1"/>
              <a:t>a promova unitatea în </a:t>
            </a:r>
            <a:r>
              <a:rPr lang="ro-RO" sz="2000" b="1"/>
              <a:t>Hristos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B4C22AE1-26A3-426C-B76B-964AD48940E8}"/>
              </a:ext>
            </a:extLst>
          </p:cNvPr>
          <p:cNvSpPr txBox="1"/>
          <p:nvPr/>
        </p:nvSpPr>
        <p:spPr>
          <a:xfrm>
            <a:off x="4007895" y="5612745"/>
            <a:ext cx="5136105" cy="1015663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Persoanele alese de Dumnezeu pentru a primi aceste daruri sunt chemate să slujească </a:t>
            </a:r>
            <a:r>
              <a:rPr lang="ro-RO" sz="2000" b="1" smtClean="0"/>
              <a:t>celorlalţi</a:t>
            </a:r>
            <a:r>
              <a:rPr lang="ro-RO" sz="2000" b="1"/>
              <a:t>, colaborând unii </a:t>
            </a:r>
            <a:r>
              <a:rPr lang="ro-RO" sz="2000" b="1"/>
              <a:t>cu </a:t>
            </a:r>
            <a:r>
              <a:rPr lang="ro-RO" sz="2000" b="1" smtClean="0"/>
              <a:t>alţii</a:t>
            </a:r>
            <a:r>
              <a:rPr lang="ro-RO" sz="2000" b="1" smtClean="0"/>
              <a:t> </a:t>
            </a:r>
            <a:r>
              <a:rPr lang="ro-RO" sz="2000" b="1" smtClean="0"/>
              <a:t>(Marcu</a:t>
            </a:r>
            <a:r>
              <a:rPr lang="ro-RO" sz="2000" b="1" smtClean="0"/>
              <a:t> </a:t>
            </a:r>
            <a:r>
              <a:rPr lang="ro-RO" sz="2000" b="1" smtClean="0"/>
              <a:t>10:43).</a:t>
            </a:r>
            <a:endParaRPr lang="ro-RO" sz="2000" b="1"/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2E72F5F4-B401-432D-BE5E-781B11E890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57" y="752189"/>
            <a:ext cx="3795506" cy="60111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863379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persona, sentado, mujer&#10;&#10;Descripción generada con confianza muy alta">
            <a:extLst>
              <a:ext uri="{FF2B5EF4-FFF2-40B4-BE49-F238E27FC236}">
                <a16:creationId xmlns="" xmlns:a16="http://schemas.microsoft.com/office/drawing/2014/main" id="{9381EC6D-F5E1-4A32-AD34-D1C349ECA5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060" y="1179102"/>
            <a:ext cx="2781222" cy="17282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B30A2C32-160F-480E-BF40-28045D1C78DF}"/>
              </a:ext>
            </a:extLst>
          </p:cNvPr>
          <p:cNvSpPr/>
          <p:nvPr/>
        </p:nvSpPr>
        <p:spPr>
          <a:xfrm>
            <a:off x="1362974" y="0"/>
            <a:ext cx="77810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0"/>
              </a:lightRig>
            </a:scene3d>
            <a:sp3d extrusionH="31750" contourW="6350" prstMaterial="powder">
              <a:bevelT w="19050" h="19050" prst="angle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 defTabSz="914400"/>
            <a:r>
              <a:rPr lang="ro-RO" sz="4400" b="1">
                <a:ln/>
                <a:solidFill>
                  <a:srgbClr val="92D050"/>
                </a:solidFill>
              </a:rPr>
              <a:t>UNITATEA </a:t>
            </a:r>
            <a:r>
              <a:rPr lang="ro-RO" sz="4400" b="1" smtClean="0">
                <a:ln/>
                <a:solidFill>
                  <a:srgbClr val="92D050"/>
                </a:solidFill>
              </a:rPr>
              <a:t>ŞI </a:t>
            </a:r>
            <a:r>
              <a:rPr lang="ro-RO" sz="4400" b="1" smtClean="0">
                <a:ln/>
                <a:solidFill>
                  <a:srgbClr val="92D050"/>
                </a:solidFill>
              </a:rPr>
              <a:t>RELAŢIILE</a:t>
            </a:r>
            <a:endParaRPr lang="ro-RO" sz="4400" b="1">
              <a:ln/>
              <a:solidFill>
                <a:srgbClr val="92D050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539F52E0-982A-4088-99F9-910999EA1F40}"/>
              </a:ext>
            </a:extLst>
          </p:cNvPr>
          <p:cNvSpPr/>
          <p:nvPr/>
        </p:nvSpPr>
        <p:spPr>
          <a:xfrm>
            <a:off x="1362974" y="724045"/>
            <a:ext cx="7781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„fiind </a:t>
            </a:r>
            <a:r>
              <a:rPr lang="ro-RO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supuşi unii altora în frica lui Hristos.” </a:t>
            </a:r>
            <a:r>
              <a:rPr lang="ro-RO" sz="1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(Efeseni 5:21)</a:t>
            </a:r>
            <a:endParaRPr lang="ro-RO" sz="16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88D18754-6F93-47A3-96F5-E5FA394C0546}"/>
              </a:ext>
            </a:extLst>
          </p:cNvPr>
          <p:cNvSpPr txBox="1"/>
          <p:nvPr/>
        </p:nvSpPr>
        <p:spPr>
          <a:xfrm>
            <a:off x="353683" y="1259071"/>
            <a:ext cx="581420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Pentru a ajunge la </a:t>
            </a:r>
            <a:r>
              <a:rPr lang="ro-RO" sz="2000" b="1" dirty="0" smtClean="0"/>
              <a:t>unitate, Pavel </a:t>
            </a:r>
            <a:r>
              <a:rPr lang="ro-RO" sz="2000" b="1" dirty="0"/>
              <a:t>ne invită să fim </a:t>
            </a:r>
            <a:r>
              <a:rPr lang="ro-RO" sz="2000" b="1" dirty="0" smtClean="0"/>
              <a:t>„plini </a:t>
            </a:r>
            <a:r>
              <a:rPr lang="ro-RO" sz="2000" b="1" dirty="0"/>
              <a:t>de </a:t>
            </a:r>
            <a:r>
              <a:rPr lang="ro-RO" sz="2000" b="1" dirty="0" smtClean="0"/>
              <a:t>Duh” (v. 18) </a:t>
            </a:r>
            <a:r>
              <a:rPr lang="ro-RO" sz="2000" b="1" dirty="0" smtClean="0"/>
              <a:t>şi</a:t>
            </a:r>
            <a:r>
              <a:rPr lang="ro-RO" sz="2000" b="1" dirty="0"/>
              <a:t>, prin El, să ajungem la unitatea printr-un sentiment reciproc. </a:t>
            </a:r>
            <a:endParaRPr lang="ro-RO" sz="2000" b="1" dirty="0" smtClean="0"/>
          </a:p>
          <a:p>
            <a:pPr>
              <a:spcBef>
                <a:spcPts val="600"/>
              </a:spcBef>
            </a:pPr>
            <a:r>
              <a:rPr lang="ro-RO" sz="2000" b="1" dirty="0" smtClean="0"/>
              <a:t>Acest </a:t>
            </a:r>
            <a:r>
              <a:rPr lang="ro-RO" sz="2000" b="1" dirty="0"/>
              <a:t>aspect va afecta trei nivele din </a:t>
            </a:r>
            <a:r>
              <a:rPr lang="ro-RO" sz="2000" b="1" dirty="0" smtClean="0"/>
              <a:t>viaţa </a:t>
            </a:r>
            <a:r>
              <a:rPr lang="ro-RO" sz="2000" b="1" dirty="0" smtClean="0"/>
              <a:t>noastră:</a:t>
            </a:r>
            <a:endParaRPr lang="ro-RO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="" xmlns:a16="http://schemas.microsoft.com/office/drawing/2014/main" id="{6DA0FEFF-97D4-415D-B8E7-AF1EDAAD077A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20187567"/>
              </p:ext>
            </p:extLst>
          </p:nvPr>
        </p:nvGraphicFramePr>
        <p:xfrm>
          <a:off x="353683" y="2608589"/>
          <a:ext cx="5555411" cy="4213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4" descr="http://libertadbajopalabra.com/wp-content/uploads/2016/12/daue.jpg">
            <a:extLst>
              <a:ext uri="{FF2B5EF4-FFF2-40B4-BE49-F238E27FC236}">
                <a16:creationId xmlns="" xmlns:a16="http://schemas.microsoft.com/office/drawing/2014/main" id="{86246FCB-FEE5-485C-950B-4DF9A7178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060" y="5470266"/>
            <a:ext cx="2768629" cy="1274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4" descr="https://matrimoniofeliz5.files.wordpress.com/2012/08/matrimonio-orando.jpg">
            <a:extLst>
              <a:ext uri="{FF2B5EF4-FFF2-40B4-BE49-F238E27FC236}">
                <a16:creationId xmlns="" xmlns:a16="http://schemas.microsoft.com/office/drawing/2014/main" id="{CFAD9516-1440-4B14-8BEC-8E0E99A69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060" y="3152145"/>
            <a:ext cx="2768629" cy="2073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6" name="Imagen 15" descr="Imagen que contiene persona, exterior, hierba, suelo&#10;&#10;Descripción generada con confianza muy alta">
            <a:extLst>
              <a:ext uri="{FF2B5EF4-FFF2-40B4-BE49-F238E27FC236}">
                <a16:creationId xmlns="" xmlns:a16="http://schemas.microsoft.com/office/drawing/2014/main" id="{836680CA-ED60-4318-9D9B-8DA18672097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79" y="51152"/>
            <a:ext cx="1245873" cy="1230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75773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9A7063F4-9131-45C8-B525-6CA0C3776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F800F3B3-0182-43CC-8FA4-E3048E31E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3AB77026-C782-4C64-BFBD-0FDCA59B1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E63192DF-0DBB-4D6C-9DA3-30999ED60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graphicEl>
                                              <a:dgm id="{C0B5E4D7-FD17-43AF-8071-27E1FB63A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graphicEl>
                                              <a:dgm id="{3095D15A-7621-46C5-A9DB-813DE095F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  <p:bldGraphic spid="8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76E5979-8AF9-489C-8AB2-4D04D7CDFC65}"/>
              </a:ext>
            </a:extLst>
          </p:cNvPr>
          <p:cNvSpPr/>
          <p:nvPr/>
        </p:nvSpPr>
        <p:spPr>
          <a:xfrm>
            <a:off x="1164566" y="1088727"/>
            <a:ext cx="65647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Bef>
                <a:spcPts val="600"/>
              </a:spcBef>
            </a:pPr>
            <a:r>
              <a:rPr lang="es-ES" dirty="0" smtClean="0">
                <a:latin typeface="Arial Black" panose="020B0A04020102020204" pitchFamily="34" charset="0"/>
              </a:rPr>
              <a:t>„</a:t>
            </a:r>
            <a:r>
              <a:rPr lang="ro-RO" dirty="0" smtClean="0">
                <a:latin typeface="Arial Black" panose="020B0A04020102020204" pitchFamily="34" charset="0"/>
              </a:rPr>
              <a:t>Dumnezeu </a:t>
            </a:r>
            <a:r>
              <a:rPr lang="ro-RO" dirty="0">
                <a:latin typeface="Arial Black" panose="020B0A04020102020204" pitchFamily="34" charset="0"/>
              </a:rPr>
              <a:t>este slăvit prin cântări de laudă dintr-o inimă curată, plină de dragoste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devotament </a:t>
            </a:r>
            <a:r>
              <a:rPr lang="ro-RO" dirty="0" smtClean="0">
                <a:latin typeface="Arial Black" panose="020B0A04020102020204" pitchFamily="34" charset="0"/>
              </a:rPr>
              <a:t>faţă </a:t>
            </a:r>
            <a:r>
              <a:rPr lang="ro-RO" dirty="0">
                <a:latin typeface="Arial Black" panose="020B0A04020102020204" pitchFamily="34" charset="0"/>
              </a:rPr>
              <a:t>de El. Când se adună la un loc </a:t>
            </a:r>
            <a:r>
              <a:rPr lang="ro-RO" dirty="0" smtClean="0">
                <a:latin typeface="Arial Black" panose="020B0A04020102020204" pitchFamily="34" charset="0"/>
              </a:rPr>
              <a:t>credincioşii adevăraţi</a:t>
            </a:r>
            <a:r>
              <a:rPr lang="ro-RO" dirty="0">
                <a:latin typeface="Arial Black" panose="020B0A04020102020204" pitchFamily="34" charset="0"/>
              </a:rPr>
              <a:t>, </a:t>
            </a:r>
            <a:r>
              <a:rPr lang="ro-RO" dirty="0" smtClean="0">
                <a:latin typeface="Arial Black" panose="020B0A04020102020204" pitchFamily="34" charset="0"/>
              </a:rPr>
              <a:t>discuţiile </a:t>
            </a:r>
            <a:r>
              <a:rPr lang="ro-RO" dirty="0">
                <a:latin typeface="Arial Black" panose="020B0A04020102020204" pitchFamily="34" charset="0"/>
              </a:rPr>
              <a:t>lor nu vor fi despre </a:t>
            </a:r>
            <a:r>
              <a:rPr lang="ro-RO" dirty="0" smtClean="0">
                <a:latin typeface="Arial Black" panose="020B0A04020102020204" pitchFamily="34" charset="0"/>
              </a:rPr>
              <a:t>nedesăvârşirile </a:t>
            </a:r>
            <a:r>
              <a:rPr lang="ro-RO" dirty="0">
                <a:latin typeface="Arial Black" panose="020B0A04020102020204" pitchFamily="34" charset="0"/>
              </a:rPr>
              <a:t>altora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ei nu vor avea plăcere să murmure sau să se plângă; iubirea, dragostea, legătura </a:t>
            </a:r>
            <a:r>
              <a:rPr lang="ro-RO" dirty="0" smtClean="0">
                <a:latin typeface="Arial Black" panose="020B0A04020102020204" pitchFamily="34" charset="0"/>
              </a:rPr>
              <a:t>desăvârşirii </a:t>
            </a:r>
            <a:r>
              <a:rPr lang="ro-RO" dirty="0">
                <a:latin typeface="Arial Black" panose="020B0A04020102020204" pitchFamily="34" charset="0"/>
              </a:rPr>
              <a:t>este cea care îi va lega. Iubirea </a:t>
            </a:r>
            <a:r>
              <a:rPr lang="ro-RO" dirty="0" smtClean="0">
                <a:latin typeface="Arial Black" panose="020B0A04020102020204" pitchFamily="34" charset="0"/>
              </a:rPr>
              <a:t>faţă </a:t>
            </a:r>
            <a:r>
              <a:rPr lang="ro-RO" dirty="0">
                <a:latin typeface="Arial Black" panose="020B0A04020102020204" pitchFamily="34" charset="0"/>
              </a:rPr>
              <a:t>de Dumnezeu </a:t>
            </a:r>
            <a:r>
              <a:rPr lang="ro-RO" dirty="0" smtClean="0">
                <a:latin typeface="Arial Black" panose="020B0A04020102020204" pitchFamily="34" charset="0"/>
              </a:rPr>
              <a:t>şi faţă </a:t>
            </a:r>
            <a:r>
              <a:rPr lang="ro-RO" dirty="0">
                <a:latin typeface="Arial Black" panose="020B0A04020102020204" pitchFamily="34" charset="0"/>
              </a:rPr>
              <a:t>de aproapele se revarsă în mod natural prin cuvinte pline de </a:t>
            </a:r>
            <a:r>
              <a:rPr lang="ro-RO" dirty="0" smtClean="0">
                <a:latin typeface="Arial Black" panose="020B0A04020102020204" pitchFamily="34" charset="0"/>
              </a:rPr>
              <a:t>afecţiune</a:t>
            </a:r>
            <a:r>
              <a:rPr lang="ro-RO" dirty="0">
                <a:latin typeface="Arial Black" panose="020B0A04020102020204" pitchFamily="34" charset="0"/>
              </a:rPr>
              <a:t>, împreună </a:t>
            </a:r>
            <a:r>
              <a:rPr lang="ro-RO" dirty="0" smtClean="0">
                <a:latin typeface="Arial Black" panose="020B0A04020102020204" pitchFamily="34" charset="0"/>
              </a:rPr>
              <a:t>simţire şi preţuire </a:t>
            </a:r>
            <a:r>
              <a:rPr lang="ro-RO" dirty="0">
                <a:latin typeface="Arial Black" panose="020B0A04020102020204" pitchFamily="34" charset="0"/>
              </a:rPr>
              <a:t>pentru </a:t>
            </a:r>
            <a:r>
              <a:rPr lang="ro-RO" dirty="0" smtClean="0">
                <a:latin typeface="Arial Black" panose="020B0A04020102020204" pitchFamily="34" charset="0"/>
              </a:rPr>
              <a:t>fraţii </a:t>
            </a:r>
            <a:r>
              <a:rPr lang="ro-RO" dirty="0">
                <a:latin typeface="Arial Black" panose="020B0A04020102020204" pitchFamily="34" charset="0"/>
              </a:rPr>
              <a:t>lor. Pacea lui Dumnezeu </a:t>
            </a:r>
            <a:r>
              <a:rPr lang="ro-RO" dirty="0" smtClean="0">
                <a:latin typeface="Arial Black" panose="020B0A04020102020204" pitchFamily="34" charset="0"/>
              </a:rPr>
              <a:t>domneşte </a:t>
            </a:r>
            <a:r>
              <a:rPr lang="ro-RO" dirty="0">
                <a:latin typeface="Arial Black" panose="020B0A04020102020204" pitchFamily="34" charset="0"/>
              </a:rPr>
              <a:t>în inimile lor; vorbele lor nu sunt </a:t>
            </a:r>
            <a:r>
              <a:rPr lang="ro-RO" dirty="0" smtClean="0">
                <a:latin typeface="Arial Black" panose="020B0A04020102020204" pitchFamily="34" charset="0"/>
              </a:rPr>
              <a:t>deşarte</a:t>
            </a:r>
            <a:r>
              <a:rPr lang="ro-RO" dirty="0">
                <a:latin typeface="Arial Black" panose="020B0A04020102020204" pitchFamily="34" charset="0"/>
              </a:rPr>
              <a:t>, vorbe goale, </a:t>
            </a:r>
            <a:r>
              <a:rPr lang="ro-RO" dirty="0" smtClean="0">
                <a:latin typeface="Arial Black" panose="020B0A04020102020204" pitchFamily="34" charset="0"/>
              </a:rPr>
              <a:t>uşuratice</a:t>
            </a:r>
            <a:r>
              <a:rPr lang="ro-RO" dirty="0">
                <a:latin typeface="Arial Black" panose="020B0A04020102020204" pitchFamily="34" charset="0"/>
              </a:rPr>
              <a:t>, ci o mângâiere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o îmbărbătare pentru cei ce le ascultă.</a:t>
            </a:r>
            <a:r>
              <a:rPr lang="es-ES" dirty="0"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75A01CA0-21FF-4DDF-96B9-DE90AEB2E8CB}"/>
              </a:ext>
            </a:extLst>
          </p:cNvPr>
          <p:cNvSpPr txBox="1"/>
          <p:nvPr/>
        </p:nvSpPr>
        <p:spPr>
          <a:xfrm>
            <a:off x="2539129" y="5399941"/>
            <a:ext cx="5190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Mărturii pentru comunitate</a:t>
            </a:r>
            <a:r>
              <a:rPr lang="es-ES" b="1" dirty="0"/>
              <a:t>, </a:t>
            </a:r>
            <a:r>
              <a:rPr lang="ro-RO" b="1" dirty="0"/>
              <a:t>vol.</a:t>
            </a:r>
            <a:r>
              <a:rPr lang="es-ES" b="1" dirty="0"/>
              <a:t> 1, p</a:t>
            </a:r>
            <a:r>
              <a:rPr lang="ro-RO" b="1" dirty="0"/>
              <a:t>a</a:t>
            </a:r>
            <a:r>
              <a:rPr lang="es-ES" b="1" dirty="0"/>
              <a:t>g. </a:t>
            </a:r>
            <a:r>
              <a:rPr lang="ro-RO" b="1" dirty="0"/>
              <a:t>509</a:t>
            </a:r>
            <a:r>
              <a:rPr lang="es-ES" b="1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3407190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892</Words>
  <Application>Microsoft Office PowerPoint</Application>
  <PresentationFormat>Expunere pe ecran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Cooper Black</vt:lpstr>
      <vt:lpstr>Comic Sans MS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4 - Secretul unitatii</dc:title>
  <dc:subject>Studiu Biblic, Trim. IV, 2018 – Unitatea in Hristos</dc:subject>
  <dc:creator>Sergio Fustero Carreras</dc:creator>
  <cp:keywords>http://www.fustero.net/es/index_ro.php</cp:keywords>
  <cp:lastModifiedBy>Tronaru Viorel</cp:lastModifiedBy>
  <cp:revision>86</cp:revision>
  <dcterms:created xsi:type="dcterms:W3CDTF">2018-09-24T13:50:16Z</dcterms:created>
  <dcterms:modified xsi:type="dcterms:W3CDTF">2018-10-21T20:28:20Z</dcterms:modified>
</cp:coreProperties>
</file>