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8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  <p:embeddedFont>
      <p:font typeface="Arial Black" pitchFamily="34" charset="0"/>
      <p:bold r:id="rId17"/>
    </p:embeddedFont>
    <p:embeddedFont>
      <p:font typeface="Calibri Light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A2A3"/>
    <a:srgbClr val="54292A"/>
    <a:srgbClr val="4C374A"/>
    <a:srgbClr val="EABF6B"/>
    <a:srgbClr val="281626"/>
    <a:srgbClr val="4D2C49"/>
    <a:srgbClr val="D1AFCD"/>
    <a:srgbClr val="ACCBDC"/>
    <a:srgbClr val="234254"/>
    <a:srgbClr val="784B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EAE36-4C90-4635-8EC8-CDBE440410A8}" type="doc">
      <dgm:prSet loTypeId="urn:microsoft.com/office/officeart/2005/8/layout/hList7#2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7E33CCA-DC90-4548-B70A-E64B897C941C}">
      <dgm:prSet custT="1"/>
      <dgm:spPr/>
      <dgm:t>
        <a:bodyPr bIns="0"/>
        <a:lstStyle/>
        <a:p>
          <a:r>
            <a:rPr lang="ro-RO" sz="2000" b="1" dirty="0"/>
            <a:t>Bărbatul a </a:t>
          </a:r>
          <a:r>
            <a:rPr lang="ro-RO" sz="2000" b="1" dirty="0" smtClean="0"/>
            <a:t>învinovăţit </a:t>
          </a:r>
          <a:r>
            <a:rPr lang="ro-RO" sz="2000" b="1" dirty="0"/>
            <a:t>femeia </a:t>
          </a:r>
          <a:r>
            <a:rPr lang="es-ES" sz="1800" b="1" dirty="0"/>
            <a:t>(G</a:t>
          </a:r>
          <a:r>
            <a:rPr lang="ro-RO" sz="1800" b="1" dirty="0"/>
            <a:t>eneza</a:t>
          </a:r>
          <a:r>
            <a:rPr lang="es-ES" sz="1800" b="1" dirty="0"/>
            <a:t> 3:12)</a:t>
          </a:r>
          <a:endParaRPr lang="es-ES" sz="2000" b="1" dirty="0"/>
        </a:p>
      </dgm:t>
    </dgm:pt>
    <dgm:pt modelId="{4B58FF03-DAAC-4300-83E5-8E0235DD4562}" type="parTrans" cxnId="{D8CFB8FF-09A1-4AF5-8765-575DC68F809A}">
      <dgm:prSet/>
      <dgm:spPr/>
      <dgm:t>
        <a:bodyPr/>
        <a:lstStyle/>
        <a:p>
          <a:endParaRPr lang="es-ES" sz="2000" b="1"/>
        </a:p>
      </dgm:t>
    </dgm:pt>
    <dgm:pt modelId="{BA628148-D7F2-4886-8856-6234C78F147B}" type="sibTrans" cxnId="{D8CFB8FF-09A1-4AF5-8765-575DC68F809A}">
      <dgm:prSet/>
      <dgm:spPr/>
      <dgm:t>
        <a:bodyPr/>
        <a:lstStyle/>
        <a:p>
          <a:endParaRPr lang="es-ES" sz="2000" b="1"/>
        </a:p>
      </dgm:t>
    </dgm:pt>
    <dgm:pt modelId="{F43CA209-021E-4A94-91C4-03DA6EC8132E}">
      <dgm:prSet/>
      <dgm:spPr/>
      <dgm:t>
        <a:bodyPr/>
        <a:lstStyle/>
        <a:p>
          <a:r>
            <a:rPr lang="ro-RO" sz="2000" b="1" dirty="0"/>
            <a:t>Natura s-a corupt </a:t>
          </a:r>
          <a:r>
            <a:rPr lang="es-ES" sz="1800" b="1" dirty="0"/>
            <a:t>(</a:t>
          </a:r>
          <a:r>
            <a:rPr lang="ro-RO" sz="1800" b="1" dirty="0"/>
            <a:t>Geneza</a:t>
          </a:r>
          <a:r>
            <a:rPr lang="es-ES" sz="1800" b="1" dirty="0"/>
            <a:t> 3:17-18)</a:t>
          </a:r>
          <a:endParaRPr lang="es-ES" sz="2000" b="1" dirty="0"/>
        </a:p>
      </dgm:t>
    </dgm:pt>
    <dgm:pt modelId="{6557B178-6E16-4DF0-AC67-91407E9D696F}" type="parTrans" cxnId="{F3C60E58-5376-489F-9548-33CE5B23CE04}">
      <dgm:prSet/>
      <dgm:spPr/>
      <dgm:t>
        <a:bodyPr/>
        <a:lstStyle/>
        <a:p>
          <a:endParaRPr lang="es-ES" sz="2000" b="1"/>
        </a:p>
      </dgm:t>
    </dgm:pt>
    <dgm:pt modelId="{CCD34793-910A-4F20-B718-3B5BBD268CC7}" type="sibTrans" cxnId="{F3C60E58-5376-489F-9548-33CE5B23CE04}">
      <dgm:prSet/>
      <dgm:spPr/>
      <dgm:t>
        <a:bodyPr/>
        <a:lstStyle/>
        <a:p>
          <a:endParaRPr lang="es-ES" sz="2000" b="1"/>
        </a:p>
      </dgm:t>
    </dgm:pt>
    <dgm:pt modelId="{ABC2DA0D-1388-40AF-A97B-5ED2480A9C3D}">
      <dgm:prSet custT="1"/>
      <dgm:spPr/>
      <dgm:t>
        <a:bodyPr bIns="0"/>
        <a:lstStyle/>
        <a:p>
          <a:r>
            <a:rPr lang="ro-RO" sz="2000" b="1" dirty="0"/>
            <a:t>Cain l-a omorât pe Abel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1800" b="1" dirty="0"/>
            <a:t>(G</a:t>
          </a:r>
          <a:r>
            <a:rPr lang="ro-RO" sz="1800" b="1" dirty="0"/>
            <a:t>eneza</a:t>
          </a:r>
          <a:r>
            <a:rPr lang="es-ES" sz="1800" b="1" dirty="0"/>
            <a:t> 4:8)</a:t>
          </a:r>
          <a:endParaRPr lang="es-ES" sz="2000" b="1" dirty="0"/>
        </a:p>
      </dgm:t>
    </dgm:pt>
    <dgm:pt modelId="{FA42452E-B265-4885-A577-6DDD7EFD12DA}" type="parTrans" cxnId="{658DBC5E-62CC-406E-AC1E-6B0D73F45B3D}">
      <dgm:prSet/>
      <dgm:spPr/>
      <dgm:t>
        <a:bodyPr/>
        <a:lstStyle/>
        <a:p>
          <a:endParaRPr lang="es-ES" sz="2000" b="1"/>
        </a:p>
      </dgm:t>
    </dgm:pt>
    <dgm:pt modelId="{612801F4-51E4-4818-AEA7-8E690A514ADF}" type="sibTrans" cxnId="{658DBC5E-62CC-406E-AC1E-6B0D73F45B3D}">
      <dgm:prSet/>
      <dgm:spPr/>
      <dgm:t>
        <a:bodyPr/>
        <a:lstStyle/>
        <a:p>
          <a:endParaRPr lang="es-ES" sz="2000" b="1"/>
        </a:p>
      </dgm:t>
    </dgm:pt>
    <dgm:pt modelId="{B9EDA098-5199-4278-B55E-34C1E49855CB}">
      <dgm:prSet custT="1"/>
      <dgm:spPr/>
      <dgm:t>
        <a:bodyPr bIns="0"/>
        <a:lstStyle/>
        <a:p>
          <a:r>
            <a:rPr lang="ro-RO" sz="2000" b="1" dirty="0"/>
            <a:t>Omenirea s-a corupt complet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1800" b="1" dirty="0"/>
            <a:t>(G</a:t>
          </a:r>
          <a:r>
            <a:rPr lang="ro-RO" sz="1800" b="1" dirty="0"/>
            <a:t>eneza</a:t>
          </a:r>
          <a:r>
            <a:rPr lang="es-ES" sz="1800" b="1" dirty="0"/>
            <a:t> 6:5)</a:t>
          </a:r>
          <a:endParaRPr lang="es-ES" sz="2000" b="1" dirty="0"/>
        </a:p>
      </dgm:t>
    </dgm:pt>
    <dgm:pt modelId="{8C4967E8-FAED-418A-81B2-442FD66E758A}" type="parTrans" cxnId="{09E28A34-72F9-441B-9B8B-919EF7B038DA}">
      <dgm:prSet/>
      <dgm:spPr/>
      <dgm:t>
        <a:bodyPr/>
        <a:lstStyle/>
        <a:p>
          <a:endParaRPr lang="es-ES" sz="2000" b="1"/>
        </a:p>
      </dgm:t>
    </dgm:pt>
    <dgm:pt modelId="{7AD97912-4ECB-40DC-9627-65083634F54C}" type="sibTrans" cxnId="{09E28A34-72F9-441B-9B8B-919EF7B038DA}">
      <dgm:prSet/>
      <dgm:spPr/>
      <dgm:t>
        <a:bodyPr/>
        <a:lstStyle/>
        <a:p>
          <a:endParaRPr lang="es-ES" sz="2000" b="1"/>
        </a:p>
      </dgm:t>
    </dgm:pt>
    <dgm:pt modelId="{3BF3034E-37F7-43E8-8593-86B23622EFA4}">
      <dgm:prSet custT="1"/>
      <dgm:spPr/>
      <dgm:t>
        <a:bodyPr bIns="0"/>
        <a:lstStyle/>
        <a:p>
          <a:r>
            <a:rPr lang="ro-RO" sz="2000" b="1" dirty="0"/>
            <a:t>Potopul a încheiat cu istoria omenirii </a:t>
          </a:r>
          <a:r>
            <a:rPr lang="es-ES" sz="1800" b="1" dirty="0"/>
            <a:t>(G</a:t>
          </a:r>
          <a:r>
            <a:rPr lang="ro-RO" sz="1800" b="1" dirty="0"/>
            <a:t>eneza</a:t>
          </a:r>
          <a:r>
            <a:rPr lang="es-ES" sz="1800" b="1" dirty="0"/>
            <a:t> 6:7)</a:t>
          </a:r>
        </a:p>
      </dgm:t>
    </dgm:pt>
    <dgm:pt modelId="{E9F96D62-FB77-4876-AC58-DD80ADB1D8B6}" type="parTrans" cxnId="{0DCF9B9A-9199-49A6-B107-F8BAD8272F5B}">
      <dgm:prSet/>
      <dgm:spPr/>
      <dgm:t>
        <a:bodyPr/>
        <a:lstStyle/>
        <a:p>
          <a:endParaRPr lang="es-ES" sz="2000" b="1"/>
        </a:p>
      </dgm:t>
    </dgm:pt>
    <dgm:pt modelId="{8AB6AB3F-A268-48D7-8EE8-DCA77DACCCE1}" type="sibTrans" cxnId="{0DCF9B9A-9199-49A6-B107-F8BAD8272F5B}">
      <dgm:prSet/>
      <dgm:spPr/>
      <dgm:t>
        <a:bodyPr/>
        <a:lstStyle/>
        <a:p>
          <a:endParaRPr lang="es-ES" sz="2000" b="1"/>
        </a:p>
      </dgm:t>
    </dgm:pt>
    <dgm:pt modelId="{B22CDD69-8CCE-43D2-8F76-2EA5B351962F}" type="pres">
      <dgm:prSet presAssocID="{456EAE36-4C90-4635-8EC8-CDBE440410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A0B8CB2-794A-482F-BF5E-441DD768DA1F}" type="pres">
      <dgm:prSet presAssocID="{456EAE36-4C90-4635-8EC8-CDBE440410A8}" presName="fgShape" presStyleLbl="fgShp" presStyleIdx="0" presStyleCnt="1" custScaleY="40018" custLinFactNeighborY="27627"/>
      <dgm:spPr>
        <a:prstGeom prst="rightArrow">
          <a:avLst/>
        </a:prstGeom>
      </dgm:spPr>
    </dgm:pt>
    <dgm:pt modelId="{04AC40D8-2F79-4362-9AD9-649E641B530F}" type="pres">
      <dgm:prSet presAssocID="{456EAE36-4C90-4635-8EC8-CDBE440410A8}" presName="linComp" presStyleCnt="0"/>
      <dgm:spPr/>
    </dgm:pt>
    <dgm:pt modelId="{A2F9C65E-D1AE-45A1-9D5F-925672503659}" type="pres">
      <dgm:prSet presAssocID="{27E33CCA-DC90-4548-B70A-E64B897C941C}" presName="compNode" presStyleCnt="0"/>
      <dgm:spPr/>
    </dgm:pt>
    <dgm:pt modelId="{ADC82B0A-0F56-4F40-B515-704C5D2E9D4B}" type="pres">
      <dgm:prSet presAssocID="{27E33CCA-DC90-4548-B70A-E64B897C941C}" presName="bkgdShape" presStyleLbl="node1" presStyleIdx="0" presStyleCnt="5"/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33A34AA5-FC76-43C1-92E1-592C0DE96A3D}" type="pres">
      <dgm:prSet presAssocID="{27E33CCA-DC90-4548-B70A-E64B897C941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CEE4C62-3948-4394-9720-13CC27351D51}" type="pres">
      <dgm:prSet presAssocID="{27E33CCA-DC90-4548-B70A-E64B897C941C}" presName="invisiNode" presStyleLbl="node1" presStyleIdx="0" presStyleCnt="5"/>
      <dgm:spPr/>
    </dgm:pt>
    <dgm:pt modelId="{BA33795A-D027-44D9-8271-4C7037AFE5C9}" type="pres">
      <dgm:prSet presAssocID="{27E33CCA-DC90-4548-B70A-E64B897C941C}" presName="imagNode" presStyleLbl="fgImgPlace1" presStyleIdx="0" presStyleCnt="5" custScaleX="133633" custLinFactNeighborX="0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427C26-00FD-4707-851D-73EF22645583}" type="pres">
      <dgm:prSet presAssocID="{BA628148-D7F2-4886-8856-6234C78F147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2771DF7-5C41-4E14-8701-325415100468}" type="pres">
      <dgm:prSet presAssocID="{F43CA209-021E-4A94-91C4-03DA6EC8132E}" presName="compNode" presStyleCnt="0"/>
      <dgm:spPr/>
    </dgm:pt>
    <dgm:pt modelId="{9CD10231-8446-4F97-808A-A5766ECEB5C0}" type="pres">
      <dgm:prSet presAssocID="{F43CA209-021E-4A94-91C4-03DA6EC8132E}" presName="bkgdShape" presStyleLbl="node1" presStyleIdx="1" presStyleCnt="5"/>
      <dgm:spPr/>
      <dgm:t>
        <a:bodyPr/>
        <a:lstStyle/>
        <a:p>
          <a:endParaRPr lang="ro-RO"/>
        </a:p>
      </dgm:t>
    </dgm:pt>
    <dgm:pt modelId="{4E4E842B-9AC2-4162-AAB2-7F3DDE462E14}" type="pres">
      <dgm:prSet presAssocID="{F43CA209-021E-4A94-91C4-03DA6EC8132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CF8F139-E5F8-4BA7-BD24-52477E98161B}" type="pres">
      <dgm:prSet presAssocID="{F43CA209-021E-4A94-91C4-03DA6EC8132E}" presName="invisiNode" presStyleLbl="node1" presStyleIdx="1" presStyleCnt="5"/>
      <dgm:spPr/>
    </dgm:pt>
    <dgm:pt modelId="{04D4305A-27FF-4C15-B9E1-CC47CF7281D0}" type="pres">
      <dgm:prSet presAssocID="{F43CA209-021E-4A94-91C4-03DA6EC8132E}" presName="imagNode" presStyleLbl="fgImgPlace1" presStyleIdx="1" presStyleCnt="5" custScaleX="133633"/>
      <dgm:spPr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05D0F-8CED-43B8-B131-4ED2CAE39D31}" type="pres">
      <dgm:prSet presAssocID="{CCD34793-910A-4F20-B718-3B5BBD268CC7}" presName="sibTrans" presStyleLbl="sibTrans2D1" presStyleIdx="0" presStyleCnt="0"/>
      <dgm:spPr/>
      <dgm:t>
        <a:bodyPr/>
        <a:lstStyle/>
        <a:p>
          <a:endParaRPr lang="ro-RO"/>
        </a:p>
      </dgm:t>
    </dgm:pt>
    <dgm:pt modelId="{98B9A1B7-F429-4DE7-AB96-0A6BBD66E2A4}" type="pres">
      <dgm:prSet presAssocID="{ABC2DA0D-1388-40AF-A97B-5ED2480A9C3D}" presName="compNode" presStyleCnt="0"/>
      <dgm:spPr/>
    </dgm:pt>
    <dgm:pt modelId="{654381AB-DB66-4213-81DF-3E2E314928D8}" type="pres">
      <dgm:prSet presAssocID="{ABC2DA0D-1388-40AF-A97B-5ED2480A9C3D}" presName="bkgdShape" presStyleLbl="node1" presStyleIdx="2" presStyleCnt="5"/>
      <dgm:spPr/>
      <dgm:t>
        <a:bodyPr/>
        <a:lstStyle/>
        <a:p>
          <a:endParaRPr lang="ro-RO"/>
        </a:p>
      </dgm:t>
    </dgm:pt>
    <dgm:pt modelId="{07A18363-93E9-4D9D-9997-DA4DBFD2E18B}" type="pres">
      <dgm:prSet presAssocID="{ABC2DA0D-1388-40AF-A97B-5ED2480A9C3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378B1D6-32C0-4242-8156-40A8D4C657B1}" type="pres">
      <dgm:prSet presAssocID="{ABC2DA0D-1388-40AF-A97B-5ED2480A9C3D}" presName="invisiNode" presStyleLbl="node1" presStyleIdx="2" presStyleCnt="5"/>
      <dgm:spPr/>
    </dgm:pt>
    <dgm:pt modelId="{BFD60827-D90B-4022-968D-B0339587E198}" type="pres">
      <dgm:prSet presAssocID="{ABC2DA0D-1388-40AF-A97B-5ED2480A9C3D}" presName="imagNode" presStyleLbl="fgImgPlace1" presStyleIdx="2" presStyleCnt="5" custScaleX="133633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274"/>
          </a:stretch>
        </a:blipFill>
      </dgm:spPr>
    </dgm:pt>
    <dgm:pt modelId="{80B91AC7-D59C-4F3C-BF34-B1A648B09133}" type="pres">
      <dgm:prSet presAssocID="{612801F4-51E4-4818-AEA7-8E690A514ADF}" presName="sibTrans" presStyleLbl="sibTrans2D1" presStyleIdx="0" presStyleCnt="0"/>
      <dgm:spPr/>
      <dgm:t>
        <a:bodyPr/>
        <a:lstStyle/>
        <a:p>
          <a:endParaRPr lang="ro-RO"/>
        </a:p>
      </dgm:t>
    </dgm:pt>
    <dgm:pt modelId="{7ECD1008-1A8E-434B-8427-0CD31C2E122C}" type="pres">
      <dgm:prSet presAssocID="{B9EDA098-5199-4278-B55E-34C1E49855CB}" presName="compNode" presStyleCnt="0"/>
      <dgm:spPr/>
    </dgm:pt>
    <dgm:pt modelId="{A5975A76-D5FE-419B-A529-1A48E8CBB288}" type="pres">
      <dgm:prSet presAssocID="{B9EDA098-5199-4278-B55E-34C1E49855CB}" presName="bkgdShape" presStyleLbl="node1" presStyleIdx="3" presStyleCnt="5"/>
      <dgm:spPr/>
      <dgm:t>
        <a:bodyPr/>
        <a:lstStyle/>
        <a:p>
          <a:endParaRPr lang="ro-RO"/>
        </a:p>
      </dgm:t>
    </dgm:pt>
    <dgm:pt modelId="{D1858F5B-3E60-4F1A-901E-88B43DD6CAC5}" type="pres">
      <dgm:prSet presAssocID="{B9EDA098-5199-4278-B55E-34C1E49855C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DC96E08-B2FF-41B3-9028-8A174A9EED7C}" type="pres">
      <dgm:prSet presAssocID="{B9EDA098-5199-4278-B55E-34C1E49855CB}" presName="invisiNode" presStyleLbl="node1" presStyleIdx="3" presStyleCnt="5"/>
      <dgm:spPr/>
    </dgm:pt>
    <dgm:pt modelId="{6DBBA617-3019-4862-A313-D49D40CB54A5}" type="pres">
      <dgm:prSet presAssocID="{B9EDA098-5199-4278-B55E-34C1E49855CB}" presName="imagNode" presStyleLbl="fgImgPlace1" presStyleIdx="3" presStyleCnt="5" custScaleX="133633"/>
      <dgm:spPr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565B580-9AE8-4390-92FA-21EFEB036329}" type="pres">
      <dgm:prSet presAssocID="{7AD97912-4ECB-40DC-9627-65083634F54C}" presName="sibTrans" presStyleLbl="sibTrans2D1" presStyleIdx="0" presStyleCnt="0"/>
      <dgm:spPr/>
      <dgm:t>
        <a:bodyPr/>
        <a:lstStyle/>
        <a:p>
          <a:endParaRPr lang="ro-RO"/>
        </a:p>
      </dgm:t>
    </dgm:pt>
    <dgm:pt modelId="{533F0863-AA73-4BCC-9162-A7813F7B2F76}" type="pres">
      <dgm:prSet presAssocID="{3BF3034E-37F7-43E8-8593-86B23622EFA4}" presName="compNode" presStyleCnt="0"/>
      <dgm:spPr/>
    </dgm:pt>
    <dgm:pt modelId="{A54A8D68-2A5E-4F1B-AF27-51671C60F9E5}" type="pres">
      <dgm:prSet presAssocID="{3BF3034E-37F7-43E8-8593-86B23622EFA4}" presName="bkgdShape" presStyleLbl="node1" presStyleIdx="4" presStyleCnt="5"/>
      <dgm:spPr/>
      <dgm:t>
        <a:bodyPr/>
        <a:lstStyle/>
        <a:p>
          <a:endParaRPr lang="ro-RO"/>
        </a:p>
      </dgm:t>
    </dgm:pt>
    <dgm:pt modelId="{B7DCA930-2451-4C30-8D17-456331D55152}" type="pres">
      <dgm:prSet presAssocID="{3BF3034E-37F7-43E8-8593-86B23622EFA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6830CA3-B263-4CB3-9D94-15348C2A0504}" type="pres">
      <dgm:prSet presAssocID="{3BF3034E-37F7-43E8-8593-86B23622EFA4}" presName="invisiNode" presStyleLbl="node1" presStyleIdx="4" presStyleCnt="5"/>
      <dgm:spPr/>
    </dgm:pt>
    <dgm:pt modelId="{19E685E8-7ACA-491E-A99D-C77DCFE35513}" type="pres">
      <dgm:prSet presAssocID="{3BF3034E-37F7-43E8-8593-86B23622EFA4}" presName="imagNode" presStyleLbl="fgImgPlace1" presStyleIdx="4" presStyleCnt="5" custScaleX="133633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65426FA-DFE4-4DB6-8F88-0A0E37820B20}" type="presOf" srcId="{F43CA209-021E-4A94-91C4-03DA6EC8132E}" destId="{4E4E842B-9AC2-4162-AAB2-7F3DDE462E14}" srcOrd="1" destOrd="0" presId="urn:microsoft.com/office/officeart/2005/8/layout/hList7#2"/>
    <dgm:cxn modelId="{84EA85FE-9534-42E2-B79F-23E138189DC7}" type="presOf" srcId="{456EAE36-4C90-4635-8EC8-CDBE440410A8}" destId="{B22CDD69-8CCE-43D2-8F76-2EA5B351962F}" srcOrd="0" destOrd="0" presId="urn:microsoft.com/office/officeart/2005/8/layout/hList7#2"/>
    <dgm:cxn modelId="{658DBC5E-62CC-406E-AC1E-6B0D73F45B3D}" srcId="{456EAE36-4C90-4635-8EC8-CDBE440410A8}" destId="{ABC2DA0D-1388-40AF-A97B-5ED2480A9C3D}" srcOrd="2" destOrd="0" parTransId="{FA42452E-B265-4885-A577-6DDD7EFD12DA}" sibTransId="{612801F4-51E4-4818-AEA7-8E690A514ADF}"/>
    <dgm:cxn modelId="{1BF8356D-1FA6-418C-BAAD-C12A12389DA8}" type="presOf" srcId="{ABC2DA0D-1388-40AF-A97B-5ED2480A9C3D}" destId="{07A18363-93E9-4D9D-9997-DA4DBFD2E18B}" srcOrd="1" destOrd="0" presId="urn:microsoft.com/office/officeart/2005/8/layout/hList7#2"/>
    <dgm:cxn modelId="{74754654-C6D1-41C6-BDAD-D68F6D91609D}" type="presOf" srcId="{3BF3034E-37F7-43E8-8593-86B23622EFA4}" destId="{B7DCA930-2451-4C30-8D17-456331D55152}" srcOrd="1" destOrd="0" presId="urn:microsoft.com/office/officeart/2005/8/layout/hList7#2"/>
    <dgm:cxn modelId="{09E28A34-72F9-441B-9B8B-919EF7B038DA}" srcId="{456EAE36-4C90-4635-8EC8-CDBE440410A8}" destId="{B9EDA098-5199-4278-B55E-34C1E49855CB}" srcOrd="3" destOrd="0" parTransId="{8C4967E8-FAED-418A-81B2-442FD66E758A}" sibTransId="{7AD97912-4ECB-40DC-9627-65083634F54C}"/>
    <dgm:cxn modelId="{BF2C2BB2-CDF2-4D86-9C44-3D3567F9D079}" type="presOf" srcId="{BA628148-D7F2-4886-8856-6234C78F147B}" destId="{6D427C26-00FD-4707-851D-73EF22645583}" srcOrd="0" destOrd="0" presId="urn:microsoft.com/office/officeart/2005/8/layout/hList7#2"/>
    <dgm:cxn modelId="{D8CFB8FF-09A1-4AF5-8765-575DC68F809A}" srcId="{456EAE36-4C90-4635-8EC8-CDBE440410A8}" destId="{27E33CCA-DC90-4548-B70A-E64B897C941C}" srcOrd="0" destOrd="0" parTransId="{4B58FF03-DAAC-4300-83E5-8E0235DD4562}" sibTransId="{BA628148-D7F2-4886-8856-6234C78F147B}"/>
    <dgm:cxn modelId="{B3697BCD-9373-4DC1-A209-FB7DB7D0A472}" type="presOf" srcId="{B9EDA098-5199-4278-B55E-34C1E49855CB}" destId="{A5975A76-D5FE-419B-A529-1A48E8CBB288}" srcOrd="0" destOrd="0" presId="urn:microsoft.com/office/officeart/2005/8/layout/hList7#2"/>
    <dgm:cxn modelId="{0DCF9B9A-9199-49A6-B107-F8BAD8272F5B}" srcId="{456EAE36-4C90-4635-8EC8-CDBE440410A8}" destId="{3BF3034E-37F7-43E8-8593-86B23622EFA4}" srcOrd="4" destOrd="0" parTransId="{E9F96D62-FB77-4876-AC58-DD80ADB1D8B6}" sibTransId="{8AB6AB3F-A268-48D7-8EE8-DCA77DACCCE1}"/>
    <dgm:cxn modelId="{8F015A44-C529-4246-BAAF-90E46C564F01}" type="presOf" srcId="{3BF3034E-37F7-43E8-8593-86B23622EFA4}" destId="{A54A8D68-2A5E-4F1B-AF27-51671C60F9E5}" srcOrd="0" destOrd="0" presId="urn:microsoft.com/office/officeart/2005/8/layout/hList7#2"/>
    <dgm:cxn modelId="{DB8A092E-3669-4BD4-A491-FE872EFDCEFA}" type="presOf" srcId="{ABC2DA0D-1388-40AF-A97B-5ED2480A9C3D}" destId="{654381AB-DB66-4213-81DF-3E2E314928D8}" srcOrd="0" destOrd="0" presId="urn:microsoft.com/office/officeart/2005/8/layout/hList7#2"/>
    <dgm:cxn modelId="{BA9D095C-616C-4126-820B-79E185C866B8}" type="presOf" srcId="{27E33CCA-DC90-4548-B70A-E64B897C941C}" destId="{33A34AA5-FC76-43C1-92E1-592C0DE96A3D}" srcOrd="1" destOrd="0" presId="urn:microsoft.com/office/officeart/2005/8/layout/hList7#2"/>
    <dgm:cxn modelId="{E7B30C65-0299-45EA-AD16-9CE222A9FD7B}" type="presOf" srcId="{F43CA209-021E-4A94-91C4-03DA6EC8132E}" destId="{9CD10231-8446-4F97-808A-A5766ECEB5C0}" srcOrd="0" destOrd="0" presId="urn:microsoft.com/office/officeart/2005/8/layout/hList7#2"/>
    <dgm:cxn modelId="{D0FFB0D1-8345-4A21-897D-95883C6D8A46}" type="presOf" srcId="{27E33CCA-DC90-4548-B70A-E64B897C941C}" destId="{ADC82B0A-0F56-4F40-B515-704C5D2E9D4B}" srcOrd="0" destOrd="0" presId="urn:microsoft.com/office/officeart/2005/8/layout/hList7#2"/>
    <dgm:cxn modelId="{9C356131-5A10-40C9-8A70-118FD2344463}" type="presOf" srcId="{B9EDA098-5199-4278-B55E-34C1E49855CB}" destId="{D1858F5B-3E60-4F1A-901E-88B43DD6CAC5}" srcOrd="1" destOrd="0" presId="urn:microsoft.com/office/officeart/2005/8/layout/hList7#2"/>
    <dgm:cxn modelId="{F3C60E58-5376-489F-9548-33CE5B23CE04}" srcId="{456EAE36-4C90-4635-8EC8-CDBE440410A8}" destId="{F43CA209-021E-4A94-91C4-03DA6EC8132E}" srcOrd="1" destOrd="0" parTransId="{6557B178-6E16-4DF0-AC67-91407E9D696F}" sibTransId="{CCD34793-910A-4F20-B718-3B5BBD268CC7}"/>
    <dgm:cxn modelId="{DD2BE90C-6E41-4FBB-8C0D-CE16174AA73B}" type="presOf" srcId="{7AD97912-4ECB-40DC-9627-65083634F54C}" destId="{9565B580-9AE8-4390-92FA-21EFEB036329}" srcOrd="0" destOrd="0" presId="urn:microsoft.com/office/officeart/2005/8/layout/hList7#2"/>
    <dgm:cxn modelId="{ACA32D1F-BA17-4162-A699-7CBB8A1A2ED7}" type="presOf" srcId="{612801F4-51E4-4818-AEA7-8E690A514ADF}" destId="{80B91AC7-D59C-4F3C-BF34-B1A648B09133}" srcOrd="0" destOrd="0" presId="urn:microsoft.com/office/officeart/2005/8/layout/hList7#2"/>
    <dgm:cxn modelId="{419993C0-2C47-410E-9CF7-8E763D05FDD1}" type="presOf" srcId="{CCD34793-910A-4F20-B718-3B5BBD268CC7}" destId="{8AA05D0F-8CED-43B8-B131-4ED2CAE39D31}" srcOrd="0" destOrd="0" presId="urn:microsoft.com/office/officeart/2005/8/layout/hList7#2"/>
    <dgm:cxn modelId="{696C7CB3-58FC-4727-BF3F-5D4F933842F3}" type="presParOf" srcId="{B22CDD69-8CCE-43D2-8F76-2EA5B351962F}" destId="{9A0B8CB2-794A-482F-BF5E-441DD768DA1F}" srcOrd="0" destOrd="0" presId="urn:microsoft.com/office/officeart/2005/8/layout/hList7#2"/>
    <dgm:cxn modelId="{C5F71627-11A0-471C-AE3D-BEA80B857969}" type="presParOf" srcId="{B22CDD69-8CCE-43D2-8F76-2EA5B351962F}" destId="{04AC40D8-2F79-4362-9AD9-649E641B530F}" srcOrd="1" destOrd="0" presId="urn:microsoft.com/office/officeart/2005/8/layout/hList7#2"/>
    <dgm:cxn modelId="{835B3555-3ADD-4675-96F4-5B0A595FD56D}" type="presParOf" srcId="{04AC40D8-2F79-4362-9AD9-649E641B530F}" destId="{A2F9C65E-D1AE-45A1-9D5F-925672503659}" srcOrd="0" destOrd="0" presId="urn:microsoft.com/office/officeart/2005/8/layout/hList7#2"/>
    <dgm:cxn modelId="{5746D1A0-4B4A-4894-A14C-499452B75D56}" type="presParOf" srcId="{A2F9C65E-D1AE-45A1-9D5F-925672503659}" destId="{ADC82B0A-0F56-4F40-B515-704C5D2E9D4B}" srcOrd="0" destOrd="0" presId="urn:microsoft.com/office/officeart/2005/8/layout/hList7#2"/>
    <dgm:cxn modelId="{F7D999B8-E850-412B-9C45-32C51A04168F}" type="presParOf" srcId="{A2F9C65E-D1AE-45A1-9D5F-925672503659}" destId="{33A34AA5-FC76-43C1-92E1-592C0DE96A3D}" srcOrd="1" destOrd="0" presId="urn:microsoft.com/office/officeart/2005/8/layout/hList7#2"/>
    <dgm:cxn modelId="{D0CEA0AE-6709-4EEF-B1B2-6915C26368C5}" type="presParOf" srcId="{A2F9C65E-D1AE-45A1-9D5F-925672503659}" destId="{FCEE4C62-3948-4394-9720-13CC27351D51}" srcOrd="2" destOrd="0" presId="urn:microsoft.com/office/officeart/2005/8/layout/hList7#2"/>
    <dgm:cxn modelId="{C20FFDEC-8EAE-476F-811D-0D2E54EB2C85}" type="presParOf" srcId="{A2F9C65E-D1AE-45A1-9D5F-925672503659}" destId="{BA33795A-D027-44D9-8271-4C7037AFE5C9}" srcOrd="3" destOrd="0" presId="urn:microsoft.com/office/officeart/2005/8/layout/hList7#2"/>
    <dgm:cxn modelId="{03ED50B3-833A-4483-8311-F4A82210FF89}" type="presParOf" srcId="{04AC40D8-2F79-4362-9AD9-649E641B530F}" destId="{6D427C26-00FD-4707-851D-73EF22645583}" srcOrd="1" destOrd="0" presId="urn:microsoft.com/office/officeart/2005/8/layout/hList7#2"/>
    <dgm:cxn modelId="{48D062CD-7A42-4348-A0E8-71074206C4E6}" type="presParOf" srcId="{04AC40D8-2F79-4362-9AD9-649E641B530F}" destId="{02771DF7-5C41-4E14-8701-325415100468}" srcOrd="2" destOrd="0" presId="urn:microsoft.com/office/officeart/2005/8/layout/hList7#2"/>
    <dgm:cxn modelId="{6B53BA2B-CB53-436B-91D8-111818CBAC6C}" type="presParOf" srcId="{02771DF7-5C41-4E14-8701-325415100468}" destId="{9CD10231-8446-4F97-808A-A5766ECEB5C0}" srcOrd="0" destOrd="0" presId="urn:microsoft.com/office/officeart/2005/8/layout/hList7#2"/>
    <dgm:cxn modelId="{90AAA598-0526-4D9D-8E28-0026EC0C1C67}" type="presParOf" srcId="{02771DF7-5C41-4E14-8701-325415100468}" destId="{4E4E842B-9AC2-4162-AAB2-7F3DDE462E14}" srcOrd="1" destOrd="0" presId="urn:microsoft.com/office/officeart/2005/8/layout/hList7#2"/>
    <dgm:cxn modelId="{3D2C8EF5-8A7F-457D-8B54-0DA6D2D4F310}" type="presParOf" srcId="{02771DF7-5C41-4E14-8701-325415100468}" destId="{BCF8F139-E5F8-4BA7-BD24-52477E98161B}" srcOrd="2" destOrd="0" presId="urn:microsoft.com/office/officeart/2005/8/layout/hList7#2"/>
    <dgm:cxn modelId="{52B4079C-591E-4C93-8133-5281B259F53E}" type="presParOf" srcId="{02771DF7-5C41-4E14-8701-325415100468}" destId="{04D4305A-27FF-4C15-B9E1-CC47CF7281D0}" srcOrd="3" destOrd="0" presId="urn:microsoft.com/office/officeart/2005/8/layout/hList7#2"/>
    <dgm:cxn modelId="{9A6F1EDC-6135-43E1-A207-B3977F6F49A9}" type="presParOf" srcId="{04AC40D8-2F79-4362-9AD9-649E641B530F}" destId="{8AA05D0F-8CED-43B8-B131-4ED2CAE39D31}" srcOrd="3" destOrd="0" presId="urn:microsoft.com/office/officeart/2005/8/layout/hList7#2"/>
    <dgm:cxn modelId="{3846FA57-D116-4350-9B84-2FDA01455207}" type="presParOf" srcId="{04AC40D8-2F79-4362-9AD9-649E641B530F}" destId="{98B9A1B7-F429-4DE7-AB96-0A6BBD66E2A4}" srcOrd="4" destOrd="0" presId="urn:microsoft.com/office/officeart/2005/8/layout/hList7#2"/>
    <dgm:cxn modelId="{55DB32A9-A6B5-4410-92FE-408A2CE0BCB9}" type="presParOf" srcId="{98B9A1B7-F429-4DE7-AB96-0A6BBD66E2A4}" destId="{654381AB-DB66-4213-81DF-3E2E314928D8}" srcOrd="0" destOrd="0" presId="urn:microsoft.com/office/officeart/2005/8/layout/hList7#2"/>
    <dgm:cxn modelId="{01D0741A-040B-4CA4-8F8A-04A4F3A25A42}" type="presParOf" srcId="{98B9A1B7-F429-4DE7-AB96-0A6BBD66E2A4}" destId="{07A18363-93E9-4D9D-9997-DA4DBFD2E18B}" srcOrd="1" destOrd="0" presId="urn:microsoft.com/office/officeart/2005/8/layout/hList7#2"/>
    <dgm:cxn modelId="{432FAD3C-0A13-4032-80BD-2556946B9D41}" type="presParOf" srcId="{98B9A1B7-F429-4DE7-AB96-0A6BBD66E2A4}" destId="{0378B1D6-32C0-4242-8156-40A8D4C657B1}" srcOrd="2" destOrd="0" presId="urn:microsoft.com/office/officeart/2005/8/layout/hList7#2"/>
    <dgm:cxn modelId="{2E4207B0-65D6-44C3-8B43-FFE04B7E0759}" type="presParOf" srcId="{98B9A1B7-F429-4DE7-AB96-0A6BBD66E2A4}" destId="{BFD60827-D90B-4022-968D-B0339587E198}" srcOrd="3" destOrd="0" presId="urn:microsoft.com/office/officeart/2005/8/layout/hList7#2"/>
    <dgm:cxn modelId="{3DB888CB-FE03-4CEA-8768-98D52F9B81E0}" type="presParOf" srcId="{04AC40D8-2F79-4362-9AD9-649E641B530F}" destId="{80B91AC7-D59C-4F3C-BF34-B1A648B09133}" srcOrd="5" destOrd="0" presId="urn:microsoft.com/office/officeart/2005/8/layout/hList7#2"/>
    <dgm:cxn modelId="{BAA6DA1C-FB69-477D-BA9B-F3AEAB2249D9}" type="presParOf" srcId="{04AC40D8-2F79-4362-9AD9-649E641B530F}" destId="{7ECD1008-1A8E-434B-8427-0CD31C2E122C}" srcOrd="6" destOrd="0" presId="urn:microsoft.com/office/officeart/2005/8/layout/hList7#2"/>
    <dgm:cxn modelId="{82C97E17-3A28-4D83-8B7B-B63129573B96}" type="presParOf" srcId="{7ECD1008-1A8E-434B-8427-0CD31C2E122C}" destId="{A5975A76-D5FE-419B-A529-1A48E8CBB288}" srcOrd="0" destOrd="0" presId="urn:microsoft.com/office/officeart/2005/8/layout/hList7#2"/>
    <dgm:cxn modelId="{26ECACBC-B002-43E3-B480-5A24AD7EDBA9}" type="presParOf" srcId="{7ECD1008-1A8E-434B-8427-0CD31C2E122C}" destId="{D1858F5B-3E60-4F1A-901E-88B43DD6CAC5}" srcOrd="1" destOrd="0" presId="urn:microsoft.com/office/officeart/2005/8/layout/hList7#2"/>
    <dgm:cxn modelId="{F693CAC4-D8FA-41AA-A93B-E0305C27FE54}" type="presParOf" srcId="{7ECD1008-1A8E-434B-8427-0CD31C2E122C}" destId="{CDC96E08-B2FF-41B3-9028-8A174A9EED7C}" srcOrd="2" destOrd="0" presId="urn:microsoft.com/office/officeart/2005/8/layout/hList7#2"/>
    <dgm:cxn modelId="{4CB6BE79-9305-4C74-97DE-AEBE0B866AE6}" type="presParOf" srcId="{7ECD1008-1A8E-434B-8427-0CD31C2E122C}" destId="{6DBBA617-3019-4862-A313-D49D40CB54A5}" srcOrd="3" destOrd="0" presId="urn:microsoft.com/office/officeart/2005/8/layout/hList7#2"/>
    <dgm:cxn modelId="{A75CC9B9-4822-4DFC-8541-50B63E0F2899}" type="presParOf" srcId="{04AC40D8-2F79-4362-9AD9-649E641B530F}" destId="{9565B580-9AE8-4390-92FA-21EFEB036329}" srcOrd="7" destOrd="0" presId="urn:microsoft.com/office/officeart/2005/8/layout/hList7#2"/>
    <dgm:cxn modelId="{1A5BEADA-5543-48DF-AE46-5C66318C3DE8}" type="presParOf" srcId="{04AC40D8-2F79-4362-9AD9-649E641B530F}" destId="{533F0863-AA73-4BCC-9162-A7813F7B2F76}" srcOrd="8" destOrd="0" presId="urn:microsoft.com/office/officeart/2005/8/layout/hList7#2"/>
    <dgm:cxn modelId="{377D8FCD-9FB6-44C5-9EF0-6CD4B01EA896}" type="presParOf" srcId="{533F0863-AA73-4BCC-9162-A7813F7B2F76}" destId="{A54A8D68-2A5E-4F1B-AF27-51671C60F9E5}" srcOrd="0" destOrd="0" presId="urn:microsoft.com/office/officeart/2005/8/layout/hList7#2"/>
    <dgm:cxn modelId="{373B1093-B25A-4C07-826F-2017DB6DF510}" type="presParOf" srcId="{533F0863-AA73-4BCC-9162-A7813F7B2F76}" destId="{B7DCA930-2451-4C30-8D17-456331D55152}" srcOrd="1" destOrd="0" presId="urn:microsoft.com/office/officeart/2005/8/layout/hList7#2"/>
    <dgm:cxn modelId="{565D3895-6B70-42A5-8473-3FC8884EC24C}" type="presParOf" srcId="{533F0863-AA73-4BCC-9162-A7813F7B2F76}" destId="{C6830CA3-B263-4CB3-9D94-15348C2A0504}" srcOrd="2" destOrd="0" presId="urn:microsoft.com/office/officeart/2005/8/layout/hList7#2"/>
    <dgm:cxn modelId="{7A455685-03AE-4EE6-8D5D-0EE51D72E596}" type="presParOf" srcId="{533F0863-AA73-4BCC-9162-A7813F7B2F76}" destId="{19E685E8-7ACA-491E-A99D-C77DCFE35513}" srcOrd="3" destOrd="0" presId="urn:microsoft.com/office/officeart/2005/8/layout/hList7#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EA0D9-0EAE-4AEE-873A-221237E392D8}" type="doc">
      <dgm:prSet loTypeId="urn:microsoft.com/office/officeart/2005/8/layout/vList4#2" loCatId="pictur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BB7F442C-35DF-44CD-B891-E495182D4933}">
      <dgm:prSet custT="1"/>
      <dgm:spPr/>
      <dgm:t>
        <a:bodyPr lIns="576000"/>
        <a:lstStyle/>
        <a:p>
          <a:r>
            <a:rPr lang="ro-RO" sz="2000" b="1" dirty="0">
              <a:solidFill>
                <a:schemeClr val="tx1"/>
              </a:solidFill>
            </a:rPr>
            <a:t>A practicat ascultarea</a:t>
          </a:r>
          <a:r>
            <a:rPr lang="es-E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7F76EC98-81A0-4E65-BB61-C12B3545985F}" type="parTrans" cxnId="{221045AE-8BBD-4558-9D4D-071318D2824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43FF63A-FD1A-4437-AB00-39333254851C}" type="sibTrans" cxnId="{221045AE-8BBD-4558-9D4D-071318D2824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4414C0F-321B-4FE4-88D9-7D5CCBF6ED2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 lIns="576000"/>
        <a:lstStyle/>
        <a:p>
          <a:r>
            <a:rPr lang="ro-RO" sz="2000" b="1" dirty="0">
              <a:solidFill>
                <a:schemeClr val="tx1"/>
              </a:solidFill>
            </a:rPr>
            <a:t>Avea încredere în </a:t>
          </a:r>
          <a:r>
            <a:rPr lang="ro-RO" sz="2000" b="1" dirty="0" smtClean="0">
              <a:solidFill>
                <a:schemeClr val="tx1"/>
              </a:solidFill>
            </a:rPr>
            <a:t>făgăduinţele </a:t>
          </a:r>
          <a:r>
            <a:rPr lang="ro-RO" sz="2000" b="1" dirty="0">
              <a:solidFill>
                <a:schemeClr val="tx1"/>
              </a:solidFill>
            </a:rPr>
            <a:t>lui Dumnezeu</a:t>
          </a:r>
          <a:r>
            <a:rPr lang="es-E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31927758-9DF2-4945-A8DC-6E390483F614}" type="parTrans" cxnId="{2518E51A-3818-4ED9-AF7E-0706D716432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597C2D-9944-48A3-8107-66CB10026406}" type="sibTrans" cxnId="{2518E51A-3818-4ED9-AF7E-0706D716432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83D8E81-443B-49E2-8160-E25B5AC65F5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 lIns="576000"/>
        <a:lstStyle/>
        <a:p>
          <a:r>
            <a:rPr lang="ro-RO" sz="2000" b="1" dirty="0">
              <a:solidFill>
                <a:schemeClr val="tx1"/>
              </a:solidFill>
            </a:rPr>
            <a:t>Credea că Dumnezeu </a:t>
          </a:r>
          <a:r>
            <a:rPr lang="ro-RO" sz="2000" b="1" dirty="0" smtClean="0">
              <a:solidFill>
                <a:schemeClr val="tx1"/>
              </a:solidFill>
            </a:rPr>
            <a:t>îşi </a:t>
          </a:r>
          <a:r>
            <a:rPr lang="ro-RO" sz="2000" b="1" dirty="0">
              <a:solidFill>
                <a:schemeClr val="tx1"/>
              </a:solidFill>
            </a:rPr>
            <a:t>va împlini promisiunea că </a:t>
          </a:r>
          <a:r>
            <a:rPr lang="ro-RO" sz="2000" b="1" dirty="0" smtClean="0">
              <a:solidFill>
                <a:schemeClr val="tx1"/>
              </a:solidFill>
            </a:rPr>
            <a:t>descendenţa </a:t>
          </a:r>
          <a:r>
            <a:rPr lang="ro-RO" sz="2000" b="1" dirty="0">
              <a:solidFill>
                <a:schemeClr val="tx1"/>
              </a:solidFill>
            </a:rPr>
            <a:t>sa va fi la fel de numeroasă precum stelele</a:t>
          </a:r>
          <a:r>
            <a:rPr lang="es-E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86FBE930-DB25-4179-870B-B4F444A0C67D}" type="parTrans" cxnId="{D86FB334-BE93-4284-B260-F0C6407CD2A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4420B1B-39A9-41A9-AC4E-399F8CCAC945}" type="sibTrans" cxnId="{D86FB334-BE93-4284-B260-F0C6407CD2A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25585EC-E8AF-44C6-B4DE-D9758DFA8961}">
      <dgm:prSet custT="1"/>
      <dgm:spPr/>
      <dgm:t>
        <a:bodyPr lIns="576000"/>
        <a:lstStyle/>
        <a:p>
          <a:r>
            <a:rPr lang="ro-RO" sz="2000" b="1" dirty="0">
              <a:solidFill>
                <a:schemeClr val="tx1"/>
              </a:solidFill>
            </a:rPr>
            <a:t>S-a încrezut în planul de mântuire propus de Dumnezeu.</a:t>
          </a:r>
          <a:endParaRPr lang="es-ES" sz="2000" dirty="0">
            <a:solidFill>
              <a:schemeClr val="tx1"/>
            </a:solidFill>
          </a:endParaRPr>
        </a:p>
      </dgm:t>
    </dgm:pt>
    <dgm:pt modelId="{DFF7476D-1843-46B9-83E2-3BA13806620F}" type="parTrans" cxnId="{6C3279AB-C94E-4269-A974-F70E5C7897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BDB875C-AD23-4902-B690-ABB5710A7DA1}" type="sibTrans" cxnId="{6C3279AB-C94E-4269-A974-F70E5C7897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33AAAB-89BD-4082-9C69-9982D56ADCAF}" type="pres">
      <dgm:prSet presAssocID="{2D7EA0D9-0EAE-4AEE-873A-221237E392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FEAED82-B42E-4B05-9AB8-4EDC7260A02D}" type="pres">
      <dgm:prSet presAssocID="{BB7F442C-35DF-44CD-B891-E495182D4933}" presName="comp" presStyleCnt="0"/>
      <dgm:spPr/>
    </dgm:pt>
    <dgm:pt modelId="{65E53006-5A5E-4C27-A138-3A5AAAFE8CDD}" type="pres">
      <dgm:prSet presAssocID="{BB7F442C-35DF-44CD-B891-E495182D4933}" presName="box" presStyleLbl="node1" presStyleIdx="0" presStyleCnt="4"/>
      <dgm:spPr/>
      <dgm:t>
        <a:bodyPr/>
        <a:lstStyle/>
        <a:p>
          <a:endParaRPr lang="ro-RO"/>
        </a:p>
      </dgm:t>
    </dgm:pt>
    <dgm:pt modelId="{1EC9FA04-2FC7-4E88-A9D9-42C9FDA9C1E9}" type="pres">
      <dgm:prSet presAssocID="{BB7F442C-35DF-44CD-B891-E495182D4933}" presName="img" presStyleLbl="fgImgPlace1" presStyleIdx="0" presStyleCnt="4" custScaleX="133881" custLinFactNeighborX="1877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9F4817D-9AAF-4435-A03D-6D0541AFE511}" type="pres">
      <dgm:prSet presAssocID="{BB7F442C-35DF-44CD-B891-E495182D493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6F6C8EA-341F-4BEA-8CA9-56B56014828D}" type="pres">
      <dgm:prSet presAssocID="{D43FF63A-FD1A-4437-AB00-39333254851C}" presName="spacer" presStyleCnt="0"/>
      <dgm:spPr/>
    </dgm:pt>
    <dgm:pt modelId="{4AADD98C-F313-460B-B840-E45854B7E2A0}" type="pres">
      <dgm:prSet presAssocID="{04414C0F-321B-4FE4-88D9-7D5CCBF6ED29}" presName="comp" presStyleCnt="0"/>
      <dgm:spPr/>
    </dgm:pt>
    <dgm:pt modelId="{2A8EA570-BDDB-40B3-96D7-09841908E67B}" type="pres">
      <dgm:prSet presAssocID="{04414C0F-321B-4FE4-88D9-7D5CCBF6ED29}" presName="box" presStyleLbl="node1" presStyleIdx="1" presStyleCnt="4"/>
      <dgm:spPr/>
      <dgm:t>
        <a:bodyPr/>
        <a:lstStyle/>
        <a:p>
          <a:endParaRPr lang="ro-RO"/>
        </a:p>
      </dgm:t>
    </dgm:pt>
    <dgm:pt modelId="{44D16017-FFED-43A2-8C17-B38A35004C92}" type="pres">
      <dgm:prSet presAssocID="{04414C0F-321B-4FE4-88D9-7D5CCBF6ED29}" presName="img" presStyleLbl="fgImgPlace1" presStyleIdx="1" presStyleCnt="4" custScaleX="133881" custLinFactNeighborX="18779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6624AF-804C-4D5F-AADC-BDCEBBD2AD3F}" type="pres">
      <dgm:prSet presAssocID="{04414C0F-321B-4FE4-88D9-7D5CCBF6ED2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6E9568A-6B6C-47FB-84A2-E3A1406F2429}" type="pres">
      <dgm:prSet presAssocID="{21597C2D-9944-48A3-8107-66CB10026406}" presName="spacer" presStyleCnt="0"/>
      <dgm:spPr/>
    </dgm:pt>
    <dgm:pt modelId="{A2262EE1-2532-4CE5-A1B4-CA372BAD597A}" type="pres">
      <dgm:prSet presAssocID="{683D8E81-443B-49E2-8160-E25B5AC65F54}" presName="comp" presStyleCnt="0"/>
      <dgm:spPr/>
    </dgm:pt>
    <dgm:pt modelId="{FCFFBED9-5BDF-4396-A8F4-541A7AD66A63}" type="pres">
      <dgm:prSet presAssocID="{683D8E81-443B-49E2-8160-E25B5AC65F54}" presName="box" presStyleLbl="node1" presStyleIdx="2" presStyleCnt="4"/>
      <dgm:spPr/>
      <dgm:t>
        <a:bodyPr/>
        <a:lstStyle/>
        <a:p>
          <a:endParaRPr lang="ro-RO"/>
        </a:p>
      </dgm:t>
    </dgm:pt>
    <dgm:pt modelId="{56E5093C-0038-4D25-85C5-A3C7543F79C3}" type="pres">
      <dgm:prSet presAssocID="{683D8E81-443B-49E2-8160-E25B5AC65F54}" presName="img" presStyleLbl="fgImgPlace1" presStyleIdx="2" presStyleCnt="4" custScaleX="133881" custLinFactNeighborX="1877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A5650D3-9758-4A16-8D64-42BC7F615289}" type="pres">
      <dgm:prSet presAssocID="{683D8E81-443B-49E2-8160-E25B5AC65F5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C209E32-7219-466A-9781-83A1ACE9F4A3}" type="pres">
      <dgm:prSet presAssocID="{34420B1B-39A9-41A9-AC4E-399F8CCAC945}" presName="spacer" presStyleCnt="0"/>
      <dgm:spPr/>
    </dgm:pt>
    <dgm:pt modelId="{56026EC6-246E-4F42-97A8-2FBCC9576D8C}" type="pres">
      <dgm:prSet presAssocID="{425585EC-E8AF-44C6-B4DE-D9758DFA8961}" presName="comp" presStyleCnt="0"/>
      <dgm:spPr/>
    </dgm:pt>
    <dgm:pt modelId="{FC85D4FD-7426-4660-8E91-2BB5057130C8}" type="pres">
      <dgm:prSet presAssocID="{425585EC-E8AF-44C6-B4DE-D9758DFA8961}" presName="box" presStyleLbl="node1" presStyleIdx="3" presStyleCnt="4"/>
      <dgm:spPr/>
      <dgm:t>
        <a:bodyPr/>
        <a:lstStyle/>
        <a:p>
          <a:endParaRPr lang="ro-RO"/>
        </a:p>
      </dgm:t>
    </dgm:pt>
    <dgm:pt modelId="{CF6D2794-3D23-4433-9B00-ADFFFC40C08B}" type="pres">
      <dgm:prSet presAssocID="{425585EC-E8AF-44C6-B4DE-D9758DFA8961}" presName="img" presStyleLbl="fgImgPlace1" presStyleIdx="3" presStyleCnt="4" custScaleX="133881" custLinFactNeighborX="1877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539"/>
          </a:stretch>
        </a:blipFill>
      </dgm:spPr>
    </dgm:pt>
    <dgm:pt modelId="{45BA4A53-D350-43D4-A1BF-F770827A8B3A}" type="pres">
      <dgm:prSet presAssocID="{425585EC-E8AF-44C6-B4DE-D9758DFA896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3FE254A3-A948-4AA5-82B5-6237000AAD16}" type="presOf" srcId="{BB7F442C-35DF-44CD-B891-E495182D4933}" destId="{65E53006-5A5E-4C27-A138-3A5AAAFE8CDD}" srcOrd="0" destOrd="0" presId="urn:microsoft.com/office/officeart/2005/8/layout/vList4#2"/>
    <dgm:cxn modelId="{AB44AED8-097A-4564-A06D-1D460A4C2492}" type="presOf" srcId="{683D8E81-443B-49E2-8160-E25B5AC65F54}" destId="{FCFFBED9-5BDF-4396-A8F4-541A7AD66A63}" srcOrd="0" destOrd="0" presId="urn:microsoft.com/office/officeart/2005/8/layout/vList4#2"/>
    <dgm:cxn modelId="{221045AE-8BBD-4558-9D4D-071318D28246}" srcId="{2D7EA0D9-0EAE-4AEE-873A-221237E392D8}" destId="{BB7F442C-35DF-44CD-B891-E495182D4933}" srcOrd="0" destOrd="0" parTransId="{7F76EC98-81A0-4E65-BB61-C12B3545985F}" sibTransId="{D43FF63A-FD1A-4437-AB00-39333254851C}"/>
    <dgm:cxn modelId="{584D4208-7CBB-4B72-A3F5-E66E57A277FF}" type="presOf" srcId="{425585EC-E8AF-44C6-B4DE-D9758DFA8961}" destId="{45BA4A53-D350-43D4-A1BF-F770827A8B3A}" srcOrd="1" destOrd="0" presId="urn:microsoft.com/office/officeart/2005/8/layout/vList4#2"/>
    <dgm:cxn modelId="{2518E51A-3818-4ED9-AF7E-0706D716432F}" srcId="{2D7EA0D9-0EAE-4AEE-873A-221237E392D8}" destId="{04414C0F-321B-4FE4-88D9-7D5CCBF6ED29}" srcOrd="1" destOrd="0" parTransId="{31927758-9DF2-4945-A8DC-6E390483F614}" sibTransId="{21597C2D-9944-48A3-8107-66CB10026406}"/>
    <dgm:cxn modelId="{BA27ABFC-C1C2-4252-A839-AE7DACC403CD}" type="presOf" srcId="{2D7EA0D9-0EAE-4AEE-873A-221237E392D8}" destId="{5A33AAAB-89BD-4082-9C69-9982D56ADCAF}" srcOrd="0" destOrd="0" presId="urn:microsoft.com/office/officeart/2005/8/layout/vList4#2"/>
    <dgm:cxn modelId="{79DF409E-C42A-428C-915B-F8DFCB31EFB3}" type="presOf" srcId="{683D8E81-443B-49E2-8160-E25B5AC65F54}" destId="{9A5650D3-9758-4A16-8D64-42BC7F615289}" srcOrd="1" destOrd="0" presId="urn:microsoft.com/office/officeart/2005/8/layout/vList4#2"/>
    <dgm:cxn modelId="{55947645-3FA6-41D2-98DF-57BF44FE58FA}" type="presOf" srcId="{04414C0F-321B-4FE4-88D9-7D5CCBF6ED29}" destId="{B36624AF-804C-4D5F-AADC-BDCEBBD2AD3F}" srcOrd="1" destOrd="0" presId="urn:microsoft.com/office/officeart/2005/8/layout/vList4#2"/>
    <dgm:cxn modelId="{99A06100-DC88-4E27-B592-F8E9B3618B55}" type="presOf" srcId="{04414C0F-321B-4FE4-88D9-7D5CCBF6ED29}" destId="{2A8EA570-BDDB-40B3-96D7-09841908E67B}" srcOrd="0" destOrd="0" presId="urn:microsoft.com/office/officeart/2005/8/layout/vList4#2"/>
    <dgm:cxn modelId="{6863C09E-B45E-4B0C-ACA0-55836CE3486B}" type="presOf" srcId="{BB7F442C-35DF-44CD-B891-E495182D4933}" destId="{B9F4817D-9AAF-4435-A03D-6D0541AFE511}" srcOrd="1" destOrd="0" presId="urn:microsoft.com/office/officeart/2005/8/layout/vList4#2"/>
    <dgm:cxn modelId="{6C3279AB-C94E-4269-A974-F70E5C7897A3}" srcId="{2D7EA0D9-0EAE-4AEE-873A-221237E392D8}" destId="{425585EC-E8AF-44C6-B4DE-D9758DFA8961}" srcOrd="3" destOrd="0" parTransId="{DFF7476D-1843-46B9-83E2-3BA13806620F}" sibTransId="{1BDB875C-AD23-4902-B690-ABB5710A7DA1}"/>
    <dgm:cxn modelId="{FB378E2D-9D6A-42AE-9267-39800E764E83}" type="presOf" srcId="{425585EC-E8AF-44C6-B4DE-D9758DFA8961}" destId="{FC85D4FD-7426-4660-8E91-2BB5057130C8}" srcOrd="0" destOrd="0" presId="urn:microsoft.com/office/officeart/2005/8/layout/vList4#2"/>
    <dgm:cxn modelId="{D86FB334-BE93-4284-B260-F0C6407CD2A6}" srcId="{2D7EA0D9-0EAE-4AEE-873A-221237E392D8}" destId="{683D8E81-443B-49E2-8160-E25B5AC65F54}" srcOrd="2" destOrd="0" parTransId="{86FBE930-DB25-4179-870B-B4F444A0C67D}" sibTransId="{34420B1B-39A9-41A9-AC4E-399F8CCAC945}"/>
    <dgm:cxn modelId="{01570668-FBC4-4C09-81E5-2648BF7327E5}" type="presParOf" srcId="{5A33AAAB-89BD-4082-9C69-9982D56ADCAF}" destId="{0FEAED82-B42E-4B05-9AB8-4EDC7260A02D}" srcOrd="0" destOrd="0" presId="urn:microsoft.com/office/officeart/2005/8/layout/vList4#2"/>
    <dgm:cxn modelId="{A265A0DB-3CD8-42E8-8FB0-351211B57B81}" type="presParOf" srcId="{0FEAED82-B42E-4B05-9AB8-4EDC7260A02D}" destId="{65E53006-5A5E-4C27-A138-3A5AAAFE8CDD}" srcOrd="0" destOrd="0" presId="urn:microsoft.com/office/officeart/2005/8/layout/vList4#2"/>
    <dgm:cxn modelId="{5541E498-494F-4D0A-B608-FBD98B0A96D7}" type="presParOf" srcId="{0FEAED82-B42E-4B05-9AB8-4EDC7260A02D}" destId="{1EC9FA04-2FC7-4E88-A9D9-42C9FDA9C1E9}" srcOrd="1" destOrd="0" presId="urn:microsoft.com/office/officeart/2005/8/layout/vList4#2"/>
    <dgm:cxn modelId="{A6177158-E6EA-44FC-BC3B-5DD566B77199}" type="presParOf" srcId="{0FEAED82-B42E-4B05-9AB8-4EDC7260A02D}" destId="{B9F4817D-9AAF-4435-A03D-6D0541AFE511}" srcOrd="2" destOrd="0" presId="urn:microsoft.com/office/officeart/2005/8/layout/vList4#2"/>
    <dgm:cxn modelId="{6809B34A-84C0-48CA-B430-AC3529C15662}" type="presParOf" srcId="{5A33AAAB-89BD-4082-9C69-9982D56ADCAF}" destId="{26F6C8EA-341F-4BEA-8CA9-56B56014828D}" srcOrd="1" destOrd="0" presId="urn:microsoft.com/office/officeart/2005/8/layout/vList4#2"/>
    <dgm:cxn modelId="{54622A8D-9803-4838-A23B-43AEF6E7F18D}" type="presParOf" srcId="{5A33AAAB-89BD-4082-9C69-9982D56ADCAF}" destId="{4AADD98C-F313-460B-B840-E45854B7E2A0}" srcOrd="2" destOrd="0" presId="urn:microsoft.com/office/officeart/2005/8/layout/vList4#2"/>
    <dgm:cxn modelId="{92B8E281-0843-4EE0-B21E-0089913ADAAB}" type="presParOf" srcId="{4AADD98C-F313-460B-B840-E45854B7E2A0}" destId="{2A8EA570-BDDB-40B3-96D7-09841908E67B}" srcOrd="0" destOrd="0" presId="urn:microsoft.com/office/officeart/2005/8/layout/vList4#2"/>
    <dgm:cxn modelId="{7CE88AD8-8490-42BC-8152-DB6F37FE206B}" type="presParOf" srcId="{4AADD98C-F313-460B-B840-E45854B7E2A0}" destId="{44D16017-FFED-43A2-8C17-B38A35004C92}" srcOrd="1" destOrd="0" presId="urn:microsoft.com/office/officeart/2005/8/layout/vList4#2"/>
    <dgm:cxn modelId="{9D1081B1-4A64-4F26-AD0F-A18E0D30636F}" type="presParOf" srcId="{4AADD98C-F313-460B-B840-E45854B7E2A0}" destId="{B36624AF-804C-4D5F-AADC-BDCEBBD2AD3F}" srcOrd="2" destOrd="0" presId="urn:microsoft.com/office/officeart/2005/8/layout/vList4#2"/>
    <dgm:cxn modelId="{F23AFA76-2867-4281-824E-2CD8B5F87A3C}" type="presParOf" srcId="{5A33AAAB-89BD-4082-9C69-9982D56ADCAF}" destId="{A6E9568A-6B6C-47FB-84A2-E3A1406F2429}" srcOrd="3" destOrd="0" presId="urn:microsoft.com/office/officeart/2005/8/layout/vList4#2"/>
    <dgm:cxn modelId="{FEF3C869-6CF3-40D4-A6FA-5B5FE603FA59}" type="presParOf" srcId="{5A33AAAB-89BD-4082-9C69-9982D56ADCAF}" destId="{A2262EE1-2532-4CE5-A1B4-CA372BAD597A}" srcOrd="4" destOrd="0" presId="urn:microsoft.com/office/officeart/2005/8/layout/vList4#2"/>
    <dgm:cxn modelId="{0D06DAD3-9F59-43FA-8B77-7869DE1954CA}" type="presParOf" srcId="{A2262EE1-2532-4CE5-A1B4-CA372BAD597A}" destId="{FCFFBED9-5BDF-4396-A8F4-541A7AD66A63}" srcOrd="0" destOrd="0" presId="urn:microsoft.com/office/officeart/2005/8/layout/vList4#2"/>
    <dgm:cxn modelId="{CC148699-4D9F-40A7-8C6A-21DC39BF82D1}" type="presParOf" srcId="{A2262EE1-2532-4CE5-A1B4-CA372BAD597A}" destId="{56E5093C-0038-4D25-85C5-A3C7543F79C3}" srcOrd="1" destOrd="0" presId="urn:microsoft.com/office/officeart/2005/8/layout/vList4#2"/>
    <dgm:cxn modelId="{6503A36F-46B2-4716-BEC4-0AB4F109734B}" type="presParOf" srcId="{A2262EE1-2532-4CE5-A1B4-CA372BAD597A}" destId="{9A5650D3-9758-4A16-8D64-42BC7F615289}" srcOrd="2" destOrd="0" presId="urn:microsoft.com/office/officeart/2005/8/layout/vList4#2"/>
    <dgm:cxn modelId="{FF06EC8B-DEE1-45A7-941B-A6ABEE08698A}" type="presParOf" srcId="{5A33AAAB-89BD-4082-9C69-9982D56ADCAF}" destId="{0C209E32-7219-466A-9781-83A1ACE9F4A3}" srcOrd="5" destOrd="0" presId="urn:microsoft.com/office/officeart/2005/8/layout/vList4#2"/>
    <dgm:cxn modelId="{92ED670C-0CCA-4C8C-873A-06F282B64555}" type="presParOf" srcId="{5A33AAAB-89BD-4082-9C69-9982D56ADCAF}" destId="{56026EC6-246E-4F42-97A8-2FBCC9576D8C}" srcOrd="6" destOrd="0" presId="urn:microsoft.com/office/officeart/2005/8/layout/vList4#2"/>
    <dgm:cxn modelId="{D37FD766-CD90-425C-90C0-5B3D6BCC841F}" type="presParOf" srcId="{56026EC6-246E-4F42-97A8-2FBCC9576D8C}" destId="{FC85D4FD-7426-4660-8E91-2BB5057130C8}" srcOrd="0" destOrd="0" presId="urn:microsoft.com/office/officeart/2005/8/layout/vList4#2"/>
    <dgm:cxn modelId="{267DE8F3-7D9F-4CBA-B192-B53112B91CA5}" type="presParOf" srcId="{56026EC6-246E-4F42-97A8-2FBCC9576D8C}" destId="{CF6D2794-3D23-4433-9B00-ADFFFC40C08B}" srcOrd="1" destOrd="0" presId="urn:microsoft.com/office/officeart/2005/8/layout/vList4#2"/>
    <dgm:cxn modelId="{D979B26F-B4F1-465B-A969-C3BD02BF50DA}" type="presParOf" srcId="{56026EC6-246E-4F42-97A8-2FBCC9576D8C}" destId="{45BA4A53-D350-43D4-A1BF-F770827A8B3A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446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37497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457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36695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67539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04128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0054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13893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03071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75915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7246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F7CE-CC12-4B99-85A4-81209521A3FF}" type="datetimeFigureOut">
              <a:rPr lang="es-ES" smtClean="0"/>
              <a:pPr/>
              <a:t>03/10/2018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01A7-65DF-4936-9116-F80E297A7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618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88C1460-DC49-4D7F-B6C5-EDAACF2F1BE4}"/>
              </a:ext>
            </a:extLst>
          </p:cNvPr>
          <p:cNvSpPr txBox="1"/>
          <p:nvPr/>
        </p:nvSpPr>
        <p:spPr>
          <a:xfrm>
            <a:off x="0" y="-120770"/>
            <a:ext cx="6797964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69850" prst="divot"/>
              <a:contourClr>
                <a:srgbClr val="137D16"/>
              </a:contourClr>
            </a:sp3d>
          </a:bodyPr>
          <a:lstStyle/>
          <a:p>
            <a:r>
              <a:rPr lang="ro-RO" sz="6600" b="1" spc="50" dirty="0">
                <a:ln w="25400" cmpd="thickThin">
                  <a:solidFill>
                    <a:srgbClr val="137D1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37D16">
                      <a:alpha val="40000"/>
                    </a:srgbClr>
                  </a:glow>
                </a:effectLst>
              </a:rPr>
              <a:t>CREAREA LUMII </a:t>
            </a:r>
            <a:r>
              <a:rPr lang="ro-RO" sz="6600" b="1" spc="50" dirty="0" smtClean="0">
                <a:ln w="25400" cmpd="thickThin">
                  <a:solidFill>
                    <a:srgbClr val="137D1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37D16">
                      <a:alpha val="40000"/>
                    </a:srgbClr>
                  </a:glow>
                </a:effectLst>
              </a:rPr>
              <a:t>ŞI </a:t>
            </a:r>
            <a:r>
              <a:rPr lang="ro-RO" sz="6600" b="1" spc="50" dirty="0">
                <a:ln w="25400" cmpd="thickThin">
                  <a:solidFill>
                    <a:srgbClr val="137D1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37D16">
                      <a:alpha val="40000"/>
                    </a:srgbClr>
                  </a:glow>
                </a:effectLst>
              </a:rPr>
              <a:t>CĂDEREA ÎN </a:t>
            </a:r>
            <a:r>
              <a:rPr lang="ro-RO" sz="6600" b="1" spc="50" dirty="0" smtClean="0">
                <a:ln w="25400" cmpd="thickThin">
                  <a:solidFill>
                    <a:srgbClr val="137D1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37D16">
                      <a:alpha val="40000"/>
                    </a:srgbClr>
                  </a:glow>
                </a:effectLst>
              </a:rPr>
              <a:t>PĂCAT</a:t>
            </a:r>
            <a:endParaRPr lang="ro-RO" sz="6600" b="1" spc="50" dirty="0">
              <a:ln w="25400" cmpd="thickThin">
                <a:solidFill>
                  <a:srgbClr val="137D1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137D16">
                    <a:alpha val="40000"/>
                  </a:srgb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F0930C6-FBC0-409B-ACF7-525A0F3CEBCF}"/>
              </a:ext>
            </a:extLst>
          </p:cNvPr>
          <p:cNvSpPr txBox="1"/>
          <p:nvPr/>
        </p:nvSpPr>
        <p:spPr>
          <a:xfrm>
            <a:off x="5679954" y="6488668"/>
            <a:ext cx="3453638" cy="369332"/>
          </a:xfrm>
          <a:prstGeom prst="rect">
            <a:avLst/>
          </a:prstGeom>
          <a:solidFill>
            <a:srgbClr val="F9E987">
              <a:alpha val="80000"/>
            </a:srgbClr>
          </a:solidFill>
          <a:effectLst>
            <a:softEdge rad="25400"/>
          </a:effectLst>
        </p:spPr>
        <p:txBody>
          <a:bodyPr wrap="none" rtlCol="0">
            <a:spAutoFit/>
          </a:bodyPr>
          <a:lstStyle/>
          <a:p>
            <a:pPr algn="r"/>
            <a:r>
              <a:rPr lang="ro-RO" b="1" dirty="0"/>
              <a:t>Studiul </a:t>
            </a:r>
            <a:r>
              <a:rPr lang="ro-RO" b="1" dirty="0" smtClean="0"/>
              <a:t>1 pentru 6 octombrie 2018</a:t>
            </a:r>
            <a:endParaRPr lang="ro-RO" b="1" dirty="0"/>
          </a:p>
        </p:txBody>
      </p:sp>
    </p:spTree>
    <p:extLst>
      <p:ext uri="{BB962C8B-B14F-4D97-AF65-F5344CB8AC3E}">
        <p14:creationId xmlns="" xmlns:p14="http://schemas.microsoft.com/office/powerpoint/2010/main" val="1314777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2B589A-5A9B-4672-BA52-CC77D6BD2FF2}"/>
              </a:ext>
            </a:extLst>
          </p:cNvPr>
          <p:cNvSpPr/>
          <p:nvPr/>
        </p:nvSpPr>
        <p:spPr>
          <a:xfrm>
            <a:off x="4580238" y="4435511"/>
            <a:ext cx="444843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„Şi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după ce l-a dus afară [pe Avraam], i-a zis: «Uită-te spre cer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numără stelele, dacă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poţi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să le numeri.»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i-a zis: «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Aşa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 fi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sămânţa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ta.» Avram a crezut pe Domnul,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Domnul i-a socotit lucrul acesta ca neprihănire.”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(Geneza 15:5,6)</a:t>
            </a:r>
          </a:p>
        </p:txBody>
      </p:sp>
    </p:spTree>
    <p:extLst>
      <p:ext uri="{BB962C8B-B14F-4D97-AF65-F5344CB8AC3E}">
        <p14:creationId xmlns="" xmlns:p14="http://schemas.microsoft.com/office/powerpoint/2010/main" val="9132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8E4471-D83F-46FB-B611-78E63ABBE21D}"/>
              </a:ext>
            </a:extLst>
          </p:cNvPr>
          <p:cNvSpPr txBox="1"/>
          <p:nvPr/>
        </p:nvSpPr>
        <p:spPr>
          <a:xfrm>
            <a:off x="672860" y="2950235"/>
            <a:ext cx="405441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o-RO" sz="2400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Unitatea de la </a:t>
            </a:r>
            <a:r>
              <a:rPr lang="ro-RO" sz="24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origini.</a:t>
            </a:r>
          </a:p>
          <a:p>
            <a:pPr marL="715963" lvl="2"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Creaţi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pentru 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iubi.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FF616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Ruperea unităţii.</a:t>
            </a:r>
          </a:p>
          <a:p>
            <a:pPr marL="715963" lvl="2"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Adam la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potop.</a:t>
            </a:r>
          </a:p>
          <a:p>
            <a:pPr marL="715963" lvl="2"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Turnul Babel.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BA8CD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Restaurarea unităţii.</a:t>
            </a:r>
          </a:p>
          <a:p>
            <a:pPr marL="715963" lvl="2"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Chemarea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Avraam.</a:t>
            </a:r>
          </a:p>
          <a:p>
            <a:pPr marL="715963" lvl="2"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Alegerea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Israel.</a:t>
            </a:r>
            <a:endParaRPr lang="ro-RO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A1F7F68-C0DE-4BB6-9DDE-3991B077604A}"/>
              </a:ext>
            </a:extLst>
          </p:cNvPr>
          <p:cNvSpPr txBox="1"/>
          <p:nvPr/>
        </p:nvSpPr>
        <p:spPr>
          <a:xfrm>
            <a:off x="138023" y="0"/>
            <a:ext cx="8867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Intrarea păcatului în lume a întrerupt unitatea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şi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armonia pe care Dumnezeu o dorea pentru omenire. Cu toate acestea, El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şi-a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manifestat dragostea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faţă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de noi plănuind o modalitate de restaurare a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unităţii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care s-a pierdut. Dacă restaurarea finală avea să vină prin lucrarea lui Hristos, Dumnezeu a ales ca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şi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oamenii să fie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reprezentanţi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ai dragostei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şi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</a:rPr>
              <a:t>harului său.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2F01A4D-5BA0-4866-8020-C45050E0EF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" y="5787575"/>
            <a:ext cx="345758" cy="3285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760B45D-16D5-4F5B-9320-289D742613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" y="4390097"/>
            <a:ext cx="345758" cy="3285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4AE4DB1-AFDA-477F-BD61-7FEC461801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" y="3429000"/>
            <a:ext cx="345758" cy="3285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1D6B700-5C92-4BF5-9B73-9F9E118E30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" y="4847607"/>
            <a:ext cx="345758" cy="3285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4060451-BA6A-4A0E-BDA8-82CF6320D1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" y="6238647"/>
            <a:ext cx="345758" cy="328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0625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0402A4E-0B05-4530-8DB0-A42544B78895}"/>
              </a:ext>
            </a:extLst>
          </p:cNvPr>
          <p:cNvSpPr/>
          <p:nvPr/>
        </p:nvSpPr>
        <p:spPr>
          <a:xfrm>
            <a:off x="127872" y="-155604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84B2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CREAŢI </a:t>
            </a:r>
            <a:r>
              <a:rPr lang="ro-RO" sz="48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84B2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PENTRU A </a:t>
            </a:r>
            <a:r>
              <a:rPr lang="ro-RO" sz="48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84B2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IUBI</a:t>
            </a:r>
            <a:endParaRPr lang="ro-RO" sz="48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784B2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C4D4B76-D01A-4399-BAE7-DDD02E3196EB}"/>
              </a:ext>
            </a:extLst>
          </p:cNvPr>
          <p:cNvSpPr/>
          <p:nvPr/>
        </p:nvSpPr>
        <p:spPr>
          <a:xfrm>
            <a:off x="46029" y="664933"/>
            <a:ext cx="491374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75452B"/>
                </a:solidFill>
                <a:latin typeface="Comic Sans MS" panose="030F0702030302020204" pitchFamily="66" charset="0"/>
              </a:rPr>
              <a:t>„Astfel, Dumnezeu l‑a creat pe om după chipul Său, după chipul lui Dumnezeu l‑a creat; bărbat şi femeie i‑a creat.” </a:t>
            </a:r>
            <a:r>
              <a:rPr lang="ro-RO" sz="1600" b="1" dirty="0" smtClean="0">
                <a:solidFill>
                  <a:srgbClr val="75452B"/>
                </a:solidFill>
                <a:latin typeface="Comic Sans MS" panose="030F0702030302020204" pitchFamily="66" charset="0"/>
              </a:rPr>
              <a:t>(Geneza 1:27)</a:t>
            </a:r>
            <a:endParaRPr lang="ro-RO" b="1" dirty="0">
              <a:solidFill>
                <a:srgbClr val="75452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AE9B5F5-C3B9-47BF-BC16-50621D8F2ABD}"/>
              </a:ext>
            </a:extLst>
          </p:cNvPr>
          <p:cNvSpPr txBox="1"/>
          <p:nvPr/>
        </p:nvSpPr>
        <p:spPr>
          <a:xfrm>
            <a:off x="0" y="1764506"/>
            <a:ext cx="51720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Dumnezeu a creat totul </a:t>
            </a:r>
            <a:r>
              <a:rPr lang="ro-RO" sz="2000" b="1" dirty="0" smtClean="0"/>
              <a:t>„foarte bun” (Geneza 2:1). Pământul</a:t>
            </a:r>
            <a:r>
              <a:rPr lang="ro-RO" sz="2000" b="1" dirty="0"/>
              <a:t>, animalele </a:t>
            </a:r>
            <a:r>
              <a:rPr lang="ro-RO" sz="2000" b="1" dirty="0" smtClean="0"/>
              <a:t>şi </a:t>
            </a:r>
            <a:r>
              <a:rPr lang="ro-RO" sz="2000" b="1" dirty="0"/>
              <a:t>omul </a:t>
            </a:r>
            <a:r>
              <a:rPr lang="ro-RO" sz="2000" b="1" dirty="0" smtClean="0"/>
              <a:t>relaţionau </a:t>
            </a:r>
            <a:r>
              <a:rPr lang="ro-RO" sz="2000" b="1" dirty="0"/>
              <a:t>într-o perfectă armonie.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Omul, spre deosebire de animale, a fost creat după chipul </a:t>
            </a:r>
            <a:r>
              <a:rPr lang="ro-RO" sz="2000" b="1" dirty="0" smtClean="0"/>
              <a:t>şi </a:t>
            </a:r>
            <a:r>
              <a:rPr lang="ro-RO" sz="2000" b="1" dirty="0"/>
              <a:t>asemănarea lui Dumnezeu, </a:t>
            </a:r>
            <a:r>
              <a:rPr lang="ro-RO" sz="2000" b="1" dirty="0" smtClean="0"/>
              <a:t>şi </a:t>
            </a:r>
            <a:r>
              <a:rPr lang="ro-RO" sz="2000" b="1" dirty="0"/>
              <a:t>pus ca responsabil peste întreaga </a:t>
            </a:r>
            <a:r>
              <a:rPr lang="ro-RO" sz="2000" b="1" dirty="0" smtClean="0"/>
              <a:t>creaţie.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6AA3DE4-DD4F-4669-BCC2-5B71440E8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5" y="3813448"/>
            <a:ext cx="3828603" cy="2871453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AF8C4BC-3077-4F28-A5AC-98A04AA347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290" y="705386"/>
            <a:ext cx="3927807" cy="2943752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E64B5BF2-1528-4D94-B4DC-CF71A1BFC412}"/>
              </a:ext>
            </a:extLst>
          </p:cNvPr>
          <p:cNvSpPr/>
          <p:nvPr/>
        </p:nvSpPr>
        <p:spPr>
          <a:xfrm>
            <a:off x="3959526" y="3911746"/>
            <a:ext cx="518447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Ţinând </a:t>
            </a:r>
            <a:r>
              <a:rPr lang="ro-RO" sz="2000" b="1" dirty="0"/>
              <a:t>cont de faptul că natura lui </a:t>
            </a:r>
            <a:r>
              <a:rPr lang="ro-RO" sz="2000" b="1" dirty="0" smtClean="0"/>
              <a:t>Dumnezeu </a:t>
            </a:r>
            <a:r>
              <a:rPr lang="ro-RO" sz="2000" b="1" dirty="0"/>
              <a:t>este dragostea </a:t>
            </a:r>
            <a:r>
              <a:rPr lang="ro-RO" sz="2000" b="1" dirty="0" smtClean="0"/>
              <a:t>(1 Ioan 4:8), chipul </a:t>
            </a:r>
            <a:r>
              <a:rPr lang="ro-RO" sz="2000" b="1" dirty="0"/>
              <a:t>lui Dumnezeu include capacitatea de a iubi.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Imaginea include două persoane într-una. Omul </a:t>
            </a:r>
            <a:r>
              <a:rPr lang="ro-RO" sz="2000" b="1" dirty="0" smtClean="0"/>
              <a:t>şi </a:t>
            </a:r>
            <a:r>
              <a:rPr lang="ro-RO" sz="2000" b="1" dirty="0"/>
              <a:t>femeia, împreună, au fost </a:t>
            </a:r>
            <a:r>
              <a:rPr lang="ro-RO" sz="2000" b="1" dirty="0" smtClean="0"/>
              <a:t>creaţi </a:t>
            </a:r>
            <a:r>
              <a:rPr lang="ro-RO" sz="2000" b="1" dirty="0"/>
              <a:t>după asemănarea lui Dumnezeu. Acest fapt implica unitate, </a:t>
            </a:r>
            <a:r>
              <a:rPr lang="ro-RO" sz="2000" b="1" dirty="0" err="1"/>
              <a:t>unitate</a:t>
            </a:r>
            <a:r>
              <a:rPr lang="ro-RO" sz="2000" b="1" dirty="0"/>
              <a:t> bazată pe dragoste. </a:t>
            </a:r>
          </a:p>
        </p:txBody>
      </p:sp>
    </p:spTree>
    <p:extLst>
      <p:ext uri="{BB962C8B-B14F-4D97-AF65-F5344CB8AC3E}">
        <p14:creationId xmlns="" xmlns:p14="http://schemas.microsoft.com/office/powerpoint/2010/main" val="399292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D27D3FD-2FCD-4DCE-ADAA-5E0031DD7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663" y="1973543"/>
            <a:ext cx="4029385" cy="452518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01F71C6-C81A-426F-88E8-0F6D132A981A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 LA ADAM LA </a:t>
            </a:r>
            <a:r>
              <a:rPr lang="ro-RO" sz="4400" b="1" spc="3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POTOP</a:t>
            </a:r>
            <a:endParaRPr lang="ro-RO" sz="4400" b="1" spc="3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29AF182-2AED-4D94-9C3F-718FD854CD74}"/>
              </a:ext>
            </a:extLst>
          </p:cNvPr>
          <p:cNvSpPr/>
          <p:nvPr/>
        </p:nvSpPr>
        <p:spPr>
          <a:xfrm>
            <a:off x="0" y="663606"/>
            <a:ext cx="915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ACCB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Cain a vorbit lui Abel, fratele său. Şi a fost aşa: când erau ei în câmp, Cain s‐a sculat împotriva lui Abel, fratele său şi l‐a ucis.” </a:t>
            </a:r>
            <a:r>
              <a:rPr lang="ro-RO" sz="1200" b="1" dirty="0" smtClean="0">
                <a:solidFill>
                  <a:srgbClr val="ACCB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 4:8)</a:t>
            </a:r>
            <a:endParaRPr lang="ro-RO" sz="1600" b="1" dirty="0">
              <a:solidFill>
                <a:srgbClr val="ACCB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0A05A97-71C9-4D21-A3F9-4D21BD43B67E}"/>
              </a:ext>
            </a:extLst>
          </p:cNvPr>
          <p:cNvSpPr txBox="1"/>
          <p:nvPr/>
        </p:nvSpPr>
        <p:spPr>
          <a:xfrm>
            <a:off x="207033" y="1433047"/>
            <a:ext cx="877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Păcatul lui Adam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Evei a rupt armonia, unitatea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dragostea care existau între bărbat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femeie, între omenire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creaţiune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între omenire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Dumnezeu.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9ADA102A-01A4-4F72-9B38-397177D2960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00201031"/>
              </p:ext>
            </p:extLst>
          </p:nvPr>
        </p:nvGraphicFramePr>
        <p:xfrm>
          <a:off x="207033" y="2268747"/>
          <a:ext cx="8721307" cy="353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D471BE6-60C1-4CB1-B458-3AD7E36C586D}"/>
              </a:ext>
            </a:extLst>
          </p:cNvPr>
          <p:cNvSpPr txBox="1"/>
          <p:nvPr/>
        </p:nvSpPr>
        <p:spPr>
          <a:xfrm>
            <a:off x="150960" y="5807330"/>
            <a:ext cx="7060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Dumnezeu a pus deoparte o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rămăşiţă (Noe 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lui), 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i-a oferit omenirii o a doua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şansă. Curcubeul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aminteşte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 Dumnezeu încă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doreşte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împlinească în noi planul său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de rainbow">
            <a:extLst>
              <a:ext uri="{FF2B5EF4-FFF2-40B4-BE49-F238E27FC236}">
                <a16:creationId xmlns="" xmlns:a16="http://schemas.microsoft.com/office/drawing/2014/main" id="{ADA24411-6FF8-4ACF-A6E1-C875A0E2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430" y="5868307"/>
            <a:ext cx="1909369" cy="9546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700" prstMaterial="matte">
            <a:bevelT w="63500" h="63500" prst="artDeco"/>
            <a:contourClr>
              <a:schemeClr val="tx1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5309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B8CB2-794A-482F-BF5E-441DD768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9A0B8CB2-794A-482F-BF5E-441DD768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9A0B8CB2-794A-482F-BF5E-441DD768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9A0B8CB2-794A-482F-BF5E-441DD768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9A0B8CB2-794A-482F-BF5E-441DD768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33795A-D027-44D9-8271-4C7037AF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BA33795A-D027-44D9-8271-4C7037AF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BA33795A-D027-44D9-8271-4C7037AF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graphicEl>
                                              <a:dgm id="{BA33795A-D027-44D9-8271-4C7037AF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33795A-D027-44D9-8271-4C7037AF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C82B0A-0F56-4F40-B515-704C5D2E9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DC82B0A-0F56-4F40-B515-704C5D2E9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ADC82B0A-0F56-4F40-B515-704C5D2E9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>
                                            <p:graphicEl>
                                              <a:dgm id="{ADC82B0A-0F56-4F40-B515-704C5D2E9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C82B0A-0F56-4F40-B515-704C5D2E9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4305A-27FF-4C15-B9E1-CC47CF72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04D4305A-27FF-4C15-B9E1-CC47CF728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04D4305A-27FF-4C15-B9E1-CC47CF72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graphicEl>
                                              <a:dgm id="{04D4305A-27FF-4C15-B9E1-CC47CF72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4305A-27FF-4C15-B9E1-CC47CF72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D10231-8446-4F97-808A-A5766ECE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9CD10231-8446-4F97-808A-A5766ECEB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9CD10231-8446-4F97-808A-A5766ECE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>
                                            <p:graphicEl>
                                              <a:dgm id="{9CD10231-8446-4F97-808A-A5766ECE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D10231-8446-4F97-808A-A5766ECE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D60827-D90B-4022-968D-B0339587E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BFD60827-D90B-4022-968D-B0339587E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BFD60827-D90B-4022-968D-B0339587E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7">
                                            <p:graphicEl>
                                              <a:dgm id="{BFD60827-D90B-4022-968D-B0339587E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D60827-D90B-4022-968D-B0339587E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381AB-DB66-4213-81DF-3E2E3149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graphicEl>
                                              <a:dgm id="{654381AB-DB66-4213-81DF-3E2E31492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654381AB-DB66-4213-81DF-3E2E3149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">
                                            <p:graphicEl>
                                              <a:dgm id="{654381AB-DB66-4213-81DF-3E2E3149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381AB-DB66-4213-81DF-3E2E3149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BBA617-3019-4862-A313-D49D40CB5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dgm id="{6DBBA617-3019-4862-A313-D49D40CB5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6DBBA617-3019-4862-A313-D49D40CB5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7">
                                            <p:graphicEl>
                                              <a:dgm id="{6DBBA617-3019-4862-A313-D49D40CB5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BBA617-3019-4862-A313-D49D40CB5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75A76-D5FE-419B-A529-1A48E8CB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A5975A76-D5FE-419B-A529-1A48E8CBB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A5975A76-D5FE-419B-A529-1A48E8CB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7">
                                            <p:graphicEl>
                                              <a:dgm id="{A5975A76-D5FE-419B-A529-1A48E8CB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75A76-D5FE-419B-A529-1A48E8CB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685E8-7ACA-491E-A99D-C77DCFE3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graphicEl>
                                              <a:dgm id="{19E685E8-7ACA-491E-A99D-C77DCFE35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19E685E8-7ACA-491E-A99D-C77DCFE3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">
                                            <p:graphicEl>
                                              <a:dgm id="{19E685E8-7ACA-491E-A99D-C77DCFE3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685E8-7ACA-491E-A99D-C77DCFE3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A8D68-2A5E-4F1B-AF27-51671C60F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graphicEl>
                                              <a:dgm id="{A54A8D68-2A5E-4F1B-AF27-51671C60F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A54A8D68-2A5E-4F1B-AF27-51671C60F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7">
                                            <p:graphicEl>
                                              <a:dgm id="{A54A8D68-2A5E-4F1B-AF27-51671C60F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A8D68-2A5E-4F1B-AF27-51671C60F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247629D-B32C-46E9-A76F-3319EA3F99E7}"/>
              </a:ext>
            </a:extLst>
          </p:cNvPr>
          <p:cNvSpPr/>
          <p:nvPr/>
        </p:nvSpPr>
        <p:spPr>
          <a:xfrm>
            <a:off x="4538996" y="86262"/>
            <a:ext cx="4605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TURNUL </a:t>
            </a:r>
            <a:r>
              <a:rPr lang="ro-RO" sz="400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BABEL</a:t>
            </a:r>
            <a:endParaRPr lang="ro-RO" sz="400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31DA35D-4EAC-413D-8084-D06447E59D6B}"/>
              </a:ext>
            </a:extLst>
          </p:cNvPr>
          <p:cNvSpPr/>
          <p:nvPr/>
        </p:nvSpPr>
        <p:spPr>
          <a:xfrm>
            <a:off x="129398" y="134382"/>
            <a:ext cx="4347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D1A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„De aceea i s‐a pus numele Babel, căci Domnul a încurcat acolo limba întregului pământ. Şi de acolo Domnul i‐a împrăştiat peste faţa întregului pământ.” </a:t>
            </a:r>
            <a:r>
              <a:rPr lang="ro-RO" sz="1600" b="1" dirty="0" smtClean="0">
                <a:solidFill>
                  <a:srgbClr val="D1A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 11:9)</a:t>
            </a:r>
            <a:endParaRPr lang="ro-RO" sz="1600" b="1" dirty="0">
              <a:solidFill>
                <a:srgbClr val="D1AF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721AC91-1D19-4C29-B6A0-0289F389D0D7}"/>
              </a:ext>
            </a:extLst>
          </p:cNvPr>
          <p:cNvSpPr txBox="1"/>
          <p:nvPr/>
        </p:nvSpPr>
        <p:spPr>
          <a:xfrm>
            <a:off x="51756" y="1611710"/>
            <a:ext cx="47788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Oamenii au hotărât să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obţină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unitatea fără Dumnezeu. Aceasta a dus la închinarea la idoli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la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preamărirea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propriei persoane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Dumnezeu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a trebuit să rupă această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unitate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aparentă, creând o mare varietate de limbi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Rezultatul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final al păcatului a fost dezbinarea rasei umane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ruptura de planul original al lui Dumnezeu. Iar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acestea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au produs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: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281626"/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11343FC-0948-4348-ABA6-E43807BF3852}"/>
              </a:ext>
            </a:extLst>
          </p:cNvPr>
          <p:cNvSpPr txBox="1"/>
          <p:nvPr/>
        </p:nvSpPr>
        <p:spPr>
          <a:xfrm>
            <a:off x="560716" y="4934053"/>
            <a:ext cx="3920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Confuzie în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închinare.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Răspândirea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răului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imoralităţii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pe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pământ.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Separarea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omenirii în mai multe culturi, limbi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etnii.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15C05FC-138D-4C9B-AEA5-2469231B0A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18" y="794147"/>
            <a:ext cx="4183984" cy="5944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DA9370-051B-48BB-97E0-5D6DDC2B7A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30" y="5004493"/>
            <a:ext cx="260886" cy="260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FFE81C9-F7C3-4FD2-9AA5-019DCA1445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30" y="6060428"/>
            <a:ext cx="260886" cy="260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AD1172C-20B0-4CED-BB06-C0F9E7F354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30" y="5401700"/>
            <a:ext cx="260886" cy="260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="" xmlns:p14="http://schemas.microsoft.com/office/powerpoint/2010/main" val="1694889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5DAF243-661C-4423-A9C3-07A10294C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0719"/>
            <a:ext cx="5965168" cy="4473876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D0B0685D-E40E-4540-94C2-2ADB4D7A22F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86983868"/>
              </p:ext>
            </p:extLst>
          </p:nvPr>
        </p:nvGraphicFramePr>
        <p:xfrm>
          <a:off x="0" y="1416271"/>
          <a:ext cx="5969479" cy="536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D99CB50-6708-49D3-A289-CBC9B671D7BD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4"/>
                </a:solidFill>
              </a:rPr>
              <a:t>CHEMAREA LUI </a:t>
            </a:r>
            <a:r>
              <a:rPr lang="ro-RO" sz="4400" b="1" smtClean="0">
                <a:ln/>
                <a:solidFill>
                  <a:schemeClr val="accent4"/>
                </a:solidFill>
              </a:rPr>
              <a:t>AVRAAM</a:t>
            </a:r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356477B-2BF4-487F-BA86-F32E5BD2DA54}"/>
              </a:ext>
            </a:extLst>
          </p:cNvPr>
          <p:cNvSpPr/>
          <p:nvPr/>
        </p:nvSpPr>
        <p:spPr>
          <a:xfrm>
            <a:off x="110836" y="672704"/>
            <a:ext cx="8866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EABF6B"/>
                </a:solidFill>
                <a:latin typeface="Comic Sans MS" panose="030F0702030302020204" pitchFamily="66" charset="0"/>
              </a:rPr>
              <a:t>„Şi a fost împlinită scriptura care zice: Iar Avraam a crezut pe Dumnezeu, şi i s‐a socotit ca dreptate; şi a fost numit prieten al lui Dumnezeu.” </a:t>
            </a:r>
            <a:r>
              <a:rPr lang="ro-RO" sz="1100" b="1" dirty="0" smtClean="0">
                <a:solidFill>
                  <a:srgbClr val="EABF6B"/>
                </a:solidFill>
                <a:latin typeface="Comic Sans MS" panose="030F0702030302020204" pitchFamily="66" charset="0"/>
              </a:rPr>
              <a:t>(Iacov 2:23)</a:t>
            </a:r>
            <a:endParaRPr lang="ro-RO" sz="1100" b="1" dirty="0">
              <a:solidFill>
                <a:srgbClr val="EABF6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A0A67F3-F666-4EBD-A87F-B5C694F9BAA9}"/>
              </a:ext>
            </a:extLst>
          </p:cNvPr>
          <p:cNvSpPr txBox="1"/>
          <p:nvPr/>
        </p:nvSpPr>
        <p:spPr>
          <a:xfrm>
            <a:off x="6098875" y="1416271"/>
            <a:ext cx="304512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Chemarea lui Avraam a fost cea de-a treia încercare a lui Dumnezeu de a restaura unitatea pierdută.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Ca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tată al tuturor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credincioşilor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, Avraam ne oferă câteva elemente de bază ale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81626"/>
                  </a:glow>
                </a:effectLst>
              </a:rPr>
              <a:t>unităţii credincioşilor: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281626"/>
                </a:glo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6D96D94-6F5B-4EC7-89EA-81D6B3DF67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14536" y="4663314"/>
            <a:ext cx="2480095" cy="2072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95358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C9FA04-2FC7-4E88-A9D9-42C9FDA9C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1EC9FA04-2FC7-4E88-A9D9-42C9FDA9C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1EC9FA04-2FC7-4E88-A9D9-42C9FDA9C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1EC9FA04-2FC7-4E88-A9D9-42C9FDA9C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E53006-5A5E-4C27-A138-3A5AAAFE8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65E53006-5A5E-4C27-A138-3A5AAAFE8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16017-FFED-43A2-8C17-B38A35004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44D16017-FFED-43A2-8C17-B38A35004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44D16017-FFED-43A2-8C17-B38A35004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44D16017-FFED-43A2-8C17-B38A35004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EA570-BDDB-40B3-96D7-09841908E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2A8EA570-BDDB-40B3-96D7-09841908E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E5093C-0038-4D25-85C5-A3C7543F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6E5093C-0038-4D25-85C5-A3C7543F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56E5093C-0038-4D25-85C5-A3C7543F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56E5093C-0038-4D25-85C5-A3C7543F7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FBED9-5BDF-4396-A8F4-541A7AD6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FCFFBED9-5BDF-4396-A8F4-541A7AD66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6D2794-3D23-4433-9B00-ADFFFC40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CF6D2794-3D23-4433-9B00-ADFFFC40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CF6D2794-3D23-4433-9B00-ADFFFC40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CF6D2794-3D23-4433-9B00-ADFFFC40C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85D4FD-7426-4660-8E91-2BB5057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FC85D4FD-7426-4660-8E91-2BB505713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/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3A361D2-4255-42EE-960A-9284CB10405D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54292A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ALEGEREA LUI </a:t>
            </a:r>
            <a:r>
              <a:rPr lang="ro-RO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4292A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ISRAEL</a:t>
            </a:r>
            <a:endParaRPr lang="ro-RO" sz="4400" b="1">
              <a:ln w="13462">
                <a:solidFill>
                  <a:schemeClr val="bg1"/>
                </a:solidFill>
                <a:prstDash val="solid"/>
              </a:ln>
              <a:solidFill>
                <a:srgbClr val="54292A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541A796-926C-4253-BB44-BCDD7D061EC1}"/>
              </a:ext>
            </a:extLst>
          </p:cNvPr>
          <p:cNvSpPr/>
          <p:nvPr/>
        </p:nvSpPr>
        <p:spPr>
          <a:xfrm>
            <a:off x="0" y="627192"/>
            <a:ext cx="92178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Domnul nu S‑a ataşat de voi şi nu v‑a ales pentru că eraţi mai numeroşi decât toate celelalte popoare, – căci voi eraţi cei mai puţini dintre toate popoarele, – ci pentru că Domnul vă iubeşte şi a ţinut jurământul pe care l‑a rostit părinţilor voştri</a:t>
            </a:r>
            <a:r>
              <a:rPr lang="ro-RO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.…”</a:t>
            </a:r>
            <a:r>
              <a:rPr lang="ro-RO" sz="1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ro-RO" sz="11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Deut</a:t>
            </a:r>
            <a:r>
              <a:rPr lang="ro-RO" sz="1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7:7-8 </a:t>
            </a:r>
            <a:r>
              <a:rPr lang="ro-RO" sz="11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NTR</a:t>
            </a:r>
            <a:r>
              <a:rPr lang="ro-RO" sz="1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ro-RO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E8CE5ED-8679-43B0-B5B5-35F914FEFC9F}"/>
              </a:ext>
            </a:extLst>
          </p:cNvPr>
          <p:cNvSpPr txBox="1"/>
          <p:nvPr/>
        </p:nvSpPr>
        <p:spPr>
          <a:xfrm>
            <a:off x="0" y="1742613"/>
            <a:ext cx="4615128" cy="463203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Alegerea lui Israel ca popor al lui Dumnezeu s-a bazat exclusiv pe dragostea divină. Niciun merit nu avea Israel pentru a primi acest privilegiu.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Prin Israel, Dumnezeu dorea să păstreze </a:t>
            </a:r>
            <a:r>
              <a:rPr lang="ro-RO" sz="2000" b="1" dirty="0" smtClean="0"/>
              <a:t>cunoaşterea </a:t>
            </a:r>
            <a:r>
              <a:rPr lang="ro-RO" sz="2000" b="1" dirty="0"/>
              <a:t>de Dumnezeu în lume </a:t>
            </a:r>
            <a:r>
              <a:rPr lang="ro-RO" sz="2000" b="1" dirty="0" smtClean="0"/>
              <a:t>şi </a:t>
            </a:r>
            <a:r>
              <a:rPr lang="ro-RO" sz="2000" b="1" dirty="0"/>
              <a:t>să ducă la bun </a:t>
            </a:r>
            <a:r>
              <a:rPr lang="ro-RO" sz="2000" b="1" dirty="0" smtClean="0"/>
              <a:t>sfârşit </a:t>
            </a:r>
            <a:r>
              <a:rPr lang="ro-RO" sz="2000" b="1" dirty="0"/>
              <a:t>planul de mântuire.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Pentru </a:t>
            </a:r>
            <a:r>
              <a:rPr lang="ro-RO" sz="2000" b="1" dirty="0" smtClean="0"/>
              <a:t>a-şi </a:t>
            </a:r>
            <a:r>
              <a:rPr lang="ro-RO" sz="2000" b="1" dirty="0"/>
              <a:t>împlini scopul, le-a oferit toate avantajele spirituale.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Biserica </a:t>
            </a:r>
            <a:r>
              <a:rPr lang="ro-RO" sz="2000" b="1" dirty="0" smtClean="0"/>
              <a:t>creştină – noul Israel – trebuie </a:t>
            </a:r>
            <a:r>
              <a:rPr lang="ro-RO" sz="2000" b="1" dirty="0"/>
              <a:t>să recunoască cu </a:t>
            </a:r>
            <a:r>
              <a:rPr lang="ro-RO" sz="2000" b="1" dirty="0" smtClean="0"/>
              <a:t>umilinţă </a:t>
            </a:r>
            <a:r>
              <a:rPr lang="ro-RO" sz="2000" b="1" dirty="0"/>
              <a:t>că nici el nu are nimic care să îl </a:t>
            </a:r>
            <a:r>
              <a:rPr lang="ro-RO" sz="2000" b="1" dirty="0" smtClean="0"/>
              <a:t>înalţe </a:t>
            </a:r>
            <a:r>
              <a:rPr lang="ro-RO" sz="2000" b="1" dirty="0"/>
              <a:t>înaintea lui Dumnezeu. Din dragoste, Dumnezeu ne-a ales ca să fim una cu </a:t>
            </a:r>
            <a:r>
              <a:rPr lang="ro-RO" sz="2000" b="1" dirty="0" smtClean="0"/>
              <a:t>El (Galateni 3:28).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B5B5B83-ABDE-470E-9CD8-DEA4A80574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627" y="1789982"/>
            <a:ext cx="4502984" cy="337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DFF93F2-D9A3-4DFC-BE54-CCC2D5150E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101" y="5303168"/>
            <a:ext cx="4505509" cy="1461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2128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C8F2B9-5BFC-430C-9B5B-C4AB5A7F57DF}"/>
              </a:ext>
            </a:extLst>
          </p:cNvPr>
          <p:cNvSpPr/>
          <p:nvPr/>
        </p:nvSpPr>
        <p:spPr>
          <a:xfrm>
            <a:off x="698740" y="184673"/>
            <a:ext cx="837624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Bef>
                <a:spcPts val="600"/>
              </a:spcBef>
            </a:pP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„Argumentul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cel mai convingător al misiunii lui Hristos pe care îl  putem da lumii, trebuie să se găsească în unitatea perfectă.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Aceeaşi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unitate care există între Tatăl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Fiul, trebuie să se manifeste între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toţi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cei care cred adevărul. Aceia care sunt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uniţi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acest fel în ascultare activă de Cuvântul lui Dumnezeu vor fi plini de putere. </a:t>
            </a:r>
          </a:p>
          <a:p>
            <a:pPr indent="357188" algn="just">
              <a:spcBef>
                <a:spcPts val="600"/>
              </a:spcBef>
            </a:pP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Dacă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toţi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vor consacra pe deplin Domnului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sfinţirea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adevărului vor trăi într-o unitate perfectă, ce putere de convingere i-ar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însoţi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atunci când ar proclama adevărul! Ce trist este că atât de multe biserici au tergiversat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influenţa sfinţitoare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adevărului, deoarece nu manifestă harul mântuitor care i-ar face una cu Hristos,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aşa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cum Hristos este una cu Tatăl. Dacă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toţi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 descoperi unitatea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dragostea care ar trebui să existe între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fraţi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puterea Duhului Sfânt s-ar manifesta în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influenţa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lui salvatoare. Puterea noastră de a salva sufletele este direct 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proporţională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 unitatea noastră în </a:t>
            </a:r>
            <a:r>
              <a:rPr lang="ro-RO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Hristos</a:t>
            </a:r>
            <a:r>
              <a:rPr lang="ro-RO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.”</a:t>
            </a:r>
            <a:endParaRPr lang="ro-RO" sz="2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9FA90BF-70F1-42CA-99A0-B5302376983B}"/>
              </a:ext>
            </a:extLst>
          </p:cNvPr>
          <p:cNvSpPr txBox="1"/>
          <p:nvPr/>
        </p:nvSpPr>
        <p:spPr>
          <a:xfrm>
            <a:off x="2950428" y="6472125"/>
            <a:ext cx="612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(Manuscrisul 88, 1905, „Unul, chiar dacă suntem unul”)</a:t>
            </a:r>
            <a:endParaRPr lang="ro-RO" b="1"/>
          </a:p>
        </p:txBody>
      </p:sp>
    </p:spTree>
    <p:extLst>
      <p:ext uri="{BB962C8B-B14F-4D97-AF65-F5344CB8AC3E}">
        <p14:creationId xmlns="" xmlns:p14="http://schemas.microsoft.com/office/powerpoint/2010/main" val="370560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993</Words>
  <Application>Microsoft Office PowerPoint</Application>
  <PresentationFormat>Expunere pe ecran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Crearea lumii si caderea in pacat</dc:title>
  <dc:subject>Studiu Biblic, Trim. IV, 2018 – Unitatea in Hristos</dc:subject>
  <dc:creator>Sergio Fustero Carreras</dc:creator>
  <cp:keywords>http://www.fustero.net/es/index_ro.php</cp:keywords>
  <cp:lastModifiedBy>isj</cp:lastModifiedBy>
  <cp:revision>74</cp:revision>
  <dcterms:created xsi:type="dcterms:W3CDTF">2018-09-09T16:30:54Z</dcterms:created>
  <dcterms:modified xsi:type="dcterms:W3CDTF">2018-10-03T08:08:01Z</dcterms:modified>
</cp:coreProperties>
</file>