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sldIdLst>
    <p:sldId id="256" r:id="rId3"/>
    <p:sldId id="267" r:id="rId4"/>
    <p:sldId id="257" r:id="rId5"/>
    <p:sldId id="258" r:id="rId6"/>
    <p:sldId id="259" r:id="rId7"/>
    <p:sldId id="260" r:id="rId8"/>
    <p:sldId id="265" r:id="rId9"/>
    <p:sldId id="262" r:id="rId10"/>
    <p:sldId id="261" r:id="rId11"/>
    <p:sldId id="264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ooper Black" pitchFamily="18" charset="0"/>
      <p:regular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C70A"/>
    <a:srgbClr val="EEC4C4"/>
    <a:srgbClr val="802626"/>
    <a:srgbClr val="C0FC9E"/>
    <a:srgbClr val="737E37"/>
    <a:srgbClr val="FFFFC1"/>
    <a:srgbClr val="FEFF70"/>
    <a:srgbClr val="FDF554"/>
    <a:srgbClr val="CBD59B"/>
    <a:srgbClr val="6D78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C15A9-C431-4461-867A-FA88DCD97B55}" type="doc">
      <dgm:prSet loTypeId="urn:microsoft.com/office/officeart/2005/8/layout/process5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F2101F9-CF4F-4BD7-82ED-F7C080D23853}">
      <dgm:prSet phldrT="[Texto]" custT="1"/>
      <dgm:spPr>
        <a:ln w="57150">
          <a:solidFill>
            <a:schemeClr val="tx1"/>
          </a:solidFill>
        </a:ln>
      </dgm:spPr>
      <dgm:t>
        <a:bodyPr/>
        <a:lstStyle/>
        <a:p>
          <a:r>
            <a:rPr lang="ro-RO" sz="2000" b="1" noProof="0" dirty="0" smtClean="0">
              <a:solidFill>
                <a:schemeClr val="tx1"/>
              </a:solidFill>
            </a:rPr>
            <a:t>Convertirea din Damasc</a:t>
          </a:r>
          <a:br>
            <a:rPr lang="ro-RO" sz="2000" b="1" noProof="0" dirty="0" smtClean="0">
              <a:solidFill>
                <a:schemeClr val="tx1"/>
              </a:solidFill>
            </a:rPr>
          </a:br>
          <a:r>
            <a:rPr lang="ro-RO" sz="2000" b="1" noProof="0" dirty="0" smtClean="0">
              <a:solidFill>
                <a:schemeClr val="tx1"/>
              </a:solidFill>
            </a:rPr>
            <a:t>(Fapte 9:1-18)</a:t>
          </a:r>
          <a:endParaRPr lang="ro-RO" sz="2000" b="1" noProof="0" dirty="0">
            <a:solidFill>
              <a:schemeClr val="tx1"/>
            </a:solidFill>
          </a:endParaRPr>
        </a:p>
      </dgm:t>
    </dgm:pt>
    <dgm:pt modelId="{EA24DF74-AF54-40C7-A504-317A0E07A62B}" type="parTrans" cxnId="{ADB04D9C-D3C1-4BE7-AAE4-CEFDA793C2C0}">
      <dgm:prSet/>
      <dgm:spPr/>
      <dgm:t>
        <a:bodyPr/>
        <a:lstStyle/>
        <a:p>
          <a:endParaRPr lang="es-ES" sz="2000" b="1"/>
        </a:p>
      </dgm:t>
    </dgm:pt>
    <dgm:pt modelId="{698948DC-4802-4782-B1D0-15AF4E31DF94}" type="sibTrans" cxnId="{ADB04D9C-D3C1-4BE7-AAE4-CEFDA793C2C0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 sz="2000" b="1"/>
        </a:p>
      </dgm:t>
    </dgm:pt>
    <dgm:pt modelId="{F61FBF3D-EFD7-4EC8-B072-E6B986311885}">
      <dgm:prSet phldrT="[Texto]" custT="1"/>
      <dgm:spPr>
        <a:solidFill>
          <a:srgbClr val="FFA3C8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ro-RO" sz="2000" b="1" noProof="0" dirty="0" smtClean="0">
              <a:solidFill>
                <a:schemeClr val="tx1"/>
              </a:solidFill>
            </a:rPr>
            <a:t>Predica din Damasc</a:t>
          </a:r>
          <a:br>
            <a:rPr lang="ro-RO" sz="2000" b="1" noProof="0" dirty="0" smtClean="0">
              <a:solidFill>
                <a:schemeClr val="tx1"/>
              </a:solidFill>
            </a:rPr>
          </a:br>
          <a:r>
            <a:rPr lang="ro-RO" sz="2000" b="1" noProof="0" dirty="0" smtClean="0">
              <a:solidFill>
                <a:schemeClr val="tx1"/>
              </a:solidFill>
            </a:rPr>
            <a:t>(Fapte 9:19-22)</a:t>
          </a:r>
          <a:endParaRPr lang="ro-RO" sz="2000" b="1" noProof="0" dirty="0">
            <a:solidFill>
              <a:schemeClr val="tx1"/>
            </a:solidFill>
          </a:endParaRPr>
        </a:p>
      </dgm:t>
    </dgm:pt>
    <dgm:pt modelId="{900DB235-CFE1-4A49-A755-F2468327FAFF}" type="parTrans" cxnId="{F0C836F1-B4A3-4492-8187-4539A6A318A3}">
      <dgm:prSet/>
      <dgm:spPr/>
      <dgm:t>
        <a:bodyPr/>
        <a:lstStyle/>
        <a:p>
          <a:endParaRPr lang="es-ES" sz="2000" b="1"/>
        </a:p>
      </dgm:t>
    </dgm:pt>
    <dgm:pt modelId="{B2F6650C-BBA6-4263-BF49-E7AF6C7018DF}" type="sibTrans" cxnId="{F0C836F1-B4A3-4492-8187-4539A6A318A3}">
      <dgm:prSet custT="1"/>
      <dgm:spPr>
        <a:solidFill>
          <a:srgbClr val="FFA3C8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 sz="2000" b="1"/>
        </a:p>
      </dgm:t>
    </dgm:pt>
    <dgm:pt modelId="{2DA10C66-BE26-4854-BBFC-9976A0C267BD}">
      <dgm:prSet phldrT="[Texto]" custT="1"/>
      <dgm:spPr>
        <a:ln w="57150">
          <a:solidFill>
            <a:schemeClr val="tx1"/>
          </a:solidFill>
        </a:ln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La trei ani de la convertire</a:t>
          </a:r>
          <a:r>
            <a:rPr lang="es-ES" sz="2000" b="1" dirty="0">
              <a:solidFill>
                <a:schemeClr val="tx1"/>
              </a:solidFill>
            </a:rPr>
            <a:t>, </a:t>
          </a:r>
          <a:r>
            <a:rPr lang="ro-RO" sz="2000" b="1" dirty="0">
              <a:solidFill>
                <a:schemeClr val="tx1"/>
              </a:solidFill>
            </a:rPr>
            <a:t>merge la Ierusalim</a:t>
          </a:r>
          <a:r>
            <a:rPr lang="es-ES" sz="2000" b="1" dirty="0">
              <a:solidFill>
                <a:schemeClr val="tx1"/>
              </a:solidFill>
            </a:rPr>
            <a:t/>
          </a:r>
          <a:br>
            <a:rPr lang="es-ES" sz="2000" b="1" dirty="0">
              <a:solidFill>
                <a:schemeClr val="tx1"/>
              </a:solidFill>
            </a:rPr>
          </a:br>
          <a:r>
            <a:rPr lang="es-ES" sz="2000" b="1" dirty="0">
              <a:solidFill>
                <a:schemeClr val="tx1"/>
              </a:solidFill>
            </a:rPr>
            <a:t>(G</a:t>
          </a:r>
          <a:r>
            <a:rPr lang="ro-RO" sz="2000" b="1" dirty="0">
              <a:solidFill>
                <a:schemeClr val="tx1"/>
              </a:solidFill>
            </a:rPr>
            <a:t>alateni</a:t>
          </a:r>
          <a:r>
            <a:rPr lang="es-ES" sz="2000" b="1" dirty="0">
              <a:solidFill>
                <a:schemeClr val="tx1"/>
              </a:solidFill>
            </a:rPr>
            <a:t> 1:18)</a:t>
          </a:r>
        </a:p>
      </dgm:t>
    </dgm:pt>
    <dgm:pt modelId="{06FA8E1C-D3F5-4ABE-8B12-FD37BEBF9348}" type="parTrans" cxnId="{99BA057F-63E2-453E-A730-72ED75DF34FC}">
      <dgm:prSet/>
      <dgm:spPr/>
      <dgm:t>
        <a:bodyPr/>
        <a:lstStyle/>
        <a:p>
          <a:endParaRPr lang="es-ES" sz="2000" b="1"/>
        </a:p>
      </dgm:t>
    </dgm:pt>
    <dgm:pt modelId="{28E5CCAC-2634-4A9E-9303-6A9802CA82CF}" type="sibTrans" cxnId="{99BA057F-63E2-453E-A730-72ED75DF34FC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 sz="2000" b="1"/>
        </a:p>
      </dgm:t>
    </dgm:pt>
    <dgm:pt modelId="{BA0CAAF4-B912-416D-AC9D-65BEB9CE1074}">
      <dgm:prSet phldrT="[Texto]" custT="1"/>
      <dgm:spPr>
        <a:solidFill>
          <a:srgbClr val="BF95DF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ro-RO" sz="2000" b="1" noProof="0" dirty="0" smtClean="0">
              <a:solidFill>
                <a:schemeClr val="tx1"/>
              </a:solidFill>
            </a:rPr>
            <a:t>Predică în regiunile din Siria şi </a:t>
          </a:r>
          <a:r>
            <a:rPr lang="ro-RO" sz="2000" b="1" noProof="0" dirty="0" err="1" smtClean="0">
              <a:solidFill>
                <a:schemeClr val="tx1"/>
              </a:solidFill>
            </a:rPr>
            <a:t>Cilicia</a:t>
          </a:r>
          <a:r>
            <a:rPr lang="ro-RO" sz="2000" b="1" noProof="0" dirty="0" smtClean="0">
              <a:solidFill>
                <a:schemeClr val="tx1"/>
              </a:solidFill>
            </a:rPr>
            <a:t/>
          </a:r>
          <a:br>
            <a:rPr lang="ro-RO" sz="2000" b="1" noProof="0" dirty="0" smtClean="0">
              <a:solidFill>
                <a:schemeClr val="tx1"/>
              </a:solidFill>
            </a:rPr>
          </a:br>
          <a:r>
            <a:rPr lang="ro-RO" sz="2000" b="1" noProof="0" dirty="0" smtClean="0">
              <a:solidFill>
                <a:schemeClr val="tx1"/>
              </a:solidFill>
            </a:rPr>
            <a:t>(Galateni 1:21)</a:t>
          </a:r>
          <a:endParaRPr lang="ro-RO" sz="2000" b="1" noProof="0" dirty="0">
            <a:solidFill>
              <a:schemeClr val="tx1"/>
            </a:solidFill>
          </a:endParaRPr>
        </a:p>
      </dgm:t>
    </dgm:pt>
    <dgm:pt modelId="{8C009888-37F6-4BBF-AAA6-0076C789547C}" type="parTrans" cxnId="{35AA0524-B805-450A-9D42-5A96B2423E31}">
      <dgm:prSet/>
      <dgm:spPr/>
      <dgm:t>
        <a:bodyPr/>
        <a:lstStyle/>
        <a:p>
          <a:endParaRPr lang="es-ES" sz="2000" b="1"/>
        </a:p>
      </dgm:t>
    </dgm:pt>
    <dgm:pt modelId="{451E2CE7-0E73-4701-B9EC-BC026632D07D}" type="sibTrans" cxnId="{35AA0524-B805-450A-9D42-5A96B2423E31}">
      <dgm:prSet custT="1"/>
      <dgm:spPr>
        <a:solidFill>
          <a:srgbClr val="BF95D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 sz="2000" b="1"/>
        </a:p>
      </dgm:t>
    </dgm:pt>
    <dgm:pt modelId="{E91BC2A9-288B-4DC0-9538-FA5BC4B8326F}">
      <dgm:prSet phldrT="[Texto]" custT="1"/>
      <dgm:spPr>
        <a:solidFill>
          <a:srgbClr val="00D7D2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Barnaba îl atrage în Antiohia</a:t>
          </a:r>
          <a:r>
            <a:rPr lang="es-ES" sz="2000" b="1" dirty="0">
              <a:solidFill>
                <a:schemeClr val="tx1"/>
              </a:solidFill>
            </a:rPr>
            <a:t/>
          </a:r>
          <a:br>
            <a:rPr lang="es-ES" sz="2000" b="1" dirty="0">
              <a:solidFill>
                <a:schemeClr val="tx1"/>
              </a:solidFill>
            </a:rPr>
          </a:br>
          <a:r>
            <a:rPr lang="es-ES" sz="2000" b="1" dirty="0">
              <a:solidFill>
                <a:schemeClr val="tx1"/>
              </a:solidFill>
            </a:rPr>
            <a:t>(</a:t>
          </a:r>
          <a:r>
            <a:rPr lang="ro-RO" sz="2000" b="1" dirty="0">
              <a:solidFill>
                <a:schemeClr val="tx1"/>
              </a:solidFill>
            </a:rPr>
            <a:t>Fapte </a:t>
          </a:r>
          <a:r>
            <a:rPr lang="es-ES" sz="2000" b="1" dirty="0">
              <a:solidFill>
                <a:schemeClr val="tx1"/>
              </a:solidFill>
            </a:rPr>
            <a:t>11:25-26)</a:t>
          </a:r>
        </a:p>
      </dgm:t>
    </dgm:pt>
    <dgm:pt modelId="{81C5E789-8FB9-4DAC-893C-440D45E21360}" type="parTrans" cxnId="{8FA6613C-693C-4DC8-818A-0A6548EAC523}">
      <dgm:prSet/>
      <dgm:spPr/>
      <dgm:t>
        <a:bodyPr/>
        <a:lstStyle/>
        <a:p>
          <a:endParaRPr lang="es-ES" sz="2000" b="1"/>
        </a:p>
      </dgm:t>
    </dgm:pt>
    <dgm:pt modelId="{785F4843-9CAD-4752-8544-7C0889348BC3}" type="sibTrans" cxnId="{8FA6613C-693C-4DC8-818A-0A6548EAC523}">
      <dgm:prSet custT="1"/>
      <dgm:spPr>
        <a:solidFill>
          <a:srgbClr val="66FF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 sz="2000" b="1"/>
        </a:p>
      </dgm:t>
    </dgm:pt>
    <dgm:pt modelId="{89535E10-5FF7-450C-93AD-D568C889A2B5}">
      <dgm:prSet phldrT="[Texto]" custT="1"/>
      <dgm:spPr>
        <a:solidFill>
          <a:srgbClr val="D19475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Alături de Barnaba, este trimis ca misionar </a:t>
          </a:r>
          <a:r>
            <a:rPr lang="es-ES" sz="2000" b="1" dirty="0">
              <a:solidFill>
                <a:schemeClr val="tx1"/>
              </a:solidFill>
            </a:rPr>
            <a:t>(</a:t>
          </a:r>
          <a:r>
            <a:rPr lang="ro-RO" sz="2000" b="1" dirty="0">
              <a:solidFill>
                <a:schemeClr val="tx1"/>
              </a:solidFill>
            </a:rPr>
            <a:t>Fapte</a:t>
          </a:r>
          <a:r>
            <a:rPr lang="es-ES" sz="2000" b="1" dirty="0">
              <a:solidFill>
                <a:schemeClr val="tx1"/>
              </a:solidFill>
            </a:rPr>
            <a:t> 13:1-3)</a:t>
          </a:r>
        </a:p>
      </dgm:t>
    </dgm:pt>
    <dgm:pt modelId="{E200C224-07EA-47E5-B403-75C75BE93CE7}" type="parTrans" cxnId="{F84F3C46-DE2E-4AD1-8BF4-05EB7491806B}">
      <dgm:prSet/>
      <dgm:spPr/>
      <dgm:t>
        <a:bodyPr/>
        <a:lstStyle/>
        <a:p>
          <a:endParaRPr lang="es-ES" sz="2000" b="1"/>
        </a:p>
      </dgm:t>
    </dgm:pt>
    <dgm:pt modelId="{02CA9586-EEEC-49F5-9895-CF586DE473B9}" type="sibTrans" cxnId="{F84F3C46-DE2E-4AD1-8BF4-05EB7491806B}">
      <dgm:prSet/>
      <dgm:spPr/>
      <dgm:t>
        <a:bodyPr/>
        <a:lstStyle/>
        <a:p>
          <a:endParaRPr lang="es-ES" sz="2000" b="1"/>
        </a:p>
      </dgm:t>
    </dgm:pt>
    <dgm:pt modelId="{B2088025-F96A-487C-A298-4E7DE697A632}">
      <dgm:prSet phldrT="[Texto]" custT="1"/>
      <dgm:spPr>
        <a:ln w="57150">
          <a:solidFill>
            <a:schemeClr val="tx1"/>
          </a:solidFill>
        </a:ln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Se întoarce în </a:t>
          </a:r>
          <a:r>
            <a:rPr lang="es-ES" sz="2000" b="1" dirty="0">
              <a:solidFill>
                <a:schemeClr val="tx1"/>
              </a:solidFill>
            </a:rPr>
            <a:t>Damasc </a:t>
          </a:r>
          <a:r>
            <a:rPr lang="ro-RO" sz="2000" b="1" dirty="0" smtClean="0">
              <a:solidFill>
                <a:schemeClr val="tx1"/>
              </a:solidFill>
            </a:rPr>
            <a:t>şi </a:t>
          </a:r>
          <a:r>
            <a:rPr lang="ro-RO" sz="2000" b="1" dirty="0">
              <a:solidFill>
                <a:schemeClr val="tx1"/>
              </a:solidFill>
            </a:rPr>
            <a:t>fuge de pe un zid al </a:t>
          </a:r>
          <a:r>
            <a:rPr lang="ro-RO" sz="2000" b="1" dirty="0" smtClean="0">
              <a:solidFill>
                <a:schemeClr val="tx1"/>
              </a:solidFill>
            </a:rPr>
            <a:t>oraşului </a:t>
          </a:r>
          <a:r>
            <a:rPr lang="es-ES" sz="2000" b="1" dirty="0">
              <a:solidFill>
                <a:schemeClr val="tx1"/>
              </a:solidFill>
            </a:rPr>
            <a:t>(</a:t>
          </a:r>
          <a:r>
            <a:rPr lang="ro-RO" sz="2000" b="1" dirty="0">
              <a:solidFill>
                <a:schemeClr val="tx1"/>
              </a:solidFill>
            </a:rPr>
            <a:t>Fapte</a:t>
          </a:r>
          <a:r>
            <a:rPr lang="es-ES" sz="2000" b="1" dirty="0">
              <a:solidFill>
                <a:schemeClr val="tx1"/>
              </a:solidFill>
            </a:rPr>
            <a:t> 9:23-25)</a:t>
          </a:r>
        </a:p>
      </dgm:t>
    </dgm:pt>
    <dgm:pt modelId="{421784C5-E23C-48B5-A19B-74CAD5F55890}" type="parTrans" cxnId="{BD73114D-D4EC-4022-AD53-E4056A130EE2}">
      <dgm:prSet/>
      <dgm:spPr/>
      <dgm:t>
        <a:bodyPr/>
        <a:lstStyle/>
        <a:p>
          <a:endParaRPr lang="es-ES"/>
        </a:p>
      </dgm:t>
    </dgm:pt>
    <dgm:pt modelId="{A1EDD689-A7F1-4494-A970-2562799E1D53}" type="sibTrans" cxnId="{BD73114D-D4EC-4022-AD53-E4056A130EE2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/>
        </a:p>
      </dgm:t>
    </dgm:pt>
    <dgm:pt modelId="{463FA956-5CA6-4967-9AC5-BBC7726B70E8}">
      <dgm:prSet phldrT="[Texto]" custT="1"/>
      <dgm:spPr>
        <a:ln w="57150">
          <a:solidFill>
            <a:schemeClr val="tx1"/>
          </a:solidFill>
        </a:ln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Petrece un timp în </a:t>
          </a:r>
          <a:r>
            <a:rPr lang="es-ES" sz="2000" b="1" dirty="0">
              <a:solidFill>
                <a:schemeClr val="tx1"/>
              </a:solidFill>
            </a:rPr>
            <a:t>Arabia</a:t>
          </a:r>
          <a:br>
            <a:rPr lang="es-ES" sz="2000" b="1" dirty="0">
              <a:solidFill>
                <a:schemeClr val="tx1"/>
              </a:solidFill>
            </a:rPr>
          </a:br>
          <a:r>
            <a:rPr lang="es-ES" sz="2000" b="1" dirty="0">
              <a:solidFill>
                <a:schemeClr val="tx1"/>
              </a:solidFill>
            </a:rPr>
            <a:t>(</a:t>
          </a:r>
          <a:r>
            <a:rPr lang="ro-RO" sz="2000" b="1" dirty="0">
              <a:solidFill>
                <a:schemeClr val="tx1"/>
              </a:solidFill>
            </a:rPr>
            <a:t>Galateni</a:t>
          </a:r>
          <a:r>
            <a:rPr lang="es-ES" sz="2000" b="1" dirty="0">
              <a:solidFill>
                <a:schemeClr val="tx1"/>
              </a:solidFill>
            </a:rPr>
            <a:t> 1:17)</a:t>
          </a:r>
        </a:p>
      </dgm:t>
    </dgm:pt>
    <dgm:pt modelId="{ED4A5F4D-1F5E-4FD6-90A9-EF4E7398BAB2}" type="parTrans" cxnId="{A2FB509F-7A17-473B-B56F-DCD60251F253}">
      <dgm:prSet/>
      <dgm:spPr/>
      <dgm:t>
        <a:bodyPr/>
        <a:lstStyle/>
        <a:p>
          <a:endParaRPr lang="es-ES"/>
        </a:p>
      </dgm:t>
    </dgm:pt>
    <dgm:pt modelId="{9C141AA7-C48C-4F95-BC93-FD333E22C6A8}" type="sibTrans" cxnId="{A2FB509F-7A17-473B-B56F-DCD60251F25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/>
        </a:p>
      </dgm:t>
    </dgm:pt>
    <dgm:pt modelId="{131DBB2F-F04B-474C-AEC3-9848B7D3B4DD}" type="pres">
      <dgm:prSet presAssocID="{D11C15A9-C431-4461-867A-FA88DCD97B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A3D7559-239F-4C2D-9BD3-7D5789C3C81C}" type="pres">
      <dgm:prSet presAssocID="{5F2101F9-CF4F-4BD7-82ED-F7C080D23853}" presName="node" presStyleLbl="node1" presStyleIdx="0" presStyleCnt="8" custScaleX="211531" custScaleY="2126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21CB3BD-5BC2-4F53-9B63-652011050FFA}" type="pres">
      <dgm:prSet presAssocID="{698948DC-4802-4782-B1D0-15AF4E31DF94}" presName="sibTrans" presStyleLbl="sibTrans2D1" presStyleIdx="0" presStyleCnt="7" custScaleX="152695" custScaleY="152695"/>
      <dgm:spPr/>
      <dgm:t>
        <a:bodyPr/>
        <a:lstStyle/>
        <a:p>
          <a:endParaRPr lang="ro-RO"/>
        </a:p>
      </dgm:t>
    </dgm:pt>
    <dgm:pt modelId="{5FA1DBA4-3BB2-4E80-8E44-2D8675447D4D}" type="pres">
      <dgm:prSet presAssocID="{698948DC-4802-4782-B1D0-15AF4E31DF94}" presName="connectorText" presStyleLbl="sibTrans2D1" presStyleIdx="0" presStyleCnt="7"/>
      <dgm:spPr/>
      <dgm:t>
        <a:bodyPr/>
        <a:lstStyle/>
        <a:p>
          <a:endParaRPr lang="ro-RO"/>
        </a:p>
      </dgm:t>
    </dgm:pt>
    <dgm:pt modelId="{A787A455-9494-44F9-88F3-571C9C502CA2}" type="pres">
      <dgm:prSet presAssocID="{F61FBF3D-EFD7-4EC8-B072-E6B986311885}" presName="node" presStyleLbl="node1" presStyleIdx="1" presStyleCnt="8" custScaleX="231424" custScaleY="2126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AA3B9FE-83BD-4D5E-A2D5-AACF7C1BA85D}" type="pres">
      <dgm:prSet presAssocID="{B2F6650C-BBA6-4263-BF49-E7AF6C7018DF}" presName="sibTrans" presStyleLbl="sibTrans2D1" presStyleIdx="1" presStyleCnt="7" custScaleX="152695" custScaleY="152695"/>
      <dgm:spPr/>
      <dgm:t>
        <a:bodyPr/>
        <a:lstStyle/>
        <a:p>
          <a:endParaRPr lang="ro-RO"/>
        </a:p>
      </dgm:t>
    </dgm:pt>
    <dgm:pt modelId="{C0AC5D4D-D249-44C1-A4C3-B75DB29D05EE}" type="pres">
      <dgm:prSet presAssocID="{B2F6650C-BBA6-4263-BF49-E7AF6C7018DF}" presName="connectorText" presStyleLbl="sibTrans2D1" presStyleIdx="1" presStyleCnt="7"/>
      <dgm:spPr/>
      <dgm:t>
        <a:bodyPr/>
        <a:lstStyle/>
        <a:p>
          <a:endParaRPr lang="ro-RO"/>
        </a:p>
      </dgm:t>
    </dgm:pt>
    <dgm:pt modelId="{ECD39BBA-B360-4586-AA0B-39E5221ED5C3}" type="pres">
      <dgm:prSet presAssocID="{463FA956-5CA6-4967-9AC5-BBC7726B70E8}" presName="node" presStyleLbl="node1" presStyleIdx="2" presStyleCnt="8" custScaleX="195659" custScaleY="2126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97FF60F-033A-4F30-AF4D-37235FA86D4C}" type="pres">
      <dgm:prSet presAssocID="{9C141AA7-C48C-4F95-BC93-FD333E22C6A8}" presName="sibTrans" presStyleLbl="sibTrans2D1" presStyleIdx="2" presStyleCnt="7" custScaleX="152695" custScaleY="152695"/>
      <dgm:spPr/>
      <dgm:t>
        <a:bodyPr/>
        <a:lstStyle/>
        <a:p>
          <a:endParaRPr lang="ro-RO"/>
        </a:p>
      </dgm:t>
    </dgm:pt>
    <dgm:pt modelId="{4FD43842-5551-4D85-8783-05210A18134A}" type="pres">
      <dgm:prSet presAssocID="{9C141AA7-C48C-4F95-BC93-FD333E22C6A8}" presName="connectorText" presStyleLbl="sibTrans2D1" presStyleIdx="2" presStyleCnt="7"/>
      <dgm:spPr/>
      <dgm:t>
        <a:bodyPr/>
        <a:lstStyle/>
        <a:p>
          <a:endParaRPr lang="ro-RO"/>
        </a:p>
      </dgm:t>
    </dgm:pt>
    <dgm:pt modelId="{930481E4-6753-4C40-B432-B968D01A714F}" type="pres">
      <dgm:prSet presAssocID="{B2088025-F96A-487C-A298-4E7DE697A632}" presName="node" presStyleLbl="node1" presStyleIdx="3" presStyleCnt="8" custScaleX="249519" custScaleY="2126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76C202A-7E06-43DE-98A9-FC0AC39A197F}" type="pres">
      <dgm:prSet presAssocID="{A1EDD689-A7F1-4494-A970-2562799E1D53}" presName="sibTrans" presStyleLbl="sibTrans2D1" presStyleIdx="3" presStyleCnt="7" custScaleX="152695" custScaleY="152695"/>
      <dgm:spPr/>
      <dgm:t>
        <a:bodyPr/>
        <a:lstStyle/>
        <a:p>
          <a:endParaRPr lang="ro-RO"/>
        </a:p>
      </dgm:t>
    </dgm:pt>
    <dgm:pt modelId="{3B1852E8-5AFA-49E3-BE05-C59876143D33}" type="pres">
      <dgm:prSet presAssocID="{A1EDD689-A7F1-4494-A970-2562799E1D53}" presName="connectorText" presStyleLbl="sibTrans2D1" presStyleIdx="3" presStyleCnt="7"/>
      <dgm:spPr/>
      <dgm:t>
        <a:bodyPr/>
        <a:lstStyle/>
        <a:p>
          <a:endParaRPr lang="ro-RO"/>
        </a:p>
      </dgm:t>
    </dgm:pt>
    <dgm:pt modelId="{88914B71-0533-4AE6-8008-321E0997D948}" type="pres">
      <dgm:prSet presAssocID="{2DA10C66-BE26-4854-BBFC-9976A0C267BD}" presName="node" presStyleLbl="node1" presStyleIdx="4" presStyleCnt="8" custScaleX="238720" custScaleY="2126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E518DFC-2702-4258-B7FC-EC059C24532F}" type="pres">
      <dgm:prSet presAssocID="{28E5CCAC-2634-4A9E-9303-6A9802CA82CF}" presName="sibTrans" presStyleLbl="sibTrans2D1" presStyleIdx="4" presStyleCnt="7" custScaleX="152695" custScaleY="152695"/>
      <dgm:spPr/>
      <dgm:t>
        <a:bodyPr/>
        <a:lstStyle/>
        <a:p>
          <a:endParaRPr lang="ro-RO"/>
        </a:p>
      </dgm:t>
    </dgm:pt>
    <dgm:pt modelId="{5133EE2D-D16B-4E72-9EE3-47814630659B}" type="pres">
      <dgm:prSet presAssocID="{28E5CCAC-2634-4A9E-9303-6A9802CA82CF}" presName="connectorText" presStyleLbl="sibTrans2D1" presStyleIdx="4" presStyleCnt="7"/>
      <dgm:spPr/>
      <dgm:t>
        <a:bodyPr/>
        <a:lstStyle/>
        <a:p>
          <a:endParaRPr lang="ro-RO"/>
        </a:p>
      </dgm:t>
    </dgm:pt>
    <dgm:pt modelId="{61C5B835-3AAA-44EE-9782-D86E101A6F56}" type="pres">
      <dgm:prSet presAssocID="{BA0CAAF4-B912-416D-AC9D-65BEB9CE1074}" presName="node" presStyleLbl="node1" presStyleIdx="5" presStyleCnt="8" custScaleX="195659" custScaleY="2126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B4D02C1-FADD-4CDF-BC26-CE3A03062704}" type="pres">
      <dgm:prSet presAssocID="{451E2CE7-0E73-4701-B9EC-BC026632D07D}" presName="sibTrans" presStyleLbl="sibTrans2D1" presStyleIdx="5" presStyleCnt="7" custScaleX="152695" custScaleY="152695"/>
      <dgm:spPr/>
      <dgm:t>
        <a:bodyPr/>
        <a:lstStyle/>
        <a:p>
          <a:endParaRPr lang="ro-RO"/>
        </a:p>
      </dgm:t>
    </dgm:pt>
    <dgm:pt modelId="{7B4DA499-EC96-4522-B151-E3DD0651297B}" type="pres">
      <dgm:prSet presAssocID="{451E2CE7-0E73-4701-B9EC-BC026632D07D}" presName="connectorText" presStyleLbl="sibTrans2D1" presStyleIdx="5" presStyleCnt="7"/>
      <dgm:spPr/>
      <dgm:t>
        <a:bodyPr/>
        <a:lstStyle/>
        <a:p>
          <a:endParaRPr lang="ro-RO"/>
        </a:p>
      </dgm:t>
    </dgm:pt>
    <dgm:pt modelId="{37116708-BE17-4921-8437-288A00C948AB}" type="pres">
      <dgm:prSet presAssocID="{E91BC2A9-288B-4DC0-9538-FA5BC4B8326F}" presName="node" presStyleLbl="node1" presStyleIdx="6" presStyleCnt="8" custScaleX="228767" custScaleY="2126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FF603EA-5B7A-417C-A2CE-E96813583C9B}" type="pres">
      <dgm:prSet presAssocID="{785F4843-9CAD-4752-8544-7C0889348BC3}" presName="sibTrans" presStyleLbl="sibTrans2D1" presStyleIdx="6" presStyleCnt="7" custScaleX="152695" custScaleY="152695"/>
      <dgm:spPr/>
      <dgm:t>
        <a:bodyPr/>
        <a:lstStyle/>
        <a:p>
          <a:endParaRPr lang="ro-RO"/>
        </a:p>
      </dgm:t>
    </dgm:pt>
    <dgm:pt modelId="{FA493087-BF8F-44DB-AF55-F17616270E71}" type="pres">
      <dgm:prSet presAssocID="{785F4843-9CAD-4752-8544-7C0889348BC3}" presName="connectorText" presStyleLbl="sibTrans2D1" presStyleIdx="6" presStyleCnt="7"/>
      <dgm:spPr/>
      <dgm:t>
        <a:bodyPr/>
        <a:lstStyle/>
        <a:p>
          <a:endParaRPr lang="ro-RO"/>
        </a:p>
      </dgm:t>
    </dgm:pt>
    <dgm:pt modelId="{E7E857FC-9604-421E-8EDE-ACB6B141CC41}" type="pres">
      <dgm:prSet presAssocID="{89535E10-5FF7-450C-93AD-D568C889A2B5}" presName="node" presStyleLbl="node1" presStyleIdx="7" presStyleCnt="8" custScaleX="220485" custScaleY="212634" custLinFactNeighborX="688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310D103-AB72-4549-A96E-9DBBB193B439}" type="presOf" srcId="{785F4843-9CAD-4752-8544-7C0889348BC3}" destId="{7FF603EA-5B7A-417C-A2CE-E96813583C9B}" srcOrd="0" destOrd="0" presId="urn:microsoft.com/office/officeart/2005/8/layout/process5"/>
    <dgm:cxn modelId="{4E0BD2F1-8B90-4F4C-ADE5-024933F8F078}" type="presOf" srcId="{5F2101F9-CF4F-4BD7-82ED-F7C080D23853}" destId="{DA3D7559-239F-4C2D-9BD3-7D5789C3C81C}" srcOrd="0" destOrd="0" presId="urn:microsoft.com/office/officeart/2005/8/layout/process5"/>
    <dgm:cxn modelId="{E4AC14B0-B84A-4397-8D35-ECF7822ABDCF}" type="presOf" srcId="{463FA956-5CA6-4967-9AC5-BBC7726B70E8}" destId="{ECD39BBA-B360-4586-AA0B-39E5221ED5C3}" srcOrd="0" destOrd="0" presId="urn:microsoft.com/office/officeart/2005/8/layout/process5"/>
    <dgm:cxn modelId="{C68B004E-1FA7-4AA7-B0B5-30360FFDE157}" type="presOf" srcId="{B2F6650C-BBA6-4263-BF49-E7AF6C7018DF}" destId="{5AA3B9FE-83BD-4D5E-A2D5-AACF7C1BA85D}" srcOrd="0" destOrd="0" presId="urn:microsoft.com/office/officeart/2005/8/layout/process5"/>
    <dgm:cxn modelId="{8FA6613C-693C-4DC8-818A-0A6548EAC523}" srcId="{D11C15A9-C431-4461-867A-FA88DCD97B55}" destId="{E91BC2A9-288B-4DC0-9538-FA5BC4B8326F}" srcOrd="6" destOrd="0" parTransId="{81C5E789-8FB9-4DAC-893C-440D45E21360}" sibTransId="{785F4843-9CAD-4752-8544-7C0889348BC3}"/>
    <dgm:cxn modelId="{9A4E596B-B1BE-4A0A-87D3-293E24EC15BC}" type="presOf" srcId="{9C141AA7-C48C-4F95-BC93-FD333E22C6A8}" destId="{297FF60F-033A-4F30-AF4D-37235FA86D4C}" srcOrd="0" destOrd="0" presId="urn:microsoft.com/office/officeart/2005/8/layout/process5"/>
    <dgm:cxn modelId="{EC57581D-47D3-4616-908C-7B79B0BAA2FA}" type="presOf" srcId="{2DA10C66-BE26-4854-BBFC-9976A0C267BD}" destId="{88914B71-0533-4AE6-8008-321E0997D948}" srcOrd="0" destOrd="0" presId="urn:microsoft.com/office/officeart/2005/8/layout/process5"/>
    <dgm:cxn modelId="{C85ECADF-0FDD-419F-8B09-64E25792FDCF}" type="presOf" srcId="{451E2CE7-0E73-4701-B9EC-BC026632D07D}" destId="{7B4DA499-EC96-4522-B151-E3DD0651297B}" srcOrd="1" destOrd="0" presId="urn:microsoft.com/office/officeart/2005/8/layout/process5"/>
    <dgm:cxn modelId="{8F96687F-F826-479B-AF8B-163F14356DD7}" type="presOf" srcId="{B2F6650C-BBA6-4263-BF49-E7AF6C7018DF}" destId="{C0AC5D4D-D249-44C1-A4C3-B75DB29D05EE}" srcOrd="1" destOrd="0" presId="urn:microsoft.com/office/officeart/2005/8/layout/process5"/>
    <dgm:cxn modelId="{F84F3C46-DE2E-4AD1-8BF4-05EB7491806B}" srcId="{D11C15A9-C431-4461-867A-FA88DCD97B55}" destId="{89535E10-5FF7-450C-93AD-D568C889A2B5}" srcOrd="7" destOrd="0" parTransId="{E200C224-07EA-47E5-B403-75C75BE93CE7}" sibTransId="{02CA9586-EEEC-49F5-9895-CF586DE473B9}"/>
    <dgm:cxn modelId="{E29883FC-5E41-4A38-9B3C-E8C2C9226FEB}" type="presOf" srcId="{A1EDD689-A7F1-4494-A970-2562799E1D53}" destId="{3B1852E8-5AFA-49E3-BE05-C59876143D33}" srcOrd="1" destOrd="0" presId="urn:microsoft.com/office/officeart/2005/8/layout/process5"/>
    <dgm:cxn modelId="{35AA0524-B805-450A-9D42-5A96B2423E31}" srcId="{D11C15A9-C431-4461-867A-FA88DCD97B55}" destId="{BA0CAAF4-B912-416D-AC9D-65BEB9CE1074}" srcOrd="5" destOrd="0" parTransId="{8C009888-37F6-4BBF-AAA6-0076C789547C}" sibTransId="{451E2CE7-0E73-4701-B9EC-BC026632D07D}"/>
    <dgm:cxn modelId="{24C83AC5-D900-46F0-83B2-E498BAC764EE}" type="presOf" srcId="{698948DC-4802-4782-B1D0-15AF4E31DF94}" destId="{421CB3BD-5BC2-4F53-9B63-652011050FFA}" srcOrd="0" destOrd="0" presId="urn:microsoft.com/office/officeart/2005/8/layout/process5"/>
    <dgm:cxn modelId="{68BC24AC-972B-429C-A1C1-09C08F636098}" type="presOf" srcId="{F61FBF3D-EFD7-4EC8-B072-E6B986311885}" destId="{A787A455-9494-44F9-88F3-571C9C502CA2}" srcOrd="0" destOrd="0" presId="urn:microsoft.com/office/officeart/2005/8/layout/process5"/>
    <dgm:cxn modelId="{5EBC6BA6-5009-4C58-8206-BD3DC4378CD1}" type="presOf" srcId="{28E5CCAC-2634-4A9E-9303-6A9802CA82CF}" destId="{6E518DFC-2702-4258-B7FC-EC059C24532F}" srcOrd="0" destOrd="0" presId="urn:microsoft.com/office/officeart/2005/8/layout/process5"/>
    <dgm:cxn modelId="{E6462FCD-9828-4EF8-877C-8F821B15A6F2}" type="presOf" srcId="{28E5CCAC-2634-4A9E-9303-6A9802CA82CF}" destId="{5133EE2D-D16B-4E72-9EE3-47814630659B}" srcOrd="1" destOrd="0" presId="urn:microsoft.com/office/officeart/2005/8/layout/process5"/>
    <dgm:cxn modelId="{0E8559FF-40B5-437A-9ECF-705EFCFEBE38}" type="presOf" srcId="{451E2CE7-0E73-4701-B9EC-BC026632D07D}" destId="{1B4D02C1-FADD-4CDF-BC26-CE3A03062704}" srcOrd="0" destOrd="0" presId="urn:microsoft.com/office/officeart/2005/8/layout/process5"/>
    <dgm:cxn modelId="{0F390AE0-6557-4B1B-B5B1-0B0CA7FA0EBD}" type="presOf" srcId="{E91BC2A9-288B-4DC0-9538-FA5BC4B8326F}" destId="{37116708-BE17-4921-8437-288A00C948AB}" srcOrd="0" destOrd="0" presId="urn:microsoft.com/office/officeart/2005/8/layout/process5"/>
    <dgm:cxn modelId="{53AEDFB5-84CC-49A4-8CF2-930D2E6DCD08}" type="presOf" srcId="{89535E10-5FF7-450C-93AD-D568C889A2B5}" destId="{E7E857FC-9604-421E-8EDE-ACB6B141CC41}" srcOrd="0" destOrd="0" presId="urn:microsoft.com/office/officeart/2005/8/layout/process5"/>
    <dgm:cxn modelId="{ADB04D9C-D3C1-4BE7-AAE4-CEFDA793C2C0}" srcId="{D11C15A9-C431-4461-867A-FA88DCD97B55}" destId="{5F2101F9-CF4F-4BD7-82ED-F7C080D23853}" srcOrd="0" destOrd="0" parTransId="{EA24DF74-AF54-40C7-A504-317A0E07A62B}" sibTransId="{698948DC-4802-4782-B1D0-15AF4E31DF94}"/>
    <dgm:cxn modelId="{BE1D1B43-10F4-484B-9CAF-CD3AADB81FF1}" type="presOf" srcId="{D11C15A9-C431-4461-867A-FA88DCD97B55}" destId="{131DBB2F-F04B-474C-AEC3-9848B7D3B4DD}" srcOrd="0" destOrd="0" presId="urn:microsoft.com/office/officeart/2005/8/layout/process5"/>
    <dgm:cxn modelId="{A2FB509F-7A17-473B-B56F-DCD60251F253}" srcId="{D11C15A9-C431-4461-867A-FA88DCD97B55}" destId="{463FA956-5CA6-4967-9AC5-BBC7726B70E8}" srcOrd="2" destOrd="0" parTransId="{ED4A5F4D-1F5E-4FD6-90A9-EF4E7398BAB2}" sibTransId="{9C141AA7-C48C-4F95-BC93-FD333E22C6A8}"/>
    <dgm:cxn modelId="{93FB0BB0-9564-4609-ABD6-3A6F6B2A1A45}" type="presOf" srcId="{698948DC-4802-4782-B1D0-15AF4E31DF94}" destId="{5FA1DBA4-3BB2-4E80-8E44-2D8675447D4D}" srcOrd="1" destOrd="0" presId="urn:microsoft.com/office/officeart/2005/8/layout/process5"/>
    <dgm:cxn modelId="{7F494C5F-4716-4E3C-A573-B3E571768C9A}" type="presOf" srcId="{A1EDD689-A7F1-4494-A970-2562799E1D53}" destId="{076C202A-7E06-43DE-98A9-FC0AC39A197F}" srcOrd="0" destOrd="0" presId="urn:microsoft.com/office/officeart/2005/8/layout/process5"/>
    <dgm:cxn modelId="{99BA057F-63E2-453E-A730-72ED75DF34FC}" srcId="{D11C15A9-C431-4461-867A-FA88DCD97B55}" destId="{2DA10C66-BE26-4854-BBFC-9976A0C267BD}" srcOrd="4" destOrd="0" parTransId="{06FA8E1C-D3F5-4ABE-8B12-FD37BEBF9348}" sibTransId="{28E5CCAC-2634-4A9E-9303-6A9802CA82CF}"/>
    <dgm:cxn modelId="{236E6F92-EB21-471A-99D1-D6732A8A7DAA}" type="presOf" srcId="{B2088025-F96A-487C-A298-4E7DE697A632}" destId="{930481E4-6753-4C40-B432-B968D01A714F}" srcOrd="0" destOrd="0" presId="urn:microsoft.com/office/officeart/2005/8/layout/process5"/>
    <dgm:cxn modelId="{F0C836F1-B4A3-4492-8187-4539A6A318A3}" srcId="{D11C15A9-C431-4461-867A-FA88DCD97B55}" destId="{F61FBF3D-EFD7-4EC8-B072-E6B986311885}" srcOrd="1" destOrd="0" parTransId="{900DB235-CFE1-4A49-A755-F2468327FAFF}" sibTransId="{B2F6650C-BBA6-4263-BF49-E7AF6C7018DF}"/>
    <dgm:cxn modelId="{0024FDEB-8490-4E4F-A738-B5650F332516}" type="presOf" srcId="{9C141AA7-C48C-4F95-BC93-FD333E22C6A8}" destId="{4FD43842-5551-4D85-8783-05210A18134A}" srcOrd="1" destOrd="0" presId="urn:microsoft.com/office/officeart/2005/8/layout/process5"/>
    <dgm:cxn modelId="{BD73114D-D4EC-4022-AD53-E4056A130EE2}" srcId="{D11C15A9-C431-4461-867A-FA88DCD97B55}" destId="{B2088025-F96A-487C-A298-4E7DE697A632}" srcOrd="3" destOrd="0" parTransId="{421784C5-E23C-48B5-A19B-74CAD5F55890}" sibTransId="{A1EDD689-A7F1-4494-A970-2562799E1D53}"/>
    <dgm:cxn modelId="{AA62D9B4-F8D6-4664-AA1C-B4795BD02C82}" type="presOf" srcId="{BA0CAAF4-B912-416D-AC9D-65BEB9CE1074}" destId="{61C5B835-3AAA-44EE-9782-D86E101A6F56}" srcOrd="0" destOrd="0" presId="urn:microsoft.com/office/officeart/2005/8/layout/process5"/>
    <dgm:cxn modelId="{66EEFC8D-B628-4288-A342-172D0E93E4D5}" type="presOf" srcId="{785F4843-9CAD-4752-8544-7C0889348BC3}" destId="{FA493087-BF8F-44DB-AF55-F17616270E71}" srcOrd="1" destOrd="0" presId="urn:microsoft.com/office/officeart/2005/8/layout/process5"/>
    <dgm:cxn modelId="{1FDDB624-5C60-4F44-B594-39FBCA8EB842}" type="presParOf" srcId="{131DBB2F-F04B-474C-AEC3-9848B7D3B4DD}" destId="{DA3D7559-239F-4C2D-9BD3-7D5789C3C81C}" srcOrd="0" destOrd="0" presId="urn:microsoft.com/office/officeart/2005/8/layout/process5"/>
    <dgm:cxn modelId="{3858D9B2-561B-46AF-9270-AAB4F8CE16F8}" type="presParOf" srcId="{131DBB2F-F04B-474C-AEC3-9848B7D3B4DD}" destId="{421CB3BD-5BC2-4F53-9B63-652011050FFA}" srcOrd="1" destOrd="0" presId="urn:microsoft.com/office/officeart/2005/8/layout/process5"/>
    <dgm:cxn modelId="{E12061EF-9EB0-46FC-99D1-0BD8A94D4A11}" type="presParOf" srcId="{421CB3BD-5BC2-4F53-9B63-652011050FFA}" destId="{5FA1DBA4-3BB2-4E80-8E44-2D8675447D4D}" srcOrd="0" destOrd="0" presId="urn:microsoft.com/office/officeart/2005/8/layout/process5"/>
    <dgm:cxn modelId="{8314017A-DBFE-4634-9B73-945CB90566B4}" type="presParOf" srcId="{131DBB2F-F04B-474C-AEC3-9848B7D3B4DD}" destId="{A787A455-9494-44F9-88F3-571C9C502CA2}" srcOrd="2" destOrd="0" presId="urn:microsoft.com/office/officeart/2005/8/layout/process5"/>
    <dgm:cxn modelId="{C3382EBA-7004-4495-851E-4B44E6E6A1A7}" type="presParOf" srcId="{131DBB2F-F04B-474C-AEC3-9848B7D3B4DD}" destId="{5AA3B9FE-83BD-4D5E-A2D5-AACF7C1BA85D}" srcOrd="3" destOrd="0" presId="urn:microsoft.com/office/officeart/2005/8/layout/process5"/>
    <dgm:cxn modelId="{D559CDA0-FD68-49D6-9B66-3F3642FE7B73}" type="presParOf" srcId="{5AA3B9FE-83BD-4D5E-A2D5-AACF7C1BA85D}" destId="{C0AC5D4D-D249-44C1-A4C3-B75DB29D05EE}" srcOrd="0" destOrd="0" presId="urn:microsoft.com/office/officeart/2005/8/layout/process5"/>
    <dgm:cxn modelId="{B4C598A9-FBDF-44C0-A91B-56F4966C816C}" type="presParOf" srcId="{131DBB2F-F04B-474C-AEC3-9848B7D3B4DD}" destId="{ECD39BBA-B360-4586-AA0B-39E5221ED5C3}" srcOrd="4" destOrd="0" presId="urn:microsoft.com/office/officeart/2005/8/layout/process5"/>
    <dgm:cxn modelId="{29C5916C-09DE-4DF0-8994-C41947A6E0C6}" type="presParOf" srcId="{131DBB2F-F04B-474C-AEC3-9848B7D3B4DD}" destId="{297FF60F-033A-4F30-AF4D-37235FA86D4C}" srcOrd="5" destOrd="0" presId="urn:microsoft.com/office/officeart/2005/8/layout/process5"/>
    <dgm:cxn modelId="{65B739AC-664A-4AA5-AE95-DBACA7651D40}" type="presParOf" srcId="{297FF60F-033A-4F30-AF4D-37235FA86D4C}" destId="{4FD43842-5551-4D85-8783-05210A18134A}" srcOrd="0" destOrd="0" presId="urn:microsoft.com/office/officeart/2005/8/layout/process5"/>
    <dgm:cxn modelId="{E6EF3958-663F-4B72-AD36-D19E18C9652C}" type="presParOf" srcId="{131DBB2F-F04B-474C-AEC3-9848B7D3B4DD}" destId="{930481E4-6753-4C40-B432-B968D01A714F}" srcOrd="6" destOrd="0" presId="urn:microsoft.com/office/officeart/2005/8/layout/process5"/>
    <dgm:cxn modelId="{418C0684-DADC-42F4-B8DE-9409B3BDE43A}" type="presParOf" srcId="{131DBB2F-F04B-474C-AEC3-9848B7D3B4DD}" destId="{076C202A-7E06-43DE-98A9-FC0AC39A197F}" srcOrd="7" destOrd="0" presId="urn:microsoft.com/office/officeart/2005/8/layout/process5"/>
    <dgm:cxn modelId="{719701D9-5DDC-440C-8D8B-B9CC9A7B8F74}" type="presParOf" srcId="{076C202A-7E06-43DE-98A9-FC0AC39A197F}" destId="{3B1852E8-5AFA-49E3-BE05-C59876143D33}" srcOrd="0" destOrd="0" presId="urn:microsoft.com/office/officeart/2005/8/layout/process5"/>
    <dgm:cxn modelId="{E65D1777-2EDE-4D0B-8BF8-6F5CBECFE5D9}" type="presParOf" srcId="{131DBB2F-F04B-474C-AEC3-9848B7D3B4DD}" destId="{88914B71-0533-4AE6-8008-321E0997D948}" srcOrd="8" destOrd="0" presId="urn:microsoft.com/office/officeart/2005/8/layout/process5"/>
    <dgm:cxn modelId="{F1C9D800-CF38-4B8B-9D15-3E1912C6DF8C}" type="presParOf" srcId="{131DBB2F-F04B-474C-AEC3-9848B7D3B4DD}" destId="{6E518DFC-2702-4258-B7FC-EC059C24532F}" srcOrd="9" destOrd="0" presId="urn:microsoft.com/office/officeart/2005/8/layout/process5"/>
    <dgm:cxn modelId="{2DCFD010-1E97-4E1B-AFA1-C083BF0ADBE9}" type="presParOf" srcId="{6E518DFC-2702-4258-B7FC-EC059C24532F}" destId="{5133EE2D-D16B-4E72-9EE3-47814630659B}" srcOrd="0" destOrd="0" presId="urn:microsoft.com/office/officeart/2005/8/layout/process5"/>
    <dgm:cxn modelId="{4767E5A2-4218-4E11-A9A7-BC2387100E6B}" type="presParOf" srcId="{131DBB2F-F04B-474C-AEC3-9848B7D3B4DD}" destId="{61C5B835-3AAA-44EE-9782-D86E101A6F56}" srcOrd="10" destOrd="0" presId="urn:microsoft.com/office/officeart/2005/8/layout/process5"/>
    <dgm:cxn modelId="{8ABE318F-5C0E-484D-8D3F-F6D2A18766F7}" type="presParOf" srcId="{131DBB2F-F04B-474C-AEC3-9848B7D3B4DD}" destId="{1B4D02C1-FADD-4CDF-BC26-CE3A03062704}" srcOrd="11" destOrd="0" presId="urn:microsoft.com/office/officeart/2005/8/layout/process5"/>
    <dgm:cxn modelId="{C138D72F-0361-4B8F-B9F7-E36ED1D1672F}" type="presParOf" srcId="{1B4D02C1-FADD-4CDF-BC26-CE3A03062704}" destId="{7B4DA499-EC96-4522-B151-E3DD0651297B}" srcOrd="0" destOrd="0" presId="urn:microsoft.com/office/officeart/2005/8/layout/process5"/>
    <dgm:cxn modelId="{5A3A8588-FBC6-4F8C-83E8-3F6A17002EA1}" type="presParOf" srcId="{131DBB2F-F04B-474C-AEC3-9848B7D3B4DD}" destId="{37116708-BE17-4921-8437-288A00C948AB}" srcOrd="12" destOrd="0" presId="urn:microsoft.com/office/officeart/2005/8/layout/process5"/>
    <dgm:cxn modelId="{6407F8A6-F10B-40C6-9BAB-671DAADE734E}" type="presParOf" srcId="{131DBB2F-F04B-474C-AEC3-9848B7D3B4DD}" destId="{7FF603EA-5B7A-417C-A2CE-E96813583C9B}" srcOrd="13" destOrd="0" presId="urn:microsoft.com/office/officeart/2005/8/layout/process5"/>
    <dgm:cxn modelId="{F023D35C-29D8-4728-B93F-609FCCF6BC43}" type="presParOf" srcId="{7FF603EA-5B7A-417C-A2CE-E96813583C9B}" destId="{FA493087-BF8F-44DB-AF55-F17616270E71}" srcOrd="0" destOrd="0" presId="urn:microsoft.com/office/officeart/2005/8/layout/process5"/>
    <dgm:cxn modelId="{DCF55F3A-A14E-451B-917D-99C02449CBA3}" type="presParOf" srcId="{131DBB2F-F04B-474C-AEC3-9848B7D3B4DD}" destId="{E7E857FC-9604-421E-8EDE-ACB6B141CC41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D7559-239F-4C2D-9BD3-7D5789C3C81C}">
      <dsp:nvSpPr>
        <dsp:cNvPr id="0" name=""/>
        <dsp:cNvSpPr/>
      </dsp:nvSpPr>
      <dsp:spPr>
        <a:xfrm>
          <a:off x="260721" y="3500"/>
          <a:ext cx="2122549" cy="12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>
              <a:solidFill>
                <a:schemeClr val="tx1"/>
              </a:solidFill>
            </a:rPr>
            <a:t>Convertirea din Damasc</a:t>
          </a:r>
          <a:br>
            <a:rPr lang="ro-RO" sz="2000" b="1" kern="1200" noProof="0" dirty="0" smtClean="0">
              <a:solidFill>
                <a:schemeClr val="tx1"/>
              </a:solidFill>
            </a:rPr>
          </a:br>
          <a:r>
            <a:rPr lang="ro-RO" sz="2000" b="1" kern="1200" noProof="0" dirty="0" smtClean="0">
              <a:solidFill>
                <a:schemeClr val="tx1"/>
              </a:solidFill>
            </a:rPr>
            <a:t>(Fapte 9:1-18)</a:t>
          </a:r>
          <a:endParaRPr lang="ro-RO" sz="2000" b="1" kern="1200" noProof="0" dirty="0">
            <a:solidFill>
              <a:schemeClr val="tx1"/>
            </a:solidFill>
          </a:endParaRPr>
        </a:p>
      </dsp:txBody>
      <dsp:txXfrm>
        <a:off x="260721" y="3500"/>
        <a:ext cx="2122549" cy="1280170"/>
      </dsp:txXfrm>
    </dsp:sp>
    <dsp:sp modelId="{421CB3BD-5BC2-4F53-9B63-652011050FFA}">
      <dsp:nvSpPr>
        <dsp:cNvPr id="0" name=""/>
        <dsp:cNvSpPr/>
      </dsp:nvSpPr>
      <dsp:spPr>
        <a:xfrm>
          <a:off x="2415524" y="453595"/>
          <a:ext cx="324821" cy="379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/>
        </a:p>
      </dsp:txBody>
      <dsp:txXfrm>
        <a:off x="2415524" y="453595"/>
        <a:ext cx="324821" cy="379979"/>
      </dsp:txXfrm>
    </dsp:sp>
    <dsp:sp modelId="{A787A455-9494-44F9-88F3-571C9C502CA2}">
      <dsp:nvSpPr>
        <dsp:cNvPr id="0" name=""/>
        <dsp:cNvSpPr/>
      </dsp:nvSpPr>
      <dsp:spPr>
        <a:xfrm>
          <a:off x="2784640" y="3500"/>
          <a:ext cx="2322160" cy="1280170"/>
        </a:xfrm>
        <a:prstGeom prst="roundRect">
          <a:avLst>
            <a:gd name="adj" fmla="val 10000"/>
          </a:avLst>
        </a:prstGeom>
        <a:solidFill>
          <a:srgbClr val="FFA3C8"/>
        </a:soli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>
              <a:solidFill>
                <a:schemeClr val="tx1"/>
              </a:solidFill>
            </a:rPr>
            <a:t>Predica din Damasc</a:t>
          </a:r>
          <a:br>
            <a:rPr lang="ro-RO" sz="2000" b="1" kern="1200" noProof="0" dirty="0" smtClean="0">
              <a:solidFill>
                <a:schemeClr val="tx1"/>
              </a:solidFill>
            </a:rPr>
          </a:br>
          <a:r>
            <a:rPr lang="ro-RO" sz="2000" b="1" kern="1200" noProof="0" dirty="0" smtClean="0">
              <a:solidFill>
                <a:schemeClr val="tx1"/>
              </a:solidFill>
            </a:rPr>
            <a:t>(Fapte 9:19-22)</a:t>
          </a:r>
          <a:endParaRPr lang="ro-RO" sz="2000" b="1" kern="1200" noProof="0" dirty="0">
            <a:solidFill>
              <a:schemeClr val="tx1"/>
            </a:solidFill>
          </a:endParaRPr>
        </a:p>
      </dsp:txBody>
      <dsp:txXfrm>
        <a:off x="2784640" y="3500"/>
        <a:ext cx="2322160" cy="1280170"/>
      </dsp:txXfrm>
    </dsp:sp>
    <dsp:sp modelId="{5AA3B9FE-83BD-4D5E-A2D5-AACF7C1BA85D}">
      <dsp:nvSpPr>
        <dsp:cNvPr id="0" name=""/>
        <dsp:cNvSpPr/>
      </dsp:nvSpPr>
      <dsp:spPr>
        <a:xfrm rot="5034541">
          <a:off x="3871463" y="1288344"/>
          <a:ext cx="326665" cy="379979"/>
        </a:xfrm>
        <a:prstGeom prst="rightArrow">
          <a:avLst>
            <a:gd name="adj1" fmla="val 60000"/>
            <a:gd name="adj2" fmla="val 50000"/>
          </a:avLst>
        </a:prstGeom>
        <a:solidFill>
          <a:srgbClr val="FFA3C8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/>
        </a:p>
      </dsp:txBody>
      <dsp:txXfrm rot="5034541">
        <a:off x="3871463" y="1288344"/>
        <a:ext cx="326665" cy="379979"/>
      </dsp:txXfrm>
    </dsp:sp>
    <dsp:sp modelId="{ECD39BBA-B360-4586-AA0B-39E5221ED5C3}">
      <dsp:nvSpPr>
        <dsp:cNvPr id="0" name=""/>
        <dsp:cNvSpPr/>
      </dsp:nvSpPr>
      <dsp:spPr>
        <a:xfrm>
          <a:off x="3143514" y="1685039"/>
          <a:ext cx="1963286" cy="12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Petrece un timp în </a:t>
          </a:r>
          <a:r>
            <a:rPr lang="es-ES" sz="2000" b="1" kern="1200" dirty="0">
              <a:solidFill>
                <a:schemeClr val="tx1"/>
              </a:solidFill>
            </a:rPr>
            <a:t>Arabia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s-ES" sz="2000" b="1" kern="1200" dirty="0">
              <a:solidFill>
                <a:schemeClr val="tx1"/>
              </a:solidFill>
            </a:rPr>
            <a:t>(</a:t>
          </a:r>
          <a:r>
            <a:rPr lang="ro-RO" sz="2000" b="1" kern="1200" dirty="0">
              <a:solidFill>
                <a:schemeClr val="tx1"/>
              </a:solidFill>
            </a:rPr>
            <a:t>Galateni</a:t>
          </a:r>
          <a:r>
            <a:rPr lang="es-ES" sz="2000" b="1" kern="1200" dirty="0">
              <a:solidFill>
                <a:schemeClr val="tx1"/>
              </a:solidFill>
            </a:rPr>
            <a:t> 1:17)</a:t>
          </a:r>
        </a:p>
      </dsp:txBody>
      <dsp:txXfrm>
        <a:off x="3143514" y="1685039"/>
        <a:ext cx="1963286" cy="1280170"/>
      </dsp:txXfrm>
    </dsp:sp>
    <dsp:sp modelId="{297FF60F-033A-4F30-AF4D-37235FA86D4C}">
      <dsp:nvSpPr>
        <dsp:cNvPr id="0" name=""/>
        <dsp:cNvSpPr/>
      </dsp:nvSpPr>
      <dsp:spPr>
        <a:xfrm rot="10800000">
          <a:off x="2786439" y="2135134"/>
          <a:ext cx="324821" cy="379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2786439" y="2135134"/>
        <a:ext cx="324821" cy="379979"/>
      </dsp:txXfrm>
    </dsp:sp>
    <dsp:sp modelId="{930481E4-6753-4C40-B432-B968D01A714F}">
      <dsp:nvSpPr>
        <dsp:cNvPr id="0" name=""/>
        <dsp:cNvSpPr/>
      </dsp:nvSpPr>
      <dsp:spPr>
        <a:xfrm>
          <a:off x="238415" y="1685039"/>
          <a:ext cx="2503729" cy="12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Se întoarce în </a:t>
          </a:r>
          <a:r>
            <a:rPr lang="es-ES" sz="2000" b="1" kern="1200" dirty="0">
              <a:solidFill>
                <a:schemeClr val="tx1"/>
              </a:solidFill>
            </a:rPr>
            <a:t>Damasc </a:t>
          </a:r>
          <a:r>
            <a:rPr lang="ro-RO" sz="2000" b="1" kern="1200" dirty="0" smtClean="0">
              <a:solidFill>
                <a:schemeClr val="tx1"/>
              </a:solidFill>
            </a:rPr>
            <a:t>şi </a:t>
          </a:r>
          <a:r>
            <a:rPr lang="ro-RO" sz="2000" b="1" kern="1200" dirty="0">
              <a:solidFill>
                <a:schemeClr val="tx1"/>
              </a:solidFill>
            </a:rPr>
            <a:t>fuge de pe un zid al </a:t>
          </a:r>
          <a:r>
            <a:rPr lang="ro-RO" sz="2000" b="1" kern="1200" dirty="0" smtClean="0">
              <a:solidFill>
                <a:schemeClr val="tx1"/>
              </a:solidFill>
            </a:rPr>
            <a:t>oraşului </a:t>
          </a:r>
          <a:r>
            <a:rPr lang="es-ES" sz="2000" b="1" kern="1200" dirty="0">
              <a:solidFill>
                <a:schemeClr val="tx1"/>
              </a:solidFill>
            </a:rPr>
            <a:t>(</a:t>
          </a:r>
          <a:r>
            <a:rPr lang="ro-RO" sz="2000" b="1" kern="1200" dirty="0">
              <a:solidFill>
                <a:schemeClr val="tx1"/>
              </a:solidFill>
            </a:rPr>
            <a:t>Fapte</a:t>
          </a:r>
          <a:r>
            <a:rPr lang="es-ES" sz="2000" b="1" kern="1200" dirty="0">
              <a:solidFill>
                <a:schemeClr val="tx1"/>
              </a:solidFill>
            </a:rPr>
            <a:t> 9:23-25)</a:t>
          </a:r>
        </a:p>
      </dsp:txBody>
      <dsp:txXfrm>
        <a:off x="238415" y="1685039"/>
        <a:ext cx="2503729" cy="1280170"/>
      </dsp:txXfrm>
    </dsp:sp>
    <dsp:sp modelId="{076C202A-7E06-43DE-98A9-FC0AC39A197F}">
      <dsp:nvSpPr>
        <dsp:cNvPr id="0" name=""/>
        <dsp:cNvSpPr/>
      </dsp:nvSpPr>
      <dsp:spPr>
        <a:xfrm rot="5510727">
          <a:off x="1300889" y="2969883"/>
          <a:ext cx="324989" cy="379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5510727">
        <a:off x="1300889" y="2969883"/>
        <a:ext cx="324989" cy="379979"/>
      </dsp:txXfrm>
    </dsp:sp>
    <dsp:sp modelId="{88914B71-0533-4AE6-8008-321E0997D948}">
      <dsp:nvSpPr>
        <dsp:cNvPr id="0" name=""/>
        <dsp:cNvSpPr/>
      </dsp:nvSpPr>
      <dsp:spPr>
        <a:xfrm>
          <a:off x="238415" y="3366578"/>
          <a:ext cx="2395369" cy="12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La trei ani de la convertire</a:t>
          </a:r>
          <a:r>
            <a:rPr lang="es-ES" sz="2000" b="1" kern="1200" dirty="0">
              <a:solidFill>
                <a:schemeClr val="tx1"/>
              </a:solidFill>
            </a:rPr>
            <a:t>, </a:t>
          </a:r>
          <a:r>
            <a:rPr lang="ro-RO" sz="2000" b="1" kern="1200" dirty="0">
              <a:solidFill>
                <a:schemeClr val="tx1"/>
              </a:solidFill>
            </a:rPr>
            <a:t>merge la Ierusalim</a:t>
          </a:r>
          <a:r>
            <a:rPr lang="es-ES" sz="2000" b="1" kern="1200" dirty="0">
              <a:solidFill>
                <a:schemeClr val="tx1"/>
              </a:solidFill>
            </a:rPr>
            <a:t/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s-ES" sz="2000" b="1" kern="1200" dirty="0">
              <a:solidFill>
                <a:schemeClr val="tx1"/>
              </a:solidFill>
            </a:rPr>
            <a:t>(G</a:t>
          </a:r>
          <a:r>
            <a:rPr lang="ro-RO" sz="2000" b="1" kern="1200" dirty="0">
              <a:solidFill>
                <a:schemeClr val="tx1"/>
              </a:solidFill>
            </a:rPr>
            <a:t>alateni</a:t>
          </a:r>
          <a:r>
            <a:rPr lang="es-ES" sz="2000" b="1" kern="1200" dirty="0">
              <a:solidFill>
                <a:schemeClr val="tx1"/>
              </a:solidFill>
            </a:rPr>
            <a:t> 1:18)</a:t>
          </a:r>
        </a:p>
      </dsp:txBody>
      <dsp:txXfrm>
        <a:off x="238415" y="3366578"/>
        <a:ext cx="2395369" cy="1280170"/>
      </dsp:txXfrm>
    </dsp:sp>
    <dsp:sp modelId="{6E518DFC-2702-4258-B7FC-EC059C24532F}">
      <dsp:nvSpPr>
        <dsp:cNvPr id="0" name=""/>
        <dsp:cNvSpPr/>
      </dsp:nvSpPr>
      <dsp:spPr>
        <a:xfrm>
          <a:off x="2666038" y="3816673"/>
          <a:ext cx="324821" cy="379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/>
        </a:p>
      </dsp:txBody>
      <dsp:txXfrm>
        <a:off x="2666038" y="3816673"/>
        <a:ext cx="324821" cy="379979"/>
      </dsp:txXfrm>
    </dsp:sp>
    <dsp:sp modelId="{61C5B835-3AAA-44EE-9782-D86E101A6F56}">
      <dsp:nvSpPr>
        <dsp:cNvPr id="0" name=""/>
        <dsp:cNvSpPr/>
      </dsp:nvSpPr>
      <dsp:spPr>
        <a:xfrm>
          <a:off x="3035154" y="3366578"/>
          <a:ext cx="1963286" cy="1280170"/>
        </a:xfrm>
        <a:prstGeom prst="roundRect">
          <a:avLst>
            <a:gd name="adj" fmla="val 10000"/>
          </a:avLst>
        </a:prstGeom>
        <a:solidFill>
          <a:srgbClr val="BF95DF"/>
        </a:soli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>
              <a:solidFill>
                <a:schemeClr val="tx1"/>
              </a:solidFill>
            </a:rPr>
            <a:t>Predică în regiunile din Siria şi </a:t>
          </a:r>
          <a:r>
            <a:rPr lang="ro-RO" sz="2000" b="1" kern="1200" noProof="0" dirty="0" err="1" smtClean="0">
              <a:solidFill>
                <a:schemeClr val="tx1"/>
              </a:solidFill>
            </a:rPr>
            <a:t>Cilicia</a:t>
          </a:r>
          <a:r>
            <a:rPr lang="ro-RO" sz="2000" b="1" kern="1200" noProof="0" dirty="0" smtClean="0">
              <a:solidFill>
                <a:schemeClr val="tx1"/>
              </a:solidFill>
            </a:rPr>
            <a:t/>
          </a:r>
          <a:br>
            <a:rPr lang="ro-RO" sz="2000" b="1" kern="1200" noProof="0" dirty="0" smtClean="0">
              <a:solidFill>
                <a:schemeClr val="tx1"/>
              </a:solidFill>
            </a:rPr>
          </a:br>
          <a:r>
            <a:rPr lang="ro-RO" sz="2000" b="1" kern="1200" noProof="0" dirty="0" smtClean="0">
              <a:solidFill>
                <a:schemeClr val="tx1"/>
              </a:solidFill>
            </a:rPr>
            <a:t>(Galateni 1:21)</a:t>
          </a:r>
          <a:endParaRPr lang="ro-RO" sz="2000" b="1" kern="1200" noProof="0" dirty="0">
            <a:solidFill>
              <a:schemeClr val="tx1"/>
            </a:solidFill>
          </a:endParaRPr>
        </a:p>
      </dsp:txBody>
      <dsp:txXfrm>
        <a:off x="3035154" y="3366578"/>
        <a:ext cx="1963286" cy="1280170"/>
      </dsp:txXfrm>
    </dsp:sp>
    <dsp:sp modelId="{1B4D02C1-FADD-4CDF-BC26-CE3A03062704}">
      <dsp:nvSpPr>
        <dsp:cNvPr id="0" name=""/>
        <dsp:cNvSpPr/>
      </dsp:nvSpPr>
      <dsp:spPr>
        <a:xfrm rot="5738491">
          <a:off x="3771137" y="4651422"/>
          <a:ext cx="326402" cy="379979"/>
        </a:xfrm>
        <a:prstGeom prst="rightArrow">
          <a:avLst>
            <a:gd name="adj1" fmla="val 60000"/>
            <a:gd name="adj2" fmla="val 50000"/>
          </a:avLst>
        </a:prstGeom>
        <a:solidFill>
          <a:srgbClr val="BF95D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/>
        </a:p>
      </dsp:txBody>
      <dsp:txXfrm rot="5738491">
        <a:off x="3771137" y="4651422"/>
        <a:ext cx="326402" cy="379979"/>
      </dsp:txXfrm>
    </dsp:sp>
    <dsp:sp modelId="{37116708-BE17-4921-8437-288A00C948AB}">
      <dsp:nvSpPr>
        <dsp:cNvPr id="0" name=""/>
        <dsp:cNvSpPr/>
      </dsp:nvSpPr>
      <dsp:spPr>
        <a:xfrm>
          <a:off x="2702941" y="5048117"/>
          <a:ext cx="2295499" cy="1280170"/>
        </a:xfrm>
        <a:prstGeom prst="roundRect">
          <a:avLst>
            <a:gd name="adj" fmla="val 10000"/>
          </a:avLst>
        </a:prstGeom>
        <a:solidFill>
          <a:srgbClr val="00D7D2"/>
        </a:soli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Barnaba îl atrage în Antiohia</a:t>
          </a:r>
          <a:r>
            <a:rPr lang="es-ES" sz="2000" b="1" kern="1200" dirty="0">
              <a:solidFill>
                <a:schemeClr val="tx1"/>
              </a:solidFill>
            </a:rPr>
            <a:t/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s-ES" sz="2000" b="1" kern="1200" dirty="0">
              <a:solidFill>
                <a:schemeClr val="tx1"/>
              </a:solidFill>
            </a:rPr>
            <a:t>(</a:t>
          </a:r>
          <a:r>
            <a:rPr lang="ro-RO" sz="2000" b="1" kern="1200" dirty="0">
              <a:solidFill>
                <a:schemeClr val="tx1"/>
              </a:solidFill>
            </a:rPr>
            <a:t>Fapte </a:t>
          </a:r>
          <a:r>
            <a:rPr lang="es-ES" sz="2000" b="1" kern="1200" dirty="0">
              <a:solidFill>
                <a:schemeClr val="tx1"/>
              </a:solidFill>
            </a:rPr>
            <a:t>11:25-26)</a:t>
          </a:r>
        </a:p>
      </dsp:txBody>
      <dsp:txXfrm>
        <a:off x="2702941" y="5048117"/>
        <a:ext cx="2295499" cy="1280170"/>
      </dsp:txXfrm>
    </dsp:sp>
    <dsp:sp modelId="{7FF603EA-5B7A-417C-A2CE-E96813583C9B}">
      <dsp:nvSpPr>
        <dsp:cNvPr id="0" name=""/>
        <dsp:cNvSpPr/>
      </dsp:nvSpPr>
      <dsp:spPr>
        <a:xfrm rot="10800000">
          <a:off x="2407283" y="5498212"/>
          <a:ext cx="268951" cy="379979"/>
        </a:xfrm>
        <a:prstGeom prst="rightArrow">
          <a:avLst>
            <a:gd name="adj1" fmla="val 60000"/>
            <a:gd name="adj2" fmla="val 50000"/>
          </a:avLst>
        </a:prstGeom>
        <a:solidFill>
          <a:srgbClr val="66FF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/>
        </a:p>
      </dsp:txBody>
      <dsp:txXfrm rot="10800000">
        <a:off x="2407283" y="5498212"/>
        <a:ext cx="268951" cy="379979"/>
      </dsp:txXfrm>
    </dsp:sp>
    <dsp:sp modelId="{E7E857FC-9604-421E-8EDE-ACB6B141CC41}">
      <dsp:nvSpPr>
        <dsp:cNvPr id="0" name=""/>
        <dsp:cNvSpPr/>
      </dsp:nvSpPr>
      <dsp:spPr>
        <a:xfrm>
          <a:off x="158212" y="5048117"/>
          <a:ext cx="2212395" cy="1280170"/>
        </a:xfrm>
        <a:prstGeom prst="roundRect">
          <a:avLst>
            <a:gd name="adj" fmla="val 10000"/>
          </a:avLst>
        </a:prstGeom>
        <a:solidFill>
          <a:srgbClr val="D19475"/>
        </a:soli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Alături de Barnaba, este trimis ca misionar </a:t>
          </a:r>
          <a:r>
            <a:rPr lang="es-ES" sz="2000" b="1" kern="1200" dirty="0">
              <a:solidFill>
                <a:schemeClr val="tx1"/>
              </a:solidFill>
            </a:rPr>
            <a:t>(</a:t>
          </a:r>
          <a:r>
            <a:rPr lang="ro-RO" sz="2000" b="1" kern="1200" dirty="0">
              <a:solidFill>
                <a:schemeClr val="tx1"/>
              </a:solidFill>
            </a:rPr>
            <a:t>Fapte</a:t>
          </a:r>
          <a:r>
            <a:rPr lang="es-ES" sz="2000" b="1" kern="1200" dirty="0">
              <a:solidFill>
                <a:schemeClr val="tx1"/>
              </a:solidFill>
            </a:rPr>
            <a:t> 13:1-3)</a:t>
          </a:r>
        </a:p>
      </dsp:txBody>
      <dsp:txXfrm>
        <a:off x="158212" y="5048117"/>
        <a:ext cx="2212395" cy="1280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5421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9533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629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2A6C-16E6-4641-B487-3A81D2C4D24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118E-8613-47D9-9B1A-B0653DF4390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8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518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252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616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870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049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722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8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942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0F6E-A4CA-4D3D-A20D-429FE10AE7FA}" type="datetimeFigureOut">
              <a:rPr lang="es-ES" smtClean="0"/>
              <a:pPr/>
              <a:t>07/08/2018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7B65-3D42-49E3-B0C8-5C4C2F9FF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208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2A6C-16E6-4641-B487-3A81D2C4D24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118E-8613-47D9-9B1A-B0653DF4390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58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0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B13AD26-E392-4843-B9CB-D64FC7BA5681}"/>
              </a:ext>
            </a:extLst>
          </p:cNvPr>
          <p:cNvSpPr txBox="1"/>
          <p:nvPr/>
        </p:nvSpPr>
        <p:spPr>
          <a:xfrm>
            <a:off x="1454166" y="146649"/>
            <a:ext cx="759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914400">
              <a:defRPr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4800" dirty="0">
                <a:gradFill>
                  <a:gsLst>
                    <a:gs pos="0">
                      <a:srgbClr val="512B0A"/>
                    </a:gs>
                    <a:gs pos="51000">
                      <a:srgbClr val="E99951"/>
                    </a:gs>
                    <a:gs pos="100000">
                      <a:srgbClr val="FFE338"/>
                    </a:gs>
                  </a:gsLst>
                  <a:lin ang="5400000"/>
                </a:gradFill>
              </a:rPr>
              <a:t>CONVERTIREA LUI </a:t>
            </a:r>
            <a:r>
              <a:rPr lang="ro-RO" sz="4800" dirty="0" smtClean="0">
                <a:gradFill>
                  <a:gsLst>
                    <a:gs pos="0">
                      <a:srgbClr val="512B0A"/>
                    </a:gs>
                    <a:gs pos="51000">
                      <a:srgbClr val="E99951"/>
                    </a:gs>
                    <a:gs pos="100000">
                      <a:srgbClr val="FFE338"/>
                    </a:gs>
                  </a:gsLst>
                  <a:lin ang="5400000"/>
                </a:gradFill>
              </a:rPr>
              <a:t>PAVEL</a:t>
            </a:r>
            <a:endParaRPr lang="ro-RO" sz="4800" dirty="0">
              <a:gradFill>
                <a:gsLst>
                  <a:gs pos="0">
                    <a:srgbClr val="512B0A"/>
                  </a:gs>
                  <a:gs pos="51000">
                    <a:srgbClr val="E99951"/>
                  </a:gs>
                  <a:gs pos="100000">
                    <a:srgbClr val="FFE338"/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A3EB2BA-8532-4544-9BBB-F57F9906117D}"/>
              </a:ext>
            </a:extLst>
          </p:cNvPr>
          <p:cNvSpPr txBox="1"/>
          <p:nvPr/>
        </p:nvSpPr>
        <p:spPr>
          <a:xfrm>
            <a:off x="6036931" y="6488668"/>
            <a:ext cx="3107069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512B0A"/>
                </a:solidFill>
                <a:effectLst>
                  <a:glow rad="127000">
                    <a:schemeClr val="bg1">
                      <a:alpha val="71000"/>
                    </a:schemeClr>
                  </a:glow>
                </a:effectLst>
              </a:rPr>
              <a:t>Studiul 5 pentru 4 august 2018</a:t>
            </a:r>
            <a:endParaRPr lang="ro-RO" b="1" dirty="0">
              <a:solidFill>
                <a:srgbClr val="512B0A"/>
              </a:solidFill>
              <a:effectLst>
                <a:glow rad="127000">
                  <a:schemeClr val="bg1">
                    <a:alpha val="71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7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4DB7EF3-9994-4B0D-83A0-7B6BCB6ABA1E}"/>
              </a:ext>
            </a:extLst>
          </p:cNvPr>
          <p:cNvSpPr/>
          <p:nvPr/>
        </p:nvSpPr>
        <p:spPr>
          <a:xfrm>
            <a:off x="1845425" y="437456"/>
            <a:ext cx="546146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o-RO" sz="1900" dirty="0" smtClean="0">
                <a:latin typeface="Cooper Black" pitchFamily="18" charset="0"/>
                <a:cs typeface="Arial" panose="020B0604020202020204" pitchFamily="34" charset="0"/>
              </a:rPr>
              <a:t>„</a:t>
            </a:r>
            <a:r>
              <a:rPr lang="ro-R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Domnul </a:t>
            </a:r>
            <a:r>
              <a:rPr 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îşi încredinţează întotdeauna lucrarea în mâini omeneşti. Acesta este contextul cooperării dintre divin şi uman. Omul lucrează în ascultare de lumina divină primită. Dacă Saul ar fi spus: Doamne, nu mă simt înclinat în nici o privinţă să respect îndrumările Tale specifice, pentru a contribui la propria mea mântuire, atunci nici dacă Domnul ar fi îngăduit să strălucească asupra lui Saul o lumină de zece ori mai puternică nu ar fi fost de nici un folos. Lucrarea omului este aceea de a coopera cu divinul. Dar, o dată cu momentul marii hotărâri a omului de a-şi subordona voinţa şi modul de viaţă faţă de voinţa şi îndrumările lui Dumnezeu şi de a deveni dependent de influenţele pline de har care l-au însoţit de-a lungul întregii lui </a:t>
            </a:r>
            <a:r>
              <a:rPr lang="ro-R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vieţi […]. </a:t>
            </a:r>
            <a:r>
              <a:rPr 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Să ascultăm şi să respectăm îndrumările Duhului Sfânt</a:t>
            </a:r>
            <a:r>
              <a:rPr lang="ro-R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1900" b="1" dirty="0" smtClean="0">
                <a:latin typeface="Cooper Black" pitchFamily="18" charset="0"/>
                <a:cs typeface="Arial" panose="020B0604020202020204" pitchFamily="34" charset="0"/>
              </a:rPr>
              <a:t>”</a:t>
            </a:r>
            <a:endParaRPr lang="ro-RO" sz="1900" b="1" dirty="0">
              <a:latin typeface="Cooper Black" pitchFamily="18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412222F-F647-4143-8895-EAD526B1FFC5}"/>
              </a:ext>
            </a:extLst>
          </p:cNvPr>
          <p:cNvSpPr txBox="1"/>
          <p:nvPr/>
        </p:nvSpPr>
        <p:spPr>
          <a:xfrm>
            <a:off x="2228549" y="6073001"/>
            <a:ext cx="53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o-RO" b="1" smtClean="0"/>
              <a:t>E.G.W. (Minte</a:t>
            </a:r>
            <a:r>
              <a:rPr lang="ro-RO" b="1"/>
              <a:t>, caracter</a:t>
            </a:r>
            <a:r>
              <a:rPr lang="ro-RO" b="1"/>
              <a:t>, </a:t>
            </a:r>
            <a:r>
              <a:rPr lang="ro-RO" b="1" smtClean="0"/>
              <a:t>personalitate</a:t>
            </a:r>
            <a:r>
              <a:rPr lang="ro-RO" b="1" smtClean="0"/>
              <a:t>, </a:t>
            </a:r>
            <a:r>
              <a:rPr lang="ro-RO" b="1" smtClean="0"/>
              <a:t>vol</a:t>
            </a:r>
            <a:r>
              <a:rPr lang="ro-RO" b="1" smtClean="0"/>
              <a:t>.</a:t>
            </a:r>
            <a:r>
              <a:rPr lang="ro-RO" b="1" smtClean="0"/>
              <a:t> 2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g. 397)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74582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DD189A7-F856-468B-8CAD-B1B03AA6A237}"/>
              </a:ext>
            </a:extLst>
          </p:cNvPr>
          <p:cNvSpPr/>
          <p:nvPr/>
        </p:nvSpPr>
        <p:spPr>
          <a:xfrm>
            <a:off x="5370147" y="318536"/>
            <a:ext cx="3510952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o-RO" sz="3200" b="1" dirty="0" smtClean="0">
                <a:ln/>
                <a:solidFill>
                  <a:srgbClr val="E4D2AE"/>
                </a:solidFill>
                <a:latin typeface="Comic Sans MS" panose="030F0702030302020204" pitchFamily="66" charset="0"/>
              </a:rPr>
              <a:t>„Du-te, căci el este un vas pe care l-am ales, ca să ducă Numele Meu înaintea Neamurilor, înaintea </a:t>
            </a:r>
            <a:r>
              <a:rPr lang="ro-RO" sz="3200" b="1" dirty="0" smtClean="0">
                <a:ln/>
                <a:solidFill>
                  <a:srgbClr val="E4D2AE"/>
                </a:solidFill>
                <a:latin typeface="Comic Sans MS" panose="030F0702030302020204" pitchFamily="66" charset="0"/>
              </a:rPr>
              <a:t>împăraţilor </a:t>
            </a:r>
            <a:r>
              <a:rPr lang="ro-RO" sz="3200" b="1" dirty="0" smtClean="0">
                <a:ln/>
                <a:solidFill>
                  <a:srgbClr val="E4D2AE"/>
                </a:solidFill>
                <a:latin typeface="Comic Sans MS" panose="030F0702030302020204" pitchFamily="66" charset="0"/>
              </a:rPr>
              <a:t>şi înaintea fiilor lui Israel.”</a:t>
            </a:r>
            <a:br>
              <a:rPr lang="ro-RO" sz="3200" b="1" dirty="0" smtClean="0">
                <a:ln/>
                <a:solidFill>
                  <a:srgbClr val="E4D2AE"/>
                </a:solidFill>
                <a:latin typeface="Comic Sans MS" panose="030F0702030302020204" pitchFamily="66" charset="0"/>
              </a:rPr>
            </a:br>
            <a:r>
              <a:rPr lang="ro-RO" sz="2800" b="1" dirty="0" smtClean="0">
                <a:ln/>
                <a:solidFill>
                  <a:srgbClr val="E4D2AE"/>
                </a:solidFill>
                <a:latin typeface="Comic Sans MS" panose="030F0702030302020204" pitchFamily="66" charset="0"/>
              </a:rPr>
              <a:t>(Faptele apostolilor 9:15)</a:t>
            </a:r>
            <a:endParaRPr lang="ro-RO" sz="2800" b="1" dirty="0">
              <a:ln/>
              <a:solidFill>
                <a:srgbClr val="E4D2A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3DB293D-BB7B-454A-96CF-6ABBAE2D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16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6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945BAA-A37F-4778-B920-21C14FA746CE}"/>
              </a:ext>
            </a:extLst>
          </p:cNvPr>
          <p:cNvSpPr txBox="1"/>
          <p:nvPr/>
        </p:nvSpPr>
        <p:spPr>
          <a:xfrm>
            <a:off x="3762533" y="4194631"/>
            <a:ext cx="5284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rgbClr val="36455C"/>
                </a:solidFill>
              </a:rPr>
              <a:t>Apostol al </a:t>
            </a:r>
            <a:r>
              <a:rPr lang="ro-RO" sz="2000" b="1" dirty="0" smtClean="0">
                <a:solidFill>
                  <a:srgbClr val="36455C"/>
                </a:solidFill>
              </a:rPr>
              <a:t>Sinedriului.</a:t>
            </a:r>
          </a:p>
          <a:p>
            <a:pPr marL="800100" lvl="1" indent="-342900">
              <a:buClr>
                <a:srgbClr val="36455C"/>
              </a:buClr>
              <a:buFont typeface="Wingdings" panose="05000000000000000000" pitchFamily="2" charset="2"/>
              <a:buChar char=""/>
            </a:pPr>
            <a:r>
              <a:rPr lang="ro-RO" sz="2000" b="1" dirty="0" smtClean="0"/>
              <a:t>Urmăritor </a:t>
            </a:r>
            <a:r>
              <a:rPr lang="ro-RO" sz="2000" b="1" dirty="0"/>
              <a:t>al </a:t>
            </a:r>
            <a:r>
              <a:rPr lang="ro-RO" sz="2000" b="1" dirty="0" smtClean="0"/>
              <a:t>bisericii. Fapte 9:1-2.</a:t>
            </a:r>
          </a:p>
          <a:p>
            <a:pPr marL="800100" lvl="1" indent="-342900">
              <a:buClr>
                <a:srgbClr val="36455C"/>
              </a:buClr>
              <a:buFont typeface="Wingdings" panose="05000000000000000000" pitchFamily="2" charset="2"/>
              <a:buChar char=""/>
            </a:pPr>
            <a:r>
              <a:rPr lang="ro-RO" sz="2000" b="1" dirty="0" smtClean="0"/>
              <a:t>Pe </a:t>
            </a:r>
            <a:r>
              <a:rPr lang="ro-RO" sz="2000" b="1" dirty="0"/>
              <a:t>drumul spre </a:t>
            </a:r>
            <a:r>
              <a:rPr lang="ro-RO" sz="2000" b="1" dirty="0" smtClean="0"/>
              <a:t>Damasc. Fapte 9:3-9.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o-RO" sz="2000" b="1" dirty="0" smtClean="0">
                <a:solidFill>
                  <a:srgbClr val="6E464F"/>
                </a:solidFill>
              </a:rPr>
              <a:t>Apostol </a:t>
            </a:r>
            <a:r>
              <a:rPr lang="ro-RO" sz="2000" b="1" dirty="0">
                <a:solidFill>
                  <a:srgbClr val="6E464F"/>
                </a:solidFill>
              </a:rPr>
              <a:t>al </a:t>
            </a:r>
            <a:r>
              <a:rPr lang="ro-RO" sz="2000" b="1" dirty="0" smtClean="0">
                <a:solidFill>
                  <a:srgbClr val="6E464F"/>
                </a:solidFill>
              </a:rPr>
              <a:t>lui Isus.</a:t>
            </a:r>
          </a:p>
          <a:p>
            <a:pPr marL="800100" lvl="1" indent="-342900">
              <a:buClr>
                <a:srgbClr val="6E464F"/>
              </a:buClr>
              <a:buFont typeface="Wingdings" panose="05000000000000000000" pitchFamily="2" charset="2"/>
              <a:buChar char=""/>
            </a:pPr>
            <a:r>
              <a:rPr lang="ro-RO" sz="2000" b="1" dirty="0" smtClean="0"/>
              <a:t>Convertirea </a:t>
            </a:r>
            <a:r>
              <a:rPr lang="ro-RO" sz="2000" b="1" dirty="0"/>
              <a:t>lui </a:t>
            </a:r>
            <a:r>
              <a:rPr lang="ro-RO" sz="2000" b="1" dirty="0" smtClean="0"/>
              <a:t>Pavel. Fapte 9:10-18.</a:t>
            </a:r>
          </a:p>
          <a:p>
            <a:pPr marL="800100" lvl="1" indent="-342900">
              <a:buClr>
                <a:srgbClr val="6E464F"/>
              </a:buClr>
              <a:buFont typeface="Wingdings" panose="05000000000000000000" pitchFamily="2" charset="2"/>
              <a:buChar char=""/>
            </a:pPr>
            <a:r>
              <a:rPr lang="ro-RO" sz="2000" b="1" dirty="0" smtClean="0"/>
              <a:t>Pavel </a:t>
            </a:r>
            <a:r>
              <a:rPr lang="ro-RO" sz="2000" b="1" dirty="0"/>
              <a:t>în </a:t>
            </a:r>
            <a:r>
              <a:rPr lang="ro-RO" sz="2000" b="1" dirty="0" smtClean="0"/>
              <a:t>Damasc. Fapte 9:19-25.</a:t>
            </a:r>
          </a:p>
          <a:p>
            <a:pPr marL="800100" lvl="1" indent="-342900">
              <a:buClr>
                <a:srgbClr val="6E464F"/>
              </a:buClr>
              <a:buFont typeface="Wingdings" panose="05000000000000000000" pitchFamily="2" charset="2"/>
              <a:buChar char=""/>
            </a:pPr>
            <a:r>
              <a:rPr lang="ro-RO" sz="2000" b="1" dirty="0" smtClean="0"/>
              <a:t>Pavel </a:t>
            </a:r>
            <a:r>
              <a:rPr lang="ro-RO" sz="2000" b="1" dirty="0"/>
              <a:t>în </a:t>
            </a:r>
            <a:r>
              <a:rPr lang="ro-RO" sz="2000" b="1" dirty="0" smtClean="0"/>
              <a:t>Ierusalim. Fapte 9:26-31.</a:t>
            </a:r>
            <a:endParaRPr lang="ro-RO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7DE7D7B-F171-4607-BAE6-46428CF0F443}"/>
              </a:ext>
            </a:extLst>
          </p:cNvPr>
          <p:cNvSpPr txBox="1"/>
          <p:nvPr/>
        </p:nvSpPr>
        <p:spPr>
          <a:xfrm>
            <a:off x="186911" y="279990"/>
            <a:ext cx="383681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urma uciderii cu pietre a lui </a:t>
            </a:r>
            <a:r>
              <a:rPr lang="ro-RO" sz="2000" b="1" dirty="0" smtClean="0"/>
              <a:t>Ştefan, Saul </a:t>
            </a:r>
            <a:r>
              <a:rPr lang="ro-RO" sz="2000" b="1" dirty="0"/>
              <a:t>din Tars </a:t>
            </a:r>
            <a:r>
              <a:rPr lang="ro-RO" sz="2000" b="1" dirty="0" smtClean="0"/>
              <a:t>(Pavel) este </a:t>
            </a:r>
            <a:r>
              <a:rPr lang="ro-RO" sz="2000" b="1" dirty="0"/>
              <a:t>autorizat să persecute </a:t>
            </a:r>
            <a:r>
              <a:rPr lang="ro-RO" sz="2000" b="1" dirty="0" smtClean="0"/>
              <a:t>urmaşii </a:t>
            </a:r>
            <a:r>
              <a:rPr lang="ro-RO" sz="2000" b="1" dirty="0"/>
              <a:t>lui Isus din Nazaret. În acest fel, Saul s-a transformat în trimisul (apostolul) Sinedriului pentru a distruge secta de pe </a:t>
            </a:r>
            <a:r>
              <a:rPr lang="ro-RO" sz="2000" b="1" dirty="0" smtClean="0"/>
              <a:t>„Cale</a:t>
            </a:r>
            <a:r>
              <a:rPr lang="ro-RO" sz="2000" b="1" dirty="0" smtClean="0"/>
              <a:t>”.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Dar </a:t>
            </a:r>
            <a:r>
              <a:rPr lang="ro-RO" sz="2000" b="1" dirty="0"/>
              <a:t>Isus a intervenit pentru a-i da alte ordine. Îi rezervase un loc special între rândurile Sale, ca </a:t>
            </a:r>
            <a:r>
              <a:rPr lang="ro-RO" sz="2000" b="1" dirty="0" smtClean="0"/>
              <a:t>şi </a:t>
            </a:r>
            <a:r>
              <a:rPr lang="ro-RO" sz="2000" b="1" dirty="0"/>
              <a:t>apostol al neamurilor.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EC00207-3760-4EE0-8C84-FE22670BD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5664" y="114300"/>
            <a:ext cx="50800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F7A013-D098-4B52-A833-08982EA36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6" y="4082973"/>
            <a:ext cx="1744739" cy="26607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FE704B8-57D8-47B9-8F40-E5BAD6E852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66715" y="4071713"/>
            <a:ext cx="1878633" cy="26832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693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174AA4E-3951-4221-8097-4EB785E03B61}"/>
              </a:ext>
            </a:extLst>
          </p:cNvPr>
          <p:cNvSpPr/>
          <p:nvPr/>
        </p:nvSpPr>
        <p:spPr>
          <a:xfrm>
            <a:off x="0" y="0"/>
            <a:ext cx="1369349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Fapte</a:t>
            </a:r>
            <a:r>
              <a:rPr lang="ro-RO" sz="2000" b="1" smtClean="0"/>
              <a:t> 9:1-2</a:t>
            </a:r>
            <a:endParaRPr lang="ro-RO" sz="2000" b="1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EB1A3D7-B83B-44A6-ADD9-35937733EA5B}"/>
              </a:ext>
            </a:extLst>
          </p:cNvPr>
          <p:cNvSpPr/>
          <p:nvPr/>
        </p:nvSpPr>
        <p:spPr>
          <a:xfrm>
            <a:off x="1558439" y="-112138"/>
            <a:ext cx="7585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URMĂRITOR </a:t>
            </a:r>
            <a:r>
              <a:rPr lang="ro-RO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 </a:t>
            </a:r>
            <a:r>
              <a:rPr lang="ro-RO" sz="4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BISERICII</a:t>
            </a:r>
            <a:endParaRPr lang="ro-RO" sz="44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B6C310A-544B-4017-A0BC-C4A6CB1753F7}"/>
              </a:ext>
            </a:extLst>
          </p:cNvPr>
          <p:cNvSpPr/>
          <p:nvPr/>
        </p:nvSpPr>
        <p:spPr>
          <a:xfrm>
            <a:off x="1514895" y="753465"/>
            <a:ext cx="7672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„Dar </a:t>
            </a:r>
            <a:r>
              <a:rPr lang="ro-RO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Saul sufla încă ameninţarea şi uciderea împotriva ucenicilor Domnului. S-a dus la marele preot şi i-a cerut scrisori către sinagogile din Damasc, ca, dacă va găsi pe unii umblând pe Calea credinţei, atât bărbaţi, cât şi femei, să-i aducă legaţi la Ierusalim.” </a:t>
            </a:r>
            <a:r>
              <a:rPr lang="ro-RO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(Fapte 9:1-2)</a:t>
            </a:r>
            <a:endParaRPr lang="ro-RO" sz="14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4A2022A-BC8A-448A-80BD-206F29ECF2E3}"/>
              </a:ext>
            </a:extLst>
          </p:cNvPr>
          <p:cNvSpPr txBox="1"/>
          <p:nvPr/>
        </p:nvSpPr>
        <p:spPr>
          <a:xfrm>
            <a:off x="86263" y="1857804"/>
            <a:ext cx="566614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După cum a prezentat 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însuşi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mai apoi, Saul a crezut că era de datoria sa să îi persecute pe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creştinii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care credeau în Isus Hristos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(Fapte 26:9-11).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Considerând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că o persoană atârnată pe un lemn a fost blestemată de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Dumnezeu, nu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putea accepta un Mesia mort în acest fel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(Deuteronomul 21:22-23).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Primind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autoritate de la Sinedriu, s-a transformat într-un </a:t>
            </a:r>
            <a:r>
              <a:rPr lang="ro-RO" sz="2000" b="1" i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shalia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al lui,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un trimis oficial. Cuvântul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grecesc echivalent lui </a:t>
            </a:r>
            <a:r>
              <a:rPr lang="ro-RO" sz="2000" b="1" i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shalia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este </a:t>
            </a:r>
            <a:r>
              <a:rPr lang="ro-RO" sz="2000" b="1" i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apóstolos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adică, apostol. Saul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era apostol al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Sinedriului.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Cu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puterile primite, a călătorit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220 km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către nord, la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Damasc. Acolo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aştepta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îi aresteze pe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credincioşii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pe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„Cale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 ca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îi ducă la Ierusalim pentru a fi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judecaţi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erezie.</a:t>
            </a:r>
            <a:endParaRPr lang="ro-RO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974384E-3544-4E79-9605-7DD0CA8235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1676" y="1885836"/>
            <a:ext cx="3289504" cy="246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AC341D9-7A1C-4913-BCCA-A847BD2D7B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1675" y="4355745"/>
            <a:ext cx="3289505" cy="246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7EA3B29-351E-40BD-99BE-DE8C4784A7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263" y="769299"/>
            <a:ext cx="1283086" cy="110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275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6E9"/>
            </a:gs>
            <a:gs pos="16000">
              <a:srgbClr val="F8E5CC"/>
            </a:gs>
            <a:gs pos="99000">
              <a:srgbClr val="F8E5CC"/>
            </a:gs>
            <a:gs pos="88000">
              <a:srgbClr val="FEF6E9"/>
            </a:gs>
            <a:gs pos="74000">
              <a:srgbClr val="F8E5CC"/>
            </a:gs>
            <a:gs pos="60000">
              <a:srgbClr val="FEF6E9"/>
            </a:gs>
            <a:gs pos="45000">
              <a:srgbClr val="F8E5CC"/>
            </a:gs>
            <a:gs pos="31000">
              <a:srgbClr val="FEF6E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BF6D580-2883-4CB3-AE64-443967E4E0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430906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DE5E020-2B67-4DFC-B654-45BB1294D2A8}"/>
              </a:ext>
            </a:extLst>
          </p:cNvPr>
          <p:cNvSpPr/>
          <p:nvPr/>
        </p:nvSpPr>
        <p:spPr>
          <a:xfrm>
            <a:off x="0" y="0"/>
            <a:ext cx="1369349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Fapte</a:t>
            </a:r>
            <a:r>
              <a:rPr lang="ro-RO" sz="2000" b="1" smtClean="0"/>
              <a:t> 9:3-9</a:t>
            </a:r>
            <a:endParaRPr lang="ro-RO" sz="2000" b="1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096CFA9-0EEC-4C9E-8473-923026B010F0}"/>
              </a:ext>
            </a:extLst>
          </p:cNvPr>
          <p:cNvSpPr/>
          <p:nvPr/>
        </p:nvSpPr>
        <p:spPr>
          <a:xfrm>
            <a:off x="1770611" y="-43130"/>
            <a:ext cx="73733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25400">
              <a:bevelT w="38100" h="31750"/>
              <a:contourClr>
                <a:srgbClr val="682522"/>
              </a:contourClr>
            </a:sp3d>
          </a:bodyPr>
          <a:lstStyle/>
          <a:p>
            <a:pPr algn="ctr" defTabSz="914400"/>
            <a:r>
              <a:rPr lang="ro-RO" sz="4400" b="1" spc="300">
                <a:ln w="11430"/>
                <a:gradFill>
                  <a:gsLst>
                    <a:gs pos="0">
                      <a:srgbClr val="85302B"/>
                    </a:gs>
                    <a:gs pos="67000">
                      <a:srgbClr val="CD6A65"/>
                    </a:gs>
                    <a:gs pos="100000">
                      <a:srgbClr val="EBC5C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 DRUMUL SPRE </a:t>
            </a:r>
            <a:r>
              <a:rPr lang="ro-RO" sz="4400" b="1" spc="300">
                <a:ln w="11430"/>
                <a:gradFill>
                  <a:gsLst>
                    <a:gs pos="0">
                      <a:srgbClr val="85302B"/>
                    </a:gs>
                    <a:gs pos="67000">
                      <a:srgbClr val="CD6A65"/>
                    </a:gs>
                    <a:gs pos="100000">
                      <a:srgbClr val="EBC5C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DAMASC </a:t>
            </a:r>
            <a:endParaRPr lang="ro-RO" sz="4400" b="1" spc="300">
              <a:ln w="11430"/>
              <a:gradFill>
                <a:gsLst>
                  <a:gs pos="0">
                    <a:srgbClr val="85302B"/>
                  </a:gs>
                  <a:gs pos="67000">
                    <a:srgbClr val="CD6A65"/>
                  </a:gs>
                  <a:gs pos="100000">
                    <a:srgbClr val="EBC5C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4BD2FB4-6095-47B5-A8AB-9FC2F199EDD3}"/>
              </a:ext>
            </a:extLst>
          </p:cNvPr>
          <p:cNvSpPr/>
          <p:nvPr/>
        </p:nvSpPr>
        <p:spPr>
          <a:xfrm>
            <a:off x="3139234" y="610683"/>
            <a:ext cx="6004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54350C"/>
                </a:solidFill>
                <a:latin typeface="Comic Sans MS" panose="030F0702030302020204" pitchFamily="66" charset="0"/>
              </a:rPr>
              <a:t>„Cine </a:t>
            </a:r>
            <a:r>
              <a:rPr lang="ro-RO" b="1" dirty="0" smtClean="0">
                <a:solidFill>
                  <a:srgbClr val="54350C"/>
                </a:solidFill>
                <a:latin typeface="Comic Sans MS" panose="030F0702030302020204" pitchFamily="66" charset="0"/>
              </a:rPr>
              <a:t>eşti Tu, Doamne?” a răspuns el. Şi Domnul a zis: „Eu sunt Isus, pe care-L prigoneşti. Ţi-ar fi greu să arunci înapoi cu piciorul într-un ţepuş.” </a:t>
            </a:r>
            <a:r>
              <a:rPr lang="ro-RO" sz="1600" b="1" dirty="0" smtClean="0">
                <a:solidFill>
                  <a:srgbClr val="54350C"/>
                </a:solidFill>
                <a:latin typeface="Comic Sans MS" panose="030F0702030302020204" pitchFamily="66" charset="0"/>
              </a:rPr>
              <a:t>(Fapte 9:5)</a:t>
            </a:r>
            <a:endParaRPr lang="ro-RO" sz="1600" b="1" dirty="0">
              <a:solidFill>
                <a:srgbClr val="54350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A9F47D2-3FD7-4990-A81E-DB7B70A8E50D}"/>
              </a:ext>
            </a:extLst>
          </p:cNvPr>
          <p:cNvSpPr txBox="1"/>
          <p:nvPr/>
        </p:nvSpPr>
        <p:spPr>
          <a:xfrm>
            <a:off x="3258589" y="1630988"/>
            <a:ext cx="588541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Cu toate că </a:t>
            </a:r>
            <a:r>
              <a:rPr lang="ro-RO" sz="2000" b="1" dirty="0" smtClean="0"/>
              <a:t>toţi </a:t>
            </a:r>
            <a:r>
              <a:rPr lang="ro-RO" sz="2000" b="1" dirty="0"/>
              <a:t>au văzut lumina </a:t>
            </a:r>
            <a:r>
              <a:rPr lang="ro-RO" sz="2000" b="1" dirty="0" smtClean="0"/>
              <a:t>şi </a:t>
            </a:r>
            <a:r>
              <a:rPr lang="ro-RO" sz="2000" b="1" dirty="0"/>
              <a:t>au căzut la pământ, numai Saul a rămas orb. Cu toate că </a:t>
            </a:r>
            <a:r>
              <a:rPr lang="ro-RO" sz="2000" b="1" dirty="0" smtClean="0"/>
              <a:t>toţi </a:t>
            </a:r>
            <a:r>
              <a:rPr lang="ro-RO" sz="2000" b="1" dirty="0"/>
              <a:t>au auzit vocea, numai Saul a </a:t>
            </a:r>
            <a:r>
              <a:rPr lang="ro-RO" sz="2000" b="1" dirty="0" smtClean="0"/>
              <a:t>înţeles </a:t>
            </a:r>
            <a:r>
              <a:rPr lang="ro-RO" sz="2000" b="1" dirty="0"/>
              <a:t>ce </a:t>
            </a:r>
            <a:r>
              <a:rPr lang="ro-RO" sz="2000" b="1" dirty="0" smtClean="0"/>
              <a:t>spunea. Evident</a:t>
            </a:r>
            <a:r>
              <a:rPr lang="ro-RO" sz="2000" b="1" dirty="0"/>
              <a:t>, aceasta era o manifestare specială pentru </a:t>
            </a:r>
            <a:r>
              <a:rPr lang="ro-RO" sz="2000" b="1" dirty="0" smtClean="0"/>
              <a:t>el.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Cu </a:t>
            </a:r>
            <a:r>
              <a:rPr lang="ro-RO" sz="2000" b="1" dirty="0"/>
              <a:t>toate că Saul a persecutat biserica, Isus s-a considerat pe sine </a:t>
            </a:r>
            <a:r>
              <a:rPr lang="ro-RO" sz="2000" b="1" dirty="0" smtClean="0"/>
              <a:t>însuşi </a:t>
            </a:r>
            <a:r>
              <a:rPr lang="ro-RO" sz="2000" b="1" dirty="0"/>
              <a:t>ca fiind cel persecutat. </a:t>
            </a:r>
            <a:r>
              <a:rPr lang="ro-RO" sz="2000" b="1" dirty="0" smtClean="0"/>
              <a:t>“Căci cel ce se atinge de voi, se atinge de lumina ochilor (deschizătura/pupila ochiului) Mei” (Zaharia 2:8).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 Un ţepuş este un băţ lung, care este terminat la un capăt de fier şi a fost utilizat pentru a viza boii la locul de muncă. Încercarea </a:t>
            </a:r>
            <a:r>
              <a:rPr lang="ro-RO" sz="2000" b="1" dirty="0"/>
              <a:t>de </a:t>
            </a:r>
            <a:r>
              <a:rPr lang="ro-RO" sz="2000" b="1" dirty="0" smtClean="0"/>
              <a:t>a se împotrivi putea provoca daune.</a:t>
            </a:r>
            <a:endParaRPr lang="ro-RO" sz="2000" b="1" dirty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„Ţepuşul</a:t>
            </a:r>
            <a:r>
              <a:rPr lang="ro-RO" sz="2000" b="1" dirty="0" smtClean="0"/>
              <a:t>” împotriva </a:t>
            </a:r>
            <a:r>
              <a:rPr lang="ro-RO" sz="2000" b="1" dirty="0"/>
              <a:t>căruia lupta Saul era propria-i </a:t>
            </a:r>
            <a:r>
              <a:rPr lang="ro-RO" sz="2000" b="1" dirty="0" smtClean="0"/>
              <a:t>conştiinţă</a:t>
            </a:r>
            <a:r>
              <a:rPr lang="ro-RO" sz="2000" b="1" dirty="0"/>
              <a:t>, îndoielile sale cu privire la Isus, adevăratul </a:t>
            </a:r>
            <a:r>
              <a:rPr lang="ro-RO" sz="2000" b="1" dirty="0" smtClean="0"/>
              <a:t>Mesia. Văzându-l faţă în faţă </a:t>
            </a:r>
            <a:r>
              <a:rPr lang="ro-RO" sz="2000" b="1" dirty="0"/>
              <a:t>pe Isus cel </a:t>
            </a:r>
            <a:r>
              <a:rPr lang="ro-RO" sz="2000" b="1" dirty="0" smtClean="0"/>
              <a:t>înviat, i </a:t>
            </a:r>
            <a:r>
              <a:rPr lang="ro-RO" sz="2000" b="1" dirty="0"/>
              <a:t>s-au spulberat toate </a:t>
            </a:r>
            <a:r>
              <a:rPr lang="ro-RO" sz="2000" b="1" dirty="0" smtClean="0"/>
              <a:t>argumentele.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7027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31ADF03-5521-4CA4-A164-D4BADD1A01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20403" y="3381156"/>
            <a:ext cx="3214903" cy="18083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39C2409-1AC0-4415-9A0E-0DEAFB9C1E19}"/>
              </a:ext>
            </a:extLst>
          </p:cNvPr>
          <p:cNvSpPr/>
          <p:nvPr/>
        </p:nvSpPr>
        <p:spPr>
          <a:xfrm>
            <a:off x="0" y="0"/>
            <a:ext cx="1629036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Fapte</a:t>
            </a:r>
            <a:r>
              <a:rPr lang="ro-RO" sz="2000" b="1" smtClean="0"/>
              <a:t> 9:10-18</a:t>
            </a:r>
            <a:endParaRPr lang="ro-RO" sz="2000" b="1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9F258A4-392C-4455-8E65-DFE5898F7344}"/>
              </a:ext>
            </a:extLst>
          </p:cNvPr>
          <p:cNvSpPr/>
          <p:nvPr/>
        </p:nvSpPr>
        <p:spPr>
          <a:xfrm>
            <a:off x="1818125" y="-34504"/>
            <a:ext cx="7325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CONVERTIREA </a:t>
            </a:r>
            <a:r>
              <a:rPr lang="ro-RO" sz="44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LUI </a:t>
            </a:r>
            <a:r>
              <a:rPr lang="ro-RO" sz="4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PAVEL</a:t>
            </a:r>
            <a:endParaRPr lang="ro-RO" sz="44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352ECE1-9503-46AB-9476-B7DD501005E6}"/>
              </a:ext>
            </a:extLst>
          </p:cNvPr>
          <p:cNvSpPr/>
          <p:nvPr/>
        </p:nvSpPr>
        <p:spPr>
          <a:xfrm>
            <a:off x="532015" y="560571"/>
            <a:ext cx="838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1A2A53"/>
                </a:solidFill>
                <a:latin typeface="Comic Sans MS" panose="030F0702030302020204" pitchFamily="66" charset="0"/>
              </a:rPr>
              <a:t>„Chiar </a:t>
            </a:r>
            <a:r>
              <a:rPr lang="ro-RO" b="1" dirty="0" smtClean="0">
                <a:solidFill>
                  <a:srgbClr val="1A2A53"/>
                </a:solidFill>
                <a:latin typeface="Comic Sans MS" panose="030F0702030302020204" pitchFamily="66" charset="0"/>
              </a:rPr>
              <a:t>în clipa aceea, au căzut de pe ochii lui un fel de solzi, şi el şi-a căpătat iarăşi vederea. Apoi s-a sculat şi a fost botezat.” </a:t>
            </a:r>
            <a:r>
              <a:rPr lang="ro-RO" sz="1600" b="1" dirty="0" smtClean="0">
                <a:solidFill>
                  <a:srgbClr val="1A2A53"/>
                </a:solidFill>
                <a:latin typeface="Comic Sans MS" panose="030F0702030302020204" pitchFamily="66" charset="0"/>
              </a:rPr>
              <a:t>(Fapte 9:18)</a:t>
            </a:r>
            <a:endParaRPr lang="ro-RO" sz="1600" b="1" dirty="0">
              <a:solidFill>
                <a:srgbClr val="1A2A5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EFD2864-80D5-4F38-8A63-43459D59A69A}"/>
              </a:ext>
            </a:extLst>
          </p:cNvPr>
          <p:cNvSpPr txBox="1"/>
          <p:nvPr/>
        </p:nvSpPr>
        <p:spPr>
          <a:xfrm>
            <a:off x="1951718" y="1353111"/>
            <a:ext cx="43942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Hotărât să Îl urmeze pe Isus, Pavel l-a întrebat </a:t>
            </a:r>
            <a:r>
              <a:rPr lang="ro-RO" sz="2000" b="1" dirty="0" smtClean="0"/>
              <a:t>„ce </a:t>
            </a:r>
            <a:r>
              <a:rPr lang="ro-RO" sz="2000" b="1" dirty="0"/>
              <a:t>vrei să </a:t>
            </a:r>
            <a:r>
              <a:rPr lang="ro-RO" sz="2000" b="1" dirty="0" smtClean="0"/>
              <a:t>fac?”. Apoi</a:t>
            </a:r>
            <a:r>
              <a:rPr lang="ro-RO" sz="2000" b="1" dirty="0"/>
              <a:t>, a rămas orb timp de trei zile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/>
              <a:t>acest timp, Pavel a </a:t>
            </a:r>
            <a:r>
              <a:rPr lang="ro-RO" sz="2000" b="1" dirty="0" smtClean="0"/>
              <a:t>renunţat </a:t>
            </a:r>
            <a:r>
              <a:rPr lang="ro-RO" sz="2000" b="1" dirty="0"/>
              <a:t>să mai fie apostol al Sinedriului pentru a deveni apostol al lui Isus.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7A9C692-EF68-4FB3-B68E-3FCBB21CA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5949" y="3300350"/>
            <a:ext cx="2691443" cy="20185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4EA4929-D69E-4EDD-A204-EE8B1B0FFF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5949" y="1232800"/>
            <a:ext cx="2691442" cy="20185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5B20E63-E58C-432E-8EE0-6E95F1E1FC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448" y="1265009"/>
            <a:ext cx="1727432" cy="2237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9531083-2FFD-4838-B3B7-BE6B822B34F0}"/>
              </a:ext>
            </a:extLst>
          </p:cNvPr>
          <p:cNvSpPr/>
          <p:nvPr/>
        </p:nvSpPr>
        <p:spPr>
          <a:xfrm>
            <a:off x="2058621" y="5319751"/>
            <a:ext cx="69787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Anania a fost trimis să îndeplinească aceste lucruri. În ciuda îndoielilor </a:t>
            </a:r>
            <a:r>
              <a:rPr lang="ro-RO" sz="2000" b="1" dirty="0" smtClean="0"/>
              <a:t>iniţiale (apropo</a:t>
            </a:r>
            <a:r>
              <a:rPr lang="ro-RO" sz="2000" b="1" dirty="0"/>
              <a:t>, destul de </a:t>
            </a:r>
            <a:r>
              <a:rPr lang="ro-RO" sz="2000" b="1" dirty="0" smtClean="0"/>
              <a:t>rezonabile), Anania </a:t>
            </a:r>
            <a:r>
              <a:rPr lang="ro-RO" sz="2000" b="1" dirty="0"/>
              <a:t>a plecat să îl vadă pe Pavel. I-a restaurat vederea </a:t>
            </a:r>
            <a:r>
              <a:rPr lang="ro-RO" sz="2000" b="1" dirty="0" smtClean="0"/>
              <a:t>şi </a:t>
            </a:r>
            <a:r>
              <a:rPr lang="ro-RO" sz="2000" b="1" dirty="0"/>
              <a:t>i-a confirmat chemarea divină. În plus, l-a invitat să se boteze </a:t>
            </a:r>
            <a:r>
              <a:rPr lang="ro-RO" sz="2000" b="1" dirty="0" smtClean="0"/>
              <a:t>şi </a:t>
            </a:r>
            <a:r>
              <a:rPr lang="ro-RO" sz="2000" b="1" dirty="0"/>
              <a:t>să se unească bisericii.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495EE2A-7688-4D30-AA0E-C1F0E66571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0643" y="5221913"/>
            <a:ext cx="1777042" cy="16360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83E8BDA4-C913-4402-8ED5-026D4DB047C3}"/>
              </a:ext>
            </a:extLst>
          </p:cNvPr>
          <p:cNvSpPr/>
          <p:nvPr/>
        </p:nvSpPr>
        <p:spPr>
          <a:xfrm>
            <a:off x="106608" y="3531602"/>
            <a:ext cx="3093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Dar nu trebuia să lucreze singur, mai întâi trebuia să intre în contact cu biserica, să devină parte din ea </a:t>
            </a:r>
            <a:r>
              <a:rPr lang="ro-RO" sz="2000" b="1" smtClean="0"/>
              <a:t>şi </a:t>
            </a:r>
            <a:r>
              <a:rPr lang="ro-RO" sz="2000" b="1"/>
              <a:t>să </a:t>
            </a:r>
            <a:r>
              <a:rPr lang="ro-RO" sz="2000" b="1" smtClean="0"/>
              <a:t>acţioneze </a:t>
            </a:r>
            <a:r>
              <a:rPr lang="ro-RO" sz="2000" b="1"/>
              <a:t>în colaborare cu ea</a:t>
            </a:r>
            <a:r>
              <a:rPr lang="ro-RO" sz="2000" b="1"/>
              <a:t>. 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10834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7AF6A82-C208-4785-A6B1-ABB335FD1EE2}"/>
              </a:ext>
            </a:extLst>
          </p:cNvPr>
          <p:cNvSpPr/>
          <p:nvPr/>
        </p:nvSpPr>
        <p:spPr>
          <a:xfrm>
            <a:off x="0" y="0"/>
            <a:ext cx="1629036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Fapte</a:t>
            </a:r>
            <a:r>
              <a:rPr lang="es-ES" sz="2000" b="1" dirty="0"/>
              <a:t> 9:19-25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4556101-4841-4624-9A55-534D95806197}"/>
              </a:ext>
            </a:extLst>
          </p:cNvPr>
          <p:cNvSpPr/>
          <p:nvPr/>
        </p:nvSpPr>
        <p:spPr>
          <a:xfrm>
            <a:off x="1818126" y="-43130"/>
            <a:ext cx="732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300" dirty="0">
                <a:ln w="31550" cmpd="sng">
                  <a:gradFill>
                    <a:gsLst>
                      <a:gs pos="70000">
                        <a:srgbClr val="C0FC9E"/>
                      </a:gs>
                      <a:gs pos="35000">
                        <a:srgbClr val="FEFF70"/>
                      </a:gs>
                    </a:gsLst>
                    <a:lin ang="5400000"/>
                  </a:gradFill>
                  <a:prstDash val="solid"/>
                </a:ln>
                <a:solidFill>
                  <a:srgbClr val="737E3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PAVEL ÎN DAMASC</a:t>
            </a:r>
            <a:endParaRPr lang="es-ES" sz="4400" b="1" spc="300" dirty="0">
              <a:ln w="31550" cmpd="sng">
                <a:gradFill>
                  <a:gsLst>
                    <a:gs pos="70000">
                      <a:srgbClr val="C0FC9E"/>
                    </a:gs>
                    <a:gs pos="35000">
                      <a:srgbClr val="FEFF70"/>
                    </a:gs>
                  </a:gsLst>
                  <a:lin ang="5400000"/>
                </a:gradFill>
                <a:prstDash val="solid"/>
              </a:ln>
              <a:solidFill>
                <a:srgbClr val="737E3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CB5D90C-4DA1-4F12-96E6-5AA7D0BD3921}"/>
              </a:ext>
            </a:extLst>
          </p:cNvPr>
          <p:cNvSpPr/>
          <p:nvPr/>
        </p:nvSpPr>
        <p:spPr>
          <a:xfrm>
            <a:off x="1039483" y="616659"/>
            <a:ext cx="7065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B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es-ES" b="1" dirty="0">
                <a:solidFill>
                  <a:srgbClr val="CB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imediat a început să‑L proclame pe Isus în sinagogi, spunând că este Fiul lui Dumnezeu.[…] După mai multe zile, iudeii au uneltit să‑l omoare” </a:t>
            </a:r>
            <a:r>
              <a:rPr lang="es-ES" sz="1600" b="1" dirty="0">
                <a:solidFill>
                  <a:srgbClr val="CB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dirty="0">
                <a:solidFill>
                  <a:srgbClr val="CB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Fapte</a:t>
            </a:r>
            <a:r>
              <a:rPr lang="es-ES" sz="1600" b="1" dirty="0">
                <a:solidFill>
                  <a:srgbClr val="CB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9:20, 23)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6776556-9F81-4AD6-B66B-A1ECC4365993}"/>
              </a:ext>
            </a:extLst>
          </p:cNvPr>
          <p:cNvSpPr txBox="1"/>
          <p:nvPr/>
        </p:nvSpPr>
        <p:spPr>
          <a:xfrm>
            <a:off x="2458528" y="1539989"/>
            <a:ext cx="393939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Omul care a venit să îi aresteze pe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urmaşii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„fals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ului mesia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”,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acum îi apăra public în sinagogi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 plus, demonstra biblic să Isus era adevăratul Mesia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B13F2B1-E10E-424F-A9F7-AC488FE042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7923" y="1609610"/>
            <a:ext cx="2633932" cy="1975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D5ED4C1-F98C-428B-AE19-9661637E54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544" y="1678618"/>
            <a:ext cx="2372984" cy="177973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84B3C43-331D-4D89-9798-9B09EA810B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544" y="4486704"/>
            <a:ext cx="2372984" cy="21211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DD3D6CB-31AE-41F2-964C-A2ECBE6FE98B}"/>
              </a:ext>
            </a:extLst>
          </p:cNvPr>
          <p:cNvSpPr/>
          <p:nvPr/>
        </p:nvSpPr>
        <p:spPr>
          <a:xfrm>
            <a:off x="53195" y="3618587"/>
            <a:ext cx="6675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Iudeii,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alarmaţi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au căutat sprijinul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autorităţilor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civile pentru a-l aresta pe Pavel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(2 Corinteni 11:32-33).</a:t>
            </a:r>
            <a:endParaRPr lang="ro-RO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C39F0415-EC53-4BA4-87A1-6117F1904E58}"/>
              </a:ext>
            </a:extLst>
          </p:cNvPr>
          <p:cNvSpPr/>
          <p:nvPr/>
        </p:nvSpPr>
        <p:spPr>
          <a:xfrm>
            <a:off x="2471468" y="4385412"/>
            <a:ext cx="42010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Credincioşii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l-au ajutat pe Pavel coborându-l de pe zid, folosind o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coşniţă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Acest aspect nu l-a descurajat pe noul apostol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deoarece a fost avertizat că avea să sufere că a ales să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urmeze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Învăţătorul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Fapte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9:16).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03089AB6-614E-40C9-AE44-198F18BF65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16460" y="3698028"/>
            <a:ext cx="2420303" cy="3055081"/>
          </a:xfrm>
          <a:prstGeom prst="roundRect">
            <a:avLst>
              <a:gd name="adj" fmla="val 9870"/>
            </a:avLst>
          </a:prstGeom>
          <a:solidFill>
            <a:srgbClr val="FFFFFF"/>
          </a:solidFill>
          <a:ln w="76200" cap="sq">
            <a:solidFill>
              <a:srgbClr val="C0FC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892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uiExpand="1" build="p"/>
      <p:bldP spid="14" grpId="0"/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7A0CF9B-B1EC-444C-B615-0F6A2AA44094}"/>
              </a:ext>
            </a:extLst>
          </p:cNvPr>
          <p:cNvSpPr/>
          <p:nvPr/>
        </p:nvSpPr>
        <p:spPr>
          <a:xfrm>
            <a:off x="0" y="0"/>
            <a:ext cx="1629036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Fapte</a:t>
            </a:r>
            <a:r>
              <a:rPr lang="ro-RO" sz="2000" b="1" smtClean="0"/>
              <a:t> 9:26-31</a:t>
            </a:r>
            <a:endParaRPr lang="ro-RO" sz="2000" b="1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BCD16FF-ADA4-49C3-B3F2-F69858F41AB0}"/>
              </a:ext>
            </a:extLst>
          </p:cNvPr>
          <p:cNvSpPr/>
          <p:nvPr/>
        </p:nvSpPr>
        <p:spPr>
          <a:xfrm>
            <a:off x="1818125" y="0"/>
            <a:ext cx="732587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ro-RO" sz="4400" b="1" spc="50">
                <a:ln w="11430"/>
                <a:solidFill>
                  <a:srgbClr val="B6C70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PAVEL </a:t>
            </a:r>
            <a:r>
              <a:rPr lang="ro-RO" sz="4400" b="1" spc="50">
                <a:ln w="11430"/>
                <a:solidFill>
                  <a:srgbClr val="B6C70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ÎN </a:t>
            </a:r>
            <a:r>
              <a:rPr lang="ro-RO" sz="4400" b="1" spc="50" smtClean="0">
                <a:ln w="11430"/>
                <a:solidFill>
                  <a:srgbClr val="B6C70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DAMASC</a:t>
            </a:r>
            <a:endParaRPr lang="ro-RO" sz="4400" b="1" spc="50">
              <a:ln w="11430"/>
              <a:solidFill>
                <a:srgbClr val="B6C70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E385081-9C18-4866-84D2-7CD10DCE648B}"/>
              </a:ext>
            </a:extLst>
          </p:cNvPr>
          <p:cNvSpPr/>
          <p:nvPr/>
        </p:nvSpPr>
        <p:spPr>
          <a:xfrm>
            <a:off x="2436960" y="769441"/>
            <a:ext cx="6305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EEC4C4"/>
                </a:solidFill>
                <a:latin typeface="Comic Sans MS" panose="030F0702030302020204" pitchFamily="66" charset="0"/>
              </a:rPr>
              <a:t>„Când </a:t>
            </a:r>
            <a:r>
              <a:rPr lang="ro-RO" b="1" dirty="0" smtClean="0">
                <a:solidFill>
                  <a:srgbClr val="EEC4C4"/>
                </a:solidFill>
                <a:latin typeface="Comic Sans MS" panose="030F0702030302020204" pitchFamily="66" charset="0"/>
              </a:rPr>
              <a:t>a ajuns în Ierusalim, Saul a căutat să se lipească de ucenici, dar toţi se temeau de el, căci nu puteau să creadă că este ucenic.” </a:t>
            </a:r>
            <a:r>
              <a:rPr lang="ro-RO" sz="1600" b="1" dirty="0" smtClean="0">
                <a:solidFill>
                  <a:srgbClr val="EEC4C4"/>
                </a:solidFill>
                <a:latin typeface="Comic Sans MS" panose="030F0702030302020204" pitchFamily="66" charset="0"/>
              </a:rPr>
              <a:t>(Fapte 9:26)</a:t>
            </a:r>
            <a:endParaRPr lang="ro-RO" b="1" dirty="0">
              <a:solidFill>
                <a:srgbClr val="EEC4C4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BE1DEB2-9328-475A-A2E7-AE2537ABB743}"/>
              </a:ext>
            </a:extLst>
          </p:cNvPr>
          <p:cNvSpPr txBox="1"/>
          <p:nvPr/>
        </p:nvSpPr>
        <p:spPr>
          <a:xfrm>
            <a:off x="2234242" y="1793967"/>
            <a:ext cx="68148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toate că au trecut trei ani de la convertirea sa, biserica din Ierusalim încă nu era sigură de sinceritatea crudului persecutor.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 l-a folosit pe Barnaba ca intermediar pentru a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sfârşi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aceste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prejudecăţi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 a profitat de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şederea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în Ierusalim pentru a continua cu lucrarea lui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Ştefan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 care el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însuşi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întrerupt-o. Predicarea lui a stârnit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aceeaşi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împotrivire pe care el a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dezlănţuit-o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împotriva lui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Ştefan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Viaţa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Pavel era în pericol.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fost avertizat printr-o viziune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plece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Ierusalim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(Fapte 22:17-21). Din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nou, a fost ajutat de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fraţi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fugă.</a:t>
            </a:r>
            <a:endParaRPr lang="ro-RO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E8BD675-E546-4AF5-88EB-F1FBC99FA5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87" y="5324652"/>
            <a:ext cx="1940945" cy="1455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14DC6AB-38EA-4D3F-884D-1F4213033B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87" y="654169"/>
            <a:ext cx="1940944" cy="1455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99D0FAC-337E-4842-B9FF-2C906F4ED7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87" y="2208325"/>
            <a:ext cx="1940944" cy="1455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20720B1-4686-4441-A532-9F13A2F6B8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87" y="3760035"/>
            <a:ext cx="1940943" cy="1455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306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B37BFFB-00DD-4A9E-B06D-A052603ED4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15" y="1847953"/>
            <a:ext cx="3706487" cy="49378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9A2A26-4C5E-47BA-96A8-5289CBD28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9014" y="0"/>
            <a:ext cx="52649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16D710FF-7AD3-4F21-8EBD-1274CDD8B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31690544"/>
              </p:ext>
            </p:extLst>
          </p:nvPr>
        </p:nvGraphicFramePr>
        <p:xfrm>
          <a:off x="3913520" y="267419"/>
          <a:ext cx="5195977" cy="633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C996519-E797-4AFF-81BC-9161007983F0}"/>
              </a:ext>
            </a:extLst>
          </p:cNvPr>
          <p:cNvSpPr txBox="1"/>
          <p:nvPr/>
        </p:nvSpPr>
        <p:spPr>
          <a:xfrm>
            <a:off x="276043" y="115315"/>
            <a:ext cx="33959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Unind relatările din Fapte </a:t>
            </a:r>
            <a:r>
              <a:rPr lang="ro-RO" sz="2000" b="1" smtClean="0"/>
              <a:t>şi </a:t>
            </a:r>
            <a:r>
              <a:rPr lang="ro-RO" sz="2000" b="1"/>
              <a:t>Galateni, putem urma traseul lui Pavel de la convertire până la începutul primei sale călătorii misionare</a:t>
            </a:r>
            <a:r>
              <a:rPr lang="ro-RO" sz="2000" b="1"/>
              <a:t>. 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128852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3D7559-239F-4C2D-9BD3-7D5789C3C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A3D7559-239F-4C2D-9BD3-7D5789C3C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CB3BD-5BC2-4F53-9B63-652011050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21CB3BD-5BC2-4F53-9B63-652011050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87A455-9494-44F9-88F3-571C9C502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A787A455-9494-44F9-88F3-571C9C502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3B9FE-83BD-4D5E-A2D5-AACF7C1B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5AA3B9FE-83BD-4D5E-A2D5-AACF7C1BA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39BBA-B360-4586-AA0B-39E5221ED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CD39BBA-B360-4586-AA0B-39E5221ED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FF60F-033A-4F30-AF4D-37235FA86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297FF60F-033A-4F30-AF4D-37235FA86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0481E4-6753-4C40-B432-B968D01A7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930481E4-6753-4C40-B432-B968D01A7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6C202A-7E06-43DE-98A9-FC0AC39A1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076C202A-7E06-43DE-98A9-FC0AC39A1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914B71-0533-4AE6-8008-321E0997D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88914B71-0533-4AE6-8008-321E0997D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518DFC-2702-4258-B7FC-EC059C245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6E518DFC-2702-4258-B7FC-EC059C245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C5B835-3AAA-44EE-9782-D86E101A6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61C5B835-3AAA-44EE-9782-D86E101A6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4D02C1-FADD-4CDF-BC26-CE3A03062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1B4D02C1-FADD-4CDF-BC26-CE3A03062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16708-BE17-4921-8437-288A00C9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37116708-BE17-4921-8437-288A00C9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F603EA-5B7A-417C-A2CE-E9681358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7FF603EA-5B7A-417C-A2CE-E96813583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857FC-9604-421E-8EDE-ACB6B141C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E7E857FC-9604-421E-8EDE-ACB6B141C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7096</TotalTime>
  <Words>1257</Words>
  <Application>Microsoft Office PowerPoint</Application>
  <PresentationFormat>Expunere pe ecran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Cooper Black</vt:lpstr>
      <vt:lpstr>Calibri Light</vt:lpstr>
      <vt:lpstr>Tema de Office</vt:lpstr>
      <vt:lpstr>2_Tema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5 - Convertirea lui Pavel</dc:title>
  <dc:subject>Studiu Biblic, Trim. III, 2018 – Faptele apostolilor</dc:subject>
  <dc:creator>Sergio Fustero Carreras</dc:creator>
  <cp:keywords>http://www.fustero.net/es/index_ro.php</cp:keywords>
  <cp:lastModifiedBy>Tronaru Viorel</cp:lastModifiedBy>
  <cp:revision>74</cp:revision>
  <dcterms:created xsi:type="dcterms:W3CDTF">2018-07-15T13:43:04Z</dcterms:created>
  <dcterms:modified xsi:type="dcterms:W3CDTF">2018-08-07T06:33:11Z</dcterms:modified>
</cp:coreProperties>
</file>