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9" r:id="rId4"/>
    <p:sldId id="257" r:id="rId5"/>
    <p:sldId id="268" r:id="rId6"/>
    <p:sldId id="259" r:id="rId7"/>
    <p:sldId id="260" r:id="rId8"/>
    <p:sldId id="265" r:id="rId9"/>
    <p:sldId id="261" r:id="rId10"/>
    <p:sldId id="262" r:id="rId11"/>
    <p:sldId id="263" r:id="rId12"/>
    <p:sldId id="264"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oper Black" pitchFamily="18" charset="0"/>
      <p:regular r:id="rId18"/>
    </p:embeddedFont>
    <p:embeddedFont>
      <p:font typeface="Comic Sans MS" pitchFamily="66" charset="0"/>
      <p:regular r:id="rId19"/>
      <p:bold r:id="rId20"/>
    </p:embeddedFont>
    <p:embeddedFont>
      <p:font typeface="Wingdings 3" pitchFamily="18" charset="2"/>
      <p:regular r:id="rId21"/>
    </p:embeddedFont>
    <p:embeddedFont>
      <p:font typeface="Arial Black" pitchFamily="34" charset="0"/>
      <p:bold r:id="rId22"/>
    </p:embeddedFont>
    <p:embeddedFont>
      <p:font typeface="Calibri Light"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EA394"/>
    <a:srgbClr val="FD6B53"/>
    <a:srgbClr val="B2883C"/>
    <a:srgbClr val="4E3B1A"/>
    <a:srgbClr val="146A58"/>
    <a:srgbClr val="1A8A72"/>
    <a:srgbClr val="8EEAD6"/>
    <a:srgbClr val="CDC4A5"/>
    <a:srgbClr val="4E472C"/>
    <a:srgbClr val="F3C8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94364" autoAdjust="0"/>
  </p:normalViewPr>
  <p:slideViewPr>
    <p:cSldViewPr snapToGrid="0">
      <p:cViewPr>
        <p:scale>
          <a:sx n="100" d="100"/>
          <a:sy n="100" d="100"/>
        </p:scale>
        <p:origin x="-198" y="-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BB466-8C02-4789-B9FA-5BB8A88FDC1B}"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s-ES"/>
        </a:p>
      </dgm:t>
    </dgm:pt>
    <dgm:pt modelId="{FC243724-7832-4E23-BFE6-271F7B422784}">
      <dgm:prSet phldrT="[Texto]" custT="1"/>
      <dgm:spPr/>
      <dgm:t>
        <a:bodyPr/>
        <a:lstStyle/>
        <a:p>
          <a:r>
            <a:rPr lang="ro-RO" sz="2000" b="1" dirty="0"/>
            <a:t>Este prezentat legământul lui Dumnezeu cu poporul Său</a:t>
          </a:r>
          <a:endParaRPr lang="es-ES" sz="2000" b="1" dirty="0"/>
        </a:p>
      </dgm:t>
    </dgm:pt>
    <dgm:pt modelId="{7E2CDD20-6195-42DC-B955-A949F2DF00FB}" type="parTrans" cxnId="{8D9C95C2-82D1-4AF6-A6DE-3DC844B192C5}">
      <dgm:prSet/>
      <dgm:spPr/>
      <dgm:t>
        <a:bodyPr/>
        <a:lstStyle/>
        <a:p>
          <a:endParaRPr lang="es-ES" sz="2000" b="1"/>
        </a:p>
      </dgm:t>
    </dgm:pt>
    <dgm:pt modelId="{E677F2B3-1CBE-4A55-A2A5-638A6B55F298}" type="sibTrans" cxnId="{8D9C95C2-82D1-4AF6-A6DE-3DC844B192C5}">
      <dgm:prSet/>
      <dgm:spPr/>
      <dgm:t>
        <a:bodyPr/>
        <a:lstStyle/>
        <a:p>
          <a:endParaRPr lang="es-ES" sz="2000" b="1"/>
        </a:p>
      </dgm:t>
    </dgm:pt>
    <dgm:pt modelId="{84D26533-0ADA-4385-BD41-BD05AACAABDF}">
      <dgm:prSet phldrT="[Texto]" custT="1"/>
      <dgm:spPr>
        <a:solidFill>
          <a:srgbClr val="8EEAD6"/>
        </a:solidFill>
      </dgm:spPr>
      <dgm:t>
        <a:bodyPr/>
        <a:lstStyle/>
        <a:p>
          <a:r>
            <a:rPr lang="ro-RO" sz="2000" b="1" dirty="0">
              <a:solidFill>
                <a:srgbClr val="146A58"/>
              </a:solidFill>
            </a:rPr>
            <a:t>Mica</a:t>
          </a:r>
          <a:r>
            <a:rPr lang="es-ES" sz="2000" b="1" dirty="0">
              <a:solidFill>
                <a:srgbClr val="146A58"/>
              </a:solidFill>
            </a:rPr>
            <a:t> 6:1-2</a:t>
          </a:r>
        </a:p>
      </dgm:t>
    </dgm:pt>
    <dgm:pt modelId="{AF2BDA66-FFCE-4D0C-9F7A-367CB4375854}" type="parTrans" cxnId="{A5A073A9-7E9B-4010-B7E9-3B7FC21CE429}">
      <dgm:prSet custT="1"/>
      <dgm:spPr/>
      <dgm:t>
        <a:bodyPr/>
        <a:lstStyle/>
        <a:p>
          <a:endParaRPr lang="es-ES" sz="2000" b="1"/>
        </a:p>
      </dgm:t>
    </dgm:pt>
    <dgm:pt modelId="{3E4534F5-A810-48E2-A179-93ACBBAE2FE5}" type="sibTrans" cxnId="{A5A073A9-7E9B-4010-B7E9-3B7FC21CE429}">
      <dgm:prSet/>
      <dgm:spPr/>
      <dgm:t>
        <a:bodyPr/>
        <a:lstStyle/>
        <a:p>
          <a:endParaRPr lang="es-ES" sz="2000" b="1"/>
        </a:p>
      </dgm:t>
    </dgm:pt>
    <dgm:pt modelId="{3C8610B5-9964-4351-8CBA-BC1886405BAF}">
      <dgm:prSet phldrT="[Texto]" custT="1"/>
      <dgm:spPr>
        <a:solidFill>
          <a:srgbClr val="1A8A72"/>
        </a:solidFill>
      </dgm:spPr>
      <dgm:t>
        <a:bodyPr/>
        <a:lstStyle/>
        <a:p>
          <a:r>
            <a:rPr lang="ro-RO" sz="2000" b="1" dirty="0">
              <a:solidFill>
                <a:srgbClr val="8EEAD6"/>
              </a:solidFill>
            </a:rPr>
            <a:t>Fapte</a:t>
          </a:r>
          <a:r>
            <a:rPr lang="es-ES" sz="2000" b="1" dirty="0">
              <a:solidFill>
                <a:srgbClr val="8EEAD6"/>
              </a:solidFill>
            </a:rPr>
            <a:t> 7:2-8</a:t>
          </a:r>
        </a:p>
      </dgm:t>
    </dgm:pt>
    <dgm:pt modelId="{E044B540-1DC0-4294-A312-DC4B46B396FE}" type="parTrans" cxnId="{FF55C469-D393-4DA4-AF9C-7CA37A2BD123}">
      <dgm:prSet custT="1"/>
      <dgm:spPr/>
      <dgm:t>
        <a:bodyPr/>
        <a:lstStyle/>
        <a:p>
          <a:endParaRPr lang="es-ES" sz="2000" b="1"/>
        </a:p>
      </dgm:t>
    </dgm:pt>
    <dgm:pt modelId="{7C1996F8-928F-4A04-9D81-FB2471F2CBB5}" type="sibTrans" cxnId="{FF55C469-D393-4DA4-AF9C-7CA37A2BD123}">
      <dgm:prSet/>
      <dgm:spPr/>
      <dgm:t>
        <a:bodyPr/>
        <a:lstStyle/>
        <a:p>
          <a:endParaRPr lang="es-ES" sz="2000" b="1"/>
        </a:p>
      </dgm:t>
    </dgm:pt>
    <dgm:pt modelId="{07513720-A2B1-4DAF-8039-0974DE8A7706}">
      <dgm:prSet phldrT="[Texto]" custT="1"/>
      <dgm:spPr>
        <a:solidFill>
          <a:schemeClr val="accent2">
            <a:lumMod val="75000"/>
          </a:schemeClr>
        </a:solidFill>
      </dgm:spPr>
      <dgm:t>
        <a:bodyPr/>
        <a:lstStyle/>
        <a:p>
          <a:r>
            <a:rPr lang="ro-RO" sz="2000" b="1" dirty="0"/>
            <a:t>Sunt amintite puternicele </a:t>
          </a:r>
          <a:r>
            <a:rPr lang="ro-RO" sz="2000" b="1" dirty="0" smtClean="0"/>
            <a:t>intervenţii </a:t>
          </a:r>
          <a:r>
            <a:rPr lang="ro-RO" sz="2000" b="1" dirty="0"/>
            <a:t>ale lui Dumnezeu</a:t>
          </a:r>
          <a:endParaRPr lang="es-ES" sz="2000" b="1" dirty="0"/>
        </a:p>
      </dgm:t>
    </dgm:pt>
    <dgm:pt modelId="{B4DEB51E-BFEE-4E70-BB40-30EBB31DE0A7}" type="parTrans" cxnId="{6E2013BF-0637-4A9A-89C9-2D3BD1032092}">
      <dgm:prSet/>
      <dgm:spPr/>
      <dgm:t>
        <a:bodyPr/>
        <a:lstStyle/>
        <a:p>
          <a:endParaRPr lang="es-ES" sz="2000" b="1"/>
        </a:p>
      </dgm:t>
    </dgm:pt>
    <dgm:pt modelId="{E7A18AE8-3153-41C0-9B14-88F88F5966E4}" type="sibTrans" cxnId="{6E2013BF-0637-4A9A-89C9-2D3BD1032092}">
      <dgm:prSet/>
      <dgm:spPr/>
      <dgm:t>
        <a:bodyPr/>
        <a:lstStyle/>
        <a:p>
          <a:endParaRPr lang="es-ES" sz="2000" b="1"/>
        </a:p>
      </dgm:t>
    </dgm:pt>
    <dgm:pt modelId="{5B21FB79-1874-4CEA-A5ED-39F49B17DA70}">
      <dgm:prSet phldrT="[Texto]" custT="1"/>
      <dgm:spPr>
        <a:solidFill>
          <a:srgbClr val="8EEAD6"/>
        </a:solidFill>
      </dgm:spPr>
      <dgm:t>
        <a:bodyPr/>
        <a:lstStyle/>
        <a:p>
          <a:r>
            <a:rPr lang="ro-RO" sz="2000" b="1" dirty="0">
              <a:solidFill>
                <a:srgbClr val="146A58"/>
              </a:solidFill>
            </a:rPr>
            <a:t>Mica</a:t>
          </a:r>
          <a:r>
            <a:rPr lang="es-ES" sz="2000" b="1" dirty="0">
              <a:solidFill>
                <a:srgbClr val="146A58"/>
              </a:solidFill>
            </a:rPr>
            <a:t> 6:3-5</a:t>
          </a:r>
        </a:p>
      </dgm:t>
    </dgm:pt>
    <dgm:pt modelId="{4562C6B9-8E4B-4C8B-8E98-90B6DB773517}" type="parTrans" cxnId="{87A99C55-61F1-4D65-8FD9-5A4A40E71E7B}">
      <dgm:prSet custT="1"/>
      <dgm:spPr/>
      <dgm:t>
        <a:bodyPr/>
        <a:lstStyle/>
        <a:p>
          <a:endParaRPr lang="es-ES" sz="2000" b="1"/>
        </a:p>
      </dgm:t>
    </dgm:pt>
    <dgm:pt modelId="{72CF50B9-247F-491B-BDCA-C5B031CE6F42}" type="sibTrans" cxnId="{87A99C55-61F1-4D65-8FD9-5A4A40E71E7B}">
      <dgm:prSet/>
      <dgm:spPr/>
      <dgm:t>
        <a:bodyPr/>
        <a:lstStyle/>
        <a:p>
          <a:endParaRPr lang="es-ES" sz="2000" b="1"/>
        </a:p>
      </dgm:t>
    </dgm:pt>
    <dgm:pt modelId="{8A4D06CE-C8E3-4C38-9430-189794D5B125}">
      <dgm:prSet phldrT="[Texto]" custT="1"/>
      <dgm:spPr>
        <a:solidFill>
          <a:srgbClr val="1A8A72"/>
        </a:solidFill>
      </dgm:spPr>
      <dgm:t>
        <a:bodyPr/>
        <a:lstStyle/>
        <a:p>
          <a:r>
            <a:rPr lang="ro-RO" sz="2000" b="1" dirty="0">
              <a:solidFill>
                <a:srgbClr val="8EEAD6"/>
              </a:solidFill>
            </a:rPr>
            <a:t>Fapte</a:t>
          </a:r>
          <a:r>
            <a:rPr lang="es-ES" sz="2000" b="1" dirty="0">
              <a:solidFill>
                <a:srgbClr val="8EEAD6"/>
              </a:solidFill>
            </a:rPr>
            <a:t> 7:9-36</a:t>
          </a:r>
        </a:p>
      </dgm:t>
    </dgm:pt>
    <dgm:pt modelId="{F70E1A90-1C02-4DDF-BB8E-ABD6F45D6D24}" type="parTrans" cxnId="{738C9642-072B-4094-A0A2-100C52208F68}">
      <dgm:prSet custT="1"/>
      <dgm:spPr/>
      <dgm:t>
        <a:bodyPr/>
        <a:lstStyle/>
        <a:p>
          <a:endParaRPr lang="es-ES" sz="2000" b="1"/>
        </a:p>
      </dgm:t>
    </dgm:pt>
    <dgm:pt modelId="{5D667359-CC05-4335-ADE1-7C7226EB960F}" type="sibTrans" cxnId="{738C9642-072B-4094-A0A2-100C52208F68}">
      <dgm:prSet/>
      <dgm:spPr/>
      <dgm:t>
        <a:bodyPr/>
        <a:lstStyle/>
        <a:p>
          <a:endParaRPr lang="es-ES" sz="2000" b="1"/>
        </a:p>
      </dgm:t>
    </dgm:pt>
    <dgm:pt modelId="{17CA208C-3773-4062-9544-4DEB99833464}">
      <dgm:prSet phldrT="[Texto]" custT="1"/>
      <dgm:spPr>
        <a:solidFill>
          <a:schemeClr val="accent6">
            <a:lumMod val="75000"/>
          </a:schemeClr>
        </a:solidFill>
      </dgm:spPr>
      <dgm:t>
        <a:bodyPr/>
        <a:lstStyle/>
        <a:p>
          <a:r>
            <a:rPr lang="ro-RO" sz="2000" b="1" dirty="0"/>
            <a:t>Sunt reamintite prevederile Legământului </a:t>
          </a:r>
          <a:r>
            <a:rPr lang="ro-RO" sz="2000" b="1" dirty="0" smtClean="0"/>
            <a:t>şi </a:t>
          </a:r>
          <a:r>
            <a:rPr lang="ro-RO" sz="2000" b="1" dirty="0"/>
            <a:t>abaterile lor</a:t>
          </a:r>
          <a:endParaRPr lang="es-ES" sz="2000" b="1" dirty="0"/>
        </a:p>
      </dgm:t>
    </dgm:pt>
    <dgm:pt modelId="{C9331B23-A394-4BBA-8725-239B08B2FE1E}" type="parTrans" cxnId="{100E41E0-4BBA-4C27-A3DC-AF816A4870EF}">
      <dgm:prSet/>
      <dgm:spPr/>
      <dgm:t>
        <a:bodyPr/>
        <a:lstStyle/>
        <a:p>
          <a:endParaRPr lang="es-ES" sz="2000" b="1"/>
        </a:p>
      </dgm:t>
    </dgm:pt>
    <dgm:pt modelId="{CF4A7C4D-774E-46D1-96BA-6EE7E0F346FD}" type="sibTrans" cxnId="{100E41E0-4BBA-4C27-A3DC-AF816A4870EF}">
      <dgm:prSet/>
      <dgm:spPr/>
      <dgm:t>
        <a:bodyPr/>
        <a:lstStyle/>
        <a:p>
          <a:endParaRPr lang="es-ES" sz="2000" b="1"/>
        </a:p>
      </dgm:t>
    </dgm:pt>
    <dgm:pt modelId="{DFE62C2C-1F5E-48CE-862C-E829E73EF7B0}">
      <dgm:prSet phldrT="[Texto]" custT="1"/>
      <dgm:spPr>
        <a:solidFill>
          <a:srgbClr val="8EEAD6"/>
        </a:solidFill>
      </dgm:spPr>
      <dgm:t>
        <a:bodyPr/>
        <a:lstStyle/>
        <a:p>
          <a:r>
            <a:rPr lang="es-ES" sz="2000" b="1" dirty="0">
              <a:solidFill>
                <a:srgbClr val="146A58"/>
              </a:solidFill>
            </a:rPr>
            <a:t>M</a:t>
          </a:r>
          <a:r>
            <a:rPr lang="ro-RO" sz="2000" b="1" dirty="0">
              <a:solidFill>
                <a:srgbClr val="146A58"/>
              </a:solidFill>
            </a:rPr>
            <a:t>ica</a:t>
          </a:r>
          <a:r>
            <a:rPr lang="es-ES" sz="2000" b="1" dirty="0">
              <a:solidFill>
                <a:srgbClr val="146A58"/>
              </a:solidFill>
            </a:rPr>
            <a:t> 6:6-12</a:t>
          </a:r>
        </a:p>
      </dgm:t>
    </dgm:pt>
    <dgm:pt modelId="{26B675EB-CC39-4BF6-85C9-58CF94E99825}" type="parTrans" cxnId="{27FA79EC-B8EF-4712-B45C-9724857D8738}">
      <dgm:prSet custT="1"/>
      <dgm:spPr/>
      <dgm:t>
        <a:bodyPr/>
        <a:lstStyle/>
        <a:p>
          <a:endParaRPr lang="es-ES" sz="2000" b="1"/>
        </a:p>
      </dgm:t>
    </dgm:pt>
    <dgm:pt modelId="{2633E6F5-87CF-4C12-8AFE-391FDA1DF1F5}" type="sibTrans" cxnId="{27FA79EC-B8EF-4712-B45C-9724857D8738}">
      <dgm:prSet/>
      <dgm:spPr/>
      <dgm:t>
        <a:bodyPr/>
        <a:lstStyle/>
        <a:p>
          <a:endParaRPr lang="es-ES" sz="2000" b="1"/>
        </a:p>
      </dgm:t>
    </dgm:pt>
    <dgm:pt modelId="{5844654A-0BCF-48B4-A714-2DD79C03BB9B}">
      <dgm:prSet phldrT="[Texto]" custT="1"/>
      <dgm:spPr>
        <a:solidFill>
          <a:srgbClr val="1A8A72"/>
        </a:solidFill>
      </dgm:spPr>
      <dgm:t>
        <a:bodyPr/>
        <a:lstStyle/>
        <a:p>
          <a:r>
            <a:rPr lang="ro-RO" sz="2000" b="1" dirty="0">
              <a:solidFill>
                <a:srgbClr val="8EEAD6"/>
              </a:solidFill>
            </a:rPr>
            <a:t>Fapte</a:t>
          </a:r>
          <a:r>
            <a:rPr lang="es-ES" sz="2000" b="1" dirty="0">
              <a:solidFill>
                <a:srgbClr val="8EEAD6"/>
              </a:solidFill>
            </a:rPr>
            <a:t> 7:37-50</a:t>
          </a:r>
        </a:p>
      </dgm:t>
    </dgm:pt>
    <dgm:pt modelId="{B3B37EF9-F144-4F56-9F3C-2F93D716BD02}" type="parTrans" cxnId="{FD14A8FF-4EDC-46E8-B063-798022B2959A}">
      <dgm:prSet custT="1"/>
      <dgm:spPr/>
      <dgm:t>
        <a:bodyPr/>
        <a:lstStyle/>
        <a:p>
          <a:endParaRPr lang="es-ES" sz="2000" b="1"/>
        </a:p>
      </dgm:t>
    </dgm:pt>
    <dgm:pt modelId="{B078F752-7B4F-4363-A301-0DD73C5F8073}" type="sibTrans" cxnId="{FD14A8FF-4EDC-46E8-B063-798022B2959A}">
      <dgm:prSet/>
      <dgm:spPr/>
      <dgm:t>
        <a:bodyPr/>
        <a:lstStyle/>
        <a:p>
          <a:endParaRPr lang="es-ES" sz="2000" b="1"/>
        </a:p>
      </dgm:t>
    </dgm:pt>
    <dgm:pt modelId="{D64A8BA6-89FB-4EF4-84FF-70C277F5A399}">
      <dgm:prSet phldrT="[Texto]" custT="1"/>
      <dgm:spPr>
        <a:solidFill>
          <a:srgbClr val="7030A0"/>
        </a:solidFill>
      </dgm:spPr>
      <dgm:t>
        <a:bodyPr/>
        <a:lstStyle/>
        <a:p>
          <a:r>
            <a:rPr lang="ro-RO" sz="2000" b="1" dirty="0"/>
            <a:t>Sunt indicate blestemele pentru încălcarea legământului</a:t>
          </a:r>
        </a:p>
      </dgm:t>
    </dgm:pt>
    <dgm:pt modelId="{DE28B91A-C9B3-4F83-820B-0AF6018B6869}" type="parTrans" cxnId="{3614909E-3E47-458F-BC53-5E396E7CAB8A}">
      <dgm:prSet/>
      <dgm:spPr/>
      <dgm:t>
        <a:bodyPr/>
        <a:lstStyle/>
        <a:p>
          <a:endParaRPr lang="es-ES" sz="2000" b="1"/>
        </a:p>
      </dgm:t>
    </dgm:pt>
    <dgm:pt modelId="{C72B358D-A07C-43E8-9D79-B962D5DD6086}" type="sibTrans" cxnId="{3614909E-3E47-458F-BC53-5E396E7CAB8A}">
      <dgm:prSet/>
      <dgm:spPr/>
      <dgm:t>
        <a:bodyPr/>
        <a:lstStyle/>
        <a:p>
          <a:endParaRPr lang="es-ES" sz="2000" b="1"/>
        </a:p>
      </dgm:t>
    </dgm:pt>
    <dgm:pt modelId="{555297EC-D07E-47E2-AB73-D8A26ACC9F8D}">
      <dgm:prSet phldrT="[Texto]" custT="1"/>
      <dgm:spPr>
        <a:solidFill>
          <a:srgbClr val="8EEAD6"/>
        </a:solidFill>
      </dgm:spPr>
      <dgm:t>
        <a:bodyPr/>
        <a:lstStyle/>
        <a:p>
          <a:r>
            <a:rPr lang="ro-RO" sz="2000" b="1" dirty="0">
              <a:solidFill>
                <a:srgbClr val="146A58"/>
              </a:solidFill>
            </a:rPr>
            <a:t>Mica</a:t>
          </a:r>
          <a:r>
            <a:rPr lang="es-ES" sz="2000" b="1" dirty="0">
              <a:solidFill>
                <a:srgbClr val="146A58"/>
              </a:solidFill>
            </a:rPr>
            <a:t> 6:13-16</a:t>
          </a:r>
        </a:p>
      </dgm:t>
    </dgm:pt>
    <dgm:pt modelId="{13C57EC4-B3CB-4344-BBAA-6E1324202613}" type="parTrans" cxnId="{811151A4-BC29-4F35-913B-1DB4806F24F1}">
      <dgm:prSet custT="1"/>
      <dgm:spPr/>
      <dgm:t>
        <a:bodyPr/>
        <a:lstStyle/>
        <a:p>
          <a:endParaRPr lang="es-ES" sz="2000" b="1"/>
        </a:p>
      </dgm:t>
    </dgm:pt>
    <dgm:pt modelId="{38A3D0B6-D36D-49A9-8254-6DBEB664F4CE}" type="sibTrans" cxnId="{811151A4-BC29-4F35-913B-1DB4806F24F1}">
      <dgm:prSet/>
      <dgm:spPr/>
      <dgm:t>
        <a:bodyPr/>
        <a:lstStyle/>
        <a:p>
          <a:endParaRPr lang="es-ES" sz="2000" b="1"/>
        </a:p>
      </dgm:t>
    </dgm:pt>
    <dgm:pt modelId="{7E61AD30-F378-4A2B-872C-88483F87EC0C}">
      <dgm:prSet phldrT="[Texto]" custT="1"/>
      <dgm:spPr>
        <a:solidFill>
          <a:srgbClr val="1A8A72"/>
        </a:solidFill>
      </dgm:spPr>
      <dgm:t>
        <a:bodyPr/>
        <a:lstStyle/>
        <a:p>
          <a:r>
            <a:rPr lang="ro-RO" sz="2000" b="1" dirty="0">
              <a:solidFill>
                <a:srgbClr val="8EEAD6"/>
              </a:solidFill>
            </a:rPr>
            <a:t>Fapte</a:t>
          </a:r>
          <a:r>
            <a:rPr lang="es-ES" sz="2000" b="1" dirty="0">
              <a:solidFill>
                <a:srgbClr val="8EEAD6"/>
              </a:solidFill>
            </a:rPr>
            <a:t> 7:51-53</a:t>
          </a:r>
        </a:p>
      </dgm:t>
    </dgm:pt>
    <dgm:pt modelId="{0C53F44D-B7B4-4FE1-858B-A58119FFBA6C}" type="parTrans" cxnId="{2D578E07-E931-41A1-BA9E-17E9856DA50C}">
      <dgm:prSet custT="1"/>
      <dgm:spPr/>
      <dgm:t>
        <a:bodyPr/>
        <a:lstStyle/>
        <a:p>
          <a:endParaRPr lang="es-ES" sz="2000" b="1"/>
        </a:p>
      </dgm:t>
    </dgm:pt>
    <dgm:pt modelId="{C09AED26-847B-40E4-8AED-5DEECCFEC246}" type="sibTrans" cxnId="{2D578E07-E931-41A1-BA9E-17E9856DA50C}">
      <dgm:prSet/>
      <dgm:spPr/>
      <dgm:t>
        <a:bodyPr/>
        <a:lstStyle/>
        <a:p>
          <a:endParaRPr lang="es-ES" sz="2000" b="1"/>
        </a:p>
      </dgm:t>
    </dgm:pt>
    <dgm:pt modelId="{FEECF27A-30B4-42FA-A481-D24F4925D024}" type="pres">
      <dgm:prSet presAssocID="{6E6BB466-8C02-4789-B9FA-5BB8A88FDC1B}" presName="diagram" presStyleCnt="0">
        <dgm:presLayoutVars>
          <dgm:chPref val="1"/>
          <dgm:dir/>
          <dgm:animOne val="branch"/>
          <dgm:animLvl val="lvl"/>
          <dgm:resizeHandles val="exact"/>
        </dgm:presLayoutVars>
      </dgm:prSet>
      <dgm:spPr/>
      <dgm:t>
        <a:bodyPr/>
        <a:lstStyle/>
        <a:p>
          <a:endParaRPr lang="ro-RO"/>
        </a:p>
      </dgm:t>
    </dgm:pt>
    <dgm:pt modelId="{9DB34DAF-14BE-405F-A84E-3E64B413AFC6}" type="pres">
      <dgm:prSet presAssocID="{FC243724-7832-4E23-BFE6-271F7B422784}" presName="root1" presStyleCnt="0"/>
      <dgm:spPr/>
    </dgm:pt>
    <dgm:pt modelId="{BEABA183-6191-48F5-BD0C-51BB56672978}" type="pres">
      <dgm:prSet presAssocID="{FC243724-7832-4E23-BFE6-271F7B422784}" presName="LevelOneTextNode" presStyleLbl="node0" presStyleIdx="0" presStyleCnt="4" custScaleX="300275" custScaleY="115871">
        <dgm:presLayoutVars>
          <dgm:chPref val="3"/>
        </dgm:presLayoutVars>
      </dgm:prSet>
      <dgm:spPr/>
      <dgm:t>
        <a:bodyPr/>
        <a:lstStyle/>
        <a:p>
          <a:endParaRPr lang="ro-RO"/>
        </a:p>
      </dgm:t>
    </dgm:pt>
    <dgm:pt modelId="{70ACE2A7-8CAD-4CC5-97A4-0DDD11D801B1}" type="pres">
      <dgm:prSet presAssocID="{FC243724-7832-4E23-BFE6-271F7B422784}" presName="level2hierChild" presStyleCnt="0"/>
      <dgm:spPr/>
    </dgm:pt>
    <dgm:pt modelId="{105D4DE6-1C52-4D36-9D50-9E711071E611}" type="pres">
      <dgm:prSet presAssocID="{AF2BDA66-FFCE-4D0C-9F7A-367CB4375854}" presName="conn2-1" presStyleLbl="parChTrans1D2" presStyleIdx="0" presStyleCnt="8"/>
      <dgm:spPr/>
      <dgm:t>
        <a:bodyPr/>
        <a:lstStyle/>
        <a:p>
          <a:endParaRPr lang="ro-RO"/>
        </a:p>
      </dgm:t>
    </dgm:pt>
    <dgm:pt modelId="{3877A63F-BDAB-4D19-8552-246B055029CC}" type="pres">
      <dgm:prSet presAssocID="{AF2BDA66-FFCE-4D0C-9F7A-367CB4375854}" presName="connTx" presStyleLbl="parChTrans1D2" presStyleIdx="0" presStyleCnt="8"/>
      <dgm:spPr/>
      <dgm:t>
        <a:bodyPr/>
        <a:lstStyle/>
        <a:p>
          <a:endParaRPr lang="ro-RO"/>
        </a:p>
      </dgm:t>
    </dgm:pt>
    <dgm:pt modelId="{1ECAB80F-368A-4895-9F4E-8E423EC57B3C}" type="pres">
      <dgm:prSet presAssocID="{84D26533-0ADA-4385-BD41-BD05AACAABDF}" presName="root2" presStyleCnt="0"/>
      <dgm:spPr/>
    </dgm:pt>
    <dgm:pt modelId="{A6DA0F94-ED23-4433-AABD-3E25700CF03B}" type="pres">
      <dgm:prSet presAssocID="{84D26533-0ADA-4385-BD41-BD05AACAABDF}" presName="LevelTwoTextNode" presStyleLbl="node2" presStyleIdx="0" presStyleCnt="8" custScaleX="185241">
        <dgm:presLayoutVars>
          <dgm:chPref val="3"/>
        </dgm:presLayoutVars>
      </dgm:prSet>
      <dgm:spPr/>
      <dgm:t>
        <a:bodyPr/>
        <a:lstStyle/>
        <a:p>
          <a:endParaRPr lang="ro-RO"/>
        </a:p>
      </dgm:t>
    </dgm:pt>
    <dgm:pt modelId="{5D7DD9CC-08B3-4913-86B2-D8EBC19522CE}" type="pres">
      <dgm:prSet presAssocID="{84D26533-0ADA-4385-BD41-BD05AACAABDF}" presName="level3hierChild" presStyleCnt="0"/>
      <dgm:spPr/>
    </dgm:pt>
    <dgm:pt modelId="{AB07A44B-5EE5-4644-876F-EDF602C68C1A}" type="pres">
      <dgm:prSet presAssocID="{E044B540-1DC0-4294-A312-DC4B46B396FE}" presName="conn2-1" presStyleLbl="parChTrans1D2" presStyleIdx="1" presStyleCnt="8"/>
      <dgm:spPr/>
      <dgm:t>
        <a:bodyPr/>
        <a:lstStyle/>
        <a:p>
          <a:endParaRPr lang="ro-RO"/>
        </a:p>
      </dgm:t>
    </dgm:pt>
    <dgm:pt modelId="{5436CA1D-0553-4561-8B72-D446173FDFD8}" type="pres">
      <dgm:prSet presAssocID="{E044B540-1DC0-4294-A312-DC4B46B396FE}" presName="connTx" presStyleLbl="parChTrans1D2" presStyleIdx="1" presStyleCnt="8"/>
      <dgm:spPr/>
      <dgm:t>
        <a:bodyPr/>
        <a:lstStyle/>
        <a:p>
          <a:endParaRPr lang="ro-RO"/>
        </a:p>
      </dgm:t>
    </dgm:pt>
    <dgm:pt modelId="{79D670C8-ED9E-4565-BD8B-6EA0FD6B19E6}" type="pres">
      <dgm:prSet presAssocID="{3C8610B5-9964-4351-8CBA-BC1886405BAF}" presName="root2" presStyleCnt="0"/>
      <dgm:spPr/>
    </dgm:pt>
    <dgm:pt modelId="{579BDCBD-DBE9-4349-A7C6-5F8D75B51451}" type="pres">
      <dgm:prSet presAssocID="{3C8610B5-9964-4351-8CBA-BC1886405BAF}" presName="LevelTwoTextNode" presStyleLbl="node2" presStyleIdx="1" presStyleCnt="8" custScaleX="185241">
        <dgm:presLayoutVars>
          <dgm:chPref val="3"/>
        </dgm:presLayoutVars>
      </dgm:prSet>
      <dgm:spPr/>
      <dgm:t>
        <a:bodyPr/>
        <a:lstStyle/>
        <a:p>
          <a:endParaRPr lang="ro-RO"/>
        </a:p>
      </dgm:t>
    </dgm:pt>
    <dgm:pt modelId="{383B15A3-B1CB-4A2C-86D4-3D9C2BC77361}" type="pres">
      <dgm:prSet presAssocID="{3C8610B5-9964-4351-8CBA-BC1886405BAF}" presName="level3hierChild" presStyleCnt="0"/>
      <dgm:spPr/>
    </dgm:pt>
    <dgm:pt modelId="{D04023F4-6070-4896-AFD1-1911EB229D20}" type="pres">
      <dgm:prSet presAssocID="{07513720-A2B1-4DAF-8039-0974DE8A7706}" presName="root1" presStyleCnt="0"/>
      <dgm:spPr/>
    </dgm:pt>
    <dgm:pt modelId="{7594A03A-CCF9-43F5-9114-13B3770CF371}" type="pres">
      <dgm:prSet presAssocID="{07513720-A2B1-4DAF-8039-0974DE8A7706}" presName="LevelOneTextNode" presStyleLbl="node0" presStyleIdx="1" presStyleCnt="4" custScaleX="300275" custScaleY="115871">
        <dgm:presLayoutVars>
          <dgm:chPref val="3"/>
        </dgm:presLayoutVars>
      </dgm:prSet>
      <dgm:spPr/>
      <dgm:t>
        <a:bodyPr/>
        <a:lstStyle/>
        <a:p>
          <a:endParaRPr lang="ro-RO"/>
        </a:p>
      </dgm:t>
    </dgm:pt>
    <dgm:pt modelId="{AD562B32-22E5-4998-95FA-69C7EBF3835B}" type="pres">
      <dgm:prSet presAssocID="{07513720-A2B1-4DAF-8039-0974DE8A7706}" presName="level2hierChild" presStyleCnt="0"/>
      <dgm:spPr/>
    </dgm:pt>
    <dgm:pt modelId="{DFD63481-B226-4AF7-B362-6D32B6A4924C}" type="pres">
      <dgm:prSet presAssocID="{4562C6B9-8E4B-4C8B-8E98-90B6DB773517}" presName="conn2-1" presStyleLbl="parChTrans1D2" presStyleIdx="2" presStyleCnt="8"/>
      <dgm:spPr/>
      <dgm:t>
        <a:bodyPr/>
        <a:lstStyle/>
        <a:p>
          <a:endParaRPr lang="ro-RO"/>
        </a:p>
      </dgm:t>
    </dgm:pt>
    <dgm:pt modelId="{B25C5645-EC78-4967-A213-1307BE940791}" type="pres">
      <dgm:prSet presAssocID="{4562C6B9-8E4B-4C8B-8E98-90B6DB773517}" presName="connTx" presStyleLbl="parChTrans1D2" presStyleIdx="2" presStyleCnt="8"/>
      <dgm:spPr/>
      <dgm:t>
        <a:bodyPr/>
        <a:lstStyle/>
        <a:p>
          <a:endParaRPr lang="ro-RO"/>
        </a:p>
      </dgm:t>
    </dgm:pt>
    <dgm:pt modelId="{52FB6167-4014-48D9-ACD3-E680983BA609}" type="pres">
      <dgm:prSet presAssocID="{5B21FB79-1874-4CEA-A5ED-39F49B17DA70}" presName="root2" presStyleCnt="0"/>
      <dgm:spPr/>
    </dgm:pt>
    <dgm:pt modelId="{2B0131DA-E02E-48B8-A71A-1936B64FDECF}" type="pres">
      <dgm:prSet presAssocID="{5B21FB79-1874-4CEA-A5ED-39F49B17DA70}" presName="LevelTwoTextNode" presStyleLbl="node2" presStyleIdx="2" presStyleCnt="8" custScaleX="185241">
        <dgm:presLayoutVars>
          <dgm:chPref val="3"/>
        </dgm:presLayoutVars>
      </dgm:prSet>
      <dgm:spPr/>
      <dgm:t>
        <a:bodyPr/>
        <a:lstStyle/>
        <a:p>
          <a:endParaRPr lang="ro-RO"/>
        </a:p>
      </dgm:t>
    </dgm:pt>
    <dgm:pt modelId="{D8C80C0D-2B82-4AF8-A960-B07669394BC4}" type="pres">
      <dgm:prSet presAssocID="{5B21FB79-1874-4CEA-A5ED-39F49B17DA70}" presName="level3hierChild" presStyleCnt="0"/>
      <dgm:spPr/>
    </dgm:pt>
    <dgm:pt modelId="{B621B99D-806F-44FE-8F9A-A3A299FDE0EB}" type="pres">
      <dgm:prSet presAssocID="{F70E1A90-1C02-4DDF-BB8E-ABD6F45D6D24}" presName="conn2-1" presStyleLbl="parChTrans1D2" presStyleIdx="3" presStyleCnt="8"/>
      <dgm:spPr/>
      <dgm:t>
        <a:bodyPr/>
        <a:lstStyle/>
        <a:p>
          <a:endParaRPr lang="ro-RO"/>
        </a:p>
      </dgm:t>
    </dgm:pt>
    <dgm:pt modelId="{D364978F-88D7-4F1D-88A8-68061D7AA3D0}" type="pres">
      <dgm:prSet presAssocID="{F70E1A90-1C02-4DDF-BB8E-ABD6F45D6D24}" presName="connTx" presStyleLbl="parChTrans1D2" presStyleIdx="3" presStyleCnt="8"/>
      <dgm:spPr/>
      <dgm:t>
        <a:bodyPr/>
        <a:lstStyle/>
        <a:p>
          <a:endParaRPr lang="ro-RO"/>
        </a:p>
      </dgm:t>
    </dgm:pt>
    <dgm:pt modelId="{6B31AE51-8555-4726-836E-FB3B90AF1B37}" type="pres">
      <dgm:prSet presAssocID="{8A4D06CE-C8E3-4C38-9430-189794D5B125}" presName="root2" presStyleCnt="0"/>
      <dgm:spPr/>
    </dgm:pt>
    <dgm:pt modelId="{E4717FF8-2758-4276-8441-4B78A471111C}" type="pres">
      <dgm:prSet presAssocID="{8A4D06CE-C8E3-4C38-9430-189794D5B125}" presName="LevelTwoTextNode" presStyleLbl="node2" presStyleIdx="3" presStyleCnt="8" custScaleX="185241">
        <dgm:presLayoutVars>
          <dgm:chPref val="3"/>
        </dgm:presLayoutVars>
      </dgm:prSet>
      <dgm:spPr/>
      <dgm:t>
        <a:bodyPr/>
        <a:lstStyle/>
        <a:p>
          <a:endParaRPr lang="ro-RO"/>
        </a:p>
      </dgm:t>
    </dgm:pt>
    <dgm:pt modelId="{5CCB5B02-DE10-43F8-A1D8-3F90DE9F01CC}" type="pres">
      <dgm:prSet presAssocID="{8A4D06CE-C8E3-4C38-9430-189794D5B125}" presName="level3hierChild" presStyleCnt="0"/>
      <dgm:spPr/>
    </dgm:pt>
    <dgm:pt modelId="{D338E499-6DEE-4D00-8E03-1EE03AFC6A4B}" type="pres">
      <dgm:prSet presAssocID="{17CA208C-3773-4062-9544-4DEB99833464}" presName="root1" presStyleCnt="0"/>
      <dgm:spPr/>
    </dgm:pt>
    <dgm:pt modelId="{4E4A8FAD-04D1-46AD-B2C9-C0B7D716FD5F}" type="pres">
      <dgm:prSet presAssocID="{17CA208C-3773-4062-9544-4DEB99833464}" presName="LevelOneTextNode" presStyleLbl="node0" presStyleIdx="2" presStyleCnt="4" custScaleX="300275" custScaleY="115871">
        <dgm:presLayoutVars>
          <dgm:chPref val="3"/>
        </dgm:presLayoutVars>
      </dgm:prSet>
      <dgm:spPr/>
      <dgm:t>
        <a:bodyPr/>
        <a:lstStyle/>
        <a:p>
          <a:endParaRPr lang="ro-RO"/>
        </a:p>
      </dgm:t>
    </dgm:pt>
    <dgm:pt modelId="{4EAFF4CB-E028-4FDA-89CE-392726E6A57D}" type="pres">
      <dgm:prSet presAssocID="{17CA208C-3773-4062-9544-4DEB99833464}" presName="level2hierChild" presStyleCnt="0"/>
      <dgm:spPr/>
    </dgm:pt>
    <dgm:pt modelId="{ED74196A-350F-4E30-8CD2-B05D5856A03B}" type="pres">
      <dgm:prSet presAssocID="{26B675EB-CC39-4BF6-85C9-58CF94E99825}" presName="conn2-1" presStyleLbl="parChTrans1D2" presStyleIdx="4" presStyleCnt="8"/>
      <dgm:spPr/>
      <dgm:t>
        <a:bodyPr/>
        <a:lstStyle/>
        <a:p>
          <a:endParaRPr lang="ro-RO"/>
        </a:p>
      </dgm:t>
    </dgm:pt>
    <dgm:pt modelId="{6504675B-08A8-4639-8A5A-1521C67F8422}" type="pres">
      <dgm:prSet presAssocID="{26B675EB-CC39-4BF6-85C9-58CF94E99825}" presName="connTx" presStyleLbl="parChTrans1D2" presStyleIdx="4" presStyleCnt="8"/>
      <dgm:spPr/>
      <dgm:t>
        <a:bodyPr/>
        <a:lstStyle/>
        <a:p>
          <a:endParaRPr lang="ro-RO"/>
        </a:p>
      </dgm:t>
    </dgm:pt>
    <dgm:pt modelId="{64A1AFAE-E6F3-4E41-A202-32E02FF679E4}" type="pres">
      <dgm:prSet presAssocID="{DFE62C2C-1F5E-48CE-862C-E829E73EF7B0}" presName="root2" presStyleCnt="0"/>
      <dgm:spPr/>
    </dgm:pt>
    <dgm:pt modelId="{7865AC72-949A-4AE8-A463-9B42F16E1461}" type="pres">
      <dgm:prSet presAssocID="{DFE62C2C-1F5E-48CE-862C-E829E73EF7B0}" presName="LevelTwoTextNode" presStyleLbl="node2" presStyleIdx="4" presStyleCnt="8" custScaleX="185241">
        <dgm:presLayoutVars>
          <dgm:chPref val="3"/>
        </dgm:presLayoutVars>
      </dgm:prSet>
      <dgm:spPr/>
      <dgm:t>
        <a:bodyPr/>
        <a:lstStyle/>
        <a:p>
          <a:endParaRPr lang="ro-RO"/>
        </a:p>
      </dgm:t>
    </dgm:pt>
    <dgm:pt modelId="{AF8DA1F7-EC76-49B6-88DC-9DE25FB5505B}" type="pres">
      <dgm:prSet presAssocID="{DFE62C2C-1F5E-48CE-862C-E829E73EF7B0}" presName="level3hierChild" presStyleCnt="0"/>
      <dgm:spPr/>
    </dgm:pt>
    <dgm:pt modelId="{BB83989F-77A1-4641-82A4-0429F290E041}" type="pres">
      <dgm:prSet presAssocID="{B3B37EF9-F144-4F56-9F3C-2F93D716BD02}" presName="conn2-1" presStyleLbl="parChTrans1D2" presStyleIdx="5" presStyleCnt="8"/>
      <dgm:spPr/>
      <dgm:t>
        <a:bodyPr/>
        <a:lstStyle/>
        <a:p>
          <a:endParaRPr lang="ro-RO"/>
        </a:p>
      </dgm:t>
    </dgm:pt>
    <dgm:pt modelId="{9A3765F6-5031-4B09-A642-7A2681F1F004}" type="pres">
      <dgm:prSet presAssocID="{B3B37EF9-F144-4F56-9F3C-2F93D716BD02}" presName="connTx" presStyleLbl="parChTrans1D2" presStyleIdx="5" presStyleCnt="8"/>
      <dgm:spPr/>
      <dgm:t>
        <a:bodyPr/>
        <a:lstStyle/>
        <a:p>
          <a:endParaRPr lang="ro-RO"/>
        </a:p>
      </dgm:t>
    </dgm:pt>
    <dgm:pt modelId="{F0B50DCD-A707-4E45-84E1-42F6C9C25FBF}" type="pres">
      <dgm:prSet presAssocID="{5844654A-0BCF-48B4-A714-2DD79C03BB9B}" presName="root2" presStyleCnt="0"/>
      <dgm:spPr/>
    </dgm:pt>
    <dgm:pt modelId="{45A581C1-9DF7-413C-8CBE-0AB336F2EC22}" type="pres">
      <dgm:prSet presAssocID="{5844654A-0BCF-48B4-A714-2DD79C03BB9B}" presName="LevelTwoTextNode" presStyleLbl="node2" presStyleIdx="5" presStyleCnt="8" custScaleX="185241">
        <dgm:presLayoutVars>
          <dgm:chPref val="3"/>
        </dgm:presLayoutVars>
      </dgm:prSet>
      <dgm:spPr/>
      <dgm:t>
        <a:bodyPr/>
        <a:lstStyle/>
        <a:p>
          <a:endParaRPr lang="ro-RO"/>
        </a:p>
      </dgm:t>
    </dgm:pt>
    <dgm:pt modelId="{69441F60-57E0-44DF-9E2D-2578786CD425}" type="pres">
      <dgm:prSet presAssocID="{5844654A-0BCF-48B4-A714-2DD79C03BB9B}" presName="level3hierChild" presStyleCnt="0"/>
      <dgm:spPr/>
    </dgm:pt>
    <dgm:pt modelId="{E5E7FDA3-774C-4992-80B8-CCF6617043D6}" type="pres">
      <dgm:prSet presAssocID="{D64A8BA6-89FB-4EF4-84FF-70C277F5A399}" presName="root1" presStyleCnt="0"/>
      <dgm:spPr/>
    </dgm:pt>
    <dgm:pt modelId="{94E2C5BB-7BD6-4977-9DC5-4C914F135477}" type="pres">
      <dgm:prSet presAssocID="{D64A8BA6-89FB-4EF4-84FF-70C277F5A399}" presName="LevelOneTextNode" presStyleLbl="node0" presStyleIdx="3" presStyleCnt="4" custScaleX="300275" custScaleY="115871">
        <dgm:presLayoutVars>
          <dgm:chPref val="3"/>
        </dgm:presLayoutVars>
      </dgm:prSet>
      <dgm:spPr/>
      <dgm:t>
        <a:bodyPr/>
        <a:lstStyle/>
        <a:p>
          <a:endParaRPr lang="ro-RO"/>
        </a:p>
      </dgm:t>
    </dgm:pt>
    <dgm:pt modelId="{FA1B409B-A4CB-4EE7-A0FC-4E95063688E2}" type="pres">
      <dgm:prSet presAssocID="{D64A8BA6-89FB-4EF4-84FF-70C277F5A399}" presName="level2hierChild" presStyleCnt="0"/>
      <dgm:spPr/>
    </dgm:pt>
    <dgm:pt modelId="{F1B1E89F-C595-416E-874E-207481E6C4D6}" type="pres">
      <dgm:prSet presAssocID="{13C57EC4-B3CB-4344-BBAA-6E1324202613}" presName="conn2-1" presStyleLbl="parChTrans1D2" presStyleIdx="6" presStyleCnt="8"/>
      <dgm:spPr/>
      <dgm:t>
        <a:bodyPr/>
        <a:lstStyle/>
        <a:p>
          <a:endParaRPr lang="ro-RO"/>
        </a:p>
      </dgm:t>
    </dgm:pt>
    <dgm:pt modelId="{0BA60ABB-9079-45E8-8E6B-6A8548890AE3}" type="pres">
      <dgm:prSet presAssocID="{13C57EC4-B3CB-4344-BBAA-6E1324202613}" presName="connTx" presStyleLbl="parChTrans1D2" presStyleIdx="6" presStyleCnt="8"/>
      <dgm:spPr/>
      <dgm:t>
        <a:bodyPr/>
        <a:lstStyle/>
        <a:p>
          <a:endParaRPr lang="ro-RO"/>
        </a:p>
      </dgm:t>
    </dgm:pt>
    <dgm:pt modelId="{EABD94FA-0C75-4DA7-AD76-4E5D5579C2DD}" type="pres">
      <dgm:prSet presAssocID="{555297EC-D07E-47E2-AB73-D8A26ACC9F8D}" presName="root2" presStyleCnt="0"/>
      <dgm:spPr/>
    </dgm:pt>
    <dgm:pt modelId="{A98D7A7D-3B78-40EC-8E5C-0581AC5E96EC}" type="pres">
      <dgm:prSet presAssocID="{555297EC-D07E-47E2-AB73-D8A26ACC9F8D}" presName="LevelTwoTextNode" presStyleLbl="node2" presStyleIdx="6" presStyleCnt="8" custScaleX="185241">
        <dgm:presLayoutVars>
          <dgm:chPref val="3"/>
        </dgm:presLayoutVars>
      </dgm:prSet>
      <dgm:spPr/>
      <dgm:t>
        <a:bodyPr/>
        <a:lstStyle/>
        <a:p>
          <a:endParaRPr lang="ro-RO"/>
        </a:p>
      </dgm:t>
    </dgm:pt>
    <dgm:pt modelId="{72DBFCD9-1F4D-4D4D-813E-22DF46581F4F}" type="pres">
      <dgm:prSet presAssocID="{555297EC-D07E-47E2-AB73-D8A26ACC9F8D}" presName="level3hierChild" presStyleCnt="0"/>
      <dgm:spPr/>
    </dgm:pt>
    <dgm:pt modelId="{851AA51F-058C-4D94-905E-D6E3274C0BA3}" type="pres">
      <dgm:prSet presAssocID="{0C53F44D-B7B4-4FE1-858B-A58119FFBA6C}" presName="conn2-1" presStyleLbl="parChTrans1D2" presStyleIdx="7" presStyleCnt="8"/>
      <dgm:spPr/>
      <dgm:t>
        <a:bodyPr/>
        <a:lstStyle/>
        <a:p>
          <a:endParaRPr lang="ro-RO"/>
        </a:p>
      </dgm:t>
    </dgm:pt>
    <dgm:pt modelId="{E1A5A60E-D7C7-43DD-A4AF-871EB4E0BE97}" type="pres">
      <dgm:prSet presAssocID="{0C53F44D-B7B4-4FE1-858B-A58119FFBA6C}" presName="connTx" presStyleLbl="parChTrans1D2" presStyleIdx="7" presStyleCnt="8"/>
      <dgm:spPr/>
      <dgm:t>
        <a:bodyPr/>
        <a:lstStyle/>
        <a:p>
          <a:endParaRPr lang="ro-RO"/>
        </a:p>
      </dgm:t>
    </dgm:pt>
    <dgm:pt modelId="{895B02CA-DBAB-4D4A-AEDE-F3758FE6C985}" type="pres">
      <dgm:prSet presAssocID="{7E61AD30-F378-4A2B-872C-88483F87EC0C}" presName="root2" presStyleCnt="0"/>
      <dgm:spPr/>
    </dgm:pt>
    <dgm:pt modelId="{B42638FF-BF10-48F8-89CF-A65AFD613285}" type="pres">
      <dgm:prSet presAssocID="{7E61AD30-F378-4A2B-872C-88483F87EC0C}" presName="LevelTwoTextNode" presStyleLbl="node2" presStyleIdx="7" presStyleCnt="8" custScaleX="185241">
        <dgm:presLayoutVars>
          <dgm:chPref val="3"/>
        </dgm:presLayoutVars>
      </dgm:prSet>
      <dgm:spPr/>
      <dgm:t>
        <a:bodyPr/>
        <a:lstStyle/>
        <a:p>
          <a:endParaRPr lang="ro-RO"/>
        </a:p>
      </dgm:t>
    </dgm:pt>
    <dgm:pt modelId="{915EA6A2-9A50-47FF-8901-269078E53E0C}" type="pres">
      <dgm:prSet presAssocID="{7E61AD30-F378-4A2B-872C-88483F87EC0C}" presName="level3hierChild" presStyleCnt="0"/>
      <dgm:spPr/>
    </dgm:pt>
  </dgm:ptLst>
  <dgm:cxnLst>
    <dgm:cxn modelId="{2D578E07-E931-41A1-BA9E-17E9856DA50C}" srcId="{D64A8BA6-89FB-4EF4-84FF-70C277F5A399}" destId="{7E61AD30-F378-4A2B-872C-88483F87EC0C}" srcOrd="1" destOrd="0" parTransId="{0C53F44D-B7B4-4FE1-858B-A58119FFBA6C}" sibTransId="{C09AED26-847B-40E4-8AED-5DEECCFEC246}"/>
    <dgm:cxn modelId="{BF81D9DA-C45F-4233-BDD5-190DECE0C5B5}" type="presOf" srcId="{13C57EC4-B3CB-4344-BBAA-6E1324202613}" destId="{F1B1E89F-C595-416E-874E-207481E6C4D6}" srcOrd="0" destOrd="0" presId="urn:microsoft.com/office/officeart/2005/8/layout/hierarchy2"/>
    <dgm:cxn modelId="{5E539BE5-157A-4E34-BA9C-475A630B4E74}" type="presOf" srcId="{07513720-A2B1-4DAF-8039-0974DE8A7706}" destId="{7594A03A-CCF9-43F5-9114-13B3770CF371}" srcOrd="0" destOrd="0" presId="urn:microsoft.com/office/officeart/2005/8/layout/hierarchy2"/>
    <dgm:cxn modelId="{BACF2A0B-0BC5-42B2-A6B6-C98B8B0BE803}" type="presOf" srcId="{FC243724-7832-4E23-BFE6-271F7B422784}" destId="{BEABA183-6191-48F5-BD0C-51BB56672978}" srcOrd="0" destOrd="0" presId="urn:microsoft.com/office/officeart/2005/8/layout/hierarchy2"/>
    <dgm:cxn modelId="{811151A4-BC29-4F35-913B-1DB4806F24F1}" srcId="{D64A8BA6-89FB-4EF4-84FF-70C277F5A399}" destId="{555297EC-D07E-47E2-AB73-D8A26ACC9F8D}" srcOrd="0" destOrd="0" parTransId="{13C57EC4-B3CB-4344-BBAA-6E1324202613}" sibTransId="{38A3D0B6-D36D-49A9-8254-6DBEB664F4CE}"/>
    <dgm:cxn modelId="{D6594964-548D-4F8C-9AD1-6FC3012F2AE3}" type="presOf" srcId="{D64A8BA6-89FB-4EF4-84FF-70C277F5A399}" destId="{94E2C5BB-7BD6-4977-9DC5-4C914F135477}" srcOrd="0" destOrd="0" presId="urn:microsoft.com/office/officeart/2005/8/layout/hierarchy2"/>
    <dgm:cxn modelId="{87A99C55-61F1-4D65-8FD9-5A4A40E71E7B}" srcId="{07513720-A2B1-4DAF-8039-0974DE8A7706}" destId="{5B21FB79-1874-4CEA-A5ED-39F49B17DA70}" srcOrd="0" destOrd="0" parTransId="{4562C6B9-8E4B-4C8B-8E98-90B6DB773517}" sibTransId="{72CF50B9-247F-491B-BDCA-C5B031CE6F42}"/>
    <dgm:cxn modelId="{9C77BA87-4B25-48E6-992B-53FD489FFEA9}" type="presOf" srcId="{5844654A-0BCF-48B4-A714-2DD79C03BB9B}" destId="{45A581C1-9DF7-413C-8CBE-0AB336F2EC22}" srcOrd="0" destOrd="0" presId="urn:microsoft.com/office/officeart/2005/8/layout/hierarchy2"/>
    <dgm:cxn modelId="{FEBA82D1-D99E-42EA-BC0A-16E5C4CEDF3D}" type="presOf" srcId="{AF2BDA66-FFCE-4D0C-9F7A-367CB4375854}" destId="{105D4DE6-1C52-4D36-9D50-9E711071E611}" srcOrd="0" destOrd="0" presId="urn:microsoft.com/office/officeart/2005/8/layout/hierarchy2"/>
    <dgm:cxn modelId="{353380B2-92DD-40C1-94D6-4C6486A86E7A}" type="presOf" srcId="{7E61AD30-F378-4A2B-872C-88483F87EC0C}" destId="{B42638FF-BF10-48F8-89CF-A65AFD613285}" srcOrd="0" destOrd="0" presId="urn:microsoft.com/office/officeart/2005/8/layout/hierarchy2"/>
    <dgm:cxn modelId="{F15C856D-9586-4117-A146-130E62A0F84D}" type="presOf" srcId="{8A4D06CE-C8E3-4C38-9430-189794D5B125}" destId="{E4717FF8-2758-4276-8441-4B78A471111C}" srcOrd="0" destOrd="0" presId="urn:microsoft.com/office/officeart/2005/8/layout/hierarchy2"/>
    <dgm:cxn modelId="{6806B50E-4B79-4FE1-B5BF-3FA03DA81651}" type="presOf" srcId="{4562C6B9-8E4B-4C8B-8E98-90B6DB773517}" destId="{DFD63481-B226-4AF7-B362-6D32B6A4924C}" srcOrd="0" destOrd="0" presId="urn:microsoft.com/office/officeart/2005/8/layout/hierarchy2"/>
    <dgm:cxn modelId="{FD14A8FF-4EDC-46E8-B063-798022B2959A}" srcId="{17CA208C-3773-4062-9544-4DEB99833464}" destId="{5844654A-0BCF-48B4-A714-2DD79C03BB9B}" srcOrd="1" destOrd="0" parTransId="{B3B37EF9-F144-4F56-9F3C-2F93D716BD02}" sibTransId="{B078F752-7B4F-4363-A301-0DD73C5F8073}"/>
    <dgm:cxn modelId="{26FB3F07-A82B-432C-9D8E-8371888A6D9B}" type="presOf" srcId="{F70E1A90-1C02-4DDF-BB8E-ABD6F45D6D24}" destId="{D364978F-88D7-4F1D-88A8-68061D7AA3D0}" srcOrd="1" destOrd="0" presId="urn:microsoft.com/office/officeart/2005/8/layout/hierarchy2"/>
    <dgm:cxn modelId="{18C875EE-A617-4577-95D6-9AE96B7477ED}" type="presOf" srcId="{13C57EC4-B3CB-4344-BBAA-6E1324202613}" destId="{0BA60ABB-9079-45E8-8E6B-6A8548890AE3}" srcOrd="1" destOrd="0" presId="urn:microsoft.com/office/officeart/2005/8/layout/hierarchy2"/>
    <dgm:cxn modelId="{6E2013BF-0637-4A9A-89C9-2D3BD1032092}" srcId="{6E6BB466-8C02-4789-B9FA-5BB8A88FDC1B}" destId="{07513720-A2B1-4DAF-8039-0974DE8A7706}" srcOrd="1" destOrd="0" parTransId="{B4DEB51E-BFEE-4E70-BB40-30EBB31DE0A7}" sibTransId="{E7A18AE8-3153-41C0-9B14-88F88F5966E4}"/>
    <dgm:cxn modelId="{C18DA4E8-1453-4259-8E33-186CF18B54F7}" type="presOf" srcId="{F70E1A90-1C02-4DDF-BB8E-ABD6F45D6D24}" destId="{B621B99D-806F-44FE-8F9A-A3A299FDE0EB}" srcOrd="0" destOrd="0" presId="urn:microsoft.com/office/officeart/2005/8/layout/hierarchy2"/>
    <dgm:cxn modelId="{80B99A36-18C0-421E-9D10-A51F19EA7B3C}" type="presOf" srcId="{4562C6B9-8E4B-4C8B-8E98-90B6DB773517}" destId="{B25C5645-EC78-4967-A213-1307BE940791}" srcOrd="1" destOrd="0" presId="urn:microsoft.com/office/officeart/2005/8/layout/hierarchy2"/>
    <dgm:cxn modelId="{E55CECB6-2CBA-4779-AFC2-18A5463D6D76}" type="presOf" srcId="{E044B540-1DC0-4294-A312-DC4B46B396FE}" destId="{AB07A44B-5EE5-4644-876F-EDF602C68C1A}" srcOrd="0" destOrd="0" presId="urn:microsoft.com/office/officeart/2005/8/layout/hierarchy2"/>
    <dgm:cxn modelId="{801F315F-ABFF-45F2-A7F7-29CFEA1D1759}" type="presOf" srcId="{B3B37EF9-F144-4F56-9F3C-2F93D716BD02}" destId="{BB83989F-77A1-4641-82A4-0429F290E041}" srcOrd="0" destOrd="0" presId="urn:microsoft.com/office/officeart/2005/8/layout/hierarchy2"/>
    <dgm:cxn modelId="{8D9C95C2-82D1-4AF6-A6DE-3DC844B192C5}" srcId="{6E6BB466-8C02-4789-B9FA-5BB8A88FDC1B}" destId="{FC243724-7832-4E23-BFE6-271F7B422784}" srcOrd="0" destOrd="0" parTransId="{7E2CDD20-6195-42DC-B955-A949F2DF00FB}" sibTransId="{E677F2B3-1CBE-4A55-A2A5-638A6B55F298}"/>
    <dgm:cxn modelId="{B6BB31EE-B70C-43DF-9DC8-EBD7F8C93B47}" type="presOf" srcId="{26B675EB-CC39-4BF6-85C9-58CF94E99825}" destId="{6504675B-08A8-4639-8A5A-1521C67F8422}" srcOrd="1" destOrd="0" presId="urn:microsoft.com/office/officeart/2005/8/layout/hierarchy2"/>
    <dgm:cxn modelId="{FF55C469-D393-4DA4-AF9C-7CA37A2BD123}" srcId="{FC243724-7832-4E23-BFE6-271F7B422784}" destId="{3C8610B5-9964-4351-8CBA-BC1886405BAF}" srcOrd="1" destOrd="0" parTransId="{E044B540-1DC0-4294-A312-DC4B46B396FE}" sibTransId="{7C1996F8-928F-4A04-9D81-FB2471F2CBB5}"/>
    <dgm:cxn modelId="{738C9642-072B-4094-A0A2-100C52208F68}" srcId="{07513720-A2B1-4DAF-8039-0974DE8A7706}" destId="{8A4D06CE-C8E3-4C38-9430-189794D5B125}" srcOrd="1" destOrd="0" parTransId="{F70E1A90-1C02-4DDF-BB8E-ABD6F45D6D24}" sibTransId="{5D667359-CC05-4335-ADE1-7C7226EB960F}"/>
    <dgm:cxn modelId="{3F799CA0-5418-49A6-80A2-61120FB47D93}" type="presOf" srcId="{B3B37EF9-F144-4F56-9F3C-2F93D716BD02}" destId="{9A3765F6-5031-4B09-A642-7A2681F1F004}" srcOrd="1" destOrd="0" presId="urn:microsoft.com/office/officeart/2005/8/layout/hierarchy2"/>
    <dgm:cxn modelId="{810F8566-CC8A-4EA4-A690-72573EFBDD0C}" type="presOf" srcId="{E044B540-1DC0-4294-A312-DC4B46B396FE}" destId="{5436CA1D-0553-4561-8B72-D446173FDFD8}" srcOrd="1" destOrd="0" presId="urn:microsoft.com/office/officeart/2005/8/layout/hierarchy2"/>
    <dgm:cxn modelId="{3614909E-3E47-458F-BC53-5E396E7CAB8A}" srcId="{6E6BB466-8C02-4789-B9FA-5BB8A88FDC1B}" destId="{D64A8BA6-89FB-4EF4-84FF-70C277F5A399}" srcOrd="3" destOrd="0" parTransId="{DE28B91A-C9B3-4F83-820B-0AF6018B6869}" sibTransId="{C72B358D-A07C-43E8-9D79-B962D5DD6086}"/>
    <dgm:cxn modelId="{01D2B8E4-2B4B-433C-8F54-A7582A5CE2C8}" type="presOf" srcId="{0C53F44D-B7B4-4FE1-858B-A58119FFBA6C}" destId="{E1A5A60E-D7C7-43DD-A4AF-871EB4E0BE97}" srcOrd="1" destOrd="0" presId="urn:microsoft.com/office/officeart/2005/8/layout/hierarchy2"/>
    <dgm:cxn modelId="{0331AF7F-A8FE-4A3C-925F-F07F2CD6DB4F}" type="presOf" srcId="{84D26533-0ADA-4385-BD41-BD05AACAABDF}" destId="{A6DA0F94-ED23-4433-AABD-3E25700CF03B}" srcOrd="0" destOrd="0" presId="urn:microsoft.com/office/officeart/2005/8/layout/hierarchy2"/>
    <dgm:cxn modelId="{A5A073A9-7E9B-4010-B7E9-3B7FC21CE429}" srcId="{FC243724-7832-4E23-BFE6-271F7B422784}" destId="{84D26533-0ADA-4385-BD41-BD05AACAABDF}" srcOrd="0" destOrd="0" parTransId="{AF2BDA66-FFCE-4D0C-9F7A-367CB4375854}" sibTransId="{3E4534F5-A810-48E2-A179-93ACBBAE2FE5}"/>
    <dgm:cxn modelId="{DC14BDEF-E985-43D8-86CA-72FA67EF3774}" type="presOf" srcId="{26B675EB-CC39-4BF6-85C9-58CF94E99825}" destId="{ED74196A-350F-4E30-8CD2-B05D5856A03B}" srcOrd="0" destOrd="0" presId="urn:microsoft.com/office/officeart/2005/8/layout/hierarchy2"/>
    <dgm:cxn modelId="{18B5EE3E-882F-4A6E-86C4-2E48ADA74A57}" type="presOf" srcId="{555297EC-D07E-47E2-AB73-D8A26ACC9F8D}" destId="{A98D7A7D-3B78-40EC-8E5C-0581AC5E96EC}" srcOrd="0" destOrd="0" presId="urn:microsoft.com/office/officeart/2005/8/layout/hierarchy2"/>
    <dgm:cxn modelId="{27FA79EC-B8EF-4712-B45C-9724857D8738}" srcId="{17CA208C-3773-4062-9544-4DEB99833464}" destId="{DFE62C2C-1F5E-48CE-862C-E829E73EF7B0}" srcOrd="0" destOrd="0" parTransId="{26B675EB-CC39-4BF6-85C9-58CF94E99825}" sibTransId="{2633E6F5-87CF-4C12-8AFE-391FDA1DF1F5}"/>
    <dgm:cxn modelId="{7231E177-4F70-4AA1-9767-6E4EB3CC75FE}" type="presOf" srcId="{3C8610B5-9964-4351-8CBA-BC1886405BAF}" destId="{579BDCBD-DBE9-4349-A7C6-5F8D75B51451}" srcOrd="0" destOrd="0" presId="urn:microsoft.com/office/officeart/2005/8/layout/hierarchy2"/>
    <dgm:cxn modelId="{A6FD00DC-64CE-451F-AC21-8E057F5F6905}" type="presOf" srcId="{AF2BDA66-FFCE-4D0C-9F7A-367CB4375854}" destId="{3877A63F-BDAB-4D19-8552-246B055029CC}" srcOrd="1" destOrd="0" presId="urn:microsoft.com/office/officeart/2005/8/layout/hierarchy2"/>
    <dgm:cxn modelId="{93E67FE8-1108-492C-B03F-24FDB952DB0A}" type="presOf" srcId="{0C53F44D-B7B4-4FE1-858B-A58119FFBA6C}" destId="{851AA51F-058C-4D94-905E-D6E3274C0BA3}" srcOrd="0" destOrd="0" presId="urn:microsoft.com/office/officeart/2005/8/layout/hierarchy2"/>
    <dgm:cxn modelId="{3D1795DE-AF8D-4ED1-9159-9A6701EB29D5}" type="presOf" srcId="{5B21FB79-1874-4CEA-A5ED-39F49B17DA70}" destId="{2B0131DA-E02E-48B8-A71A-1936B64FDECF}" srcOrd="0" destOrd="0" presId="urn:microsoft.com/office/officeart/2005/8/layout/hierarchy2"/>
    <dgm:cxn modelId="{0EB8EDE1-5A4A-47FE-BD1C-4A0086DC4177}" type="presOf" srcId="{6E6BB466-8C02-4789-B9FA-5BB8A88FDC1B}" destId="{FEECF27A-30B4-42FA-A481-D24F4925D024}" srcOrd="0" destOrd="0" presId="urn:microsoft.com/office/officeart/2005/8/layout/hierarchy2"/>
    <dgm:cxn modelId="{A550CB9D-548C-4629-9D4F-302B32E11157}" type="presOf" srcId="{17CA208C-3773-4062-9544-4DEB99833464}" destId="{4E4A8FAD-04D1-46AD-B2C9-C0B7D716FD5F}" srcOrd="0" destOrd="0" presId="urn:microsoft.com/office/officeart/2005/8/layout/hierarchy2"/>
    <dgm:cxn modelId="{100E41E0-4BBA-4C27-A3DC-AF816A4870EF}" srcId="{6E6BB466-8C02-4789-B9FA-5BB8A88FDC1B}" destId="{17CA208C-3773-4062-9544-4DEB99833464}" srcOrd="2" destOrd="0" parTransId="{C9331B23-A394-4BBA-8725-239B08B2FE1E}" sibTransId="{CF4A7C4D-774E-46D1-96BA-6EE7E0F346FD}"/>
    <dgm:cxn modelId="{0F4484F4-6602-415E-9E74-FCA5B35FA14D}" type="presOf" srcId="{DFE62C2C-1F5E-48CE-862C-E829E73EF7B0}" destId="{7865AC72-949A-4AE8-A463-9B42F16E1461}" srcOrd="0" destOrd="0" presId="urn:microsoft.com/office/officeart/2005/8/layout/hierarchy2"/>
    <dgm:cxn modelId="{BD23A9D3-1B13-4186-8C4E-C1C998ED6319}" type="presParOf" srcId="{FEECF27A-30B4-42FA-A481-D24F4925D024}" destId="{9DB34DAF-14BE-405F-A84E-3E64B413AFC6}" srcOrd="0" destOrd="0" presId="urn:microsoft.com/office/officeart/2005/8/layout/hierarchy2"/>
    <dgm:cxn modelId="{C79E990E-6E76-4C1D-8E41-291885B85E95}" type="presParOf" srcId="{9DB34DAF-14BE-405F-A84E-3E64B413AFC6}" destId="{BEABA183-6191-48F5-BD0C-51BB56672978}" srcOrd="0" destOrd="0" presId="urn:microsoft.com/office/officeart/2005/8/layout/hierarchy2"/>
    <dgm:cxn modelId="{CABE7ED2-08D6-40E9-BB63-63A48865971A}" type="presParOf" srcId="{9DB34DAF-14BE-405F-A84E-3E64B413AFC6}" destId="{70ACE2A7-8CAD-4CC5-97A4-0DDD11D801B1}" srcOrd="1" destOrd="0" presId="urn:microsoft.com/office/officeart/2005/8/layout/hierarchy2"/>
    <dgm:cxn modelId="{8F74D289-9193-4B53-A45D-CE511EB8964E}" type="presParOf" srcId="{70ACE2A7-8CAD-4CC5-97A4-0DDD11D801B1}" destId="{105D4DE6-1C52-4D36-9D50-9E711071E611}" srcOrd="0" destOrd="0" presId="urn:microsoft.com/office/officeart/2005/8/layout/hierarchy2"/>
    <dgm:cxn modelId="{F8E35053-81F0-4AB9-A252-84A588596B69}" type="presParOf" srcId="{105D4DE6-1C52-4D36-9D50-9E711071E611}" destId="{3877A63F-BDAB-4D19-8552-246B055029CC}" srcOrd="0" destOrd="0" presId="urn:microsoft.com/office/officeart/2005/8/layout/hierarchy2"/>
    <dgm:cxn modelId="{2B5ED04B-9B39-4831-9F51-5C477B29C012}" type="presParOf" srcId="{70ACE2A7-8CAD-4CC5-97A4-0DDD11D801B1}" destId="{1ECAB80F-368A-4895-9F4E-8E423EC57B3C}" srcOrd="1" destOrd="0" presId="urn:microsoft.com/office/officeart/2005/8/layout/hierarchy2"/>
    <dgm:cxn modelId="{5BA247BE-66AD-461D-8C8A-E96DF74EEF33}" type="presParOf" srcId="{1ECAB80F-368A-4895-9F4E-8E423EC57B3C}" destId="{A6DA0F94-ED23-4433-AABD-3E25700CF03B}" srcOrd="0" destOrd="0" presId="urn:microsoft.com/office/officeart/2005/8/layout/hierarchy2"/>
    <dgm:cxn modelId="{E59211A1-E067-41FD-963C-6578C577AFDD}" type="presParOf" srcId="{1ECAB80F-368A-4895-9F4E-8E423EC57B3C}" destId="{5D7DD9CC-08B3-4913-86B2-D8EBC19522CE}" srcOrd="1" destOrd="0" presId="urn:microsoft.com/office/officeart/2005/8/layout/hierarchy2"/>
    <dgm:cxn modelId="{42B57B4C-3DD3-41E9-895D-DE2DDCFCD560}" type="presParOf" srcId="{70ACE2A7-8CAD-4CC5-97A4-0DDD11D801B1}" destId="{AB07A44B-5EE5-4644-876F-EDF602C68C1A}" srcOrd="2" destOrd="0" presId="urn:microsoft.com/office/officeart/2005/8/layout/hierarchy2"/>
    <dgm:cxn modelId="{CAF99D99-DF33-4936-8D7A-37B37A120793}" type="presParOf" srcId="{AB07A44B-5EE5-4644-876F-EDF602C68C1A}" destId="{5436CA1D-0553-4561-8B72-D446173FDFD8}" srcOrd="0" destOrd="0" presId="urn:microsoft.com/office/officeart/2005/8/layout/hierarchy2"/>
    <dgm:cxn modelId="{0E2703BE-5834-402C-AE9F-A2411B1A7DA6}" type="presParOf" srcId="{70ACE2A7-8CAD-4CC5-97A4-0DDD11D801B1}" destId="{79D670C8-ED9E-4565-BD8B-6EA0FD6B19E6}" srcOrd="3" destOrd="0" presId="urn:microsoft.com/office/officeart/2005/8/layout/hierarchy2"/>
    <dgm:cxn modelId="{E3F8AC3A-DC36-46E3-B072-30B071F9E5A2}" type="presParOf" srcId="{79D670C8-ED9E-4565-BD8B-6EA0FD6B19E6}" destId="{579BDCBD-DBE9-4349-A7C6-5F8D75B51451}" srcOrd="0" destOrd="0" presId="urn:microsoft.com/office/officeart/2005/8/layout/hierarchy2"/>
    <dgm:cxn modelId="{FF637BA2-1CA8-48C9-AA55-8ECDBFAA3B67}" type="presParOf" srcId="{79D670C8-ED9E-4565-BD8B-6EA0FD6B19E6}" destId="{383B15A3-B1CB-4A2C-86D4-3D9C2BC77361}" srcOrd="1" destOrd="0" presId="urn:microsoft.com/office/officeart/2005/8/layout/hierarchy2"/>
    <dgm:cxn modelId="{B7616050-A34E-471A-BBC1-1EF3853F5E77}" type="presParOf" srcId="{FEECF27A-30B4-42FA-A481-D24F4925D024}" destId="{D04023F4-6070-4896-AFD1-1911EB229D20}" srcOrd="1" destOrd="0" presId="urn:microsoft.com/office/officeart/2005/8/layout/hierarchy2"/>
    <dgm:cxn modelId="{121D8270-8211-4468-B2B2-CCD419227198}" type="presParOf" srcId="{D04023F4-6070-4896-AFD1-1911EB229D20}" destId="{7594A03A-CCF9-43F5-9114-13B3770CF371}" srcOrd="0" destOrd="0" presId="urn:microsoft.com/office/officeart/2005/8/layout/hierarchy2"/>
    <dgm:cxn modelId="{35CDD8A4-DA68-4BFF-8811-FE5FBC3BC52E}" type="presParOf" srcId="{D04023F4-6070-4896-AFD1-1911EB229D20}" destId="{AD562B32-22E5-4998-95FA-69C7EBF3835B}" srcOrd="1" destOrd="0" presId="urn:microsoft.com/office/officeart/2005/8/layout/hierarchy2"/>
    <dgm:cxn modelId="{119DC13D-C234-493D-92F7-7371D33575EB}" type="presParOf" srcId="{AD562B32-22E5-4998-95FA-69C7EBF3835B}" destId="{DFD63481-B226-4AF7-B362-6D32B6A4924C}" srcOrd="0" destOrd="0" presId="urn:microsoft.com/office/officeart/2005/8/layout/hierarchy2"/>
    <dgm:cxn modelId="{43637321-549F-4CB5-A987-F882AAE3B081}" type="presParOf" srcId="{DFD63481-B226-4AF7-B362-6D32B6A4924C}" destId="{B25C5645-EC78-4967-A213-1307BE940791}" srcOrd="0" destOrd="0" presId="urn:microsoft.com/office/officeart/2005/8/layout/hierarchy2"/>
    <dgm:cxn modelId="{AB4E8879-AEC3-469D-8B8D-542DCBF34BC9}" type="presParOf" srcId="{AD562B32-22E5-4998-95FA-69C7EBF3835B}" destId="{52FB6167-4014-48D9-ACD3-E680983BA609}" srcOrd="1" destOrd="0" presId="urn:microsoft.com/office/officeart/2005/8/layout/hierarchy2"/>
    <dgm:cxn modelId="{026D8BEE-0907-4BB0-8424-DF045EFC205B}" type="presParOf" srcId="{52FB6167-4014-48D9-ACD3-E680983BA609}" destId="{2B0131DA-E02E-48B8-A71A-1936B64FDECF}" srcOrd="0" destOrd="0" presId="urn:microsoft.com/office/officeart/2005/8/layout/hierarchy2"/>
    <dgm:cxn modelId="{CC1ED5B5-42A9-4BE7-9B9F-8F420F8317D0}" type="presParOf" srcId="{52FB6167-4014-48D9-ACD3-E680983BA609}" destId="{D8C80C0D-2B82-4AF8-A960-B07669394BC4}" srcOrd="1" destOrd="0" presId="urn:microsoft.com/office/officeart/2005/8/layout/hierarchy2"/>
    <dgm:cxn modelId="{705CBA5A-33BD-4C1D-80A0-CD51E526A3B2}" type="presParOf" srcId="{AD562B32-22E5-4998-95FA-69C7EBF3835B}" destId="{B621B99D-806F-44FE-8F9A-A3A299FDE0EB}" srcOrd="2" destOrd="0" presId="urn:microsoft.com/office/officeart/2005/8/layout/hierarchy2"/>
    <dgm:cxn modelId="{C78D4142-6693-4E74-9154-D87B833B7F74}" type="presParOf" srcId="{B621B99D-806F-44FE-8F9A-A3A299FDE0EB}" destId="{D364978F-88D7-4F1D-88A8-68061D7AA3D0}" srcOrd="0" destOrd="0" presId="urn:microsoft.com/office/officeart/2005/8/layout/hierarchy2"/>
    <dgm:cxn modelId="{2FD009B1-D588-498B-A999-DAB4477954EA}" type="presParOf" srcId="{AD562B32-22E5-4998-95FA-69C7EBF3835B}" destId="{6B31AE51-8555-4726-836E-FB3B90AF1B37}" srcOrd="3" destOrd="0" presId="urn:microsoft.com/office/officeart/2005/8/layout/hierarchy2"/>
    <dgm:cxn modelId="{A0678714-AD66-496C-A5DB-1CEF6CA83976}" type="presParOf" srcId="{6B31AE51-8555-4726-836E-FB3B90AF1B37}" destId="{E4717FF8-2758-4276-8441-4B78A471111C}" srcOrd="0" destOrd="0" presId="urn:microsoft.com/office/officeart/2005/8/layout/hierarchy2"/>
    <dgm:cxn modelId="{2A038947-4B9E-4308-BA1F-58E03C97EC5C}" type="presParOf" srcId="{6B31AE51-8555-4726-836E-FB3B90AF1B37}" destId="{5CCB5B02-DE10-43F8-A1D8-3F90DE9F01CC}" srcOrd="1" destOrd="0" presId="urn:microsoft.com/office/officeart/2005/8/layout/hierarchy2"/>
    <dgm:cxn modelId="{500241E1-A400-4684-B3C4-F3504498C649}" type="presParOf" srcId="{FEECF27A-30B4-42FA-A481-D24F4925D024}" destId="{D338E499-6DEE-4D00-8E03-1EE03AFC6A4B}" srcOrd="2" destOrd="0" presId="urn:microsoft.com/office/officeart/2005/8/layout/hierarchy2"/>
    <dgm:cxn modelId="{A80C3695-EB95-4F32-A827-12A982D04BA1}" type="presParOf" srcId="{D338E499-6DEE-4D00-8E03-1EE03AFC6A4B}" destId="{4E4A8FAD-04D1-46AD-B2C9-C0B7D716FD5F}" srcOrd="0" destOrd="0" presId="urn:microsoft.com/office/officeart/2005/8/layout/hierarchy2"/>
    <dgm:cxn modelId="{B5ECA593-B21F-44AD-9259-5295B5F87BB8}" type="presParOf" srcId="{D338E499-6DEE-4D00-8E03-1EE03AFC6A4B}" destId="{4EAFF4CB-E028-4FDA-89CE-392726E6A57D}" srcOrd="1" destOrd="0" presId="urn:microsoft.com/office/officeart/2005/8/layout/hierarchy2"/>
    <dgm:cxn modelId="{08C9DA7C-F7D0-4535-9F02-7643B713FC72}" type="presParOf" srcId="{4EAFF4CB-E028-4FDA-89CE-392726E6A57D}" destId="{ED74196A-350F-4E30-8CD2-B05D5856A03B}" srcOrd="0" destOrd="0" presId="urn:microsoft.com/office/officeart/2005/8/layout/hierarchy2"/>
    <dgm:cxn modelId="{142D3F3D-8CBC-453B-807A-48859DB48311}" type="presParOf" srcId="{ED74196A-350F-4E30-8CD2-B05D5856A03B}" destId="{6504675B-08A8-4639-8A5A-1521C67F8422}" srcOrd="0" destOrd="0" presId="urn:microsoft.com/office/officeart/2005/8/layout/hierarchy2"/>
    <dgm:cxn modelId="{65F88F23-CF18-48F0-893C-818600F2B446}" type="presParOf" srcId="{4EAFF4CB-E028-4FDA-89CE-392726E6A57D}" destId="{64A1AFAE-E6F3-4E41-A202-32E02FF679E4}" srcOrd="1" destOrd="0" presId="urn:microsoft.com/office/officeart/2005/8/layout/hierarchy2"/>
    <dgm:cxn modelId="{B2B08A6F-BEC9-4FDF-A978-A86E0C76B71D}" type="presParOf" srcId="{64A1AFAE-E6F3-4E41-A202-32E02FF679E4}" destId="{7865AC72-949A-4AE8-A463-9B42F16E1461}" srcOrd="0" destOrd="0" presId="urn:microsoft.com/office/officeart/2005/8/layout/hierarchy2"/>
    <dgm:cxn modelId="{6183D005-60EE-4D3B-9563-51C3750CEF5A}" type="presParOf" srcId="{64A1AFAE-E6F3-4E41-A202-32E02FF679E4}" destId="{AF8DA1F7-EC76-49B6-88DC-9DE25FB5505B}" srcOrd="1" destOrd="0" presId="urn:microsoft.com/office/officeart/2005/8/layout/hierarchy2"/>
    <dgm:cxn modelId="{3A3535C4-0E16-4D4A-9914-01EF4652EE5F}" type="presParOf" srcId="{4EAFF4CB-E028-4FDA-89CE-392726E6A57D}" destId="{BB83989F-77A1-4641-82A4-0429F290E041}" srcOrd="2" destOrd="0" presId="urn:microsoft.com/office/officeart/2005/8/layout/hierarchy2"/>
    <dgm:cxn modelId="{396D0B2B-1999-4A04-A80B-EBE9312085CE}" type="presParOf" srcId="{BB83989F-77A1-4641-82A4-0429F290E041}" destId="{9A3765F6-5031-4B09-A642-7A2681F1F004}" srcOrd="0" destOrd="0" presId="urn:microsoft.com/office/officeart/2005/8/layout/hierarchy2"/>
    <dgm:cxn modelId="{8F118799-71CF-4556-8DB7-011407931EEE}" type="presParOf" srcId="{4EAFF4CB-E028-4FDA-89CE-392726E6A57D}" destId="{F0B50DCD-A707-4E45-84E1-42F6C9C25FBF}" srcOrd="3" destOrd="0" presId="urn:microsoft.com/office/officeart/2005/8/layout/hierarchy2"/>
    <dgm:cxn modelId="{6DB66A8F-B030-4DB4-9B3B-A17A03334147}" type="presParOf" srcId="{F0B50DCD-A707-4E45-84E1-42F6C9C25FBF}" destId="{45A581C1-9DF7-413C-8CBE-0AB336F2EC22}" srcOrd="0" destOrd="0" presId="urn:microsoft.com/office/officeart/2005/8/layout/hierarchy2"/>
    <dgm:cxn modelId="{64FD88F8-EB65-498B-8321-B500E28CBBAC}" type="presParOf" srcId="{F0B50DCD-A707-4E45-84E1-42F6C9C25FBF}" destId="{69441F60-57E0-44DF-9E2D-2578786CD425}" srcOrd="1" destOrd="0" presId="urn:microsoft.com/office/officeart/2005/8/layout/hierarchy2"/>
    <dgm:cxn modelId="{BD7DA370-174D-485C-A904-529944DD60F6}" type="presParOf" srcId="{FEECF27A-30B4-42FA-A481-D24F4925D024}" destId="{E5E7FDA3-774C-4992-80B8-CCF6617043D6}" srcOrd="3" destOrd="0" presId="urn:microsoft.com/office/officeart/2005/8/layout/hierarchy2"/>
    <dgm:cxn modelId="{F6DE5B1D-8250-4665-B7C8-7D4309F3C7B3}" type="presParOf" srcId="{E5E7FDA3-774C-4992-80B8-CCF6617043D6}" destId="{94E2C5BB-7BD6-4977-9DC5-4C914F135477}" srcOrd="0" destOrd="0" presId="urn:microsoft.com/office/officeart/2005/8/layout/hierarchy2"/>
    <dgm:cxn modelId="{F18AC817-9EAB-4421-BD56-99BDBDA17945}" type="presParOf" srcId="{E5E7FDA3-774C-4992-80B8-CCF6617043D6}" destId="{FA1B409B-A4CB-4EE7-A0FC-4E95063688E2}" srcOrd="1" destOrd="0" presId="urn:microsoft.com/office/officeart/2005/8/layout/hierarchy2"/>
    <dgm:cxn modelId="{555E7E4E-C33C-4493-8726-665B2280D30C}" type="presParOf" srcId="{FA1B409B-A4CB-4EE7-A0FC-4E95063688E2}" destId="{F1B1E89F-C595-416E-874E-207481E6C4D6}" srcOrd="0" destOrd="0" presId="urn:microsoft.com/office/officeart/2005/8/layout/hierarchy2"/>
    <dgm:cxn modelId="{5D556CF5-D08E-4B9E-98FF-D8BCB0462A7B}" type="presParOf" srcId="{F1B1E89F-C595-416E-874E-207481E6C4D6}" destId="{0BA60ABB-9079-45E8-8E6B-6A8548890AE3}" srcOrd="0" destOrd="0" presId="urn:microsoft.com/office/officeart/2005/8/layout/hierarchy2"/>
    <dgm:cxn modelId="{E629262C-87B0-4E7A-AC28-637A6D7329E8}" type="presParOf" srcId="{FA1B409B-A4CB-4EE7-A0FC-4E95063688E2}" destId="{EABD94FA-0C75-4DA7-AD76-4E5D5579C2DD}" srcOrd="1" destOrd="0" presId="urn:microsoft.com/office/officeart/2005/8/layout/hierarchy2"/>
    <dgm:cxn modelId="{F578C533-C3D2-4BA5-8ED1-7F49FD3BA498}" type="presParOf" srcId="{EABD94FA-0C75-4DA7-AD76-4E5D5579C2DD}" destId="{A98D7A7D-3B78-40EC-8E5C-0581AC5E96EC}" srcOrd="0" destOrd="0" presId="urn:microsoft.com/office/officeart/2005/8/layout/hierarchy2"/>
    <dgm:cxn modelId="{36AC227F-B97C-40F4-8318-E561AD92669B}" type="presParOf" srcId="{EABD94FA-0C75-4DA7-AD76-4E5D5579C2DD}" destId="{72DBFCD9-1F4D-4D4D-813E-22DF46581F4F}" srcOrd="1" destOrd="0" presId="urn:microsoft.com/office/officeart/2005/8/layout/hierarchy2"/>
    <dgm:cxn modelId="{AD939FC9-9A8D-4164-A26B-B39904761572}" type="presParOf" srcId="{FA1B409B-A4CB-4EE7-A0FC-4E95063688E2}" destId="{851AA51F-058C-4D94-905E-D6E3274C0BA3}" srcOrd="2" destOrd="0" presId="urn:microsoft.com/office/officeart/2005/8/layout/hierarchy2"/>
    <dgm:cxn modelId="{5DB03500-B206-4F33-8C75-FBFBF53F9296}" type="presParOf" srcId="{851AA51F-058C-4D94-905E-D6E3274C0BA3}" destId="{E1A5A60E-D7C7-43DD-A4AF-871EB4E0BE97}" srcOrd="0" destOrd="0" presId="urn:microsoft.com/office/officeart/2005/8/layout/hierarchy2"/>
    <dgm:cxn modelId="{AD32CF4D-B2AF-4E55-8B59-D97BEC455FA6}" type="presParOf" srcId="{FA1B409B-A4CB-4EE7-A0FC-4E95063688E2}" destId="{895B02CA-DBAB-4D4A-AEDE-F3758FE6C985}" srcOrd="3" destOrd="0" presId="urn:microsoft.com/office/officeart/2005/8/layout/hierarchy2"/>
    <dgm:cxn modelId="{BDCDDD52-D2F8-4B1A-8635-94DCE324E2B3}" type="presParOf" srcId="{895B02CA-DBAB-4D4A-AEDE-F3758FE6C985}" destId="{B42638FF-BF10-48F8-89CF-A65AFD613285}" srcOrd="0" destOrd="0" presId="urn:microsoft.com/office/officeart/2005/8/layout/hierarchy2"/>
    <dgm:cxn modelId="{CE781025-73B3-4CD7-8500-B7C8FC760724}" type="presParOf" srcId="{895B02CA-DBAB-4D4A-AEDE-F3758FE6C985}" destId="{915EA6A2-9A50-47FF-8901-269078E53E0C}" srcOrd="1" destOrd="0" presId="urn:microsoft.com/office/officeart/2005/8/layout/hierarchy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E5D93F-AF8D-4707-8E6C-1F45D6D67022}" type="datetimeFigureOut">
              <a:rPr lang="es-ES" smtClean="0"/>
              <a:pPr/>
              <a:t>24/07/2018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0ED02D-0E59-4A0E-B224-C1DB3154629F}" type="slidenum">
              <a:rPr lang="es-ES" smtClean="0"/>
              <a:pPr/>
              <a:t>‹#›</a:t>
            </a:fld>
            <a:endParaRPr lang="es-ES"/>
          </a:p>
        </p:txBody>
      </p:sp>
    </p:spTree>
    <p:extLst>
      <p:ext uri="{BB962C8B-B14F-4D97-AF65-F5344CB8AC3E}">
        <p14:creationId xmlns:p14="http://schemas.microsoft.com/office/powerpoint/2010/main" xmlns="" val="904210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E5D93F-AF8D-4707-8E6C-1F45D6D67022}" type="datetimeFigureOut">
              <a:rPr lang="es-ES" smtClean="0"/>
              <a:pPr/>
              <a:t>24/07/2018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0ED02D-0E59-4A0E-B224-C1DB3154629F}" type="slidenum">
              <a:rPr lang="es-ES" smtClean="0"/>
              <a:pPr/>
              <a:t>‹#›</a:t>
            </a:fld>
            <a:endParaRPr lang="es-ES"/>
          </a:p>
        </p:txBody>
      </p:sp>
    </p:spTree>
    <p:extLst>
      <p:ext uri="{BB962C8B-B14F-4D97-AF65-F5344CB8AC3E}">
        <p14:creationId xmlns:p14="http://schemas.microsoft.com/office/powerpoint/2010/main" xmlns="" val="16508706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E5D93F-AF8D-4707-8E6C-1F45D6D67022}" type="datetimeFigureOut">
              <a:rPr lang="es-ES" smtClean="0"/>
              <a:pPr/>
              <a:t>24/07/2018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0ED02D-0E59-4A0E-B224-C1DB3154629F}" type="slidenum">
              <a:rPr lang="es-ES" smtClean="0"/>
              <a:pPr/>
              <a:t>‹#›</a:t>
            </a:fld>
            <a:endParaRPr lang="es-ES"/>
          </a:p>
        </p:txBody>
      </p:sp>
    </p:spTree>
    <p:extLst>
      <p:ext uri="{BB962C8B-B14F-4D97-AF65-F5344CB8AC3E}">
        <p14:creationId xmlns:p14="http://schemas.microsoft.com/office/powerpoint/2010/main" xmlns="" val="12632028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2A6C-16E6-4641-B487-3A81D2C4D24A}" type="datetimeFigureOut">
              <a:rPr lang="es-ES" smtClean="0"/>
              <a:pPr/>
              <a:t>24/07/2018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E45118E-8613-47D9-9B1A-B0653DF4390A}" type="slidenum">
              <a:rPr lang="es-ES" smtClean="0"/>
              <a:pPr/>
              <a:t>‹#›</a:t>
            </a:fld>
            <a:endParaRPr lang="es-ES"/>
          </a:p>
        </p:txBody>
      </p:sp>
    </p:spTree>
    <p:extLst>
      <p:ext uri="{BB962C8B-B14F-4D97-AF65-F5344CB8AC3E}">
        <p14:creationId xmlns:p14="http://schemas.microsoft.com/office/powerpoint/2010/main" xmlns="" val="363186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E5D93F-AF8D-4707-8E6C-1F45D6D67022}" type="datetimeFigureOut">
              <a:rPr lang="es-ES" smtClean="0"/>
              <a:pPr/>
              <a:t>24/07/2018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0ED02D-0E59-4A0E-B224-C1DB3154629F}" type="slidenum">
              <a:rPr lang="es-ES" smtClean="0"/>
              <a:pPr/>
              <a:t>‹#›</a:t>
            </a:fld>
            <a:endParaRPr lang="es-ES"/>
          </a:p>
        </p:txBody>
      </p:sp>
    </p:spTree>
    <p:extLst>
      <p:ext uri="{BB962C8B-B14F-4D97-AF65-F5344CB8AC3E}">
        <p14:creationId xmlns:p14="http://schemas.microsoft.com/office/powerpoint/2010/main" xmlns="" val="17045716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FE5D93F-AF8D-4707-8E6C-1F45D6D67022}" type="datetimeFigureOut">
              <a:rPr lang="es-ES" smtClean="0"/>
              <a:pPr/>
              <a:t>24/07/2018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0ED02D-0E59-4A0E-B224-C1DB3154629F}" type="slidenum">
              <a:rPr lang="es-ES" smtClean="0"/>
              <a:pPr/>
              <a:t>‹#›</a:t>
            </a:fld>
            <a:endParaRPr lang="es-ES"/>
          </a:p>
        </p:txBody>
      </p:sp>
    </p:spTree>
    <p:extLst>
      <p:ext uri="{BB962C8B-B14F-4D97-AF65-F5344CB8AC3E}">
        <p14:creationId xmlns:p14="http://schemas.microsoft.com/office/powerpoint/2010/main" xmlns="" val="944548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FE5D93F-AF8D-4707-8E6C-1F45D6D67022}" type="datetimeFigureOut">
              <a:rPr lang="es-ES" smtClean="0"/>
              <a:pPr/>
              <a:t>24/07/2018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0ED02D-0E59-4A0E-B224-C1DB3154629F}" type="slidenum">
              <a:rPr lang="es-ES" smtClean="0"/>
              <a:pPr/>
              <a:t>‹#›</a:t>
            </a:fld>
            <a:endParaRPr lang="es-ES"/>
          </a:p>
        </p:txBody>
      </p:sp>
    </p:spTree>
    <p:extLst>
      <p:ext uri="{BB962C8B-B14F-4D97-AF65-F5344CB8AC3E}">
        <p14:creationId xmlns:p14="http://schemas.microsoft.com/office/powerpoint/2010/main" xmlns="" val="73207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E5D93F-AF8D-4707-8E6C-1F45D6D67022}" type="datetimeFigureOut">
              <a:rPr lang="es-ES" smtClean="0"/>
              <a:pPr/>
              <a:t>24/07/2018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B0ED02D-0E59-4A0E-B224-C1DB3154629F}" type="slidenum">
              <a:rPr lang="es-ES" smtClean="0"/>
              <a:pPr/>
              <a:t>‹#›</a:t>
            </a:fld>
            <a:endParaRPr lang="es-ES"/>
          </a:p>
        </p:txBody>
      </p:sp>
    </p:spTree>
    <p:extLst>
      <p:ext uri="{BB962C8B-B14F-4D97-AF65-F5344CB8AC3E}">
        <p14:creationId xmlns:p14="http://schemas.microsoft.com/office/powerpoint/2010/main" xmlns="" val="19333159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FE5D93F-AF8D-4707-8E6C-1F45D6D67022}" type="datetimeFigureOut">
              <a:rPr lang="es-ES" smtClean="0"/>
              <a:pPr/>
              <a:t>24/07/2018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B0ED02D-0E59-4A0E-B224-C1DB3154629F}" type="slidenum">
              <a:rPr lang="es-ES" smtClean="0"/>
              <a:pPr/>
              <a:t>‹#›</a:t>
            </a:fld>
            <a:endParaRPr lang="es-ES"/>
          </a:p>
        </p:txBody>
      </p:sp>
    </p:spTree>
    <p:extLst>
      <p:ext uri="{BB962C8B-B14F-4D97-AF65-F5344CB8AC3E}">
        <p14:creationId xmlns:p14="http://schemas.microsoft.com/office/powerpoint/2010/main" xmlns="" val="859600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5D93F-AF8D-4707-8E6C-1F45D6D67022}" type="datetimeFigureOut">
              <a:rPr lang="es-ES" smtClean="0"/>
              <a:pPr/>
              <a:t>24/07/2018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B0ED02D-0E59-4A0E-B224-C1DB3154629F}" type="slidenum">
              <a:rPr lang="es-ES" smtClean="0"/>
              <a:pPr/>
              <a:t>‹#›</a:t>
            </a:fld>
            <a:endParaRPr lang="es-ES"/>
          </a:p>
        </p:txBody>
      </p:sp>
    </p:spTree>
    <p:extLst>
      <p:ext uri="{BB962C8B-B14F-4D97-AF65-F5344CB8AC3E}">
        <p14:creationId xmlns:p14="http://schemas.microsoft.com/office/powerpoint/2010/main" xmlns="" val="4011964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FE5D93F-AF8D-4707-8E6C-1F45D6D67022}" type="datetimeFigureOut">
              <a:rPr lang="es-ES" smtClean="0"/>
              <a:pPr/>
              <a:t>24/07/2018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0ED02D-0E59-4A0E-B224-C1DB3154629F}" type="slidenum">
              <a:rPr lang="es-ES" smtClean="0"/>
              <a:pPr/>
              <a:t>‹#›</a:t>
            </a:fld>
            <a:endParaRPr lang="es-ES"/>
          </a:p>
        </p:txBody>
      </p:sp>
    </p:spTree>
    <p:extLst>
      <p:ext uri="{BB962C8B-B14F-4D97-AF65-F5344CB8AC3E}">
        <p14:creationId xmlns:p14="http://schemas.microsoft.com/office/powerpoint/2010/main" xmlns="" val="2126893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FE5D93F-AF8D-4707-8E6C-1F45D6D67022}" type="datetimeFigureOut">
              <a:rPr lang="es-ES" smtClean="0"/>
              <a:pPr/>
              <a:t>24/07/2018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0ED02D-0E59-4A0E-B224-C1DB3154629F}" type="slidenum">
              <a:rPr lang="es-ES" smtClean="0"/>
              <a:pPr/>
              <a:t>‹#›</a:t>
            </a:fld>
            <a:endParaRPr lang="es-ES"/>
          </a:p>
        </p:txBody>
      </p:sp>
    </p:spTree>
    <p:extLst>
      <p:ext uri="{BB962C8B-B14F-4D97-AF65-F5344CB8AC3E}">
        <p14:creationId xmlns:p14="http://schemas.microsoft.com/office/powerpoint/2010/main" xmlns="" val="15279780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5D93F-AF8D-4707-8E6C-1F45D6D67022}" type="datetimeFigureOut">
              <a:rPr lang="es-ES" smtClean="0"/>
              <a:pPr/>
              <a:t>24/07/2018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ED02D-0E59-4A0E-B224-C1DB3154629F}" type="slidenum">
              <a:rPr lang="es-ES" smtClean="0"/>
              <a:pPr/>
              <a:t>‹#›</a:t>
            </a:fld>
            <a:endParaRPr lang="es-ES"/>
          </a:p>
        </p:txBody>
      </p:sp>
    </p:spTree>
    <p:extLst>
      <p:ext uri="{BB962C8B-B14F-4D97-AF65-F5344CB8AC3E}">
        <p14:creationId xmlns:p14="http://schemas.microsoft.com/office/powerpoint/2010/main" xmlns="" val="81327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82A6C-16E6-4641-B487-3A81D2C4D24A}" type="datetimeFigureOut">
              <a:rPr lang="es-ES" smtClean="0"/>
              <a:pPr/>
              <a:t>24/07/2018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5118E-8613-47D9-9B1A-B0653DF4390A}" type="slidenum">
              <a:rPr lang="es-ES" smtClean="0"/>
              <a:pPr/>
              <a:t>‹#›</a:t>
            </a:fld>
            <a:endParaRPr lang="es-ES"/>
          </a:p>
        </p:txBody>
      </p:sp>
    </p:spTree>
    <p:extLst>
      <p:ext uri="{BB962C8B-B14F-4D97-AF65-F5344CB8AC3E}">
        <p14:creationId xmlns:p14="http://schemas.microsoft.com/office/powerpoint/2010/main" xmlns="" val="2909583336"/>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8.jpeg"/><Relationship Id="rId3" Type="http://schemas.microsoft.com/office/2007/relationships/hdphoto" Target="../media/hdphoto3.wdp"/><Relationship Id="rId7" Type="http://schemas.openxmlformats.org/officeDocument/2006/relationships/diagramQuickStyle" Target="../diagrams/quickStyle1.xml"/><Relationship Id="rId12"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microsoft.com/office/2007/relationships/hdphoto" Target="../media/hdphoto4.wdp"/><Relationship Id="rId5" Type="http://schemas.openxmlformats.org/officeDocument/2006/relationships/diagramData" Target="../diagrams/data1.xml"/><Relationship Id="rId4" Type="http://schemas.openxmlformats.org/officeDocument/2006/relationships/image" Target="../media/image15.jpe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2E76EBED-0B00-47EA-97EF-1204259CE868}"/>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801291" y="0"/>
            <a:ext cx="5342709" cy="6858000"/>
          </a:xfrm>
          <a:prstGeom prst="rect">
            <a:avLst/>
          </a:prstGeom>
          <a:ln>
            <a:noFill/>
          </a:ln>
          <a:effectLst>
            <a:softEdge rad="112500"/>
          </a:effectLst>
        </p:spPr>
      </p:pic>
      <p:sp>
        <p:nvSpPr>
          <p:cNvPr id="4" name="CuadroTexto 3">
            <a:extLst>
              <a:ext uri="{FF2B5EF4-FFF2-40B4-BE49-F238E27FC236}">
                <a16:creationId xmlns:a16="http://schemas.microsoft.com/office/drawing/2014/main" xmlns="" id="{A55710EF-B402-4B0F-BEBC-584E5B7301C3}"/>
              </a:ext>
            </a:extLst>
          </p:cNvPr>
          <p:cNvSpPr txBox="1"/>
          <p:nvPr/>
        </p:nvSpPr>
        <p:spPr>
          <a:xfrm>
            <a:off x="-1" y="379563"/>
            <a:ext cx="3971109" cy="2785378"/>
          </a:xfrm>
          <a:prstGeom prst="rect">
            <a:avLst/>
          </a:prstGeom>
          <a:noFill/>
        </p:spPr>
        <p:txBody>
          <a:bodyPr wrap="square" rtlCol="0">
            <a:spAutoFit/>
          </a:bodyPr>
          <a:lstStyle>
            <a:defPPr>
              <a:defRPr lang="es-ES"/>
            </a:defPPr>
            <a:lvl1pPr algn="ctr" defTabSz="914400">
              <a:defRPr sz="4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vl2pPr defTabSz="914400"/>
            <a:lvl3pPr defTabSz="914400"/>
            <a:lvl4pPr defTabSz="914400"/>
            <a:lvl5pPr defTabSz="914400"/>
            <a:lvl6pPr defTabSz="914400"/>
            <a:lvl7pPr defTabSz="914400"/>
            <a:lvl8pPr defTabSz="914400"/>
            <a:lvl9pPr defTabSz="914400"/>
          </a:lstStyle>
          <a:p>
            <a:pPr>
              <a:lnSpc>
                <a:spcPts val="7000"/>
              </a:lnSpc>
            </a:pPr>
            <a:r>
              <a:rPr lang="ro-RO" sz="4800" dirty="0">
                <a:ln w="24500" cmpd="dbl">
                  <a:solidFill>
                    <a:srgbClr val="755C15"/>
                  </a:solidFill>
                  <a:prstDash val="solid"/>
                  <a:miter lim="800000"/>
                </a:ln>
              </a:rPr>
              <a:t>PRIMII CONDUCĂTORI AI </a:t>
            </a:r>
            <a:r>
              <a:rPr lang="ro-RO" sz="4800" dirty="0" smtClean="0">
                <a:ln w="24500" cmpd="dbl">
                  <a:solidFill>
                    <a:srgbClr val="755C15"/>
                  </a:solidFill>
                  <a:prstDash val="solid"/>
                  <a:miter lim="800000"/>
                </a:ln>
              </a:rPr>
              <a:t>BISERICII</a:t>
            </a:r>
            <a:endParaRPr lang="ro-RO" sz="4800" dirty="0">
              <a:ln w="24500" cmpd="dbl">
                <a:solidFill>
                  <a:srgbClr val="755C15"/>
                </a:solidFill>
                <a:prstDash val="solid"/>
                <a:miter lim="800000"/>
              </a:ln>
            </a:endParaRPr>
          </a:p>
        </p:txBody>
      </p:sp>
      <p:sp>
        <p:nvSpPr>
          <p:cNvPr id="5" name="CuadroTexto 4">
            <a:extLst>
              <a:ext uri="{FF2B5EF4-FFF2-40B4-BE49-F238E27FC236}">
                <a16:creationId xmlns:a16="http://schemas.microsoft.com/office/drawing/2014/main" xmlns="" id="{4F0DD014-80E8-428C-89F8-AD4A6588E39E}"/>
              </a:ext>
            </a:extLst>
          </p:cNvPr>
          <p:cNvSpPr txBox="1"/>
          <p:nvPr/>
        </p:nvSpPr>
        <p:spPr>
          <a:xfrm>
            <a:off x="591942" y="6022841"/>
            <a:ext cx="2191109" cy="646331"/>
          </a:xfrm>
          <a:prstGeom prst="rect">
            <a:avLst/>
          </a:prstGeom>
          <a:noFill/>
        </p:spPr>
        <p:txBody>
          <a:bodyPr wrap="square" rtlCol="0">
            <a:spAutoFit/>
          </a:bodyPr>
          <a:lstStyle/>
          <a:p>
            <a:pPr algn="ctr"/>
            <a:r>
              <a:rPr lang="ro-RO" b="1" dirty="0" smtClean="0">
                <a:solidFill>
                  <a:srgbClr val="E8CD80"/>
                </a:solidFill>
                <a:effectLst>
                  <a:outerShdw blurRad="38100" dist="38100" dir="2700000" algn="tl">
                    <a:srgbClr val="000000">
                      <a:alpha val="43137"/>
                    </a:srgbClr>
                  </a:outerShdw>
                </a:effectLst>
              </a:rPr>
              <a:t>Studiul 4 pentru </a:t>
            </a:r>
            <a:endParaRPr lang="ro-RO" b="1" dirty="0">
              <a:solidFill>
                <a:srgbClr val="E8CD80"/>
              </a:solidFill>
              <a:effectLst>
                <a:outerShdw blurRad="38100" dist="38100" dir="2700000" algn="tl">
                  <a:srgbClr val="000000">
                    <a:alpha val="43137"/>
                  </a:srgbClr>
                </a:outerShdw>
              </a:effectLst>
            </a:endParaRPr>
          </a:p>
          <a:p>
            <a:pPr algn="ctr"/>
            <a:r>
              <a:rPr lang="ro-RO" b="1" dirty="0" smtClean="0">
                <a:solidFill>
                  <a:srgbClr val="E8CD80"/>
                </a:solidFill>
                <a:effectLst>
                  <a:outerShdw blurRad="38100" dist="38100" dir="2700000" algn="tl">
                    <a:srgbClr val="000000">
                      <a:alpha val="43137"/>
                    </a:srgbClr>
                  </a:outerShdw>
                </a:effectLst>
              </a:rPr>
              <a:t>28 iulie 2018</a:t>
            </a:r>
            <a:endParaRPr lang="ro-RO" b="1" dirty="0">
              <a:solidFill>
                <a:srgbClr val="E8CD8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2421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FEBCB64-E074-4897-BDF0-6417D41C25DB}"/>
              </a:ext>
            </a:extLst>
          </p:cNvPr>
          <p:cNvSpPr/>
          <p:nvPr/>
        </p:nvSpPr>
        <p:spPr>
          <a:xfrm rot="5400000">
            <a:off x="8216374" y="673904"/>
            <a:ext cx="148592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ro-RO" b="1" smtClean="0"/>
              <a:t>Fapte</a:t>
            </a:r>
            <a:r>
              <a:rPr lang="ro-RO" b="1" smtClean="0"/>
              <a:t> 8:26-40</a:t>
            </a:r>
            <a:endParaRPr lang="ro-RO" b="1"/>
          </a:p>
        </p:txBody>
      </p:sp>
      <p:sp>
        <p:nvSpPr>
          <p:cNvPr id="3" name="Rectángulo 2">
            <a:extLst>
              <a:ext uri="{FF2B5EF4-FFF2-40B4-BE49-F238E27FC236}">
                <a16:creationId xmlns:a16="http://schemas.microsoft.com/office/drawing/2014/main" xmlns="" id="{EB5A6241-5AC0-4C07-8BBD-6549306DE9D8}"/>
              </a:ext>
            </a:extLst>
          </p:cNvPr>
          <p:cNvSpPr/>
          <p:nvPr/>
        </p:nvSpPr>
        <p:spPr>
          <a:xfrm>
            <a:off x="0" y="0"/>
            <a:ext cx="8774667" cy="769441"/>
          </a:xfrm>
          <a:prstGeom prst="rect">
            <a:avLst/>
          </a:prstGeom>
        </p:spPr>
        <p:txBody>
          <a:bodyPr wrap="square">
            <a:spAutoFit/>
          </a:bodyPr>
          <a:lstStyle/>
          <a:p>
            <a:pPr algn="ctr"/>
            <a:r>
              <a:rPr lang="ro-RO"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„PÂNĂ </a:t>
            </a:r>
            <a:r>
              <a:rPr lang="ro-RO"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MARGINILE </a:t>
            </a:r>
            <a:r>
              <a:rPr lang="ro-RO"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PĂMÂNTULUI”</a:t>
            </a:r>
            <a:endParaRPr lang="ro-RO"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ángulo 3">
            <a:extLst>
              <a:ext uri="{FF2B5EF4-FFF2-40B4-BE49-F238E27FC236}">
                <a16:creationId xmlns:a16="http://schemas.microsoft.com/office/drawing/2014/main" xmlns="" id="{817B28E1-2195-47AE-8747-2D010DB90FE0}"/>
              </a:ext>
            </a:extLst>
          </p:cNvPr>
          <p:cNvSpPr/>
          <p:nvPr/>
        </p:nvSpPr>
        <p:spPr>
          <a:xfrm>
            <a:off x="1" y="769441"/>
            <a:ext cx="8920758" cy="892552"/>
          </a:xfrm>
          <a:prstGeom prst="rect">
            <a:avLst/>
          </a:prstGeom>
        </p:spPr>
        <p:txBody>
          <a:bodyPr wrap="square">
            <a:spAutoFit/>
          </a:bodyPr>
          <a:lstStyle/>
          <a:p>
            <a:r>
              <a:rPr lang="ro-RO" b="1" dirty="0" smtClean="0">
                <a:solidFill>
                  <a:srgbClr val="002060"/>
                </a:solidFill>
                <a:latin typeface="Comic Sans MS" panose="030F0702030302020204" pitchFamily="66" charset="0"/>
              </a:rPr>
              <a:t>„Un </a:t>
            </a:r>
            <a:r>
              <a:rPr lang="ro-RO" b="1" dirty="0" smtClean="0">
                <a:solidFill>
                  <a:srgbClr val="002060"/>
                </a:solidFill>
                <a:latin typeface="Comic Sans MS" panose="030F0702030302020204" pitchFamily="66" charset="0"/>
              </a:rPr>
              <a:t>înger al Domnului a vorbit lui Filip, şi i-a zis: „Scoală-te, şi du-te spre miazăzi, pe drumul care pogoară spre Ierusalim la Gaza, şi care este pustiu.”</a:t>
            </a:r>
          </a:p>
          <a:p>
            <a:pPr algn="r"/>
            <a:r>
              <a:rPr lang="ro-RO" sz="1600" b="1" dirty="0" smtClean="0">
                <a:solidFill>
                  <a:srgbClr val="002060"/>
                </a:solidFill>
                <a:latin typeface="Comic Sans MS" panose="030F0702030302020204" pitchFamily="66" charset="0"/>
              </a:rPr>
              <a:t>(Fapte 8:26)</a:t>
            </a:r>
            <a:endParaRPr lang="ro-RO" sz="1600" b="1" dirty="0">
              <a:solidFill>
                <a:srgbClr val="002060"/>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0A5366F0-0B21-490F-88E8-8DC1040ACF37}"/>
              </a:ext>
            </a:extLst>
          </p:cNvPr>
          <p:cNvSpPr txBox="1"/>
          <p:nvPr/>
        </p:nvSpPr>
        <p:spPr>
          <a:xfrm>
            <a:off x="4237149" y="1763638"/>
            <a:ext cx="4756179" cy="2015936"/>
          </a:xfrm>
          <a:prstGeom prst="rect">
            <a:avLst/>
          </a:prstGeom>
          <a:noFill/>
        </p:spPr>
        <p:txBody>
          <a:bodyPr wrap="square" rtlCol="0">
            <a:spAutoFit/>
          </a:bodyPr>
          <a:lstStyle/>
          <a:p>
            <a:pPr>
              <a:spcBef>
                <a:spcPts val="600"/>
              </a:spcBef>
            </a:pPr>
            <a:r>
              <a:rPr lang="ro-RO" sz="2000" b="1"/>
              <a:t>De la a predica în </a:t>
            </a:r>
            <a:r>
              <a:rPr lang="ro-RO" sz="2000" b="1" smtClean="0"/>
              <a:t>faţa mulţimilor</a:t>
            </a:r>
            <a:r>
              <a:rPr lang="ro-RO" sz="2000" b="1"/>
              <a:t>, Filip a trecut la a predica înaintea unei singure persoane. </a:t>
            </a:r>
          </a:p>
          <a:p>
            <a:pPr>
              <a:spcBef>
                <a:spcPts val="600"/>
              </a:spcBef>
            </a:pPr>
            <a:r>
              <a:rPr lang="ro-RO" sz="2000" b="1"/>
              <a:t>Un iudaizant, trezorierul Etiopiei, avea nevoie să </a:t>
            </a:r>
            <a:r>
              <a:rPr lang="ro-RO" sz="2000" b="1" smtClean="0"/>
              <a:t>înţeleagă </a:t>
            </a:r>
            <a:r>
              <a:rPr lang="ro-RO" sz="2000" b="1"/>
              <a:t>Evanghelia pentru a o putea predica </a:t>
            </a:r>
            <a:r>
              <a:rPr lang="ro-RO" sz="2000" b="1"/>
              <a:t>în </a:t>
            </a:r>
            <a:r>
              <a:rPr lang="ro-RO" sz="2000" b="1" smtClean="0"/>
              <a:t>Africa</a:t>
            </a:r>
            <a:r>
              <a:rPr lang="ro-RO" sz="2000" b="1" smtClean="0"/>
              <a:t>.</a:t>
            </a:r>
            <a:endParaRPr lang="ro-RO" sz="2000" b="1"/>
          </a:p>
        </p:txBody>
      </p:sp>
      <p:pic>
        <p:nvPicPr>
          <p:cNvPr id="3075" name="Picture 3" descr="D:\FondosTematicos\____________Hechos\Leccion4\Felipe y el eunuco\philip-and-the-ethiopian-eunuch-13-selections-available-10.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99712" y="1678742"/>
            <a:ext cx="3891345" cy="29201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D:\FondosTematicos\____________Hechos\Leccion4\Felipe y el eunuco\descarga.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6927068" y="3760631"/>
            <a:ext cx="2109539" cy="3007216"/>
          </a:xfrm>
          <a:prstGeom prst="snip2DiagRect">
            <a:avLst>
              <a:gd name="adj1" fmla="val 17705"/>
              <a:gd name="adj2" fmla="val 794"/>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5 Rectángulo"/>
          <p:cNvSpPr/>
          <p:nvPr/>
        </p:nvSpPr>
        <p:spPr>
          <a:xfrm>
            <a:off x="199712" y="4676876"/>
            <a:ext cx="6415526" cy="2015936"/>
          </a:xfrm>
          <a:prstGeom prst="rect">
            <a:avLst/>
          </a:prstGeom>
        </p:spPr>
        <p:txBody>
          <a:bodyPr wrap="square">
            <a:spAutoFit/>
          </a:bodyPr>
          <a:lstStyle/>
          <a:p>
            <a:pPr lvl="0">
              <a:spcBef>
                <a:spcPts val="600"/>
              </a:spcBef>
            </a:pPr>
            <a:r>
              <a:rPr lang="ro-RO" sz="2000" b="1">
                <a:solidFill>
                  <a:prstClr val="black"/>
                </a:solidFill>
              </a:rPr>
              <a:t>Biserica nu se putea opri doar la Iudea sau Samaria. Mesajul mântuirii trebuia să cuprindă întreg pământul. </a:t>
            </a:r>
          </a:p>
          <a:p>
            <a:pPr lvl="0">
              <a:spcBef>
                <a:spcPts val="600"/>
              </a:spcBef>
            </a:pPr>
            <a:r>
              <a:rPr lang="ro-RO" sz="2000" b="1">
                <a:solidFill>
                  <a:prstClr val="black"/>
                </a:solidFill>
              </a:rPr>
              <a:t>După ce l-a botezat pe etiopian, Filip a fost dus la Azot </a:t>
            </a:r>
            <a:r>
              <a:rPr lang="ro-RO" sz="2000" b="1" smtClean="0">
                <a:solidFill>
                  <a:prstClr val="black"/>
                </a:solidFill>
              </a:rPr>
              <a:t>şi </a:t>
            </a:r>
            <a:r>
              <a:rPr lang="ro-RO" sz="2000" b="1">
                <a:solidFill>
                  <a:prstClr val="black"/>
                </a:solidFill>
              </a:rPr>
              <a:t>a predicat pe întreaga </a:t>
            </a:r>
            <a:r>
              <a:rPr lang="ro-RO" sz="2000" b="1" smtClean="0">
                <a:solidFill>
                  <a:prstClr val="black"/>
                </a:solidFill>
              </a:rPr>
              <a:t>fâşie </a:t>
            </a:r>
            <a:r>
              <a:rPr lang="ro-RO" sz="2000" b="1">
                <a:solidFill>
                  <a:prstClr val="black"/>
                </a:solidFill>
              </a:rPr>
              <a:t>mediteraneană până când a ajuns la Cezarea. Asemenea etiopianului, </a:t>
            </a:r>
            <a:r>
              <a:rPr lang="ro-RO" sz="2000" b="1" smtClean="0">
                <a:solidFill>
                  <a:prstClr val="black"/>
                </a:solidFill>
              </a:rPr>
              <a:t>mulţi alţii </a:t>
            </a:r>
            <a:r>
              <a:rPr lang="ro-RO" sz="2000" b="1">
                <a:solidFill>
                  <a:prstClr val="black"/>
                </a:solidFill>
              </a:rPr>
              <a:t>au dus mesajul în locuri tot mai îndepărtate</a:t>
            </a:r>
            <a:r>
              <a:rPr lang="ro-RO" sz="2000" b="1">
                <a:solidFill>
                  <a:prstClr val="black"/>
                </a:solidFill>
              </a:rPr>
              <a:t>. </a:t>
            </a:r>
            <a:endParaRPr lang="ro-RO" sz="2000" b="1">
              <a:solidFill>
                <a:prstClr val="black"/>
              </a:solidFill>
            </a:endParaRPr>
          </a:p>
        </p:txBody>
      </p:sp>
      <p:pic>
        <p:nvPicPr>
          <p:cNvPr id="3077" name="Picture 5" descr="D:\FondosTematicos\Apostoles\los 70\1.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4250719" y="3808604"/>
            <a:ext cx="2516687" cy="880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20578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randombar(horizontal)">
                                      <p:cBhvr>
                                        <p:cTn id="22" dur="500"/>
                                        <p:tgtEl>
                                          <p:spTgt spid="307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wipe(left)">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077"/>
                                        </p:tgtEl>
                                        <p:attrNameLst>
                                          <p:attrName>style.visibility</p:attrName>
                                        </p:attrNameLst>
                                      </p:cBhvr>
                                      <p:to>
                                        <p:strVal val="visible"/>
                                      </p:to>
                                    </p:set>
                                    <p:anim calcmode="lin" valueType="num">
                                      <p:cBhvr>
                                        <p:cTn id="36" dur="1000" fill="hold"/>
                                        <p:tgtEl>
                                          <p:spTgt spid="3077"/>
                                        </p:tgtEl>
                                        <p:attrNameLst>
                                          <p:attrName>ppt_w</p:attrName>
                                        </p:attrNameLst>
                                      </p:cBhvr>
                                      <p:tavLst>
                                        <p:tav tm="0">
                                          <p:val>
                                            <p:fltVal val="0"/>
                                          </p:val>
                                        </p:tav>
                                        <p:tav tm="100000">
                                          <p:val>
                                            <p:strVal val="#ppt_w"/>
                                          </p:val>
                                        </p:tav>
                                      </p:tavLst>
                                    </p:anim>
                                    <p:anim calcmode="lin" valueType="num">
                                      <p:cBhvr>
                                        <p:cTn id="37" dur="1000" fill="hold"/>
                                        <p:tgtEl>
                                          <p:spTgt spid="3077"/>
                                        </p:tgtEl>
                                        <p:attrNameLst>
                                          <p:attrName>ppt_h</p:attrName>
                                        </p:attrNameLst>
                                      </p:cBhvr>
                                      <p:tavLst>
                                        <p:tav tm="0">
                                          <p:val>
                                            <p:fltVal val="0"/>
                                          </p:val>
                                        </p:tav>
                                        <p:tav tm="100000">
                                          <p:val>
                                            <p:strVal val="#ppt_h"/>
                                          </p:val>
                                        </p:tav>
                                      </p:tavLst>
                                    </p:anim>
                                    <p:anim calcmode="lin" valueType="num">
                                      <p:cBhvr>
                                        <p:cTn id="38" dur="1000" fill="hold"/>
                                        <p:tgtEl>
                                          <p:spTgt spid="3077"/>
                                        </p:tgtEl>
                                        <p:attrNameLst>
                                          <p:attrName>style.rotation</p:attrName>
                                        </p:attrNameLst>
                                      </p:cBhvr>
                                      <p:tavLst>
                                        <p:tav tm="0">
                                          <p:val>
                                            <p:fltVal val="90"/>
                                          </p:val>
                                        </p:tav>
                                        <p:tav tm="100000">
                                          <p:val>
                                            <p:fltVal val="0"/>
                                          </p:val>
                                        </p:tav>
                                      </p:tavLst>
                                    </p:anim>
                                    <p:animEffect transition="in" filter="fade">
                                      <p:cBhvr>
                                        <p:cTn id="39" dur="1000"/>
                                        <p:tgtEl>
                                          <p:spTgt spid="307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wipe(left)">
                                      <p:cBhvr>
                                        <p:cTn id="43" dur="500"/>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32" fill="hold" nodeType="clickEffect">
                                  <p:stCondLst>
                                    <p:cond delay="0"/>
                                  </p:stCondLst>
                                  <p:childTnLst>
                                    <p:set>
                                      <p:cBhvr>
                                        <p:cTn id="47" dur="1" fill="hold">
                                          <p:stCondLst>
                                            <p:cond delay="0"/>
                                          </p:stCondLst>
                                        </p:cTn>
                                        <p:tgtEl>
                                          <p:spTgt spid="3076"/>
                                        </p:tgtEl>
                                        <p:attrNameLst>
                                          <p:attrName>style.visibility</p:attrName>
                                        </p:attrNameLst>
                                      </p:cBhvr>
                                      <p:to>
                                        <p:strVal val="visible"/>
                                      </p:to>
                                    </p:set>
                                    <p:animEffect transition="in" filter="circle(out)">
                                      <p:cBhvr>
                                        <p:cTn id="48" dur="1000"/>
                                        <p:tgtEl>
                                          <p:spTgt spid="3076"/>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wipe(left)">
                                      <p:cBhvr>
                                        <p:cTn id="5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50BEB77-0951-4478-9BC0-BDC2F2817717}"/>
              </a:ext>
            </a:extLst>
          </p:cNvPr>
          <p:cNvSpPr/>
          <p:nvPr/>
        </p:nvSpPr>
        <p:spPr>
          <a:xfrm>
            <a:off x="1751527" y="1587817"/>
            <a:ext cx="7212169" cy="4708981"/>
          </a:xfrm>
          <a:prstGeom prst="rect">
            <a:avLst/>
          </a:prstGeom>
        </p:spPr>
        <p:txBody>
          <a:bodyPr wrap="square">
            <a:spAutoFit/>
          </a:bodyPr>
          <a:lstStyle/>
          <a:p>
            <a:pPr indent="361950" algn="just">
              <a:spcBef>
                <a:spcPts val="600"/>
              </a:spcBef>
            </a:pPr>
            <a:r>
              <a:rPr lang="ro-RO" sz="2000" dirty="0" smtClean="0">
                <a:solidFill>
                  <a:schemeClr val="bg1"/>
                </a:solidFill>
                <a:latin typeface="Cooper Black" pitchFamily="18" charset="0"/>
              </a:rPr>
              <a:t>„</a:t>
            </a:r>
            <a:r>
              <a:rPr lang="ro-RO" sz="2000" dirty="0" smtClean="0">
                <a:solidFill>
                  <a:schemeClr val="bg1"/>
                </a:solidFill>
                <a:latin typeface="Arial Black" panose="020B0A04020102020204" pitchFamily="34" charset="0"/>
              </a:rPr>
              <a:t>În toate timpurile, solii aleşi ai lui Dumnezeu au fost batjocoriţi şi persecutaţi; totuşi, prin suferinţa lor, cunoaşterea de Dumnezeu a fost răspândită pretutindeni. Fiecare urmaş al lui Hristos trebuia să ia loc în linia de luptă şi să ducă mai departe aceeaşi lucrare, ştiind că duşmanii ei nu pot să facă nimic împotriva adevărului. Dumnezeu vrea să spună prin aceasta că adevărul va ieşi la iveală şi va ajunge subiect de cercetare şi discuţie chiar prin ocara aruncată asupra lui. Mintea oamenilor trebuie să fie pusă în mişcare. Orice luptă, orice ocară, orice efort de a restrânge libertatea de conştiinţă constituie mijlocul lui Dumnezeu de a trezi spiritele, care altfel ar putea adormi</a:t>
            </a:r>
            <a:r>
              <a:rPr lang="ro-RO" sz="2000" dirty="0" smtClean="0">
                <a:solidFill>
                  <a:schemeClr val="bg1"/>
                </a:solidFill>
                <a:latin typeface="Cooper Black" pitchFamily="18" charset="0"/>
              </a:rPr>
              <a:t>”</a:t>
            </a:r>
            <a:endParaRPr lang="ro-RO" sz="2000" dirty="0">
              <a:solidFill>
                <a:schemeClr val="bg1"/>
              </a:solidFill>
              <a:latin typeface="Cooper Black" pitchFamily="18" charset="0"/>
            </a:endParaRPr>
          </a:p>
        </p:txBody>
      </p:sp>
      <p:sp>
        <p:nvSpPr>
          <p:cNvPr id="3" name="CuadroTexto 2">
            <a:extLst>
              <a:ext uri="{FF2B5EF4-FFF2-40B4-BE49-F238E27FC236}">
                <a16:creationId xmlns:a16="http://schemas.microsoft.com/office/drawing/2014/main" xmlns="" id="{80094BBA-3550-4552-957D-CEC6F87B65C5}"/>
              </a:ext>
            </a:extLst>
          </p:cNvPr>
          <p:cNvSpPr txBox="1"/>
          <p:nvPr/>
        </p:nvSpPr>
        <p:spPr>
          <a:xfrm>
            <a:off x="1751527" y="514188"/>
            <a:ext cx="7263685" cy="369332"/>
          </a:xfrm>
          <a:prstGeom prst="rect">
            <a:avLst/>
          </a:prstGeom>
          <a:noFill/>
        </p:spPr>
        <p:txBody>
          <a:bodyPr wrap="square" rtlCol="0">
            <a:spAutoFit/>
          </a:bodyPr>
          <a:lstStyle/>
          <a:p>
            <a:pPr algn="ctr"/>
            <a:r>
              <a:rPr lang="ro-RO" b="1" smtClean="0">
                <a:solidFill>
                  <a:schemeClr val="bg1"/>
                </a:solidFill>
              </a:rPr>
              <a:t>E.G.W. (Cugetari </a:t>
            </a:r>
            <a:r>
              <a:rPr lang="ro-RO" b="1">
                <a:solidFill>
                  <a:schemeClr val="bg1"/>
                </a:solidFill>
              </a:rPr>
              <a:t>de pe </a:t>
            </a:r>
            <a:r>
              <a:rPr lang="ro-RO" b="1">
                <a:solidFill>
                  <a:schemeClr val="bg1"/>
                </a:solidFill>
              </a:rPr>
              <a:t>muntele </a:t>
            </a:r>
            <a:r>
              <a:rPr lang="ro-RO" b="1" smtClean="0">
                <a:solidFill>
                  <a:schemeClr val="bg1"/>
                </a:solidFill>
              </a:rPr>
              <a:t>fericirilor</a:t>
            </a:r>
            <a:r>
              <a:rPr lang="ro-RO" b="1" smtClean="0">
                <a:solidFill>
                  <a:schemeClr val="bg1"/>
                </a:solidFill>
              </a:rPr>
              <a:t>, </a:t>
            </a:r>
            <a:r>
              <a:rPr lang="ro-RO" b="1" smtClean="0">
                <a:solidFill>
                  <a:schemeClr val="bg1"/>
                </a:solidFill>
              </a:rPr>
              <a:t>pa</a:t>
            </a:r>
            <a:r>
              <a:rPr lang="ro-RO" b="1" smtClean="0">
                <a:solidFill>
                  <a:schemeClr val="bg1"/>
                </a:solidFill>
              </a:rPr>
              <a:t>g</a:t>
            </a:r>
            <a:r>
              <a:rPr lang="ro-RO" b="1" smtClean="0">
                <a:solidFill>
                  <a:schemeClr val="bg1"/>
                </a:solidFill>
              </a:rPr>
              <a:t>. </a:t>
            </a:r>
            <a:r>
              <a:rPr lang="ro-RO" b="1" smtClean="0">
                <a:solidFill>
                  <a:schemeClr val="bg1"/>
                </a:solidFill>
              </a:rPr>
              <a:t>33</a:t>
            </a:r>
            <a:r>
              <a:rPr lang="ro-RO" b="1" smtClean="0">
                <a:solidFill>
                  <a:schemeClr val="bg1"/>
                </a:solidFill>
              </a:rPr>
              <a:t>)</a:t>
            </a:r>
            <a:endParaRPr lang="ro-RO" b="1">
              <a:solidFill>
                <a:schemeClr val="bg1"/>
              </a:solidFill>
            </a:endParaRPr>
          </a:p>
        </p:txBody>
      </p:sp>
    </p:spTree>
    <p:extLst>
      <p:ext uri="{BB962C8B-B14F-4D97-AF65-F5344CB8AC3E}">
        <p14:creationId xmlns:p14="http://schemas.microsoft.com/office/powerpoint/2010/main" xmlns="" val="3796048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6CC1C34-5440-4320-BABF-6C1543EA4215}"/>
              </a:ext>
            </a:extLst>
          </p:cNvPr>
          <p:cNvSpPr/>
          <p:nvPr/>
        </p:nvSpPr>
        <p:spPr>
          <a:xfrm>
            <a:off x="43132" y="0"/>
            <a:ext cx="4188899" cy="1938992"/>
          </a:xfrm>
          <a:prstGeom prst="rect">
            <a:avLst/>
          </a:prstGeom>
        </p:spPr>
        <p:txBody>
          <a:bodyPr wrap="square">
            <a:spAutoFit/>
          </a:bodyPr>
          <a:lstStyle/>
          <a:p>
            <a:r>
              <a:rPr lang="ro-RO" sz="2000" b="1" dirty="0" smtClean="0">
                <a:solidFill>
                  <a:schemeClr val="bg1"/>
                </a:solidFill>
                <a:effectLst>
                  <a:glow rad="127000">
                    <a:srgbClr val="514839"/>
                  </a:glow>
                </a:effectLst>
                <a:latin typeface="Cooper Black" pitchFamily="18" charset="0"/>
              </a:rPr>
              <a:t>T.M. </a:t>
            </a:r>
            <a:r>
              <a:rPr lang="ro-RO" sz="2000" b="1" dirty="0" smtClean="0">
                <a:solidFill>
                  <a:schemeClr val="bg1"/>
                </a:solidFill>
                <a:effectLst>
                  <a:glow rad="127000">
                    <a:srgbClr val="514839"/>
                  </a:glow>
                </a:effectLst>
                <a:latin typeface="Comic Sans MS" panose="030F0702030302020204" pitchFamily="66" charset="0"/>
              </a:rPr>
              <a:t>„Cuvântul </a:t>
            </a:r>
            <a:r>
              <a:rPr lang="ro-RO" sz="2000" b="1" dirty="0" smtClean="0">
                <a:solidFill>
                  <a:schemeClr val="bg1"/>
                </a:solidFill>
                <a:effectLst>
                  <a:glow rad="127000">
                    <a:srgbClr val="514839"/>
                  </a:glow>
                </a:effectLst>
                <a:latin typeface="Comic Sans MS" panose="030F0702030302020204" pitchFamily="66" charset="0"/>
              </a:rPr>
              <a:t>lui Dumnezeu se răspândea tot mai mult, numărul ucenicilor se </a:t>
            </a:r>
            <a:r>
              <a:rPr lang="ro-RO" sz="2000" b="1" dirty="0" smtClean="0">
                <a:solidFill>
                  <a:schemeClr val="bg1"/>
                </a:solidFill>
                <a:effectLst>
                  <a:glow rad="127000">
                    <a:srgbClr val="514839"/>
                  </a:glow>
                </a:effectLst>
                <a:latin typeface="Comic Sans MS" panose="030F0702030302020204" pitchFamily="66" charset="0"/>
              </a:rPr>
              <a:t>înmulţea </a:t>
            </a:r>
            <a:r>
              <a:rPr lang="ro-RO" sz="2000" b="1" dirty="0" smtClean="0">
                <a:solidFill>
                  <a:schemeClr val="bg1"/>
                </a:solidFill>
                <a:effectLst>
                  <a:glow rad="127000">
                    <a:srgbClr val="514839"/>
                  </a:glow>
                </a:effectLst>
                <a:latin typeface="Comic Sans MS" panose="030F0702030302020204" pitchFamily="66" charset="0"/>
              </a:rPr>
              <a:t>mult în Ierusalim, </a:t>
            </a:r>
            <a:r>
              <a:rPr lang="ro-RO" sz="2000" b="1" dirty="0" smtClean="0">
                <a:solidFill>
                  <a:schemeClr val="bg1"/>
                </a:solidFill>
                <a:effectLst>
                  <a:glow rad="127000">
                    <a:srgbClr val="514839"/>
                  </a:glow>
                </a:effectLst>
                <a:latin typeface="Comic Sans MS" panose="030F0702030302020204" pitchFamily="66" charset="0"/>
              </a:rPr>
              <a:t>şi </a:t>
            </a:r>
            <a:r>
              <a:rPr lang="ro-RO" sz="2000" b="1" dirty="0" smtClean="0">
                <a:solidFill>
                  <a:schemeClr val="bg1"/>
                </a:solidFill>
                <a:effectLst>
                  <a:glow rad="127000">
                    <a:srgbClr val="514839"/>
                  </a:glow>
                </a:effectLst>
                <a:latin typeface="Comic Sans MS" panose="030F0702030302020204" pitchFamily="66" charset="0"/>
              </a:rPr>
              <a:t>o mare </a:t>
            </a:r>
            <a:r>
              <a:rPr lang="ro-RO" sz="2000" b="1" dirty="0" smtClean="0">
                <a:solidFill>
                  <a:schemeClr val="bg1"/>
                </a:solidFill>
                <a:effectLst>
                  <a:glow rad="127000">
                    <a:srgbClr val="514839"/>
                  </a:glow>
                </a:effectLst>
                <a:latin typeface="Comic Sans MS" panose="030F0702030302020204" pitchFamily="66" charset="0"/>
              </a:rPr>
              <a:t>mulţime </a:t>
            </a:r>
            <a:r>
              <a:rPr lang="ro-RO" sz="2000" b="1" dirty="0" smtClean="0">
                <a:solidFill>
                  <a:schemeClr val="bg1"/>
                </a:solidFill>
                <a:effectLst>
                  <a:glow rad="127000">
                    <a:srgbClr val="514839"/>
                  </a:glow>
                </a:effectLst>
                <a:latin typeface="Comic Sans MS" panose="030F0702030302020204" pitchFamily="66" charset="0"/>
              </a:rPr>
              <a:t>de </a:t>
            </a:r>
            <a:r>
              <a:rPr lang="ro-RO" sz="2000" b="1" dirty="0" smtClean="0">
                <a:solidFill>
                  <a:schemeClr val="bg1"/>
                </a:solidFill>
                <a:effectLst>
                  <a:glow rad="127000">
                    <a:srgbClr val="514839"/>
                  </a:glow>
                </a:effectLst>
                <a:latin typeface="Comic Sans MS" panose="030F0702030302020204" pitchFamily="66" charset="0"/>
              </a:rPr>
              <a:t>preoţi </a:t>
            </a:r>
            <a:r>
              <a:rPr lang="ro-RO" sz="2000" b="1" dirty="0" smtClean="0">
                <a:solidFill>
                  <a:schemeClr val="bg1"/>
                </a:solidFill>
                <a:effectLst>
                  <a:glow rad="127000">
                    <a:srgbClr val="514839"/>
                  </a:glow>
                </a:effectLst>
                <a:latin typeface="Comic Sans MS" panose="030F0702030302020204" pitchFamily="66" charset="0"/>
              </a:rPr>
              <a:t>veneau la </a:t>
            </a:r>
            <a:r>
              <a:rPr lang="ro-RO" sz="2000" b="1" dirty="0" smtClean="0">
                <a:solidFill>
                  <a:schemeClr val="bg1"/>
                </a:solidFill>
                <a:effectLst>
                  <a:glow rad="127000">
                    <a:srgbClr val="514839"/>
                  </a:glow>
                </a:effectLst>
                <a:latin typeface="Comic Sans MS" panose="030F0702030302020204" pitchFamily="66" charset="0"/>
              </a:rPr>
              <a:t>credinţă</a:t>
            </a:r>
            <a:r>
              <a:rPr lang="ro-RO" sz="2000" b="1" dirty="0" smtClean="0">
                <a:solidFill>
                  <a:schemeClr val="bg1"/>
                </a:solidFill>
                <a:effectLst>
                  <a:glow rad="127000">
                    <a:srgbClr val="514839"/>
                  </a:glow>
                </a:effectLst>
                <a:latin typeface="Comic Sans MS" panose="030F0702030302020204" pitchFamily="66" charset="0"/>
              </a:rPr>
              <a:t>.” (Faptele apostolilor 6:7)</a:t>
            </a:r>
            <a:endParaRPr lang="ro-RO" sz="2000" b="1" dirty="0">
              <a:solidFill>
                <a:schemeClr val="bg1"/>
              </a:solidFill>
              <a:effectLst>
                <a:glow rad="127000">
                  <a:srgbClr val="514839"/>
                </a:glow>
              </a:effectLst>
              <a:latin typeface="Comic Sans MS" panose="030F0702030302020204" pitchFamily="66" charset="0"/>
            </a:endParaRPr>
          </a:p>
        </p:txBody>
      </p:sp>
    </p:spTree>
    <p:extLst>
      <p:ext uri="{BB962C8B-B14F-4D97-AF65-F5344CB8AC3E}">
        <p14:creationId xmlns:p14="http://schemas.microsoft.com/office/powerpoint/2010/main" xmlns="" val="264445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56B027E6-AEAC-41F7-86E4-D9938F657E31}"/>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34789" y="122354"/>
            <a:ext cx="4514850" cy="3362325"/>
          </a:xfrm>
          <a:prstGeom prst="rect">
            <a:avLst/>
          </a:prstGeom>
          <a:ln w="57150" cap="rnd">
            <a:solidFill>
              <a:srgbClr val="FFFFFF"/>
            </a:solidFill>
          </a:ln>
          <a:effectLst/>
          <a:scene3d>
            <a:camera prst="orthographicFront"/>
            <a:lightRig rig="twoPt" dir="t">
              <a:rot lat="0" lon="0" rev="7800000"/>
            </a:lightRig>
          </a:scene3d>
          <a:sp3d contourW="6350">
            <a:bevelT w="50800" h="16510"/>
            <a:contourClr>
              <a:srgbClr val="C0C0C0"/>
            </a:contourClr>
          </a:sp3d>
        </p:spPr>
      </p:pic>
      <p:sp>
        <p:nvSpPr>
          <p:cNvPr id="2" name="CuadroTexto 1">
            <a:extLst>
              <a:ext uri="{FF2B5EF4-FFF2-40B4-BE49-F238E27FC236}">
                <a16:creationId xmlns:a16="http://schemas.microsoft.com/office/drawing/2014/main" xmlns="" id="{A5D226D8-EC82-4565-8A2D-061C198619AA}"/>
              </a:ext>
            </a:extLst>
          </p:cNvPr>
          <p:cNvSpPr txBox="1"/>
          <p:nvPr/>
        </p:nvSpPr>
        <p:spPr>
          <a:xfrm>
            <a:off x="3045125" y="3770003"/>
            <a:ext cx="5891842" cy="2862322"/>
          </a:xfrm>
          <a:prstGeom prst="rect">
            <a:avLst/>
          </a:prstGeom>
          <a:noFill/>
        </p:spPr>
        <p:txBody>
          <a:bodyPr wrap="square" rtlCol="0">
            <a:spAutoFit/>
          </a:bodyPr>
          <a:lstStyle/>
          <a:p>
            <a:pPr marL="342900" indent="-342900">
              <a:spcBef>
                <a:spcPts val="1200"/>
              </a:spcBef>
              <a:buFont typeface="+mj-lt"/>
              <a:buAutoNum type="arabicPeriod"/>
            </a:pPr>
            <a:r>
              <a:rPr lang="ro-RO" sz="2000" b="1" dirty="0">
                <a:solidFill>
                  <a:schemeClr val="bg1"/>
                </a:solidFill>
              </a:rPr>
              <a:t>Alegerea </a:t>
            </a:r>
            <a:r>
              <a:rPr lang="ro-RO" sz="2000" b="1" dirty="0" smtClean="0">
                <a:solidFill>
                  <a:schemeClr val="bg1"/>
                </a:solidFill>
              </a:rPr>
              <a:t>conducătorilor. Fapte 6:1-7.</a:t>
            </a:r>
          </a:p>
          <a:p>
            <a:pPr marL="342900" indent="-342900">
              <a:spcBef>
                <a:spcPts val="1200"/>
              </a:spcBef>
              <a:buFont typeface="+mj-lt"/>
              <a:buAutoNum type="arabicPeriod"/>
            </a:pPr>
            <a:r>
              <a:rPr lang="ro-RO" sz="2000" b="1" dirty="0" smtClean="0">
                <a:solidFill>
                  <a:schemeClr val="bg1"/>
                </a:solidFill>
              </a:rPr>
              <a:t>Lucrarea </a:t>
            </a:r>
            <a:r>
              <a:rPr lang="ro-RO" sz="2000" b="1" dirty="0">
                <a:solidFill>
                  <a:schemeClr val="bg1"/>
                </a:solidFill>
              </a:rPr>
              <a:t>lui </a:t>
            </a:r>
            <a:r>
              <a:rPr lang="ro-RO" sz="2000" b="1" dirty="0" smtClean="0">
                <a:solidFill>
                  <a:schemeClr val="bg1"/>
                </a:solidFill>
              </a:rPr>
              <a:t>Ştefan:</a:t>
            </a:r>
          </a:p>
          <a:p>
            <a:pPr marL="723900" lvl="1" indent="-444500">
              <a:buSzPct val="150000"/>
              <a:buFont typeface="Wingdings 3" panose="05040102010807070707" pitchFamily="18" charset="2"/>
              <a:buChar char=""/>
            </a:pPr>
            <a:r>
              <a:rPr lang="ro-RO" sz="2000" b="1" dirty="0" smtClean="0">
                <a:solidFill>
                  <a:schemeClr val="accent5">
                    <a:lumMod val="60000"/>
                    <a:lumOff val="40000"/>
                  </a:schemeClr>
                </a:solidFill>
              </a:rPr>
              <a:t>Predicare şi opoziţie. Fapte 6:8-15.</a:t>
            </a:r>
          </a:p>
          <a:p>
            <a:pPr marL="723900" lvl="1" indent="-444500">
              <a:buSzPct val="150000"/>
              <a:buFont typeface="Wingdings 3" panose="05040102010807070707" pitchFamily="18" charset="2"/>
              <a:buChar char=""/>
            </a:pPr>
            <a:r>
              <a:rPr lang="ro-RO" sz="2000" b="1" dirty="0" smtClean="0">
                <a:solidFill>
                  <a:schemeClr val="accent5">
                    <a:lumMod val="60000"/>
                    <a:lumOff val="40000"/>
                  </a:schemeClr>
                </a:solidFill>
              </a:rPr>
              <a:t>Discurs şi acuzaţii. Fapte 7:1-53.</a:t>
            </a:r>
          </a:p>
          <a:p>
            <a:pPr marL="723900" lvl="1" indent="-444500">
              <a:buSzPct val="150000"/>
              <a:buFont typeface="Wingdings 3" panose="05040102010807070707" pitchFamily="18" charset="2"/>
              <a:buChar char=""/>
            </a:pPr>
            <a:r>
              <a:rPr lang="ro-RO" sz="2000" b="1" dirty="0" smtClean="0">
                <a:solidFill>
                  <a:schemeClr val="accent5">
                    <a:lumMod val="60000"/>
                    <a:lumOff val="40000"/>
                  </a:schemeClr>
                </a:solidFill>
              </a:rPr>
              <a:t>Viziunea şi moartea. Fapte 7:54-8:2.</a:t>
            </a:r>
          </a:p>
          <a:p>
            <a:pPr marL="342900" indent="-342900">
              <a:spcBef>
                <a:spcPts val="1200"/>
              </a:spcBef>
              <a:buFont typeface="+mj-lt"/>
              <a:buAutoNum type="arabicPeriod"/>
            </a:pPr>
            <a:r>
              <a:rPr lang="ro-RO" sz="2000" b="1" dirty="0" smtClean="0">
                <a:solidFill>
                  <a:schemeClr val="bg1"/>
                </a:solidFill>
              </a:rPr>
              <a:t>Lucrarea </a:t>
            </a:r>
            <a:r>
              <a:rPr lang="ro-RO" sz="2000" b="1" dirty="0">
                <a:solidFill>
                  <a:schemeClr val="bg1"/>
                </a:solidFill>
              </a:rPr>
              <a:t>lui </a:t>
            </a:r>
            <a:r>
              <a:rPr lang="ro-RO" sz="2000" b="1" dirty="0" smtClean="0">
                <a:solidFill>
                  <a:schemeClr val="bg1"/>
                </a:solidFill>
              </a:rPr>
              <a:t>Filip:</a:t>
            </a:r>
          </a:p>
          <a:p>
            <a:pPr marL="723900" lvl="1" indent="-444500">
              <a:buSzPct val="150000"/>
              <a:buFont typeface="Wingdings 3" panose="05040102010807070707" pitchFamily="18" charset="2"/>
              <a:buChar char=""/>
            </a:pPr>
            <a:r>
              <a:rPr lang="ro-RO" sz="2000" b="1" dirty="0" smtClean="0">
                <a:solidFill>
                  <a:schemeClr val="accent6">
                    <a:lumMod val="60000"/>
                    <a:lumOff val="40000"/>
                  </a:schemeClr>
                </a:solidFill>
              </a:rPr>
              <a:t>În Samaria. Fapte 8:3-25.</a:t>
            </a:r>
          </a:p>
          <a:p>
            <a:pPr marL="723900" lvl="1" indent="-444500">
              <a:buSzPct val="150000"/>
              <a:buFont typeface="Wingdings 3" panose="05040102010807070707" pitchFamily="18" charset="2"/>
              <a:buChar char=""/>
            </a:pPr>
            <a:r>
              <a:rPr lang="ro-RO" sz="2000" b="1" dirty="0" smtClean="0">
                <a:solidFill>
                  <a:schemeClr val="accent6">
                    <a:lumMod val="60000"/>
                    <a:lumOff val="40000"/>
                  </a:schemeClr>
                </a:solidFill>
              </a:rPr>
              <a:t>„Până </a:t>
            </a:r>
            <a:r>
              <a:rPr lang="ro-RO" sz="2000" b="1" dirty="0">
                <a:solidFill>
                  <a:schemeClr val="accent6">
                    <a:lumMod val="60000"/>
                    <a:lumOff val="40000"/>
                  </a:schemeClr>
                </a:solidFill>
              </a:rPr>
              <a:t>la marginile </a:t>
            </a:r>
            <a:r>
              <a:rPr lang="ro-RO" sz="2000" b="1" dirty="0" smtClean="0">
                <a:solidFill>
                  <a:schemeClr val="accent6">
                    <a:lumMod val="60000"/>
                    <a:lumOff val="40000"/>
                  </a:schemeClr>
                </a:solidFill>
              </a:rPr>
              <a:t>pământului”. Fapte 8:26-40.</a:t>
            </a:r>
            <a:endParaRPr lang="ro-RO" sz="2000" b="1" dirty="0">
              <a:solidFill>
                <a:schemeClr val="accent6">
                  <a:lumMod val="60000"/>
                  <a:lumOff val="40000"/>
                </a:schemeClr>
              </a:solidFill>
            </a:endParaRPr>
          </a:p>
        </p:txBody>
      </p:sp>
      <p:sp>
        <p:nvSpPr>
          <p:cNvPr id="3" name="CuadroTexto 2">
            <a:extLst>
              <a:ext uri="{FF2B5EF4-FFF2-40B4-BE49-F238E27FC236}">
                <a16:creationId xmlns:a16="http://schemas.microsoft.com/office/drawing/2014/main" xmlns="" id="{BF71E4C7-D390-470D-8FD8-19215CBD613C}"/>
              </a:ext>
            </a:extLst>
          </p:cNvPr>
          <p:cNvSpPr txBox="1"/>
          <p:nvPr/>
        </p:nvSpPr>
        <p:spPr>
          <a:xfrm>
            <a:off x="4934310" y="398204"/>
            <a:ext cx="4002657" cy="2939266"/>
          </a:xfrm>
          <a:prstGeom prst="rect">
            <a:avLst/>
          </a:prstGeom>
          <a:noFill/>
        </p:spPr>
        <p:txBody>
          <a:bodyPr wrap="square" rtlCol="0">
            <a:spAutoFit/>
          </a:bodyPr>
          <a:lstStyle/>
          <a:p>
            <a:pPr>
              <a:spcBef>
                <a:spcPts val="600"/>
              </a:spcBef>
            </a:pPr>
            <a:r>
              <a:rPr lang="ro-RO" sz="2000" b="1" dirty="0" smtClean="0">
                <a:effectLst/>
              </a:rPr>
              <a:t>Creşterea </a:t>
            </a:r>
            <a:r>
              <a:rPr lang="ro-RO" sz="2000" b="1" dirty="0">
                <a:effectLst/>
              </a:rPr>
              <a:t>bisericii a fost extraordinară. </a:t>
            </a:r>
            <a:r>
              <a:rPr lang="ro-RO" sz="2000" b="1" dirty="0" smtClean="0">
                <a:effectLst/>
              </a:rPr>
              <a:t>Convertiţii </a:t>
            </a:r>
            <a:r>
              <a:rPr lang="ro-RO" sz="2000" b="1" dirty="0">
                <a:effectLst/>
              </a:rPr>
              <a:t>se numărau cu miile, chiar </a:t>
            </a:r>
            <a:r>
              <a:rPr lang="ro-RO" sz="2000" b="1" dirty="0" smtClean="0">
                <a:effectLst/>
              </a:rPr>
              <a:t>şi </a:t>
            </a:r>
            <a:r>
              <a:rPr lang="ro-RO" sz="2000" b="1" dirty="0">
                <a:effectLst/>
              </a:rPr>
              <a:t>dintre </a:t>
            </a:r>
            <a:r>
              <a:rPr lang="ro-RO" sz="2000" b="1" dirty="0" smtClean="0">
                <a:effectLst/>
              </a:rPr>
              <a:t>preoţi.</a:t>
            </a:r>
          </a:p>
          <a:p>
            <a:pPr>
              <a:spcBef>
                <a:spcPts val="600"/>
              </a:spcBef>
            </a:pPr>
            <a:r>
              <a:rPr lang="ro-RO" sz="2000" b="1" dirty="0" smtClean="0">
                <a:effectLst/>
              </a:rPr>
              <a:t>Dar </a:t>
            </a:r>
            <a:r>
              <a:rPr lang="ro-RO" sz="2000" b="1" dirty="0">
                <a:effectLst/>
              </a:rPr>
              <a:t>nu toate erau </a:t>
            </a:r>
            <a:r>
              <a:rPr lang="ro-RO" sz="2000" b="1" dirty="0" smtClean="0">
                <a:effectLst/>
              </a:rPr>
              <a:t>binecuvântări. Au </a:t>
            </a:r>
            <a:r>
              <a:rPr lang="ro-RO" sz="2000" b="1" dirty="0">
                <a:effectLst/>
              </a:rPr>
              <a:t>intervenit probleme în </a:t>
            </a:r>
            <a:r>
              <a:rPr lang="ro-RO" sz="2000" b="1" dirty="0" smtClean="0">
                <a:effectLst/>
              </a:rPr>
              <a:t>relaţiile </a:t>
            </a:r>
            <a:r>
              <a:rPr lang="ro-RO" sz="2000" b="1" dirty="0">
                <a:effectLst/>
              </a:rPr>
              <a:t>dintre </a:t>
            </a:r>
            <a:r>
              <a:rPr lang="ro-RO" sz="2000" b="1" dirty="0" smtClean="0">
                <a:effectLst/>
              </a:rPr>
              <a:t>fraţi. Înainte </a:t>
            </a:r>
            <a:r>
              <a:rPr lang="ro-RO" sz="2000" b="1" dirty="0">
                <a:effectLst/>
              </a:rPr>
              <a:t>de a ajunge un motiv de </a:t>
            </a:r>
            <a:r>
              <a:rPr lang="ro-RO" sz="2000" b="1" dirty="0" smtClean="0">
                <a:effectLst/>
              </a:rPr>
              <a:t>diviziune, au </a:t>
            </a:r>
            <a:r>
              <a:rPr lang="ro-RO" sz="2000" b="1" dirty="0">
                <a:effectLst/>
              </a:rPr>
              <a:t>fost abordate </a:t>
            </a:r>
            <a:r>
              <a:rPr lang="ro-RO" sz="2000" b="1" dirty="0" smtClean="0">
                <a:effectLst/>
              </a:rPr>
              <a:t>şi rezolvate.</a:t>
            </a:r>
            <a:endParaRPr lang="ro-RO" sz="2000" b="1" dirty="0">
              <a:effectLst/>
            </a:endParaRPr>
          </a:p>
        </p:txBody>
      </p:sp>
      <p:sp>
        <p:nvSpPr>
          <p:cNvPr id="6" name="Rectángulo 5">
            <a:extLst>
              <a:ext uri="{FF2B5EF4-FFF2-40B4-BE49-F238E27FC236}">
                <a16:creationId xmlns:a16="http://schemas.microsoft.com/office/drawing/2014/main" xmlns="" id="{E6D2B1A6-8911-4115-BE80-5BF15ABE6A83}"/>
              </a:ext>
            </a:extLst>
          </p:cNvPr>
          <p:cNvSpPr/>
          <p:nvPr/>
        </p:nvSpPr>
        <p:spPr>
          <a:xfrm>
            <a:off x="207033" y="3616114"/>
            <a:ext cx="2441276" cy="2862322"/>
          </a:xfrm>
          <a:prstGeom prst="rect">
            <a:avLst/>
          </a:prstGeom>
        </p:spPr>
        <p:txBody>
          <a:bodyPr wrap="square">
            <a:spAutoFit/>
          </a:bodyPr>
          <a:lstStyle/>
          <a:p>
            <a:pPr>
              <a:spcBef>
                <a:spcPts val="600"/>
              </a:spcBef>
            </a:pPr>
            <a:r>
              <a:rPr lang="ro-RO" sz="2000" b="1" dirty="0"/>
              <a:t>Alegerea unor conducători capabili nu a rezolvat doar o </a:t>
            </a:r>
            <a:r>
              <a:rPr lang="ro-RO" sz="2000" b="1" dirty="0" smtClean="0"/>
              <a:t>problemă </a:t>
            </a:r>
            <a:r>
              <a:rPr lang="ro-RO" sz="2000" b="1" dirty="0"/>
              <a:t>punctuală, ci a contribuit enorm la continuarea împlinirii misiunii pentru care a fost fondată biserica. </a:t>
            </a:r>
          </a:p>
        </p:txBody>
      </p:sp>
    </p:spTree>
    <p:extLst>
      <p:ext uri="{BB962C8B-B14F-4D97-AF65-F5344CB8AC3E}">
        <p14:creationId xmlns:p14="http://schemas.microsoft.com/office/powerpoint/2010/main" xmlns="" val="439400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left)">
                                      <p:cBhvr>
                                        <p:cTn id="36" dur="500"/>
                                        <p:tgtEl>
                                          <p:spTgt spid="2">
                                            <p:txEl>
                                              <p:pRg st="1" end="1"/>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left)">
                                      <p:cBhvr>
                                        <p:cTn id="39" dur="500"/>
                                        <p:tgtEl>
                                          <p:spTgt spid="2">
                                            <p:txEl>
                                              <p:pRg st="2" end="2"/>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wipe(left)">
                                      <p:cBhvr>
                                        <p:cTn id="45" dur="500"/>
                                        <p:tgtEl>
                                          <p:spTgt spid="2">
                                            <p:txEl>
                                              <p:pRg st="4" end="4"/>
                                            </p:txEl>
                                          </p:spTgt>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wipe(left)">
                                      <p:cBhvr>
                                        <p:cTn id="49" dur="500"/>
                                        <p:tgtEl>
                                          <p:spTgt spid="2">
                                            <p:txEl>
                                              <p:pRg st="5" end="5"/>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wipe(left)">
                                      <p:cBhvr>
                                        <p:cTn id="52" dur="500"/>
                                        <p:tgtEl>
                                          <p:spTgt spid="2">
                                            <p:txEl>
                                              <p:pRg st="6" end="6"/>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wipe(left)">
                                      <p:cBhvr>
                                        <p:cTn id="5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xmlns="" id="{C032EE61-1952-44B5-BAF2-9B34503E4B0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0384" y="3348916"/>
            <a:ext cx="2736526" cy="3429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ángulo 1">
            <a:extLst>
              <a:ext uri="{FF2B5EF4-FFF2-40B4-BE49-F238E27FC236}">
                <a16:creationId xmlns:a16="http://schemas.microsoft.com/office/drawing/2014/main" xmlns="" id="{D2BA46FE-2B0D-41B0-B578-BAD7F3E1F999}"/>
              </a:ext>
            </a:extLst>
          </p:cNvPr>
          <p:cNvSpPr/>
          <p:nvPr/>
        </p:nvSpPr>
        <p:spPr>
          <a:xfrm rot="5400000">
            <a:off x="8333393" y="521617"/>
            <a:ext cx="1251881"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ro-RO" b="1" smtClean="0"/>
              <a:t>Fapte</a:t>
            </a:r>
            <a:r>
              <a:rPr lang="ro-RO" b="1" smtClean="0"/>
              <a:t> 6:1-7</a:t>
            </a:r>
            <a:endParaRPr lang="ro-RO" b="1"/>
          </a:p>
        </p:txBody>
      </p:sp>
      <p:sp>
        <p:nvSpPr>
          <p:cNvPr id="3" name="Rectángulo 2">
            <a:extLst>
              <a:ext uri="{FF2B5EF4-FFF2-40B4-BE49-F238E27FC236}">
                <a16:creationId xmlns:a16="http://schemas.microsoft.com/office/drawing/2014/main" xmlns="" id="{8DEB88FC-AA63-4698-BA2D-7DECD4C46F07}"/>
              </a:ext>
            </a:extLst>
          </p:cNvPr>
          <p:cNvSpPr/>
          <p:nvPr/>
        </p:nvSpPr>
        <p:spPr>
          <a:xfrm>
            <a:off x="-1" y="-60382"/>
            <a:ext cx="8774669"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a:r>
              <a:rPr lang="ro-RO" sz="4400" b="1" spc="300">
                <a:ln w="11430"/>
                <a:solidFill>
                  <a:srgbClr val="7030A0"/>
                </a:solidFill>
                <a:effectLst>
                  <a:outerShdw blurRad="76200" dist="50800" dir="5400000" algn="tl" rotWithShape="0">
                    <a:srgbClr val="000000">
                      <a:alpha val="65000"/>
                    </a:srgbClr>
                  </a:outerShdw>
                </a:effectLst>
              </a:rPr>
              <a:t>ALEGEREA </a:t>
            </a:r>
            <a:r>
              <a:rPr lang="ro-RO" sz="4400" b="1" spc="300" smtClean="0">
                <a:ln w="11430"/>
                <a:solidFill>
                  <a:srgbClr val="7030A0"/>
                </a:solidFill>
                <a:effectLst>
                  <a:outerShdw blurRad="76200" dist="50800" dir="5400000" algn="tl" rotWithShape="0">
                    <a:srgbClr val="000000">
                      <a:alpha val="65000"/>
                    </a:srgbClr>
                  </a:outerShdw>
                </a:effectLst>
              </a:rPr>
              <a:t>CONDUCĂTORILOR</a:t>
            </a:r>
            <a:endParaRPr lang="ro-RO" sz="4400" b="1" spc="300">
              <a:ln w="11430"/>
              <a:solidFill>
                <a:srgbClr val="7030A0"/>
              </a:solidFill>
              <a:effectLst>
                <a:outerShdw blurRad="76200" dist="50800" dir="5400000" algn="tl" rotWithShape="0">
                  <a:srgbClr val="000000">
                    <a:alpha val="65000"/>
                  </a:srgbClr>
                </a:outerShdw>
              </a:effectLst>
            </a:endParaRPr>
          </a:p>
        </p:txBody>
      </p:sp>
      <p:sp>
        <p:nvSpPr>
          <p:cNvPr id="4" name="Rectángulo 3">
            <a:extLst>
              <a:ext uri="{FF2B5EF4-FFF2-40B4-BE49-F238E27FC236}">
                <a16:creationId xmlns:a16="http://schemas.microsoft.com/office/drawing/2014/main" xmlns="" id="{1D9EE4C9-E118-439B-AD55-C719B37FEE31}"/>
              </a:ext>
            </a:extLst>
          </p:cNvPr>
          <p:cNvSpPr/>
          <p:nvPr/>
        </p:nvSpPr>
        <p:spPr>
          <a:xfrm>
            <a:off x="423496" y="612161"/>
            <a:ext cx="8351170" cy="923330"/>
          </a:xfrm>
          <a:prstGeom prst="rect">
            <a:avLst/>
          </a:prstGeom>
        </p:spPr>
        <p:txBody>
          <a:bodyPr wrap="square">
            <a:spAutoFit/>
          </a:bodyPr>
          <a:lstStyle/>
          <a:p>
            <a:r>
              <a:rPr lang="ro-RO" b="1" dirty="0"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„Vorbirea </a:t>
            </a:r>
            <a:r>
              <a:rPr lang="ro-RO" b="1" dirty="0"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aceasta a plăcut întregii adunări. Au ales pe Ştefan, bărbat plin de credinţă şi de Duhul Sfânt, pe Filip, pe </a:t>
            </a:r>
            <a:r>
              <a:rPr lang="ro-RO" b="1" dirty="0" err="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Prohor</a:t>
            </a:r>
            <a:r>
              <a:rPr lang="ro-RO" b="1" dirty="0"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o-RO" b="1" dirty="0" err="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pe</a:t>
            </a:r>
            <a:r>
              <a:rPr lang="ro-RO" b="1" dirty="0"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o-RO" b="1" dirty="0" err="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Nicanor</a:t>
            </a:r>
            <a:r>
              <a:rPr lang="ro-RO" b="1" dirty="0"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o-RO" b="1" dirty="0" err="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pe</a:t>
            </a:r>
            <a:r>
              <a:rPr lang="ro-RO" b="1" dirty="0"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Timon, pe </a:t>
            </a:r>
            <a:r>
              <a:rPr lang="ro-RO" b="1" dirty="0" err="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Parmena</a:t>
            </a:r>
            <a:r>
              <a:rPr lang="ro-RO" b="1" dirty="0"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şi pe Nicolae, un prozelit din Antiohia.” </a:t>
            </a:r>
            <a:r>
              <a:rPr lang="ro-RO" sz="1600" b="1" dirty="0"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(Fapte 6:5)</a:t>
            </a:r>
            <a:endParaRPr lang="ro-RO" sz="16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pic>
        <p:nvPicPr>
          <p:cNvPr id="31" name="Imagen 30">
            <a:extLst>
              <a:ext uri="{FF2B5EF4-FFF2-40B4-BE49-F238E27FC236}">
                <a16:creationId xmlns:a16="http://schemas.microsoft.com/office/drawing/2014/main" xmlns="" id="{303494B8-2269-4E9A-9078-FE6691514F86}"/>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77816" y="1607742"/>
            <a:ext cx="2501661" cy="163441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grpSp>
        <p:nvGrpSpPr>
          <p:cNvPr id="5" name="4 Grupo"/>
          <p:cNvGrpSpPr/>
          <p:nvPr/>
        </p:nvGrpSpPr>
        <p:grpSpPr>
          <a:xfrm>
            <a:off x="2881223" y="1616636"/>
            <a:ext cx="6202393" cy="1400383"/>
            <a:chOff x="2881223" y="1616636"/>
            <a:chExt cx="6202393" cy="1400383"/>
          </a:xfrm>
        </p:grpSpPr>
        <p:sp>
          <p:nvSpPr>
            <p:cNvPr id="25" name="CuadroTexto 24">
              <a:extLst>
                <a:ext uri="{FF2B5EF4-FFF2-40B4-BE49-F238E27FC236}">
                  <a16:creationId xmlns:a16="http://schemas.microsoft.com/office/drawing/2014/main" xmlns="" id="{915E3338-A357-448C-B216-BB00C793B263}"/>
                </a:ext>
              </a:extLst>
            </p:cNvPr>
            <p:cNvSpPr txBox="1"/>
            <p:nvPr/>
          </p:nvSpPr>
          <p:spPr>
            <a:xfrm>
              <a:off x="2881224" y="1616636"/>
              <a:ext cx="6202392" cy="140038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Bef>
                  <a:spcPts val="600"/>
                </a:spcBef>
              </a:pPr>
              <a:r>
                <a:rPr lang="ro-RO" sz="2000" b="1" dirty="0" smtClean="0">
                  <a:solidFill>
                    <a:srgbClr val="C00000"/>
                  </a:solidFill>
                </a:rPr>
                <a:t>PROBLEMA</a:t>
              </a:r>
            </a:p>
            <a:p>
              <a:pPr>
                <a:spcBef>
                  <a:spcPts val="600"/>
                </a:spcBef>
              </a:pPr>
              <a:r>
                <a:rPr lang="ro-RO" sz="2000" b="1" dirty="0" smtClean="0"/>
                <a:t>Cu </a:t>
              </a:r>
              <a:r>
                <a:rPr lang="ro-RO" sz="2000" b="1" dirty="0"/>
                <a:t>toate că </a:t>
              </a:r>
              <a:r>
                <a:rPr lang="ro-RO" sz="2000" b="1" dirty="0" smtClean="0"/>
                <a:t>toţi </a:t>
              </a:r>
              <a:r>
                <a:rPr lang="ro-RO" sz="2000" b="1" dirty="0"/>
                <a:t>erau iudei, un mare număr dintre </a:t>
              </a:r>
              <a:r>
                <a:rPr lang="ro-RO" sz="2000" b="1" dirty="0" smtClean="0"/>
                <a:t>convertiţi </a:t>
              </a:r>
              <a:r>
                <a:rPr lang="ro-RO" sz="2000" b="1" dirty="0"/>
                <a:t>provenea din afara Iudeii. </a:t>
              </a:r>
              <a:r>
                <a:rPr lang="ro-RO" sz="2000" b="1" dirty="0" smtClean="0"/>
                <a:t>Aceşti “greci” se </a:t>
              </a:r>
              <a:r>
                <a:rPr lang="ro-RO" sz="2000" b="1" dirty="0"/>
                <a:t>plângeau de discriminare la </a:t>
              </a:r>
              <a:r>
                <a:rPr lang="ro-RO" sz="2000" b="1" dirty="0" smtClean="0"/>
                <a:t>împărţirea ajutoarelor.</a:t>
              </a:r>
              <a:endParaRPr lang="ro-RO" sz="2000" b="1" dirty="0"/>
            </a:p>
          </p:txBody>
        </p:sp>
        <p:cxnSp>
          <p:nvCxnSpPr>
            <p:cNvPr id="33" name="Conector recto 32">
              <a:extLst>
                <a:ext uri="{FF2B5EF4-FFF2-40B4-BE49-F238E27FC236}">
                  <a16:creationId xmlns:a16="http://schemas.microsoft.com/office/drawing/2014/main" xmlns="" id="{ED75CF81-0765-4AC9-8C11-505308D4A428}"/>
                </a:ext>
              </a:extLst>
            </p:cNvPr>
            <p:cNvCxnSpPr>
              <a:cxnSpLocks/>
            </p:cNvCxnSpPr>
            <p:nvPr/>
          </p:nvCxnSpPr>
          <p:spPr>
            <a:xfrm>
              <a:off x="2881223" y="1984073"/>
              <a:ext cx="620239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6" name="5 Grupo"/>
          <p:cNvGrpSpPr/>
          <p:nvPr/>
        </p:nvGrpSpPr>
        <p:grpSpPr>
          <a:xfrm>
            <a:off x="2881223" y="3169909"/>
            <a:ext cx="6202393" cy="2015936"/>
            <a:chOff x="2881223" y="3169909"/>
            <a:chExt cx="6202393" cy="2015936"/>
          </a:xfrm>
        </p:grpSpPr>
        <p:sp>
          <p:nvSpPr>
            <p:cNvPr id="27" name="CuadroTexto 26">
              <a:extLst>
                <a:ext uri="{FF2B5EF4-FFF2-40B4-BE49-F238E27FC236}">
                  <a16:creationId xmlns:a16="http://schemas.microsoft.com/office/drawing/2014/main" xmlns="" id="{1A2A8E3D-5CCA-4BDA-9B2D-0C8476763D94}"/>
                </a:ext>
              </a:extLst>
            </p:cNvPr>
            <p:cNvSpPr txBox="1"/>
            <p:nvPr/>
          </p:nvSpPr>
          <p:spPr>
            <a:xfrm>
              <a:off x="2881224" y="3169909"/>
              <a:ext cx="6202392" cy="201593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Bef>
                  <a:spcPts val="600"/>
                </a:spcBef>
              </a:pPr>
              <a:r>
                <a:rPr lang="ro-RO" sz="2000" b="1" dirty="0" smtClean="0">
                  <a:solidFill>
                    <a:schemeClr val="accent1">
                      <a:lumMod val="50000"/>
                    </a:schemeClr>
                  </a:solidFill>
                </a:rPr>
                <a:t>SOLUŢIA</a:t>
              </a:r>
            </a:p>
            <a:p>
              <a:pPr>
                <a:spcBef>
                  <a:spcPts val="600"/>
                </a:spcBef>
              </a:pPr>
              <a:r>
                <a:rPr lang="ro-RO" sz="2000" b="1" dirty="0" smtClean="0"/>
                <a:t>Apostolii </a:t>
              </a:r>
              <a:r>
                <a:rPr lang="ro-RO" sz="2000" b="1" dirty="0"/>
                <a:t>au propus să se numească persoane care să se ocupe de </a:t>
              </a:r>
              <a:r>
                <a:rPr lang="ro-RO" sz="2000" b="1" dirty="0" smtClean="0"/>
                <a:t>„slujirea </a:t>
              </a:r>
              <a:r>
                <a:rPr lang="ro-RO" sz="2000" b="1" dirty="0" smtClean="0"/>
                <a:t>[</a:t>
              </a:r>
              <a:r>
                <a:rPr lang="ro-RO" sz="2000" b="1" i="1" dirty="0" err="1" smtClean="0"/>
                <a:t>diakine</a:t>
              </a:r>
              <a:r>
                <a:rPr lang="ro-RO" sz="2000" b="1" i="1" dirty="0" err="1" smtClean="0">
                  <a:latin typeface="Calibri" panose="020F0502020204030204" pitchFamily="34" charset="0"/>
                  <a:cs typeface="Calibri" panose="020F0502020204030204" pitchFamily="34" charset="0"/>
                </a:rPr>
                <a:t>ō</a:t>
              </a:r>
              <a:r>
                <a:rPr lang="ro-RO" sz="2000" b="1" dirty="0" smtClean="0"/>
                <a:t>] la mese”, în </a:t>
              </a:r>
              <a:r>
                <a:rPr lang="ro-RO" sz="2000" b="1" dirty="0"/>
                <a:t>timp ce ei se ocupau de </a:t>
              </a:r>
              <a:r>
                <a:rPr lang="ro-RO" sz="2000" b="1" dirty="0" smtClean="0"/>
                <a:t>„propovăduirea </a:t>
              </a:r>
              <a:r>
                <a:rPr lang="ro-RO" sz="2000" b="1" dirty="0" smtClean="0"/>
                <a:t>[</a:t>
              </a:r>
              <a:r>
                <a:rPr lang="ro-RO" sz="2000" b="1" i="1" dirty="0" err="1" smtClean="0"/>
                <a:t>diakonia</a:t>
              </a:r>
              <a:r>
                <a:rPr lang="ro-RO" sz="2000" b="1" dirty="0" smtClean="0"/>
                <a:t>] Cuvântului”. Aceşti </a:t>
              </a:r>
              <a:r>
                <a:rPr lang="ro-RO" sz="2000" b="1" dirty="0"/>
                <a:t>diaconi slujeau sau </a:t>
              </a:r>
              <a:r>
                <a:rPr lang="ro-RO" sz="2000" b="1" dirty="0" smtClean="0"/>
                <a:t>împlineau necesităţile </a:t>
              </a:r>
              <a:r>
                <a:rPr lang="ro-RO" sz="2000" b="1" dirty="0"/>
                <a:t>fizice </a:t>
              </a:r>
              <a:r>
                <a:rPr lang="ro-RO" sz="2000" b="1" dirty="0" smtClean="0"/>
                <a:t>şi </a:t>
              </a:r>
              <a:r>
                <a:rPr lang="ro-RO" sz="2000" b="1" dirty="0"/>
                <a:t>spirituale ale </a:t>
              </a:r>
              <a:r>
                <a:rPr lang="ro-RO" sz="2000" b="1" dirty="0" smtClean="0"/>
                <a:t>bisericii.</a:t>
              </a:r>
              <a:endParaRPr lang="ro-RO" sz="2000" b="1" dirty="0"/>
            </a:p>
          </p:txBody>
        </p:sp>
        <p:cxnSp>
          <p:nvCxnSpPr>
            <p:cNvPr id="34" name="Conector recto 33">
              <a:extLst>
                <a:ext uri="{FF2B5EF4-FFF2-40B4-BE49-F238E27FC236}">
                  <a16:creationId xmlns:a16="http://schemas.microsoft.com/office/drawing/2014/main" xmlns="" id="{72AC39FB-FA9E-474E-B771-A85F8454FCBC}"/>
                </a:ext>
              </a:extLst>
            </p:cNvPr>
            <p:cNvCxnSpPr>
              <a:cxnSpLocks/>
            </p:cNvCxnSpPr>
            <p:nvPr/>
          </p:nvCxnSpPr>
          <p:spPr>
            <a:xfrm>
              <a:off x="2881223" y="3568457"/>
              <a:ext cx="6202392"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grpSp>
        <p:nvGrpSpPr>
          <p:cNvPr id="7" name="6 Grupo"/>
          <p:cNvGrpSpPr/>
          <p:nvPr/>
        </p:nvGrpSpPr>
        <p:grpSpPr>
          <a:xfrm>
            <a:off x="2881224" y="5415681"/>
            <a:ext cx="6262776" cy="1400383"/>
            <a:chOff x="2881224" y="5415681"/>
            <a:chExt cx="6262776" cy="1400383"/>
          </a:xfrm>
        </p:grpSpPr>
        <p:sp>
          <p:nvSpPr>
            <p:cNvPr id="29" name="CuadroTexto 28">
              <a:extLst>
                <a:ext uri="{FF2B5EF4-FFF2-40B4-BE49-F238E27FC236}">
                  <a16:creationId xmlns:a16="http://schemas.microsoft.com/office/drawing/2014/main" xmlns="" id="{924F2C5F-ECD0-4FE8-934B-3D4F002C9B8C}"/>
                </a:ext>
              </a:extLst>
            </p:cNvPr>
            <p:cNvSpPr txBox="1"/>
            <p:nvPr/>
          </p:nvSpPr>
          <p:spPr>
            <a:xfrm>
              <a:off x="2881224" y="5415681"/>
              <a:ext cx="6202392" cy="1400383"/>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Bef>
                  <a:spcPts val="600"/>
                </a:spcBef>
              </a:pPr>
              <a:r>
                <a:rPr lang="ro-RO" sz="2000" b="1" dirty="0" smtClean="0">
                  <a:solidFill>
                    <a:schemeClr val="accent6">
                      <a:lumMod val="50000"/>
                    </a:schemeClr>
                  </a:solidFill>
                </a:rPr>
                <a:t>CONDIŢII</a:t>
              </a:r>
            </a:p>
            <a:p>
              <a:pPr>
                <a:spcBef>
                  <a:spcPts val="600"/>
                </a:spcBef>
              </a:pPr>
              <a:r>
                <a:rPr lang="ro-RO" sz="2000" b="1" dirty="0" smtClean="0"/>
                <a:t>Caracteristicile </a:t>
              </a:r>
              <a:r>
                <a:rPr lang="ro-RO" sz="2000" b="1" dirty="0"/>
                <a:t>pe care trebuiau să le </a:t>
              </a:r>
              <a:r>
                <a:rPr lang="ro-RO" sz="2000" b="1" dirty="0" smtClean="0"/>
                <a:t>deţină aceşti </a:t>
              </a:r>
              <a:r>
                <a:rPr lang="ro-RO" sz="2000" b="1" dirty="0"/>
                <a:t>conducători </a:t>
              </a:r>
              <a:r>
                <a:rPr lang="ro-RO" sz="2000" b="1" dirty="0" smtClean="0"/>
                <a:t>erau: să </a:t>
              </a:r>
              <a:r>
                <a:rPr lang="ro-RO" sz="2000" b="1" dirty="0"/>
                <a:t>fie </a:t>
              </a:r>
              <a:r>
                <a:rPr lang="ro-RO" sz="2000" b="1" dirty="0" smtClean="0"/>
                <a:t>vorbiţi </a:t>
              </a:r>
              <a:r>
                <a:rPr lang="ro-RO" sz="2000" b="1" dirty="0"/>
                <a:t>de bine, să fie plini de Duhul Sfânt </a:t>
              </a:r>
              <a:r>
                <a:rPr lang="ro-RO" sz="2000" b="1" dirty="0" smtClean="0"/>
                <a:t>şi </a:t>
              </a:r>
              <a:r>
                <a:rPr lang="ro-RO" sz="2000" b="1" dirty="0"/>
                <a:t>de </a:t>
              </a:r>
              <a:r>
                <a:rPr lang="ro-RO" sz="2000" b="1" dirty="0" smtClean="0"/>
                <a:t>înţelepciune.</a:t>
              </a:r>
              <a:endParaRPr lang="ro-RO" sz="2000" b="1" dirty="0"/>
            </a:p>
          </p:txBody>
        </p:sp>
        <p:cxnSp>
          <p:nvCxnSpPr>
            <p:cNvPr id="35" name="Conector recto 34">
              <a:extLst>
                <a:ext uri="{FF2B5EF4-FFF2-40B4-BE49-F238E27FC236}">
                  <a16:creationId xmlns:a16="http://schemas.microsoft.com/office/drawing/2014/main" xmlns="" id="{9D4FFBF1-E35D-4971-A496-DB1724A9DA25}"/>
                </a:ext>
              </a:extLst>
            </p:cNvPr>
            <p:cNvCxnSpPr>
              <a:cxnSpLocks/>
            </p:cNvCxnSpPr>
            <p:nvPr/>
          </p:nvCxnSpPr>
          <p:spPr>
            <a:xfrm>
              <a:off x="2941608" y="5717010"/>
              <a:ext cx="6202392" cy="0"/>
            </a:xfrm>
            <a:prstGeom prst="line">
              <a:avLst/>
            </a:prstGeom>
            <a:ln>
              <a:solidFill>
                <a:schemeClr val="accent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xmlns="" val="3896934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8" dur="1000" fill="hold"/>
                                        <p:tgtEl>
                                          <p:spTgt spid="31"/>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1"/>
                                        </p:tgtEl>
                                      </p:cBhvr>
                                    </p:animEffect>
                                  </p:childTnLst>
                                </p:cTn>
                              </p:par>
                            </p:childTnLst>
                          </p:cTn>
                        </p:par>
                        <p:par>
                          <p:cTn id="33" fill="hold">
                            <p:stCondLst>
                              <p:cond delay="1000"/>
                            </p:stCondLst>
                            <p:childTnLst>
                              <p:par>
                                <p:cTn id="34" presetID="37"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900" decel="100000" fill="hold"/>
                                        <p:tgtEl>
                                          <p:spTgt spid="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7" dur="1000" fill="hold"/>
                                        <p:tgtEl>
                                          <p:spTgt spid="16"/>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6"/>
                                        </p:tgtEl>
                                      </p:cBhvr>
                                    </p:animEffect>
                                  </p:childTnLst>
                                </p:cTn>
                              </p:par>
                            </p:childTnLst>
                          </p:cTn>
                        </p:par>
                        <p:par>
                          <p:cTn id="52" fill="hold">
                            <p:stCondLst>
                              <p:cond delay="1000"/>
                            </p:stCondLst>
                            <p:childTnLst>
                              <p:par>
                                <p:cTn id="53" presetID="37"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900" decel="100000" fill="hold"/>
                                        <p:tgtEl>
                                          <p:spTgt spid="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900" decel="100000" fill="hold"/>
                                        <p:tgtEl>
                                          <p:spTgt spid="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23AEB23-4B4B-4251-BFBC-644C66278EC0}"/>
              </a:ext>
            </a:extLst>
          </p:cNvPr>
          <p:cNvSpPr/>
          <p:nvPr/>
        </p:nvSpPr>
        <p:spPr>
          <a:xfrm rot="5400000">
            <a:off x="8248436" y="583333"/>
            <a:ext cx="1421799"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ro-RO" b="1" smtClean="0"/>
              <a:t>Fapte </a:t>
            </a:r>
            <a:r>
              <a:rPr lang="ro-RO" b="1" smtClean="0"/>
              <a:t>6:8-15</a:t>
            </a:r>
            <a:endParaRPr lang="ro-RO" b="1"/>
          </a:p>
        </p:txBody>
      </p:sp>
      <p:sp>
        <p:nvSpPr>
          <p:cNvPr id="3" name="Rectángulo 2">
            <a:extLst>
              <a:ext uri="{FF2B5EF4-FFF2-40B4-BE49-F238E27FC236}">
                <a16:creationId xmlns:a16="http://schemas.microsoft.com/office/drawing/2014/main" xmlns="" id="{0C8C6AFE-0BC5-44A1-B8CB-B081B8319475}"/>
              </a:ext>
            </a:extLst>
          </p:cNvPr>
          <p:cNvSpPr/>
          <p:nvPr/>
        </p:nvSpPr>
        <p:spPr>
          <a:xfrm>
            <a:off x="2044460" y="0"/>
            <a:ext cx="6730208" cy="769441"/>
          </a:xfrm>
          <a:prstGeom prst="rect">
            <a:avLst/>
          </a:prstGeom>
          <a:noFill/>
        </p:spPr>
        <p:txBody>
          <a:bodyPr wrap="square" rtlCol="0">
            <a:spAutoFit/>
            <a:scene3d>
              <a:camera prst="orthographicFront"/>
              <a:lightRig rig="flood" dir="t"/>
            </a:scene3d>
            <a:sp3d extrusionH="31750" contourW="6350" prstMaterial="powder">
              <a:bevelT w="19050" h="19050" prst="angle"/>
              <a:contourClr>
                <a:schemeClr val="accent3">
                  <a:tint val="100000"/>
                  <a:shade val="100000"/>
                  <a:satMod val="100000"/>
                  <a:hueMod val="100000"/>
                </a:schemeClr>
              </a:contourClr>
            </a:sp3d>
          </a:bodyPr>
          <a:lstStyle/>
          <a:p>
            <a:pPr algn="ctr" defTabSz="914400"/>
            <a:r>
              <a:rPr lang="ro-RO" sz="4400" b="1" dirty="0">
                <a:ln/>
                <a:solidFill>
                  <a:srgbClr val="F3C8CE"/>
                </a:solidFill>
              </a:rPr>
              <a:t>PREDICARE </a:t>
            </a:r>
            <a:r>
              <a:rPr lang="ro-RO" sz="4400" b="1" dirty="0" smtClean="0">
                <a:ln/>
                <a:solidFill>
                  <a:srgbClr val="F3C8CE"/>
                </a:solidFill>
              </a:rPr>
              <a:t>ŞI OPOZIŢIE</a:t>
            </a:r>
            <a:endParaRPr lang="ro-RO" sz="4400" b="1" dirty="0">
              <a:ln/>
              <a:solidFill>
                <a:srgbClr val="F3C8CE"/>
              </a:solidFill>
            </a:endParaRPr>
          </a:p>
        </p:txBody>
      </p:sp>
      <p:sp>
        <p:nvSpPr>
          <p:cNvPr id="4" name="Rectángulo 3">
            <a:extLst>
              <a:ext uri="{FF2B5EF4-FFF2-40B4-BE49-F238E27FC236}">
                <a16:creationId xmlns:a16="http://schemas.microsoft.com/office/drawing/2014/main" xmlns="" id="{5011093C-5E96-4754-A326-BA3425A614C3}"/>
              </a:ext>
            </a:extLst>
          </p:cNvPr>
          <p:cNvSpPr/>
          <p:nvPr/>
        </p:nvSpPr>
        <p:spPr>
          <a:xfrm>
            <a:off x="2286802" y="716277"/>
            <a:ext cx="6236898" cy="646331"/>
          </a:xfrm>
          <a:prstGeom prst="rect">
            <a:avLst/>
          </a:prstGeom>
        </p:spPr>
        <p:txBody>
          <a:bodyPr wrap="square">
            <a:spAutoFit/>
          </a:bodyPr>
          <a:lstStyle/>
          <a:p>
            <a:pPr algn="ctr"/>
            <a:r>
              <a:rPr lang="ro-RO" b="1" dirty="0" smtClean="0">
                <a:solidFill>
                  <a:srgbClr val="8EEAD6"/>
                </a:solidFill>
                <a:effectLst>
                  <a:outerShdw blurRad="38100" dist="38100" dir="2700000" algn="tl">
                    <a:srgbClr val="000000">
                      <a:alpha val="43137"/>
                    </a:srgbClr>
                  </a:outerShdw>
                </a:effectLst>
                <a:latin typeface="Comic Sans MS" panose="030F0702030302020204" pitchFamily="66" charset="0"/>
              </a:rPr>
              <a:t>„Ştefan </a:t>
            </a:r>
            <a:r>
              <a:rPr lang="ro-RO" b="1" dirty="0" smtClean="0">
                <a:solidFill>
                  <a:srgbClr val="8EEAD6"/>
                </a:solidFill>
                <a:effectLst>
                  <a:outerShdw blurRad="38100" dist="38100" dir="2700000" algn="tl">
                    <a:srgbClr val="000000">
                      <a:alpha val="43137"/>
                    </a:srgbClr>
                  </a:outerShdw>
                </a:effectLst>
                <a:latin typeface="Comic Sans MS" panose="030F0702030302020204" pitchFamily="66" charset="0"/>
              </a:rPr>
              <a:t>era plin de har şi de putere, şi făcea minuni şi semne mari în norod.” </a:t>
            </a:r>
            <a:r>
              <a:rPr lang="ro-RO" sz="1600" b="1" dirty="0" smtClean="0">
                <a:solidFill>
                  <a:srgbClr val="8EEAD6"/>
                </a:solidFill>
                <a:effectLst>
                  <a:outerShdw blurRad="38100" dist="38100" dir="2700000" algn="tl">
                    <a:srgbClr val="000000">
                      <a:alpha val="43137"/>
                    </a:srgbClr>
                  </a:outerShdw>
                </a:effectLst>
                <a:latin typeface="Comic Sans MS" panose="030F0702030302020204" pitchFamily="66" charset="0"/>
              </a:rPr>
              <a:t>(Fapte 6:8)</a:t>
            </a:r>
            <a:endParaRPr lang="ro-RO" sz="1600" b="1" dirty="0">
              <a:solidFill>
                <a:srgbClr val="8EEAD6"/>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3303BC91-C9B3-4183-BD98-D02381A5170F}"/>
              </a:ext>
            </a:extLst>
          </p:cNvPr>
          <p:cNvSpPr txBox="1"/>
          <p:nvPr/>
        </p:nvSpPr>
        <p:spPr>
          <a:xfrm>
            <a:off x="189780" y="1502532"/>
            <a:ext cx="4382220" cy="4862870"/>
          </a:xfrm>
          <a:prstGeom prst="rect">
            <a:avLst/>
          </a:prstGeom>
          <a:noFill/>
        </p:spPr>
        <p:txBody>
          <a:bodyPr wrap="square" rtlCol="0">
            <a:spAutoFit/>
          </a:bodyPr>
          <a:lstStyle/>
          <a:p>
            <a:pPr>
              <a:spcBef>
                <a:spcPts val="600"/>
              </a:spcBef>
            </a:pPr>
            <a:r>
              <a:rPr lang="ro-RO" sz="2000" b="1" dirty="0"/>
              <a:t>Pe lângă împlinirea nevoilor bisericii, </a:t>
            </a:r>
            <a:r>
              <a:rPr lang="ro-RO" sz="2000" b="1" dirty="0" smtClean="0"/>
              <a:t>Ştefan </a:t>
            </a:r>
            <a:r>
              <a:rPr lang="ro-RO" sz="2000" b="1" dirty="0"/>
              <a:t>a realizat o lucrare eficientă </a:t>
            </a:r>
            <a:r>
              <a:rPr lang="ro-RO" sz="2000" b="1" dirty="0" smtClean="0"/>
              <a:t>şi </a:t>
            </a:r>
            <a:r>
              <a:rPr lang="ro-RO" sz="2000" b="1" dirty="0"/>
              <a:t>între iudeii din diaspora </a:t>
            </a:r>
            <a:r>
              <a:rPr lang="ro-RO" sz="2000" b="1" dirty="0" smtClean="0"/>
              <a:t>(care </a:t>
            </a:r>
            <a:r>
              <a:rPr lang="ro-RO" sz="2000" b="1" dirty="0"/>
              <a:t>nu s-au născut în </a:t>
            </a:r>
            <a:r>
              <a:rPr lang="ro-RO" sz="2000" b="1" dirty="0" smtClean="0"/>
              <a:t>Iudeea).</a:t>
            </a:r>
          </a:p>
          <a:p>
            <a:pPr>
              <a:spcBef>
                <a:spcPts val="600"/>
              </a:spcBef>
            </a:pPr>
            <a:r>
              <a:rPr lang="ro-RO" sz="2000" b="1" dirty="0" smtClean="0"/>
              <a:t>Predicarea </a:t>
            </a:r>
            <a:r>
              <a:rPr lang="ro-RO" sz="2000" b="1" dirty="0"/>
              <a:t>lui a ridicat o puternică </a:t>
            </a:r>
            <a:r>
              <a:rPr lang="ro-RO" sz="2000" b="1" dirty="0" smtClean="0"/>
              <a:t>opoziţie </a:t>
            </a:r>
            <a:r>
              <a:rPr lang="ro-RO" sz="2000" b="1" dirty="0"/>
              <a:t>în Sinagogă </a:t>
            </a:r>
            <a:r>
              <a:rPr lang="ro-RO" sz="2000" b="1" dirty="0" smtClean="0"/>
              <a:t>(v. 9). Cum </a:t>
            </a:r>
            <a:r>
              <a:rPr lang="ro-RO" sz="2000" b="1" dirty="0"/>
              <a:t>nu puteau să îi contrazică argumentele </a:t>
            </a:r>
            <a:r>
              <a:rPr lang="ro-RO" sz="2000" b="1" dirty="0" smtClean="0"/>
              <a:t>(v. 10), au </a:t>
            </a:r>
            <a:r>
              <a:rPr lang="ro-RO" sz="2000" b="1" dirty="0"/>
              <a:t>adunat martori </a:t>
            </a:r>
            <a:r>
              <a:rPr lang="ro-RO" sz="2000" b="1" dirty="0" smtClean="0"/>
              <a:t>falşi </a:t>
            </a:r>
            <a:r>
              <a:rPr lang="ro-RO" sz="2000" b="1" dirty="0"/>
              <a:t>pentru a-l acuza înaintea sinedriului </a:t>
            </a:r>
            <a:r>
              <a:rPr lang="ro-RO" sz="2000" b="1" dirty="0" smtClean="0"/>
              <a:t>(v. 11).</a:t>
            </a:r>
          </a:p>
          <a:p>
            <a:pPr>
              <a:spcBef>
                <a:spcPts val="600"/>
              </a:spcBef>
            </a:pPr>
            <a:r>
              <a:rPr lang="ro-RO" sz="2000" b="1" dirty="0" smtClean="0"/>
              <a:t>Practic</a:t>
            </a:r>
            <a:r>
              <a:rPr lang="ro-RO" sz="2000" b="1" dirty="0"/>
              <a:t>, l-au acuzat că vorbea împotriva sinedriului </a:t>
            </a:r>
            <a:r>
              <a:rPr lang="ro-RO" sz="2000" b="1" dirty="0" smtClean="0"/>
              <a:t>şi </a:t>
            </a:r>
            <a:r>
              <a:rPr lang="ro-RO" sz="2000" b="1" dirty="0"/>
              <a:t>a templului </a:t>
            </a:r>
            <a:r>
              <a:rPr lang="ro-RO" sz="2000" b="1" dirty="0" smtClean="0"/>
              <a:t>(v. 14). </a:t>
            </a:r>
            <a:r>
              <a:rPr lang="ro-RO" sz="2000" b="1" dirty="0"/>
              <a:t>Acest lucru însemna că </a:t>
            </a:r>
            <a:r>
              <a:rPr lang="ro-RO" sz="2000" b="1" dirty="0" smtClean="0"/>
              <a:t>Ştefan </a:t>
            </a:r>
            <a:r>
              <a:rPr lang="ro-RO" sz="2000" b="1" dirty="0"/>
              <a:t>Îl prezenta cu claritate pe Isus drept Mielul care ridică păcatele lumii </a:t>
            </a:r>
            <a:r>
              <a:rPr lang="ro-RO" sz="2000" b="1" dirty="0" smtClean="0"/>
              <a:t>(şi </a:t>
            </a:r>
            <a:r>
              <a:rPr lang="ro-RO" sz="2000" b="1" dirty="0"/>
              <a:t>face inutile sacrificiile de la </a:t>
            </a:r>
            <a:r>
              <a:rPr lang="ro-RO" sz="2000" b="1" dirty="0" smtClean="0"/>
              <a:t>templu).</a:t>
            </a:r>
            <a:endParaRPr lang="ro-RO" sz="2000" b="1" dirty="0"/>
          </a:p>
        </p:txBody>
      </p:sp>
      <p:pic>
        <p:nvPicPr>
          <p:cNvPr id="7" name="Imagen 6">
            <a:extLst>
              <a:ext uri="{FF2B5EF4-FFF2-40B4-BE49-F238E27FC236}">
                <a16:creationId xmlns:a16="http://schemas.microsoft.com/office/drawing/2014/main" xmlns="" id="{32FC6DF8-7CEA-46B6-9EF0-F3B8A05977BD}"/>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4799415" y="1664898"/>
            <a:ext cx="4206562" cy="5086350"/>
          </a:xfrm>
          <a:prstGeom prst="roundRect">
            <a:avLst>
              <a:gd name="adj" fmla="val 4167"/>
            </a:avLst>
          </a:prstGeom>
          <a:solidFill>
            <a:srgbClr val="FFFFFF"/>
          </a:solidFill>
          <a:ln w="76200" cap="sq">
            <a:solidFill>
              <a:srgbClr val="8EEAD6"/>
            </a:solidFill>
            <a:miter lim="800000"/>
          </a:ln>
          <a:effectLst/>
          <a:scene3d>
            <a:camera prst="orthographicFront"/>
            <a:lightRig rig="threePt" dir="t">
              <a:rot lat="0" lon="0" rev="2700000"/>
            </a:lightRig>
          </a:scene3d>
          <a:sp3d>
            <a:bevelT h="38100"/>
            <a:contourClr>
              <a:srgbClr val="C0C0C0"/>
            </a:contourClr>
          </a:sp3d>
        </p:spPr>
      </p:pic>
      <p:pic>
        <p:nvPicPr>
          <p:cNvPr id="1026" name="Picture 2" descr="Resultado de imagen de jesÃºs el cordero de dios">
            <a:extLst>
              <a:ext uri="{FF2B5EF4-FFF2-40B4-BE49-F238E27FC236}">
                <a16:creationId xmlns:a16="http://schemas.microsoft.com/office/drawing/2014/main" xmlns="" id="{AAF9985C-1460-484A-9D96-07E953843500}"/>
              </a:ext>
            </a:extLst>
          </p:cNvPr>
          <p:cNvPicPr>
            <a:picLocks noChangeAspect="1" noChangeArrowheads="1"/>
          </p:cNvPicPr>
          <p:nvPr/>
        </p:nvPicPr>
        <p:blipFill>
          <a:blip r:embed="rId4" cstate="screen">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a:ext>
            </a:extLst>
          </a:blip>
          <a:srcRect/>
          <a:stretch>
            <a:fillRect/>
          </a:stretch>
        </p:blipFill>
        <p:spPr bwMode="auto">
          <a:xfrm>
            <a:off x="61462" y="89781"/>
            <a:ext cx="2008876" cy="1339251"/>
          </a:xfrm>
          <a:prstGeom prst="ellipse">
            <a:avLst/>
          </a:prstGeom>
          <a:ln w="63500" cap="rnd">
            <a:solidFill>
              <a:srgbClr val="8EEAD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7534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2"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2)">
                                      <p:cBhvr>
                                        <p:cTn id="34" dur="1000"/>
                                        <p:tgtEl>
                                          <p:spTgt spid="7"/>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ipe(left)">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wipe(left)">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additive="base">
                                        <p:cTn id="48" dur="500" fill="hold"/>
                                        <p:tgtEl>
                                          <p:spTgt spid="1026"/>
                                        </p:tgtEl>
                                        <p:attrNameLst>
                                          <p:attrName>ppt_x</p:attrName>
                                        </p:attrNameLst>
                                      </p:cBhvr>
                                      <p:tavLst>
                                        <p:tav tm="0">
                                          <p:val>
                                            <p:strVal val="1+#ppt_w/2"/>
                                          </p:val>
                                        </p:tav>
                                        <p:tav tm="100000">
                                          <p:val>
                                            <p:strVal val="#ppt_x"/>
                                          </p:val>
                                        </p:tav>
                                      </p:tavLst>
                                    </p:anim>
                                    <p:anim calcmode="lin" valueType="num">
                                      <p:cBhvr additive="base">
                                        <p:cTn id="49" dur="500" fill="hold"/>
                                        <p:tgtEl>
                                          <p:spTgt spid="1026"/>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wipe(left)">
                                      <p:cBhvr>
                                        <p:cTn id="5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FB4CDA9-A89C-4AE4-BA5E-975FA001EFE6}"/>
              </a:ext>
            </a:extLst>
          </p:cNvPr>
          <p:cNvSpPr/>
          <p:nvPr/>
        </p:nvSpPr>
        <p:spPr>
          <a:xfrm rot="5400000">
            <a:off x="8274885" y="583333"/>
            <a:ext cx="1368901"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ro-RO" b="1" smtClean="0"/>
              <a:t>Fapte</a:t>
            </a:r>
            <a:r>
              <a:rPr lang="ro-RO" b="1" smtClean="0"/>
              <a:t> 7:1-53</a:t>
            </a:r>
            <a:endParaRPr lang="ro-RO" b="1"/>
          </a:p>
        </p:txBody>
      </p:sp>
      <p:sp>
        <p:nvSpPr>
          <p:cNvPr id="3" name="Rectángulo 2">
            <a:extLst>
              <a:ext uri="{FF2B5EF4-FFF2-40B4-BE49-F238E27FC236}">
                <a16:creationId xmlns:a16="http://schemas.microsoft.com/office/drawing/2014/main" xmlns="" id="{5B73BD9E-C32E-4E50-8FC0-E1D2AE41148B}"/>
              </a:ext>
            </a:extLst>
          </p:cNvPr>
          <p:cNvSpPr/>
          <p:nvPr/>
        </p:nvSpPr>
        <p:spPr>
          <a:xfrm>
            <a:off x="314061" y="0"/>
            <a:ext cx="8460608" cy="769441"/>
          </a:xfrm>
          <a:prstGeom prst="rect">
            <a:avLst/>
          </a:prstGeom>
          <a:noFill/>
        </p:spPr>
        <p:txBody>
          <a:bodyPr wrap="square" rtlCol="0">
            <a:spAutoFit/>
          </a:bodyPr>
          <a:lstStyle/>
          <a:p>
            <a:pPr algn="ctr" defTabSz="914400"/>
            <a:r>
              <a:rPr lang="ro-RO" sz="4400" dirty="0">
                <a:ln w="18415" cmpd="sng">
                  <a:solidFill>
                    <a:srgbClr val="FFFFFF"/>
                  </a:solidFill>
                  <a:prstDash val="solid"/>
                </a:ln>
                <a:solidFill>
                  <a:srgbClr val="FFFFFF"/>
                </a:solidFill>
                <a:effectLst>
                  <a:outerShdw blurRad="63500" dir="3600000" algn="tl" rotWithShape="0">
                    <a:srgbClr val="000000">
                      <a:alpha val="70000"/>
                    </a:srgbClr>
                  </a:outerShdw>
                </a:effectLst>
              </a:rPr>
              <a:t>DISCURS </a:t>
            </a:r>
            <a:r>
              <a:rPr lang="ro-RO"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ŞI ACUZAŢII (I)</a:t>
            </a:r>
            <a:endParaRPr lang="ro-RO"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ángulo 3">
            <a:extLst>
              <a:ext uri="{FF2B5EF4-FFF2-40B4-BE49-F238E27FC236}">
                <a16:creationId xmlns:a16="http://schemas.microsoft.com/office/drawing/2014/main" xmlns="" id="{2C4EC204-E645-43CF-9861-D585E85FF392}"/>
              </a:ext>
            </a:extLst>
          </p:cNvPr>
          <p:cNvSpPr/>
          <p:nvPr/>
        </p:nvSpPr>
        <p:spPr>
          <a:xfrm>
            <a:off x="1233576" y="686366"/>
            <a:ext cx="6643599" cy="923330"/>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4E472C"/>
                </a:solidFill>
                <a:latin typeface="Comic Sans MS" panose="030F0702030302020204" pitchFamily="66" charset="0"/>
              </a:rPr>
              <a:t>„Oameni </a:t>
            </a:r>
            <a:r>
              <a:rPr lang="ro-RO" b="1" dirty="0" smtClean="0">
                <a:solidFill>
                  <a:srgbClr val="4E472C"/>
                </a:solidFill>
                <a:latin typeface="Comic Sans MS" panose="030F0702030302020204" pitchFamily="66" charset="0"/>
              </a:rPr>
              <a:t>tari la cerbice, netăiaţi împrejur cu inima şi cu urechile! Voi totdeauna vă împotriviţi Duhului Sfânt. Cum au făcut părinţii voştri, aşa faceţi şi voi.” </a:t>
            </a:r>
            <a:r>
              <a:rPr lang="ro-RO" sz="1600" b="1" dirty="0" smtClean="0">
                <a:solidFill>
                  <a:srgbClr val="4E472C"/>
                </a:solidFill>
                <a:latin typeface="Comic Sans MS" panose="030F0702030302020204" pitchFamily="66" charset="0"/>
              </a:rPr>
              <a:t>(Fapte 7:51)</a:t>
            </a:r>
            <a:endParaRPr lang="ro-RO" sz="1600" b="1" dirty="0">
              <a:solidFill>
                <a:srgbClr val="4E472C"/>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7E62E8E4-67DD-44AB-BEE7-54FA575F5A40}"/>
              </a:ext>
            </a:extLst>
          </p:cNvPr>
          <p:cNvSpPr txBox="1"/>
          <p:nvPr/>
        </p:nvSpPr>
        <p:spPr>
          <a:xfrm>
            <a:off x="4544365" y="1903034"/>
            <a:ext cx="4387336" cy="4632037"/>
          </a:xfrm>
          <a:prstGeom prst="rect">
            <a:avLst/>
          </a:prstGeom>
          <a:noFill/>
        </p:spPr>
        <p:txBody>
          <a:bodyPr wrap="square" rtlCol="0">
            <a:spAutoFit/>
          </a:bodyPr>
          <a:lstStyle/>
          <a:p>
            <a:pPr>
              <a:spcBef>
                <a:spcPts val="600"/>
              </a:spcBef>
            </a:pPr>
            <a:r>
              <a:rPr lang="ro-RO" sz="2000" b="1" smtClean="0"/>
              <a:t>Ştefan şi-a </a:t>
            </a:r>
            <a:r>
              <a:rPr lang="ro-RO" sz="2000" b="1"/>
              <a:t>început apărarea vorbind despre </a:t>
            </a:r>
            <a:r>
              <a:rPr lang="ro-RO" sz="2000" b="1" smtClean="0"/>
              <a:t>intervenţia şi </a:t>
            </a:r>
            <a:r>
              <a:rPr lang="ro-RO" sz="2000" b="1"/>
              <a:t>grija lui Dumnezeu în </a:t>
            </a:r>
            <a:r>
              <a:rPr lang="ro-RO" sz="2000" b="1" smtClean="0"/>
              <a:t>viaţa </a:t>
            </a:r>
            <a:r>
              <a:rPr lang="ro-RO" sz="2000" b="1"/>
              <a:t>„</a:t>
            </a:r>
            <a:r>
              <a:rPr lang="ro-RO" sz="2000" b="1" smtClean="0"/>
              <a:t>părinţilor </a:t>
            </a:r>
            <a:r>
              <a:rPr lang="ro-RO" sz="2000" b="1" i="1" smtClean="0"/>
              <a:t>NOŞTRI</a:t>
            </a:r>
            <a:r>
              <a:rPr lang="ro-RO" sz="2000" b="1" i="1" smtClean="0"/>
              <a:t>”</a:t>
            </a:r>
            <a:r>
              <a:rPr lang="ro-RO" sz="2000" b="1" smtClean="0"/>
              <a:t>.</a:t>
            </a:r>
          </a:p>
          <a:p>
            <a:pPr>
              <a:spcBef>
                <a:spcPts val="600"/>
              </a:spcBef>
            </a:pPr>
            <a:r>
              <a:rPr lang="ro-RO" sz="2000" b="1" smtClean="0"/>
              <a:t>Simţind </a:t>
            </a:r>
            <a:r>
              <a:rPr lang="ro-RO" sz="2000" b="1"/>
              <a:t>respingerea Sinedriului, </a:t>
            </a:r>
            <a:r>
              <a:rPr lang="ro-RO" sz="2000" b="1" smtClean="0"/>
              <a:t>Ştefan şi-a </a:t>
            </a:r>
            <a:r>
              <a:rPr lang="ro-RO" sz="2000" b="1"/>
              <a:t>întrerupt </a:t>
            </a:r>
            <a:r>
              <a:rPr lang="ro-RO" sz="2000" b="1"/>
              <a:t>discursul </a:t>
            </a:r>
            <a:r>
              <a:rPr lang="ro-RO" sz="2000" b="1" smtClean="0"/>
              <a:t>brusc</a:t>
            </a:r>
            <a:r>
              <a:rPr lang="ro-RO" sz="2000" b="1" smtClean="0"/>
              <a:t>.</a:t>
            </a:r>
          </a:p>
          <a:p>
            <a:pPr>
              <a:spcBef>
                <a:spcPts val="600"/>
              </a:spcBef>
            </a:pPr>
            <a:r>
              <a:rPr lang="ro-RO" sz="2000" b="1" smtClean="0"/>
              <a:t>Apoi </a:t>
            </a:r>
            <a:r>
              <a:rPr lang="ro-RO" sz="2000" b="1"/>
              <a:t>a început cu </a:t>
            </a:r>
            <a:r>
              <a:rPr lang="ro-RO" sz="2000" b="1" smtClean="0"/>
              <a:t>acuzaţii </a:t>
            </a:r>
            <a:r>
              <a:rPr lang="ro-RO" sz="2000" b="1"/>
              <a:t>dure </a:t>
            </a:r>
            <a:r>
              <a:rPr lang="ro-RO" sz="2000" b="1" smtClean="0"/>
              <a:t>(v. 51). S-a </a:t>
            </a:r>
            <a:r>
              <a:rPr lang="ro-RO" sz="2000" b="1"/>
              <a:t>separat complet de atitudinea conducătorilor, vorbindu-le cu „</a:t>
            </a:r>
            <a:r>
              <a:rPr lang="ro-RO" sz="2000" b="1" smtClean="0"/>
              <a:t>părinţii </a:t>
            </a:r>
            <a:r>
              <a:rPr lang="ro-RO" sz="2000" b="1" i="1" smtClean="0"/>
              <a:t>VOŞTRI</a:t>
            </a:r>
            <a:r>
              <a:rPr lang="ro-RO" sz="2000" b="1" i="1" smtClean="0"/>
              <a:t>”</a:t>
            </a:r>
            <a:r>
              <a:rPr lang="ro-RO" sz="2000" b="1" smtClean="0"/>
              <a:t>. Aşa </a:t>
            </a:r>
            <a:r>
              <a:rPr lang="ro-RO" sz="2000" b="1"/>
              <a:t>cum </a:t>
            </a:r>
            <a:r>
              <a:rPr lang="ro-RO" sz="2000" b="1" smtClean="0"/>
              <a:t>părinţii </a:t>
            </a:r>
            <a:r>
              <a:rPr lang="ro-RO" sz="2000" b="1"/>
              <a:t>lor i-au omorât pe </a:t>
            </a:r>
            <a:r>
              <a:rPr lang="ro-RO" sz="2000" b="1" smtClean="0"/>
              <a:t>profeţi</a:t>
            </a:r>
            <a:r>
              <a:rPr lang="ro-RO" sz="2000" b="1"/>
              <a:t>, la fel au făcut </a:t>
            </a:r>
            <a:r>
              <a:rPr lang="ro-RO" sz="2000" b="1" smtClean="0"/>
              <a:t>şi </a:t>
            </a:r>
            <a:r>
              <a:rPr lang="ro-RO" sz="2000" b="1"/>
              <a:t>ei cu Mesia. În </a:t>
            </a:r>
            <a:r>
              <a:rPr lang="ro-RO" sz="2000" b="1" smtClean="0"/>
              <a:t>acuzaţiile </a:t>
            </a:r>
            <a:r>
              <a:rPr lang="ro-RO" sz="2000" b="1"/>
              <a:t>lui nu era nicio chemare la </a:t>
            </a:r>
            <a:r>
              <a:rPr lang="ro-RO" sz="2000" b="1" smtClean="0"/>
              <a:t>pocăinţă</a:t>
            </a:r>
            <a:r>
              <a:rPr lang="ro-RO" sz="2000" b="1"/>
              <a:t>. </a:t>
            </a:r>
          </a:p>
          <a:p>
            <a:pPr>
              <a:spcBef>
                <a:spcPts val="600"/>
              </a:spcBef>
            </a:pPr>
            <a:r>
              <a:rPr lang="ro-RO" sz="2000" b="1"/>
              <a:t>Respingând lucrarea lui </a:t>
            </a:r>
            <a:r>
              <a:rPr lang="ro-RO" sz="2000" b="1" smtClean="0"/>
              <a:t>Ştefan</a:t>
            </a:r>
            <a:r>
              <a:rPr lang="ro-RO" sz="2000" b="1"/>
              <a:t>, Sinedriul a sigilat destinul lui Israel</a:t>
            </a:r>
            <a:r>
              <a:rPr lang="ro-RO" sz="2000" b="1"/>
              <a:t>. </a:t>
            </a:r>
            <a:endParaRPr lang="ro-RO" sz="2000" b="1"/>
          </a:p>
        </p:txBody>
      </p:sp>
      <p:pic>
        <p:nvPicPr>
          <p:cNvPr id="9" name="Imagen 8">
            <a:extLst>
              <a:ext uri="{FF2B5EF4-FFF2-40B4-BE49-F238E27FC236}">
                <a16:creationId xmlns:a16="http://schemas.microsoft.com/office/drawing/2014/main" xmlns="" id="{F6055CDC-063C-4C4B-94AC-53C5FEE96E32}"/>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14060" y="1738603"/>
            <a:ext cx="3930136" cy="4960901"/>
          </a:xfrm>
          <a:prstGeom prst="snip2DiagRect">
            <a:avLst/>
          </a:prstGeom>
          <a:solidFill>
            <a:srgbClr val="FFFFFF">
              <a:shade val="85000"/>
            </a:srgbClr>
          </a:solidFill>
          <a:ln w="88900" cap="sq">
            <a:solidFill>
              <a:srgbClr val="CDC4A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855832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1000"/>
                                        <p:tgtEl>
                                          <p:spTgt spid="5">
                                            <p:txEl>
                                              <p:pRg st="1" end="1"/>
                                            </p:txEl>
                                          </p:spTgt>
                                        </p:tgtEl>
                                      </p:cBhvr>
                                    </p:animEffect>
                                    <p:anim calcmode="lin" valueType="num">
                                      <p:cBhvr>
                                        <p:cTn id="3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1000"/>
                                        <p:tgtEl>
                                          <p:spTgt spid="5">
                                            <p:txEl>
                                              <p:pRg st="2" end="2"/>
                                            </p:txEl>
                                          </p:spTgt>
                                        </p:tgtEl>
                                      </p:cBhvr>
                                    </p:animEffect>
                                    <p:anim calcmode="lin" valueType="num">
                                      <p:cBhvr>
                                        <p:cTn id="4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1000"/>
                                        <p:tgtEl>
                                          <p:spTgt spid="5">
                                            <p:txEl>
                                              <p:pRg st="3" end="3"/>
                                            </p:txEl>
                                          </p:spTgt>
                                        </p:tgtEl>
                                      </p:cBhvr>
                                    </p:animEffect>
                                    <p:anim calcmode="lin" valueType="num">
                                      <p:cBhvr>
                                        <p:cTn id="5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extLst>
              <a:ext uri="{BEBA8EAE-BF5A-486C-A8C5-ECC9F3942E4B}">
                <a14:imgProps xmlns:a14="http://schemas.microsoft.com/office/drawing/2010/main" xmlns="">
                  <a14:imgLayer r:embed="rId3">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BFA9AAEF-C1B1-4265-85BF-16E0AD2DDE10}"/>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6156383" y="1632595"/>
            <a:ext cx="2842295" cy="1291753"/>
          </a:xfrm>
          <a:prstGeom prst="rect">
            <a:avLst/>
          </a:prstGeom>
          <a:ln>
            <a:solidFill>
              <a:schemeClr val="tx1"/>
            </a:solidFill>
          </a:ln>
        </p:spPr>
      </p:pic>
      <p:sp>
        <p:nvSpPr>
          <p:cNvPr id="2" name="Rectángulo 1">
            <a:extLst>
              <a:ext uri="{FF2B5EF4-FFF2-40B4-BE49-F238E27FC236}">
                <a16:creationId xmlns:a16="http://schemas.microsoft.com/office/drawing/2014/main" xmlns="" id="{1FB4CDA9-A89C-4AE4-BA5E-975FA001EFE6}"/>
              </a:ext>
            </a:extLst>
          </p:cNvPr>
          <p:cNvSpPr/>
          <p:nvPr/>
        </p:nvSpPr>
        <p:spPr>
          <a:xfrm rot="5400000">
            <a:off x="8248436" y="583333"/>
            <a:ext cx="1421799"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ro-RO" b="1" dirty="0" smtClean="0"/>
              <a:t>Fapte </a:t>
            </a:r>
            <a:r>
              <a:rPr lang="es-ES" b="1" dirty="0" smtClean="0"/>
              <a:t>7:1-53</a:t>
            </a:r>
            <a:endParaRPr lang="es-ES" b="1" dirty="0"/>
          </a:p>
        </p:txBody>
      </p:sp>
      <p:sp>
        <p:nvSpPr>
          <p:cNvPr id="3" name="Rectángulo 2">
            <a:extLst>
              <a:ext uri="{FF2B5EF4-FFF2-40B4-BE49-F238E27FC236}">
                <a16:creationId xmlns:a16="http://schemas.microsoft.com/office/drawing/2014/main" xmlns="" id="{5B73BD9E-C32E-4E50-8FC0-E1D2AE41148B}"/>
              </a:ext>
            </a:extLst>
          </p:cNvPr>
          <p:cNvSpPr/>
          <p:nvPr/>
        </p:nvSpPr>
        <p:spPr>
          <a:xfrm>
            <a:off x="-1" y="0"/>
            <a:ext cx="8774669"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2">
                  <a:lumMod val="50000"/>
                </a:schemeClr>
              </a:contourClr>
            </a:sp3d>
          </a:bodyPr>
          <a:lstStyle/>
          <a:p>
            <a:pPr algn="ctr" defTabSz="914400"/>
            <a:r>
              <a:rPr lang="ro-RO" sz="4400" b="1" dirty="0">
                <a:ln w="11430"/>
                <a:solidFill>
                  <a:schemeClr val="accent2">
                    <a:lumMod val="75000"/>
                  </a:schemeClr>
                </a:solidFill>
                <a:effectLst>
                  <a:outerShdw blurRad="80000" dist="40000" dir="5040000" algn="tl">
                    <a:srgbClr val="000000">
                      <a:alpha val="30000"/>
                    </a:srgbClr>
                  </a:outerShdw>
                </a:effectLst>
              </a:rPr>
              <a:t>DISCURS </a:t>
            </a:r>
            <a:r>
              <a:rPr lang="ro-RO" sz="4400" b="1" dirty="0" smtClean="0">
                <a:ln w="11430"/>
                <a:solidFill>
                  <a:schemeClr val="accent2">
                    <a:lumMod val="75000"/>
                  </a:schemeClr>
                </a:solidFill>
                <a:effectLst>
                  <a:outerShdw blurRad="80000" dist="40000" dir="5040000" algn="tl">
                    <a:srgbClr val="000000">
                      <a:alpha val="30000"/>
                    </a:srgbClr>
                  </a:outerShdw>
                </a:effectLst>
              </a:rPr>
              <a:t>ŞI ACUZAŢII </a:t>
            </a:r>
            <a:r>
              <a:rPr lang="ro-RO" sz="4400" b="1" dirty="0">
                <a:ln w="11430"/>
                <a:solidFill>
                  <a:schemeClr val="accent2">
                    <a:lumMod val="75000"/>
                  </a:schemeClr>
                </a:solidFill>
                <a:effectLst>
                  <a:outerShdw blurRad="80000" dist="40000" dir="5040000" algn="tl">
                    <a:srgbClr val="000000">
                      <a:alpha val="30000"/>
                    </a:srgbClr>
                  </a:outerShdw>
                </a:effectLst>
              </a:rPr>
              <a:t>(II)</a:t>
            </a:r>
            <a:endParaRPr lang="es-ES" sz="4400" b="1" dirty="0">
              <a:ln w="11430"/>
              <a:solidFill>
                <a:schemeClr val="accent2">
                  <a:lumMod val="75000"/>
                </a:schemeClr>
              </a:solidFill>
              <a:effectLst>
                <a:outerShdw blurRad="80000" dist="40000" dir="5040000" algn="tl">
                  <a:srgbClr val="000000">
                    <a:alpha val="30000"/>
                  </a:srgbClr>
                </a:outerShdw>
              </a:effectLst>
            </a:endParaRPr>
          </a:p>
        </p:txBody>
      </p:sp>
      <p:sp>
        <p:nvSpPr>
          <p:cNvPr id="4" name="CuadroTexto 3">
            <a:extLst>
              <a:ext uri="{FF2B5EF4-FFF2-40B4-BE49-F238E27FC236}">
                <a16:creationId xmlns:a16="http://schemas.microsoft.com/office/drawing/2014/main" xmlns="" id="{8A769F1B-169C-40B6-8E37-9967CD07479E}"/>
              </a:ext>
            </a:extLst>
          </p:cNvPr>
          <p:cNvSpPr txBox="1"/>
          <p:nvPr/>
        </p:nvSpPr>
        <p:spPr>
          <a:xfrm>
            <a:off x="1066164" y="817740"/>
            <a:ext cx="6642339" cy="707886"/>
          </a:xfrm>
          <a:prstGeom prst="rect">
            <a:avLst/>
          </a:prstGeom>
          <a:noFill/>
        </p:spPr>
        <p:txBody>
          <a:bodyPr wrap="square" rtlCol="0">
            <a:spAutoFit/>
          </a:bodyPr>
          <a:lstStyle/>
          <a:p>
            <a:pPr>
              <a:spcBef>
                <a:spcPts val="600"/>
              </a:spcBef>
            </a:pPr>
            <a:r>
              <a:rPr lang="ro-RO" sz="2000" b="1" dirty="0"/>
              <a:t>Discursul lui </a:t>
            </a:r>
            <a:r>
              <a:rPr lang="ro-RO" sz="2000" b="1" dirty="0" smtClean="0"/>
              <a:t>Ştefan </a:t>
            </a:r>
            <a:r>
              <a:rPr lang="ro-RO" sz="2000" b="1" dirty="0"/>
              <a:t>urmează tiparul discursurilor </a:t>
            </a:r>
            <a:r>
              <a:rPr lang="ro-RO" sz="2000" b="1" dirty="0" smtClean="0"/>
              <a:t>profeţilor </a:t>
            </a:r>
            <a:r>
              <a:rPr lang="ro-RO" sz="2000" b="1" dirty="0"/>
              <a:t>din vechime. Să îl comparăm cu cel al lui Mica</a:t>
            </a:r>
            <a:r>
              <a:rPr lang="es-ES" sz="2000" b="1" dirty="0"/>
              <a:t> 6.</a:t>
            </a:r>
          </a:p>
        </p:txBody>
      </p:sp>
      <p:graphicFrame>
        <p:nvGraphicFramePr>
          <p:cNvPr id="5" name="Diagrama 4">
            <a:extLst>
              <a:ext uri="{FF2B5EF4-FFF2-40B4-BE49-F238E27FC236}">
                <a16:creationId xmlns:a16="http://schemas.microsoft.com/office/drawing/2014/main" xmlns="" id="{CBD2828C-1543-470E-A3DF-93004F042B62}"/>
              </a:ext>
            </a:extLst>
          </p:cNvPr>
          <p:cNvGraphicFramePr/>
          <p:nvPr>
            <p:extLst>
              <p:ext uri="{D42A27DB-BD31-4B8C-83A1-F6EECF244321}">
                <p14:modId xmlns:p14="http://schemas.microsoft.com/office/powerpoint/2010/main" xmlns="" val="3646329562"/>
              </p:ext>
            </p:extLst>
          </p:nvPr>
        </p:nvGraphicFramePr>
        <p:xfrm>
          <a:off x="51757" y="1691266"/>
          <a:ext cx="6096000" cy="50718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Imagen 12">
            <a:extLst>
              <a:ext uri="{FF2B5EF4-FFF2-40B4-BE49-F238E27FC236}">
                <a16:creationId xmlns:a16="http://schemas.microsoft.com/office/drawing/2014/main" xmlns="" id="{A560EA74-CBE0-4C94-9F7D-727A7549257C}"/>
              </a:ext>
            </a:extLst>
          </p:cNvPr>
          <p:cNvPicPr>
            <a:picLocks noChangeAspect="1"/>
          </p:cNvPicPr>
          <p:nvPr/>
        </p:nvPicPr>
        <p:blipFill rotWithShape="1">
          <a:blip r:embed="rId9" cstate="screen">
            <a:extLst>
              <a:ext uri="{BEBA8EAE-BF5A-486C-A8C5-ECC9F3942E4B}">
                <a14:imgProps xmlns:a14="http://schemas.microsoft.com/office/drawing/2010/main" xmlns="">
                  <a14:imgLayer r:embed="rId11">
                    <a14:imgEffect>
                      <a14:brightnessContrast bright="20000"/>
                    </a14:imgEffect>
                  </a14:imgLayer>
                </a14:imgProps>
              </a:ext>
              <a:ext uri="{28A0092B-C50C-407E-A947-70E740481C1C}">
                <a14:useLocalDpi xmlns:a14="http://schemas.microsoft.com/office/drawing/2010/main" xmlns=""/>
              </a:ext>
            </a:extLst>
          </a:blip>
          <a:srcRect/>
          <a:stretch/>
        </p:blipFill>
        <p:spPr>
          <a:xfrm>
            <a:off x="6147757" y="2974999"/>
            <a:ext cx="2842296" cy="1249354"/>
          </a:xfrm>
          <a:prstGeom prst="rect">
            <a:avLst/>
          </a:prstGeom>
          <a:ln>
            <a:solidFill>
              <a:schemeClr val="tx1"/>
            </a:solidFill>
          </a:ln>
        </p:spPr>
      </p:pic>
      <p:pic>
        <p:nvPicPr>
          <p:cNvPr id="17" name="Imagen 16">
            <a:extLst>
              <a:ext uri="{FF2B5EF4-FFF2-40B4-BE49-F238E27FC236}">
                <a16:creationId xmlns:a16="http://schemas.microsoft.com/office/drawing/2014/main" xmlns="" id="{81A71717-0407-4211-B759-94B7F6110A7F}"/>
              </a:ext>
            </a:extLst>
          </p:cNvPr>
          <p:cNvPicPr>
            <a:picLocks noChangeAspect="1"/>
          </p:cNvPicPr>
          <p:nvPr/>
        </p:nvPicPr>
        <p:blipFill rotWithShape="1">
          <a:blip r:embed="rId12" cstate="screen">
            <a:extLst>
              <a:ext uri="{28A0092B-C50C-407E-A947-70E740481C1C}">
                <a14:useLocalDpi xmlns:a14="http://schemas.microsoft.com/office/drawing/2010/main" xmlns=""/>
              </a:ext>
            </a:extLst>
          </a:blip>
          <a:srcRect/>
          <a:stretch/>
        </p:blipFill>
        <p:spPr>
          <a:xfrm>
            <a:off x="6147551" y="4275004"/>
            <a:ext cx="2859754" cy="1217301"/>
          </a:xfrm>
          <a:prstGeom prst="rect">
            <a:avLst/>
          </a:prstGeom>
          <a:ln>
            <a:solidFill>
              <a:schemeClr val="tx1"/>
            </a:solidFill>
          </a:ln>
        </p:spPr>
      </p:pic>
      <p:pic>
        <p:nvPicPr>
          <p:cNvPr id="19" name="Imagen 18">
            <a:extLst>
              <a:ext uri="{FF2B5EF4-FFF2-40B4-BE49-F238E27FC236}">
                <a16:creationId xmlns:a16="http://schemas.microsoft.com/office/drawing/2014/main" xmlns="" id="{0BBFF451-854B-43E2-B45C-6F33ED1FBCE0}"/>
              </a:ext>
            </a:extLst>
          </p:cNvPr>
          <p:cNvPicPr>
            <a:picLocks noChangeAspect="1"/>
          </p:cNvPicPr>
          <p:nvPr/>
        </p:nvPicPr>
        <p:blipFill rotWithShape="1">
          <a:blip r:embed="rId13" cstate="screen">
            <a:extLst>
              <a:ext uri="{28A0092B-C50C-407E-A947-70E740481C1C}">
                <a14:useLocalDpi xmlns:a14="http://schemas.microsoft.com/office/drawing/2010/main" xmlns=""/>
              </a:ext>
            </a:extLst>
          </a:blip>
          <a:srcRect/>
          <a:stretch/>
        </p:blipFill>
        <p:spPr>
          <a:xfrm>
            <a:off x="6156381" y="5542955"/>
            <a:ext cx="2842297" cy="1230377"/>
          </a:xfrm>
          <a:prstGeom prst="rect">
            <a:avLst/>
          </a:prstGeom>
          <a:ln>
            <a:solidFill>
              <a:schemeClr val="tx1"/>
            </a:solidFill>
          </a:ln>
        </p:spPr>
      </p:pic>
    </p:spTree>
    <p:extLst>
      <p:ext uri="{BB962C8B-B14F-4D97-AF65-F5344CB8AC3E}">
        <p14:creationId xmlns:p14="http://schemas.microsoft.com/office/powerpoint/2010/main" xmlns="" val="155661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graphicEl>
                                              <a:dgm id="{BEABA183-6191-48F5-BD0C-51BB56672978}"/>
                                            </p:graphicEl>
                                          </p:spTgt>
                                        </p:tgtEl>
                                        <p:attrNameLst>
                                          <p:attrName>style.visibility</p:attrName>
                                        </p:attrNameLst>
                                      </p:cBhvr>
                                      <p:to>
                                        <p:strVal val="visible"/>
                                      </p:to>
                                    </p:set>
                                    <p:animEffect transition="in" filter="wipe(left)">
                                      <p:cBhvr>
                                        <p:cTn id="19" dur="500"/>
                                        <p:tgtEl>
                                          <p:spTgt spid="5">
                                            <p:graphicEl>
                                              <a:dgm id="{BEABA183-6191-48F5-BD0C-51BB56672978}"/>
                                            </p:graphicEl>
                                          </p:spTgt>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
                                            <p:graphicEl>
                                              <a:dgm id="{105D4DE6-1C52-4D36-9D50-9E711071E611}"/>
                                            </p:graphicEl>
                                          </p:spTgt>
                                        </p:tgtEl>
                                        <p:attrNameLst>
                                          <p:attrName>style.visibility</p:attrName>
                                        </p:attrNameLst>
                                      </p:cBhvr>
                                      <p:to>
                                        <p:strVal val="visible"/>
                                      </p:to>
                                    </p:set>
                                    <p:animEffect transition="in" filter="wipe(left)">
                                      <p:cBhvr>
                                        <p:cTn id="23" dur="500"/>
                                        <p:tgtEl>
                                          <p:spTgt spid="5">
                                            <p:graphicEl>
                                              <a:dgm id="{105D4DE6-1C52-4D36-9D50-9E711071E611}"/>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graphicEl>
                                              <a:dgm id="{A6DA0F94-ED23-4433-AABD-3E25700CF03B}"/>
                                            </p:graphicEl>
                                          </p:spTgt>
                                        </p:tgtEl>
                                        <p:attrNameLst>
                                          <p:attrName>style.visibility</p:attrName>
                                        </p:attrNameLst>
                                      </p:cBhvr>
                                      <p:to>
                                        <p:strVal val="visible"/>
                                      </p:to>
                                    </p:set>
                                    <p:animEffect transition="in" filter="wipe(left)">
                                      <p:cBhvr>
                                        <p:cTn id="26" dur="500"/>
                                        <p:tgtEl>
                                          <p:spTgt spid="5">
                                            <p:graphicEl>
                                              <a:dgm id="{A6DA0F94-ED23-4433-AABD-3E25700CF03B}"/>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graphicEl>
                                              <a:dgm id="{AB07A44B-5EE5-4644-876F-EDF602C68C1A}"/>
                                            </p:graphicEl>
                                          </p:spTgt>
                                        </p:tgtEl>
                                        <p:attrNameLst>
                                          <p:attrName>style.visibility</p:attrName>
                                        </p:attrNameLst>
                                      </p:cBhvr>
                                      <p:to>
                                        <p:strVal val="visible"/>
                                      </p:to>
                                    </p:set>
                                    <p:animEffect transition="in" filter="wipe(left)">
                                      <p:cBhvr>
                                        <p:cTn id="29" dur="500"/>
                                        <p:tgtEl>
                                          <p:spTgt spid="5">
                                            <p:graphicEl>
                                              <a:dgm id="{AB07A44B-5EE5-4644-876F-EDF602C68C1A}"/>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
                                            <p:graphicEl>
                                              <a:dgm id="{579BDCBD-DBE9-4349-A7C6-5F8D75B51451}"/>
                                            </p:graphicEl>
                                          </p:spTgt>
                                        </p:tgtEl>
                                        <p:attrNameLst>
                                          <p:attrName>style.visibility</p:attrName>
                                        </p:attrNameLst>
                                      </p:cBhvr>
                                      <p:to>
                                        <p:strVal val="visible"/>
                                      </p:to>
                                    </p:set>
                                    <p:animEffect transition="in" filter="wipe(left)">
                                      <p:cBhvr>
                                        <p:cTn id="32" dur="500"/>
                                        <p:tgtEl>
                                          <p:spTgt spid="5">
                                            <p:graphicEl>
                                              <a:dgm id="{579BDCBD-DBE9-4349-A7C6-5F8D75B51451}"/>
                                            </p:graphicEl>
                                          </p:spTgt>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graphicEl>
                                              <a:dgm id="{7594A03A-CCF9-43F5-9114-13B3770CF371}"/>
                                            </p:graphicEl>
                                          </p:spTgt>
                                        </p:tgtEl>
                                        <p:attrNameLst>
                                          <p:attrName>style.visibility</p:attrName>
                                        </p:attrNameLst>
                                      </p:cBhvr>
                                      <p:to>
                                        <p:strVal val="visible"/>
                                      </p:to>
                                    </p:set>
                                    <p:animEffect transition="in" filter="wipe(left)">
                                      <p:cBhvr>
                                        <p:cTn id="41" dur="500"/>
                                        <p:tgtEl>
                                          <p:spTgt spid="5">
                                            <p:graphicEl>
                                              <a:dgm id="{7594A03A-CCF9-43F5-9114-13B3770CF371}"/>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
                                            <p:graphicEl>
                                              <a:dgm id="{DFD63481-B226-4AF7-B362-6D32B6A4924C}"/>
                                            </p:graphicEl>
                                          </p:spTgt>
                                        </p:tgtEl>
                                        <p:attrNameLst>
                                          <p:attrName>style.visibility</p:attrName>
                                        </p:attrNameLst>
                                      </p:cBhvr>
                                      <p:to>
                                        <p:strVal val="visible"/>
                                      </p:to>
                                    </p:set>
                                    <p:animEffect transition="in" filter="wipe(left)">
                                      <p:cBhvr>
                                        <p:cTn id="45" dur="500"/>
                                        <p:tgtEl>
                                          <p:spTgt spid="5">
                                            <p:graphicEl>
                                              <a:dgm id="{DFD63481-B226-4AF7-B362-6D32B6A4924C}"/>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graphicEl>
                                              <a:dgm id="{2B0131DA-E02E-48B8-A71A-1936B64FDECF}"/>
                                            </p:graphicEl>
                                          </p:spTgt>
                                        </p:tgtEl>
                                        <p:attrNameLst>
                                          <p:attrName>style.visibility</p:attrName>
                                        </p:attrNameLst>
                                      </p:cBhvr>
                                      <p:to>
                                        <p:strVal val="visible"/>
                                      </p:to>
                                    </p:set>
                                    <p:animEffect transition="in" filter="wipe(left)">
                                      <p:cBhvr>
                                        <p:cTn id="48" dur="500"/>
                                        <p:tgtEl>
                                          <p:spTgt spid="5">
                                            <p:graphicEl>
                                              <a:dgm id="{2B0131DA-E02E-48B8-A71A-1936B64FDECF}"/>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
                                            <p:graphicEl>
                                              <a:dgm id="{B621B99D-806F-44FE-8F9A-A3A299FDE0EB}"/>
                                            </p:graphicEl>
                                          </p:spTgt>
                                        </p:tgtEl>
                                        <p:attrNameLst>
                                          <p:attrName>style.visibility</p:attrName>
                                        </p:attrNameLst>
                                      </p:cBhvr>
                                      <p:to>
                                        <p:strVal val="visible"/>
                                      </p:to>
                                    </p:set>
                                    <p:animEffect transition="in" filter="wipe(left)">
                                      <p:cBhvr>
                                        <p:cTn id="51" dur="500"/>
                                        <p:tgtEl>
                                          <p:spTgt spid="5">
                                            <p:graphicEl>
                                              <a:dgm id="{B621B99D-806F-44FE-8F9A-A3A299FDE0EB}"/>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
                                            <p:graphicEl>
                                              <a:dgm id="{E4717FF8-2758-4276-8441-4B78A471111C}"/>
                                            </p:graphicEl>
                                          </p:spTgt>
                                        </p:tgtEl>
                                        <p:attrNameLst>
                                          <p:attrName>style.visibility</p:attrName>
                                        </p:attrNameLst>
                                      </p:cBhvr>
                                      <p:to>
                                        <p:strVal val="visible"/>
                                      </p:to>
                                    </p:set>
                                    <p:animEffect transition="in" filter="wipe(left)">
                                      <p:cBhvr>
                                        <p:cTn id="54" dur="500"/>
                                        <p:tgtEl>
                                          <p:spTgt spid="5">
                                            <p:graphicEl>
                                              <a:dgm id="{E4717FF8-2758-4276-8441-4B78A471111C}"/>
                                            </p:graphicEl>
                                          </p:spTgt>
                                        </p:tgtEl>
                                      </p:cBhvr>
                                    </p:animEffect>
                                  </p:childTnLst>
                                </p:cTn>
                              </p:par>
                            </p:childTnLst>
                          </p:cTn>
                        </p:par>
                        <p:par>
                          <p:cTn id="55" fill="hold">
                            <p:stCondLst>
                              <p:cond delay="1000"/>
                            </p:stCondLst>
                            <p:childTnLst>
                              <p:par>
                                <p:cTn id="56" presetID="14" presetClass="entr" presetSubtype="1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randombar(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graphicEl>
                                              <a:dgm id="{4E4A8FAD-04D1-46AD-B2C9-C0B7D716FD5F}"/>
                                            </p:graphicEl>
                                          </p:spTgt>
                                        </p:tgtEl>
                                        <p:attrNameLst>
                                          <p:attrName>style.visibility</p:attrName>
                                        </p:attrNameLst>
                                      </p:cBhvr>
                                      <p:to>
                                        <p:strVal val="visible"/>
                                      </p:to>
                                    </p:set>
                                    <p:animEffect transition="in" filter="wipe(left)">
                                      <p:cBhvr>
                                        <p:cTn id="63" dur="500"/>
                                        <p:tgtEl>
                                          <p:spTgt spid="5">
                                            <p:graphicEl>
                                              <a:dgm id="{4E4A8FAD-04D1-46AD-B2C9-C0B7D716FD5F}"/>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5">
                                            <p:graphicEl>
                                              <a:dgm id="{ED74196A-350F-4E30-8CD2-B05D5856A03B}"/>
                                            </p:graphicEl>
                                          </p:spTgt>
                                        </p:tgtEl>
                                        <p:attrNameLst>
                                          <p:attrName>style.visibility</p:attrName>
                                        </p:attrNameLst>
                                      </p:cBhvr>
                                      <p:to>
                                        <p:strVal val="visible"/>
                                      </p:to>
                                    </p:set>
                                    <p:animEffect transition="in" filter="wipe(left)">
                                      <p:cBhvr>
                                        <p:cTn id="67" dur="500"/>
                                        <p:tgtEl>
                                          <p:spTgt spid="5">
                                            <p:graphicEl>
                                              <a:dgm id="{ED74196A-350F-4E30-8CD2-B05D5856A03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
                                            <p:graphicEl>
                                              <a:dgm id="{7865AC72-949A-4AE8-A463-9B42F16E1461}"/>
                                            </p:graphicEl>
                                          </p:spTgt>
                                        </p:tgtEl>
                                        <p:attrNameLst>
                                          <p:attrName>style.visibility</p:attrName>
                                        </p:attrNameLst>
                                      </p:cBhvr>
                                      <p:to>
                                        <p:strVal val="visible"/>
                                      </p:to>
                                    </p:set>
                                    <p:animEffect transition="in" filter="wipe(left)">
                                      <p:cBhvr>
                                        <p:cTn id="70" dur="500"/>
                                        <p:tgtEl>
                                          <p:spTgt spid="5">
                                            <p:graphicEl>
                                              <a:dgm id="{7865AC72-949A-4AE8-A463-9B42F16E1461}"/>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5">
                                            <p:graphicEl>
                                              <a:dgm id="{BB83989F-77A1-4641-82A4-0429F290E041}"/>
                                            </p:graphicEl>
                                          </p:spTgt>
                                        </p:tgtEl>
                                        <p:attrNameLst>
                                          <p:attrName>style.visibility</p:attrName>
                                        </p:attrNameLst>
                                      </p:cBhvr>
                                      <p:to>
                                        <p:strVal val="visible"/>
                                      </p:to>
                                    </p:set>
                                    <p:animEffect transition="in" filter="wipe(left)">
                                      <p:cBhvr>
                                        <p:cTn id="73" dur="500"/>
                                        <p:tgtEl>
                                          <p:spTgt spid="5">
                                            <p:graphicEl>
                                              <a:dgm id="{BB83989F-77A1-4641-82A4-0429F290E041}"/>
                                            </p:graphic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
                                            <p:graphicEl>
                                              <a:dgm id="{45A581C1-9DF7-413C-8CBE-0AB336F2EC22}"/>
                                            </p:graphicEl>
                                          </p:spTgt>
                                        </p:tgtEl>
                                        <p:attrNameLst>
                                          <p:attrName>style.visibility</p:attrName>
                                        </p:attrNameLst>
                                      </p:cBhvr>
                                      <p:to>
                                        <p:strVal val="visible"/>
                                      </p:to>
                                    </p:set>
                                    <p:animEffect transition="in" filter="wipe(left)">
                                      <p:cBhvr>
                                        <p:cTn id="76" dur="500"/>
                                        <p:tgtEl>
                                          <p:spTgt spid="5">
                                            <p:graphicEl>
                                              <a:dgm id="{45A581C1-9DF7-413C-8CBE-0AB336F2EC22}"/>
                                            </p:graphicEl>
                                          </p:spTgt>
                                        </p:tgtEl>
                                      </p:cBhvr>
                                    </p:animEffect>
                                  </p:childTnLst>
                                </p:cTn>
                              </p:par>
                            </p:childTnLst>
                          </p:cTn>
                        </p:par>
                        <p:par>
                          <p:cTn id="77" fill="hold">
                            <p:stCondLst>
                              <p:cond delay="1000"/>
                            </p:stCondLst>
                            <p:childTnLst>
                              <p:par>
                                <p:cTn id="78" presetID="14" presetClass="entr" presetSubtype="1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randombar(horizontal)">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5">
                                            <p:graphicEl>
                                              <a:dgm id="{94E2C5BB-7BD6-4977-9DC5-4C914F135477}"/>
                                            </p:graphicEl>
                                          </p:spTgt>
                                        </p:tgtEl>
                                        <p:attrNameLst>
                                          <p:attrName>style.visibility</p:attrName>
                                        </p:attrNameLst>
                                      </p:cBhvr>
                                      <p:to>
                                        <p:strVal val="visible"/>
                                      </p:to>
                                    </p:set>
                                    <p:animEffect transition="in" filter="wipe(left)">
                                      <p:cBhvr>
                                        <p:cTn id="85" dur="500"/>
                                        <p:tgtEl>
                                          <p:spTgt spid="5">
                                            <p:graphicEl>
                                              <a:dgm id="{94E2C5BB-7BD6-4977-9DC5-4C914F135477}"/>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5">
                                            <p:graphicEl>
                                              <a:dgm id="{F1B1E89F-C595-416E-874E-207481E6C4D6}"/>
                                            </p:graphicEl>
                                          </p:spTgt>
                                        </p:tgtEl>
                                        <p:attrNameLst>
                                          <p:attrName>style.visibility</p:attrName>
                                        </p:attrNameLst>
                                      </p:cBhvr>
                                      <p:to>
                                        <p:strVal val="visible"/>
                                      </p:to>
                                    </p:set>
                                    <p:animEffect transition="in" filter="wipe(left)">
                                      <p:cBhvr>
                                        <p:cTn id="89" dur="500"/>
                                        <p:tgtEl>
                                          <p:spTgt spid="5">
                                            <p:graphicEl>
                                              <a:dgm id="{F1B1E89F-C595-416E-874E-207481E6C4D6}"/>
                                            </p:graphicEl>
                                          </p:spTgt>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
                                            <p:graphicEl>
                                              <a:dgm id="{A98D7A7D-3B78-40EC-8E5C-0581AC5E96EC}"/>
                                            </p:graphicEl>
                                          </p:spTgt>
                                        </p:tgtEl>
                                        <p:attrNameLst>
                                          <p:attrName>style.visibility</p:attrName>
                                        </p:attrNameLst>
                                      </p:cBhvr>
                                      <p:to>
                                        <p:strVal val="visible"/>
                                      </p:to>
                                    </p:set>
                                    <p:animEffect transition="in" filter="wipe(left)">
                                      <p:cBhvr>
                                        <p:cTn id="92" dur="500"/>
                                        <p:tgtEl>
                                          <p:spTgt spid="5">
                                            <p:graphicEl>
                                              <a:dgm id="{A98D7A7D-3B78-40EC-8E5C-0581AC5E96EC}"/>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5">
                                            <p:graphicEl>
                                              <a:dgm id="{851AA51F-058C-4D94-905E-D6E3274C0BA3}"/>
                                            </p:graphicEl>
                                          </p:spTgt>
                                        </p:tgtEl>
                                        <p:attrNameLst>
                                          <p:attrName>style.visibility</p:attrName>
                                        </p:attrNameLst>
                                      </p:cBhvr>
                                      <p:to>
                                        <p:strVal val="visible"/>
                                      </p:to>
                                    </p:set>
                                    <p:animEffect transition="in" filter="wipe(left)">
                                      <p:cBhvr>
                                        <p:cTn id="95" dur="500"/>
                                        <p:tgtEl>
                                          <p:spTgt spid="5">
                                            <p:graphicEl>
                                              <a:dgm id="{851AA51F-058C-4D94-905E-D6E3274C0BA3}"/>
                                            </p:graphicEl>
                                          </p:spTgt>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5">
                                            <p:graphicEl>
                                              <a:dgm id="{B42638FF-BF10-48F8-89CF-A65AFD613285}"/>
                                            </p:graphicEl>
                                          </p:spTgt>
                                        </p:tgtEl>
                                        <p:attrNameLst>
                                          <p:attrName>style.visibility</p:attrName>
                                        </p:attrNameLst>
                                      </p:cBhvr>
                                      <p:to>
                                        <p:strVal val="visible"/>
                                      </p:to>
                                    </p:set>
                                    <p:animEffect transition="in" filter="wipe(left)">
                                      <p:cBhvr>
                                        <p:cTn id="98" dur="500"/>
                                        <p:tgtEl>
                                          <p:spTgt spid="5">
                                            <p:graphicEl>
                                              <a:dgm id="{B42638FF-BF10-48F8-89CF-A65AFD613285}"/>
                                            </p:graphicEl>
                                          </p:spTgt>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randombar(horizontal)">
                                      <p:cBhvr>
                                        <p:cTn id="10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BBD8C15-586B-4831-AB81-6D8513817461}"/>
              </a:ext>
            </a:extLst>
          </p:cNvPr>
          <p:cNvSpPr/>
          <p:nvPr/>
        </p:nvSpPr>
        <p:spPr>
          <a:xfrm rot="5400000">
            <a:off x="8184314" y="673904"/>
            <a:ext cx="155004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ro-RO" b="1" smtClean="0"/>
              <a:t>Fapte</a:t>
            </a:r>
            <a:r>
              <a:rPr lang="ro-RO" b="1" smtClean="0"/>
              <a:t> 7:54-8:2</a:t>
            </a:r>
            <a:endParaRPr lang="ro-RO" b="1"/>
          </a:p>
        </p:txBody>
      </p:sp>
      <p:sp>
        <p:nvSpPr>
          <p:cNvPr id="3" name="Rectángulo 2">
            <a:extLst>
              <a:ext uri="{FF2B5EF4-FFF2-40B4-BE49-F238E27FC236}">
                <a16:creationId xmlns:a16="http://schemas.microsoft.com/office/drawing/2014/main" xmlns="" id="{78879124-546B-4328-A8B4-124FD386FE39}"/>
              </a:ext>
            </a:extLst>
          </p:cNvPr>
          <p:cNvSpPr/>
          <p:nvPr/>
        </p:nvSpPr>
        <p:spPr>
          <a:xfrm>
            <a:off x="2720609" y="13064"/>
            <a:ext cx="6201283" cy="707886"/>
          </a:xfrm>
          <a:prstGeom prst="rect">
            <a:avLst/>
          </a:prstGeom>
        </p:spPr>
        <p:txBody>
          <a:bodyPr wrap="square">
            <a:spAutoFit/>
            <a:scene3d>
              <a:camera prst="orthographicFront"/>
              <a:lightRig rig="twoPt" dir="tl"/>
            </a:scene3d>
            <a:sp3d extrusionH="25400" contourW="8890">
              <a:bevelT w="38100" h="31750"/>
              <a:contourClr>
                <a:schemeClr val="accent2">
                  <a:shade val="75000"/>
                </a:schemeClr>
              </a:contourClr>
            </a:sp3d>
          </a:bodyPr>
          <a:lstStyle/>
          <a:p>
            <a:pPr algn="ctr"/>
            <a:r>
              <a:rPr lang="ro-RO" sz="4000" b="1" spc="300">
                <a:ln w="11430"/>
                <a:solidFill>
                  <a:srgbClr val="B2883C"/>
                </a:solidFill>
                <a:effectLst>
                  <a:outerShdw blurRad="50800" dist="39000" dir="5460000" algn="tl">
                    <a:srgbClr val="000000">
                      <a:alpha val="38000"/>
                    </a:srgbClr>
                  </a:outerShdw>
                </a:effectLst>
              </a:rPr>
              <a:t>VIZIUNEA </a:t>
            </a:r>
            <a:r>
              <a:rPr lang="ro-RO" sz="4000" b="1" spc="300" smtClean="0">
                <a:ln w="11430"/>
                <a:solidFill>
                  <a:srgbClr val="B2883C"/>
                </a:solidFill>
                <a:effectLst>
                  <a:outerShdw blurRad="50800" dist="39000" dir="5460000" algn="tl">
                    <a:srgbClr val="000000">
                      <a:alpha val="38000"/>
                    </a:srgbClr>
                  </a:outerShdw>
                </a:effectLst>
              </a:rPr>
              <a:t>ŞI </a:t>
            </a:r>
            <a:r>
              <a:rPr lang="ro-RO" sz="4000" b="1" spc="300" smtClean="0">
                <a:ln w="11430"/>
                <a:solidFill>
                  <a:srgbClr val="B2883C"/>
                </a:solidFill>
                <a:effectLst>
                  <a:outerShdw blurRad="50800" dist="39000" dir="5460000" algn="tl">
                    <a:srgbClr val="000000">
                      <a:alpha val="38000"/>
                    </a:srgbClr>
                  </a:outerShdw>
                </a:effectLst>
              </a:rPr>
              <a:t>MOARTEA</a:t>
            </a:r>
            <a:endParaRPr lang="ro-RO" sz="4000" b="1" spc="300">
              <a:ln w="11430"/>
              <a:solidFill>
                <a:srgbClr val="B2883C"/>
              </a:solidFill>
              <a:effectLst>
                <a:outerShdw blurRad="50800" dist="39000" dir="5460000" algn="tl">
                  <a:srgbClr val="000000">
                    <a:alpha val="38000"/>
                  </a:srgbClr>
                </a:outerShdw>
              </a:effectLst>
            </a:endParaRPr>
          </a:p>
        </p:txBody>
      </p:sp>
      <p:sp>
        <p:nvSpPr>
          <p:cNvPr id="4" name="Rectángulo 3">
            <a:extLst>
              <a:ext uri="{FF2B5EF4-FFF2-40B4-BE49-F238E27FC236}">
                <a16:creationId xmlns:a16="http://schemas.microsoft.com/office/drawing/2014/main" xmlns="" id="{5BB0EC45-7766-49E7-B049-7EFEF6153779}"/>
              </a:ext>
            </a:extLst>
          </p:cNvPr>
          <p:cNvSpPr/>
          <p:nvPr/>
        </p:nvSpPr>
        <p:spPr>
          <a:xfrm>
            <a:off x="2914819" y="663800"/>
            <a:ext cx="5895356" cy="1169551"/>
          </a:xfrm>
          <a:prstGeom prst="rect">
            <a:avLst/>
          </a:prstGeom>
        </p:spPr>
        <p:txBody>
          <a:bodyPr wrap="square">
            <a:spAutoFit/>
          </a:bodyPr>
          <a:lstStyle/>
          <a:p>
            <a:r>
              <a:rPr lang="ro-RO" b="1" dirty="0" smtClean="0">
                <a:solidFill>
                  <a:srgbClr val="4E3B1A"/>
                </a:solidFill>
                <a:latin typeface="Comic Sans MS" panose="030F0702030302020204" pitchFamily="66" charset="0"/>
              </a:rPr>
              <a:t>„Dar </a:t>
            </a:r>
            <a:r>
              <a:rPr lang="ro-RO" b="1" dirty="0" smtClean="0">
                <a:solidFill>
                  <a:srgbClr val="4E3B1A"/>
                </a:solidFill>
                <a:latin typeface="Comic Sans MS" panose="030F0702030302020204" pitchFamily="66" charset="0"/>
              </a:rPr>
              <a:t>Ştefan, plin de Duhul Sfânt, şi-a pironit ochii spre cer, a văzut slava lui Dumnezeu, şi pe Isus stând în picioare la dreapta lui Dumnezeu”</a:t>
            </a:r>
          </a:p>
          <a:p>
            <a:pPr algn="r"/>
            <a:r>
              <a:rPr lang="ro-RO" sz="1600" b="1" dirty="0" smtClean="0">
                <a:solidFill>
                  <a:srgbClr val="4E3B1A"/>
                </a:solidFill>
                <a:latin typeface="Comic Sans MS" panose="030F0702030302020204" pitchFamily="66" charset="0"/>
              </a:rPr>
              <a:t>(Fapte 7:55)</a:t>
            </a:r>
            <a:endParaRPr lang="ro-RO" sz="1600" b="1" dirty="0">
              <a:solidFill>
                <a:srgbClr val="4E3B1A"/>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7810036F-1524-4F6B-8748-00CCBBF45FB7}"/>
              </a:ext>
            </a:extLst>
          </p:cNvPr>
          <p:cNvSpPr txBox="1"/>
          <p:nvPr/>
        </p:nvSpPr>
        <p:spPr>
          <a:xfrm>
            <a:off x="3026536" y="1704076"/>
            <a:ext cx="5932798" cy="2631490"/>
          </a:xfrm>
          <a:prstGeom prst="rect">
            <a:avLst/>
          </a:prstGeom>
          <a:noFill/>
        </p:spPr>
        <p:txBody>
          <a:bodyPr wrap="square" rtlCol="0">
            <a:spAutoFit/>
          </a:bodyPr>
          <a:lstStyle/>
          <a:p>
            <a:pPr>
              <a:spcBef>
                <a:spcPts val="600"/>
              </a:spcBef>
            </a:pPr>
            <a:r>
              <a:rPr lang="ro-RO" sz="2000" b="1" smtClean="0"/>
              <a:t>Aşa </a:t>
            </a:r>
            <a:r>
              <a:rPr lang="ro-RO" sz="2000" b="1"/>
              <a:t>cum am văzut, </a:t>
            </a:r>
            <a:r>
              <a:rPr lang="ro-RO" sz="2000" b="1" smtClean="0"/>
              <a:t>Ştefan şi-a </a:t>
            </a:r>
            <a:r>
              <a:rPr lang="ro-RO" sz="2000" b="1"/>
              <a:t>schimbat brusc discursul. Aceasta s-a datorat atitudinii antagosnite a membrilor sinedriului. </a:t>
            </a:r>
          </a:p>
          <a:p>
            <a:pPr>
              <a:spcBef>
                <a:spcPts val="600"/>
              </a:spcBef>
            </a:pPr>
            <a:r>
              <a:rPr lang="ro-RO" sz="2000" b="1"/>
              <a:t>În acel moment, Dumnezeu i-a dat o viziune cu privire la glorificarea lui Isus. În timp ce el era judecat pe pământ, a </a:t>
            </a:r>
            <a:r>
              <a:rPr lang="ro-RO" sz="2000" b="1" smtClean="0"/>
              <a:t>înţeles </a:t>
            </a:r>
            <a:r>
              <a:rPr lang="ro-RO" sz="2000" b="1"/>
              <a:t>că </a:t>
            </a:r>
            <a:r>
              <a:rPr lang="ro-RO" sz="2000" b="1" smtClean="0"/>
              <a:t>şi </a:t>
            </a:r>
            <a:r>
              <a:rPr lang="ro-RO" sz="2000" b="1"/>
              <a:t>acuzatorii lui urmau să dea socoteală, la momentul potrivit, în </a:t>
            </a:r>
            <a:r>
              <a:rPr lang="ro-RO" sz="2000" b="1" smtClean="0"/>
              <a:t>faţa </a:t>
            </a:r>
            <a:r>
              <a:rPr lang="ro-RO" sz="2000" b="1"/>
              <a:t>Judecătorului ceresc</a:t>
            </a:r>
            <a:r>
              <a:rPr lang="ro-RO" sz="2000" b="1"/>
              <a:t>. </a:t>
            </a:r>
            <a:endParaRPr lang="ro-RO" sz="2000" b="1"/>
          </a:p>
        </p:txBody>
      </p:sp>
      <p:pic>
        <p:nvPicPr>
          <p:cNvPr id="1026" name="Picture 2" descr="D:\FondosTematicos\____________Hechos\Leccion4\Esteban\ddcae30e4a675828c1238ce6c267e559.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89283" y="4031087"/>
            <a:ext cx="2725536" cy="2725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contourW="76200" prstMaterial="plastic">
            <a:bevelT w="381000" h="114300" prst="relaxedInset"/>
            <a:contourClr>
              <a:srgbClr val="4E3B1A"/>
            </a:contourClr>
          </a:sp3d>
          <a:extLst>
            <a:ext uri="{909E8E84-426E-40DD-AFC4-6F175D3DCCD1}">
              <a14:hiddenFill xmlns:a14="http://schemas.microsoft.com/office/drawing/2010/main" xmlns="">
                <a:solidFill>
                  <a:srgbClr val="FFFFFF"/>
                </a:solidFill>
              </a14:hiddenFill>
            </a:ext>
          </a:extLst>
        </p:spPr>
      </p:pic>
      <p:pic>
        <p:nvPicPr>
          <p:cNvPr id="1027" name="Picture 3" descr="D:\FondosTematicos\____________Hechos\Leccion4\Esteban\esteban-y-saulo-predica-biblia.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6557467" y="4534288"/>
            <a:ext cx="2492020" cy="2179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contourW="76200" prstMaterial="plastic">
            <a:bevelT w="381000" h="114300" prst="relaxedInset"/>
            <a:contourClr>
              <a:srgbClr val="4E3B1A"/>
            </a:contourClr>
          </a:sp3d>
          <a:extLst>
            <a:ext uri="{909E8E84-426E-40DD-AFC4-6F175D3DCCD1}">
              <a14:hiddenFill xmlns:a14="http://schemas.microsoft.com/office/drawing/2010/main" xmlns="">
                <a:solidFill>
                  <a:srgbClr val="FFFFFF"/>
                </a:solidFill>
              </a14:hiddenFill>
            </a:ext>
          </a:extLst>
        </p:spPr>
      </p:pic>
      <p:pic>
        <p:nvPicPr>
          <p:cNvPr id="1028" name="Picture 4" descr="D:\FondosTematicos\____________Hechos\Leccion4\Esteban\prcas3873.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189283" y="189859"/>
            <a:ext cx="2725537" cy="3608558"/>
          </a:xfrm>
          <a:prstGeom prst="roundRect">
            <a:avLst>
              <a:gd name="adj" fmla="val 11111"/>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prst="hardEdge"/>
            <a:extrusionClr>
              <a:srgbClr val="FFFFFF"/>
            </a:extrusionClr>
          </a:sp3d>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3026536" y="4216505"/>
            <a:ext cx="3531482" cy="2631490"/>
          </a:xfrm>
          <a:prstGeom prst="rect">
            <a:avLst/>
          </a:prstGeom>
        </p:spPr>
        <p:txBody>
          <a:bodyPr wrap="square">
            <a:spAutoFit/>
          </a:bodyPr>
          <a:lstStyle/>
          <a:p>
            <a:pPr lvl="0">
              <a:spcBef>
                <a:spcPts val="600"/>
              </a:spcBef>
            </a:pPr>
            <a:r>
              <a:rPr lang="ro-RO" sz="2000" b="1">
                <a:solidFill>
                  <a:prstClr val="black"/>
                </a:solidFill>
              </a:rPr>
              <a:t>În timp ce era </a:t>
            </a:r>
            <a:r>
              <a:rPr lang="ro-RO" sz="2000" b="1" smtClean="0">
                <a:solidFill>
                  <a:prstClr val="black"/>
                </a:solidFill>
              </a:rPr>
              <a:t>împroşcat </a:t>
            </a:r>
            <a:r>
              <a:rPr lang="ro-RO" sz="2000" b="1">
                <a:solidFill>
                  <a:prstClr val="black"/>
                </a:solidFill>
              </a:rPr>
              <a:t>cu pietre, a </a:t>
            </a:r>
            <a:r>
              <a:rPr lang="ro-RO" sz="2000" b="1" smtClean="0">
                <a:solidFill>
                  <a:prstClr val="black"/>
                </a:solidFill>
              </a:rPr>
              <a:t>înălţat </a:t>
            </a:r>
            <a:r>
              <a:rPr lang="ro-RO" sz="2000" b="1">
                <a:solidFill>
                  <a:prstClr val="black"/>
                </a:solidFill>
              </a:rPr>
              <a:t>o ultimă rugăciune. O rugăciune de milă pentru asasinii săi. </a:t>
            </a:r>
          </a:p>
          <a:p>
            <a:pPr lvl="0">
              <a:spcBef>
                <a:spcPts val="600"/>
              </a:spcBef>
            </a:pPr>
            <a:r>
              <a:rPr lang="ro-RO" sz="2000" b="1">
                <a:solidFill>
                  <a:prstClr val="black"/>
                </a:solidFill>
              </a:rPr>
              <a:t>Această rugăciune avea să rămână marcată cu foc în mintea unuia dintre martori: Saul </a:t>
            </a:r>
            <a:r>
              <a:rPr lang="ro-RO" sz="2000" b="1">
                <a:solidFill>
                  <a:prstClr val="black"/>
                </a:solidFill>
              </a:rPr>
              <a:t>din </a:t>
            </a:r>
            <a:r>
              <a:rPr lang="ro-RO" sz="2000" b="1" smtClean="0">
                <a:solidFill>
                  <a:prstClr val="black"/>
                </a:solidFill>
              </a:rPr>
              <a:t>Tars</a:t>
            </a:r>
            <a:r>
              <a:rPr lang="ro-RO" sz="2000" b="1" smtClean="0">
                <a:solidFill>
                  <a:prstClr val="black"/>
                </a:solidFill>
              </a:rPr>
              <a:t>.</a:t>
            </a:r>
            <a:endParaRPr lang="ro-RO" sz="2000" b="1">
              <a:solidFill>
                <a:prstClr val="black"/>
              </a:solidFill>
            </a:endParaRPr>
          </a:p>
        </p:txBody>
      </p:sp>
    </p:spTree>
    <p:extLst>
      <p:ext uri="{BB962C8B-B14F-4D97-AF65-F5344CB8AC3E}">
        <p14:creationId xmlns:p14="http://schemas.microsoft.com/office/powerpoint/2010/main" xmlns="" val="1273803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1000"/>
                                        <p:tgtEl>
                                          <p:spTgt spid="1028"/>
                                        </p:tgtEl>
                                      </p:cBhvr>
                                    </p:animEffect>
                                    <p:anim calcmode="lin" valueType="num">
                                      <p:cBhvr>
                                        <p:cTn id="17" dur="1000" fill="hold"/>
                                        <p:tgtEl>
                                          <p:spTgt spid="1028"/>
                                        </p:tgtEl>
                                        <p:attrNameLst>
                                          <p:attrName>ppt_x</p:attrName>
                                        </p:attrNameLst>
                                      </p:cBhvr>
                                      <p:tavLst>
                                        <p:tav tm="0">
                                          <p:val>
                                            <p:strVal val="#ppt_x"/>
                                          </p:val>
                                        </p:tav>
                                        <p:tav tm="100000">
                                          <p:val>
                                            <p:strVal val="#ppt_x"/>
                                          </p:val>
                                        </p:tav>
                                      </p:tavLst>
                                    </p:anim>
                                    <p:anim calcmode="lin" valueType="num">
                                      <p:cBhvr>
                                        <p:cTn id="18" dur="1000" fill="hold"/>
                                        <p:tgtEl>
                                          <p:spTgt spid="102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p:cTn id="38"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41" dur="1000" fill="hold"/>
                                        <p:tgtEl>
                                          <p:spTgt spid="1026"/>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026"/>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wipe(left)">
                                      <p:cBhvr>
                                        <p:cTn id="49" dur="500"/>
                                        <p:tgtEl>
                                          <p:spTgt spid="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027"/>
                                        </p:tgtEl>
                                        <p:attrNameLst>
                                          <p:attrName>style.visibility</p:attrName>
                                        </p:attrNameLst>
                                      </p:cBhvr>
                                      <p:to>
                                        <p:strVal val="visible"/>
                                      </p:to>
                                    </p:set>
                                    <p:anim calcmode="lin" valueType="num">
                                      <p:cBhvr>
                                        <p:cTn id="54"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57" dur="1000" fill="hold"/>
                                        <p:tgtEl>
                                          <p:spTgt spid="1027"/>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027"/>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6">
                                            <p:txEl>
                                              <p:pRg st="1" end="1"/>
                                            </p:txEl>
                                          </p:spTgt>
                                        </p:tgtEl>
                                        <p:attrNameLst>
                                          <p:attrName>style.visibility</p:attrName>
                                        </p:attrNameLst>
                                      </p:cBhvr>
                                      <p:to>
                                        <p:strVal val="visible"/>
                                      </p:to>
                                    </p:set>
                                    <p:animEffect transition="in" filter="wipe(left)">
                                      <p:cBhvr>
                                        <p:cTn id="6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D:\FondosTematicos\____________Hechos\Leccion4\Felipe en Samaria\Captura.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502235" y="1352281"/>
            <a:ext cx="3457099" cy="432876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Rectángulo 1">
            <a:extLst>
              <a:ext uri="{FF2B5EF4-FFF2-40B4-BE49-F238E27FC236}">
                <a16:creationId xmlns:a16="http://schemas.microsoft.com/office/drawing/2014/main" xmlns="" id="{F2E70397-9418-4742-96C4-9ABB4038C27F}"/>
              </a:ext>
            </a:extLst>
          </p:cNvPr>
          <p:cNvSpPr/>
          <p:nvPr/>
        </p:nvSpPr>
        <p:spPr>
          <a:xfrm rot="5400000">
            <a:off x="8274885" y="583333"/>
            <a:ext cx="1368901"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ro-RO" b="1" smtClean="0"/>
              <a:t>Fapte</a:t>
            </a:r>
            <a:r>
              <a:rPr lang="ro-RO" b="1" smtClean="0"/>
              <a:t> 8:3-25</a:t>
            </a:r>
            <a:endParaRPr lang="ro-RO" b="1"/>
          </a:p>
        </p:txBody>
      </p:sp>
      <p:sp>
        <p:nvSpPr>
          <p:cNvPr id="3" name="Rectángulo 2">
            <a:extLst>
              <a:ext uri="{FF2B5EF4-FFF2-40B4-BE49-F238E27FC236}">
                <a16:creationId xmlns:a16="http://schemas.microsoft.com/office/drawing/2014/main" xmlns="" id="{654DB507-F1C5-40BF-8DF9-6566D6C4E827}"/>
              </a:ext>
            </a:extLst>
          </p:cNvPr>
          <p:cNvSpPr/>
          <p:nvPr/>
        </p:nvSpPr>
        <p:spPr>
          <a:xfrm>
            <a:off x="77274" y="121214"/>
            <a:ext cx="4175803" cy="923330"/>
          </a:xfrm>
          <a:prstGeom prst="rect">
            <a:avLst/>
          </a:prstGeom>
        </p:spPr>
        <p:txBody>
          <a:bodyPr wrap="square">
            <a:spAutoFit/>
          </a:bodyPr>
          <a:lstStyle/>
          <a:p>
            <a:pPr algn="ctr"/>
            <a:r>
              <a:rPr lang="ro-RO" sz="54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Î</a:t>
            </a:r>
            <a:r>
              <a:rPr lang="ro-RO" sz="54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 SAMARIA</a:t>
            </a:r>
            <a:endParaRPr lang="ro-RO" sz="5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ectángulo 3">
            <a:extLst>
              <a:ext uri="{FF2B5EF4-FFF2-40B4-BE49-F238E27FC236}">
                <a16:creationId xmlns:a16="http://schemas.microsoft.com/office/drawing/2014/main" xmlns="" id="{0414B79E-4931-40B0-B83A-2D0550470F28}"/>
              </a:ext>
            </a:extLst>
          </p:cNvPr>
          <p:cNvSpPr/>
          <p:nvPr/>
        </p:nvSpPr>
        <p:spPr>
          <a:xfrm>
            <a:off x="4461163" y="190343"/>
            <a:ext cx="4212697" cy="923330"/>
          </a:xfrm>
          <a:prstGeom prst="rect">
            <a:avLst/>
          </a:prstGeom>
        </p:spPr>
        <p:txBody>
          <a:bodyPr wrap="square">
            <a:spAutoFit/>
          </a:bodyPr>
          <a:lstStyle/>
          <a:p>
            <a:pPr algn="ctr"/>
            <a:r>
              <a:rPr lang="ro-RO" b="1" dirty="0" smtClean="0">
                <a:solidFill>
                  <a:srgbClr val="FEA394"/>
                </a:solidFill>
                <a:effectLst>
                  <a:outerShdw blurRad="38100" dist="38100" dir="2700000" algn="tl">
                    <a:srgbClr val="000000">
                      <a:alpha val="43137"/>
                    </a:srgbClr>
                  </a:outerShdw>
                </a:effectLst>
                <a:latin typeface="Comic Sans MS" panose="030F0702030302020204" pitchFamily="66" charset="0"/>
              </a:rPr>
              <a:t>„Filip </a:t>
            </a:r>
            <a:r>
              <a:rPr lang="ro-RO" b="1" dirty="0" smtClean="0">
                <a:solidFill>
                  <a:srgbClr val="FEA394"/>
                </a:solidFill>
                <a:effectLst>
                  <a:outerShdw blurRad="38100" dist="38100" dir="2700000" algn="tl">
                    <a:srgbClr val="000000">
                      <a:alpha val="43137"/>
                    </a:srgbClr>
                  </a:outerShdw>
                </a:effectLst>
                <a:latin typeface="Comic Sans MS" panose="030F0702030302020204" pitchFamily="66" charset="0"/>
              </a:rPr>
              <a:t>s-a coborât în cetatea </a:t>
            </a:r>
            <a:r>
              <a:rPr lang="ro-RO" b="1" dirty="0" err="1" smtClean="0">
                <a:solidFill>
                  <a:srgbClr val="FEA394"/>
                </a:solidFill>
                <a:effectLst>
                  <a:outerShdw blurRad="38100" dist="38100" dir="2700000" algn="tl">
                    <a:srgbClr val="000000">
                      <a:alpha val="43137"/>
                    </a:srgbClr>
                  </a:outerShdw>
                </a:effectLst>
                <a:latin typeface="Comic Sans MS" panose="030F0702030302020204" pitchFamily="66" charset="0"/>
              </a:rPr>
              <a:t>Samariei</a:t>
            </a:r>
            <a:r>
              <a:rPr lang="ro-RO" b="1" dirty="0" smtClean="0">
                <a:solidFill>
                  <a:srgbClr val="FEA394"/>
                </a:solidFill>
                <a:effectLst>
                  <a:outerShdw blurRad="38100" dist="38100" dir="2700000" algn="tl">
                    <a:srgbClr val="000000">
                      <a:alpha val="43137"/>
                    </a:srgbClr>
                  </a:outerShdw>
                </a:effectLst>
                <a:latin typeface="Comic Sans MS" panose="030F0702030302020204" pitchFamily="66" charset="0"/>
              </a:rPr>
              <a:t>, şi le-a propovăduit pe Hristos” </a:t>
            </a:r>
            <a:r>
              <a:rPr lang="ro-RO" sz="1600" b="1" dirty="0" smtClean="0">
                <a:solidFill>
                  <a:srgbClr val="FEA394"/>
                </a:solidFill>
                <a:effectLst>
                  <a:outerShdw blurRad="38100" dist="38100" dir="2700000" algn="tl">
                    <a:srgbClr val="000000">
                      <a:alpha val="43137"/>
                    </a:srgbClr>
                  </a:outerShdw>
                </a:effectLst>
                <a:latin typeface="Comic Sans MS" panose="030F0702030302020204" pitchFamily="66" charset="0"/>
              </a:rPr>
              <a:t>(Fapte 8:5)</a:t>
            </a:r>
            <a:endParaRPr lang="ro-RO" sz="1600" b="1" dirty="0">
              <a:solidFill>
                <a:srgbClr val="FEA394"/>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B3181125-633C-4C5F-BE75-46ABAC997EBF}"/>
              </a:ext>
            </a:extLst>
          </p:cNvPr>
          <p:cNvSpPr txBox="1"/>
          <p:nvPr/>
        </p:nvSpPr>
        <p:spPr>
          <a:xfrm>
            <a:off x="117257" y="1091327"/>
            <a:ext cx="5326011" cy="2015936"/>
          </a:xfrm>
          <a:prstGeom prst="rect">
            <a:avLst/>
          </a:prstGeom>
          <a:noFill/>
        </p:spPr>
        <p:txBody>
          <a:bodyPr wrap="square" rtlCol="0">
            <a:spAutoFit/>
          </a:bodyPr>
          <a:lstStyle/>
          <a:p>
            <a:pPr>
              <a:spcBef>
                <a:spcPts val="600"/>
              </a:spcBef>
            </a:pPr>
            <a:r>
              <a:rPr lang="ro-RO" sz="2000" b="1" dirty="0"/>
              <a:t>După moartea lui </a:t>
            </a:r>
            <a:r>
              <a:rPr lang="ro-RO" sz="2000" b="1" dirty="0" smtClean="0"/>
              <a:t>Ştefan</a:t>
            </a:r>
            <a:r>
              <a:rPr lang="ro-RO" sz="2000" b="1" dirty="0"/>
              <a:t>, Saul a condus o </a:t>
            </a:r>
            <a:r>
              <a:rPr lang="ro-RO" sz="2000" b="1" dirty="0" smtClean="0"/>
              <a:t>mişcare </a:t>
            </a:r>
            <a:r>
              <a:rPr lang="ro-RO" sz="2000" b="1" dirty="0"/>
              <a:t>de atac împotriva bisericii. </a:t>
            </a:r>
            <a:r>
              <a:rPr lang="ro-RO" sz="2000" b="1" dirty="0" smtClean="0"/>
              <a:t>Opoziţia </a:t>
            </a:r>
            <a:r>
              <a:rPr lang="ro-RO" sz="2000" b="1" dirty="0"/>
              <a:t>a fost atât de dură, încât </a:t>
            </a:r>
            <a:r>
              <a:rPr lang="ro-RO" sz="2000" b="1" dirty="0" smtClean="0"/>
              <a:t>mulţi </a:t>
            </a:r>
            <a:r>
              <a:rPr lang="ro-RO" sz="2000" b="1" dirty="0"/>
              <a:t>au fost </a:t>
            </a:r>
            <a:r>
              <a:rPr lang="ro-RO" sz="2000" b="1" dirty="0" smtClean="0"/>
              <a:t>nevoiţi </a:t>
            </a:r>
            <a:r>
              <a:rPr lang="ro-RO" sz="2000" b="1" dirty="0"/>
              <a:t>să părăsească Ierusalimul pentru a se salva.</a:t>
            </a:r>
          </a:p>
          <a:p>
            <a:pPr>
              <a:spcBef>
                <a:spcPts val="600"/>
              </a:spcBef>
            </a:pPr>
            <a:r>
              <a:rPr lang="ro-RO" sz="2000" b="1" dirty="0"/>
              <a:t>Filip a coborât la Samaria. Împlinea astfel ordinul dat de Isus la </a:t>
            </a:r>
            <a:r>
              <a:rPr lang="ro-RO" sz="2000" b="1" dirty="0" smtClean="0"/>
              <a:t>înălţarea </a:t>
            </a:r>
            <a:r>
              <a:rPr lang="ro-RO" sz="2000" b="1" dirty="0"/>
              <a:t>Sa </a:t>
            </a:r>
            <a:r>
              <a:rPr lang="ro-RO" sz="2000" b="1" dirty="0" smtClean="0"/>
              <a:t>(Fapte 1:8).</a:t>
            </a:r>
            <a:endParaRPr lang="ro-RO" sz="2000" b="1" dirty="0"/>
          </a:p>
        </p:txBody>
      </p:sp>
      <p:pic>
        <p:nvPicPr>
          <p:cNvPr id="2051" name="Picture 3" descr="D:\FondosTematicos\____________Hechos\Leccion4\Simon el mago\Simón el mago.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96739" y="3175817"/>
            <a:ext cx="2243670" cy="2277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25758" y="5534561"/>
            <a:ext cx="9074828" cy="1323439"/>
          </a:xfrm>
          <a:prstGeom prst="rect">
            <a:avLst/>
          </a:prstGeom>
        </p:spPr>
        <p:txBody>
          <a:bodyPr wrap="square">
            <a:spAutoFit/>
          </a:bodyPr>
          <a:lstStyle/>
          <a:p>
            <a:pPr lvl="0">
              <a:spcBef>
                <a:spcPts val="600"/>
              </a:spcBef>
            </a:pPr>
            <a:r>
              <a:rPr lang="ro-RO" sz="2000" b="1" dirty="0">
                <a:solidFill>
                  <a:prstClr val="black"/>
                </a:solidFill>
              </a:rPr>
              <a:t>Ascultându-l pe Filip </a:t>
            </a:r>
            <a:r>
              <a:rPr lang="ro-RO" sz="2000" b="1" dirty="0" smtClean="0">
                <a:solidFill>
                  <a:prstClr val="black"/>
                </a:solidFill>
              </a:rPr>
              <a:t>şi </a:t>
            </a:r>
            <a:r>
              <a:rPr lang="ro-RO" sz="2000" b="1" dirty="0">
                <a:solidFill>
                  <a:prstClr val="black"/>
                </a:solidFill>
              </a:rPr>
              <a:t>văzând minunile pe care le făcea, </a:t>
            </a:r>
            <a:r>
              <a:rPr lang="ro-RO" sz="2000" b="1" dirty="0" smtClean="0">
                <a:solidFill>
                  <a:prstClr val="black"/>
                </a:solidFill>
              </a:rPr>
              <a:t>mulţi </a:t>
            </a:r>
            <a:r>
              <a:rPr lang="ro-RO" sz="2000" b="1" dirty="0">
                <a:solidFill>
                  <a:prstClr val="black"/>
                </a:solidFill>
              </a:rPr>
              <a:t>au </a:t>
            </a:r>
            <a:r>
              <a:rPr lang="ro-RO" sz="2000" b="1" dirty="0" smtClean="0">
                <a:solidFill>
                  <a:prstClr val="black"/>
                </a:solidFill>
              </a:rPr>
              <a:t>îmbrăţişat credinţa</a:t>
            </a:r>
            <a:r>
              <a:rPr lang="ro-RO" sz="2000" b="1" dirty="0">
                <a:solidFill>
                  <a:prstClr val="black"/>
                </a:solidFill>
              </a:rPr>
              <a:t>. Petru </a:t>
            </a:r>
            <a:r>
              <a:rPr lang="ro-RO" sz="2000" b="1" dirty="0" smtClean="0">
                <a:solidFill>
                  <a:prstClr val="black"/>
                </a:solidFill>
              </a:rPr>
              <a:t>şi </a:t>
            </a:r>
            <a:r>
              <a:rPr lang="ro-RO" sz="2000" b="1" dirty="0">
                <a:solidFill>
                  <a:prstClr val="black"/>
                </a:solidFill>
              </a:rPr>
              <a:t>Ioan au fost </a:t>
            </a:r>
            <a:r>
              <a:rPr lang="ro-RO" sz="2000" b="1" dirty="0" smtClean="0">
                <a:solidFill>
                  <a:prstClr val="black"/>
                </a:solidFill>
              </a:rPr>
              <a:t>trimişi </a:t>
            </a:r>
            <a:r>
              <a:rPr lang="ro-RO" sz="2000" b="1" dirty="0">
                <a:solidFill>
                  <a:prstClr val="black"/>
                </a:solidFill>
              </a:rPr>
              <a:t>să vadă ce se întâmpla. La rândul lor, samaritenii au primit Duhul </a:t>
            </a:r>
            <a:r>
              <a:rPr lang="ro-RO" sz="2000" b="1" dirty="0" smtClean="0">
                <a:solidFill>
                  <a:prstClr val="black"/>
                </a:solidFill>
              </a:rPr>
              <a:t>Sfânt. Au </a:t>
            </a:r>
            <a:r>
              <a:rPr lang="ro-RO" sz="2000" b="1" dirty="0">
                <a:solidFill>
                  <a:prstClr val="black"/>
                </a:solidFill>
              </a:rPr>
              <a:t>trecut la a fi </a:t>
            </a:r>
            <a:r>
              <a:rPr lang="ro-RO" sz="2000" b="1" dirty="0" smtClean="0">
                <a:solidFill>
                  <a:prstClr val="black"/>
                </a:solidFill>
              </a:rPr>
              <a:t>„membrii </a:t>
            </a:r>
            <a:r>
              <a:rPr lang="ro-RO" sz="2000" b="1" dirty="0">
                <a:solidFill>
                  <a:prstClr val="black"/>
                </a:solidFill>
              </a:rPr>
              <a:t>cu drepturi </a:t>
            </a:r>
            <a:r>
              <a:rPr lang="ro-RO" sz="2000" b="1" dirty="0" smtClean="0">
                <a:solidFill>
                  <a:prstClr val="black"/>
                </a:solidFill>
              </a:rPr>
              <a:t>depline” ai </a:t>
            </a:r>
            <a:r>
              <a:rPr lang="ro-RO" sz="2000" b="1" dirty="0">
                <a:solidFill>
                  <a:prstClr val="black"/>
                </a:solidFill>
              </a:rPr>
              <a:t>bisericii </a:t>
            </a:r>
            <a:r>
              <a:rPr lang="ro-RO" sz="2000" b="1" dirty="0" smtClean="0">
                <a:solidFill>
                  <a:prstClr val="black"/>
                </a:solidFill>
              </a:rPr>
              <a:t>creştine.</a:t>
            </a:r>
            <a:endParaRPr lang="ro-RO" sz="2000" b="1" dirty="0">
              <a:solidFill>
                <a:prstClr val="black"/>
              </a:solidFill>
            </a:endParaRPr>
          </a:p>
        </p:txBody>
      </p:sp>
      <p:sp>
        <p:nvSpPr>
          <p:cNvPr id="8" name="7 Rectángulo"/>
          <p:cNvSpPr/>
          <p:nvPr/>
        </p:nvSpPr>
        <p:spPr>
          <a:xfrm>
            <a:off x="2530562" y="3332146"/>
            <a:ext cx="2971673" cy="1938992"/>
          </a:xfrm>
          <a:prstGeom prst="rect">
            <a:avLst/>
          </a:prstGeom>
        </p:spPr>
        <p:txBody>
          <a:bodyPr wrap="square">
            <a:spAutoFit/>
          </a:bodyPr>
          <a:lstStyle/>
          <a:p>
            <a:pPr lvl="0">
              <a:spcBef>
                <a:spcPts val="600"/>
              </a:spcBef>
            </a:pPr>
            <a:r>
              <a:rPr lang="ro-RO" sz="2000" b="1">
                <a:solidFill>
                  <a:prstClr val="black"/>
                </a:solidFill>
              </a:rPr>
              <a:t>Cu toate că samaritenii acceptau </a:t>
            </a:r>
            <a:r>
              <a:rPr lang="ro-RO" sz="2000" b="1">
                <a:solidFill>
                  <a:prstClr val="black"/>
                </a:solidFill>
              </a:rPr>
              <a:t>Pentateuhul </a:t>
            </a:r>
            <a:r>
              <a:rPr lang="ro-RO" sz="2000" b="1" smtClean="0">
                <a:solidFill>
                  <a:prstClr val="black"/>
                </a:solidFill>
              </a:rPr>
              <a:t>(primele </a:t>
            </a:r>
            <a:r>
              <a:rPr lang="ro-RO" sz="2000" b="1">
                <a:solidFill>
                  <a:prstClr val="black"/>
                </a:solidFill>
              </a:rPr>
              <a:t>cinci </a:t>
            </a:r>
            <a:r>
              <a:rPr lang="ro-RO" sz="2000" b="1" smtClean="0">
                <a:solidFill>
                  <a:prstClr val="black"/>
                </a:solidFill>
              </a:rPr>
              <a:t>cărţi </a:t>
            </a:r>
            <a:r>
              <a:rPr lang="ro-RO" sz="2000" b="1">
                <a:solidFill>
                  <a:prstClr val="black"/>
                </a:solidFill>
              </a:rPr>
              <a:t>ale </a:t>
            </a:r>
            <a:r>
              <a:rPr lang="ro-RO" sz="2000" b="1">
                <a:solidFill>
                  <a:prstClr val="black"/>
                </a:solidFill>
              </a:rPr>
              <a:t>lui </a:t>
            </a:r>
            <a:r>
              <a:rPr lang="ro-RO" sz="2000" b="1" smtClean="0">
                <a:solidFill>
                  <a:prstClr val="black"/>
                </a:solidFill>
              </a:rPr>
              <a:t>Moise</a:t>
            </a:r>
            <a:r>
              <a:rPr lang="ro-RO" sz="2000" b="1" smtClean="0">
                <a:solidFill>
                  <a:prstClr val="black"/>
                </a:solidFill>
              </a:rPr>
              <a:t>) şi </a:t>
            </a:r>
            <a:r>
              <a:rPr lang="ro-RO" sz="2000" b="1">
                <a:solidFill>
                  <a:prstClr val="black"/>
                </a:solidFill>
              </a:rPr>
              <a:t>Îl </a:t>
            </a:r>
            <a:r>
              <a:rPr lang="ro-RO" sz="2000" b="1" smtClean="0">
                <a:solidFill>
                  <a:prstClr val="black"/>
                </a:solidFill>
              </a:rPr>
              <a:t>aşteptau </a:t>
            </a:r>
            <a:r>
              <a:rPr lang="ro-RO" sz="2000" b="1">
                <a:solidFill>
                  <a:prstClr val="black"/>
                </a:solidFill>
              </a:rPr>
              <a:t>pe Mesia, religia lor era amestecată cu păgânism</a:t>
            </a:r>
            <a:r>
              <a:rPr lang="ro-RO" sz="2000" b="1">
                <a:solidFill>
                  <a:prstClr val="black"/>
                </a:solidFill>
              </a:rPr>
              <a:t>. </a:t>
            </a:r>
            <a:endParaRPr lang="ro-RO" sz="2000" b="1">
              <a:solidFill>
                <a:prstClr val="black"/>
              </a:solidFill>
            </a:endParaRPr>
          </a:p>
        </p:txBody>
      </p:sp>
    </p:spTree>
    <p:extLst>
      <p:ext uri="{BB962C8B-B14F-4D97-AF65-F5344CB8AC3E}">
        <p14:creationId xmlns:p14="http://schemas.microsoft.com/office/powerpoint/2010/main" xmlns="" val="1296551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500" fill="hold"/>
                                        <p:tgtEl>
                                          <p:spTgt spid="2050"/>
                                        </p:tgtEl>
                                        <p:attrNameLst>
                                          <p:attrName>ppt_w</p:attrName>
                                        </p:attrNameLst>
                                      </p:cBhvr>
                                      <p:tavLst>
                                        <p:tav tm="0">
                                          <p:val>
                                            <p:fltVal val="0"/>
                                          </p:val>
                                        </p:tav>
                                        <p:tav tm="100000">
                                          <p:val>
                                            <p:strVal val="#ppt_w"/>
                                          </p:val>
                                        </p:tav>
                                      </p:tavLst>
                                    </p:anim>
                                    <p:anim calcmode="lin" valueType="num">
                                      <p:cBhvr>
                                        <p:cTn id="21" dur="500" fill="hold"/>
                                        <p:tgtEl>
                                          <p:spTgt spid="2050"/>
                                        </p:tgtEl>
                                        <p:attrNameLst>
                                          <p:attrName>ppt_h</p:attrName>
                                        </p:attrNameLst>
                                      </p:cBhvr>
                                      <p:tavLst>
                                        <p:tav tm="0">
                                          <p:val>
                                            <p:fltVal val="0"/>
                                          </p:val>
                                        </p:tav>
                                        <p:tav tm="100000">
                                          <p:val>
                                            <p:strVal val="#ppt_h"/>
                                          </p:val>
                                        </p:tav>
                                      </p:tavLst>
                                    </p:anim>
                                    <p:animEffect transition="in" filter="fade">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51"/>
                                        </p:tgtEl>
                                        <p:attrNameLst>
                                          <p:attrName>style.visibility</p:attrName>
                                        </p:attrNameLst>
                                      </p:cBhvr>
                                      <p:to>
                                        <p:strVal val="visible"/>
                                      </p:to>
                                    </p:set>
                                    <p:animEffect transition="in" filter="fade">
                                      <p:cBhvr>
                                        <p:cTn id="49" dur="1000"/>
                                        <p:tgtEl>
                                          <p:spTgt spid="2051"/>
                                        </p:tgtEl>
                                      </p:cBhvr>
                                    </p:animEffect>
                                    <p:anim calcmode="lin" valueType="num">
                                      <p:cBhvr>
                                        <p:cTn id="50" dur="1000" fill="hold"/>
                                        <p:tgtEl>
                                          <p:spTgt spid="2051"/>
                                        </p:tgtEl>
                                        <p:attrNameLst>
                                          <p:attrName>ppt_x</p:attrName>
                                        </p:attrNameLst>
                                      </p:cBhvr>
                                      <p:tavLst>
                                        <p:tav tm="0">
                                          <p:val>
                                            <p:strVal val="#ppt_x"/>
                                          </p:val>
                                        </p:tav>
                                        <p:tav tm="100000">
                                          <p:val>
                                            <p:strVal val="#ppt_x"/>
                                          </p:val>
                                        </p:tav>
                                      </p:tavLst>
                                    </p:anim>
                                    <p:anim calcmode="lin" valueType="num">
                                      <p:cBhvr>
                                        <p:cTn id="51"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7" grpId="0"/>
      <p:bldP spid="8"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572</TotalTime>
  <Words>1258</Words>
  <Application>Microsoft Office PowerPoint</Application>
  <PresentationFormat>Expunere pe ecran (4:3)</PresentationFormat>
  <Paragraphs>77</Paragraphs>
  <Slides>11</Slides>
  <Notes>0</Notes>
  <HiddenSlides>0</HiddenSlides>
  <MMClips>0</MMClips>
  <ScaleCrop>false</ScaleCrop>
  <HeadingPairs>
    <vt:vector size="6" baseType="variant">
      <vt:variant>
        <vt:lpstr>Fonturi utilizate</vt:lpstr>
      </vt:variant>
      <vt:variant>
        <vt:i4>7</vt:i4>
      </vt:variant>
      <vt:variant>
        <vt:lpstr>Temă</vt:lpstr>
      </vt:variant>
      <vt:variant>
        <vt:i4>2</vt:i4>
      </vt:variant>
      <vt:variant>
        <vt:lpstr>Titluri diapozitive</vt:lpstr>
      </vt:variant>
      <vt:variant>
        <vt:i4>11</vt:i4>
      </vt:variant>
    </vt:vector>
  </HeadingPairs>
  <TitlesOfParts>
    <vt:vector size="20" baseType="lpstr">
      <vt:lpstr>Arial</vt:lpstr>
      <vt:lpstr>Calibri</vt:lpstr>
      <vt:lpstr>Cooper Black</vt:lpstr>
      <vt:lpstr>Comic Sans MS</vt:lpstr>
      <vt:lpstr>Wingdings 3</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Primii conducatori ai bisericii</dc:title>
  <dc:subject>Studiu Biblic, Trim. III, 2018 – Faptele apostolilor</dc:subject>
  <dc:creator>Sergio Fustero Carreras</dc:creator>
  <cp:keywords>http://www.fustero.net/es/index_ro.php</cp:keywords>
  <cp:lastModifiedBy>Administrator</cp:lastModifiedBy>
  <cp:revision>92</cp:revision>
  <dcterms:created xsi:type="dcterms:W3CDTF">2018-06-28T14:31:31Z</dcterms:created>
  <dcterms:modified xsi:type="dcterms:W3CDTF">2018-07-24T18:14:17Z</dcterms:modified>
</cp:coreProperties>
</file>