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oper Black" pitchFamily="18" charset="0"/>
      <p:regular r:id="rId17"/>
    </p:embeddedFont>
    <p:embeddedFont>
      <p:font typeface="Comic Sans MS" pitchFamily="66" charset="0"/>
      <p:regular r:id="rId18"/>
      <p:bold r:id="rId19"/>
    </p:embeddedFont>
    <p:embeddedFont>
      <p:font typeface="Webdings" pitchFamily="18" charset="2"/>
      <p:regular r:id="rId20"/>
    </p:embeddedFont>
    <p:embeddedFont>
      <p:font typeface="Arial Black" pitchFamily="34" charset="0"/>
      <p:bold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C2A7"/>
    <a:srgbClr val="130F09"/>
    <a:srgbClr val="FEDDC2"/>
    <a:srgbClr val="F5DAD1"/>
    <a:srgbClr val="25265D"/>
    <a:srgbClr val="393B8F"/>
    <a:srgbClr val="999BD6"/>
    <a:srgbClr val="3D4513"/>
    <a:srgbClr val="96AC30"/>
    <a:srgbClr val="342F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73001-0597-4760-9320-301666B952E4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5910F4-B35A-4BA7-A8E2-BF086132CFD1}">
      <dgm:prSet custT="1"/>
      <dgm:spPr/>
      <dgm:t>
        <a:bodyPr/>
        <a:lstStyle/>
        <a:p>
          <a:r>
            <a:rPr lang="ro-RO" sz="2000" b="1" dirty="0">
              <a:solidFill>
                <a:srgbClr val="C00000"/>
              </a:solidFill>
            </a:rPr>
            <a:t>Este ziua </a:t>
          </a:r>
          <a:r>
            <a:rPr lang="ro-RO" sz="2000" b="1" dirty="0" smtClean="0">
              <a:solidFill>
                <a:srgbClr val="C00000"/>
              </a:solidFill>
            </a:rPr>
            <a:t>„mâniei </a:t>
          </a:r>
          <a:r>
            <a:rPr lang="ro-RO" sz="2000" b="1" dirty="0">
              <a:solidFill>
                <a:srgbClr val="C00000"/>
              </a:solidFill>
            </a:rPr>
            <a:t>aprinse a Domnului</a:t>
          </a:r>
          <a:r>
            <a:rPr lang="es-ES" sz="2000" b="1" dirty="0">
              <a:solidFill>
                <a:srgbClr val="C00000"/>
              </a:solidFill>
            </a:rPr>
            <a:t>”, </a:t>
          </a:r>
          <a:r>
            <a:rPr lang="ro-RO" sz="2000" b="1" dirty="0">
              <a:solidFill>
                <a:srgbClr val="C00000"/>
              </a:solidFill>
            </a:rPr>
            <a:t>zi de distrugere, </a:t>
          </a:r>
          <a:r>
            <a:rPr lang="ro-RO" sz="2000" b="1" dirty="0" smtClean="0">
              <a:solidFill>
                <a:srgbClr val="C00000"/>
              </a:solidFill>
            </a:rPr>
            <a:t>tristeţe şi </a:t>
          </a:r>
          <a:r>
            <a:rPr lang="ro-RO" sz="2000" b="1" dirty="0">
              <a:solidFill>
                <a:srgbClr val="C00000"/>
              </a:solidFill>
            </a:rPr>
            <a:t>confuzie</a:t>
          </a:r>
          <a:r>
            <a:rPr lang="es-ES" sz="2000" b="1" dirty="0">
              <a:solidFill>
                <a:srgbClr val="C00000"/>
              </a:solidFill>
            </a:rPr>
            <a:t>. </a:t>
          </a:r>
          <a:r>
            <a:rPr lang="ro-RO" sz="2000" b="1" dirty="0">
              <a:solidFill>
                <a:srgbClr val="C00000"/>
              </a:solidFill>
            </a:rPr>
            <a:t>Cei care nu s-au pregătit ca să se întâlnească cu Dumnezeu, vor urla la apropierea acelei zile </a:t>
          </a:r>
          <a:r>
            <a:rPr lang="es-ES" sz="2000" b="1" dirty="0" smtClean="0">
              <a:solidFill>
                <a:srgbClr val="C00000"/>
              </a:solidFill>
            </a:rPr>
            <a:t>(</a:t>
          </a:r>
          <a:r>
            <a:rPr lang="ro-RO" sz="2000" b="1" dirty="0" smtClean="0">
              <a:solidFill>
                <a:srgbClr val="C00000"/>
              </a:solidFill>
            </a:rPr>
            <a:t>Ţefania</a:t>
          </a:r>
          <a:r>
            <a:rPr lang="es-ES" sz="2000" b="1" dirty="0" smtClean="0">
              <a:solidFill>
                <a:srgbClr val="C00000"/>
              </a:solidFill>
            </a:rPr>
            <a:t> </a:t>
          </a:r>
          <a:r>
            <a:rPr lang="es-ES" sz="2000" b="1" dirty="0">
              <a:solidFill>
                <a:srgbClr val="C00000"/>
              </a:solidFill>
            </a:rPr>
            <a:t>2:2; Isa</a:t>
          </a:r>
          <a:r>
            <a:rPr lang="ro-RO" sz="2000" b="1" dirty="0">
              <a:solidFill>
                <a:srgbClr val="C00000"/>
              </a:solidFill>
            </a:rPr>
            <a:t>ia</a:t>
          </a:r>
          <a:r>
            <a:rPr lang="es-ES" sz="2000" b="1" dirty="0">
              <a:solidFill>
                <a:srgbClr val="C00000"/>
              </a:solidFill>
            </a:rPr>
            <a:t> 13:6).</a:t>
          </a:r>
        </a:p>
      </dgm:t>
    </dgm:pt>
    <dgm:pt modelId="{9662AEF7-98D0-4C62-A48E-2CEA58D59070}" type="parTrans" cxnId="{5F660238-CEEF-4B7E-ACC9-9AD687907755}">
      <dgm:prSet/>
      <dgm:spPr/>
      <dgm:t>
        <a:bodyPr/>
        <a:lstStyle/>
        <a:p>
          <a:endParaRPr lang="es-ES" sz="2000" b="1"/>
        </a:p>
      </dgm:t>
    </dgm:pt>
    <dgm:pt modelId="{4D01C4FE-91E9-4318-8D1B-55F919D3A35A}" type="sibTrans" cxnId="{5F660238-CEEF-4B7E-ACC9-9AD687907755}">
      <dgm:prSet/>
      <dgm:spPr/>
      <dgm:t>
        <a:bodyPr/>
        <a:lstStyle/>
        <a:p>
          <a:endParaRPr lang="es-ES" sz="2000" b="1"/>
        </a:p>
      </dgm:t>
    </dgm:pt>
    <dgm:pt modelId="{9AB13107-CD63-4FF1-9CA8-E06F3706C062}">
      <dgm:prSet custT="1"/>
      <dgm:spPr/>
      <dgm:t>
        <a:bodyPr/>
        <a:lstStyle/>
        <a:p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Este ziua eliberării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şi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a recompensei. Cei care sunt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scrişi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în cartea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vieţii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sunt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eliberaţi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de teamă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şi feriţi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de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„ziua </a:t>
          </a:r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mâniei Domnului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”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(Daniel 12:1; </a:t>
          </a:r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Ţefania</a:t>
          </a:r>
          <a:r>
            <a:rPr lang="es-ES" sz="20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2:3).</a:t>
          </a:r>
        </a:p>
      </dgm:t>
    </dgm:pt>
    <dgm:pt modelId="{06F76675-9043-4F43-9370-0F7AF027C590}" type="parTrans" cxnId="{BF511366-7954-40C7-A0CE-FF0E6397BE6B}">
      <dgm:prSet/>
      <dgm:spPr/>
      <dgm:t>
        <a:bodyPr/>
        <a:lstStyle/>
        <a:p>
          <a:endParaRPr lang="es-ES" sz="2000" b="1"/>
        </a:p>
      </dgm:t>
    </dgm:pt>
    <dgm:pt modelId="{1EF2388D-E419-4C36-B73D-351182A0FD14}" type="sibTrans" cxnId="{BF511366-7954-40C7-A0CE-FF0E6397BE6B}">
      <dgm:prSet/>
      <dgm:spPr/>
      <dgm:t>
        <a:bodyPr/>
        <a:lstStyle/>
        <a:p>
          <a:endParaRPr lang="es-ES" sz="2000" b="1"/>
        </a:p>
      </dgm:t>
    </dgm:pt>
    <dgm:pt modelId="{061279DE-A436-48B1-A5D9-40D6890E3521}" type="pres">
      <dgm:prSet presAssocID="{41073001-0597-4760-9320-301666B952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4DC975C-C4DE-413B-A98D-F6F44F770ECE}" type="pres">
      <dgm:prSet presAssocID="{6F5910F4-B35A-4BA7-A8E2-BF086132CFD1}" presName="compNode" presStyleCnt="0"/>
      <dgm:spPr/>
    </dgm:pt>
    <dgm:pt modelId="{FC282171-7CF3-4931-A122-50C0F2DC7BCB}" type="pres">
      <dgm:prSet presAssocID="{6F5910F4-B35A-4BA7-A8E2-BF086132CFD1}" presName="pictRect" presStyleLbl="node1" presStyleIdx="0" presStyleCnt="2" custScaleX="88435" custScaleY="91768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30625C93-5365-422F-B07F-4B2639726A49}" type="pres">
      <dgm:prSet presAssocID="{6F5910F4-B35A-4BA7-A8E2-BF086132CFD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385282D-0EE9-4732-BADC-CD858F83A41D}" type="pres">
      <dgm:prSet presAssocID="{4D01C4FE-91E9-4318-8D1B-55F919D3A35A}" presName="sibTrans" presStyleLbl="sibTrans2D1" presStyleIdx="0" presStyleCnt="0"/>
      <dgm:spPr/>
      <dgm:t>
        <a:bodyPr/>
        <a:lstStyle/>
        <a:p>
          <a:endParaRPr lang="ro-RO"/>
        </a:p>
      </dgm:t>
    </dgm:pt>
    <dgm:pt modelId="{3FCAFE82-E0EF-443E-835C-A93DEE3809DB}" type="pres">
      <dgm:prSet presAssocID="{9AB13107-CD63-4FF1-9CA8-E06F3706C062}" presName="compNode" presStyleCnt="0"/>
      <dgm:spPr/>
    </dgm:pt>
    <dgm:pt modelId="{DD698FC2-4CC3-4D09-9F2C-DDFCE501FAD5}" type="pres">
      <dgm:prSet presAssocID="{9AB13107-CD63-4FF1-9CA8-E06F3706C062}" presName="pictRect" presStyleLbl="node1" presStyleIdx="1" presStyleCnt="2" custScaleX="88435" custScaleY="91768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2E9FF47A-8F14-4752-B080-A98177E88DED}" type="pres">
      <dgm:prSet presAssocID="{9AB13107-CD63-4FF1-9CA8-E06F3706C062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F660238-CEEF-4B7E-ACC9-9AD687907755}" srcId="{41073001-0597-4760-9320-301666B952E4}" destId="{6F5910F4-B35A-4BA7-A8E2-BF086132CFD1}" srcOrd="0" destOrd="0" parTransId="{9662AEF7-98D0-4C62-A48E-2CEA58D59070}" sibTransId="{4D01C4FE-91E9-4318-8D1B-55F919D3A35A}"/>
    <dgm:cxn modelId="{3F9C5C50-B57C-4CEC-8E61-170098409AAF}" type="presOf" srcId="{4D01C4FE-91E9-4318-8D1B-55F919D3A35A}" destId="{C385282D-0EE9-4732-BADC-CD858F83A41D}" srcOrd="0" destOrd="0" presId="urn:microsoft.com/office/officeart/2005/8/layout/pList1#1"/>
    <dgm:cxn modelId="{D311DD7B-79E5-4455-89EF-31545489E813}" type="presOf" srcId="{6F5910F4-B35A-4BA7-A8E2-BF086132CFD1}" destId="{30625C93-5365-422F-B07F-4B2639726A49}" srcOrd="0" destOrd="0" presId="urn:microsoft.com/office/officeart/2005/8/layout/pList1#1"/>
    <dgm:cxn modelId="{EE24BDC4-97B7-4737-9FEC-D8B471F9BB31}" type="presOf" srcId="{9AB13107-CD63-4FF1-9CA8-E06F3706C062}" destId="{2E9FF47A-8F14-4752-B080-A98177E88DED}" srcOrd="0" destOrd="0" presId="urn:microsoft.com/office/officeart/2005/8/layout/pList1#1"/>
    <dgm:cxn modelId="{BF511366-7954-40C7-A0CE-FF0E6397BE6B}" srcId="{41073001-0597-4760-9320-301666B952E4}" destId="{9AB13107-CD63-4FF1-9CA8-E06F3706C062}" srcOrd="1" destOrd="0" parTransId="{06F76675-9043-4F43-9370-0F7AF027C590}" sibTransId="{1EF2388D-E419-4C36-B73D-351182A0FD14}"/>
    <dgm:cxn modelId="{18A6CC4A-FA35-4255-9132-E064AFF40898}" type="presOf" srcId="{41073001-0597-4760-9320-301666B952E4}" destId="{061279DE-A436-48B1-A5D9-40D6890E3521}" srcOrd="0" destOrd="0" presId="urn:microsoft.com/office/officeart/2005/8/layout/pList1#1"/>
    <dgm:cxn modelId="{9B13A618-E398-4B1A-A6F7-462ED0AD9BBF}" type="presParOf" srcId="{061279DE-A436-48B1-A5D9-40D6890E3521}" destId="{C4DC975C-C4DE-413B-A98D-F6F44F770ECE}" srcOrd="0" destOrd="0" presId="urn:microsoft.com/office/officeart/2005/8/layout/pList1#1"/>
    <dgm:cxn modelId="{71F29A39-F2D3-4A8D-B0AF-096F5FBA0FDC}" type="presParOf" srcId="{C4DC975C-C4DE-413B-A98D-F6F44F770ECE}" destId="{FC282171-7CF3-4931-A122-50C0F2DC7BCB}" srcOrd="0" destOrd="0" presId="urn:microsoft.com/office/officeart/2005/8/layout/pList1#1"/>
    <dgm:cxn modelId="{BB1ABA26-3BE0-418E-A05F-A59DA61C53E5}" type="presParOf" srcId="{C4DC975C-C4DE-413B-A98D-F6F44F770ECE}" destId="{30625C93-5365-422F-B07F-4B2639726A49}" srcOrd="1" destOrd="0" presId="urn:microsoft.com/office/officeart/2005/8/layout/pList1#1"/>
    <dgm:cxn modelId="{76075CE9-E1F7-4085-8BF6-0D0A74D5B9DD}" type="presParOf" srcId="{061279DE-A436-48B1-A5D9-40D6890E3521}" destId="{C385282D-0EE9-4732-BADC-CD858F83A41D}" srcOrd="1" destOrd="0" presId="urn:microsoft.com/office/officeart/2005/8/layout/pList1#1"/>
    <dgm:cxn modelId="{8AAD51B2-B7F1-479B-9D0B-11550AEDEABC}" type="presParOf" srcId="{061279DE-A436-48B1-A5D9-40D6890E3521}" destId="{3FCAFE82-E0EF-443E-835C-A93DEE3809DB}" srcOrd="2" destOrd="0" presId="urn:microsoft.com/office/officeart/2005/8/layout/pList1#1"/>
    <dgm:cxn modelId="{2DCE49A9-642E-4645-93B4-FB830619530D}" type="presParOf" srcId="{3FCAFE82-E0EF-443E-835C-A93DEE3809DB}" destId="{DD698FC2-4CC3-4D09-9F2C-DDFCE501FAD5}" srcOrd="0" destOrd="0" presId="urn:microsoft.com/office/officeart/2005/8/layout/pList1#1"/>
    <dgm:cxn modelId="{63FB3CA8-4322-4376-AEBD-07A167A786B8}" type="presParOf" srcId="{3FCAFE82-E0EF-443E-835C-A93DEE3809DB}" destId="{2E9FF47A-8F14-4752-B080-A98177E88DE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10C16-9550-4916-ABFE-6BBFB9F9CE66}" type="doc">
      <dgm:prSet loTypeId="urn:microsoft.com/office/officeart/2008/layout/PictureLineup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695DE6-99ED-4A65-B35F-FC9BB4CED409}">
      <dgm:prSet custT="1"/>
      <dgm:spPr/>
      <dgm:t>
        <a:bodyPr/>
        <a:lstStyle/>
        <a:p>
          <a:r>
            <a:rPr lang="es-ES" sz="2000" b="1" dirty="0"/>
            <a:t>Mate</a:t>
          </a:r>
          <a:r>
            <a:rPr lang="ro-RO" sz="2000" b="1" dirty="0"/>
            <a:t>i</a:t>
          </a:r>
          <a:r>
            <a:rPr lang="es-ES" sz="2000" b="1" dirty="0"/>
            <a:t> 24:30</a:t>
          </a:r>
        </a:p>
      </dgm:t>
    </dgm:pt>
    <dgm:pt modelId="{00E24760-4C7F-474E-B987-A1FE6DF87D60}" type="parTrans" cxnId="{E0085B93-F770-4A9B-BFC0-2ECCAC7D097D}">
      <dgm:prSet/>
      <dgm:spPr/>
      <dgm:t>
        <a:bodyPr/>
        <a:lstStyle/>
        <a:p>
          <a:endParaRPr lang="es-ES" sz="2000" b="1"/>
        </a:p>
      </dgm:t>
    </dgm:pt>
    <dgm:pt modelId="{0DE5459B-9C0C-4611-B7A0-245B8B05DEFF}" type="sibTrans" cxnId="{E0085B93-F770-4A9B-BFC0-2ECCAC7D097D}">
      <dgm:prSet/>
      <dgm:spPr/>
      <dgm:t>
        <a:bodyPr/>
        <a:lstStyle/>
        <a:p>
          <a:endParaRPr lang="es-ES" sz="2000" b="1"/>
        </a:p>
      </dgm:t>
    </dgm:pt>
    <dgm:pt modelId="{CBBD5D96-42B2-474C-9C88-A159040BED52}">
      <dgm:prSet custT="1"/>
      <dgm:spPr/>
      <dgm:t>
        <a:bodyPr/>
        <a:lstStyle/>
        <a:p>
          <a:r>
            <a:rPr lang="es-ES" sz="2000" b="1" dirty="0" smtClean="0"/>
            <a:t>1</a:t>
          </a:r>
          <a:r>
            <a:rPr lang="ro-RO" sz="2000" b="1" dirty="0" smtClean="0"/>
            <a:t> </a:t>
          </a:r>
          <a:r>
            <a:rPr lang="es-ES" sz="2000" b="1" dirty="0" smtClean="0"/>
            <a:t>Tesalonicen</a:t>
          </a:r>
          <a:r>
            <a:rPr lang="ro-RO" sz="2000" b="1" dirty="0"/>
            <a:t>i</a:t>
          </a:r>
          <a:r>
            <a:rPr lang="es-ES" sz="2000" b="1" dirty="0"/>
            <a:t> 4:16</a:t>
          </a:r>
        </a:p>
      </dgm:t>
    </dgm:pt>
    <dgm:pt modelId="{5370B0E9-870F-4376-9FCE-5078ABC0547E}" type="parTrans" cxnId="{CC262702-E42D-4CDE-AFC6-F3DF0ED572A4}">
      <dgm:prSet/>
      <dgm:spPr/>
      <dgm:t>
        <a:bodyPr/>
        <a:lstStyle/>
        <a:p>
          <a:endParaRPr lang="es-ES" sz="2000" b="1"/>
        </a:p>
      </dgm:t>
    </dgm:pt>
    <dgm:pt modelId="{6BA431E9-9D7D-4BEE-B1A8-CE46C2434280}" type="sibTrans" cxnId="{CC262702-E42D-4CDE-AFC6-F3DF0ED572A4}">
      <dgm:prSet/>
      <dgm:spPr/>
      <dgm:t>
        <a:bodyPr/>
        <a:lstStyle/>
        <a:p>
          <a:endParaRPr lang="es-ES" sz="2000" b="1"/>
        </a:p>
      </dgm:t>
    </dgm:pt>
    <dgm:pt modelId="{41192C7A-018B-40E1-B9B1-E11D285A860B}">
      <dgm:prSet custT="1"/>
      <dgm:spPr/>
      <dgm:t>
        <a:bodyPr/>
        <a:lstStyle/>
        <a:p>
          <a:r>
            <a:rPr lang="es-ES" sz="2000" b="1" dirty="0"/>
            <a:t>Mate</a:t>
          </a:r>
          <a:r>
            <a:rPr lang="ro-RO" sz="2000" b="1" dirty="0"/>
            <a:t>i</a:t>
          </a:r>
          <a:r>
            <a:rPr lang="es-ES" sz="2000" b="1" dirty="0"/>
            <a:t> 26:64</a:t>
          </a:r>
        </a:p>
      </dgm:t>
    </dgm:pt>
    <dgm:pt modelId="{E82C1A1C-7173-4BEE-80E4-7A094614B9A0}" type="parTrans" cxnId="{E005E2FE-1A3C-45BC-870D-ADB8D67FB657}">
      <dgm:prSet/>
      <dgm:spPr/>
      <dgm:t>
        <a:bodyPr/>
        <a:lstStyle/>
        <a:p>
          <a:endParaRPr lang="es-ES" sz="2000" b="1"/>
        </a:p>
      </dgm:t>
    </dgm:pt>
    <dgm:pt modelId="{74A9E0ED-EC8D-443C-9371-E8DC269D5FFF}" type="sibTrans" cxnId="{E005E2FE-1A3C-45BC-870D-ADB8D67FB657}">
      <dgm:prSet/>
      <dgm:spPr/>
      <dgm:t>
        <a:bodyPr/>
        <a:lstStyle/>
        <a:p>
          <a:endParaRPr lang="es-ES" sz="2000" b="1"/>
        </a:p>
      </dgm:t>
    </dgm:pt>
    <dgm:pt modelId="{D852B11A-0C0C-4D89-A1C9-11B935AA7200}">
      <dgm:prSet custT="1"/>
      <dgm:spPr/>
      <dgm:t>
        <a:bodyPr/>
        <a:lstStyle/>
        <a:p>
          <a:r>
            <a:rPr lang="ro-RO" sz="2000" b="1" noProof="0" dirty="0" smtClean="0"/>
            <a:t>Apocalipsa 1:7</a:t>
          </a:r>
          <a:endParaRPr lang="ro-RO" sz="2000" b="1" noProof="0" dirty="0"/>
        </a:p>
      </dgm:t>
    </dgm:pt>
    <dgm:pt modelId="{D3C759D6-EB20-493F-8F42-65C518D647B1}" type="parTrans" cxnId="{63E7BD3A-796A-4828-8C34-426144E21D56}">
      <dgm:prSet/>
      <dgm:spPr/>
      <dgm:t>
        <a:bodyPr/>
        <a:lstStyle/>
        <a:p>
          <a:endParaRPr lang="es-ES" sz="2000" b="1"/>
        </a:p>
      </dgm:t>
    </dgm:pt>
    <dgm:pt modelId="{0B3C7059-1867-45F4-91D8-39487D310FC2}" type="sibTrans" cxnId="{63E7BD3A-796A-4828-8C34-426144E21D56}">
      <dgm:prSet/>
      <dgm:spPr/>
      <dgm:t>
        <a:bodyPr/>
        <a:lstStyle/>
        <a:p>
          <a:endParaRPr lang="es-ES" sz="2000" b="1"/>
        </a:p>
      </dgm:t>
    </dgm:pt>
    <dgm:pt modelId="{4C466007-C2D5-4F4F-9D93-BD98644DDAE6}">
      <dgm:prSet custT="1"/>
      <dgm:spPr/>
      <dgm:t>
        <a:bodyPr/>
        <a:lstStyle/>
        <a:p>
          <a:r>
            <a:rPr lang="es-ES" sz="2000" b="1" dirty="0" smtClean="0"/>
            <a:t>2</a:t>
          </a:r>
          <a:r>
            <a:rPr lang="ro-RO" sz="2000" b="1" dirty="0" smtClean="0"/>
            <a:t> </a:t>
          </a:r>
          <a:r>
            <a:rPr lang="es-ES" sz="2000" b="1" dirty="0" smtClean="0"/>
            <a:t>Tesalonicen</a:t>
          </a:r>
          <a:r>
            <a:rPr lang="ro-RO" sz="2000" b="1" dirty="0"/>
            <a:t>i</a:t>
          </a:r>
          <a:r>
            <a:rPr lang="es-ES" sz="2000" b="1" dirty="0"/>
            <a:t> 1:7-10</a:t>
          </a:r>
        </a:p>
      </dgm:t>
    </dgm:pt>
    <dgm:pt modelId="{A507420C-B17D-43C1-A440-526D9DDAB61F}" type="parTrans" cxnId="{957FEF4C-CBB8-4260-BC97-AD29EF4A1D16}">
      <dgm:prSet/>
      <dgm:spPr/>
      <dgm:t>
        <a:bodyPr/>
        <a:lstStyle/>
        <a:p>
          <a:endParaRPr lang="es-ES" sz="2000" b="1"/>
        </a:p>
      </dgm:t>
    </dgm:pt>
    <dgm:pt modelId="{06B0068D-349E-49B3-9475-A18048DD461D}" type="sibTrans" cxnId="{957FEF4C-CBB8-4260-BC97-AD29EF4A1D16}">
      <dgm:prSet/>
      <dgm:spPr/>
      <dgm:t>
        <a:bodyPr/>
        <a:lstStyle/>
        <a:p>
          <a:endParaRPr lang="es-ES" sz="2000" b="1"/>
        </a:p>
      </dgm:t>
    </dgm:pt>
    <dgm:pt modelId="{94A7434C-7885-4F6C-92DA-ED2CD83F5D10}">
      <dgm:prSet custT="1"/>
      <dgm:spPr/>
      <dgm:t>
        <a:bodyPr/>
        <a:lstStyle/>
        <a:p>
          <a:r>
            <a:rPr lang="ro-RO" sz="2000" b="1" dirty="0"/>
            <a:t>Toate </a:t>
          </a:r>
          <a:r>
            <a:rPr lang="ro-RO" sz="2000" b="1" dirty="0" smtClean="0"/>
            <a:t>seminţiile </a:t>
          </a:r>
          <a:r>
            <a:rPr lang="ro-RO" sz="2000" b="1" dirty="0"/>
            <a:t>pământului îl vor vedea pe Fiul omului. </a:t>
          </a:r>
          <a:endParaRPr lang="es-ES" sz="2000" b="1" dirty="0"/>
        </a:p>
      </dgm:t>
    </dgm:pt>
    <dgm:pt modelId="{5113AE52-2A4C-4E4A-9EB3-90E8F9D20E6B}" type="parTrans" cxnId="{5FB05F41-D897-4E56-81EE-399195B4BA0F}">
      <dgm:prSet/>
      <dgm:spPr/>
      <dgm:t>
        <a:bodyPr/>
        <a:lstStyle/>
        <a:p>
          <a:endParaRPr lang="es-ES" sz="2000" b="1"/>
        </a:p>
      </dgm:t>
    </dgm:pt>
    <dgm:pt modelId="{D0E7D5A7-9C80-46F7-8452-73C170B6746E}" type="sibTrans" cxnId="{5FB05F41-D897-4E56-81EE-399195B4BA0F}">
      <dgm:prSet/>
      <dgm:spPr/>
      <dgm:t>
        <a:bodyPr/>
        <a:lstStyle/>
        <a:p>
          <a:endParaRPr lang="es-ES" sz="2000" b="1"/>
        </a:p>
      </dgm:t>
    </dgm:pt>
    <dgm:pt modelId="{5FC91906-D646-499B-ACD9-A69037DDA0FF}">
      <dgm:prSet custT="1"/>
      <dgm:spPr/>
      <dgm:t>
        <a:bodyPr/>
        <a:lstStyle/>
        <a:p>
          <a:r>
            <a:rPr lang="ro-RO" sz="2000" b="1" dirty="0"/>
            <a:t>Domnul va coborâ cu glasul unui arhanghel </a:t>
          </a:r>
          <a:r>
            <a:rPr lang="ro-RO" sz="2000" b="1" dirty="0" smtClean="0"/>
            <a:t>şi </a:t>
          </a:r>
          <a:r>
            <a:rPr lang="ro-RO" sz="2000" b="1" dirty="0"/>
            <a:t>sunet de </a:t>
          </a:r>
          <a:r>
            <a:rPr lang="ro-RO" sz="2000" b="1" dirty="0" smtClean="0"/>
            <a:t>trâmbiţă</a:t>
          </a:r>
          <a:r>
            <a:rPr lang="ro-RO" sz="2000" b="1" dirty="0"/>
            <a:t>.</a:t>
          </a:r>
          <a:endParaRPr lang="es-ES" sz="2000" b="1" dirty="0"/>
        </a:p>
      </dgm:t>
    </dgm:pt>
    <dgm:pt modelId="{D17999C6-BBF0-4332-93EF-2ACE5DF14015}" type="parTrans" cxnId="{83C5214B-605B-4C9C-A60A-7081F0C954C8}">
      <dgm:prSet/>
      <dgm:spPr/>
      <dgm:t>
        <a:bodyPr/>
        <a:lstStyle/>
        <a:p>
          <a:endParaRPr lang="es-ES" sz="2000" b="1"/>
        </a:p>
      </dgm:t>
    </dgm:pt>
    <dgm:pt modelId="{FC039210-477E-4397-BD1E-E0C3E64E76BA}" type="sibTrans" cxnId="{83C5214B-605B-4C9C-A60A-7081F0C954C8}">
      <dgm:prSet/>
      <dgm:spPr/>
      <dgm:t>
        <a:bodyPr/>
        <a:lstStyle/>
        <a:p>
          <a:endParaRPr lang="es-ES" sz="2000" b="1"/>
        </a:p>
      </dgm:t>
    </dgm:pt>
    <dgm:pt modelId="{9383873C-701E-4D67-BB78-413493E45D8A}">
      <dgm:prSet custT="1"/>
      <dgm:spPr/>
      <dgm:t>
        <a:bodyPr/>
        <a:lstStyle/>
        <a:p>
          <a:r>
            <a:rPr lang="ro-RO" sz="2000" b="1" dirty="0"/>
            <a:t>Va fi văzut pe nori</a:t>
          </a:r>
          <a:r>
            <a:rPr lang="es-ES" sz="2000" b="1" dirty="0"/>
            <a:t>.</a:t>
          </a:r>
        </a:p>
      </dgm:t>
    </dgm:pt>
    <dgm:pt modelId="{EBE6F999-8C81-4745-9BAF-6C74BFAC270D}" type="parTrans" cxnId="{9AB3FA1A-450D-4EC4-8375-683C2DF67EEF}">
      <dgm:prSet/>
      <dgm:spPr/>
      <dgm:t>
        <a:bodyPr/>
        <a:lstStyle/>
        <a:p>
          <a:endParaRPr lang="es-ES" sz="2000" b="1"/>
        </a:p>
      </dgm:t>
    </dgm:pt>
    <dgm:pt modelId="{46946B86-48A4-4696-BD7C-211CC935D568}" type="sibTrans" cxnId="{9AB3FA1A-450D-4EC4-8375-683C2DF67EEF}">
      <dgm:prSet/>
      <dgm:spPr/>
      <dgm:t>
        <a:bodyPr/>
        <a:lstStyle/>
        <a:p>
          <a:endParaRPr lang="es-ES" sz="2000" b="1"/>
        </a:p>
      </dgm:t>
    </dgm:pt>
    <dgm:pt modelId="{B1D0D335-8758-4296-941D-41091494E736}">
      <dgm:prSet custT="1"/>
      <dgm:spPr/>
      <dgm:t>
        <a:bodyPr/>
        <a:lstStyle/>
        <a:p>
          <a:r>
            <a:rPr lang="ro-RO" sz="2000" b="1" noProof="0" dirty="0" smtClean="0"/>
            <a:t>Orice ochi îl va vedea.</a:t>
          </a:r>
          <a:endParaRPr lang="ro-RO" sz="2000" b="1" noProof="0" dirty="0"/>
        </a:p>
      </dgm:t>
    </dgm:pt>
    <dgm:pt modelId="{0E875A0B-E4FC-4CBF-B883-583965D9FBFD}" type="parTrans" cxnId="{761B097E-ED19-46B4-9CBA-3CC0D7D6D4DF}">
      <dgm:prSet/>
      <dgm:spPr/>
      <dgm:t>
        <a:bodyPr/>
        <a:lstStyle/>
        <a:p>
          <a:endParaRPr lang="es-ES" sz="2000" b="1"/>
        </a:p>
      </dgm:t>
    </dgm:pt>
    <dgm:pt modelId="{A93197B1-3CEF-4BE3-B161-2C2F7FBE2D3B}" type="sibTrans" cxnId="{761B097E-ED19-46B4-9CBA-3CC0D7D6D4DF}">
      <dgm:prSet/>
      <dgm:spPr/>
      <dgm:t>
        <a:bodyPr/>
        <a:lstStyle/>
        <a:p>
          <a:endParaRPr lang="es-ES" sz="2000" b="1"/>
        </a:p>
      </dgm:t>
    </dgm:pt>
    <dgm:pt modelId="{CE31B277-03E3-495D-9C63-3759AA1136BC}">
      <dgm:prSet custT="1"/>
      <dgm:spPr/>
      <dgm:t>
        <a:bodyPr/>
        <a:lstStyle/>
        <a:p>
          <a:r>
            <a:rPr lang="ro-RO" sz="2000" b="1" dirty="0"/>
            <a:t>Va fi glorificat de </a:t>
          </a:r>
          <a:r>
            <a:rPr lang="ro-RO" sz="2000" b="1" dirty="0" smtClean="0"/>
            <a:t>sfinţi şi </a:t>
          </a:r>
          <a:r>
            <a:rPr lang="ro-RO" sz="2000" b="1" dirty="0"/>
            <a:t>va exclude din </a:t>
          </a:r>
          <a:r>
            <a:rPr lang="ro-RO" sz="2000" b="1" dirty="0" smtClean="0"/>
            <a:t>prezenţa </a:t>
          </a:r>
          <a:r>
            <a:rPr lang="ro-RO" sz="2000" b="1" dirty="0"/>
            <a:t>lui pe cei </a:t>
          </a:r>
          <a:r>
            <a:rPr lang="ro-RO" sz="2000" b="1" dirty="0" smtClean="0"/>
            <a:t>necuraţi</a:t>
          </a:r>
          <a:r>
            <a:rPr lang="es-ES" sz="2000" b="1" dirty="0"/>
            <a:t>.</a:t>
          </a:r>
        </a:p>
      </dgm:t>
    </dgm:pt>
    <dgm:pt modelId="{6330C8D3-FC10-4C53-9FCE-1E62D705FCA3}" type="parTrans" cxnId="{3E98F4EE-9208-4B21-A74C-8DCDDBFA6E45}">
      <dgm:prSet/>
      <dgm:spPr/>
      <dgm:t>
        <a:bodyPr/>
        <a:lstStyle/>
        <a:p>
          <a:endParaRPr lang="es-ES" sz="2000" b="1"/>
        </a:p>
      </dgm:t>
    </dgm:pt>
    <dgm:pt modelId="{8EFD476D-8E54-48C1-BF45-60D8F11B9DD8}" type="sibTrans" cxnId="{3E98F4EE-9208-4B21-A74C-8DCDDBFA6E45}">
      <dgm:prSet/>
      <dgm:spPr/>
      <dgm:t>
        <a:bodyPr/>
        <a:lstStyle/>
        <a:p>
          <a:endParaRPr lang="es-ES" sz="2000" b="1"/>
        </a:p>
      </dgm:t>
    </dgm:pt>
    <dgm:pt modelId="{ABEA957E-10A7-4FD6-81DB-47C626ED83B3}" type="pres">
      <dgm:prSet presAssocID="{03710C16-9550-4916-ABFE-6BBFB9F9CE66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E74409E-1B84-4768-BD1D-E7F77F0DBD1D}" type="pres">
      <dgm:prSet presAssocID="{A1695DE6-99ED-4A65-B35F-FC9BB4CED409}" presName="composite" presStyleCnt="0"/>
      <dgm:spPr/>
    </dgm:pt>
    <dgm:pt modelId="{70C0E03C-F360-4A3D-8F4F-46866031BF0C}" type="pres">
      <dgm:prSet presAssocID="{A1695DE6-99ED-4A65-B35F-FC9BB4CED409}" presName="Image" presStyleLbl="alignNode1" presStyleIdx="0" presStyleCnt="5" custLinFactNeighborY="-49101"/>
      <dgm:spPr>
        <a:blipFill dpi="0" rotWithShape="1">
          <a:blip xmlns:r="http://schemas.openxmlformats.org/officeDocument/2006/relationships" r:embed="rId1"/>
          <a:srcRect/>
          <a:stretch>
            <a:fillRect l="-483" t="-40436" r="483" b="-848"/>
          </a:stretch>
        </a:blipFill>
      </dgm:spPr>
    </dgm:pt>
    <dgm:pt modelId="{56C69495-1B6D-4510-AA5C-9F5FAF4E35DC}" type="pres">
      <dgm:prSet presAssocID="{A1695DE6-99ED-4A65-B35F-FC9BB4CED409}" presName="Accent" presStyleLbl="parChTrans1D1" presStyleIdx="0" presStyleCnt="5"/>
      <dgm:spPr/>
    </dgm:pt>
    <dgm:pt modelId="{CB47387C-95CF-4601-915A-415B185FA61B}" type="pres">
      <dgm:prSet presAssocID="{A1695DE6-99ED-4A65-B35F-FC9BB4CED409}" presName="Parent" presStyleLbl="revTx" presStyleIdx="0" presStyleCnt="5" custLinFactNeighborY="-2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5A6EFC8-7156-4898-89ED-202EB3F534C3}" type="pres">
      <dgm:prSet presAssocID="{0DE5459B-9C0C-4611-B7A0-245B8B05DEFF}" presName="sibTrans" presStyleCnt="0"/>
      <dgm:spPr/>
    </dgm:pt>
    <dgm:pt modelId="{2873655E-58A5-4883-8297-F5503C5DD423}" type="pres">
      <dgm:prSet presAssocID="{CBBD5D96-42B2-474C-9C88-A159040BED52}" presName="composite" presStyleCnt="0"/>
      <dgm:spPr/>
    </dgm:pt>
    <dgm:pt modelId="{AC32EF4D-37A1-4D3E-A920-1A077BBCE5FE}" type="pres">
      <dgm:prSet presAssocID="{CBBD5D96-42B2-474C-9C88-A159040BED52}" presName="Image" presStyleLbl="alignNode1" presStyleIdx="1" presStyleCnt="5" custLinFactNeighborY="-49101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7115AE26-F751-42AC-B30B-FA414FA45954}" type="pres">
      <dgm:prSet presAssocID="{CBBD5D96-42B2-474C-9C88-A159040BED52}" presName="Accent" presStyleLbl="parChTrans1D1" presStyleIdx="1" presStyleCnt="5" custScaleX="2000000" custScaleY="128643" custLinFactNeighborY="-24552"/>
      <dgm:spPr/>
    </dgm:pt>
    <dgm:pt modelId="{585A5031-032F-41C9-ACE0-FEE6422AFCE6}" type="pres">
      <dgm:prSet presAssocID="{CBBD5D96-42B2-474C-9C88-A159040BED52}" presName="Parent" presStyleLbl="revTx" presStyleIdx="1" presStyleCnt="5" custLinFactNeighborY="-2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6A448CA-8B66-4661-8BF1-5D21BA3FD864}" type="pres">
      <dgm:prSet presAssocID="{6BA431E9-9D7D-4BEE-B1A8-CE46C2434280}" presName="sibTrans" presStyleCnt="0"/>
      <dgm:spPr/>
    </dgm:pt>
    <dgm:pt modelId="{F4FD5B65-6A04-4BC3-91A6-0D1AE7CCEE8A}" type="pres">
      <dgm:prSet presAssocID="{41192C7A-018B-40E1-B9B1-E11D285A860B}" presName="composite" presStyleCnt="0"/>
      <dgm:spPr/>
    </dgm:pt>
    <dgm:pt modelId="{AD814B92-A599-4934-BE05-2D988CE097CD}" type="pres">
      <dgm:prSet presAssocID="{41192C7A-018B-40E1-B9B1-E11D285A860B}" presName="Image" presStyleLbl="alignNode1" presStyleIdx="2" presStyleCnt="5" custLinFactNeighborY="-49101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35DB9B6-9D22-45BC-983F-00C5931AAEF3}" type="pres">
      <dgm:prSet presAssocID="{41192C7A-018B-40E1-B9B1-E11D285A860B}" presName="Accent" presStyleLbl="parChTrans1D1" presStyleIdx="2" presStyleCnt="5" custScaleX="2000000" custScaleY="128643" custLinFactNeighborY="-24552"/>
      <dgm:spPr/>
    </dgm:pt>
    <dgm:pt modelId="{6324C960-580E-4BCC-BC39-B3703482A54A}" type="pres">
      <dgm:prSet presAssocID="{41192C7A-018B-40E1-B9B1-E11D285A860B}" presName="Parent" presStyleLbl="revTx" presStyleIdx="2" presStyleCnt="5" custLinFactNeighborY="-2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F46705B-AB89-49D2-81E7-FF0DFDC4EE03}" type="pres">
      <dgm:prSet presAssocID="{74A9E0ED-EC8D-443C-9371-E8DC269D5FFF}" presName="sibTrans" presStyleCnt="0"/>
      <dgm:spPr/>
    </dgm:pt>
    <dgm:pt modelId="{46A10617-140A-4894-A71C-AF060D14D42D}" type="pres">
      <dgm:prSet presAssocID="{D852B11A-0C0C-4D89-A1C9-11B935AA7200}" presName="composite" presStyleCnt="0"/>
      <dgm:spPr/>
    </dgm:pt>
    <dgm:pt modelId="{81CCDAEB-EB15-40AD-BD7E-3DBE87C45EA4}" type="pres">
      <dgm:prSet presAssocID="{D852B11A-0C0C-4D89-A1C9-11B935AA7200}" presName="Image" presStyleLbl="alignNode1" presStyleIdx="3" presStyleCnt="5" custLinFactNeighborY="-49101"/>
      <dgm:spPr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34889474-1C11-4766-BDAF-326205044256}" type="pres">
      <dgm:prSet presAssocID="{D852B11A-0C0C-4D89-A1C9-11B935AA7200}" presName="Accent" presStyleLbl="parChTrans1D1" presStyleIdx="3" presStyleCnt="5" custScaleX="2000000" custScaleY="128643" custLinFactNeighborY="-24552"/>
      <dgm:spPr/>
    </dgm:pt>
    <dgm:pt modelId="{A4AAF9F0-676C-4421-A423-542864FB1B90}" type="pres">
      <dgm:prSet presAssocID="{D852B11A-0C0C-4D89-A1C9-11B935AA7200}" presName="Parent" presStyleLbl="revTx" presStyleIdx="3" presStyleCnt="5" custLinFactNeighborY="-2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2D251B2-3534-4A73-B10F-BD3B38ECFEF7}" type="pres">
      <dgm:prSet presAssocID="{0B3C7059-1867-45F4-91D8-39487D310FC2}" presName="sibTrans" presStyleCnt="0"/>
      <dgm:spPr/>
    </dgm:pt>
    <dgm:pt modelId="{785DF8E2-B11D-48FB-BB5B-869FB28D296D}" type="pres">
      <dgm:prSet presAssocID="{4C466007-C2D5-4F4F-9D93-BD98644DDAE6}" presName="composite" presStyleCnt="0"/>
      <dgm:spPr/>
    </dgm:pt>
    <dgm:pt modelId="{2F737856-67E4-4A79-8FC2-90F69890A8A5}" type="pres">
      <dgm:prSet presAssocID="{4C466007-C2D5-4F4F-9D93-BD98644DDAE6}" presName="Image" presStyleLbl="alignNode1" presStyleIdx="4" presStyleCnt="5" custLinFactNeighborY="-49101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1580A4E7-38F7-46A5-A2C4-EFA2A6329A44}" type="pres">
      <dgm:prSet presAssocID="{4C466007-C2D5-4F4F-9D93-BD98644DDAE6}" presName="Accent" presStyleLbl="parChTrans1D1" presStyleIdx="4" presStyleCnt="5" custScaleX="2000000" custScaleY="128643" custLinFactNeighborY="-24552"/>
      <dgm:spPr/>
    </dgm:pt>
    <dgm:pt modelId="{4CAE54F7-3DE9-4384-B1AD-9FF0EB944703}" type="pres">
      <dgm:prSet presAssocID="{4C466007-C2D5-4F4F-9D93-BD98644DDAE6}" presName="Parent" presStyleLbl="revTx" presStyleIdx="4" presStyleCnt="5" custLinFactNeighborY="-2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E98F4EE-9208-4B21-A74C-8DCDDBFA6E45}" srcId="{4C466007-C2D5-4F4F-9D93-BD98644DDAE6}" destId="{CE31B277-03E3-495D-9C63-3759AA1136BC}" srcOrd="0" destOrd="0" parTransId="{6330C8D3-FC10-4C53-9FCE-1E62D705FCA3}" sibTransId="{8EFD476D-8E54-48C1-BF45-60D8F11B9DD8}"/>
    <dgm:cxn modelId="{9AB3FA1A-450D-4EC4-8375-683C2DF67EEF}" srcId="{41192C7A-018B-40E1-B9B1-E11D285A860B}" destId="{9383873C-701E-4D67-BB78-413493E45D8A}" srcOrd="0" destOrd="0" parTransId="{EBE6F999-8C81-4745-9BAF-6C74BFAC270D}" sibTransId="{46946B86-48A4-4696-BD7C-211CC935D568}"/>
    <dgm:cxn modelId="{E8193C2B-87A6-4FC1-85BD-A958309847C6}" type="presOf" srcId="{9383873C-701E-4D67-BB78-413493E45D8A}" destId="{6324C960-580E-4BCC-BC39-B3703482A54A}" srcOrd="0" destOrd="1" presId="urn:microsoft.com/office/officeart/2008/layout/PictureLineup"/>
    <dgm:cxn modelId="{5587D28A-4A1C-45DA-BB7D-14D427000CA8}" type="presOf" srcId="{5FC91906-D646-499B-ACD9-A69037DDA0FF}" destId="{585A5031-032F-41C9-ACE0-FEE6422AFCE6}" srcOrd="0" destOrd="1" presId="urn:microsoft.com/office/officeart/2008/layout/PictureLineup"/>
    <dgm:cxn modelId="{ABD05AF1-91F5-48A9-A0A8-5766B60121CD}" type="presOf" srcId="{A1695DE6-99ED-4A65-B35F-FC9BB4CED409}" destId="{CB47387C-95CF-4601-915A-415B185FA61B}" srcOrd="0" destOrd="0" presId="urn:microsoft.com/office/officeart/2008/layout/PictureLineup"/>
    <dgm:cxn modelId="{761B097E-ED19-46B4-9CBA-3CC0D7D6D4DF}" srcId="{D852B11A-0C0C-4D89-A1C9-11B935AA7200}" destId="{B1D0D335-8758-4296-941D-41091494E736}" srcOrd="0" destOrd="0" parTransId="{0E875A0B-E4FC-4CBF-B883-583965D9FBFD}" sibTransId="{A93197B1-3CEF-4BE3-B161-2C2F7FBE2D3B}"/>
    <dgm:cxn modelId="{E0085B93-F770-4A9B-BFC0-2ECCAC7D097D}" srcId="{03710C16-9550-4916-ABFE-6BBFB9F9CE66}" destId="{A1695DE6-99ED-4A65-B35F-FC9BB4CED409}" srcOrd="0" destOrd="0" parTransId="{00E24760-4C7F-474E-B987-A1FE6DF87D60}" sibTransId="{0DE5459B-9C0C-4611-B7A0-245B8B05DEFF}"/>
    <dgm:cxn modelId="{AF9D6802-51AB-4B2E-87CD-7D0344C0812A}" type="presOf" srcId="{CBBD5D96-42B2-474C-9C88-A159040BED52}" destId="{585A5031-032F-41C9-ACE0-FEE6422AFCE6}" srcOrd="0" destOrd="0" presId="urn:microsoft.com/office/officeart/2008/layout/PictureLineup"/>
    <dgm:cxn modelId="{956DD413-6A86-46A8-B587-0E2FB0840716}" type="presOf" srcId="{D852B11A-0C0C-4D89-A1C9-11B935AA7200}" destId="{A4AAF9F0-676C-4421-A423-542864FB1B90}" srcOrd="0" destOrd="0" presId="urn:microsoft.com/office/officeart/2008/layout/PictureLineup"/>
    <dgm:cxn modelId="{DCE59715-1489-4DFA-B38F-8339FD93F324}" type="presOf" srcId="{B1D0D335-8758-4296-941D-41091494E736}" destId="{A4AAF9F0-676C-4421-A423-542864FB1B90}" srcOrd="0" destOrd="1" presId="urn:microsoft.com/office/officeart/2008/layout/PictureLineup"/>
    <dgm:cxn modelId="{E005E2FE-1A3C-45BC-870D-ADB8D67FB657}" srcId="{03710C16-9550-4916-ABFE-6BBFB9F9CE66}" destId="{41192C7A-018B-40E1-B9B1-E11D285A860B}" srcOrd="2" destOrd="0" parTransId="{E82C1A1C-7173-4BEE-80E4-7A094614B9A0}" sibTransId="{74A9E0ED-EC8D-443C-9371-E8DC269D5FFF}"/>
    <dgm:cxn modelId="{957FEF4C-CBB8-4260-BC97-AD29EF4A1D16}" srcId="{03710C16-9550-4916-ABFE-6BBFB9F9CE66}" destId="{4C466007-C2D5-4F4F-9D93-BD98644DDAE6}" srcOrd="4" destOrd="0" parTransId="{A507420C-B17D-43C1-A440-526D9DDAB61F}" sibTransId="{06B0068D-349E-49B3-9475-A18048DD461D}"/>
    <dgm:cxn modelId="{83C5214B-605B-4C9C-A60A-7081F0C954C8}" srcId="{CBBD5D96-42B2-474C-9C88-A159040BED52}" destId="{5FC91906-D646-499B-ACD9-A69037DDA0FF}" srcOrd="0" destOrd="0" parTransId="{D17999C6-BBF0-4332-93EF-2ACE5DF14015}" sibTransId="{FC039210-477E-4397-BD1E-E0C3E64E76BA}"/>
    <dgm:cxn modelId="{EE0F8A44-B0CB-4A2F-84BC-0DEE1E6D580E}" type="presOf" srcId="{41192C7A-018B-40E1-B9B1-E11D285A860B}" destId="{6324C960-580E-4BCC-BC39-B3703482A54A}" srcOrd="0" destOrd="0" presId="urn:microsoft.com/office/officeart/2008/layout/PictureLineup"/>
    <dgm:cxn modelId="{2097F48F-5EC9-4457-BC40-FFA3DF00AF52}" type="presOf" srcId="{94A7434C-7885-4F6C-92DA-ED2CD83F5D10}" destId="{CB47387C-95CF-4601-915A-415B185FA61B}" srcOrd="0" destOrd="1" presId="urn:microsoft.com/office/officeart/2008/layout/PictureLineup"/>
    <dgm:cxn modelId="{5FB05F41-D897-4E56-81EE-399195B4BA0F}" srcId="{A1695DE6-99ED-4A65-B35F-FC9BB4CED409}" destId="{94A7434C-7885-4F6C-92DA-ED2CD83F5D10}" srcOrd="0" destOrd="0" parTransId="{5113AE52-2A4C-4E4A-9EB3-90E8F9D20E6B}" sibTransId="{D0E7D5A7-9C80-46F7-8452-73C170B6746E}"/>
    <dgm:cxn modelId="{E6BEADD8-E1B3-4BA5-AC6C-26F8BACF5416}" type="presOf" srcId="{4C466007-C2D5-4F4F-9D93-BD98644DDAE6}" destId="{4CAE54F7-3DE9-4384-B1AD-9FF0EB944703}" srcOrd="0" destOrd="0" presId="urn:microsoft.com/office/officeart/2008/layout/PictureLineup"/>
    <dgm:cxn modelId="{63E7BD3A-796A-4828-8C34-426144E21D56}" srcId="{03710C16-9550-4916-ABFE-6BBFB9F9CE66}" destId="{D852B11A-0C0C-4D89-A1C9-11B935AA7200}" srcOrd="3" destOrd="0" parTransId="{D3C759D6-EB20-493F-8F42-65C518D647B1}" sibTransId="{0B3C7059-1867-45F4-91D8-39487D310FC2}"/>
    <dgm:cxn modelId="{C2F72F4D-A961-42F8-B873-F4A6B1BE071A}" type="presOf" srcId="{CE31B277-03E3-495D-9C63-3759AA1136BC}" destId="{4CAE54F7-3DE9-4384-B1AD-9FF0EB944703}" srcOrd="0" destOrd="1" presId="urn:microsoft.com/office/officeart/2008/layout/PictureLineup"/>
    <dgm:cxn modelId="{CC262702-E42D-4CDE-AFC6-F3DF0ED572A4}" srcId="{03710C16-9550-4916-ABFE-6BBFB9F9CE66}" destId="{CBBD5D96-42B2-474C-9C88-A159040BED52}" srcOrd="1" destOrd="0" parTransId="{5370B0E9-870F-4376-9FCE-5078ABC0547E}" sibTransId="{6BA431E9-9D7D-4BEE-B1A8-CE46C2434280}"/>
    <dgm:cxn modelId="{2E1473EE-F15D-47D5-98E0-DE6C54E0DAE4}" type="presOf" srcId="{03710C16-9550-4916-ABFE-6BBFB9F9CE66}" destId="{ABEA957E-10A7-4FD6-81DB-47C626ED83B3}" srcOrd="0" destOrd="0" presId="urn:microsoft.com/office/officeart/2008/layout/PictureLineup"/>
    <dgm:cxn modelId="{6B57F0BD-9E6D-4F9A-8DF8-3B60260609D6}" type="presParOf" srcId="{ABEA957E-10A7-4FD6-81DB-47C626ED83B3}" destId="{8E74409E-1B84-4768-BD1D-E7F77F0DBD1D}" srcOrd="0" destOrd="0" presId="urn:microsoft.com/office/officeart/2008/layout/PictureLineup"/>
    <dgm:cxn modelId="{ABA34EE4-E130-40EF-A743-31D1B32A2A2E}" type="presParOf" srcId="{8E74409E-1B84-4768-BD1D-E7F77F0DBD1D}" destId="{70C0E03C-F360-4A3D-8F4F-46866031BF0C}" srcOrd="0" destOrd="0" presId="urn:microsoft.com/office/officeart/2008/layout/PictureLineup"/>
    <dgm:cxn modelId="{9578C086-C191-4CFF-A8DB-A29CC6293558}" type="presParOf" srcId="{8E74409E-1B84-4768-BD1D-E7F77F0DBD1D}" destId="{56C69495-1B6D-4510-AA5C-9F5FAF4E35DC}" srcOrd="1" destOrd="0" presId="urn:microsoft.com/office/officeart/2008/layout/PictureLineup"/>
    <dgm:cxn modelId="{E2A1C191-62D0-4547-94C8-011BF8837C1C}" type="presParOf" srcId="{8E74409E-1B84-4768-BD1D-E7F77F0DBD1D}" destId="{CB47387C-95CF-4601-915A-415B185FA61B}" srcOrd="2" destOrd="0" presId="urn:microsoft.com/office/officeart/2008/layout/PictureLineup"/>
    <dgm:cxn modelId="{6C6A0B5B-98E0-468F-9E6D-7378D8B02CAC}" type="presParOf" srcId="{ABEA957E-10A7-4FD6-81DB-47C626ED83B3}" destId="{55A6EFC8-7156-4898-89ED-202EB3F534C3}" srcOrd="1" destOrd="0" presId="urn:microsoft.com/office/officeart/2008/layout/PictureLineup"/>
    <dgm:cxn modelId="{4007DA59-9119-4480-9957-D254F72026AB}" type="presParOf" srcId="{ABEA957E-10A7-4FD6-81DB-47C626ED83B3}" destId="{2873655E-58A5-4883-8297-F5503C5DD423}" srcOrd="2" destOrd="0" presId="urn:microsoft.com/office/officeart/2008/layout/PictureLineup"/>
    <dgm:cxn modelId="{32FFF7E9-F94C-459C-891F-6EA617C58112}" type="presParOf" srcId="{2873655E-58A5-4883-8297-F5503C5DD423}" destId="{AC32EF4D-37A1-4D3E-A920-1A077BBCE5FE}" srcOrd="0" destOrd="0" presId="urn:microsoft.com/office/officeart/2008/layout/PictureLineup"/>
    <dgm:cxn modelId="{3A7D51A9-410A-4769-A9EC-E661DDF5CB81}" type="presParOf" srcId="{2873655E-58A5-4883-8297-F5503C5DD423}" destId="{7115AE26-F751-42AC-B30B-FA414FA45954}" srcOrd="1" destOrd="0" presId="urn:microsoft.com/office/officeart/2008/layout/PictureLineup"/>
    <dgm:cxn modelId="{63855B82-1DE9-4DA5-A2E5-8305B36C0C8A}" type="presParOf" srcId="{2873655E-58A5-4883-8297-F5503C5DD423}" destId="{585A5031-032F-41C9-ACE0-FEE6422AFCE6}" srcOrd="2" destOrd="0" presId="urn:microsoft.com/office/officeart/2008/layout/PictureLineup"/>
    <dgm:cxn modelId="{06867DFB-B4B0-4417-B220-194DD455B848}" type="presParOf" srcId="{ABEA957E-10A7-4FD6-81DB-47C626ED83B3}" destId="{F6A448CA-8B66-4661-8BF1-5D21BA3FD864}" srcOrd="3" destOrd="0" presId="urn:microsoft.com/office/officeart/2008/layout/PictureLineup"/>
    <dgm:cxn modelId="{281532D5-EC7F-450E-958D-BF7E154604B1}" type="presParOf" srcId="{ABEA957E-10A7-4FD6-81DB-47C626ED83B3}" destId="{F4FD5B65-6A04-4BC3-91A6-0D1AE7CCEE8A}" srcOrd="4" destOrd="0" presId="urn:microsoft.com/office/officeart/2008/layout/PictureLineup"/>
    <dgm:cxn modelId="{21B2E640-5CA4-466F-AA42-424C34A497F1}" type="presParOf" srcId="{F4FD5B65-6A04-4BC3-91A6-0D1AE7CCEE8A}" destId="{AD814B92-A599-4934-BE05-2D988CE097CD}" srcOrd="0" destOrd="0" presId="urn:microsoft.com/office/officeart/2008/layout/PictureLineup"/>
    <dgm:cxn modelId="{337F61E1-B701-4CE2-91AE-A0A4D8656011}" type="presParOf" srcId="{F4FD5B65-6A04-4BC3-91A6-0D1AE7CCEE8A}" destId="{E35DB9B6-9D22-45BC-983F-00C5931AAEF3}" srcOrd="1" destOrd="0" presId="urn:microsoft.com/office/officeart/2008/layout/PictureLineup"/>
    <dgm:cxn modelId="{7A09DDD9-39F8-4424-9846-1C16A47EBAB5}" type="presParOf" srcId="{F4FD5B65-6A04-4BC3-91A6-0D1AE7CCEE8A}" destId="{6324C960-580E-4BCC-BC39-B3703482A54A}" srcOrd="2" destOrd="0" presId="urn:microsoft.com/office/officeart/2008/layout/PictureLineup"/>
    <dgm:cxn modelId="{B51F6FCE-C563-439E-AC9D-9063BE94DD2F}" type="presParOf" srcId="{ABEA957E-10A7-4FD6-81DB-47C626ED83B3}" destId="{1F46705B-AB89-49D2-81E7-FF0DFDC4EE03}" srcOrd="5" destOrd="0" presId="urn:microsoft.com/office/officeart/2008/layout/PictureLineup"/>
    <dgm:cxn modelId="{118F83E3-96CD-4010-88AE-07546B345A74}" type="presParOf" srcId="{ABEA957E-10A7-4FD6-81DB-47C626ED83B3}" destId="{46A10617-140A-4894-A71C-AF060D14D42D}" srcOrd="6" destOrd="0" presId="urn:microsoft.com/office/officeart/2008/layout/PictureLineup"/>
    <dgm:cxn modelId="{1D12003B-D6A6-4484-A6B4-FADBC31AEA1A}" type="presParOf" srcId="{46A10617-140A-4894-A71C-AF060D14D42D}" destId="{81CCDAEB-EB15-40AD-BD7E-3DBE87C45EA4}" srcOrd="0" destOrd="0" presId="urn:microsoft.com/office/officeart/2008/layout/PictureLineup"/>
    <dgm:cxn modelId="{0EAF5C9C-31D3-44C4-B3A8-F7404C21A3D4}" type="presParOf" srcId="{46A10617-140A-4894-A71C-AF060D14D42D}" destId="{34889474-1C11-4766-BDAF-326205044256}" srcOrd="1" destOrd="0" presId="urn:microsoft.com/office/officeart/2008/layout/PictureLineup"/>
    <dgm:cxn modelId="{044FFFFA-9C45-4006-B1BA-7F7D8ADD6629}" type="presParOf" srcId="{46A10617-140A-4894-A71C-AF060D14D42D}" destId="{A4AAF9F0-676C-4421-A423-542864FB1B90}" srcOrd="2" destOrd="0" presId="urn:microsoft.com/office/officeart/2008/layout/PictureLineup"/>
    <dgm:cxn modelId="{FAFE410C-185D-4FCB-915A-0E206C6CCF2F}" type="presParOf" srcId="{ABEA957E-10A7-4FD6-81DB-47C626ED83B3}" destId="{B2D251B2-3534-4A73-B10F-BD3B38ECFEF7}" srcOrd="7" destOrd="0" presId="urn:microsoft.com/office/officeart/2008/layout/PictureLineup"/>
    <dgm:cxn modelId="{0398BD72-9824-4787-96B7-C33149A280A1}" type="presParOf" srcId="{ABEA957E-10A7-4FD6-81DB-47C626ED83B3}" destId="{785DF8E2-B11D-48FB-BB5B-869FB28D296D}" srcOrd="8" destOrd="0" presId="urn:microsoft.com/office/officeart/2008/layout/PictureLineup"/>
    <dgm:cxn modelId="{12848968-64D9-4387-96A5-58A22816D7EF}" type="presParOf" srcId="{785DF8E2-B11D-48FB-BB5B-869FB28D296D}" destId="{2F737856-67E4-4A79-8FC2-90F69890A8A5}" srcOrd="0" destOrd="0" presId="urn:microsoft.com/office/officeart/2008/layout/PictureLineup"/>
    <dgm:cxn modelId="{F0914784-8845-4222-A015-BF2280CCEB9A}" type="presParOf" srcId="{785DF8E2-B11D-48FB-BB5B-869FB28D296D}" destId="{1580A4E7-38F7-46A5-A2C4-EFA2A6329A44}" srcOrd="1" destOrd="0" presId="urn:microsoft.com/office/officeart/2008/layout/PictureLineup"/>
    <dgm:cxn modelId="{944A9E28-2B16-471D-BDB4-5C6E17CFAF95}" type="presParOf" srcId="{785DF8E2-B11D-48FB-BB5B-869FB28D296D}" destId="{4CAE54F7-3DE9-4384-B1AD-9FF0EB944703}" srcOrd="2" destOrd="0" presId="urn:microsoft.com/office/officeart/2008/layout/PictureLineup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282171-7CF3-4931-A122-50C0F2DC7BCB}">
      <dsp:nvSpPr>
        <dsp:cNvPr id="0" name=""/>
        <dsp:cNvSpPr/>
      </dsp:nvSpPr>
      <dsp:spPr>
        <a:xfrm>
          <a:off x="270205" y="565"/>
          <a:ext cx="3615084" cy="258466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25C93-5365-422F-B07F-4B2639726A49}">
      <dsp:nvSpPr>
        <dsp:cNvPr id="0" name=""/>
        <dsp:cNvSpPr/>
      </dsp:nvSpPr>
      <dsp:spPr>
        <a:xfrm>
          <a:off x="33825" y="2701161"/>
          <a:ext cx="4087843" cy="151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rgbClr val="C00000"/>
              </a:solidFill>
            </a:rPr>
            <a:t>Este ziua </a:t>
          </a:r>
          <a:r>
            <a:rPr lang="ro-RO" sz="2000" b="1" kern="1200" dirty="0" smtClean="0">
              <a:solidFill>
                <a:srgbClr val="C00000"/>
              </a:solidFill>
            </a:rPr>
            <a:t>„mâniei </a:t>
          </a:r>
          <a:r>
            <a:rPr lang="ro-RO" sz="2000" b="1" kern="1200" dirty="0">
              <a:solidFill>
                <a:srgbClr val="C00000"/>
              </a:solidFill>
            </a:rPr>
            <a:t>aprinse a Domnului</a:t>
          </a:r>
          <a:r>
            <a:rPr lang="es-ES" sz="2000" b="1" kern="1200" dirty="0">
              <a:solidFill>
                <a:srgbClr val="C00000"/>
              </a:solidFill>
            </a:rPr>
            <a:t>”, </a:t>
          </a:r>
          <a:r>
            <a:rPr lang="ro-RO" sz="2000" b="1" kern="1200" dirty="0">
              <a:solidFill>
                <a:srgbClr val="C00000"/>
              </a:solidFill>
            </a:rPr>
            <a:t>zi de distrugere, </a:t>
          </a:r>
          <a:r>
            <a:rPr lang="ro-RO" sz="2000" b="1" kern="1200" dirty="0" smtClean="0">
              <a:solidFill>
                <a:srgbClr val="C00000"/>
              </a:solidFill>
            </a:rPr>
            <a:t>tristeţe şi </a:t>
          </a:r>
          <a:r>
            <a:rPr lang="ro-RO" sz="2000" b="1" kern="1200" dirty="0">
              <a:solidFill>
                <a:srgbClr val="C00000"/>
              </a:solidFill>
            </a:rPr>
            <a:t>confuzie</a:t>
          </a:r>
          <a:r>
            <a:rPr lang="es-ES" sz="2000" b="1" kern="1200" dirty="0">
              <a:solidFill>
                <a:srgbClr val="C00000"/>
              </a:solidFill>
            </a:rPr>
            <a:t>. </a:t>
          </a:r>
          <a:r>
            <a:rPr lang="ro-RO" sz="2000" b="1" kern="1200" dirty="0">
              <a:solidFill>
                <a:srgbClr val="C00000"/>
              </a:solidFill>
            </a:rPr>
            <a:t>Cei care nu s-au pregătit ca să se întâlnească cu Dumnezeu, vor urla la apropierea acelei zile </a:t>
          </a:r>
          <a:r>
            <a:rPr lang="es-ES" sz="2000" b="1" kern="1200" dirty="0" smtClean="0">
              <a:solidFill>
                <a:srgbClr val="C00000"/>
              </a:solidFill>
            </a:rPr>
            <a:t>(</a:t>
          </a:r>
          <a:r>
            <a:rPr lang="ro-RO" sz="2000" b="1" kern="1200" dirty="0" smtClean="0">
              <a:solidFill>
                <a:srgbClr val="C00000"/>
              </a:solidFill>
            </a:rPr>
            <a:t>Ţefania</a:t>
          </a:r>
          <a:r>
            <a:rPr lang="es-ES" sz="2000" b="1" kern="1200" dirty="0" smtClean="0">
              <a:solidFill>
                <a:srgbClr val="C00000"/>
              </a:solidFill>
            </a:rPr>
            <a:t> </a:t>
          </a:r>
          <a:r>
            <a:rPr lang="es-ES" sz="2000" b="1" kern="1200" dirty="0">
              <a:solidFill>
                <a:srgbClr val="C00000"/>
              </a:solidFill>
            </a:rPr>
            <a:t>2:2; Isa</a:t>
          </a:r>
          <a:r>
            <a:rPr lang="ro-RO" sz="2000" b="1" kern="1200" dirty="0">
              <a:solidFill>
                <a:srgbClr val="C00000"/>
              </a:solidFill>
            </a:rPr>
            <a:t>ia</a:t>
          </a:r>
          <a:r>
            <a:rPr lang="es-ES" sz="2000" b="1" kern="1200" dirty="0">
              <a:solidFill>
                <a:srgbClr val="C00000"/>
              </a:solidFill>
            </a:rPr>
            <a:t> 13:6).</a:t>
          </a:r>
        </a:p>
      </dsp:txBody>
      <dsp:txXfrm>
        <a:off x="33825" y="2701161"/>
        <a:ext cx="4087843" cy="1516589"/>
      </dsp:txXfrm>
    </dsp:sp>
    <dsp:sp modelId="{DD698FC2-4CC3-4D09-9F2C-DDFCE501FAD5}">
      <dsp:nvSpPr>
        <dsp:cNvPr id="0" name=""/>
        <dsp:cNvSpPr/>
      </dsp:nvSpPr>
      <dsp:spPr>
        <a:xfrm>
          <a:off x="4767004" y="565"/>
          <a:ext cx="3615084" cy="258466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FF47A-8F14-4752-B080-A98177E88DED}">
      <dsp:nvSpPr>
        <dsp:cNvPr id="0" name=""/>
        <dsp:cNvSpPr/>
      </dsp:nvSpPr>
      <dsp:spPr>
        <a:xfrm>
          <a:off x="4530625" y="2701161"/>
          <a:ext cx="4087843" cy="151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Este ziua eliberării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şi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a recompensei. Cei care sunt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scrişi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în cartea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vieţii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sunt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eliberaţi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de teamă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şi feriţi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de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„ziua </a:t>
          </a:r>
          <a:r>
            <a:rPr lang="ro-RO" sz="2000" b="1" kern="1200" dirty="0">
              <a:solidFill>
                <a:schemeClr val="accent6">
                  <a:lumMod val="50000"/>
                </a:schemeClr>
              </a:solidFill>
            </a:rPr>
            <a:t>mâniei Domnului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”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(Daniel 12:1; </a:t>
          </a:r>
          <a:r>
            <a:rPr lang="ro-RO" sz="2000" b="1" kern="1200" dirty="0" smtClean="0">
              <a:solidFill>
                <a:schemeClr val="accent6">
                  <a:lumMod val="50000"/>
                </a:schemeClr>
              </a:solidFill>
            </a:rPr>
            <a:t>Ţefania</a:t>
          </a:r>
          <a:r>
            <a:rPr lang="es-ES" sz="20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2:3).</a:t>
          </a:r>
        </a:p>
      </dsp:txBody>
      <dsp:txXfrm>
        <a:off x="4530625" y="2701161"/>
        <a:ext cx="4087843" cy="1516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0E03C-F360-4A3D-8F4F-46866031BF0C}">
      <dsp:nvSpPr>
        <dsp:cNvPr id="0" name=""/>
        <dsp:cNvSpPr/>
      </dsp:nvSpPr>
      <dsp:spPr>
        <a:xfrm>
          <a:off x="521" y="0"/>
          <a:ext cx="1785267" cy="1785267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483" t="-40436" r="483" b="-84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69495-1B6D-4510-AA5C-9F5FAF4E35DC}">
      <dsp:nvSpPr>
        <dsp:cNvPr id="0" name=""/>
        <dsp:cNvSpPr/>
      </dsp:nvSpPr>
      <dsp:spPr>
        <a:xfrm>
          <a:off x="521" y="491337"/>
          <a:ext cx="178" cy="357053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7387C-95CF-4601-915A-415B185FA61B}">
      <dsp:nvSpPr>
        <dsp:cNvPr id="0" name=""/>
        <dsp:cNvSpPr/>
      </dsp:nvSpPr>
      <dsp:spPr>
        <a:xfrm>
          <a:off x="521" y="1794207"/>
          <a:ext cx="1785267" cy="17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Mate</a:t>
          </a:r>
          <a:r>
            <a:rPr lang="ro-RO" sz="2000" b="1" kern="1200" dirty="0"/>
            <a:t>i</a:t>
          </a:r>
          <a:r>
            <a:rPr lang="es-ES" sz="2000" b="1" kern="1200" dirty="0"/>
            <a:t> 24:30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Toate </a:t>
          </a:r>
          <a:r>
            <a:rPr lang="ro-RO" sz="2000" b="1" kern="1200" dirty="0" smtClean="0"/>
            <a:t>seminţiile </a:t>
          </a:r>
          <a:r>
            <a:rPr lang="ro-RO" sz="2000" b="1" kern="1200" dirty="0"/>
            <a:t>pământului îl vor vedea pe Fiul omului. </a:t>
          </a:r>
          <a:endParaRPr lang="es-ES" sz="2000" b="1" kern="1200" dirty="0"/>
        </a:p>
      </dsp:txBody>
      <dsp:txXfrm>
        <a:off x="521" y="1794207"/>
        <a:ext cx="1785267" cy="1785267"/>
      </dsp:txXfrm>
    </dsp:sp>
    <dsp:sp modelId="{AC32EF4D-37A1-4D3E-A920-1A077BBCE5FE}">
      <dsp:nvSpPr>
        <dsp:cNvPr id="0" name=""/>
        <dsp:cNvSpPr/>
      </dsp:nvSpPr>
      <dsp:spPr>
        <a:xfrm>
          <a:off x="1788185" y="0"/>
          <a:ext cx="1785267" cy="178526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5AE26-F751-42AC-B30B-FA414FA45954}">
      <dsp:nvSpPr>
        <dsp:cNvPr id="0" name=""/>
        <dsp:cNvSpPr/>
      </dsp:nvSpPr>
      <dsp:spPr>
        <a:xfrm>
          <a:off x="1786489" y="-20016"/>
          <a:ext cx="3570" cy="4593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A5031-032F-41C9-ACE0-FEE6422AFCE6}">
      <dsp:nvSpPr>
        <dsp:cNvPr id="0" name=""/>
        <dsp:cNvSpPr/>
      </dsp:nvSpPr>
      <dsp:spPr>
        <a:xfrm>
          <a:off x="1788185" y="1794207"/>
          <a:ext cx="1785267" cy="17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</a:t>
          </a:r>
          <a:r>
            <a:rPr lang="ro-RO" sz="2000" b="1" kern="1200" dirty="0" smtClean="0"/>
            <a:t> </a:t>
          </a:r>
          <a:r>
            <a:rPr lang="es-ES" sz="2000" b="1" kern="1200" dirty="0" smtClean="0"/>
            <a:t>Tesalonicen</a:t>
          </a:r>
          <a:r>
            <a:rPr lang="ro-RO" sz="2000" b="1" kern="1200" dirty="0"/>
            <a:t>i</a:t>
          </a:r>
          <a:r>
            <a:rPr lang="es-ES" sz="2000" b="1" kern="1200" dirty="0"/>
            <a:t> 4:16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Domnul va coborâ cu glasul unui arhanghel </a:t>
          </a:r>
          <a:r>
            <a:rPr lang="ro-RO" sz="2000" b="1" kern="1200" dirty="0" smtClean="0"/>
            <a:t>şi </a:t>
          </a:r>
          <a:r>
            <a:rPr lang="ro-RO" sz="2000" b="1" kern="1200" dirty="0"/>
            <a:t>sunet de </a:t>
          </a:r>
          <a:r>
            <a:rPr lang="ro-RO" sz="2000" b="1" kern="1200" dirty="0" smtClean="0"/>
            <a:t>trâmbiţă</a:t>
          </a:r>
          <a:r>
            <a:rPr lang="ro-RO" sz="2000" b="1" kern="1200" dirty="0"/>
            <a:t>.</a:t>
          </a:r>
          <a:endParaRPr lang="es-ES" sz="2000" b="1" kern="1200" dirty="0"/>
        </a:p>
      </dsp:txBody>
      <dsp:txXfrm>
        <a:off x="1788185" y="1794207"/>
        <a:ext cx="1785267" cy="1785267"/>
      </dsp:txXfrm>
    </dsp:sp>
    <dsp:sp modelId="{AD814B92-A599-4934-BE05-2D988CE097CD}">
      <dsp:nvSpPr>
        <dsp:cNvPr id="0" name=""/>
        <dsp:cNvSpPr/>
      </dsp:nvSpPr>
      <dsp:spPr>
        <a:xfrm>
          <a:off x="3575849" y="0"/>
          <a:ext cx="1785267" cy="178526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DB9B6-9D22-45BC-983F-00C5931AAEF3}">
      <dsp:nvSpPr>
        <dsp:cNvPr id="0" name=""/>
        <dsp:cNvSpPr/>
      </dsp:nvSpPr>
      <dsp:spPr>
        <a:xfrm>
          <a:off x="3574153" y="-20016"/>
          <a:ext cx="3570" cy="4593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C960-580E-4BCC-BC39-B3703482A54A}">
      <dsp:nvSpPr>
        <dsp:cNvPr id="0" name=""/>
        <dsp:cNvSpPr/>
      </dsp:nvSpPr>
      <dsp:spPr>
        <a:xfrm>
          <a:off x="3575849" y="1794207"/>
          <a:ext cx="1785267" cy="17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Mate</a:t>
          </a:r>
          <a:r>
            <a:rPr lang="ro-RO" sz="2000" b="1" kern="1200" dirty="0"/>
            <a:t>i</a:t>
          </a:r>
          <a:r>
            <a:rPr lang="es-ES" sz="2000" b="1" kern="1200" dirty="0"/>
            <a:t> 26:64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Va fi văzut pe nori</a:t>
          </a:r>
          <a:r>
            <a:rPr lang="es-ES" sz="2000" b="1" kern="1200" dirty="0"/>
            <a:t>.</a:t>
          </a:r>
        </a:p>
      </dsp:txBody>
      <dsp:txXfrm>
        <a:off x="3575849" y="1794207"/>
        <a:ext cx="1785267" cy="1785267"/>
      </dsp:txXfrm>
    </dsp:sp>
    <dsp:sp modelId="{81CCDAEB-EB15-40AD-BD7E-3DBE87C45EA4}">
      <dsp:nvSpPr>
        <dsp:cNvPr id="0" name=""/>
        <dsp:cNvSpPr/>
      </dsp:nvSpPr>
      <dsp:spPr>
        <a:xfrm>
          <a:off x="5363513" y="0"/>
          <a:ext cx="1785267" cy="1785267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89474-1C11-4766-BDAF-326205044256}">
      <dsp:nvSpPr>
        <dsp:cNvPr id="0" name=""/>
        <dsp:cNvSpPr/>
      </dsp:nvSpPr>
      <dsp:spPr>
        <a:xfrm>
          <a:off x="5361817" y="-20016"/>
          <a:ext cx="3570" cy="4593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AF9F0-676C-4421-A423-542864FB1B90}">
      <dsp:nvSpPr>
        <dsp:cNvPr id="0" name=""/>
        <dsp:cNvSpPr/>
      </dsp:nvSpPr>
      <dsp:spPr>
        <a:xfrm>
          <a:off x="5363513" y="1794207"/>
          <a:ext cx="1785267" cy="17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/>
            <a:t>Apocalipsa 1:7</a:t>
          </a:r>
          <a:endParaRPr lang="ro-RO" sz="2000" b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noProof="0" dirty="0" smtClean="0"/>
            <a:t>Orice ochi îl va vedea.</a:t>
          </a:r>
          <a:endParaRPr lang="ro-RO" sz="2000" b="1" kern="1200" noProof="0" dirty="0"/>
        </a:p>
      </dsp:txBody>
      <dsp:txXfrm>
        <a:off x="5363513" y="1794207"/>
        <a:ext cx="1785267" cy="1785267"/>
      </dsp:txXfrm>
    </dsp:sp>
    <dsp:sp modelId="{2F737856-67E4-4A79-8FC2-90F69890A8A5}">
      <dsp:nvSpPr>
        <dsp:cNvPr id="0" name=""/>
        <dsp:cNvSpPr/>
      </dsp:nvSpPr>
      <dsp:spPr>
        <a:xfrm>
          <a:off x="7151177" y="0"/>
          <a:ext cx="1785267" cy="1785267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0A4E7-38F7-46A5-A2C4-EFA2A6329A44}">
      <dsp:nvSpPr>
        <dsp:cNvPr id="0" name=""/>
        <dsp:cNvSpPr/>
      </dsp:nvSpPr>
      <dsp:spPr>
        <a:xfrm>
          <a:off x="7149481" y="-20016"/>
          <a:ext cx="3570" cy="459324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E54F7-3DE9-4384-B1AD-9FF0EB944703}">
      <dsp:nvSpPr>
        <dsp:cNvPr id="0" name=""/>
        <dsp:cNvSpPr/>
      </dsp:nvSpPr>
      <dsp:spPr>
        <a:xfrm>
          <a:off x="7151177" y="1794207"/>
          <a:ext cx="1785267" cy="178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2</a:t>
          </a:r>
          <a:r>
            <a:rPr lang="ro-RO" sz="2000" b="1" kern="1200" dirty="0" smtClean="0"/>
            <a:t> </a:t>
          </a:r>
          <a:r>
            <a:rPr lang="es-ES" sz="2000" b="1" kern="1200" dirty="0" smtClean="0"/>
            <a:t>Tesalonicen</a:t>
          </a:r>
          <a:r>
            <a:rPr lang="ro-RO" sz="2000" b="1" kern="1200" dirty="0"/>
            <a:t>i</a:t>
          </a:r>
          <a:r>
            <a:rPr lang="es-ES" sz="2000" b="1" kern="1200" dirty="0"/>
            <a:t> 1:7-10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Va fi glorificat de </a:t>
          </a:r>
          <a:r>
            <a:rPr lang="ro-RO" sz="2000" b="1" kern="1200" dirty="0" smtClean="0"/>
            <a:t>sfinţi şi </a:t>
          </a:r>
          <a:r>
            <a:rPr lang="ro-RO" sz="2000" b="1" kern="1200" dirty="0"/>
            <a:t>va exclude din </a:t>
          </a:r>
          <a:r>
            <a:rPr lang="ro-RO" sz="2000" b="1" kern="1200" dirty="0" smtClean="0"/>
            <a:t>prezenţa </a:t>
          </a:r>
          <a:r>
            <a:rPr lang="ro-RO" sz="2000" b="1" kern="1200" dirty="0"/>
            <a:t>lui pe cei </a:t>
          </a:r>
          <a:r>
            <a:rPr lang="ro-RO" sz="2000" b="1" kern="1200" dirty="0" smtClean="0"/>
            <a:t>necuraţi</a:t>
          </a:r>
          <a:r>
            <a:rPr lang="es-ES" sz="2000" b="1" kern="1200" dirty="0"/>
            <a:t>.</a:t>
          </a:r>
        </a:p>
      </dsp:txBody>
      <dsp:txXfrm>
        <a:off x="7151177" y="1794207"/>
        <a:ext cx="1785267" cy="178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266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6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723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8B8D-7D1B-4619-8679-239FB8809D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A358-5143-452D-83D8-28FAABC5653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8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197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466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80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537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37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534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592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485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A095-827A-4E8C-A7D6-C1422C5E657F}" type="datetimeFigureOut">
              <a:rPr lang="es-ES" smtClean="0"/>
              <a:pPr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EA92-8F5C-4ECC-A8FA-57DF4E9973C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81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8B8D-7D1B-4619-8679-239FB8809D0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A358-5143-452D-83D8-28FAABC5653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1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7FB31E8-4998-4C92-A1FD-F4DC27E4B21E}"/>
              </a:ext>
            </a:extLst>
          </p:cNvPr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REVENIREA DOMNULUI NOSTRU ISUS </a:t>
            </a:r>
            <a:r>
              <a:rPr lang="ro-RO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HRISTOS</a:t>
            </a:r>
            <a:endParaRPr lang="ro-RO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C697677-5D19-4279-AC4F-C30608B63512}"/>
              </a:ext>
            </a:extLst>
          </p:cNvPr>
          <p:cNvSpPr txBox="1"/>
          <p:nvPr/>
        </p:nvSpPr>
        <p:spPr>
          <a:xfrm>
            <a:off x="5967040" y="0"/>
            <a:ext cx="31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8D2409"/>
                </a:solidFill>
              </a:rPr>
              <a:t>Studiul 13 pentru 30 iunie 2018</a:t>
            </a:r>
            <a:endParaRPr lang="ro-RO" b="1" dirty="0">
              <a:solidFill>
                <a:srgbClr val="8D2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3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A94B75B-3312-4AFF-9FB8-67C43CB02ED8}"/>
              </a:ext>
            </a:extLst>
          </p:cNvPr>
          <p:cNvSpPr txBox="1"/>
          <p:nvPr/>
        </p:nvSpPr>
        <p:spPr>
          <a:xfrm>
            <a:off x="1521825" y="1708030"/>
            <a:ext cx="671997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„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Mesajul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pentru acest timp este unul pozitiv, simplu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o profundă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importanţă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Trebuie să lucrăm ca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bărbaţi şi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femei care îl cred. Să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aşteptăm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să veghem, să ne rugăm, să avertizăm lumea: aceasta este lucrarea noastră.</a:t>
            </a:r>
          </a:p>
          <a:p>
            <a:pPr>
              <a:spcBef>
                <a:spcPts val="600"/>
              </a:spcBef>
            </a:pP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Fraţii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mei, Domnul ne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vorbeşte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Nu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auziţi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vocea Sa? Nu ne vom pregăti lămpile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 ne vom purta ca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nişte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oameni care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aşteaptă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 Domnul lor 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să 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vină?</a:t>
            </a:r>
            <a:r>
              <a:rPr lang="ro-RO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”</a:t>
            </a:r>
            <a:endParaRPr lang="ro-RO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75C7212-B244-4F8B-B1CC-78436D1F5A21}"/>
              </a:ext>
            </a:extLst>
          </p:cNvPr>
          <p:cNvSpPr txBox="1"/>
          <p:nvPr/>
        </p:nvSpPr>
        <p:spPr>
          <a:xfrm>
            <a:off x="1856096" y="215660"/>
            <a:ext cx="53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/>
              <a:t>E.G.W</a:t>
            </a:r>
            <a:r>
              <a:rPr lang="ro-RO" b="1" smtClean="0"/>
              <a:t>. </a:t>
            </a:r>
            <a:r>
              <a:rPr lang="ro-RO" b="1" smtClean="0"/>
              <a:t>(Harul </a:t>
            </a:r>
            <a:r>
              <a:rPr lang="ro-RO" b="1"/>
              <a:t>minunat al lui Dumnezeu</a:t>
            </a:r>
            <a:r>
              <a:rPr lang="ro-RO" b="1"/>
              <a:t>, </a:t>
            </a:r>
            <a:r>
              <a:rPr lang="ro-RO" b="1" smtClean="0"/>
              <a:t>11 </a:t>
            </a:r>
            <a:r>
              <a:rPr lang="ro-RO" b="1" smtClean="0"/>
              <a:t>decembrie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36985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0BAEFA5-0529-4CC6-AECE-F7B6E545E277}"/>
              </a:ext>
            </a:extLst>
          </p:cNvPr>
          <p:cNvSpPr/>
          <p:nvPr/>
        </p:nvSpPr>
        <p:spPr>
          <a:xfrm>
            <a:off x="602601" y="5614541"/>
            <a:ext cx="793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oper Black" pitchFamily="18" charset="0"/>
              </a:rPr>
              <a:t>T.M.</a:t>
            </a:r>
            <a:r>
              <a:rPr lang="ro-RO" sz="2400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 „</a:t>
            </a:r>
            <a:r>
              <a:rPr lang="vi-VN" sz="2400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Căci, cum iese fulgerul de la răsărit şi se vede până la apus, aşa va fi şi venirea Fiului omului</a:t>
            </a:r>
            <a:r>
              <a:rPr lang="ro-RO" sz="2400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ro-RO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(Matei 24:27)</a:t>
            </a:r>
            <a:endParaRPr lang="ro-RO" sz="24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1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303D230-2EB0-4DD0-AAD4-4F4773ADC7D2}"/>
              </a:ext>
            </a:extLst>
          </p:cNvPr>
          <p:cNvSpPr txBox="1"/>
          <p:nvPr/>
        </p:nvSpPr>
        <p:spPr>
          <a:xfrm>
            <a:off x="5145206" y="1689846"/>
            <a:ext cx="3998794" cy="301621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79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79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80000"/>
                </a:schemeClr>
              </a:gs>
            </a:gsLst>
          </a:gradFill>
          <a:ln>
            <a:noFill/>
          </a:ln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lphaUcPeriod"/>
            </a:pPr>
            <a:r>
              <a:rPr lang="ro-RO" sz="2000" b="1" dirty="0">
                <a:solidFill>
                  <a:srgbClr val="7030A0"/>
                </a:solidFill>
              </a:rPr>
              <a:t>Cea de-a doua venire în Vechiul </a:t>
            </a:r>
            <a:r>
              <a:rPr lang="ro-RO" sz="2000" b="1" dirty="0" smtClean="0">
                <a:solidFill>
                  <a:srgbClr val="7030A0"/>
                </a:solidFill>
              </a:rPr>
              <a:t>Testament.</a:t>
            </a:r>
          </a:p>
          <a:p>
            <a:pPr marL="630238" lvl="1" indent="-342900">
              <a:buClr>
                <a:schemeClr val="accent4">
                  <a:lumMod val="50000"/>
                </a:schemeClr>
              </a:buClr>
              <a:buFont typeface="Webdings" panose="05030102010509060703" pitchFamily="18" charset="2"/>
              <a:buChar char=""/>
            </a:pPr>
            <a:r>
              <a:rPr lang="ro-RO" sz="2000" b="1" dirty="0" smtClean="0">
                <a:solidFill>
                  <a:schemeClr val="tx1"/>
                </a:solidFill>
              </a:rPr>
              <a:t>O </a:t>
            </a:r>
            <a:r>
              <a:rPr lang="ro-RO" sz="2000" b="1" dirty="0">
                <a:solidFill>
                  <a:schemeClr val="tx1"/>
                </a:solidFill>
              </a:rPr>
              <a:t>zi de </a:t>
            </a:r>
            <a:r>
              <a:rPr lang="ro-RO" sz="2000" b="1" dirty="0" smtClean="0">
                <a:solidFill>
                  <a:schemeClr val="tx1"/>
                </a:solidFill>
              </a:rPr>
              <a:t>judecată.</a:t>
            </a:r>
          </a:p>
          <a:p>
            <a:pPr marL="630238" lvl="1" indent="-342900">
              <a:buClr>
                <a:schemeClr val="accent4">
                  <a:lumMod val="50000"/>
                </a:schemeClr>
              </a:buClr>
              <a:buFont typeface="Webdings" panose="05030102010509060703" pitchFamily="18" charset="2"/>
              <a:buChar char=""/>
            </a:pPr>
            <a:r>
              <a:rPr lang="ro-RO" sz="2000" b="1" dirty="0" smtClean="0">
                <a:solidFill>
                  <a:schemeClr val="tx1"/>
                </a:solidFill>
              </a:rPr>
              <a:t>Ce </a:t>
            </a:r>
            <a:r>
              <a:rPr lang="ro-RO" sz="2000" b="1" dirty="0">
                <a:solidFill>
                  <a:schemeClr val="tx1"/>
                </a:solidFill>
              </a:rPr>
              <a:t>rămâne </a:t>
            </a:r>
            <a:r>
              <a:rPr lang="ro-RO" sz="2000" b="1" dirty="0" smtClean="0">
                <a:solidFill>
                  <a:schemeClr val="tx1"/>
                </a:solidFill>
              </a:rPr>
              <a:t>aici.</a:t>
            </a:r>
          </a:p>
          <a:p>
            <a:pPr marL="266700" indent="-266700">
              <a:spcBef>
                <a:spcPts val="1200"/>
              </a:spcBef>
              <a:buFont typeface="+mj-lt"/>
              <a:buAutoNum type="alphaUcPeriod"/>
            </a:pPr>
            <a:r>
              <a:rPr lang="ro-RO" sz="2000" b="1" dirty="0" smtClean="0">
                <a:solidFill>
                  <a:srgbClr val="7030A0"/>
                </a:solidFill>
              </a:rPr>
              <a:t>Cea </a:t>
            </a:r>
            <a:r>
              <a:rPr lang="ro-RO" sz="2000" b="1" dirty="0">
                <a:solidFill>
                  <a:srgbClr val="7030A0"/>
                </a:solidFill>
              </a:rPr>
              <a:t>de-a doua venire în Noul </a:t>
            </a:r>
            <a:r>
              <a:rPr lang="ro-RO" sz="2000" b="1" dirty="0" smtClean="0">
                <a:solidFill>
                  <a:srgbClr val="7030A0"/>
                </a:solidFill>
              </a:rPr>
              <a:t>Testament.</a:t>
            </a:r>
          </a:p>
          <a:p>
            <a:pPr marL="630238" lvl="1" indent="-342900">
              <a:buClr>
                <a:schemeClr val="accent4">
                  <a:lumMod val="50000"/>
                </a:schemeClr>
              </a:buClr>
              <a:buFont typeface="Webdings" panose="05030102010509060703" pitchFamily="18" charset="2"/>
              <a:buChar char=""/>
            </a:pPr>
            <a:r>
              <a:rPr lang="ro-RO" sz="2000" b="1" dirty="0" smtClean="0">
                <a:solidFill>
                  <a:schemeClr val="tx1"/>
                </a:solidFill>
              </a:rPr>
              <a:t>Ce-a </a:t>
            </a:r>
            <a:r>
              <a:rPr lang="ro-RO" sz="2000" b="1" dirty="0">
                <a:solidFill>
                  <a:schemeClr val="tx1"/>
                </a:solidFill>
              </a:rPr>
              <a:t>de-a doua venire </a:t>
            </a:r>
            <a:r>
              <a:rPr lang="ro-RO" sz="2000" b="1" dirty="0" smtClean="0">
                <a:solidFill>
                  <a:schemeClr val="tx1"/>
                </a:solidFill>
              </a:rPr>
              <a:t>acum.</a:t>
            </a:r>
          </a:p>
          <a:p>
            <a:pPr marL="630238" lvl="1" indent="-342900">
              <a:buClr>
                <a:schemeClr val="accent4">
                  <a:lumMod val="50000"/>
                </a:schemeClr>
              </a:buClr>
              <a:buFont typeface="Webdings" panose="05030102010509060703" pitchFamily="18" charset="2"/>
              <a:buChar char=""/>
            </a:pPr>
            <a:r>
              <a:rPr lang="ro-RO" sz="2000" b="1" dirty="0" smtClean="0">
                <a:solidFill>
                  <a:schemeClr val="tx1"/>
                </a:solidFill>
              </a:rPr>
              <a:t>Cum </a:t>
            </a:r>
            <a:r>
              <a:rPr lang="ro-RO" sz="2000" b="1" dirty="0">
                <a:solidFill>
                  <a:schemeClr val="tx1"/>
                </a:solidFill>
              </a:rPr>
              <a:t>va veni </a:t>
            </a:r>
            <a:r>
              <a:rPr lang="ro-RO" sz="2000" b="1" dirty="0" smtClean="0">
                <a:solidFill>
                  <a:schemeClr val="tx1"/>
                </a:solidFill>
              </a:rPr>
              <a:t>Isus.</a:t>
            </a:r>
          </a:p>
          <a:p>
            <a:pPr marL="630238" lvl="1" indent="-342900">
              <a:buClr>
                <a:schemeClr val="accent4">
                  <a:lumMod val="50000"/>
                </a:schemeClr>
              </a:buClr>
              <a:buFont typeface="Webdings" panose="05030102010509060703" pitchFamily="18" charset="2"/>
              <a:buChar char=""/>
            </a:pPr>
            <a:r>
              <a:rPr lang="ro-RO" sz="2000" b="1" dirty="0" smtClean="0">
                <a:solidFill>
                  <a:schemeClr val="tx1"/>
                </a:solidFill>
              </a:rPr>
              <a:t>Îmbrăcaţi </a:t>
            </a:r>
            <a:r>
              <a:rPr lang="ro-RO" sz="2000" b="1" dirty="0">
                <a:solidFill>
                  <a:schemeClr val="tx1"/>
                </a:solidFill>
              </a:rPr>
              <a:t>în </a:t>
            </a:r>
            <a:r>
              <a:rPr lang="ro-RO" sz="2000" b="1" dirty="0" smtClean="0">
                <a:solidFill>
                  <a:schemeClr val="tx1"/>
                </a:solidFill>
              </a:rPr>
              <a:t>nemurire.</a:t>
            </a:r>
            <a:endParaRPr lang="ro-RO" sz="20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09792D5-C3F2-4197-8857-A031E8BDBF2A}"/>
              </a:ext>
            </a:extLst>
          </p:cNvPr>
          <p:cNvSpPr txBox="1"/>
          <p:nvPr/>
        </p:nvSpPr>
        <p:spPr>
          <a:xfrm>
            <a:off x="0" y="353674"/>
            <a:ext cx="27949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Reîntoarcerea lui Isus pe pământ nu este o doctrină exclusivă a Noului Testament.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La fel cum Pavel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şi ceilalţi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autori ai Noului Testament, vechii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profeţi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deja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anunţau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că Dumnezeu va pune punct istoriei acestei lumi.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Aceasta este astăzi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„fericita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noastră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1850"/>
                  </a:glow>
                </a:effectLst>
              </a:rPr>
              <a:t>nădejde”.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38185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9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2767CA2-65D8-4DD6-9EF9-99EDDB5865B0}"/>
              </a:ext>
            </a:extLst>
          </p:cNvPr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800" b="1" spc="30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rgbClr val="0041C4"/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 ZI </a:t>
            </a:r>
            <a:r>
              <a:rPr lang="ro-RO" sz="4800" b="1" spc="30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rgbClr val="0041C4"/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 </a:t>
            </a:r>
            <a:r>
              <a:rPr lang="ro-RO" sz="4800" b="1" spc="30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rgbClr val="0041C4"/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JUDECATĂ</a:t>
            </a:r>
            <a:endParaRPr lang="ro-RO" sz="4800" b="1" spc="300">
              <a:ln w="24500" cmpd="dbl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rgbClr val="0041C4"/>
                  </a:gs>
                  <a:gs pos="100000">
                    <a:srgbClr val="002060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A84E64C-64C4-4B7F-BA48-1DC2B19E19DE}"/>
              </a:ext>
            </a:extLst>
          </p:cNvPr>
          <p:cNvSpPr/>
          <p:nvPr/>
        </p:nvSpPr>
        <p:spPr>
          <a:xfrm>
            <a:off x="1" y="71189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 vine, </a:t>
            </a:r>
            <a:r>
              <a:rPr lang="ro-RO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vine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să judece pământul. El va judeca lumea cu dreptate,</a:t>
            </a:r>
          </a:p>
          <a:p>
            <a:pPr algn="ctr"/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şi popoarele după credincioşia Lui.”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(Psalmi 96:13)</a:t>
            </a:r>
            <a:endParaRPr lang="ro-RO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58939C4-1F92-40AE-988E-2A8ECBF5C86E}"/>
              </a:ext>
            </a:extLst>
          </p:cNvPr>
          <p:cNvSpPr txBox="1"/>
          <p:nvPr/>
        </p:nvSpPr>
        <p:spPr>
          <a:xfrm>
            <a:off x="0" y="13582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general, cea de-a Doua Venire se prezintă în Vechiul Testament ca </a:t>
            </a:r>
            <a:r>
              <a:rPr lang="ro-RO" sz="2000" b="1" dirty="0" smtClean="0"/>
              <a:t>„ziua </a:t>
            </a:r>
            <a:r>
              <a:rPr lang="ro-RO" sz="2000" b="1" dirty="0" smtClean="0"/>
              <a:t>Domnului” (Ezechiel 30:3). Această </a:t>
            </a:r>
            <a:r>
              <a:rPr lang="ro-RO" sz="2000" b="1" dirty="0"/>
              <a:t>zi este văzută diferit, de persoane diferite: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15DED41-5798-47A4-BAB7-E2C69EDBE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29533636"/>
              </p:ext>
            </p:extLst>
          </p:nvPr>
        </p:nvGraphicFramePr>
        <p:xfrm>
          <a:off x="245852" y="2266406"/>
          <a:ext cx="8652294" cy="421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6283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282171-7CF3-4931-A122-50C0F2DC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FC282171-7CF3-4931-A122-50C0F2DC7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FC282171-7CF3-4931-A122-50C0F2DC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FC282171-7CF3-4931-A122-50C0F2DC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625C93-5365-422F-B07F-4B2639726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30625C93-5365-422F-B07F-4B2639726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30625C93-5365-422F-B07F-4B2639726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30625C93-5365-422F-B07F-4B2639726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98FC2-4CC3-4D09-9F2C-DDFCE501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DD698FC2-4CC3-4D09-9F2C-DDFCE501F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DD698FC2-4CC3-4D09-9F2C-DDFCE501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DD698FC2-4CC3-4D09-9F2C-DDFCE501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9FF47A-8F14-4752-B080-A98177E8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2E9FF47A-8F14-4752-B080-A98177E88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2E9FF47A-8F14-4752-B080-A98177E8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2E9FF47A-8F14-4752-B080-A98177E8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962F412-4460-433E-BE3C-1B63EF52C186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39000">
                      <a:srgbClr val="B39175"/>
                    </a:gs>
                    <a:gs pos="90000">
                      <a:srgbClr val="433325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 </a:t>
            </a:r>
            <a:r>
              <a:rPr lang="ro-RO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39000">
                      <a:srgbClr val="B39175"/>
                    </a:gs>
                    <a:gs pos="90000">
                      <a:srgbClr val="433325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RĂMÂNE </a:t>
            </a:r>
            <a:r>
              <a:rPr lang="ro-RO" sz="4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39000">
                      <a:srgbClr val="B39175"/>
                    </a:gs>
                    <a:gs pos="90000">
                      <a:srgbClr val="433325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AICI</a:t>
            </a:r>
            <a:endParaRPr lang="ro-RO" sz="44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39000">
                    <a:srgbClr val="B39175"/>
                  </a:gs>
                  <a:gs pos="90000">
                    <a:srgbClr val="433325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3EDB29F-F18B-4C82-B24E-4144381CADDE}"/>
              </a:ext>
            </a:extLst>
          </p:cNvPr>
          <p:cNvSpPr/>
          <p:nvPr/>
        </p:nvSpPr>
        <p:spPr>
          <a:xfrm>
            <a:off x="1" y="705308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„Atunci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ferul, lutul, arama, argintul şi aurul s-au sfărâmat împreună şi s-au făcut ca pleava din arie vara; le-a luat vântul, şi nici urmă nu s-a mai găsit din ele. Dar piatra, care sfărâmase chipul, s-a făcut un munte mare, şi a umplut tot pământul.”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2:35)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1391381-9680-48F5-8112-0F95F6084A8C}"/>
              </a:ext>
            </a:extLst>
          </p:cNvPr>
          <p:cNvSpPr txBox="1"/>
          <p:nvPr/>
        </p:nvSpPr>
        <p:spPr>
          <a:xfrm>
            <a:off x="4606504" y="2174207"/>
            <a:ext cx="4364966" cy="4632037"/>
          </a:xfrm>
          <a:prstGeom prst="rect">
            <a:avLst/>
          </a:prstGeom>
          <a:solidFill>
            <a:srgbClr val="36BDC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Când va veni Isus, ce va rămâne din tot ce există în această lume?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Odată strâns </a:t>
            </a:r>
            <a:r>
              <a:rPr lang="ro-RO" sz="2000" b="1" dirty="0" smtClean="0"/>
              <a:t>şi </a:t>
            </a:r>
            <a:r>
              <a:rPr lang="ro-RO" sz="2000" b="1" dirty="0"/>
              <a:t>ales grâul</a:t>
            </a:r>
            <a:r>
              <a:rPr lang="ro-RO" sz="2000" b="1" dirty="0" smtClean="0"/>
              <a:t>, acesta </a:t>
            </a:r>
            <a:r>
              <a:rPr lang="ro-RO" sz="2000" b="1" dirty="0"/>
              <a:t>era aruncat cu o furcă. Grâul cădea la pământ, iar restul (neghina) era purtat de vânt.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Când Isus se va întoarce, tot ceea ce este în această lume va dispărea. </a:t>
            </a:r>
            <a:r>
              <a:rPr lang="ro-RO" sz="2000" b="1" dirty="0" smtClean="0"/>
              <a:t>Împărăţia </a:t>
            </a:r>
            <a:r>
              <a:rPr lang="ro-RO" sz="2000" b="1" dirty="0"/>
              <a:t>lui Dumnezeu este ceva total nou </a:t>
            </a:r>
            <a:r>
              <a:rPr lang="ro-RO" sz="2000" b="1" dirty="0" smtClean="0"/>
              <a:t>şi </a:t>
            </a:r>
            <a:r>
              <a:rPr lang="ro-RO" sz="2000" b="1" dirty="0"/>
              <a:t>diferit. Nu are nimic de a face cu vechea noastră lume.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Sunt doar două alternative: a trăi </a:t>
            </a:r>
            <a:r>
              <a:rPr lang="ro-RO" sz="2000" b="1" dirty="0" smtClean="0"/>
              <a:t>veşnic </a:t>
            </a:r>
            <a:r>
              <a:rPr lang="ro-RO" sz="2000" b="1" dirty="0"/>
              <a:t>cu Isus sau a dispărea asemenea neghinei.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E83E994-9123-40A7-B8E8-3C41FEE04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5" y="2002945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6ADF7D-E64E-40DC-A791-052FBD515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107" y="2002945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AB59FB3-FF72-43DF-9243-0FC80ACF3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" y="3612794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077FE06-96CE-4F7F-9E41-903119987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108" y="3612794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5BB06C3-240F-4045-9FAE-ECD6D0296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" y="5222644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A07FB57-A06A-4CFC-B58F-5F87EAB4A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109" y="5222643"/>
            <a:ext cx="1955321" cy="146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463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6A9E5BF-E990-465C-8A50-340D7C9D4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423" y="1425743"/>
            <a:ext cx="2288876" cy="1716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026F8B9-2DEB-41E8-B8FF-80FCCF93C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2" b="2767"/>
          <a:stretch/>
        </p:blipFill>
        <p:spPr>
          <a:xfrm>
            <a:off x="6656724" y="1460056"/>
            <a:ext cx="2380444" cy="3003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31609EF-6785-44C0-BC93-3F623B6D8059}"/>
              </a:ext>
            </a:extLst>
          </p:cNvPr>
          <p:cNvSpPr/>
          <p:nvPr/>
        </p:nvSpPr>
        <p:spPr>
          <a:xfrm>
            <a:off x="0" y="0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l"/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ro-RO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DOUA </a:t>
            </a:r>
            <a:r>
              <a:rPr lang="ro-RO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VENIRE ACUM</a:t>
            </a:r>
            <a:endParaRPr lang="ro-RO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1E033F9-C285-457F-9044-3B1AAC221522}"/>
              </a:ext>
            </a:extLst>
          </p:cNvPr>
          <p:cNvSpPr/>
          <p:nvPr/>
        </p:nvSpPr>
        <p:spPr>
          <a:xfrm>
            <a:off x="905773" y="656302"/>
            <a:ext cx="733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3D4513"/>
                </a:solidFill>
                <a:latin typeface="Comic Sans MS" panose="030F0702030302020204" pitchFamily="66" charset="0"/>
              </a:rPr>
              <a:t>„aşteptând </a:t>
            </a:r>
            <a:r>
              <a:rPr lang="ro-RO" b="1" dirty="0" smtClean="0">
                <a:solidFill>
                  <a:srgbClr val="3D4513"/>
                </a:solidFill>
                <a:latin typeface="Comic Sans MS" panose="030F0702030302020204" pitchFamily="66" charset="0"/>
              </a:rPr>
              <a:t>fericita noastră nădejde şi arătarea slavei marelui nostru Dumnezeu şi Mântuitor Isus Hristos.” </a:t>
            </a:r>
            <a:r>
              <a:rPr lang="ro-RO" sz="1600" b="1" dirty="0" smtClean="0">
                <a:solidFill>
                  <a:srgbClr val="3D4513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dirty="0" err="1" smtClean="0">
                <a:solidFill>
                  <a:srgbClr val="3D4513"/>
                </a:solidFill>
                <a:latin typeface="Comic Sans MS" panose="030F0702030302020204" pitchFamily="66" charset="0"/>
              </a:rPr>
              <a:t>Tit</a:t>
            </a:r>
            <a:r>
              <a:rPr lang="ro-RO" sz="1600" b="1" dirty="0" smtClean="0">
                <a:solidFill>
                  <a:srgbClr val="3D4513"/>
                </a:solidFill>
                <a:latin typeface="Comic Sans MS" panose="030F0702030302020204" pitchFamily="66" charset="0"/>
              </a:rPr>
              <a:t> 2:13)</a:t>
            </a:r>
            <a:endParaRPr lang="ro-RO" sz="1600" b="1" dirty="0">
              <a:solidFill>
                <a:srgbClr val="3D451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538CE2-16FC-47DF-B55C-893B4BC3D654}"/>
              </a:ext>
            </a:extLst>
          </p:cNvPr>
          <p:cNvSpPr txBox="1"/>
          <p:nvPr/>
        </p:nvSpPr>
        <p:spPr>
          <a:xfrm>
            <a:off x="83389" y="1302633"/>
            <a:ext cx="448861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Cei care cred că am apărut la întâmplare, prevestesc o autodistrugere </a:t>
            </a:r>
            <a:r>
              <a:rPr lang="ro-RO" sz="2000" b="1"/>
              <a:t>viitoare </a:t>
            </a:r>
            <a:r>
              <a:rPr lang="ro-RO" sz="2000" b="1" smtClean="0"/>
              <a:t>(mai </a:t>
            </a:r>
            <a:r>
              <a:rPr lang="ro-RO" sz="2000" b="1"/>
              <a:t>mult sau mai </a:t>
            </a:r>
            <a:r>
              <a:rPr lang="ro-RO" sz="2000" b="1" smtClean="0"/>
              <a:t>puţin </a:t>
            </a:r>
            <a:r>
              <a:rPr lang="ro-RO" sz="2000" b="1" smtClean="0"/>
              <a:t>îndepărtată</a:t>
            </a:r>
            <a:r>
              <a:rPr lang="ro-RO" sz="2000" b="1" smtClean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Biblia</a:t>
            </a:r>
            <a:r>
              <a:rPr lang="ro-RO" sz="2000" b="1"/>
              <a:t>, </a:t>
            </a:r>
            <a:r>
              <a:rPr lang="ro-RO" sz="2000" b="1" smtClean="0"/>
              <a:t>totuşi</a:t>
            </a:r>
            <a:r>
              <a:rPr lang="ro-RO" sz="2000" b="1"/>
              <a:t>, ne spune că </a:t>
            </a:r>
            <a:r>
              <a:rPr lang="ro-RO" sz="2000" b="1" smtClean="0"/>
              <a:t>acelaşi </a:t>
            </a:r>
            <a:r>
              <a:rPr lang="ro-RO" sz="2000" b="1"/>
              <a:t>care ne-a creat </a:t>
            </a:r>
            <a:r>
              <a:rPr lang="ro-RO" sz="2000" b="1" smtClean="0"/>
              <a:t>şi </a:t>
            </a:r>
            <a:r>
              <a:rPr lang="ro-RO" sz="2000" b="1"/>
              <a:t>ne-a răscumpărat va veni să ne caute, dând </a:t>
            </a:r>
            <a:r>
              <a:rPr lang="ro-RO" sz="2000" b="1" smtClean="0"/>
              <a:t>naştere </a:t>
            </a:r>
            <a:r>
              <a:rPr lang="ro-RO" sz="2000" b="1"/>
              <a:t>unui viitor glorios</a:t>
            </a:r>
            <a:r>
              <a:rPr lang="ro-RO" sz="2000" b="1"/>
              <a:t>, </a:t>
            </a:r>
            <a:r>
              <a:rPr lang="ro-RO" sz="2000" b="1" smtClean="0"/>
              <a:t>veşnic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E162A69-1567-44CB-811C-BFDC3169A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820" y="4847465"/>
            <a:ext cx="2520791" cy="188114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9324C4B-FDA1-4637-8AA6-50112888C7FE}"/>
              </a:ext>
            </a:extLst>
          </p:cNvPr>
          <p:cNvSpPr/>
          <p:nvPr/>
        </p:nvSpPr>
        <p:spPr>
          <a:xfrm>
            <a:off x="3010996" y="3462133"/>
            <a:ext cx="35313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Aşteptarea </a:t>
            </a:r>
            <a:r>
              <a:rPr lang="ro-RO" sz="2000" b="1" dirty="0"/>
              <a:t>acelui moment trebuie să </a:t>
            </a:r>
            <a:r>
              <a:rPr lang="ro-RO" sz="2000" b="1" dirty="0" smtClean="0"/>
              <a:t>influenţeze viaţa </a:t>
            </a:r>
            <a:r>
              <a:rPr lang="ro-RO" sz="2000" b="1" dirty="0"/>
              <a:t>noastră de acum.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 În închisoare, </a:t>
            </a:r>
            <a:r>
              <a:rPr lang="ro-RO" sz="2000" b="1" dirty="0" smtClean="0"/>
              <a:t>aşteptând </a:t>
            </a:r>
            <a:r>
              <a:rPr lang="ro-RO" sz="2000" b="1" dirty="0"/>
              <a:t>moartea, Pavel avea pace. Era sigur că îi era păstrată </a:t>
            </a:r>
            <a:r>
              <a:rPr lang="ro-RO" sz="2000" b="1" dirty="0" smtClean="0"/>
              <a:t>„cununa </a:t>
            </a:r>
            <a:r>
              <a:rPr lang="ro-RO" sz="2000" b="1" dirty="0" smtClean="0"/>
              <a:t>neprihănirii” (2 Timotei 4:6-8).</a:t>
            </a:r>
            <a:endParaRPr lang="ro-RO" sz="20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2A1BAC3-B99E-4711-A749-32D11179124A}"/>
              </a:ext>
            </a:extLst>
          </p:cNvPr>
          <p:cNvSpPr/>
          <p:nvPr/>
        </p:nvSpPr>
        <p:spPr>
          <a:xfrm>
            <a:off x="166779" y="5805979"/>
            <a:ext cx="6208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 ne </a:t>
            </a:r>
            <a:r>
              <a:rPr lang="ro-RO" sz="2000" b="1" smtClean="0"/>
              <a:t>aţinti </a:t>
            </a:r>
            <a:r>
              <a:rPr lang="ro-RO" sz="2000" b="1"/>
              <a:t>privirea asupra viitorului nostru glorios </a:t>
            </a:r>
            <a:r>
              <a:rPr lang="ro-RO" sz="2000" b="1" smtClean="0"/>
              <a:t>micşorează dificultăţile </a:t>
            </a:r>
            <a:r>
              <a:rPr lang="ro-RO" sz="2000" b="1"/>
              <a:t>acestei </a:t>
            </a:r>
            <a:r>
              <a:rPr lang="ro-RO" sz="2000" b="1" smtClean="0"/>
              <a:t>vieţi şi </a:t>
            </a:r>
            <a:r>
              <a:rPr lang="ro-RO" sz="2000" b="1"/>
              <a:t>ne ajută să le înfruntăm cu </a:t>
            </a:r>
            <a:r>
              <a:rPr lang="ro-RO" sz="2000" b="1" smtClean="0"/>
              <a:t>speranţă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D4E38B8-59F2-4098-BE52-F79C9170C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79" y="3652979"/>
            <a:ext cx="2793577" cy="2091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02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DF6EA6F-2C39-4C35-90B2-3BCCAF07E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54" y="34506"/>
            <a:ext cx="2331050" cy="131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77251E3-491A-445D-9F89-9FB4C0016C1B}"/>
              </a:ext>
            </a:extLst>
          </p:cNvPr>
          <p:cNvSpPr/>
          <p:nvPr/>
        </p:nvSpPr>
        <p:spPr>
          <a:xfrm>
            <a:off x="2579299" y="0"/>
            <a:ext cx="656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5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4">
                      <a:lumMod val="75000"/>
                      <a:alpha val="30000"/>
                    </a:schemeClr>
                  </a:glow>
                </a:effectLst>
              </a:rPr>
              <a:t>CUM VA </a:t>
            </a:r>
            <a:r>
              <a:rPr lang="ro-RO" sz="4400" b="1" spc="5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4">
                      <a:lumMod val="75000"/>
                      <a:alpha val="30000"/>
                    </a:schemeClr>
                  </a:glow>
                </a:effectLst>
              </a:rPr>
              <a:t>VENI </a:t>
            </a:r>
            <a:r>
              <a:rPr lang="ro-RO" sz="4400" b="1" spc="5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4">
                      <a:lumMod val="75000"/>
                      <a:alpha val="30000"/>
                    </a:schemeClr>
                  </a:glow>
                </a:effectLst>
              </a:rPr>
              <a:t>ISUS</a:t>
            </a:r>
            <a:endParaRPr lang="ro-RO" sz="4400" b="1" spc="5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4">
                    <a:lumMod val="75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651D16A-70B2-4689-B83D-0304EBA6BDF7}"/>
              </a:ext>
            </a:extLst>
          </p:cNvPr>
          <p:cNvSpPr/>
          <p:nvPr/>
        </p:nvSpPr>
        <p:spPr>
          <a:xfrm>
            <a:off x="2963174" y="600880"/>
            <a:ext cx="577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„Atunci </a:t>
            </a:r>
            <a:r>
              <a:rPr lang="ro-RO" b="1" dirty="0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vor vedea pe Fiul omului venind pe un nor cu putere şi slavă mare.” </a:t>
            </a:r>
            <a:r>
              <a:rPr lang="ro-RO" sz="1600" b="1" dirty="0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Luca </a:t>
            </a:r>
            <a:r>
              <a:rPr lang="ro-RO" sz="1600" b="1" dirty="0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21:27 (</a:t>
            </a:r>
            <a:r>
              <a:rPr lang="ro-RO" sz="1600" b="1" dirty="0" err="1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QuickBible</a:t>
            </a:r>
            <a:r>
              <a:rPr lang="ro-RO" sz="1600" b="1" dirty="0" smtClean="0">
                <a:solidFill>
                  <a:srgbClr val="FE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FED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A6F076B-ED62-4DD3-84EF-329F84439888}"/>
              </a:ext>
            </a:extLst>
          </p:cNvPr>
          <p:cNvSpPr txBox="1"/>
          <p:nvPr/>
        </p:nvSpPr>
        <p:spPr>
          <a:xfrm>
            <a:off x="677174" y="1247211"/>
            <a:ext cx="778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Deşi</a:t>
            </a:r>
            <a:r>
              <a:rPr lang="ro-RO" sz="2000" b="1"/>
              <a:t>, uneori, se </a:t>
            </a:r>
            <a:r>
              <a:rPr lang="ro-RO" sz="2000" b="1" smtClean="0"/>
              <a:t>vorbeşte </a:t>
            </a:r>
            <a:r>
              <a:rPr lang="ro-RO" sz="2000" b="1"/>
              <a:t>despre o venire spirituală, sau o răpire secretă, adevărul e că Biblia prezintă cea de-a Doua Venire a lui Isus ca un act fizic, vizibil </a:t>
            </a:r>
            <a:r>
              <a:rPr lang="ro-RO" sz="2000" b="1" smtClean="0"/>
              <a:t>şi </a:t>
            </a:r>
            <a:r>
              <a:rPr lang="ro-RO" sz="2000" b="1" smtClean="0"/>
              <a:t>zgomotos</a:t>
            </a:r>
            <a:r>
              <a:rPr lang="ro-RO" sz="2000" b="1" smtClean="0"/>
              <a:t>!</a:t>
            </a:r>
            <a:endParaRPr lang="ro-RO" sz="2000" b="1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74A30762-B069-4F21-9B90-1BEC82A82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24972080"/>
              </p:ext>
            </p:extLst>
          </p:nvPr>
        </p:nvGraphicFramePr>
        <p:xfrm>
          <a:off x="103517" y="2270285"/>
          <a:ext cx="8936966" cy="455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551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C0E03C-F360-4A3D-8F4F-46866031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70C0E03C-F360-4A3D-8F4F-46866031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70C0E03C-F360-4A3D-8F4F-46866031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70C0E03C-F360-4A3D-8F4F-46866031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70C0E03C-F360-4A3D-8F4F-46866031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69495-1B6D-4510-AA5C-9F5FAF4E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56C69495-1B6D-4510-AA5C-9F5FAF4E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56C69495-1B6D-4510-AA5C-9F5FAF4E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56C69495-1B6D-4510-AA5C-9F5FAF4E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56C69495-1B6D-4510-AA5C-9F5FAF4E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47387C-95CF-4601-915A-415B185F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CB47387C-95CF-4601-915A-415B185F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CB47387C-95CF-4601-915A-415B185F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CB47387C-95CF-4601-915A-415B185F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CB47387C-95CF-4601-915A-415B185F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32EF4D-37A1-4D3E-A920-1A077BB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AC32EF4D-37A1-4D3E-A920-1A077BB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AC32EF4D-37A1-4D3E-A920-1A077BB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AC32EF4D-37A1-4D3E-A920-1A077BB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AC32EF4D-37A1-4D3E-A920-1A077BB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15AE26-F751-42AC-B30B-FA414FA4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7115AE26-F751-42AC-B30B-FA414FA4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7115AE26-F751-42AC-B30B-FA414FA4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115AE26-F751-42AC-B30B-FA414FA4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7115AE26-F751-42AC-B30B-FA414FA45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5A5031-032F-41C9-ACE0-FEE6422A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585A5031-032F-41C9-ACE0-FEE6422A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585A5031-032F-41C9-ACE0-FEE6422A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585A5031-032F-41C9-ACE0-FEE6422A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585A5031-032F-41C9-ACE0-FEE6422A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5DB9B6-9D22-45BC-983F-00C5931A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E35DB9B6-9D22-45BC-983F-00C5931A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E35DB9B6-9D22-45BC-983F-00C5931A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E35DB9B6-9D22-45BC-983F-00C5931A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E35DB9B6-9D22-45BC-983F-00C5931A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14B92-A599-4934-BE05-2D988CE0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AD814B92-A599-4934-BE05-2D988CE0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AD814B92-A599-4934-BE05-2D988CE0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AD814B92-A599-4934-BE05-2D988CE0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AD814B92-A599-4934-BE05-2D988CE0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24C960-580E-4BCC-BC39-B3703482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6324C960-580E-4BCC-BC39-B3703482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dgm id="{6324C960-580E-4BCC-BC39-B3703482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6324C960-580E-4BCC-BC39-B3703482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6324C960-580E-4BCC-BC39-B3703482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DAEB-EB15-40AD-BD7E-3DBE87C4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81CCDAEB-EB15-40AD-BD7E-3DBE87C4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81CCDAEB-EB15-40AD-BD7E-3DBE87C4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81CCDAEB-EB15-40AD-BD7E-3DBE87C4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81CCDAEB-EB15-40AD-BD7E-3DBE87C4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889474-1C11-4766-BDAF-32620504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4889474-1C11-4766-BDAF-32620504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graphicEl>
                                              <a:dgm id="{34889474-1C11-4766-BDAF-32620504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34889474-1C11-4766-BDAF-32620504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34889474-1C11-4766-BDAF-326205044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AAF9F0-676C-4421-A423-542864FB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A4AAF9F0-676C-4421-A423-542864FB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A4AAF9F0-676C-4421-A423-542864FB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A4AAF9F0-676C-4421-A423-542864FB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A4AAF9F0-676C-4421-A423-542864FB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0A4E7-38F7-46A5-A2C4-EFA2A632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1580A4E7-38F7-46A5-A2C4-EFA2A632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graphicEl>
                                              <a:dgm id="{1580A4E7-38F7-46A5-A2C4-EFA2A632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1580A4E7-38F7-46A5-A2C4-EFA2A632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>
                                            <p:graphicEl>
                                              <a:dgm id="{1580A4E7-38F7-46A5-A2C4-EFA2A632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737856-67E4-4A79-8FC2-90F6989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2F737856-67E4-4A79-8FC2-90F6989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2F737856-67E4-4A79-8FC2-90F6989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graphicEl>
                                              <a:dgm id="{2F737856-67E4-4A79-8FC2-90F6989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2F737856-67E4-4A79-8FC2-90F6989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AE54F7-3DE9-4384-B1AD-9FF0EB94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4CAE54F7-3DE9-4384-B1AD-9FF0EB94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4CAE54F7-3DE9-4384-B1AD-9FF0EB94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graphicEl>
                                              <a:dgm id="{4CAE54F7-3DE9-4384-B1AD-9FF0EB94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graphicEl>
                                              <a:dgm id="{4CAE54F7-3DE9-4384-B1AD-9FF0EB94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BB7A702-998B-4758-B448-425D7A41BE76}"/>
              </a:ext>
            </a:extLst>
          </p:cNvPr>
          <p:cNvGrpSpPr/>
          <p:nvPr/>
        </p:nvGrpSpPr>
        <p:grpSpPr>
          <a:xfrm>
            <a:off x="1336717" y="5037523"/>
            <a:ext cx="4497705" cy="1766171"/>
            <a:chOff x="1395559" y="5036430"/>
            <a:chExt cx="4497705" cy="1766171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03F5848E-E14D-407D-9397-E6C2B8743349}"/>
                </a:ext>
              </a:extLst>
            </p:cNvPr>
            <p:cNvSpPr/>
            <p:nvPr/>
          </p:nvSpPr>
          <p:spPr>
            <a:xfrm>
              <a:off x="2321928" y="5914854"/>
              <a:ext cx="3571336" cy="887747"/>
            </a:xfrm>
            <a:custGeom>
              <a:avLst/>
              <a:gdLst>
                <a:gd name="connsiteX0" fmla="*/ 0 w 3341435"/>
                <a:gd name="connsiteY0" fmla="*/ 147961 h 887747"/>
                <a:gd name="connsiteX1" fmla="*/ 147961 w 3341435"/>
                <a:gd name="connsiteY1" fmla="*/ 0 h 887747"/>
                <a:gd name="connsiteX2" fmla="*/ 3193474 w 3341435"/>
                <a:gd name="connsiteY2" fmla="*/ 0 h 887747"/>
                <a:gd name="connsiteX3" fmla="*/ 3341435 w 3341435"/>
                <a:gd name="connsiteY3" fmla="*/ 147961 h 887747"/>
                <a:gd name="connsiteX4" fmla="*/ 3341435 w 3341435"/>
                <a:gd name="connsiteY4" fmla="*/ 739786 h 887747"/>
                <a:gd name="connsiteX5" fmla="*/ 3193474 w 3341435"/>
                <a:gd name="connsiteY5" fmla="*/ 887747 h 887747"/>
                <a:gd name="connsiteX6" fmla="*/ 147961 w 3341435"/>
                <a:gd name="connsiteY6" fmla="*/ 887747 h 887747"/>
                <a:gd name="connsiteX7" fmla="*/ 0 w 3341435"/>
                <a:gd name="connsiteY7" fmla="*/ 739786 h 887747"/>
                <a:gd name="connsiteX8" fmla="*/ 0 w 3341435"/>
                <a:gd name="connsiteY8" fmla="*/ 147961 h 88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1435" h="887747">
                  <a:moveTo>
                    <a:pt x="0" y="147961"/>
                  </a:moveTo>
                  <a:cubicBezTo>
                    <a:pt x="0" y="66244"/>
                    <a:pt x="66244" y="0"/>
                    <a:pt x="147961" y="0"/>
                  </a:cubicBezTo>
                  <a:lnTo>
                    <a:pt x="3193474" y="0"/>
                  </a:lnTo>
                  <a:cubicBezTo>
                    <a:pt x="3275191" y="0"/>
                    <a:pt x="3341435" y="66244"/>
                    <a:pt x="3341435" y="147961"/>
                  </a:cubicBezTo>
                  <a:lnTo>
                    <a:pt x="3341435" y="739786"/>
                  </a:lnTo>
                  <a:cubicBezTo>
                    <a:pt x="3341435" y="821503"/>
                    <a:pt x="3275191" y="887747"/>
                    <a:pt x="3193474" y="887747"/>
                  </a:cubicBezTo>
                  <a:lnTo>
                    <a:pt x="147961" y="887747"/>
                  </a:lnTo>
                  <a:cubicBezTo>
                    <a:pt x="66244" y="887747"/>
                    <a:pt x="0" y="821503"/>
                    <a:pt x="0" y="739786"/>
                  </a:cubicBezTo>
                  <a:lnTo>
                    <a:pt x="0" y="14796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0607" tIns="119536" rIns="119536" bIns="11953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dirty="0">
                  <a:solidFill>
                    <a:schemeClr val="tx1"/>
                  </a:solidFill>
                </a:rPr>
                <a:t>Cei care au murit în Hristos, vor învia î</a:t>
              </a:r>
              <a:r>
                <a:rPr lang="ro-RO" sz="2000" b="1" dirty="0">
                  <a:solidFill>
                    <a:schemeClr val="tx1"/>
                  </a:solidFill>
                </a:rPr>
                <a:t>ntr-un corp nedegradabil.</a:t>
              </a:r>
              <a:endParaRPr lang="ro-RO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76E2F5CA-0525-428E-BC87-BEBF0550B3E1}"/>
                </a:ext>
              </a:extLst>
            </p:cNvPr>
            <p:cNvSpPr/>
            <p:nvPr/>
          </p:nvSpPr>
          <p:spPr>
            <a:xfrm>
              <a:off x="1395559" y="5036430"/>
              <a:ext cx="1549112" cy="1549003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-44147" t="-82274" r="-11972" b="-13143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CE1570F5-8F98-4123-8186-6A8F5D83B34B}"/>
              </a:ext>
            </a:extLst>
          </p:cNvPr>
          <p:cNvGrpSpPr/>
          <p:nvPr/>
        </p:nvGrpSpPr>
        <p:grpSpPr>
          <a:xfrm>
            <a:off x="3077120" y="3873036"/>
            <a:ext cx="4965538" cy="1867123"/>
            <a:chOff x="3077120" y="3873036"/>
            <a:chExt cx="4965538" cy="186712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A73F5FF1-6002-4A58-AB52-CFB374AB3E5B}"/>
                </a:ext>
              </a:extLst>
            </p:cNvPr>
            <p:cNvSpPr/>
            <p:nvPr/>
          </p:nvSpPr>
          <p:spPr>
            <a:xfrm>
              <a:off x="3675078" y="5333645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AC213178-7D7F-48FB-84E6-93421C3BF7F2}"/>
                </a:ext>
              </a:extLst>
            </p:cNvPr>
            <p:cNvSpPr/>
            <p:nvPr/>
          </p:nvSpPr>
          <p:spPr>
            <a:xfrm>
              <a:off x="3383070" y="5474214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890990"/>
                <a:satOff val="-3707"/>
                <a:lumOff val="873"/>
                <a:alphaOff val="0"/>
              </a:schemeClr>
            </a:lnRef>
            <a:fillRef idx="1">
              <a:schemeClr val="accent4">
                <a:hueOff val="890990"/>
                <a:satOff val="-3707"/>
                <a:lumOff val="873"/>
                <a:alphaOff val="0"/>
              </a:schemeClr>
            </a:fillRef>
            <a:effectRef idx="2">
              <a:schemeClr val="accent4">
                <a:hueOff val="890990"/>
                <a:satOff val="-3707"/>
                <a:lumOff val="8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B4A19CF9-0A6C-4A91-B6D5-BBC03F378C55}"/>
                </a:ext>
              </a:extLst>
            </p:cNvPr>
            <p:cNvSpPr/>
            <p:nvPr/>
          </p:nvSpPr>
          <p:spPr>
            <a:xfrm>
              <a:off x="3077120" y="5585248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1781980"/>
                <a:satOff val="-7414"/>
                <a:lumOff val="1747"/>
                <a:alphaOff val="0"/>
              </a:schemeClr>
            </a:lnRef>
            <a:fillRef idx="1">
              <a:schemeClr val="accent4">
                <a:hueOff val="1781980"/>
                <a:satOff val="-7414"/>
                <a:lumOff val="1747"/>
                <a:alphaOff val="0"/>
              </a:schemeClr>
            </a:fillRef>
            <a:effectRef idx="2">
              <a:schemeClr val="accent4">
                <a:hueOff val="1781980"/>
                <a:satOff val="-7414"/>
                <a:lumOff val="17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9B5C9F-63A2-469D-9F8B-3C91ED0824E1}"/>
                </a:ext>
              </a:extLst>
            </p:cNvPr>
            <p:cNvSpPr/>
            <p:nvPr/>
          </p:nvSpPr>
          <p:spPr>
            <a:xfrm>
              <a:off x="4471322" y="4751461"/>
              <a:ext cx="3571336" cy="895927"/>
            </a:xfrm>
            <a:custGeom>
              <a:avLst/>
              <a:gdLst>
                <a:gd name="connsiteX0" fmla="*/ 0 w 3341435"/>
                <a:gd name="connsiteY0" fmla="*/ 149324 h 895927"/>
                <a:gd name="connsiteX1" fmla="*/ 149324 w 3341435"/>
                <a:gd name="connsiteY1" fmla="*/ 0 h 895927"/>
                <a:gd name="connsiteX2" fmla="*/ 3192111 w 3341435"/>
                <a:gd name="connsiteY2" fmla="*/ 0 h 895927"/>
                <a:gd name="connsiteX3" fmla="*/ 3341435 w 3341435"/>
                <a:gd name="connsiteY3" fmla="*/ 149324 h 895927"/>
                <a:gd name="connsiteX4" fmla="*/ 3341435 w 3341435"/>
                <a:gd name="connsiteY4" fmla="*/ 746603 h 895927"/>
                <a:gd name="connsiteX5" fmla="*/ 3192111 w 3341435"/>
                <a:gd name="connsiteY5" fmla="*/ 895927 h 895927"/>
                <a:gd name="connsiteX6" fmla="*/ 149324 w 3341435"/>
                <a:gd name="connsiteY6" fmla="*/ 895927 h 895927"/>
                <a:gd name="connsiteX7" fmla="*/ 0 w 3341435"/>
                <a:gd name="connsiteY7" fmla="*/ 746603 h 895927"/>
                <a:gd name="connsiteX8" fmla="*/ 0 w 3341435"/>
                <a:gd name="connsiteY8" fmla="*/ 149324 h 89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1435" h="895927">
                  <a:moveTo>
                    <a:pt x="0" y="149324"/>
                  </a:moveTo>
                  <a:cubicBezTo>
                    <a:pt x="0" y="66855"/>
                    <a:pt x="66855" y="0"/>
                    <a:pt x="149324" y="0"/>
                  </a:cubicBezTo>
                  <a:lnTo>
                    <a:pt x="3192111" y="0"/>
                  </a:lnTo>
                  <a:cubicBezTo>
                    <a:pt x="3274580" y="0"/>
                    <a:pt x="3341435" y="66855"/>
                    <a:pt x="3341435" y="149324"/>
                  </a:cubicBezTo>
                  <a:lnTo>
                    <a:pt x="3341435" y="746603"/>
                  </a:lnTo>
                  <a:cubicBezTo>
                    <a:pt x="3341435" y="829072"/>
                    <a:pt x="3274580" y="895927"/>
                    <a:pt x="3192111" y="895927"/>
                  </a:cubicBezTo>
                  <a:lnTo>
                    <a:pt x="149324" y="895927"/>
                  </a:lnTo>
                  <a:cubicBezTo>
                    <a:pt x="66855" y="895927"/>
                    <a:pt x="0" y="829072"/>
                    <a:pt x="0" y="746603"/>
                  </a:cubicBezTo>
                  <a:lnTo>
                    <a:pt x="0" y="14932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2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007" tIns="119936" rIns="119936" bIns="11993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>
                  <a:solidFill>
                    <a:schemeClr val="tx1"/>
                  </a:solidFill>
                </a:rPr>
                <a:t>Cei care vom fi în </a:t>
              </a:r>
              <a:r>
                <a:rPr lang="ro-RO" sz="2000" b="1" kern="1200" smtClean="0">
                  <a:solidFill>
                    <a:schemeClr val="tx1"/>
                  </a:solidFill>
                </a:rPr>
                <a:t>viaţă </a:t>
              </a:r>
              <a:r>
                <a:rPr lang="ro-RO" sz="2000" b="1" kern="1200">
                  <a:solidFill>
                    <a:schemeClr val="tx1"/>
                  </a:solidFill>
                </a:rPr>
                <a:t>când El va reveni, vom fi </a:t>
              </a:r>
              <a:r>
                <a:rPr lang="ro-RO" sz="2000" b="1" kern="1200" smtClean="0">
                  <a:solidFill>
                    <a:schemeClr val="tx1"/>
                  </a:solidFill>
                </a:rPr>
                <a:t>transformaţi</a:t>
              </a:r>
              <a:r>
                <a:rPr lang="ro-RO" sz="2000" b="1" kern="1200" smtClean="0">
                  <a:solidFill>
                    <a:schemeClr val="tx1"/>
                  </a:solidFill>
                </a:rPr>
                <a:t>.</a:t>
              </a:r>
              <a:endParaRPr lang="ro-RO" sz="2000" b="1" kern="120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10FC8316-6982-40EC-A4F9-1B095F314530}"/>
                </a:ext>
              </a:extLst>
            </p:cNvPr>
            <p:cNvSpPr/>
            <p:nvPr/>
          </p:nvSpPr>
          <p:spPr>
            <a:xfrm>
              <a:off x="3544952" y="3873036"/>
              <a:ext cx="1549112" cy="1549003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31385" t="1114" r="-2495" b="-1114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5394097"/>
                <a:satOff val="-25103"/>
                <a:lumOff val="-110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7DFBFAFD-18BF-4EE1-9D00-89CCBA729741}"/>
              </a:ext>
            </a:extLst>
          </p:cNvPr>
          <p:cNvGrpSpPr/>
          <p:nvPr/>
        </p:nvGrpSpPr>
        <p:grpSpPr>
          <a:xfrm>
            <a:off x="4531737" y="1279545"/>
            <a:ext cx="4425360" cy="2867854"/>
            <a:chOff x="4531737" y="1279545"/>
            <a:chExt cx="4425360" cy="2867854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0BC9B57E-E538-4C6B-B7DA-A5C4714D9346}"/>
                </a:ext>
              </a:extLst>
            </p:cNvPr>
            <p:cNvSpPr/>
            <p:nvPr/>
          </p:nvSpPr>
          <p:spPr>
            <a:xfrm>
              <a:off x="5077024" y="3706426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2672970"/>
                <a:satOff val="-11121"/>
                <a:lumOff val="2620"/>
                <a:alphaOff val="0"/>
              </a:schemeClr>
            </a:lnRef>
            <a:fillRef idx="1">
              <a:schemeClr val="accent4">
                <a:hueOff val="2672970"/>
                <a:satOff val="-11121"/>
                <a:lumOff val="2620"/>
                <a:alphaOff val="0"/>
              </a:schemeClr>
            </a:fillRef>
            <a:effectRef idx="2">
              <a:schemeClr val="accent4">
                <a:hueOff val="2672970"/>
                <a:satOff val="-11121"/>
                <a:lumOff val="26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29B09125-4C30-457F-93BC-5BCF6AA4A37F}"/>
                </a:ext>
              </a:extLst>
            </p:cNvPr>
            <p:cNvSpPr/>
            <p:nvPr/>
          </p:nvSpPr>
          <p:spPr>
            <a:xfrm>
              <a:off x="4959292" y="3992488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3563960"/>
                <a:satOff val="-14828"/>
                <a:lumOff val="3494"/>
                <a:alphaOff val="0"/>
              </a:schemeClr>
            </a:lnRef>
            <a:fillRef idx="1">
              <a:schemeClr val="accent4">
                <a:hueOff val="3563960"/>
                <a:satOff val="-14828"/>
                <a:lumOff val="3494"/>
                <a:alphaOff val="0"/>
              </a:schemeClr>
            </a:fillRef>
            <a:effectRef idx="2">
              <a:schemeClr val="accent4">
                <a:hueOff val="3563960"/>
                <a:satOff val="-14828"/>
                <a:lumOff val="34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31D7C325-1C5C-4191-A313-66BF037FB24B}"/>
                </a:ext>
              </a:extLst>
            </p:cNvPr>
            <p:cNvSpPr/>
            <p:nvPr/>
          </p:nvSpPr>
          <p:spPr>
            <a:xfrm>
              <a:off x="4875640" y="1553027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4454951"/>
                <a:satOff val="-18535"/>
                <a:lumOff val="4367"/>
                <a:alphaOff val="0"/>
              </a:schemeClr>
            </a:lnRef>
            <a:fillRef idx="1">
              <a:schemeClr val="accent4">
                <a:hueOff val="4454951"/>
                <a:satOff val="-18535"/>
                <a:lumOff val="4367"/>
                <a:alphaOff val="0"/>
              </a:schemeClr>
            </a:fillRef>
            <a:effectRef idx="2">
              <a:schemeClr val="accent4">
                <a:hueOff val="4454951"/>
                <a:satOff val="-18535"/>
                <a:lumOff val="43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08260BF3-286A-4CC3-AF60-BFFF45C2B4EA}"/>
                </a:ext>
              </a:extLst>
            </p:cNvPr>
            <p:cNvSpPr/>
            <p:nvPr/>
          </p:nvSpPr>
          <p:spPr>
            <a:xfrm>
              <a:off x="5090967" y="1416286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5345940"/>
                <a:satOff val="-22242"/>
                <a:lumOff val="5241"/>
                <a:alphaOff val="0"/>
              </a:schemeClr>
            </a:lnRef>
            <a:fillRef idx="1">
              <a:schemeClr val="accent4">
                <a:hueOff val="5345940"/>
                <a:satOff val="-22242"/>
                <a:lumOff val="5241"/>
                <a:alphaOff val="0"/>
              </a:schemeClr>
            </a:fillRef>
            <a:effectRef idx="2">
              <a:schemeClr val="accent4">
                <a:hueOff val="5345940"/>
                <a:satOff val="-22242"/>
                <a:lumOff val="52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073BF9E9-EEAB-473A-A137-71EAAD236ED9}"/>
                </a:ext>
              </a:extLst>
            </p:cNvPr>
            <p:cNvSpPr/>
            <p:nvPr/>
          </p:nvSpPr>
          <p:spPr>
            <a:xfrm>
              <a:off x="5306293" y="1279545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6236930"/>
                <a:satOff val="-25949"/>
                <a:lumOff val="6114"/>
                <a:alphaOff val="0"/>
              </a:schemeClr>
            </a:lnRef>
            <a:fillRef idx="1">
              <a:schemeClr val="accent4">
                <a:hueOff val="6236930"/>
                <a:satOff val="-25949"/>
                <a:lumOff val="6114"/>
                <a:alphaOff val="0"/>
              </a:schemeClr>
            </a:fillRef>
            <a:effectRef idx="2">
              <a:schemeClr val="accent4">
                <a:hueOff val="6236930"/>
                <a:satOff val="-25949"/>
                <a:lumOff val="61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294F8068-0ADD-4CB2-AD09-3363D1983AEF}"/>
                </a:ext>
              </a:extLst>
            </p:cNvPr>
            <p:cNvSpPr/>
            <p:nvPr/>
          </p:nvSpPr>
          <p:spPr>
            <a:xfrm>
              <a:off x="5521620" y="1416286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7127921"/>
                <a:satOff val="-29656"/>
                <a:lumOff val="6988"/>
                <a:alphaOff val="0"/>
              </a:schemeClr>
            </a:lnRef>
            <a:fillRef idx="1">
              <a:schemeClr val="accent4">
                <a:hueOff val="7127921"/>
                <a:satOff val="-29656"/>
                <a:lumOff val="6988"/>
                <a:alphaOff val="0"/>
              </a:schemeClr>
            </a:fillRef>
            <a:effectRef idx="2">
              <a:schemeClr val="accent4">
                <a:hueOff val="7127921"/>
                <a:satOff val="-29656"/>
                <a:lumOff val="69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F0D84E6B-9C0A-49E7-9782-0D55874B7E48}"/>
                </a:ext>
              </a:extLst>
            </p:cNvPr>
            <p:cNvSpPr/>
            <p:nvPr/>
          </p:nvSpPr>
          <p:spPr>
            <a:xfrm>
              <a:off x="5736946" y="1553027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8018910"/>
                <a:satOff val="-33363"/>
                <a:lumOff val="7861"/>
                <a:alphaOff val="0"/>
              </a:schemeClr>
            </a:lnRef>
            <a:fillRef idx="1">
              <a:schemeClr val="accent4">
                <a:hueOff val="8018910"/>
                <a:satOff val="-33363"/>
                <a:lumOff val="7861"/>
                <a:alphaOff val="0"/>
              </a:schemeClr>
            </a:fillRef>
            <a:effectRef idx="2">
              <a:schemeClr val="accent4">
                <a:hueOff val="8018910"/>
                <a:satOff val="-33363"/>
                <a:lumOff val="78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051D88D5-EAA7-4998-931B-D0F375468FB3}"/>
                </a:ext>
              </a:extLst>
            </p:cNvPr>
            <p:cNvSpPr/>
            <p:nvPr/>
          </p:nvSpPr>
          <p:spPr>
            <a:xfrm>
              <a:off x="5306293" y="1567795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8909901"/>
                <a:satOff val="-37070"/>
                <a:lumOff val="8735"/>
                <a:alphaOff val="0"/>
              </a:schemeClr>
            </a:lnRef>
            <a:fillRef idx="1">
              <a:schemeClr val="accent4">
                <a:hueOff val="8909901"/>
                <a:satOff val="-37070"/>
                <a:lumOff val="8735"/>
                <a:alphaOff val="0"/>
              </a:schemeClr>
            </a:fillRef>
            <a:effectRef idx="2">
              <a:schemeClr val="accent4">
                <a:hueOff val="8909901"/>
                <a:satOff val="-37070"/>
                <a:lumOff val="87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6D677B9D-F21D-435D-B5BB-E406AFBC90E4}"/>
                </a:ext>
              </a:extLst>
            </p:cNvPr>
            <p:cNvSpPr/>
            <p:nvPr/>
          </p:nvSpPr>
          <p:spPr>
            <a:xfrm>
              <a:off x="5306293" y="1856592"/>
              <a:ext cx="154911" cy="154911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5A985AE6-2EA9-4B01-86AF-8172CD707F77}"/>
                </a:ext>
              </a:extLst>
            </p:cNvPr>
            <p:cNvSpPr/>
            <p:nvPr/>
          </p:nvSpPr>
          <p:spPr>
            <a:xfrm>
              <a:off x="5458106" y="2986954"/>
              <a:ext cx="3498991" cy="895927"/>
            </a:xfrm>
            <a:custGeom>
              <a:avLst/>
              <a:gdLst>
                <a:gd name="connsiteX0" fmla="*/ 0 w 3273747"/>
                <a:gd name="connsiteY0" fmla="*/ 149324 h 895927"/>
                <a:gd name="connsiteX1" fmla="*/ 149324 w 3273747"/>
                <a:gd name="connsiteY1" fmla="*/ 0 h 895927"/>
                <a:gd name="connsiteX2" fmla="*/ 3124423 w 3273747"/>
                <a:gd name="connsiteY2" fmla="*/ 0 h 895927"/>
                <a:gd name="connsiteX3" fmla="*/ 3273747 w 3273747"/>
                <a:gd name="connsiteY3" fmla="*/ 149324 h 895927"/>
                <a:gd name="connsiteX4" fmla="*/ 3273747 w 3273747"/>
                <a:gd name="connsiteY4" fmla="*/ 746603 h 895927"/>
                <a:gd name="connsiteX5" fmla="*/ 3124423 w 3273747"/>
                <a:gd name="connsiteY5" fmla="*/ 895927 h 895927"/>
                <a:gd name="connsiteX6" fmla="*/ 149324 w 3273747"/>
                <a:gd name="connsiteY6" fmla="*/ 895927 h 895927"/>
                <a:gd name="connsiteX7" fmla="*/ 0 w 3273747"/>
                <a:gd name="connsiteY7" fmla="*/ 746603 h 895927"/>
                <a:gd name="connsiteX8" fmla="*/ 0 w 3273747"/>
                <a:gd name="connsiteY8" fmla="*/ 149324 h 89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3747" h="895927">
                  <a:moveTo>
                    <a:pt x="0" y="149324"/>
                  </a:moveTo>
                  <a:cubicBezTo>
                    <a:pt x="0" y="66855"/>
                    <a:pt x="66855" y="0"/>
                    <a:pt x="149324" y="0"/>
                  </a:cubicBezTo>
                  <a:lnTo>
                    <a:pt x="3124423" y="0"/>
                  </a:lnTo>
                  <a:cubicBezTo>
                    <a:pt x="3206892" y="0"/>
                    <a:pt x="3273747" y="66855"/>
                    <a:pt x="3273747" y="149324"/>
                  </a:cubicBezTo>
                  <a:lnTo>
                    <a:pt x="3273747" y="746603"/>
                  </a:lnTo>
                  <a:cubicBezTo>
                    <a:pt x="3273747" y="829072"/>
                    <a:pt x="3206892" y="895927"/>
                    <a:pt x="3124423" y="895927"/>
                  </a:cubicBezTo>
                  <a:lnTo>
                    <a:pt x="149324" y="895927"/>
                  </a:lnTo>
                  <a:cubicBezTo>
                    <a:pt x="66855" y="895927"/>
                    <a:pt x="0" y="829072"/>
                    <a:pt x="0" y="746603"/>
                  </a:cubicBezTo>
                  <a:lnTo>
                    <a:pt x="0" y="14932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007" tIns="119936" rIns="119936" bIns="11993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>
                  <a:solidFill>
                    <a:schemeClr val="tx1"/>
                  </a:solidFill>
                </a:rPr>
                <a:t>Împreună, ne vom </a:t>
              </a:r>
              <a:r>
                <a:rPr lang="ro-RO" sz="2000" b="1" smtClean="0">
                  <a:solidFill>
                    <a:schemeClr val="tx1"/>
                  </a:solidFill>
                </a:rPr>
                <a:t>înălţa </a:t>
              </a:r>
              <a:r>
                <a:rPr lang="ro-RO" sz="2000" b="1">
                  <a:solidFill>
                    <a:schemeClr val="tx1"/>
                  </a:solidFill>
                </a:rPr>
                <a:t>pentru a ne întâlni cu Isus în aer. </a:t>
              </a:r>
              <a:endParaRPr lang="ro-RO" sz="2000" b="1" kern="1200">
                <a:solidFill>
                  <a:schemeClr val="tx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42635DDD-27D0-494B-AD98-F08A71CF64A6}"/>
                </a:ext>
              </a:extLst>
            </p:cNvPr>
            <p:cNvSpPr/>
            <p:nvPr/>
          </p:nvSpPr>
          <p:spPr>
            <a:xfrm>
              <a:off x="4531737" y="2108529"/>
              <a:ext cx="1549112" cy="1549003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-180052" t="-157365" r="-28146" b="-153723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10788194"/>
                <a:satOff val="-50206"/>
                <a:lumOff val="-220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BAD8EA6-ABB3-4671-ACF7-DEC3FD803EBF}"/>
              </a:ext>
            </a:extLst>
          </p:cNvPr>
          <p:cNvSpPr/>
          <p:nvPr/>
        </p:nvSpPr>
        <p:spPr>
          <a:xfrm>
            <a:off x="1" y="0"/>
            <a:ext cx="64266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ro-RO" sz="3600" b="1" spc="50" smtClean="0">
                <a:ln w="11430"/>
                <a:gradFill flip="none" rotWithShape="1">
                  <a:gsLst>
                    <a:gs pos="0">
                      <a:srgbClr val="D5C2A7">
                        <a:shade val="30000"/>
                        <a:satMod val="115000"/>
                      </a:srgbClr>
                    </a:gs>
                    <a:gs pos="50000">
                      <a:srgbClr val="D5C2A7">
                        <a:shade val="67500"/>
                        <a:satMod val="115000"/>
                      </a:srgbClr>
                    </a:gs>
                    <a:gs pos="100000">
                      <a:srgbClr val="D5C2A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ÎMBRĂCAŢI </a:t>
            </a:r>
            <a:r>
              <a:rPr lang="ro-RO" sz="3600" b="1" spc="50">
                <a:ln w="11430"/>
                <a:gradFill flip="none" rotWithShape="1">
                  <a:gsLst>
                    <a:gs pos="0">
                      <a:srgbClr val="D5C2A7">
                        <a:shade val="30000"/>
                        <a:satMod val="115000"/>
                      </a:srgbClr>
                    </a:gs>
                    <a:gs pos="50000">
                      <a:srgbClr val="D5C2A7">
                        <a:shade val="67500"/>
                        <a:satMod val="115000"/>
                      </a:srgbClr>
                    </a:gs>
                    <a:gs pos="100000">
                      <a:srgbClr val="D5C2A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ÎN </a:t>
            </a:r>
            <a:r>
              <a:rPr lang="ro-RO" sz="3600" b="1" spc="50" smtClean="0">
                <a:ln w="11430"/>
                <a:gradFill flip="none" rotWithShape="1">
                  <a:gsLst>
                    <a:gs pos="0">
                      <a:srgbClr val="D5C2A7">
                        <a:shade val="30000"/>
                        <a:satMod val="115000"/>
                      </a:srgbClr>
                    </a:gs>
                    <a:gs pos="50000">
                      <a:srgbClr val="D5C2A7">
                        <a:shade val="67500"/>
                        <a:satMod val="115000"/>
                      </a:srgbClr>
                    </a:gs>
                    <a:gs pos="100000">
                      <a:srgbClr val="D5C2A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NEMURIRE</a:t>
            </a:r>
            <a:endParaRPr lang="ro-RO" sz="3600" b="1" spc="50">
              <a:ln w="11430"/>
              <a:gradFill flip="none" rotWithShape="1">
                <a:gsLst>
                  <a:gs pos="0">
                    <a:srgbClr val="D5C2A7">
                      <a:shade val="30000"/>
                      <a:satMod val="115000"/>
                    </a:srgbClr>
                  </a:gs>
                  <a:gs pos="50000">
                    <a:srgbClr val="D5C2A7">
                      <a:shade val="67500"/>
                      <a:satMod val="115000"/>
                    </a:srgbClr>
                  </a:gs>
                  <a:gs pos="100000">
                    <a:srgbClr val="D5C2A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2506084-0575-44DC-987B-A9F083042DC0}"/>
              </a:ext>
            </a:extLst>
          </p:cNvPr>
          <p:cNvSpPr/>
          <p:nvPr/>
        </p:nvSpPr>
        <p:spPr>
          <a:xfrm>
            <a:off x="85646" y="590908"/>
            <a:ext cx="6189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trebuie ca trupul acesta, supus putrezirii, să se îmbrace în neputrezire, şi trupul acesta muritor să se îmbrace în nemurire.” </a:t>
            </a:r>
            <a:r>
              <a:rPr lang="ro-RO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Corinteni 15:53)</a:t>
            </a:r>
            <a:endParaRPr lang="ro-RO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240D34-FF64-40A4-814D-6724792184AA}"/>
              </a:ext>
            </a:extLst>
          </p:cNvPr>
          <p:cNvSpPr txBox="1"/>
          <p:nvPr/>
        </p:nvSpPr>
        <p:spPr>
          <a:xfrm>
            <a:off x="163901" y="1548776"/>
            <a:ext cx="357133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Învierea lui Isus este </a:t>
            </a:r>
            <a:r>
              <a:rPr lang="ro-RO" sz="2000" b="1" dirty="0" smtClean="0">
                <a:solidFill>
                  <a:schemeClr val="bg1"/>
                </a:solidFill>
              </a:rPr>
              <a:t>garanţia </a:t>
            </a:r>
            <a:r>
              <a:rPr lang="ro-RO" sz="2000" b="1" dirty="0">
                <a:solidFill>
                  <a:schemeClr val="bg1"/>
                </a:solidFill>
              </a:rPr>
              <a:t>propriei noastre învieri </a:t>
            </a:r>
            <a:r>
              <a:rPr lang="ro-RO" sz="2000" b="1" dirty="0" smtClean="0">
                <a:solidFill>
                  <a:schemeClr val="bg1"/>
                </a:solidFill>
              </a:rPr>
              <a:t>(1 Cor. 15:21-23). Aceasta </a:t>
            </a:r>
            <a:r>
              <a:rPr lang="ro-RO" sz="2000" b="1" dirty="0">
                <a:solidFill>
                  <a:schemeClr val="bg1"/>
                </a:solidFill>
              </a:rPr>
              <a:t>va deveni realitate la cea de-a Doua </a:t>
            </a:r>
            <a:r>
              <a:rPr lang="ro-RO" sz="2000" b="1" dirty="0" smtClean="0">
                <a:solidFill>
                  <a:schemeClr val="bg1"/>
                </a:solidFill>
              </a:rPr>
              <a:t>Venire.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Conform cu 1 Corinteni 15:52 şi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1 Tesaloniceni 4:16-17, nu toţi </a:t>
            </a:r>
            <a:r>
              <a:rPr lang="ro-RO" sz="2000" b="1" dirty="0">
                <a:solidFill>
                  <a:schemeClr val="bg1"/>
                </a:solidFill>
              </a:rPr>
              <a:t>va trebui să trecem prin această </a:t>
            </a:r>
            <a:r>
              <a:rPr lang="ro-RO" sz="2000" b="1" dirty="0" smtClean="0">
                <a:solidFill>
                  <a:schemeClr val="bg1"/>
                </a:solidFill>
              </a:rPr>
              <a:t>experienţă. Dar toţi </a:t>
            </a:r>
            <a:r>
              <a:rPr lang="ro-RO" sz="2000" b="1" dirty="0">
                <a:solidFill>
                  <a:schemeClr val="bg1"/>
                </a:solidFill>
              </a:rPr>
              <a:t>vom fi </a:t>
            </a:r>
            <a:r>
              <a:rPr lang="ro-RO" sz="2000" b="1" dirty="0" smtClean="0">
                <a:solidFill>
                  <a:schemeClr val="bg1"/>
                </a:solidFill>
              </a:rPr>
              <a:t>îmbrăcaţi </a:t>
            </a:r>
            <a:r>
              <a:rPr lang="ro-RO" sz="2000" b="1" dirty="0">
                <a:solidFill>
                  <a:schemeClr val="bg1"/>
                </a:solidFill>
              </a:rPr>
              <a:t>în </a:t>
            </a:r>
            <a:r>
              <a:rPr lang="ro-RO" sz="2000" b="1" dirty="0" smtClean="0">
                <a:solidFill>
                  <a:schemeClr val="bg1"/>
                </a:solidFill>
              </a:rPr>
              <a:t>nemurire.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3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A94B75B-3312-4AFF-9FB8-67C43CB02ED8}"/>
              </a:ext>
            </a:extLst>
          </p:cNvPr>
          <p:cNvSpPr txBox="1"/>
          <p:nvPr/>
        </p:nvSpPr>
        <p:spPr>
          <a:xfrm>
            <a:off x="1362974" y="224846"/>
            <a:ext cx="765162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„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Dar toţi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învie cu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prospeţimea 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vigoarea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tinereţii veşnice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La început, omul a fost creat după chipul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asemănarea lui Dumnezeu nu numai în caracter, ci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trăsături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formă. Păcatul a desfigurat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aproape a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şters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chipul divin; dar Hristos a venit să refacă ceea ce a fost pierdut. El va schimba trupurile noastre netrebnice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va face asemenea trupului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Său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slăvit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[…] Toate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defectele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diformităţile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sunt lăsate în mormânt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[…]</a:t>
            </a:r>
            <a:endParaRPr lang="ro-RO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58775" algn="just">
              <a:spcBef>
                <a:spcPts val="600"/>
              </a:spcBef>
            </a:pP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Neprihăniţii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cei vii sunt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schimbaţi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„într-o clipă, într-o clipeală din ochi”. La glasul lui Dumnezeu, ei au fost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glorificaţi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acum sunt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făcuţi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nemuritori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împreună cu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sfinţii înviaţi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sunt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răpiţi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să-L întâlnească pe Domnul lor în văzduh. Îngerii îi „adună pe cei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aleşi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din cele patru vânturi, de la o margine a cerului, până la cealaltă”.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Copilaşii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sunt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purtaţi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îngerii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sfinţi şi daţi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braţele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mamelor lor. Prieteni multă vreme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despărţiţi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 moarte sunt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pentru a nu se mai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despărţi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niciodată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cu cântări de bucurie, se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înalţă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împreună spre cetatea lui </a:t>
            </a:r>
            <a:r>
              <a:rPr lang="ro-RO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Dumnezeu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”</a:t>
            </a:r>
            <a:endParaRPr lang="ro-R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75C7212-B244-4F8B-B1CC-78436D1F5A21}"/>
              </a:ext>
            </a:extLst>
          </p:cNvPr>
          <p:cNvSpPr txBox="1"/>
          <p:nvPr/>
        </p:nvSpPr>
        <p:spPr>
          <a:xfrm>
            <a:off x="4983372" y="6488668"/>
            <a:ext cx="416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</a:t>
            </a:r>
            <a:r>
              <a:rPr lang="ro-RO" b="1" smtClean="0"/>
              <a:t>Tragedia </a:t>
            </a:r>
            <a:r>
              <a:rPr lang="ro-RO" b="1" smtClean="0"/>
              <a:t>Veacurilor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644-645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33921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899</Words>
  <Application>Microsoft Office PowerPoint</Application>
  <PresentationFormat>Expunere pe ecran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Cooper Black</vt:lpstr>
      <vt:lpstr>Comic Sans MS</vt:lpstr>
      <vt:lpstr>Webdings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Revenirea Domnului nostru Isus Hristos</dc:title>
  <dc:subject>Studiu Biblic, Trim. II, 2018 – Pregatire pentru timpul sfarsitului</dc:subject>
  <dc:creator>Sergio Fustero Carreras</dc:creator>
  <cp:keywords>http://www.fustero.net/es/index_ro.php</cp:keywords>
  <cp:lastModifiedBy>Tronaru Viorel</cp:lastModifiedBy>
  <cp:revision>77</cp:revision>
  <dcterms:created xsi:type="dcterms:W3CDTF">2018-06-10T08:17:42Z</dcterms:created>
  <dcterms:modified xsi:type="dcterms:W3CDTF">2018-06-25T18:32:29Z</dcterms:modified>
</cp:coreProperties>
</file>