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56" r:id="rId4"/>
    <p:sldId id="271" r:id="rId5"/>
    <p:sldId id="257" r:id="rId6"/>
    <p:sldId id="258" r:id="rId7"/>
    <p:sldId id="265" r:id="rId8"/>
    <p:sldId id="270" r:id="rId9"/>
    <p:sldId id="259" r:id="rId10"/>
    <p:sldId id="268" r:id="rId11"/>
    <p:sldId id="261" r:id="rId12"/>
    <p:sldId id="262" r:id="rId13"/>
    <p:sldId id="267" r:id="rId14"/>
  </p:sldIdLst>
  <p:sldSz cx="9144000" cy="6858000" type="screen4x3"/>
  <p:notesSz cx="6858000" cy="9144000"/>
  <p:embeddedFontLst>
    <p:embeddedFont>
      <p:font typeface="Calibri" pitchFamily="34" charset="0"/>
      <p:regular r:id="rId15"/>
      <p:bold r:id="rId16"/>
      <p:italic r:id="rId17"/>
      <p:boldItalic r:id="rId18"/>
    </p:embeddedFont>
    <p:embeddedFont>
      <p:font typeface="Cooper Black" pitchFamily="18" charset="0"/>
      <p:regular r:id="rId19"/>
    </p:embeddedFont>
    <p:embeddedFont>
      <p:font typeface="Comic Sans MS" pitchFamily="66" charset="0"/>
      <p:regular r:id="rId20"/>
      <p:bold r:id="rId21"/>
    </p:embeddedFont>
    <p:embeddedFont>
      <p:font typeface="Arial Black" pitchFamily="34" charset="0"/>
      <p:bold r:id="rId22"/>
    </p:embeddedFont>
    <p:embeddedFont>
      <p:font typeface="Calibri Light" pitchFamily="34" charset="0"/>
      <p:regular r:id="rId23"/>
      <p:italic r:id="rId24"/>
    </p:embeddedFont>
    <p:embeddedFont>
      <p:font typeface="Wingdings 2" pitchFamily="18" charset="2"/>
      <p:regular r:id="rId25"/>
    </p:embeddedFont>
    <p:embeddedFont>
      <p:font typeface="Georgia" pitchFamily="18"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570"/>
    <a:srgbClr val="000D26"/>
    <a:srgbClr val="820000"/>
    <a:srgbClr val="FFAFAF"/>
    <a:srgbClr val="680000"/>
    <a:srgbClr val="FEB4EC"/>
    <a:srgbClr val="79025D"/>
    <a:srgbClr val="C6CFD7"/>
    <a:srgbClr val="492D0F"/>
    <a:srgbClr val="633E1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50" autoAdjust="0"/>
    <p:restoredTop sz="0" autoAdjust="0"/>
  </p:normalViewPr>
  <p:slideViewPr>
    <p:cSldViewPr snapToGrid="0">
      <p:cViewPr varScale="1">
        <p:scale>
          <a:sx n="87" d="100"/>
          <a:sy n="87" d="100"/>
        </p:scale>
        <p:origin x="-90" y="-4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102A8-2805-4C63-B592-85C2B774FFB8}" type="doc">
      <dgm:prSet loTypeId="urn:microsoft.com/office/officeart/2005/8/layout/hList2#1" loCatId="list" qsTypeId="urn:microsoft.com/office/officeart/2005/8/quickstyle/3d3" qsCatId="3D" csTypeId="urn:microsoft.com/office/officeart/2005/8/colors/colorful1#1" csCatId="colorful" phldr="1"/>
      <dgm:spPr/>
      <dgm:t>
        <a:bodyPr/>
        <a:lstStyle/>
        <a:p>
          <a:endParaRPr lang="es-ES"/>
        </a:p>
      </dgm:t>
    </dgm:pt>
    <dgm:pt modelId="{31B48C0E-0080-4FD9-8931-33115CE49FEF}">
      <dgm:prSet custT="1"/>
      <dgm:spPr>
        <a:solidFill>
          <a:srgbClr val="D88529"/>
        </a:solidFill>
      </dgm:spPr>
      <dgm:t>
        <a:bodyPr/>
        <a:lstStyle/>
        <a:p>
          <a:r>
            <a:rPr lang="ro-RO" sz="2000" b="1" dirty="0" smtClean="0">
              <a:solidFill>
                <a:schemeClr val="tx1"/>
              </a:solidFill>
            </a:rPr>
            <a:t>Vorbeşte </a:t>
          </a:r>
          <a:r>
            <a:rPr lang="ro-RO" sz="2000" b="1" dirty="0">
              <a:solidFill>
                <a:schemeClr val="tx1"/>
              </a:solidFill>
            </a:rPr>
            <a:t>lucruri mari</a:t>
          </a:r>
          <a:r>
            <a:rPr lang="es-ES" sz="2000" b="1" dirty="0">
              <a:solidFill>
                <a:schemeClr val="tx1"/>
              </a:solidFill>
            </a:rPr>
            <a:t/>
          </a:r>
          <a:br>
            <a:rPr lang="es-ES" sz="2000" b="1" dirty="0">
              <a:solidFill>
                <a:schemeClr val="tx1"/>
              </a:solidFill>
            </a:rPr>
          </a:br>
          <a:r>
            <a:rPr lang="es-ES" sz="2000" b="1" dirty="0">
              <a:solidFill>
                <a:schemeClr val="tx1"/>
              </a:solidFill>
            </a:rPr>
            <a:t>(v. 5)</a:t>
          </a:r>
        </a:p>
      </dgm:t>
    </dgm:pt>
    <dgm:pt modelId="{E4A4E547-1639-4CAC-BDA7-99D0509BF2A9}" type="parTrans" cxnId="{4A6D9DE0-E70D-4073-9245-225DB3CEFE3C}">
      <dgm:prSet/>
      <dgm:spPr/>
      <dgm:t>
        <a:bodyPr/>
        <a:lstStyle/>
        <a:p>
          <a:endParaRPr lang="es-ES" sz="2000" b="1"/>
        </a:p>
      </dgm:t>
    </dgm:pt>
    <dgm:pt modelId="{D89CD2DB-A21A-497C-B6A2-A52DB9504623}" type="sibTrans" cxnId="{4A6D9DE0-E70D-4073-9245-225DB3CEFE3C}">
      <dgm:prSet/>
      <dgm:spPr/>
      <dgm:t>
        <a:bodyPr/>
        <a:lstStyle/>
        <a:p>
          <a:endParaRPr lang="es-ES" sz="2000" b="1"/>
        </a:p>
      </dgm:t>
    </dgm:pt>
    <dgm:pt modelId="{8FC1B66A-701E-441A-B9C3-A0EDE0AE210A}">
      <dgm:prSet custT="1">
        <dgm:style>
          <a:lnRef idx="1">
            <a:schemeClr val="accent5"/>
          </a:lnRef>
          <a:fillRef idx="2">
            <a:schemeClr val="accent5"/>
          </a:fillRef>
          <a:effectRef idx="1">
            <a:schemeClr val="accent5"/>
          </a:effectRef>
          <a:fontRef idx="minor">
            <a:schemeClr val="dk1"/>
          </a:fontRef>
        </dgm:style>
      </dgm:prSet>
      <dgm:spPr>
        <a:ln/>
      </dgm:spPr>
      <dgm:t>
        <a:bodyPr spcFirstLastPara="0" vert="horz" wrap="square" lIns="0" tIns="0" rIns="0" bIns="0" numCol="1" spcCol="1270" anchor="ctr" anchorCtr="0"/>
        <a:lstStyle/>
        <a:p>
          <a:pPr algn="ctr"/>
          <a:r>
            <a:rPr lang="es-ES" sz="2800" b="1" kern="1200" dirty="0" err="1"/>
            <a:t>Apocalips</a:t>
          </a:r>
          <a:r>
            <a:rPr lang="ro-RO" sz="2800" b="1" kern="1200" dirty="0"/>
            <a:t>a</a:t>
          </a:r>
          <a:r>
            <a:rPr lang="es-ES" sz="2800" b="1" kern="1200" dirty="0"/>
            <a:t> </a:t>
          </a:r>
          <a:r>
            <a:rPr lang="es-ES" sz="2800" b="1" kern="1200" dirty="0">
              <a:solidFill>
                <a:prstClr val="black">
                  <a:hueOff val="0"/>
                  <a:satOff val="0"/>
                  <a:lumOff val="0"/>
                  <a:alphaOff val="0"/>
                </a:prstClr>
              </a:solidFill>
              <a:latin typeface="Calibri" panose="020F0502020204030204"/>
              <a:ea typeface="+mn-ea"/>
              <a:cs typeface="+mn-cs"/>
            </a:rPr>
            <a:t>13</a:t>
          </a:r>
        </a:p>
      </dgm:t>
    </dgm:pt>
    <dgm:pt modelId="{E1B5AD89-8217-43FC-BF1C-95615252A49D}" type="parTrans" cxnId="{E2DB9241-3D37-4027-B8CF-D3E70F247BE2}">
      <dgm:prSet/>
      <dgm:spPr/>
      <dgm:t>
        <a:bodyPr/>
        <a:lstStyle/>
        <a:p>
          <a:endParaRPr lang="es-ES" sz="2000" b="1"/>
        </a:p>
      </dgm:t>
    </dgm:pt>
    <dgm:pt modelId="{7A5B1192-3AA2-4879-B643-48B7060B82D4}" type="sibTrans" cxnId="{E2DB9241-3D37-4027-B8CF-D3E70F247BE2}">
      <dgm:prSet/>
      <dgm:spPr/>
      <dgm:t>
        <a:bodyPr/>
        <a:lstStyle/>
        <a:p>
          <a:endParaRPr lang="es-ES" sz="2000" b="1"/>
        </a:p>
      </dgm:t>
    </dgm:pt>
    <dgm:pt modelId="{4860A1EF-3344-4EA1-85F7-1BCDB4052AE0}">
      <dgm:prSet custT="1">
        <dgm:style>
          <a:lnRef idx="1">
            <a:schemeClr val="accent5"/>
          </a:lnRef>
          <a:fillRef idx="2">
            <a:schemeClr val="accent5"/>
          </a:fillRef>
          <a:effectRef idx="1">
            <a:schemeClr val="accent5"/>
          </a:effectRef>
          <a:fontRef idx="minor">
            <a:schemeClr val="dk1"/>
          </a:fontRef>
        </dgm:style>
      </dgm:prSet>
      <dgm:spPr/>
      <dgm:t>
        <a:bodyPr rIns="0" anchor="ctr" anchorCtr="0"/>
        <a:lstStyle/>
        <a:p>
          <a:pPr algn="ctr"/>
          <a:r>
            <a:rPr lang="es-ES" sz="2800" b="1" dirty="0"/>
            <a:t>Daniel 7</a:t>
          </a:r>
        </a:p>
      </dgm:t>
    </dgm:pt>
    <dgm:pt modelId="{1FFB49F5-07C8-438A-82D4-02322DCD5604}" type="parTrans" cxnId="{B3D3B1A4-7754-41D2-A16A-04BD8F51E67E}">
      <dgm:prSet/>
      <dgm:spPr/>
      <dgm:t>
        <a:bodyPr/>
        <a:lstStyle/>
        <a:p>
          <a:endParaRPr lang="es-ES" sz="2000" b="1"/>
        </a:p>
      </dgm:t>
    </dgm:pt>
    <dgm:pt modelId="{38B92605-24D1-45FD-881F-F625DDD2C866}" type="sibTrans" cxnId="{B3D3B1A4-7754-41D2-A16A-04BD8F51E67E}">
      <dgm:prSet/>
      <dgm:spPr/>
      <dgm:t>
        <a:bodyPr/>
        <a:lstStyle/>
        <a:p>
          <a:endParaRPr lang="es-ES" sz="2000" b="1"/>
        </a:p>
      </dgm:t>
    </dgm:pt>
    <dgm:pt modelId="{00311D51-D9A1-4D01-84E1-76F6DD59FFCF}">
      <dgm:prSet custT="1"/>
      <dgm:spPr>
        <a:solidFill>
          <a:schemeClr val="accent4">
            <a:lumMod val="60000"/>
            <a:lumOff val="40000"/>
          </a:schemeClr>
        </a:solidFill>
      </dgm:spPr>
      <dgm:t>
        <a:bodyPr/>
        <a:lstStyle/>
        <a:p>
          <a:r>
            <a:rPr lang="ro-RO" sz="2000" b="1" dirty="0">
              <a:solidFill>
                <a:schemeClr val="tx1"/>
              </a:solidFill>
            </a:rPr>
            <a:t>Se va gândi să schimbe vremile </a:t>
          </a:r>
          <a:r>
            <a:rPr lang="ro-RO" sz="2000" b="1" dirty="0" smtClean="0">
              <a:solidFill>
                <a:schemeClr val="tx1"/>
              </a:solidFill>
            </a:rPr>
            <a:t>şi </a:t>
          </a:r>
          <a:r>
            <a:rPr lang="ro-RO" sz="2000" b="1" dirty="0">
              <a:solidFill>
                <a:schemeClr val="tx1"/>
              </a:solidFill>
            </a:rPr>
            <a:t>legea </a:t>
          </a:r>
          <a:r>
            <a:rPr lang="es-ES" sz="2000" b="1" dirty="0">
              <a:solidFill>
                <a:schemeClr val="tx1"/>
              </a:solidFill>
            </a:rPr>
            <a:t>(v. 25)</a:t>
          </a:r>
        </a:p>
      </dgm:t>
    </dgm:pt>
    <dgm:pt modelId="{081D43CC-2850-4E44-BF30-AFBFFA5E3BED}" type="parTrans" cxnId="{9DED8D55-74A8-4D5E-818C-0C20E2D8534A}">
      <dgm:prSet/>
      <dgm:spPr/>
      <dgm:t>
        <a:bodyPr/>
        <a:lstStyle/>
        <a:p>
          <a:endParaRPr lang="es-ES" sz="2000" b="1"/>
        </a:p>
      </dgm:t>
    </dgm:pt>
    <dgm:pt modelId="{3ADDE350-1F3B-4ECB-BC36-F4882764F2B2}" type="sibTrans" cxnId="{9DED8D55-74A8-4D5E-818C-0C20E2D8534A}">
      <dgm:prSet/>
      <dgm:spPr/>
      <dgm:t>
        <a:bodyPr/>
        <a:lstStyle/>
        <a:p>
          <a:endParaRPr lang="es-ES" sz="2000" b="1"/>
        </a:p>
      </dgm:t>
    </dgm:pt>
    <dgm:pt modelId="{C90ED34B-1B31-41EF-8770-A5427E2776F7}">
      <dgm:prSet custT="1"/>
      <dgm:spPr>
        <a:solidFill>
          <a:schemeClr val="accent4">
            <a:lumMod val="60000"/>
            <a:lumOff val="40000"/>
          </a:schemeClr>
        </a:solidFill>
      </dgm:spPr>
      <dgm:t>
        <a:bodyPr/>
        <a:lstStyle/>
        <a:p>
          <a:r>
            <a:rPr lang="ro-RO" sz="2000" b="1" dirty="0" smtClean="0">
              <a:solidFill>
                <a:schemeClr val="tx1"/>
              </a:solidFill>
            </a:rPr>
            <a:t>Acţionează</a:t>
          </a:r>
          <a:r>
            <a:rPr lang="es-ES" sz="2000" b="1" dirty="0" smtClean="0">
              <a:solidFill>
                <a:schemeClr val="tx1"/>
              </a:solidFill>
            </a:rPr>
            <a:t> </a:t>
          </a:r>
          <a:r>
            <a:rPr lang="es-ES" sz="2000" b="1" dirty="0">
              <a:solidFill>
                <a:schemeClr val="tx1"/>
              </a:solidFill>
            </a:rPr>
            <a:t>3 ½ a</a:t>
          </a:r>
          <a:r>
            <a:rPr lang="ro-RO" sz="2000" b="1" dirty="0">
              <a:solidFill>
                <a:schemeClr val="tx1"/>
              </a:solidFill>
            </a:rPr>
            <a:t>ni</a:t>
          </a:r>
          <a:r>
            <a:rPr lang="es-ES" sz="2000" b="1" dirty="0">
              <a:solidFill>
                <a:schemeClr val="tx1"/>
              </a:solidFill>
            </a:rPr>
            <a:t> (v. 25)</a:t>
          </a:r>
        </a:p>
      </dgm:t>
    </dgm:pt>
    <dgm:pt modelId="{EF27DB0B-9110-4E14-A8BE-2C53F3A58A60}" type="parTrans" cxnId="{D9B0BA0A-5968-4608-A322-D8BD03BCF161}">
      <dgm:prSet/>
      <dgm:spPr/>
      <dgm:t>
        <a:bodyPr/>
        <a:lstStyle/>
        <a:p>
          <a:endParaRPr lang="es-ES" sz="2000" b="1"/>
        </a:p>
      </dgm:t>
    </dgm:pt>
    <dgm:pt modelId="{5E3546CD-ED64-4CBA-BABD-EC0951D46109}" type="sibTrans" cxnId="{D9B0BA0A-5968-4608-A322-D8BD03BCF161}">
      <dgm:prSet/>
      <dgm:spPr/>
      <dgm:t>
        <a:bodyPr/>
        <a:lstStyle/>
        <a:p>
          <a:endParaRPr lang="es-ES" sz="2000" b="1"/>
        </a:p>
      </dgm:t>
    </dgm:pt>
    <dgm:pt modelId="{47DA2092-2BBC-4A4A-AAD5-B69896DE6931}">
      <dgm:prSet custT="1"/>
      <dgm:spPr>
        <a:solidFill>
          <a:srgbClr val="D88529"/>
        </a:solidFill>
      </dgm:spPr>
      <dgm:t>
        <a:bodyPr/>
        <a:lstStyle/>
        <a:p>
          <a:r>
            <a:rPr lang="ro-RO" sz="2000" b="1" dirty="0" smtClean="0">
              <a:solidFill>
                <a:schemeClr val="tx1"/>
              </a:solidFill>
            </a:rPr>
            <a:t>Acţionează</a:t>
          </a:r>
          <a:r>
            <a:rPr lang="es-ES" sz="2000" b="1" dirty="0" smtClean="0">
              <a:solidFill>
                <a:schemeClr val="tx1"/>
              </a:solidFill>
            </a:rPr>
            <a:t> </a:t>
          </a:r>
          <a:r>
            <a:rPr lang="es-ES" sz="2000" b="1" dirty="0">
              <a:solidFill>
                <a:schemeClr val="tx1"/>
              </a:solidFill>
            </a:rPr>
            <a:t>42</a:t>
          </a:r>
          <a:r>
            <a:rPr lang="ro-RO" sz="2000" b="1" dirty="0">
              <a:solidFill>
                <a:schemeClr val="tx1"/>
              </a:solidFill>
            </a:rPr>
            <a:t> de </a:t>
          </a:r>
          <a:r>
            <a:rPr lang="ro-RO" sz="2000" b="1" dirty="0" smtClean="0">
              <a:solidFill>
                <a:schemeClr val="tx1"/>
              </a:solidFill>
            </a:rPr>
            <a:t>luni </a:t>
          </a:r>
          <a:r>
            <a:rPr lang="es-ES" sz="2000" b="1" dirty="0" smtClean="0">
              <a:solidFill>
                <a:schemeClr val="tx1"/>
              </a:solidFill>
            </a:rPr>
            <a:t>(</a:t>
          </a:r>
          <a:r>
            <a:rPr lang="es-ES" sz="2000" b="1" dirty="0">
              <a:solidFill>
                <a:schemeClr val="tx1"/>
              </a:solidFill>
            </a:rPr>
            <a:t>v. 5)</a:t>
          </a:r>
        </a:p>
      </dgm:t>
    </dgm:pt>
    <dgm:pt modelId="{7F79DA5E-A2E1-4B8F-B2C4-9C35A1D468EB}" type="parTrans" cxnId="{90500FA8-4758-41F9-B098-3F77CE3AB159}">
      <dgm:prSet/>
      <dgm:spPr/>
      <dgm:t>
        <a:bodyPr/>
        <a:lstStyle/>
        <a:p>
          <a:endParaRPr lang="es-ES" sz="2000" b="1"/>
        </a:p>
      </dgm:t>
    </dgm:pt>
    <dgm:pt modelId="{6ABEF948-0D13-4A61-8C32-6E443BBEF7BF}" type="sibTrans" cxnId="{90500FA8-4758-41F9-B098-3F77CE3AB159}">
      <dgm:prSet/>
      <dgm:spPr/>
      <dgm:t>
        <a:bodyPr/>
        <a:lstStyle/>
        <a:p>
          <a:endParaRPr lang="es-ES" sz="2000" b="1"/>
        </a:p>
      </dgm:t>
    </dgm:pt>
    <dgm:pt modelId="{3B263AB4-9095-46A9-9ABB-36F1FD0238EA}">
      <dgm:prSet custT="1"/>
      <dgm:spPr>
        <a:solidFill>
          <a:srgbClr val="D88529"/>
        </a:solidFill>
      </dgm:spPr>
      <dgm:t>
        <a:bodyPr/>
        <a:lstStyle/>
        <a:p>
          <a:r>
            <a:rPr lang="ro-RO" sz="2000" b="1" dirty="0" smtClean="0">
              <a:solidFill>
                <a:schemeClr val="tx1"/>
              </a:solidFill>
            </a:rPr>
            <a:t>Huleşte </a:t>
          </a:r>
          <a:r>
            <a:rPr lang="ro-RO" sz="2000" b="1" dirty="0">
              <a:solidFill>
                <a:schemeClr val="tx1"/>
              </a:solidFill>
            </a:rPr>
            <a:t>împotriva lui Dumnezeu </a:t>
          </a:r>
          <a:r>
            <a:rPr lang="es-ES" sz="2000" b="1" dirty="0">
              <a:solidFill>
                <a:schemeClr val="tx1"/>
              </a:solidFill>
            </a:rPr>
            <a:t>(v. 6)</a:t>
          </a:r>
        </a:p>
      </dgm:t>
    </dgm:pt>
    <dgm:pt modelId="{CB0DEAF6-3CCC-450D-B528-3E8E769E26CD}" type="parTrans" cxnId="{B6F53600-D4E4-4A27-B80E-82F8280EB23E}">
      <dgm:prSet/>
      <dgm:spPr/>
      <dgm:t>
        <a:bodyPr/>
        <a:lstStyle/>
        <a:p>
          <a:endParaRPr lang="es-ES" sz="2000" b="1"/>
        </a:p>
      </dgm:t>
    </dgm:pt>
    <dgm:pt modelId="{9FCB6E1A-6AA2-442C-B687-74A187CE8C77}" type="sibTrans" cxnId="{B6F53600-D4E4-4A27-B80E-82F8280EB23E}">
      <dgm:prSet/>
      <dgm:spPr/>
      <dgm:t>
        <a:bodyPr/>
        <a:lstStyle/>
        <a:p>
          <a:endParaRPr lang="es-ES" sz="2000" b="1"/>
        </a:p>
      </dgm:t>
    </dgm:pt>
    <dgm:pt modelId="{9D940740-DB61-45EC-A44D-6EDDFFBB0D8A}">
      <dgm:prSet custT="1"/>
      <dgm:spPr>
        <a:solidFill>
          <a:schemeClr val="accent4">
            <a:lumMod val="60000"/>
            <a:lumOff val="40000"/>
          </a:schemeClr>
        </a:solidFill>
      </dgm:spPr>
      <dgm:t>
        <a:bodyPr/>
        <a:lstStyle/>
        <a:p>
          <a:r>
            <a:rPr lang="ro-RO" sz="2000" b="1" dirty="0" smtClean="0">
              <a:solidFill>
                <a:schemeClr val="tx1"/>
              </a:solidFill>
            </a:rPr>
            <a:t>Huleşte </a:t>
          </a:r>
          <a:r>
            <a:rPr lang="ro-RO" sz="2000" b="1" dirty="0">
              <a:solidFill>
                <a:schemeClr val="tx1"/>
              </a:solidFill>
            </a:rPr>
            <a:t>împotriva celui Prea Înalt </a:t>
          </a:r>
          <a:r>
            <a:rPr lang="es-ES" sz="2000" b="1" dirty="0">
              <a:solidFill>
                <a:schemeClr val="tx1"/>
              </a:solidFill>
            </a:rPr>
            <a:t>(v. 25)</a:t>
          </a:r>
        </a:p>
      </dgm:t>
    </dgm:pt>
    <dgm:pt modelId="{1BD3AE91-CEC7-4C16-8C85-8732328437AF}" type="parTrans" cxnId="{B64A567D-EA1D-4621-AEC6-13A6932E8CC1}">
      <dgm:prSet/>
      <dgm:spPr/>
      <dgm:t>
        <a:bodyPr/>
        <a:lstStyle/>
        <a:p>
          <a:endParaRPr lang="es-ES" sz="2000" b="1"/>
        </a:p>
      </dgm:t>
    </dgm:pt>
    <dgm:pt modelId="{24ED0C37-4B04-4782-A3FA-E1081EA65C50}" type="sibTrans" cxnId="{B64A567D-EA1D-4621-AEC6-13A6932E8CC1}">
      <dgm:prSet/>
      <dgm:spPr/>
      <dgm:t>
        <a:bodyPr/>
        <a:lstStyle/>
        <a:p>
          <a:endParaRPr lang="es-ES" sz="2000" b="1"/>
        </a:p>
      </dgm:t>
    </dgm:pt>
    <dgm:pt modelId="{6795C622-8A86-4C57-84CA-482E58F6FBA6}">
      <dgm:prSet custT="1"/>
      <dgm:spPr>
        <a:solidFill>
          <a:schemeClr val="accent4">
            <a:lumMod val="60000"/>
            <a:lumOff val="40000"/>
          </a:schemeClr>
        </a:solidFill>
      </dgm:spPr>
      <dgm:t>
        <a:bodyPr/>
        <a:lstStyle/>
        <a:p>
          <a:r>
            <a:rPr lang="ro-RO" sz="2000" b="1" dirty="0">
              <a:solidFill>
                <a:schemeClr val="tx1"/>
              </a:solidFill>
            </a:rPr>
            <a:t>Va asupri pe </a:t>
          </a:r>
          <a:r>
            <a:rPr lang="ro-RO" sz="2000" b="1" dirty="0" smtClean="0">
              <a:solidFill>
                <a:schemeClr val="tx1"/>
              </a:solidFill>
            </a:rPr>
            <a:t>sfinţi</a:t>
          </a:r>
          <a:r>
            <a:rPr lang="es-ES" sz="2000" b="1" dirty="0" smtClean="0">
              <a:solidFill>
                <a:schemeClr val="tx1"/>
              </a:solidFill>
            </a:rPr>
            <a:t> </a:t>
          </a:r>
          <a:r>
            <a:rPr lang="es-ES" sz="2000" b="1" dirty="0">
              <a:solidFill>
                <a:schemeClr val="tx1"/>
              </a:solidFill>
            </a:rPr>
            <a:t>(v. 25)</a:t>
          </a:r>
        </a:p>
      </dgm:t>
    </dgm:pt>
    <dgm:pt modelId="{2BEC1DCA-518C-43DD-83A8-E462460A0BA0}" type="parTrans" cxnId="{179DE051-FB2C-426A-9AC6-84D10C0FAEF8}">
      <dgm:prSet/>
      <dgm:spPr/>
      <dgm:t>
        <a:bodyPr/>
        <a:lstStyle/>
        <a:p>
          <a:endParaRPr lang="es-ES" sz="2000" b="1"/>
        </a:p>
      </dgm:t>
    </dgm:pt>
    <dgm:pt modelId="{780F839E-CDF4-4F8D-BE8A-E4924E7E3028}" type="sibTrans" cxnId="{179DE051-FB2C-426A-9AC6-84D10C0FAEF8}">
      <dgm:prSet/>
      <dgm:spPr/>
      <dgm:t>
        <a:bodyPr/>
        <a:lstStyle/>
        <a:p>
          <a:endParaRPr lang="es-ES" sz="2000" b="1"/>
        </a:p>
      </dgm:t>
    </dgm:pt>
    <dgm:pt modelId="{D4CAC1BE-0D9D-497B-AA3F-E1121FCCB9F1}">
      <dgm:prSet custT="1"/>
      <dgm:spPr>
        <a:solidFill>
          <a:srgbClr val="D88529"/>
        </a:solidFill>
      </dgm:spPr>
      <dgm:t>
        <a:bodyPr/>
        <a:lstStyle/>
        <a:p>
          <a:r>
            <a:rPr lang="ro-RO" sz="2000" b="1" dirty="0">
              <a:solidFill>
                <a:schemeClr val="tx1"/>
              </a:solidFill>
            </a:rPr>
            <a:t>Face război împotriva </a:t>
          </a:r>
          <a:r>
            <a:rPr lang="ro-RO" sz="2000" b="1" dirty="0" smtClean="0">
              <a:solidFill>
                <a:schemeClr val="tx1"/>
              </a:solidFill>
            </a:rPr>
            <a:t>sfinţilor </a:t>
          </a:r>
          <a:r>
            <a:rPr lang="es-ES" sz="2000" b="1" dirty="0">
              <a:solidFill>
                <a:schemeClr val="tx1"/>
              </a:solidFill>
            </a:rPr>
            <a:t>(v. 7)</a:t>
          </a:r>
        </a:p>
      </dgm:t>
    </dgm:pt>
    <dgm:pt modelId="{ED4C3222-EBF3-420A-894C-1444C8330D88}" type="parTrans" cxnId="{D2736AE6-BF2E-479B-9066-304BAFB26487}">
      <dgm:prSet/>
      <dgm:spPr/>
      <dgm:t>
        <a:bodyPr/>
        <a:lstStyle/>
        <a:p>
          <a:endParaRPr lang="es-ES" sz="2000" b="1"/>
        </a:p>
      </dgm:t>
    </dgm:pt>
    <dgm:pt modelId="{EB5C9D18-98F6-41BC-8757-B5CD64420399}" type="sibTrans" cxnId="{D2736AE6-BF2E-479B-9066-304BAFB26487}">
      <dgm:prSet/>
      <dgm:spPr/>
      <dgm:t>
        <a:bodyPr/>
        <a:lstStyle/>
        <a:p>
          <a:endParaRPr lang="es-ES" sz="2000" b="1"/>
        </a:p>
      </dgm:t>
    </dgm:pt>
    <dgm:pt modelId="{D4BFC02F-3E8F-464B-A9C7-DE65ED917762}" type="pres">
      <dgm:prSet presAssocID="{CAE102A8-2805-4C63-B592-85C2B774FFB8}" presName="linearFlow" presStyleCnt="0">
        <dgm:presLayoutVars>
          <dgm:dir/>
          <dgm:animLvl val="lvl"/>
          <dgm:resizeHandles/>
        </dgm:presLayoutVars>
      </dgm:prSet>
      <dgm:spPr/>
      <dgm:t>
        <a:bodyPr/>
        <a:lstStyle/>
        <a:p>
          <a:endParaRPr lang="ro-RO"/>
        </a:p>
      </dgm:t>
    </dgm:pt>
    <dgm:pt modelId="{7054202A-CB46-4EA6-812E-874FB9AE0146}" type="pres">
      <dgm:prSet presAssocID="{8FC1B66A-701E-441A-B9C3-A0EDE0AE210A}" presName="compositeNode" presStyleCnt="0">
        <dgm:presLayoutVars>
          <dgm:bulletEnabled val="1"/>
        </dgm:presLayoutVars>
      </dgm:prSet>
      <dgm:spPr/>
    </dgm:pt>
    <dgm:pt modelId="{210D5CE3-A30A-48B2-B96C-5376D2847EA3}" type="pres">
      <dgm:prSet presAssocID="{8FC1B66A-701E-441A-B9C3-A0EDE0AE210A}" presName="image" presStyleLbl="fgImgPlace1" presStyleIdx="0" presStyleCnt="2" custScaleX="125371"/>
      <dgm:spPr>
        <a:blipFill dpi="0" rotWithShape="1">
          <a:blip xmlns:r="http://schemas.openxmlformats.org/officeDocument/2006/relationships" r:embed="rId1"/>
          <a:srcRect/>
          <a:stretch>
            <a:fillRect l="-591" t="-16403" r="591" b="-50811"/>
          </a:stretch>
        </a:blipFill>
      </dgm:spPr>
    </dgm:pt>
    <dgm:pt modelId="{2F31CD8D-4024-407B-88EA-7D94852221E8}" type="pres">
      <dgm:prSet presAssocID="{8FC1B66A-701E-441A-B9C3-A0EDE0AE210A}" presName="childNode" presStyleLbl="node1" presStyleIdx="0" presStyleCnt="2">
        <dgm:presLayoutVars>
          <dgm:bulletEnabled val="1"/>
        </dgm:presLayoutVars>
      </dgm:prSet>
      <dgm:spPr/>
      <dgm:t>
        <a:bodyPr/>
        <a:lstStyle/>
        <a:p>
          <a:endParaRPr lang="ro-RO"/>
        </a:p>
      </dgm:t>
    </dgm:pt>
    <dgm:pt modelId="{EFCDEE14-D73F-4110-8180-E73211392185}" type="pres">
      <dgm:prSet presAssocID="{8FC1B66A-701E-441A-B9C3-A0EDE0AE210A}" presName="parentNode" presStyleLbl="revTx" presStyleIdx="0" presStyleCnt="2" custScaleY="87738" custLinFactNeighborX="-1483" custLinFactNeighborY="5639">
        <dgm:presLayoutVars>
          <dgm:chMax val="0"/>
          <dgm:bulletEnabled val="1"/>
        </dgm:presLayoutVars>
      </dgm:prSet>
      <dgm:spPr>
        <a:xfrm rot="16200000">
          <a:off x="-956903" y="1857759"/>
          <a:ext cx="2752759" cy="582314"/>
        </a:xfrm>
        <a:prstGeom prst="rect">
          <a:avLst/>
        </a:prstGeom>
      </dgm:spPr>
      <dgm:t>
        <a:bodyPr/>
        <a:lstStyle/>
        <a:p>
          <a:endParaRPr lang="ro-RO"/>
        </a:p>
      </dgm:t>
    </dgm:pt>
    <dgm:pt modelId="{8C20EDE4-9B99-470F-9AB6-9E0BBE98A982}" type="pres">
      <dgm:prSet presAssocID="{7A5B1192-3AA2-4879-B643-48B7060B82D4}" presName="sibTrans" presStyleCnt="0"/>
      <dgm:spPr/>
    </dgm:pt>
    <dgm:pt modelId="{03FC59E0-0BAA-4785-88F3-B0CAE35307D3}" type="pres">
      <dgm:prSet presAssocID="{4860A1EF-3344-4EA1-85F7-1BCDB4052AE0}" presName="compositeNode" presStyleCnt="0">
        <dgm:presLayoutVars>
          <dgm:bulletEnabled val="1"/>
        </dgm:presLayoutVars>
      </dgm:prSet>
      <dgm:spPr/>
    </dgm:pt>
    <dgm:pt modelId="{98FB960D-8575-44BE-BA65-75E357192BD6}" type="pres">
      <dgm:prSet presAssocID="{4860A1EF-3344-4EA1-85F7-1BCDB4052AE0}" presName="image" presStyleLbl="fgImgPlace1" presStyleIdx="1" presStyleCnt="2" custLinFactX="100000" custLinFactNeighborX="126654" custLinFactNeighborY="234"/>
      <dgm:spPr>
        <a:blipFill rotWithShape="1">
          <a:blip xmlns:r="http://schemas.openxmlformats.org/officeDocument/2006/relationships" r:embed="rId2"/>
          <a:srcRect/>
          <a:stretch>
            <a:fillRect l="-17000" r="-17000"/>
          </a:stretch>
        </a:blipFill>
      </dgm:spPr>
    </dgm:pt>
    <dgm:pt modelId="{4FE9B808-0212-41BE-AEF3-375C2891A9A1}" type="pres">
      <dgm:prSet presAssocID="{4860A1EF-3344-4EA1-85F7-1BCDB4052AE0}" presName="childNode" presStyleLbl="node1" presStyleIdx="1" presStyleCnt="2" custLinFactNeighborX="-6918" custLinFactNeighborY="-1254">
        <dgm:presLayoutVars>
          <dgm:bulletEnabled val="1"/>
        </dgm:presLayoutVars>
      </dgm:prSet>
      <dgm:spPr/>
      <dgm:t>
        <a:bodyPr/>
        <a:lstStyle/>
        <a:p>
          <a:endParaRPr lang="ro-RO"/>
        </a:p>
      </dgm:t>
    </dgm:pt>
    <dgm:pt modelId="{1138876A-A9D3-40EC-8DBF-4E62FF3D79C4}" type="pres">
      <dgm:prSet presAssocID="{4860A1EF-3344-4EA1-85F7-1BCDB4052AE0}" presName="parentNode" presStyleLbl="revTx" presStyleIdx="1" presStyleCnt="2" custLinFactNeighborX="-38516" custLinFactNeighborY="-1254">
        <dgm:presLayoutVars>
          <dgm:chMax val="0"/>
          <dgm:bulletEnabled val="1"/>
        </dgm:presLayoutVars>
      </dgm:prSet>
      <dgm:spPr/>
      <dgm:t>
        <a:bodyPr/>
        <a:lstStyle/>
        <a:p>
          <a:endParaRPr lang="ro-RO"/>
        </a:p>
      </dgm:t>
    </dgm:pt>
  </dgm:ptLst>
  <dgm:cxnLst>
    <dgm:cxn modelId="{90500FA8-4758-41F9-B098-3F77CE3AB159}" srcId="{8FC1B66A-701E-441A-B9C3-A0EDE0AE210A}" destId="{47DA2092-2BBC-4A4A-AAD5-B69896DE6931}" srcOrd="1" destOrd="0" parTransId="{7F79DA5E-A2E1-4B8F-B2C4-9C35A1D468EB}" sibTransId="{6ABEF948-0D13-4A61-8C32-6E443BBEF7BF}"/>
    <dgm:cxn modelId="{19C48C86-7606-45B5-AC87-DA0E7C5CF9E4}" type="presOf" srcId="{9D940740-DB61-45EC-A44D-6EDDFFBB0D8A}" destId="{4FE9B808-0212-41BE-AEF3-375C2891A9A1}" srcOrd="0" destOrd="2" presId="urn:microsoft.com/office/officeart/2005/8/layout/hList2#1"/>
    <dgm:cxn modelId="{2C05EEF2-9E63-4139-8879-6FFC562AAED5}" type="presOf" srcId="{00311D51-D9A1-4D01-84E1-76F6DD59FFCF}" destId="{4FE9B808-0212-41BE-AEF3-375C2891A9A1}" srcOrd="0" destOrd="0" presId="urn:microsoft.com/office/officeart/2005/8/layout/hList2#1"/>
    <dgm:cxn modelId="{7102B2CE-C43C-4C5E-9C68-7F79FB8E6880}" type="presOf" srcId="{D4CAC1BE-0D9D-497B-AA3F-E1121FCCB9F1}" destId="{2F31CD8D-4024-407B-88EA-7D94852221E8}" srcOrd="0" destOrd="3" presId="urn:microsoft.com/office/officeart/2005/8/layout/hList2#1"/>
    <dgm:cxn modelId="{73AAD05A-834A-42FB-9D57-CDB7080F8004}" type="presOf" srcId="{4860A1EF-3344-4EA1-85F7-1BCDB4052AE0}" destId="{1138876A-A9D3-40EC-8DBF-4E62FF3D79C4}" srcOrd="0" destOrd="0" presId="urn:microsoft.com/office/officeart/2005/8/layout/hList2#1"/>
    <dgm:cxn modelId="{4A6D9DE0-E70D-4073-9245-225DB3CEFE3C}" srcId="{8FC1B66A-701E-441A-B9C3-A0EDE0AE210A}" destId="{31B48C0E-0080-4FD9-8931-33115CE49FEF}" srcOrd="0" destOrd="0" parTransId="{E4A4E547-1639-4CAC-BDA7-99D0509BF2A9}" sibTransId="{D89CD2DB-A21A-497C-B6A2-A52DB9504623}"/>
    <dgm:cxn modelId="{BC3272B3-2EAA-4B1B-841C-BE8AD4489611}" type="presOf" srcId="{31B48C0E-0080-4FD9-8931-33115CE49FEF}" destId="{2F31CD8D-4024-407B-88EA-7D94852221E8}" srcOrd="0" destOrd="0" presId="urn:microsoft.com/office/officeart/2005/8/layout/hList2#1"/>
    <dgm:cxn modelId="{179DE051-FB2C-426A-9AC6-84D10C0FAEF8}" srcId="{4860A1EF-3344-4EA1-85F7-1BCDB4052AE0}" destId="{6795C622-8A86-4C57-84CA-482E58F6FBA6}" srcOrd="3" destOrd="0" parTransId="{2BEC1DCA-518C-43DD-83A8-E462460A0BA0}" sibTransId="{780F839E-CDF4-4F8D-BE8A-E4924E7E3028}"/>
    <dgm:cxn modelId="{B64A567D-EA1D-4621-AEC6-13A6932E8CC1}" srcId="{4860A1EF-3344-4EA1-85F7-1BCDB4052AE0}" destId="{9D940740-DB61-45EC-A44D-6EDDFFBB0D8A}" srcOrd="2" destOrd="0" parTransId="{1BD3AE91-CEC7-4C16-8C85-8732328437AF}" sibTransId="{24ED0C37-4B04-4782-A3FA-E1081EA65C50}"/>
    <dgm:cxn modelId="{E2DB9241-3D37-4027-B8CF-D3E70F247BE2}" srcId="{CAE102A8-2805-4C63-B592-85C2B774FFB8}" destId="{8FC1B66A-701E-441A-B9C3-A0EDE0AE210A}" srcOrd="0" destOrd="0" parTransId="{E1B5AD89-8217-43FC-BF1C-95615252A49D}" sibTransId="{7A5B1192-3AA2-4879-B643-48B7060B82D4}"/>
    <dgm:cxn modelId="{D9B0BA0A-5968-4608-A322-D8BD03BCF161}" srcId="{4860A1EF-3344-4EA1-85F7-1BCDB4052AE0}" destId="{C90ED34B-1B31-41EF-8770-A5427E2776F7}" srcOrd="1" destOrd="0" parTransId="{EF27DB0B-9110-4E14-A8BE-2C53F3A58A60}" sibTransId="{5E3546CD-ED64-4CBA-BABD-EC0951D46109}"/>
    <dgm:cxn modelId="{293F2363-4DE1-4E8C-94AF-635C7E375A04}" type="presOf" srcId="{47DA2092-2BBC-4A4A-AAD5-B69896DE6931}" destId="{2F31CD8D-4024-407B-88EA-7D94852221E8}" srcOrd="0" destOrd="1" presId="urn:microsoft.com/office/officeart/2005/8/layout/hList2#1"/>
    <dgm:cxn modelId="{B3D3B1A4-7754-41D2-A16A-04BD8F51E67E}" srcId="{CAE102A8-2805-4C63-B592-85C2B774FFB8}" destId="{4860A1EF-3344-4EA1-85F7-1BCDB4052AE0}" srcOrd="1" destOrd="0" parTransId="{1FFB49F5-07C8-438A-82D4-02322DCD5604}" sibTransId="{38B92605-24D1-45FD-881F-F625DDD2C866}"/>
    <dgm:cxn modelId="{F3787BFF-AE7E-42F5-BDD1-07AA20B85947}" type="presOf" srcId="{6795C622-8A86-4C57-84CA-482E58F6FBA6}" destId="{4FE9B808-0212-41BE-AEF3-375C2891A9A1}" srcOrd="0" destOrd="3" presId="urn:microsoft.com/office/officeart/2005/8/layout/hList2#1"/>
    <dgm:cxn modelId="{B6F53600-D4E4-4A27-B80E-82F8280EB23E}" srcId="{8FC1B66A-701E-441A-B9C3-A0EDE0AE210A}" destId="{3B263AB4-9095-46A9-9ABB-36F1FD0238EA}" srcOrd="2" destOrd="0" parTransId="{CB0DEAF6-3CCC-450D-B528-3E8E769E26CD}" sibTransId="{9FCB6E1A-6AA2-442C-B687-74A187CE8C77}"/>
    <dgm:cxn modelId="{66A30D09-3B14-4D8F-8E9F-EC78911458EF}" type="presOf" srcId="{CAE102A8-2805-4C63-B592-85C2B774FFB8}" destId="{D4BFC02F-3E8F-464B-A9C7-DE65ED917762}" srcOrd="0" destOrd="0" presId="urn:microsoft.com/office/officeart/2005/8/layout/hList2#1"/>
    <dgm:cxn modelId="{9DED8D55-74A8-4D5E-818C-0C20E2D8534A}" srcId="{4860A1EF-3344-4EA1-85F7-1BCDB4052AE0}" destId="{00311D51-D9A1-4D01-84E1-76F6DD59FFCF}" srcOrd="0" destOrd="0" parTransId="{081D43CC-2850-4E44-BF30-AFBFFA5E3BED}" sibTransId="{3ADDE350-1F3B-4ECB-BC36-F4882764F2B2}"/>
    <dgm:cxn modelId="{4A1386F4-8C94-4931-B803-D0840609E329}" type="presOf" srcId="{C90ED34B-1B31-41EF-8770-A5427E2776F7}" destId="{4FE9B808-0212-41BE-AEF3-375C2891A9A1}" srcOrd="0" destOrd="1" presId="urn:microsoft.com/office/officeart/2005/8/layout/hList2#1"/>
    <dgm:cxn modelId="{3A6D48EF-1A08-4606-B0C1-F4A1A8264717}" type="presOf" srcId="{8FC1B66A-701E-441A-B9C3-A0EDE0AE210A}" destId="{EFCDEE14-D73F-4110-8180-E73211392185}" srcOrd="0" destOrd="0" presId="urn:microsoft.com/office/officeart/2005/8/layout/hList2#1"/>
    <dgm:cxn modelId="{D2736AE6-BF2E-479B-9066-304BAFB26487}" srcId="{8FC1B66A-701E-441A-B9C3-A0EDE0AE210A}" destId="{D4CAC1BE-0D9D-497B-AA3F-E1121FCCB9F1}" srcOrd="3" destOrd="0" parTransId="{ED4C3222-EBF3-420A-894C-1444C8330D88}" sibTransId="{EB5C9D18-98F6-41BC-8757-B5CD64420399}"/>
    <dgm:cxn modelId="{E9AE66ED-3C03-441D-8B37-08441A27C7CD}" type="presOf" srcId="{3B263AB4-9095-46A9-9ABB-36F1FD0238EA}" destId="{2F31CD8D-4024-407B-88EA-7D94852221E8}" srcOrd="0" destOrd="2" presId="urn:microsoft.com/office/officeart/2005/8/layout/hList2#1"/>
    <dgm:cxn modelId="{91BFE08B-E08D-4619-9151-D52D94D5E21B}" type="presParOf" srcId="{D4BFC02F-3E8F-464B-A9C7-DE65ED917762}" destId="{7054202A-CB46-4EA6-812E-874FB9AE0146}" srcOrd="0" destOrd="0" presId="urn:microsoft.com/office/officeart/2005/8/layout/hList2#1"/>
    <dgm:cxn modelId="{7546FE9C-7492-415D-B64D-A5CD50CBDABC}" type="presParOf" srcId="{7054202A-CB46-4EA6-812E-874FB9AE0146}" destId="{210D5CE3-A30A-48B2-B96C-5376D2847EA3}" srcOrd="0" destOrd="0" presId="urn:microsoft.com/office/officeart/2005/8/layout/hList2#1"/>
    <dgm:cxn modelId="{13250AAE-DA75-44DD-93AF-F1C385F25705}" type="presParOf" srcId="{7054202A-CB46-4EA6-812E-874FB9AE0146}" destId="{2F31CD8D-4024-407B-88EA-7D94852221E8}" srcOrd="1" destOrd="0" presId="urn:microsoft.com/office/officeart/2005/8/layout/hList2#1"/>
    <dgm:cxn modelId="{672FAD0B-03B5-4574-9811-3A4FE9F19F4D}" type="presParOf" srcId="{7054202A-CB46-4EA6-812E-874FB9AE0146}" destId="{EFCDEE14-D73F-4110-8180-E73211392185}" srcOrd="2" destOrd="0" presId="urn:microsoft.com/office/officeart/2005/8/layout/hList2#1"/>
    <dgm:cxn modelId="{1611F434-545F-4F61-8EE8-BCABAA5C5732}" type="presParOf" srcId="{D4BFC02F-3E8F-464B-A9C7-DE65ED917762}" destId="{8C20EDE4-9B99-470F-9AB6-9E0BBE98A982}" srcOrd="1" destOrd="0" presId="urn:microsoft.com/office/officeart/2005/8/layout/hList2#1"/>
    <dgm:cxn modelId="{6A1AAA80-DD75-4CBB-96B7-25F26405A582}" type="presParOf" srcId="{D4BFC02F-3E8F-464B-A9C7-DE65ED917762}" destId="{03FC59E0-0BAA-4785-88F3-B0CAE35307D3}" srcOrd="2" destOrd="0" presId="urn:microsoft.com/office/officeart/2005/8/layout/hList2#1"/>
    <dgm:cxn modelId="{44A07BF1-642E-4908-AAEE-0C530C69B3FB}" type="presParOf" srcId="{03FC59E0-0BAA-4785-88F3-B0CAE35307D3}" destId="{98FB960D-8575-44BE-BA65-75E357192BD6}" srcOrd="0" destOrd="0" presId="urn:microsoft.com/office/officeart/2005/8/layout/hList2#1"/>
    <dgm:cxn modelId="{9514B9D8-0831-486E-8409-E2FE7A4EC78B}" type="presParOf" srcId="{03FC59E0-0BAA-4785-88F3-B0CAE35307D3}" destId="{4FE9B808-0212-41BE-AEF3-375C2891A9A1}" srcOrd="1" destOrd="0" presId="urn:microsoft.com/office/officeart/2005/8/layout/hList2#1"/>
    <dgm:cxn modelId="{ECF682F3-580F-4A20-B3F9-957593E616E8}" type="presParOf" srcId="{03FC59E0-0BAA-4785-88F3-B0CAE35307D3}" destId="{1138876A-A9D3-40EC-8DBF-4E62FF3D79C4}" srcOrd="2" destOrd="0" presId="urn:microsoft.com/office/officeart/2005/8/layout/hList2#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E5356-1FC9-4093-9A61-782633AA4157}" type="doc">
      <dgm:prSet loTypeId="urn:microsoft.com/office/officeart/2005/8/layout/vList3#1" loCatId="list" qsTypeId="urn:microsoft.com/office/officeart/2005/8/quickstyle/3d1" qsCatId="3D" csTypeId="urn:microsoft.com/office/officeart/2005/8/colors/accent5_2" csCatId="accent5" phldr="1"/>
      <dgm:spPr/>
    </dgm:pt>
    <dgm:pt modelId="{181E4355-C47C-4BF6-9B4D-C4CD473BF384}">
      <dgm:prSet phldrT="[Texto]" custT="1"/>
      <dgm:spPr/>
      <dgm:t>
        <a:bodyPr/>
        <a:lstStyle/>
        <a:p>
          <a:r>
            <a:rPr lang="ro-RO" sz="2000" b="1" noProof="0" dirty="0" smtClean="0">
              <a:solidFill>
                <a:sysClr val="windowText" lastClr="000000"/>
              </a:solidFill>
              <a:latin typeface="Calibri" panose="020F0502020204030204" pitchFamily="34" charset="0"/>
              <a:cs typeface="Calibri" panose="020F0502020204030204" pitchFamily="34" charset="0"/>
            </a:rPr>
            <a:t>În 538, după expulzarea ostrogoţilor (religie ariană), Iustinian predă </a:t>
          </a:r>
          <a:r>
            <a:rPr lang="ro-RO" sz="2000" b="1" noProof="0" dirty="0" err="1" smtClean="0">
              <a:solidFill>
                <a:sysClr val="windowText" lastClr="000000"/>
              </a:solidFill>
              <a:latin typeface="Calibri" panose="020F0502020204030204" pitchFamily="34" charset="0"/>
              <a:cs typeface="Calibri" panose="020F0502020204030204" pitchFamily="34" charset="0"/>
            </a:rPr>
            <a:t>obispului</a:t>
          </a:r>
          <a:r>
            <a:rPr lang="ro-RO" sz="2000" b="1" noProof="0" dirty="0" smtClean="0">
              <a:solidFill>
                <a:sysClr val="windowText" lastClr="000000"/>
              </a:solidFill>
              <a:latin typeface="Calibri" panose="020F0502020204030204" pitchFamily="34" charset="0"/>
              <a:cs typeface="Calibri" panose="020F0502020204030204" pitchFamily="34" charset="0"/>
            </a:rPr>
            <a:t> Romei puterea civilă asupra oraşului Roma. </a:t>
          </a:r>
          <a:endParaRPr lang="ro-RO" sz="2000" b="1" noProof="0" dirty="0">
            <a:solidFill>
              <a:sysClr val="windowText" lastClr="000000"/>
            </a:solidFill>
            <a:latin typeface="Calibri" panose="020F0502020204030204" pitchFamily="34" charset="0"/>
            <a:cs typeface="Calibri" panose="020F0502020204030204" pitchFamily="34" charset="0"/>
          </a:endParaRPr>
        </a:p>
      </dgm:t>
    </dgm:pt>
    <dgm:pt modelId="{C9AEEF8B-918E-49C5-BF99-07A617986DE4}" type="parTrans" cxnId="{B0959E89-2C6A-4DD3-BFAA-06C022FF889C}">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CBC73593-513A-4BEA-B75A-B741854FB419}" type="sibTrans" cxnId="{B0959E89-2C6A-4DD3-BFAA-06C022FF889C}">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AC116936-9EDC-47D4-9D31-2B39E1BC4EB2}">
      <dgm:prSet phldrT="[Texto]" custT="1"/>
      <dgm:spPr/>
      <dgm:t>
        <a:bodyPr/>
        <a:lstStyle/>
        <a:p>
          <a:r>
            <a:rPr lang="ro-RO" sz="2000" b="1" noProof="0" smtClean="0">
              <a:solidFill>
                <a:sysClr val="windowText" lastClr="000000"/>
              </a:solidFill>
              <a:latin typeface="Calibri" panose="020F0502020204030204" pitchFamily="34" charset="0"/>
              <a:cs typeface="Calibri" panose="020F0502020204030204" pitchFamily="34" charset="0"/>
            </a:rPr>
            <a:t>În 756, Pepin cel Scurt predă papei conducerea regiunilor ce împrejmuiau Roma, formând Statele Papale. Roma a rămas capitala acestor State Papale.</a:t>
          </a:r>
          <a:endParaRPr lang="ro-RO" sz="2000" b="1" noProof="0">
            <a:solidFill>
              <a:sysClr val="windowText" lastClr="000000"/>
            </a:solidFill>
            <a:latin typeface="Calibri" panose="020F0502020204030204" pitchFamily="34" charset="0"/>
            <a:cs typeface="Calibri" panose="020F0502020204030204" pitchFamily="34" charset="0"/>
          </a:endParaRPr>
        </a:p>
      </dgm:t>
    </dgm:pt>
    <dgm:pt modelId="{D948B915-0657-41CC-ABF9-7C1E1EFB083B}" type="parTrans" cxnId="{1F70D94A-D0EC-49E2-87A8-C279F6E5D678}">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08C06D30-90C6-4014-8DD9-5F7FFF78AF74}" type="sibTrans" cxnId="{1F70D94A-D0EC-49E2-87A8-C279F6E5D678}">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1B1153F5-26C4-4A9F-9E3D-97BF016AACDA}">
      <dgm:prSet phldrT="[Texto]" custT="1"/>
      <dgm:spPr/>
      <dgm:t>
        <a:bodyPr/>
        <a:lstStyle/>
        <a:p>
          <a:r>
            <a:rPr lang="ro-RO" sz="2000" b="1" noProof="0" dirty="0" smtClean="0">
              <a:solidFill>
                <a:sysClr val="windowText" lastClr="000000"/>
              </a:solidFill>
              <a:latin typeface="Calibri" panose="020F0502020204030204" pitchFamily="34" charset="0"/>
              <a:cs typeface="Calibri" panose="020F0502020204030204" pitchFamily="34" charset="0"/>
            </a:rPr>
            <a:t>În 1494, lui papa Alexandru al VI-lea i se predă puterea de a împărţi noile teritorii între </a:t>
          </a:r>
          <a:r>
            <a:rPr lang="ro-RO" sz="2000" b="1" noProof="0" dirty="0" err="1" smtClean="0">
              <a:solidFill>
                <a:sysClr val="windowText" lastClr="000000"/>
              </a:solidFill>
              <a:latin typeface="Calibri" panose="020F0502020204030204" pitchFamily="34" charset="0"/>
              <a:cs typeface="Calibri" panose="020F0502020204030204" pitchFamily="34" charset="0"/>
            </a:rPr>
            <a:t>Castilla</a:t>
          </a:r>
          <a:r>
            <a:rPr lang="ro-RO" sz="2000" b="1" noProof="0" dirty="0" smtClean="0">
              <a:solidFill>
                <a:sysClr val="windowText" lastClr="000000"/>
              </a:solidFill>
              <a:latin typeface="Calibri" panose="020F0502020204030204" pitchFamily="34" charset="0"/>
              <a:cs typeface="Calibri" panose="020F0502020204030204" pitchFamily="34" charset="0"/>
            </a:rPr>
            <a:t> şi Portugalia. Nu se făcea nimic în lume fără consimţământul </a:t>
          </a:r>
          <a:r>
            <a:rPr lang="ro-RO" sz="2000" b="1" noProof="0" dirty="0" err="1" smtClean="0">
              <a:solidFill>
                <a:sysClr val="windowText" lastClr="000000"/>
              </a:solidFill>
              <a:latin typeface="Calibri" panose="020F0502020204030204" pitchFamily="34" charset="0"/>
              <a:cs typeface="Calibri" panose="020F0502020204030204" pitchFamily="34" charset="0"/>
            </a:rPr>
            <a:t>obispului</a:t>
          </a:r>
          <a:r>
            <a:rPr lang="ro-RO" sz="2000" b="1" noProof="0" dirty="0" smtClean="0">
              <a:solidFill>
                <a:sysClr val="windowText" lastClr="000000"/>
              </a:solidFill>
              <a:latin typeface="Calibri" panose="020F0502020204030204" pitchFamily="34" charset="0"/>
              <a:cs typeface="Calibri" panose="020F0502020204030204" pitchFamily="34" charset="0"/>
            </a:rPr>
            <a:t> Romei. </a:t>
          </a:r>
          <a:endParaRPr lang="ro-RO" sz="2000" b="1" noProof="0" dirty="0">
            <a:solidFill>
              <a:sysClr val="windowText" lastClr="000000"/>
            </a:solidFill>
            <a:latin typeface="Calibri" panose="020F0502020204030204" pitchFamily="34" charset="0"/>
            <a:cs typeface="Calibri" panose="020F0502020204030204" pitchFamily="34" charset="0"/>
          </a:endParaRPr>
        </a:p>
      </dgm:t>
    </dgm:pt>
    <dgm:pt modelId="{8916206E-8FDE-4A26-A2FD-C43C613430EC}" type="parTrans" cxnId="{BDA55C60-378B-4D0F-85EF-ACDF138A2A0B}">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1F2BF084-CD1F-491C-899D-C70E59EE0D3D}" type="sibTrans" cxnId="{BDA55C60-378B-4D0F-85EF-ACDF138A2A0B}">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8F116873-A4EB-4CCD-8F10-CD09A4371722}">
      <dgm:prSet phldrT="[Texto]" custT="1"/>
      <dgm:spPr/>
      <dgm:t>
        <a:bodyPr/>
        <a:lstStyle/>
        <a:p>
          <a:r>
            <a:rPr lang="ro-RO" sz="2000" b="1" noProof="0" smtClean="0">
              <a:solidFill>
                <a:sysClr val="windowText" lastClr="000000"/>
              </a:solidFill>
              <a:latin typeface="Calibri" panose="020F0502020204030204" pitchFamily="34" charset="0"/>
              <a:cs typeface="Calibri" panose="020F0502020204030204" pitchFamily="34" charset="0"/>
            </a:rPr>
            <a:t>La 7 martie 1798 s-a declarat Republica Romană şi Papa Pius al VI-lea a fost arestat şi deportat în Franţa. Papalitatea nu şi-a mai recuperat niciodată puterea. </a:t>
          </a:r>
          <a:endParaRPr lang="ro-RO" sz="2000" b="1" noProof="0">
            <a:solidFill>
              <a:sysClr val="windowText" lastClr="000000"/>
            </a:solidFill>
            <a:latin typeface="Calibri" panose="020F0502020204030204" pitchFamily="34" charset="0"/>
            <a:cs typeface="Calibri" panose="020F0502020204030204" pitchFamily="34" charset="0"/>
          </a:endParaRPr>
        </a:p>
      </dgm:t>
    </dgm:pt>
    <dgm:pt modelId="{44F7C16E-A37C-43D1-847B-83075FE87E8C}" type="parTrans" cxnId="{9E9C60DB-0E84-4D93-9F79-732449CC3FD7}">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AA60422C-8605-44CD-BCD3-356658E1762A}" type="sibTrans" cxnId="{9E9C60DB-0E84-4D93-9F79-732449CC3FD7}">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E36ADC54-DA79-480D-AB11-7EBFD21F022F}">
      <dgm:prSet phldrT="[Texto]" custT="1"/>
      <dgm:spPr/>
      <dgm:t>
        <a:bodyPr/>
        <a:lstStyle/>
        <a:p>
          <a:r>
            <a:rPr lang="ro-RO" sz="2000" b="1" noProof="0" dirty="0" smtClean="0">
              <a:solidFill>
                <a:sysClr val="windowText" lastClr="000000"/>
              </a:solidFill>
              <a:latin typeface="Calibri" panose="020F0502020204030204" pitchFamily="34" charset="0"/>
              <a:cs typeface="Calibri" panose="020F0502020204030204" pitchFamily="34" charset="0"/>
            </a:rPr>
            <a:t>La 20 septembrie 1870, stabilindu-şi curtea regală în Roma, regele Victor Manuel al II-lea a încheiat definitiv cu statele Papale.</a:t>
          </a:r>
          <a:endParaRPr lang="ro-RO" sz="2000" b="1" noProof="0" dirty="0">
            <a:solidFill>
              <a:sysClr val="windowText" lastClr="000000"/>
            </a:solidFill>
            <a:latin typeface="Calibri" panose="020F0502020204030204" pitchFamily="34" charset="0"/>
            <a:cs typeface="Calibri" panose="020F0502020204030204" pitchFamily="34" charset="0"/>
          </a:endParaRPr>
        </a:p>
      </dgm:t>
    </dgm:pt>
    <dgm:pt modelId="{526F7ACD-217A-429C-9698-632967B480D9}" type="parTrans" cxnId="{DF471FB4-D761-443F-9B48-9EE2F28C5788}">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4F958386-C7EE-4F62-ABFA-7BAC40E182C2}" type="sibTrans" cxnId="{DF471FB4-D761-443F-9B48-9EE2F28C5788}">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00D1618D-8BB7-485A-8D97-95D7BAFD5EF4}">
      <dgm:prSet phldrT="[Texto]" custT="1"/>
      <dgm:spPr/>
      <dgm:t>
        <a:bodyPr/>
        <a:lstStyle/>
        <a:p>
          <a:r>
            <a:rPr lang="ro-RO" sz="2000" b="1" noProof="0" smtClean="0">
              <a:solidFill>
                <a:sysClr val="windowText" lastClr="000000"/>
              </a:solidFill>
              <a:latin typeface="Calibri" panose="020F0502020204030204" pitchFamily="34" charset="0"/>
              <a:cs typeface="Calibri" panose="020F0502020204030204" pitchFamily="34" charset="0"/>
            </a:rPr>
            <a:t>La 11 februarie 1929, Pius al XI-lea şi Benito Mussolini au semnat Acordurile de la Laterano, în virtutea cărora biserica recunoştea Italia drept stat suveran, iar aceasta făcea acelaşi lucru cu oraşul Vatican, mic teritoriu independent de 44 hectare aflate sub jurisdicţia Papei.</a:t>
          </a:r>
          <a:endParaRPr lang="ro-RO" sz="2000" b="1" noProof="0">
            <a:solidFill>
              <a:sysClr val="windowText" lastClr="000000"/>
            </a:solidFill>
            <a:latin typeface="Calibri" panose="020F0502020204030204" pitchFamily="34" charset="0"/>
            <a:cs typeface="Calibri" panose="020F0502020204030204" pitchFamily="34" charset="0"/>
          </a:endParaRPr>
        </a:p>
      </dgm:t>
    </dgm:pt>
    <dgm:pt modelId="{557A4CD3-0E96-4E48-8983-F6E68C2F948F}" type="parTrans" cxnId="{611165C9-3288-4EC6-8798-6EF3BC0D304F}">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29CCD2FE-6DC4-471D-B89A-08A060EE890A}" type="sibTrans" cxnId="{611165C9-3288-4EC6-8798-6EF3BC0D304F}">
      <dgm:prSet/>
      <dgm:spPr/>
      <dgm:t>
        <a:bodyPr/>
        <a:lstStyle/>
        <a:p>
          <a:endParaRPr lang="ro-RO" sz="2000" noProof="0">
            <a:solidFill>
              <a:sysClr val="windowText" lastClr="000000"/>
            </a:solidFill>
            <a:latin typeface="Calibri" panose="020F0502020204030204" pitchFamily="34" charset="0"/>
            <a:cs typeface="Calibri" panose="020F0502020204030204" pitchFamily="34" charset="0"/>
          </a:endParaRPr>
        </a:p>
      </dgm:t>
    </dgm:pt>
    <dgm:pt modelId="{CC92CAFE-9BE0-4E03-9E3F-643A39E3EA02}" type="pres">
      <dgm:prSet presAssocID="{0E0E5356-1FC9-4093-9A61-782633AA4157}" presName="linearFlow" presStyleCnt="0">
        <dgm:presLayoutVars>
          <dgm:dir/>
          <dgm:resizeHandles val="exact"/>
        </dgm:presLayoutVars>
      </dgm:prSet>
      <dgm:spPr/>
    </dgm:pt>
    <dgm:pt modelId="{67D4BE29-1E29-464C-8D53-DDC8715B192F}" type="pres">
      <dgm:prSet presAssocID="{181E4355-C47C-4BF6-9B4D-C4CD473BF384}" presName="composite" presStyleCnt="0"/>
      <dgm:spPr/>
    </dgm:pt>
    <dgm:pt modelId="{30605B67-0B60-481A-9482-EE3EE4E7A3A2}" type="pres">
      <dgm:prSet presAssocID="{181E4355-C47C-4BF6-9B4D-C4CD473BF384}" presName="imgShp" presStyleLbl="fgImgPlace1" presStyleIdx="0" presStyleCnt="6" custLinFactX="-25396" custLinFactNeighborX="-100000"/>
      <dgm:spPr>
        <a:blipFill rotWithShape="0">
          <a:blip xmlns:r="http://schemas.openxmlformats.org/officeDocument/2006/relationships" r:embed="rId1"/>
          <a:stretch>
            <a:fillRect/>
          </a:stretch>
        </a:blipFill>
      </dgm:spPr>
    </dgm:pt>
    <dgm:pt modelId="{6EFCDBC8-5E13-49A5-B9A9-06CCAF538F23}" type="pres">
      <dgm:prSet presAssocID="{181E4355-C47C-4BF6-9B4D-C4CD473BF384}" presName="txShp" presStyleLbl="node1" presStyleIdx="0" presStyleCnt="6" custScaleX="143328" custLinFactNeighborX="2350">
        <dgm:presLayoutVars>
          <dgm:bulletEnabled val="1"/>
        </dgm:presLayoutVars>
      </dgm:prSet>
      <dgm:spPr/>
      <dgm:t>
        <a:bodyPr/>
        <a:lstStyle/>
        <a:p>
          <a:endParaRPr lang="ro-RO"/>
        </a:p>
      </dgm:t>
    </dgm:pt>
    <dgm:pt modelId="{2EFED97C-28C3-4CA5-973B-90D23F24C88A}" type="pres">
      <dgm:prSet presAssocID="{CBC73593-513A-4BEA-B75A-B741854FB419}" presName="spacing" presStyleCnt="0"/>
      <dgm:spPr/>
    </dgm:pt>
    <dgm:pt modelId="{4EB3DDB5-3DF0-4EAC-B6B6-A728C7DDB9D3}" type="pres">
      <dgm:prSet presAssocID="{AC116936-9EDC-47D4-9D31-2B39E1BC4EB2}" presName="composite" presStyleCnt="0"/>
      <dgm:spPr/>
    </dgm:pt>
    <dgm:pt modelId="{334D332C-C371-43FF-B6D7-FDCA5DB3224C}" type="pres">
      <dgm:prSet presAssocID="{AC116936-9EDC-47D4-9D31-2B39E1BC4EB2}" presName="imgShp" presStyleLbl="fgImgPlace1" presStyleIdx="1" presStyleCnt="6" custLinFactX="-25396" custLinFactNeighborX="-100000"/>
      <dgm:spPr>
        <a:blipFill rotWithShape="0">
          <a:blip xmlns:r="http://schemas.openxmlformats.org/officeDocument/2006/relationships" r:embed="rId2"/>
          <a:stretch>
            <a:fillRect/>
          </a:stretch>
        </a:blipFill>
      </dgm:spPr>
    </dgm:pt>
    <dgm:pt modelId="{006D23CB-5B6F-4CF9-AE12-0219BD15A11F}" type="pres">
      <dgm:prSet presAssocID="{AC116936-9EDC-47D4-9D31-2B39E1BC4EB2}" presName="txShp" presStyleLbl="node1" presStyleIdx="1" presStyleCnt="6" custScaleX="143328" custLinFactNeighborX="2350">
        <dgm:presLayoutVars>
          <dgm:bulletEnabled val="1"/>
        </dgm:presLayoutVars>
      </dgm:prSet>
      <dgm:spPr/>
      <dgm:t>
        <a:bodyPr/>
        <a:lstStyle/>
        <a:p>
          <a:endParaRPr lang="ro-RO"/>
        </a:p>
      </dgm:t>
    </dgm:pt>
    <dgm:pt modelId="{0D39048D-71F1-4149-9C60-75CB7CD361CA}" type="pres">
      <dgm:prSet presAssocID="{08C06D30-90C6-4014-8DD9-5F7FFF78AF74}" presName="spacing" presStyleCnt="0"/>
      <dgm:spPr/>
    </dgm:pt>
    <dgm:pt modelId="{0F5C280B-5B51-46B0-972A-233FC479C19C}" type="pres">
      <dgm:prSet presAssocID="{1B1153F5-26C4-4A9F-9E3D-97BF016AACDA}" presName="composite" presStyleCnt="0"/>
      <dgm:spPr/>
    </dgm:pt>
    <dgm:pt modelId="{F25C0086-360E-490E-A558-1AD55DD0ED2F}" type="pres">
      <dgm:prSet presAssocID="{1B1153F5-26C4-4A9F-9E3D-97BF016AACDA}" presName="imgShp" presStyleLbl="fgImgPlace1" presStyleIdx="2" presStyleCnt="6" custLinFactX="-25396" custLinFactNeighborX="-100000"/>
      <dgm:spPr>
        <a:blipFill rotWithShape="0">
          <a:blip xmlns:r="http://schemas.openxmlformats.org/officeDocument/2006/relationships" r:embed="rId3"/>
          <a:stretch>
            <a:fillRect/>
          </a:stretch>
        </a:blipFill>
      </dgm:spPr>
    </dgm:pt>
    <dgm:pt modelId="{C308851E-9A41-4DB3-90FB-733A3E636697}" type="pres">
      <dgm:prSet presAssocID="{1B1153F5-26C4-4A9F-9E3D-97BF016AACDA}" presName="txShp" presStyleLbl="node1" presStyleIdx="2" presStyleCnt="6" custScaleX="143328" custLinFactNeighborX="2350">
        <dgm:presLayoutVars>
          <dgm:bulletEnabled val="1"/>
        </dgm:presLayoutVars>
      </dgm:prSet>
      <dgm:spPr/>
      <dgm:t>
        <a:bodyPr/>
        <a:lstStyle/>
        <a:p>
          <a:endParaRPr lang="ro-RO"/>
        </a:p>
      </dgm:t>
    </dgm:pt>
    <dgm:pt modelId="{49BAF834-B809-42F8-9311-7417595EBB20}" type="pres">
      <dgm:prSet presAssocID="{1F2BF084-CD1F-491C-899D-C70E59EE0D3D}" presName="spacing" presStyleCnt="0"/>
      <dgm:spPr/>
    </dgm:pt>
    <dgm:pt modelId="{DC1C6130-8F07-4F12-838F-BC4A5B9F98D2}" type="pres">
      <dgm:prSet presAssocID="{8F116873-A4EB-4CCD-8F10-CD09A4371722}" presName="composite" presStyleCnt="0"/>
      <dgm:spPr/>
    </dgm:pt>
    <dgm:pt modelId="{8F80BBFA-031C-49CD-BD11-F76CCA1754C4}" type="pres">
      <dgm:prSet presAssocID="{8F116873-A4EB-4CCD-8F10-CD09A4371722}" presName="imgShp" presStyleLbl="fgImgPlace1" presStyleIdx="3" presStyleCnt="6" custLinFactX="-25396" custLinFactNeighborX="-100000"/>
      <dgm:spPr>
        <a:blipFill rotWithShape="0">
          <a:blip xmlns:r="http://schemas.openxmlformats.org/officeDocument/2006/relationships" r:embed="rId4"/>
          <a:stretch>
            <a:fillRect/>
          </a:stretch>
        </a:blipFill>
      </dgm:spPr>
    </dgm:pt>
    <dgm:pt modelId="{17DED9C1-CC72-4C6F-B53E-0D6BF48BD694}" type="pres">
      <dgm:prSet presAssocID="{8F116873-A4EB-4CCD-8F10-CD09A4371722}" presName="txShp" presStyleLbl="node1" presStyleIdx="3" presStyleCnt="6" custScaleX="143328" custLinFactNeighborX="2350">
        <dgm:presLayoutVars>
          <dgm:bulletEnabled val="1"/>
        </dgm:presLayoutVars>
      </dgm:prSet>
      <dgm:spPr/>
      <dgm:t>
        <a:bodyPr/>
        <a:lstStyle/>
        <a:p>
          <a:endParaRPr lang="ro-RO"/>
        </a:p>
      </dgm:t>
    </dgm:pt>
    <dgm:pt modelId="{00D0DF41-73E1-464B-B87F-B8CA4392D948}" type="pres">
      <dgm:prSet presAssocID="{AA60422C-8605-44CD-BCD3-356658E1762A}" presName="spacing" presStyleCnt="0"/>
      <dgm:spPr/>
    </dgm:pt>
    <dgm:pt modelId="{304B7436-6E32-4EBE-9482-3B863B46FD48}" type="pres">
      <dgm:prSet presAssocID="{E36ADC54-DA79-480D-AB11-7EBFD21F022F}" presName="composite" presStyleCnt="0"/>
      <dgm:spPr/>
    </dgm:pt>
    <dgm:pt modelId="{5A1428C8-3792-47AE-9904-03836C143175}" type="pres">
      <dgm:prSet presAssocID="{E36ADC54-DA79-480D-AB11-7EBFD21F022F}" presName="imgShp" presStyleLbl="fgImgPlace1" presStyleIdx="4" presStyleCnt="6" custLinFactX="-25396" custLinFactNeighborX="-100000"/>
      <dgm:spPr>
        <a:blipFill rotWithShape="0">
          <a:blip xmlns:r="http://schemas.openxmlformats.org/officeDocument/2006/relationships" r:embed="rId5"/>
          <a:stretch>
            <a:fillRect/>
          </a:stretch>
        </a:blipFill>
      </dgm:spPr>
    </dgm:pt>
    <dgm:pt modelId="{7E10892C-640E-45FB-BD60-195B3885A937}" type="pres">
      <dgm:prSet presAssocID="{E36ADC54-DA79-480D-AB11-7EBFD21F022F}" presName="txShp" presStyleLbl="node1" presStyleIdx="4" presStyleCnt="6" custScaleX="143328" custLinFactNeighborX="2350">
        <dgm:presLayoutVars>
          <dgm:bulletEnabled val="1"/>
        </dgm:presLayoutVars>
      </dgm:prSet>
      <dgm:spPr/>
      <dgm:t>
        <a:bodyPr/>
        <a:lstStyle/>
        <a:p>
          <a:endParaRPr lang="ro-RO"/>
        </a:p>
      </dgm:t>
    </dgm:pt>
    <dgm:pt modelId="{BC32A186-6CAC-445B-A591-3EB712A41F30}" type="pres">
      <dgm:prSet presAssocID="{4F958386-C7EE-4F62-ABFA-7BAC40E182C2}" presName="spacing" presStyleCnt="0"/>
      <dgm:spPr/>
    </dgm:pt>
    <dgm:pt modelId="{707322C7-8759-47BC-9C60-AA1EB7B9C3BC}" type="pres">
      <dgm:prSet presAssocID="{00D1618D-8BB7-485A-8D97-95D7BAFD5EF4}" presName="composite" presStyleCnt="0"/>
      <dgm:spPr/>
    </dgm:pt>
    <dgm:pt modelId="{2AE8447B-A198-45B2-878B-1380477AC6A3}" type="pres">
      <dgm:prSet presAssocID="{00D1618D-8BB7-485A-8D97-95D7BAFD5EF4}" presName="imgShp" presStyleLbl="fgImgPlace1" presStyleIdx="5" presStyleCnt="6" custLinFactX="-25396" custLinFactNeighborX="-100000"/>
      <dgm:spPr>
        <a:blipFill rotWithShape="0">
          <a:blip xmlns:r="http://schemas.openxmlformats.org/officeDocument/2006/relationships" r:embed="rId6"/>
          <a:stretch>
            <a:fillRect/>
          </a:stretch>
        </a:blipFill>
      </dgm:spPr>
    </dgm:pt>
    <dgm:pt modelId="{993DC637-31ED-4FF0-8DD6-1ED582CF9D80}" type="pres">
      <dgm:prSet presAssocID="{00D1618D-8BB7-485A-8D97-95D7BAFD5EF4}" presName="txShp" presStyleLbl="node1" presStyleIdx="5" presStyleCnt="6" custScaleX="143328" custScaleY="160141" custLinFactNeighborX="2350">
        <dgm:presLayoutVars>
          <dgm:bulletEnabled val="1"/>
        </dgm:presLayoutVars>
      </dgm:prSet>
      <dgm:spPr/>
      <dgm:t>
        <a:bodyPr/>
        <a:lstStyle/>
        <a:p>
          <a:endParaRPr lang="ro-RO"/>
        </a:p>
      </dgm:t>
    </dgm:pt>
  </dgm:ptLst>
  <dgm:cxnLst>
    <dgm:cxn modelId="{1F70D94A-D0EC-49E2-87A8-C279F6E5D678}" srcId="{0E0E5356-1FC9-4093-9A61-782633AA4157}" destId="{AC116936-9EDC-47D4-9D31-2B39E1BC4EB2}" srcOrd="1" destOrd="0" parTransId="{D948B915-0657-41CC-ABF9-7C1E1EFB083B}" sibTransId="{08C06D30-90C6-4014-8DD9-5F7FFF78AF74}"/>
    <dgm:cxn modelId="{47F91A1F-696E-4BC5-8842-0B19D902F628}" type="presOf" srcId="{0E0E5356-1FC9-4093-9A61-782633AA4157}" destId="{CC92CAFE-9BE0-4E03-9E3F-643A39E3EA02}" srcOrd="0" destOrd="0" presId="urn:microsoft.com/office/officeart/2005/8/layout/vList3#1"/>
    <dgm:cxn modelId="{DF471FB4-D761-443F-9B48-9EE2F28C5788}" srcId="{0E0E5356-1FC9-4093-9A61-782633AA4157}" destId="{E36ADC54-DA79-480D-AB11-7EBFD21F022F}" srcOrd="4" destOrd="0" parTransId="{526F7ACD-217A-429C-9698-632967B480D9}" sibTransId="{4F958386-C7EE-4F62-ABFA-7BAC40E182C2}"/>
    <dgm:cxn modelId="{A0F5F8C0-FBE1-47DD-8536-249068A16B2D}" type="presOf" srcId="{1B1153F5-26C4-4A9F-9E3D-97BF016AACDA}" destId="{C308851E-9A41-4DB3-90FB-733A3E636697}" srcOrd="0" destOrd="0" presId="urn:microsoft.com/office/officeart/2005/8/layout/vList3#1"/>
    <dgm:cxn modelId="{5D7D1DAE-8EDF-4838-BD52-361D54A41AD2}" type="presOf" srcId="{00D1618D-8BB7-485A-8D97-95D7BAFD5EF4}" destId="{993DC637-31ED-4FF0-8DD6-1ED582CF9D80}" srcOrd="0" destOrd="0" presId="urn:microsoft.com/office/officeart/2005/8/layout/vList3#1"/>
    <dgm:cxn modelId="{08478C5D-4071-4693-890C-A1C030B5ED1D}" type="presOf" srcId="{181E4355-C47C-4BF6-9B4D-C4CD473BF384}" destId="{6EFCDBC8-5E13-49A5-B9A9-06CCAF538F23}" srcOrd="0" destOrd="0" presId="urn:microsoft.com/office/officeart/2005/8/layout/vList3#1"/>
    <dgm:cxn modelId="{849EDCAD-FF7A-4A04-855D-4B908D0FA6F0}" type="presOf" srcId="{E36ADC54-DA79-480D-AB11-7EBFD21F022F}" destId="{7E10892C-640E-45FB-BD60-195B3885A937}" srcOrd="0" destOrd="0" presId="urn:microsoft.com/office/officeart/2005/8/layout/vList3#1"/>
    <dgm:cxn modelId="{A91D1364-077C-4C1F-AB5B-B037E817750E}" type="presOf" srcId="{8F116873-A4EB-4CCD-8F10-CD09A4371722}" destId="{17DED9C1-CC72-4C6F-B53E-0D6BF48BD694}" srcOrd="0" destOrd="0" presId="urn:microsoft.com/office/officeart/2005/8/layout/vList3#1"/>
    <dgm:cxn modelId="{5E7F5706-74AE-4F6E-A0E2-254B3ACF5FCE}" type="presOf" srcId="{AC116936-9EDC-47D4-9D31-2B39E1BC4EB2}" destId="{006D23CB-5B6F-4CF9-AE12-0219BD15A11F}" srcOrd="0" destOrd="0" presId="urn:microsoft.com/office/officeart/2005/8/layout/vList3#1"/>
    <dgm:cxn modelId="{611165C9-3288-4EC6-8798-6EF3BC0D304F}" srcId="{0E0E5356-1FC9-4093-9A61-782633AA4157}" destId="{00D1618D-8BB7-485A-8D97-95D7BAFD5EF4}" srcOrd="5" destOrd="0" parTransId="{557A4CD3-0E96-4E48-8983-F6E68C2F948F}" sibTransId="{29CCD2FE-6DC4-471D-B89A-08A060EE890A}"/>
    <dgm:cxn modelId="{9E9C60DB-0E84-4D93-9F79-732449CC3FD7}" srcId="{0E0E5356-1FC9-4093-9A61-782633AA4157}" destId="{8F116873-A4EB-4CCD-8F10-CD09A4371722}" srcOrd="3" destOrd="0" parTransId="{44F7C16E-A37C-43D1-847B-83075FE87E8C}" sibTransId="{AA60422C-8605-44CD-BCD3-356658E1762A}"/>
    <dgm:cxn modelId="{B0959E89-2C6A-4DD3-BFAA-06C022FF889C}" srcId="{0E0E5356-1FC9-4093-9A61-782633AA4157}" destId="{181E4355-C47C-4BF6-9B4D-C4CD473BF384}" srcOrd="0" destOrd="0" parTransId="{C9AEEF8B-918E-49C5-BF99-07A617986DE4}" sibTransId="{CBC73593-513A-4BEA-B75A-B741854FB419}"/>
    <dgm:cxn modelId="{BDA55C60-378B-4D0F-85EF-ACDF138A2A0B}" srcId="{0E0E5356-1FC9-4093-9A61-782633AA4157}" destId="{1B1153F5-26C4-4A9F-9E3D-97BF016AACDA}" srcOrd="2" destOrd="0" parTransId="{8916206E-8FDE-4A26-A2FD-C43C613430EC}" sibTransId="{1F2BF084-CD1F-491C-899D-C70E59EE0D3D}"/>
    <dgm:cxn modelId="{B7FA1FE7-AADF-4A2D-A70D-8CA68EDE59D4}" type="presParOf" srcId="{CC92CAFE-9BE0-4E03-9E3F-643A39E3EA02}" destId="{67D4BE29-1E29-464C-8D53-DDC8715B192F}" srcOrd="0" destOrd="0" presId="urn:microsoft.com/office/officeart/2005/8/layout/vList3#1"/>
    <dgm:cxn modelId="{A9D0CC7D-AD72-4730-97BD-659B4E6D9ED7}" type="presParOf" srcId="{67D4BE29-1E29-464C-8D53-DDC8715B192F}" destId="{30605B67-0B60-481A-9482-EE3EE4E7A3A2}" srcOrd="0" destOrd="0" presId="urn:microsoft.com/office/officeart/2005/8/layout/vList3#1"/>
    <dgm:cxn modelId="{7B9E00DC-3D3C-46B2-945A-BCDFC4271744}" type="presParOf" srcId="{67D4BE29-1E29-464C-8D53-DDC8715B192F}" destId="{6EFCDBC8-5E13-49A5-B9A9-06CCAF538F23}" srcOrd="1" destOrd="0" presId="urn:microsoft.com/office/officeart/2005/8/layout/vList3#1"/>
    <dgm:cxn modelId="{AFBD0481-E675-472F-B1C0-EBEBAE0C884C}" type="presParOf" srcId="{CC92CAFE-9BE0-4E03-9E3F-643A39E3EA02}" destId="{2EFED97C-28C3-4CA5-973B-90D23F24C88A}" srcOrd="1" destOrd="0" presId="urn:microsoft.com/office/officeart/2005/8/layout/vList3#1"/>
    <dgm:cxn modelId="{07B075A4-7063-42FD-8B26-84EA144A3336}" type="presParOf" srcId="{CC92CAFE-9BE0-4E03-9E3F-643A39E3EA02}" destId="{4EB3DDB5-3DF0-4EAC-B6B6-A728C7DDB9D3}" srcOrd="2" destOrd="0" presId="urn:microsoft.com/office/officeart/2005/8/layout/vList3#1"/>
    <dgm:cxn modelId="{E50EEB1D-032A-4A48-80FA-0E31B5B03F28}" type="presParOf" srcId="{4EB3DDB5-3DF0-4EAC-B6B6-A728C7DDB9D3}" destId="{334D332C-C371-43FF-B6D7-FDCA5DB3224C}" srcOrd="0" destOrd="0" presId="urn:microsoft.com/office/officeart/2005/8/layout/vList3#1"/>
    <dgm:cxn modelId="{9E315FB9-883B-4A8B-ACEC-618FFCAA8783}" type="presParOf" srcId="{4EB3DDB5-3DF0-4EAC-B6B6-A728C7DDB9D3}" destId="{006D23CB-5B6F-4CF9-AE12-0219BD15A11F}" srcOrd="1" destOrd="0" presId="urn:microsoft.com/office/officeart/2005/8/layout/vList3#1"/>
    <dgm:cxn modelId="{6CDF82CE-6BA4-4F19-9B60-08C7B5E765A6}" type="presParOf" srcId="{CC92CAFE-9BE0-4E03-9E3F-643A39E3EA02}" destId="{0D39048D-71F1-4149-9C60-75CB7CD361CA}" srcOrd="3" destOrd="0" presId="urn:microsoft.com/office/officeart/2005/8/layout/vList3#1"/>
    <dgm:cxn modelId="{2F302D9A-02F9-4083-9BE6-AEEBF7A5B84F}" type="presParOf" srcId="{CC92CAFE-9BE0-4E03-9E3F-643A39E3EA02}" destId="{0F5C280B-5B51-46B0-972A-233FC479C19C}" srcOrd="4" destOrd="0" presId="urn:microsoft.com/office/officeart/2005/8/layout/vList3#1"/>
    <dgm:cxn modelId="{E489B56B-D4C3-43B7-8C5B-E7C5BB7F9093}" type="presParOf" srcId="{0F5C280B-5B51-46B0-972A-233FC479C19C}" destId="{F25C0086-360E-490E-A558-1AD55DD0ED2F}" srcOrd="0" destOrd="0" presId="urn:microsoft.com/office/officeart/2005/8/layout/vList3#1"/>
    <dgm:cxn modelId="{2D5447D1-4045-4399-9B49-16FEC9B03EC9}" type="presParOf" srcId="{0F5C280B-5B51-46B0-972A-233FC479C19C}" destId="{C308851E-9A41-4DB3-90FB-733A3E636697}" srcOrd="1" destOrd="0" presId="urn:microsoft.com/office/officeart/2005/8/layout/vList3#1"/>
    <dgm:cxn modelId="{881014FD-189C-45D4-A651-1DCC14D1F3B3}" type="presParOf" srcId="{CC92CAFE-9BE0-4E03-9E3F-643A39E3EA02}" destId="{49BAF834-B809-42F8-9311-7417595EBB20}" srcOrd="5" destOrd="0" presId="urn:microsoft.com/office/officeart/2005/8/layout/vList3#1"/>
    <dgm:cxn modelId="{504FB886-582E-413D-8A83-9A2F5B3BBFBF}" type="presParOf" srcId="{CC92CAFE-9BE0-4E03-9E3F-643A39E3EA02}" destId="{DC1C6130-8F07-4F12-838F-BC4A5B9F98D2}" srcOrd="6" destOrd="0" presId="urn:microsoft.com/office/officeart/2005/8/layout/vList3#1"/>
    <dgm:cxn modelId="{6DA8B280-246C-476D-99EE-943D97DE36FA}" type="presParOf" srcId="{DC1C6130-8F07-4F12-838F-BC4A5B9F98D2}" destId="{8F80BBFA-031C-49CD-BD11-F76CCA1754C4}" srcOrd="0" destOrd="0" presId="urn:microsoft.com/office/officeart/2005/8/layout/vList3#1"/>
    <dgm:cxn modelId="{D5A483E5-06A9-4E14-9EF2-CAA6A24CA0FB}" type="presParOf" srcId="{DC1C6130-8F07-4F12-838F-BC4A5B9F98D2}" destId="{17DED9C1-CC72-4C6F-B53E-0D6BF48BD694}" srcOrd="1" destOrd="0" presId="urn:microsoft.com/office/officeart/2005/8/layout/vList3#1"/>
    <dgm:cxn modelId="{A6EC2876-4485-4488-8688-5767445073BE}" type="presParOf" srcId="{CC92CAFE-9BE0-4E03-9E3F-643A39E3EA02}" destId="{00D0DF41-73E1-464B-B87F-B8CA4392D948}" srcOrd="7" destOrd="0" presId="urn:microsoft.com/office/officeart/2005/8/layout/vList3#1"/>
    <dgm:cxn modelId="{9E3000C0-E2B0-4B90-AF4A-4B40CB50CA4C}" type="presParOf" srcId="{CC92CAFE-9BE0-4E03-9E3F-643A39E3EA02}" destId="{304B7436-6E32-4EBE-9482-3B863B46FD48}" srcOrd="8" destOrd="0" presId="urn:microsoft.com/office/officeart/2005/8/layout/vList3#1"/>
    <dgm:cxn modelId="{228C310A-C5D6-414D-85E3-5D59C8A15BD8}" type="presParOf" srcId="{304B7436-6E32-4EBE-9482-3B863B46FD48}" destId="{5A1428C8-3792-47AE-9904-03836C143175}" srcOrd="0" destOrd="0" presId="urn:microsoft.com/office/officeart/2005/8/layout/vList3#1"/>
    <dgm:cxn modelId="{26F6DC6D-8FE6-4552-BC6A-84152DE1182D}" type="presParOf" srcId="{304B7436-6E32-4EBE-9482-3B863B46FD48}" destId="{7E10892C-640E-45FB-BD60-195B3885A937}" srcOrd="1" destOrd="0" presId="urn:microsoft.com/office/officeart/2005/8/layout/vList3#1"/>
    <dgm:cxn modelId="{BA47FBC6-D6FC-452C-A929-7E46AD6294A1}" type="presParOf" srcId="{CC92CAFE-9BE0-4E03-9E3F-643A39E3EA02}" destId="{BC32A186-6CAC-445B-A591-3EB712A41F30}" srcOrd="9" destOrd="0" presId="urn:microsoft.com/office/officeart/2005/8/layout/vList3#1"/>
    <dgm:cxn modelId="{CD8601A3-2C29-406B-9430-5F01306C5250}" type="presParOf" srcId="{CC92CAFE-9BE0-4E03-9E3F-643A39E3EA02}" destId="{707322C7-8759-47BC-9C60-AA1EB7B9C3BC}" srcOrd="10" destOrd="0" presId="urn:microsoft.com/office/officeart/2005/8/layout/vList3#1"/>
    <dgm:cxn modelId="{4B0F5011-7BA7-44CA-9326-A5FF8890ADCB}" type="presParOf" srcId="{707322C7-8759-47BC-9C60-AA1EB7B9C3BC}" destId="{2AE8447B-A198-45B2-878B-1380477AC6A3}" srcOrd="0" destOrd="0" presId="urn:microsoft.com/office/officeart/2005/8/layout/vList3#1"/>
    <dgm:cxn modelId="{A8C87A5A-1275-4559-9C7D-E77BDDA5E527}" type="presParOf" srcId="{707322C7-8759-47BC-9C60-AA1EB7B9C3BC}" destId="{993DC637-31ED-4FF0-8DD6-1ED582CF9D80}"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E5356-1FC9-4093-9A61-782633AA4157}" type="doc">
      <dgm:prSet loTypeId="urn:microsoft.com/office/officeart/2005/8/layout/vList3#2" loCatId="list" qsTypeId="urn:microsoft.com/office/officeart/2005/8/quickstyle/3d1" qsCatId="3D" csTypeId="urn:microsoft.com/office/officeart/2005/8/colors/accent5_2" csCatId="accent5" phldr="1"/>
      <dgm:spPr/>
    </dgm:pt>
    <dgm:pt modelId="{181E4355-C47C-4BF6-9B4D-C4CD473BF384}">
      <dgm:prSet phldrT="[Texto]" custT="1"/>
      <dgm:spPr/>
      <dgm:t>
        <a:bodyPr/>
        <a:lstStyle/>
        <a:p>
          <a:r>
            <a:rPr lang="ro-RO" sz="2000" b="1" dirty="0">
              <a:solidFill>
                <a:sysClr val="windowText" lastClr="000000"/>
              </a:solidFill>
              <a:latin typeface="Calibri" panose="020F0502020204030204" pitchFamily="34" charset="0"/>
              <a:cs typeface="Calibri" panose="020F0502020204030204" pitchFamily="34" charset="0"/>
            </a:rPr>
            <a:t>În</a:t>
          </a:r>
          <a:r>
            <a:rPr lang="es-ES" sz="2000" b="1" dirty="0">
              <a:solidFill>
                <a:sysClr val="windowText" lastClr="000000"/>
              </a:solidFill>
              <a:latin typeface="Calibri" panose="020F0502020204030204" pitchFamily="34" charset="0"/>
              <a:cs typeface="Calibri" panose="020F0502020204030204" pitchFamily="34" charset="0"/>
            </a:rPr>
            <a:t> 538, </a:t>
          </a:r>
          <a:r>
            <a:rPr lang="ro-RO" sz="2000" b="1" dirty="0">
              <a:solidFill>
                <a:sysClr val="windowText" lastClr="000000"/>
              </a:solidFill>
              <a:latin typeface="Calibri" panose="020F0502020204030204" pitchFamily="34" charset="0"/>
              <a:cs typeface="Calibri" panose="020F0502020204030204" pitchFamily="34" charset="0"/>
            </a:rPr>
            <a:t>după expulzarea </a:t>
          </a:r>
          <a:r>
            <a:rPr lang="ro-RO" sz="2000" b="1" dirty="0" smtClean="0">
              <a:solidFill>
                <a:sysClr val="windowText" lastClr="000000"/>
              </a:solidFill>
              <a:latin typeface="Calibri" panose="020F0502020204030204" pitchFamily="34" charset="0"/>
              <a:cs typeface="Calibri" panose="020F0502020204030204" pitchFamily="34" charset="0"/>
            </a:rPr>
            <a:t>ostrogoţilor </a:t>
          </a:r>
          <a:r>
            <a:rPr lang="es-ES" sz="2000" b="1" dirty="0">
              <a:solidFill>
                <a:sysClr val="windowText" lastClr="000000"/>
              </a:solidFill>
              <a:latin typeface="Calibri" panose="020F0502020204030204" pitchFamily="34" charset="0"/>
              <a:cs typeface="Calibri" panose="020F0502020204030204" pitchFamily="34" charset="0"/>
            </a:rPr>
            <a:t>(</a:t>
          </a:r>
          <a:r>
            <a:rPr lang="ro-RO" sz="2000" b="1" dirty="0">
              <a:solidFill>
                <a:sysClr val="windowText" lastClr="000000"/>
              </a:solidFill>
              <a:latin typeface="Calibri" panose="020F0502020204030204" pitchFamily="34" charset="0"/>
              <a:cs typeface="Calibri" panose="020F0502020204030204" pitchFamily="34" charset="0"/>
            </a:rPr>
            <a:t>religie a</a:t>
          </a:r>
          <a:r>
            <a:rPr lang="es-ES" sz="2000" b="1" dirty="0" err="1">
              <a:solidFill>
                <a:sysClr val="windowText" lastClr="000000"/>
              </a:solidFill>
              <a:latin typeface="Calibri" panose="020F0502020204030204" pitchFamily="34" charset="0"/>
              <a:cs typeface="Calibri" panose="020F0502020204030204" pitchFamily="34" charset="0"/>
            </a:rPr>
            <a:t>rian</a:t>
          </a:r>
          <a:r>
            <a:rPr lang="ro-RO" sz="2000" b="1" dirty="0">
              <a:solidFill>
                <a:sysClr val="windowText" lastClr="000000"/>
              </a:solidFill>
              <a:latin typeface="Calibri" panose="020F0502020204030204" pitchFamily="34" charset="0"/>
              <a:cs typeface="Calibri" panose="020F0502020204030204" pitchFamily="34" charset="0"/>
            </a:rPr>
            <a:t>ă</a:t>
          </a:r>
          <a:r>
            <a:rPr lang="es-ES" sz="2000" b="1" dirty="0">
              <a:solidFill>
                <a:sysClr val="windowText" lastClr="000000"/>
              </a:solidFill>
              <a:latin typeface="Calibri" panose="020F0502020204030204" pitchFamily="34" charset="0"/>
              <a:cs typeface="Calibri" panose="020F0502020204030204" pitchFamily="34" charset="0"/>
            </a:rPr>
            <a:t>), </a:t>
          </a:r>
          <a:r>
            <a:rPr lang="ro-RO" sz="2000" b="1" dirty="0">
              <a:solidFill>
                <a:sysClr val="windowText" lastClr="000000"/>
              </a:solidFill>
              <a:latin typeface="Calibri" panose="020F0502020204030204" pitchFamily="34" charset="0"/>
              <a:cs typeface="Calibri" panose="020F0502020204030204" pitchFamily="34" charset="0"/>
            </a:rPr>
            <a:t>I</a:t>
          </a:r>
          <a:r>
            <a:rPr lang="es-ES" sz="2000" b="1" dirty="0" err="1">
              <a:solidFill>
                <a:sysClr val="windowText" lastClr="000000"/>
              </a:solidFill>
              <a:latin typeface="Calibri" panose="020F0502020204030204" pitchFamily="34" charset="0"/>
              <a:cs typeface="Calibri" panose="020F0502020204030204" pitchFamily="34" charset="0"/>
            </a:rPr>
            <a:t>ustinian</a:t>
          </a:r>
          <a:r>
            <a:rPr lang="ro-RO" sz="2000" b="1" dirty="0">
              <a:solidFill>
                <a:sysClr val="windowText" lastClr="000000"/>
              </a:solidFill>
              <a:latin typeface="Calibri" panose="020F0502020204030204" pitchFamily="34" charset="0"/>
              <a:cs typeface="Calibri" panose="020F0502020204030204" pitchFamily="34" charset="0"/>
            </a:rPr>
            <a:t> predă obispului Romei puterea civilă asupra </a:t>
          </a:r>
          <a:r>
            <a:rPr lang="ro-RO" sz="2000" b="1" dirty="0" smtClean="0">
              <a:solidFill>
                <a:sysClr val="windowText" lastClr="000000"/>
              </a:solidFill>
              <a:latin typeface="Calibri" panose="020F0502020204030204" pitchFamily="34" charset="0"/>
              <a:cs typeface="Calibri" panose="020F0502020204030204" pitchFamily="34" charset="0"/>
            </a:rPr>
            <a:t>oraşului </a:t>
          </a:r>
          <a:r>
            <a:rPr lang="ro-RO" sz="2000" b="1" dirty="0">
              <a:solidFill>
                <a:sysClr val="windowText" lastClr="000000"/>
              </a:solidFill>
              <a:latin typeface="Calibri" panose="020F0502020204030204" pitchFamily="34" charset="0"/>
              <a:cs typeface="Calibri" panose="020F0502020204030204" pitchFamily="34" charset="0"/>
            </a:rPr>
            <a:t>Roma</a:t>
          </a:r>
          <a:r>
            <a:rPr lang="ro-RO" sz="2000" b="1" dirty="0" smtClean="0">
              <a:solidFill>
                <a:sysClr val="windowText" lastClr="000000"/>
              </a:solidFill>
              <a:latin typeface="Calibri" panose="020F0502020204030204" pitchFamily="34" charset="0"/>
              <a:cs typeface="Calibri" panose="020F0502020204030204" pitchFamily="34" charset="0"/>
            </a:rPr>
            <a:t>. </a:t>
          </a:r>
          <a:endParaRPr lang="es-ES" sz="2000" b="1" dirty="0">
            <a:solidFill>
              <a:sysClr val="windowText" lastClr="000000"/>
            </a:solidFill>
            <a:latin typeface="Calibri" panose="020F0502020204030204" pitchFamily="34" charset="0"/>
            <a:cs typeface="Calibri" panose="020F0502020204030204" pitchFamily="34" charset="0"/>
          </a:endParaRPr>
        </a:p>
      </dgm:t>
    </dgm:pt>
    <dgm:pt modelId="{C9AEEF8B-918E-49C5-BF99-07A617986DE4}" type="parTrans" cxnId="{B0959E89-2C6A-4DD3-BFAA-06C022FF889C}">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CBC73593-513A-4BEA-B75A-B741854FB419}" type="sibTrans" cxnId="{B0959E89-2C6A-4DD3-BFAA-06C022FF889C}">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AC116936-9EDC-47D4-9D31-2B39E1BC4EB2}">
      <dgm:prSet phldrT="[Texto]" custT="1"/>
      <dgm:spPr/>
      <dgm:t>
        <a:bodyPr/>
        <a:lstStyle/>
        <a:p>
          <a:r>
            <a:rPr lang="ro-RO" sz="2000" b="1" dirty="0">
              <a:solidFill>
                <a:sysClr val="windowText" lastClr="000000"/>
              </a:solidFill>
              <a:latin typeface="Calibri" panose="020F0502020204030204" pitchFamily="34" charset="0"/>
              <a:cs typeface="Calibri" panose="020F0502020204030204" pitchFamily="34" charset="0"/>
            </a:rPr>
            <a:t>Î</a:t>
          </a:r>
          <a:r>
            <a:rPr lang="es-ES" sz="2000" b="1" dirty="0">
              <a:solidFill>
                <a:sysClr val="windowText" lastClr="000000"/>
              </a:solidFill>
              <a:latin typeface="Calibri" panose="020F0502020204030204" pitchFamily="34" charset="0"/>
              <a:cs typeface="Calibri" panose="020F0502020204030204" pitchFamily="34" charset="0"/>
            </a:rPr>
            <a:t>n 756, P</a:t>
          </a:r>
          <a:r>
            <a:rPr lang="ro-RO" sz="2000" b="1" dirty="0">
              <a:solidFill>
                <a:sysClr val="windowText" lastClr="000000"/>
              </a:solidFill>
              <a:latin typeface="Calibri" panose="020F0502020204030204" pitchFamily="34" charset="0"/>
              <a:cs typeface="Calibri" panose="020F0502020204030204" pitchFamily="34" charset="0"/>
            </a:rPr>
            <a:t>epin cel Scurt predă papei conducerea regiunilor ce împrejmuiau Roma, formând Statele Papale</a:t>
          </a:r>
          <a:r>
            <a:rPr lang="es-ES" sz="2000" b="1" dirty="0">
              <a:solidFill>
                <a:sysClr val="windowText" lastClr="000000"/>
              </a:solidFill>
              <a:latin typeface="Calibri" panose="020F0502020204030204" pitchFamily="34" charset="0"/>
              <a:cs typeface="Calibri" panose="020F0502020204030204" pitchFamily="34" charset="0"/>
            </a:rPr>
            <a:t>. </a:t>
          </a:r>
          <a:r>
            <a:rPr lang="ro-RO" sz="2000" b="1" dirty="0">
              <a:solidFill>
                <a:sysClr val="windowText" lastClr="000000"/>
              </a:solidFill>
              <a:latin typeface="Calibri" panose="020F0502020204030204" pitchFamily="34" charset="0"/>
              <a:cs typeface="Calibri" panose="020F0502020204030204" pitchFamily="34" charset="0"/>
            </a:rPr>
            <a:t>Roma a rămas capitala acestor State Papale.</a:t>
          </a:r>
          <a:endParaRPr lang="es-ES" sz="2000" b="1" dirty="0">
            <a:solidFill>
              <a:sysClr val="windowText" lastClr="000000"/>
            </a:solidFill>
            <a:latin typeface="Calibri" panose="020F0502020204030204" pitchFamily="34" charset="0"/>
            <a:cs typeface="Calibri" panose="020F0502020204030204" pitchFamily="34" charset="0"/>
          </a:endParaRPr>
        </a:p>
      </dgm:t>
    </dgm:pt>
    <dgm:pt modelId="{D948B915-0657-41CC-ABF9-7C1E1EFB083B}" type="parTrans" cxnId="{1F70D94A-D0EC-49E2-87A8-C279F6E5D678}">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08C06D30-90C6-4014-8DD9-5F7FFF78AF74}" type="sibTrans" cxnId="{1F70D94A-D0EC-49E2-87A8-C279F6E5D678}">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1B1153F5-26C4-4A9F-9E3D-97BF016AACDA}">
      <dgm:prSet phldrT="[Texto]" custT="1"/>
      <dgm:spPr/>
      <dgm:t>
        <a:bodyPr/>
        <a:lstStyle/>
        <a:p>
          <a:r>
            <a:rPr lang="ro-RO" sz="2000" b="1" dirty="0">
              <a:solidFill>
                <a:sysClr val="windowText" lastClr="000000"/>
              </a:solidFill>
              <a:latin typeface="Calibri" panose="020F0502020204030204" pitchFamily="34" charset="0"/>
              <a:cs typeface="Calibri" panose="020F0502020204030204" pitchFamily="34" charset="0"/>
            </a:rPr>
            <a:t>Î</a:t>
          </a:r>
          <a:r>
            <a:rPr lang="es-ES" sz="2000" b="1" dirty="0">
              <a:solidFill>
                <a:sysClr val="windowText" lastClr="000000"/>
              </a:solidFill>
              <a:latin typeface="Calibri" panose="020F0502020204030204" pitchFamily="34" charset="0"/>
              <a:cs typeface="Calibri" panose="020F0502020204030204" pitchFamily="34" charset="0"/>
            </a:rPr>
            <a:t>n 1494,</a:t>
          </a:r>
          <a:r>
            <a:rPr lang="ro-RO" sz="2000" b="1" dirty="0">
              <a:solidFill>
                <a:sysClr val="windowText" lastClr="000000"/>
              </a:solidFill>
              <a:latin typeface="Calibri" panose="020F0502020204030204" pitchFamily="34" charset="0"/>
              <a:cs typeface="Calibri" panose="020F0502020204030204" pitchFamily="34" charset="0"/>
            </a:rPr>
            <a:t> lui </a:t>
          </a:r>
          <a:r>
            <a:rPr lang="es-ES" sz="2000" b="1" dirty="0">
              <a:solidFill>
                <a:sysClr val="windowText" lastClr="000000"/>
              </a:solidFill>
              <a:latin typeface="Calibri" panose="020F0502020204030204" pitchFamily="34" charset="0"/>
              <a:cs typeface="Calibri" panose="020F0502020204030204" pitchFamily="34" charset="0"/>
            </a:rPr>
            <a:t>papa Ale</a:t>
          </a:r>
          <a:r>
            <a:rPr lang="ro-RO" sz="2000" b="1" dirty="0">
              <a:solidFill>
                <a:sysClr val="windowText" lastClr="000000"/>
              </a:solidFill>
              <a:latin typeface="Calibri" panose="020F0502020204030204" pitchFamily="34" charset="0"/>
              <a:cs typeface="Calibri" panose="020F0502020204030204" pitchFamily="34" charset="0"/>
            </a:rPr>
            <a:t>xandru al</a:t>
          </a:r>
          <a:r>
            <a:rPr lang="es-ES" sz="2000" b="1" dirty="0">
              <a:solidFill>
                <a:sysClr val="windowText" lastClr="000000"/>
              </a:solidFill>
              <a:latin typeface="Calibri" panose="020F0502020204030204" pitchFamily="34" charset="0"/>
              <a:cs typeface="Calibri" panose="020F0502020204030204" pitchFamily="34" charset="0"/>
            </a:rPr>
            <a:t> VI</a:t>
          </a:r>
          <a:r>
            <a:rPr lang="ro-RO" sz="2000" b="1" dirty="0">
              <a:solidFill>
                <a:sysClr val="windowText" lastClr="000000"/>
              </a:solidFill>
              <a:latin typeface="Calibri" panose="020F0502020204030204" pitchFamily="34" charset="0"/>
              <a:cs typeface="Calibri" panose="020F0502020204030204" pitchFamily="34" charset="0"/>
            </a:rPr>
            <a:t>-le</a:t>
          </a:r>
          <a:r>
            <a:rPr lang="es-ES" sz="2000" b="1" dirty="0">
              <a:solidFill>
                <a:sysClr val="windowText" lastClr="000000"/>
              </a:solidFill>
              <a:latin typeface="Calibri" panose="020F0502020204030204" pitchFamily="34" charset="0"/>
              <a:cs typeface="Calibri" panose="020F0502020204030204" pitchFamily="34" charset="0"/>
            </a:rPr>
            <a:t> </a:t>
          </a:r>
          <a:r>
            <a:rPr lang="ro-RO" sz="2000" b="1" dirty="0">
              <a:solidFill>
                <a:sysClr val="windowText" lastClr="000000"/>
              </a:solidFill>
              <a:latin typeface="Calibri" panose="020F0502020204030204" pitchFamily="34" charset="0"/>
              <a:cs typeface="Calibri" panose="020F0502020204030204" pitchFamily="34" charset="0"/>
            </a:rPr>
            <a:t>i se predă puterea de a </a:t>
          </a:r>
          <a:r>
            <a:rPr lang="ro-RO" sz="2000" b="1" dirty="0" smtClean="0">
              <a:solidFill>
                <a:sysClr val="windowText" lastClr="000000"/>
              </a:solidFill>
              <a:latin typeface="Calibri" panose="020F0502020204030204" pitchFamily="34" charset="0"/>
              <a:cs typeface="Calibri" panose="020F0502020204030204" pitchFamily="34" charset="0"/>
            </a:rPr>
            <a:t>împărţi </a:t>
          </a:r>
          <a:r>
            <a:rPr lang="ro-RO" sz="2000" b="1" dirty="0">
              <a:solidFill>
                <a:sysClr val="windowText" lastClr="000000"/>
              </a:solidFill>
              <a:latin typeface="Calibri" panose="020F0502020204030204" pitchFamily="34" charset="0"/>
              <a:cs typeface="Calibri" panose="020F0502020204030204" pitchFamily="34" charset="0"/>
            </a:rPr>
            <a:t>noile teritorii între</a:t>
          </a:r>
          <a:r>
            <a:rPr lang="es-ES" sz="2000" b="1" dirty="0">
              <a:solidFill>
                <a:sysClr val="windowText" lastClr="000000"/>
              </a:solidFill>
              <a:latin typeface="Calibri" panose="020F0502020204030204" pitchFamily="34" charset="0"/>
              <a:cs typeface="Calibri" panose="020F0502020204030204" pitchFamily="34" charset="0"/>
            </a:rPr>
            <a:t> Castilla </a:t>
          </a:r>
          <a:r>
            <a:rPr lang="ro-RO" sz="2000" b="1" dirty="0" smtClean="0">
              <a:solidFill>
                <a:sysClr val="windowText" lastClr="000000"/>
              </a:solidFill>
              <a:latin typeface="Calibri" panose="020F0502020204030204" pitchFamily="34" charset="0"/>
              <a:cs typeface="Calibri" panose="020F0502020204030204" pitchFamily="34" charset="0"/>
            </a:rPr>
            <a:t>şi</a:t>
          </a:r>
          <a:r>
            <a:rPr lang="es-ES" sz="2000" b="1" dirty="0" smtClean="0">
              <a:solidFill>
                <a:sysClr val="windowText" lastClr="000000"/>
              </a:solidFill>
              <a:latin typeface="Calibri" panose="020F0502020204030204" pitchFamily="34" charset="0"/>
              <a:cs typeface="Calibri" panose="020F0502020204030204" pitchFamily="34" charset="0"/>
            </a:rPr>
            <a:t> </a:t>
          </a:r>
          <a:r>
            <a:rPr lang="es-ES" sz="2000" b="1" dirty="0">
              <a:solidFill>
                <a:sysClr val="windowText" lastClr="000000"/>
              </a:solidFill>
              <a:latin typeface="Calibri" panose="020F0502020204030204" pitchFamily="34" charset="0"/>
              <a:cs typeface="Calibri" panose="020F0502020204030204" pitchFamily="34" charset="0"/>
            </a:rPr>
            <a:t>Portugal</a:t>
          </a:r>
          <a:r>
            <a:rPr lang="ro-RO" sz="2000" b="1" dirty="0">
              <a:solidFill>
                <a:sysClr val="windowText" lastClr="000000"/>
              </a:solidFill>
              <a:latin typeface="Calibri" panose="020F0502020204030204" pitchFamily="34" charset="0"/>
              <a:cs typeface="Calibri" panose="020F0502020204030204" pitchFamily="34" charset="0"/>
            </a:rPr>
            <a:t>ia</a:t>
          </a:r>
          <a:r>
            <a:rPr lang="es-ES" sz="2000" b="1" dirty="0">
              <a:solidFill>
                <a:sysClr val="windowText" lastClr="000000"/>
              </a:solidFill>
              <a:latin typeface="Calibri" panose="020F0502020204030204" pitchFamily="34" charset="0"/>
              <a:cs typeface="Calibri" panose="020F0502020204030204" pitchFamily="34" charset="0"/>
            </a:rPr>
            <a:t>. </a:t>
          </a:r>
          <a:r>
            <a:rPr lang="ro-RO" sz="2000" b="1" dirty="0">
              <a:solidFill>
                <a:sysClr val="windowText" lastClr="000000"/>
              </a:solidFill>
              <a:latin typeface="Calibri" panose="020F0502020204030204" pitchFamily="34" charset="0"/>
              <a:cs typeface="Calibri" panose="020F0502020204030204" pitchFamily="34" charset="0"/>
            </a:rPr>
            <a:t>Nu se făcea nimic în lume fără </a:t>
          </a:r>
          <a:r>
            <a:rPr lang="ro-RO" sz="2000" b="1" dirty="0" smtClean="0">
              <a:solidFill>
                <a:sysClr val="windowText" lastClr="000000"/>
              </a:solidFill>
              <a:latin typeface="Calibri" panose="020F0502020204030204" pitchFamily="34" charset="0"/>
              <a:cs typeface="Calibri" panose="020F0502020204030204" pitchFamily="34" charset="0"/>
            </a:rPr>
            <a:t>consimţământul </a:t>
          </a:r>
          <a:r>
            <a:rPr lang="ro-RO" sz="2000" b="1" dirty="0">
              <a:solidFill>
                <a:sysClr val="windowText" lastClr="000000"/>
              </a:solidFill>
              <a:latin typeface="Calibri" panose="020F0502020204030204" pitchFamily="34" charset="0"/>
              <a:cs typeface="Calibri" panose="020F0502020204030204" pitchFamily="34" charset="0"/>
            </a:rPr>
            <a:t>obispului Romei. </a:t>
          </a:r>
          <a:endParaRPr lang="es-ES" sz="2000" b="1" dirty="0">
            <a:solidFill>
              <a:sysClr val="windowText" lastClr="000000"/>
            </a:solidFill>
            <a:latin typeface="Calibri" panose="020F0502020204030204" pitchFamily="34" charset="0"/>
            <a:cs typeface="Calibri" panose="020F0502020204030204" pitchFamily="34" charset="0"/>
          </a:endParaRPr>
        </a:p>
      </dgm:t>
    </dgm:pt>
    <dgm:pt modelId="{8916206E-8FDE-4A26-A2FD-C43C613430EC}" type="parTrans" cxnId="{BDA55C60-378B-4D0F-85EF-ACDF138A2A0B}">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1F2BF084-CD1F-491C-899D-C70E59EE0D3D}" type="sibTrans" cxnId="{BDA55C60-378B-4D0F-85EF-ACDF138A2A0B}">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8F116873-A4EB-4CCD-8F10-CD09A4371722}">
      <dgm:prSet phldrT="[Texto]" custT="1"/>
      <dgm:spPr/>
      <dgm:t>
        <a:bodyPr/>
        <a:lstStyle/>
        <a:p>
          <a:r>
            <a:rPr lang="ro-RO" sz="2000" b="1" dirty="0">
              <a:solidFill>
                <a:sysClr val="windowText" lastClr="000000"/>
              </a:solidFill>
              <a:latin typeface="Calibri" panose="020F0502020204030204" pitchFamily="34" charset="0"/>
              <a:cs typeface="Calibri" panose="020F0502020204030204" pitchFamily="34" charset="0"/>
            </a:rPr>
            <a:t>La </a:t>
          </a:r>
          <a:r>
            <a:rPr lang="es-ES" sz="2000" b="1" dirty="0">
              <a:solidFill>
                <a:sysClr val="windowText" lastClr="000000"/>
              </a:solidFill>
              <a:latin typeface="Calibri" panose="020F0502020204030204" pitchFamily="34" charset="0"/>
              <a:cs typeface="Calibri" panose="020F0502020204030204" pitchFamily="34" charset="0"/>
            </a:rPr>
            <a:t>7 </a:t>
          </a:r>
          <a:r>
            <a:rPr lang="ro-RO" sz="2000" b="1" dirty="0">
              <a:solidFill>
                <a:sysClr val="windowText" lastClr="000000"/>
              </a:solidFill>
              <a:latin typeface="Calibri" panose="020F0502020204030204" pitchFamily="34" charset="0"/>
              <a:cs typeface="Calibri" panose="020F0502020204030204" pitchFamily="34" charset="0"/>
            </a:rPr>
            <a:t>martie </a:t>
          </a:r>
          <a:r>
            <a:rPr lang="es-ES" sz="2000" b="1" dirty="0">
              <a:solidFill>
                <a:sysClr val="windowText" lastClr="000000"/>
              </a:solidFill>
              <a:latin typeface="Calibri" panose="020F0502020204030204" pitchFamily="34" charset="0"/>
              <a:cs typeface="Calibri" panose="020F0502020204030204" pitchFamily="34" charset="0"/>
            </a:rPr>
            <a:t>1798 </a:t>
          </a:r>
          <a:r>
            <a:rPr lang="ro-RO" sz="2000" b="1" dirty="0">
              <a:solidFill>
                <a:sysClr val="windowText" lastClr="000000"/>
              </a:solidFill>
              <a:latin typeface="Calibri" panose="020F0502020204030204" pitchFamily="34" charset="0"/>
              <a:cs typeface="Calibri" panose="020F0502020204030204" pitchFamily="34" charset="0"/>
            </a:rPr>
            <a:t>s-a declarat</a:t>
          </a:r>
          <a:r>
            <a:rPr lang="es-ES" sz="2000" b="1" dirty="0">
              <a:solidFill>
                <a:sysClr val="windowText" lastClr="000000"/>
              </a:solidFill>
              <a:latin typeface="Calibri" panose="020F0502020204030204" pitchFamily="34" charset="0"/>
              <a:cs typeface="Calibri" panose="020F0502020204030204" pitchFamily="34" charset="0"/>
            </a:rPr>
            <a:t> </a:t>
          </a:r>
          <a:r>
            <a:rPr lang="es-ES" sz="2000" b="1" dirty="0" err="1">
              <a:solidFill>
                <a:sysClr val="windowText" lastClr="000000"/>
              </a:solidFill>
              <a:latin typeface="Calibri" panose="020F0502020204030204" pitchFamily="34" charset="0"/>
              <a:cs typeface="Calibri" panose="020F0502020204030204" pitchFamily="34" charset="0"/>
            </a:rPr>
            <a:t>Rep</a:t>
          </a:r>
          <a:r>
            <a:rPr lang="ro-RO" sz="2000" b="1" dirty="0">
              <a:solidFill>
                <a:sysClr val="windowText" lastClr="000000"/>
              </a:solidFill>
              <a:latin typeface="Calibri" panose="020F0502020204030204" pitchFamily="34" charset="0"/>
              <a:cs typeface="Calibri" panose="020F0502020204030204" pitchFamily="34" charset="0"/>
            </a:rPr>
            <a:t>u</a:t>
          </a:r>
          <a:r>
            <a:rPr lang="es-ES" sz="2000" b="1" dirty="0" err="1">
              <a:solidFill>
                <a:sysClr val="windowText" lastClr="000000"/>
              </a:solidFill>
              <a:latin typeface="Calibri" panose="020F0502020204030204" pitchFamily="34" charset="0"/>
              <a:cs typeface="Calibri" panose="020F0502020204030204" pitchFamily="34" charset="0"/>
            </a:rPr>
            <a:t>blica</a:t>
          </a:r>
          <a:r>
            <a:rPr lang="es-ES" sz="2000" b="1" dirty="0">
              <a:solidFill>
                <a:sysClr val="windowText" lastClr="000000"/>
              </a:solidFill>
              <a:latin typeface="Calibri" panose="020F0502020204030204" pitchFamily="34" charset="0"/>
              <a:cs typeface="Calibri" panose="020F0502020204030204" pitchFamily="34" charset="0"/>
            </a:rPr>
            <a:t> </a:t>
          </a:r>
          <a:r>
            <a:rPr lang="es-ES" sz="2000" b="1" dirty="0" err="1">
              <a:solidFill>
                <a:sysClr val="windowText" lastClr="000000"/>
              </a:solidFill>
              <a:latin typeface="Calibri" panose="020F0502020204030204" pitchFamily="34" charset="0"/>
              <a:cs typeface="Calibri" panose="020F0502020204030204" pitchFamily="34" charset="0"/>
            </a:rPr>
            <a:t>Roman</a:t>
          </a:r>
          <a:r>
            <a:rPr lang="ro-RO" sz="2000" b="1" dirty="0">
              <a:solidFill>
                <a:sysClr val="windowText" lastClr="000000"/>
              </a:solidFill>
              <a:latin typeface="Calibri" panose="020F0502020204030204" pitchFamily="34" charset="0"/>
              <a:cs typeface="Calibri" panose="020F0502020204030204" pitchFamily="34" charset="0"/>
            </a:rPr>
            <a:t>ă </a:t>
          </a:r>
          <a:r>
            <a:rPr lang="ro-RO" sz="2000" b="1" dirty="0" smtClean="0">
              <a:solidFill>
                <a:sysClr val="windowText" lastClr="000000"/>
              </a:solidFill>
              <a:latin typeface="Calibri" panose="020F0502020204030204" pitchFamily="34" charset="0"/>
              <a:cs typeface="Calibri" panose="020F0502020204030204" pitchFamily="34" charset="0"/>
            </a:rPr>
            <a:t>şi </a:t>
          </a:r>
          <a:r>
            <a:rPr lang="ro-RO" sz="2000" b="1" dirty="0">
              <a:solidFill>
                <a:sysClr val="windowText" lastClr="000000"/>
              </a:solidFill>
              <a:latin typeface="Calibri" panose="020F0502020204030204" pitchFamily="34" charset="0"/>
              <a:cs typeface="Calibri" panose="020F0502020204030204" pitchFamily="34" charset="0"/>
            </a:rPr>
            <a:t>Papa Pius al VI-lea a fost arestat </a:t>
          </a:r>
          <a:r>
            <a:rPr lang="ro-RO" sz="2000" b="1" dirty="0" smtClean="0">
              <a:solidFill>
                <a:sysClr val="windowText" lastClr="000000"/>
              </a:solidFill>
              <a:latin typeface="Calibri" panose="020F0502020204030204" pitchFamily="34" charset="0"/>
              <a:cs typeface="Calibri" panose="020F0502020204030204" pitchFamily="34" charset="0"/>
            </a:rPr>
            <a:t>şi </a:t>
          </a:r>
          <a:r>
            <a:rPr lang="ro-RO" sz="2000" b="1" dirty="0">
              <a:solidFill>
                <a:sysClr val="windowText" lastClr="000000"/>
              </a:solidFill>
              <a:latin typeface="Calibri" panose="020F0502020204030204" pitchFamily="34" charset="0"/>
              <a:cs typeface="Calibri" panose="020F0502020204030204" pitchFamily="34" charset="0"/>
            </a:rPr>
            <a:t>deportat în </a:t>
          </a:r>
          <a:r>
            <a:rPr lang="ro-RO" sz="2000" b="1" dirty="0" smtClean="0">
              <a:solidFill>
                <a:sysClr val="windowText" lastClr="000000"/>
              </a:solidFill>
              <a:latin typeface="Calibri" panose="020F0502020204030204" pitchFamily="34" charset="0"/>
              <a:cs typeface="Calibri" panose="020F0502020204030204" pitchFamily="34" charset="0"/>
            </a:rPr>
            <a:t>Franţa</a:t>
          </a:r>
          <a:r>
            <a:rPr lang="ro-RO" sz="2000" b="1" dirty="0">
              <a:solidFill>
                <a:sysClr val="windowText" lastClr="000000"/>
              </a:solidFill>
              <a:latin typeface="Calibri" panose="020F0502020204030204" pitchFamily="34" charset="0"/>
              <a:cs typeface="Calibri" panose="020F0502020204030204" pitchFamily="34" charset="0"/>
            </a:rPr>
            <a:t>. Papalitatea nu </a:t>
          </a:r>
          <a:r>
            <a:rPr lang="ro-RO" sz="2000" b="1" dirty="0" smtClean="0">
              <a:solidFill>
                <a:sysClr val="windowText" lastClr="000000"/>
              </a:solidFill>
              <a:latin typeface="Calibri" panose="020F0502020204030204" pitchFamily="34" charset="0"/>
              <a:cs typeface="Calibri" panose="020F0502020204030204" pitchFamily="34" charset="0"/>
            </a:rPr>
            <a:t>şi-a </a:t>
          </a:r>
          <a:r>
            <a:rPr lang="ro-RO" sz="2000" b="1" dirty="0">
              <a:solidFill>
                <a:sysClr val="windowText" lastClr="000000"/>
              </a:solidFill>
              <a:latin typeface="Calibri" panose="020F0502020204030204" pitchFamily="34" charset="0"/>
              <a:cs typeface="Calibri" panose="020F0502020204030204" pitchFamily="34" charset="0"/>
            </a:rPr>
            <a:t>mai recuperat niciodată puterea</a:t>
          </a:r>
          <a:r>
            <a:rPr lang="ro-RO" sz="2000" b="1" dirty="0" smtClean="0">
              <a:solidFill>
                <a:sysClr val="windowText" lastClr="000000"/>
              </a:solidFill>
              <a:latin typeface="Calibri" panose="020F0502020204030204" pitchFamily="34" charset="0"/>
              <a:cs typeface="Calibri" panose="020F0502020204030204" pitchFamily="34" charset="0"/>
            </a:rPr>
            <a:t>. </a:t>
          </a:r>
          <a:endParaRPr lang="es-ES" sz="2000" b="1" dirty="0">
            <a:solidFill>
              <a:sysClr val="windowText" lastClr="000000"/>
            </a:solidFill>
            <a:latin typeface="Calibri" panose="020F0502020204030204" pitchFamily="34" charset="0"/>
            <a:cs typeface="Calibri" panose="020F0502020204030204" pitchFamily="34" charset="0"/>
          </a:endParaRPr>
        </a:p>
      </dgm:t>
    </dgm:pt>
    <dgm:pt modelId="{44F7C16E-A37C-43D1-847B-83075FE87E8C}" type="parTrans" cxnId="{9E9C60DB-0E84-4D93-9F79-732449CC3FD7}">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AA60422C-8605-44CD-BCD3-356658E1762A}" type="sibTrans" cxnId="{9E9C60DB-0E84-4D93-9F79-732449CC3FD7}">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E36ADC54-DA79-480D-AB11-7EBFD21F022F}">
      <dgm:prSet phldrT="[Texto]" custT="1"/>
      <dgm:spPr/>
      <dgm:t>
        <a:bodyPr/>
        <a:lstStyle/>
        <a:p>
          <a:r>
            <a:rPr lang="ro-RO" sz="2000" b="1" dirty="0">
              <a:solidFill>
                <a:sysClr val="windowText" lastClr="000000"/>
              </a:solidFill>
              <a:latin typeface="Calibri" panose="020F0502020204030204" pitchFamily="34" charset="0"/>
              <a:cs typeface="Calibri" panose="020F0502020204030204" pitchFamily="34" charset="0"/>
            </a:rPr>
            <a:t>La</a:t>
          </a:r>
          <a:r>
            <a:rPr lang="es-ES" sz="2000" b="1" dirty="0">
              <a:solidFill>
                <a:sysClr val="windowText" lastClr="000000"/>
              </a:solidFill>
              <a:latin typeface="Calibri" panose="020F0502020204030204" pitchFamily="34" charset="0"/>
              <a:cs typeface="Calibri" panose="020F0502020204030204" pitchFamily="34" charset="0"/>
            </a:rPr>
            <a:t> 20 </a:t>
          </a:r>
          <a:r>
            <a:rPr lang="ro-RO" sz="2000" b="1" dirty="0">
              <a:solidFill>
                <a:sysClr val="windowText" lastClr="000000"/>
              </a:solidFill>
              <a:latin typeface="Calibri" panose="020F0502020204030204" pitchFamily="34" charset="0"/>
              <a:cs typeface="Calibri" panose="020F0502020204030204" pitchFamily="34" charset="0"/>
            </a:rPr>
            <a:t>septembrie </a:t>
          </a:r>
          <a:r>
            <a:rPr lang="es-ES" sz="2000" b="1" dirty="0">
              <a:solidFill>
                <a:sysClr val="windowText" lastClr="000000"/>
              </a:solidFill>
              <a:latin typeface="Calibri" panose="020F0502020204030204" pitchFamily="34" charset="0"/>
              <a:cs typeface="Calibri" panose="020F0502020204030204" pitchFamily="34" charset="0"/>
            </a:rPr>
            <a:t>1870</a:t>
          </a:r>
          <a:r>
            <a:rPr lang="ro-RO" sz="2000" b="1" dirty="0">
              <a:solidFill>
                <a:sysClr val="windowText" lastClr="000000"/>
              </a:solidFill>
              <a:latin typeface="Calibri" panose="020F0502020204030204" pitchFamily="34" charset="0"/>
              <a:cs typeface="Calibri" panose="020F0502020204030204" pitchFamily="34" charset="0"/>
            </a:rPr>
            <a:t>, </a:t>
          </a:r>
          <a:r>
            <a:rPr lang="ro-RO" sz="2000" b="1" dirty="0" smtClean="0">
              <a:solidFill>
                <a:sysClr val="windowText" lastClr="000000"/>
              </a:solidFill>
              <a:latin typeface="Calibri" panose="020F0502020204030204" pitchFamily="34" charset="0"/>
              <a:cs typeface="Calibri" panose="020F0502020204030204" pitchFamily="34" charset="0"/>
            </a:rPr>
            <a:t>stabilindu-şi </a:t>
          </a:r>
          <a:r>
            <a:rPr lang="ro-RO" sz="2000" b="1" dirty="0">
              <a:solidFill>
                <a:sysClr val="windowText" lastClr="000000"/>
              </a:solidFill>
              <a:latin typeface="Calibri" panose="020F0502020204030204" pitchFamily="34" charset="0"/>
              <a:cs typeface="Calibri" panose="020F0502020204030204" pitchFamily="34" charset="0"/>
            </a:rPr>
            <a:t>curtea regală în </a:t>
          </a:r>
          <a:r>
            <a:rPr lang="es-ES" sz="2000" b="1" dirty="0">
              <a:solidFill>
                <a:sysClr val="windowText" lastClr="000000"/>
              </a:solidFill>
              <a:latin typeface="Calibri" panose="020F0502020204030204" pitchFamily="34" charset="0"/>
              <a:cs typeface="Calibri" panose="020F0502020204030204" pitchFamily="34" charset="0"/>
            </a:rPr>
            <a:t>Roma</a:t>
          </a:r>
          <a:r>
            <a:rPr lang="ro-RO" sz="2000" b="1" dirty="0">
              <a:solidFill>
                <a:sysClr val="windowText" lastClr="000000"/>
              </a:solidFill>
              <a:latin typeface="Calibri" panose="020F0502020204030204" pitchFamily="34" charset="0"/>
              <a:cs typeface="Calibri" panose="020F0502020204030204" pitchFamily="34" charset="0"/>
            </a:rPr>
            <a:t>, regele </a:t>
          </a:r>
          <a:r>
            <a:rPr lang="es-ES" sz="2000" b="1" dirty="0">
              <a:solidFill>
                <a:sysClr val="windowText" lastClr="000000"/>
              </a:solidFill>
              <a:latin typeface="Calibri" panose="020F0502020204030204" pitchFamily="34" charset="0"/>
              <a:cs typeface="Calibri" panose="020F0502020204030204" pitchFamily="34" charset="0"/>
            </a:rPr>
            <a:t>Víctor Manuel </a:t>
          </a:r>
          <a:r>
            <a:rPr lang="ro-RO" sz="2000" b="1" dirty="0">
              <a:solidFill>
                <a:sysClr val="windowText" lastClr="000000"/>
              </a:solidFill>
              <a:latin typeface="Calibri" panose="020F0502020204030204" pitchFamily="34" charset="0"/>
              <a:cs typeface="Calibri" panose="020F0502020204030204" pitchFamily="34" charset="0"/>
            </a:rPr>
            <a:t>al </a:t>
          </a:r>
          <a:r>
            <a:rPr lang="es-ES" sz="2000" b="1" dirty="0">
              <a:solidFill>
                <a:sysClr val="windowText" lastClr="000000"/>
              </a:solidFill>
              <a:latin typeface="Calibri" panose="020F0502020204030204" pitchFamily="34" charset="0"/>
              <a:cs typeface="Calibri" panose="020F0502020204030204" pitchFamily="34" charset="0"/>
            </a:rPr>
            <a:t>II</a:t>
          </a:r>
          <a:r>
            <a:rPr lang="ro-RO" sz="2000" b="1" dirty="0">
              <a:solidFill>
                <a:sysClr val="windowText" lastClr="000000"/>
              </a:solidFill>
              <a:latin typeface="Calibri" panose="020F0502020204030204" pitchFamily="34" charset="0"/>
              <a:cs typeface="Calibri" panose="020F0502020204030204" pitchFamily="34" charset="0"/>
            </a:rPr>
            <a:t>-lea a încheiat definitiv cu statele Papale</a:t>
          </a:r>
          <a:r>
            <a:rPr lang="es-ES" sz="2000" b="1" dirty="0">
              <a:solidFill>
                <a:sysClr val="windowText" lastClr="000000"/>
              </a:solidFill>
              <a:latin typeface="Calibri" panose="020F0502020204030204" pitchFamily="34" charset="0"/>
              <a:cs typeface="Calibri" panose="020F0502020204030204" pitchFamily="34" charset="0"/>
            </a:rPr>
            <a:t>.</a:t>
          </a:r>
        </a:p>
      </dgm:t>
    </dgm:pt>
    <dgm:pt modelId="{526F7ACD-217A-429C-9698-632967B480D9}" type="parTrans" cxnId="{DF471FB4-D761-443F-9B48-9EE2F28C5788}">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4F958386-C7EE-4F62-ABFA-7BAC40E182C2}" type="sibTrans" cxnId="{DF471FB4-D761-443F-9B48-9EE2F28C5788}">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00D1618D-8BB7-485A-8D97-95D7BAFD5EF4}">
      <dgm:prSet phldrT="[Texto]" custT="1"/>
      <dgm:spPr/>
      <dgm:t>
        <a:bodyPr/>
        <a:lstStyle/>
        <a:p>
          <a:r>
            <a:rPr lang="ro-RO" sz="2000" b="1" dirty="0">
              <a:solidFill>
                <a:sysClr val="windowText" lastClr="000000"/>
              </a:solidFill>
              <a:latin typeface="Calibri" panose="020F0502020204030204" pitchFamily="34" charset="0"/>
              <a:cs typeface="Calibri" panose="020F0502020204030204" pitchFamily="34" charset="0"/>
            </a:rPr>
            <a:t>La</a:t>
          </a:r>
          <a:r>
            <a:rPr lang="es-ES" sz="2000" b="1" dirty="0">
              <a:solidFill>
                <a:sysClr val="windowText" lastClr="000000"/>
              </a:solidFill>
              <a:latin typeface="Calibri" panose="020F0502020204030204" pitchFamily="34" charset="0"/>
              <a:cs typeface="Calibri" panose="020F0502020204030204" pitchFamily="34" charset="0"/>
            </a:rPr>
            <a:t> 11 </a:t>
          </a:r>
          <a:r>
            <a:rPr lang="ro-RO" sz="2000" b="1" dirty="0">
              <a:solidFill>
                <a:sysClr val="windowText" lastClr="000000"/>
              </a:solidFill>
              <a:latin typeface="Calibri" panose="020F0502020204030204" pitchFamily="34" charset="0"/>
              <a:cs typeface="Calibri" panose="020F0502020204030204" pitchFamily="34" charset="0"/>
            </a:rPr>
            <a:t>februarie </a:t>
          </a:r>
          <a:r>
            <a:rPr lang="es-ES" sz="2000" b="1" dirty="0">
              <a:solidFill>
                <a:sysClr val="windowText" lastClr="000000"/>
              </a:solidFill>
              <a:latin typeface="Calibri" panose="020F0502020204030204" pitchFamily="34" charset="0"/>
              <a:cs typeface="Calibri" panose="020F0502020204030204" pitchFamily="34" charset="0"/>
            </a:rPr>
            <a:t>1929, </a:t>
          </a:r>
          <a:r>
            <a:rPr lang="ro-RO" sz="2000" b="1" dirty="0">
              <a:solidFill>
                <a:sysClr val="windowText" lastClr="000000"/>
              </a:solidFill>
              <a:latin typeface="Calibri" panose="020F0502020204030204" pitchFamily="34" charset="0"/>
              <a:cs typeface="Calibri" panose="020F0502020204030204" pitchFamily="34" charset="0"/>
            </a:rPr>
            <a:t>Pius al </a:t>
          </a:r>
          <a:r>
            <a:rPr lang="es-ES" sz="2000" b="1" dirty="0">
              <a:solidFill>
                <a:sysClr val="windowText" lastClr="000000"/>
              </a:solidFill>
              <a:latin typeface="Calibri" panose="020F0502020204030204" pitchFamily="34" charset="0"/>
              <a:cs typeface="Calibri" panose="020F0502020204030204" pitchFamily="34" charset="0"/>
            </a:rPr>
            <a:t>XI</a:t>
          </a:r>
          <a:r>
            <a:rPr lang="ro-RO" sz="2000" b="1" dirty="0" err="1">
              <a:solidFill>
                <a:sysClr val="windowText" lastClr="000000"/>
              </a:solidFill>
              <a:latin typeface="Calibri" panose="020F0502020204030204" pitchFamily="34" charset="0"/>
              <a:cs typeface="Calibri" panose="020F0502020204030204" pitchFamily="34" charset="0"/>
            </a:rPr>
            <a:t>-lea</a:t>
          </a:r>
          <a:r>
            <a:rPr lang="ro-RO" sz="2000" b="1" dirty="0">
              <a:solidFill>
                <a:sysClr val="windowText" lastClr="000000"/>
              </a:solidFill>
              <a:latin typeface="Calibri" panose="020F0502020204030204" pitchFamily="34" charset="0"/>
              <a:cs typeface="Calibri" panose="020F0502020204030204" pitchFamily="34" charset="0"/>
            </a:rPr>
            <a:t> </a:t>
          </a:r>
          <a:r>
            <a:rPr lang="ro-RO" sz="2000" b="1" dirty="0" smtClean="0">
              <a:solidFill>
                <a:sysClr val="windowText" lastClr="000000"/>
              </a:solidFill>
              <a:latin typeface="Calibri" panose="020F0502020204030204" pitchFamily="34" charset="0"/>
              <a:cs typeface="Calibri" panose="020F0502020204030204" pitchFamily="34" charset="0"/>
            </a:rPr>
            <a:t>şi </a:t>
          </a:r>
          <a:r>
            <a:rPr lang="es-ES" sz="2000" b="1" dirty="0">
              <a:solidFill>
                <a:sysClr val="windowText" lastClr="000000"/>
              </a:solidFill>
              <a:latin typeface="Calibri" panose="020F0502020204030204" pitchFamily="34" charset="0"/>
              <a:cs typeface="Calibri" panose="020F0502020204030204" pitchFamily="34" charset="0"/>
            </a:rPr>
            <a:t>Benito Mussolini </a:t>
          </a:r>
          <a:r>
            <a:rPr lang="ro-RO" sz="2000" b="1" dirty="0">
              <a:solidFill>
                <a:sysClr val="windowText" lastClr="000000"/>
              </a:solidFill>
              <a:latin typeface="Calibri" panose="020F0502020204030204" pitchFamily="34" charset="0"/>
              <a:cs typeface="Calibri" panose="020F0502020204030204" pitchFamily="34" charset="0"/>
            </a:rPr>
            <a:t>au semnat Acordurile de la Laterano</a:t>
          </a:r>
          <a:r>
            <a:rPr lang="es-ES" sz="2000" b="1" dirty="0">
              <a:solidFill>
                <a:sysClr val="windowText" lastClr="000000"/>
              </a:solidFill>
              <a:latin typeface="Calibri" panose="020F0502020204030204" pitchFamily="34" charset="0"/>
              <a:cs typeface="Calibri" panose="020F0502020204030204" pitchFamily="34" charset="0"/>
            </a:rPr>
            <a:t>, </a:t>
          </a:r>
          <a:r>
            <a:rPr lang="ro-RO" sz="2000" b="1" dirty="0">
              <a:solidFill>
                <a:sysClr val="windowText" lastClr="000000"/>
              </a:solidFill>
              <a:latin typeface="Calibri" panose="020F0502020204030204" pitchFamily="34" charset="0"/>
              <a:cs typeface="Calibri" panose="020F0502020204030204" pitchFamily="34" charset="0"/>
            </a:rPr>
            <a:t>în virtutea cărora biserica </a:t>
          </a:r>
          <a:r>
            <a:rPr lang="ro-RO" sz="2000" b="1" dirty="0" smtClean="0">
              <a:solidFill>
                <a:sysClr val="windowText" lastClr="000000"/>
              </a:solidFill>
              <a:latin typeface="Calibri" panose="020F0502020204030204" pitchFamily="34" charset="0"/>
              <a:cs typeface="Calibri" panose="020F0502020204030204" pitchFamily="34" charset="0"/>
            </a:rPr>
            <a:t>recunoştea </a:t>
          </a:r>
          <a:r>
            <a:rPr lang="ro-RO" sz="2000" b="1" dirty="0">
              <a:solidFill>
                <a:sysClr val="windowText" lastClr="000000"/>
              </a:solidFill>
              <a:latin typeface="Calibri" panose="020F0502020204030204" pitchFamily="34" charset="0"/>
              <a:cs typeface="Calibri" panose="020F0502020204030204" pitchFamily="34" charset="0"/>
            </a:rPr>
            <a:t>Italia drept stat suveran, iar aceasta făcea </a:t>
          </a:r>
          <a:r>
            <a:rPr lang="ro-RO" sz="2000" b="1" dirty="0" smtClean="0">
              <a:solidFill>
                <a:sysClr val="windowText" lastClr="000000"/>
              </a:solidFill>
              <a:latin typeface="Calibri" panose="020F0502020204030204" pitchFamily="34" charset="0"/>
              <a:cs typeface="Calibri" panose="020F0502020204030204" pitchFamily="34" charset="0"/>
            </a:rPr>
            <a:t>acelaşi </a:t>
          </a:r>
          <a:r>
            <a:rPr lang="ro-RO" sz="2000" b="1" dirty="0">
              <a:solidFill>
                <a:sysClr val="windowText" lastClr="000000"/>
              </a:solidFill>
              <a:latin typeface="Calibri" panose="020F0502020204030204" pitchFamily="34" charset="0"/>
              <a:cs typeface="Calibri" panose="020F0502020204030204" pitchFamily="34" charset="0"/>
            </a:rPr>
            <a:t>lucru cu </a:t>
          </a:r>
          <a:r>
            <a:rPr lang="ro-RO" sz="2000" b="1" dirty="0" smtClean="0">
              <a:solidFill>
                <a:sysClr val="windowText" lastClr="000000"/>
              </a:solidFill>
              <a:latin typeface="Calibri" panose="020F0502020204030204" pitchFamily="34" charset="0"/>
              <a:cs typeface="Calibri" panose="020F0502020204030204" pitchFamily="34" charset="0"/>
            </a:rPr>
            <a:t>oraşul </a:t>
          </a:r>
          <a:r>
            <a:rPr lang="ro-RO" sz="2000" b="1" dirty="0">
              <a:solidFill>
                <a:sysClr val="windowText" lastClr="000000"/>
              </a:solidFill>
              <a:latin typeface="Calibri" panose="020F0502020204030204" pitchFamily="34" charset="0"/>
              <a:cs typeface="Calibri" panose="020F0502020204030204" pitchFamily="34" charset="0"/>
            </a:rPr>
            <a:t>Vatican, mic teritoriu independent de 44 hectare aflate sub </a:t>
          </a:r>
          <a:r>
            <a:rPr lang="ro-RO" sz="2000" b="1" dirty="0" smtClean="0">
              <a:solidFill>
                <a:sysClr val="windowText" lastClr="000000"/>
              </a:solidFill>
              <a:latin typeface="Calibri" panose="020F0502020204030204" pitchFamily="34" charset="0"/>
              <a:cs typeface="Calibri" panose="020F0502020204030204" pitchFamily="34" charset="0"/>
            </a:rPr>
            <a:t>jurisdicţia </a:t>
          </a:r>
          <a:r>
            <a:rPr lang="ro-RO" sz="2000" b="1" dirty="0">
              <a:solidFill>
                <a:sysClr val="windowText" lastClr="000000"/>
              </a:solidFill>
              <a:latin typeface="Calibri" panose="020F0502020204030204" pitchFamily="34" charset="0"/>
              <a:cs typeface="Calibri" panose="020F0502020204030204" pitchFamily="34" charset="0"/>
            </a:rPr>
            <a:t>Papei.</a:t>
          </a:r>
        </a:p>
      </dgm:t>
    </dgm:pt>
    <dgm:pt modelId="{557A4CD3-0E96-4E48-8983-F6E68C2F948F}" type="parTrans" cxnId="{611165C9-3288-4EC6-8798-6EF3BC0D304F}">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29CCD2FE-6DC4-471D-B89A-08A060EE890A}" type="sibTrans" cxnId="{611165C9-3288-4EC6-8798-6EF3BC0D304F}">
      <dgm:prSet/>
      <dgm:spPr/>
      <dgm:t>
        <a:bodyPr/>
        <a:lstStyle/>
        <a:p>
          <a:endParaRPr lang="es-ES" sz="2000">
            <a:solidFill>
              <a:sysClr val="windowText" lastClr="000000"/>
            </a:solidFill>
            <a:latin typeface="Calibri" panose="020F0502020204030204" pitchFamily="34" charset="0"/>
            <a:cs typeface="Calibri" panose="020F0502020204030204" pitchFamily="34" charset="0"/>
          </a:endParaRPr>
        </a:p>
      </dgm:t>
    </dgm:pt>
    <dgm:pt modelId="{CC92CAFE-9BE0-4E03-9E3F-643A39E3EA02}" type="pres">
      <dgm:prSet presAssocID="{0E0E5356-1FC9-4093-9A61-782633AA4157}" presName="linearFlow" presStyleCnt="0">
        <dgm:presLayoutVars>
          <dgm:dir/>
          <dgm:resizeHandles val="exact"/>
        </dgm:presLayoutVars>
      </dgm:prSet>
      <dgm:spPr/>
    </dgm:pt>
    <dgm:pt modelId="{67D4BE29-1E29-464C-8D53-DDC8715B192F}" type="pres">
      <dgm:prSet presAssocID="{181E4355-C47C-4BF6-9B4D-C4CD473BF384}" presName="composite" presStyleCnt="0"/>
      <dgm:spPr/>
    </dgm:pt>
    <dgm:pt modelId="{30605B67-0B60-481A-9482-EE3EE4E7A3A2}" type="pres">
      <dgm:prSet presAssocID="{181E4355-C47C-4BF6-9B4D-C4CD473BF384}" presName="imgShp" presStyleLbl="fgImgPlace1" presStyleIdx="0" presStyleCnt="6" custLinFactX="-25396" custLinFactNeighborX="-100000"/>
      <dgm:spPr>
        <a:blipFill rotWithShape="0">
          <a:blip xmlns:r="http://schemas.openxmlformats.org/officeDocument/2006/relationships" r:embed="rId1"/>
          <a:stretch>
            <a:fillRect/>
          </a:stretch>
        </a:blipFill>
      </dgm:spPr>
    </dgm:pt>
    <dgm:pt modelId="{6EFCDBC8-5E13-49A5-B9A9-06CCAF538F23}" type="pres">
      <dgm:prSet presAssocID="{181E4355-C47C-4BF6-9B4D-C4CD473BF384}" presName="txShp" presStyleLbl="node1" presStyleIdx="0" presStyleCnt="6" custScaleX="143328" custLinFactNeighborX="2350">
        <dgm:presLayoutVars>
          <dgm:bulletEnabled val="1"/>
        </dgm:presLayoutVars>
      </dgm:prSet>
      <dgm:spPr/>
      <dgm:t>
        <a:bodyPr/>
        <a:lstStyle/>
        <a:p>
          <a:endParaRPr lang="ro-RO"/>
        </a:p>
      </dgm:t>
    </dgm:pt>
    <dgm:pt modelId="{2EFED97C-28C3-4CA5-973B-90D23F24C88A}" type="pres">
      <dgm:prSet presAssocID="{CBC73593-513A-4BEA-B75A-B741854FB419}" presName="spacing" presStyleCnt="0"/>
      <dgm:spPr/>
    </dgm:pt>
    <dgm:pt modelId="{4EB3DDB5-3DF0-4EAC-B6B6-A728C7DDB9D3}" type="pres">
      <dgm:prSet presAssocID="{AC116936-9EDC-47D4-9D31-2B39E1BC4EB2}" presName="composite" presStyleCnt="0"/>
      <dgm:spPr/>
    </dgm:pt>
    <dgm:pt modelId="{334D332C-C371-43FF-B6D7-FDCA5DB3224C}" type="pres">
      <dgm:prSet presAssocID="{AC116936-9EDC-47D4-9D31-2B39E1BC4EB2}" presName="imgShp" presStyleLbl="fgImgPlace1" presStyleIdx="1" presStyleCnt="6" custLinFactX="-25396" custLinFactNeighborX="-100000"/>
      <dgm:spPr>
        <a:blipFill rotWithShape="0">
          <a:blip xmlns:r="http://schemas.openxmlformats.org/officeDocument/2006/relationships" r:embed="rId2"/>
          <a:stretch>
            <a:fillRect/>
          </a:stretch>
        </a:blipFill>
      </dgm:spPr>
    </dgm:pt>
    <dgm:pt modelId="{006D23CB-5B6F-4CF9-AE12-0219BD15A11F}" type="pres">
      <dgm:prSet presAssocID="{AC116936-9EDC-47D4-9D31-2B39E1BC4EB2}" presName="txShp" presStyleLbl="node1" presStyleIdx="1" presStyleCnt="6" custScaleX="143328" custLinFactNeighborX="2350">
        <dgm:presLayoutVars>
          <dgm:bulletEnabled val="1"/>
        </dgm:presLayoutVars>
      </dgm:prSet>
      <dgm:spPr/>
      <dgm:t>
        <a:bodyPr/>
        <a:lstStyle/>
        <a:p>
          <a:endParaRPr lang="ro-RO"/>
        </a:p>
      </dgm:t>
    </dgm:pt>
    <dgm:pt modelId="{0D39048D-71F1-4149-9C60-75CB7CD361CA}" type="pres">
      <dgm:prSet presAssocID="{08C06D30-90C6-4014-8DD9-5F7FFF78AF74}" presName="spacing" presStyleCnt="0"/>
      <dgm:spPr/>
    </dgm:pt>
    <dgm:pt modelId="{0F5C280B-5B51-46B0-972A-233FC479C19C}" type="pres">
      <dgm:prSet presAssocID="{1B1153F5-26C4-4A9F-9E3D-97BF016AACDA}" presName="composite" presStyleCnt="0"/>
      <dgm:spPr/>
    </dgm:pt>
    <dgm:pt modelId="{F25C0086-360E-490E-A558-1AD55DD0ED2F}" type="pres">
      <dgm:prSet presAssocID="{1B1153F5-26C4-4A9F-9E3D-97BF016AACDA}" presName="imgShp" presStyleLbl="fgImgPlace1" presStyleIdx="2" presStyleCnt="6" custLinFactX="-25396" custLinFactNeighborX="-100000"/>
      <dgm:spPr>
        <a:blipFill rotWithShape="0">
          <a:blip xmlns:r="http://schemas.openxmlformats.org/officeDocument/2006/relationships" r:embed="rId3"/>
          <a:stretch>
            <a:fillRect/>
          </a:stretch>
        </a:blipFill>
      </dgm:spPr>
    </dgm:pt>
    <dgm:pt modelId="{C308851E-9A41-4DB3-90FB-733A3E636697}" type="pres">
      <dgm:prSet presAssocID="{1B1153F5-26C4-4A9F-9E3D-97BF016AACDA}" presName="txShp" presStyleLbl="node1" presStyleIdx="2" presStyleCnt="6" custScaleX="143328" custLinFactNeighborX="2350">
        <dgm:presLayoutVars>
          <dgm:bulletEnabled val="1"/>
        </dgm:presLayoutVars>
      </dgm:prSet>
      <dgm:spPr/>
      <dgm:t>
        <a:bodyPr/>
        <a:lstStyle/>
        <a:p>
          <a:endParaRPr lang="ro-RO"/>
        </a:p>
      </dgm:t>
    </dgm:pt>
    <dgm:pt modelId="{49BAF834-B809-42F8-9311-7417595EBB20}" type="pres">
      <dgm:prSet presAssocID="{1F2BF084-CD1F-491C-899D-C70E59EE0D3D}" presName="spacing" presStyleCnt="0"/>
      <dgm:spPr/>
    </dgm:pt>
    <dgm:pt modelId="{DC1C6130-8F07-4F12-838F-BC4A5B9F98D2}" type="pres">
      <dgm:prSet presAssocID="{8F116873-A4EB-4CCD-8F10-CD09A4371722}" presName="composite" presStyleCnt="0"/>
      <dgm:spPr/>
    </dgm:pt>
    <dgm:pt modelId="{8F80BBFA-031C-49CD-BD11-F76CCA1754C4}" type="pres">
      <dgm:prSet presAssocID="{8F116873-A4EB-4CCD-8F10-CD09A4371722}" presName="imgShp" presStyleLbl="fgImgPlace1" presStyleIdx="3" presStyleCnt="6" custLinFactX="-25396" custLinFactNeighborX="-100000"/>
      <dgm:spPr>
        <a:blipFill rotWithShape="0">
          <a:blip xmlns:r="http://schemas.openxmlformats.org/officeDocument/2006/relationships" r:embed="rId4"/>
          <a:stretch>
            <a:fillRect/>
          </a:stretch>
        </a:blipFill>
      </dgm:spPr>
    </dgm:pt>
    <dgm:pt modelId="{17DED9C1-CC72-4C6F-B53E-0D6BF48BD694}" type="pres">
      <dgm:prSet presAssocID="{8F116873-A4EB-4CCD-8F10-CD09A4371722}" presName="txShp" presStyleLbl="node1" presStyleIdx="3" presStyleCnt="6" custScaleX="143328" custLinFactNeighborX="2350">
        <dgm:presLayoutVars>
          <dgm:bulletEnabled val="1"/>
        </dgm:presLayoutVars>
      </dgm:prSet>
      <dgm:spPr/>
      <dgm:t>
        <a:bodyPr/>
        <a:lstStyle/>
        <a:p>
          <a:endParaRPr lang="ro-RO"/>
        </a:p>
      </dgm:t>
    </dgm:pt>
    <dgm:pt modelId="{00D0DF41-73E1-464B-B87F-B8CA4392D948}" type="pres">
      <dgm:prSet presAssocID="{AA60422C-8605-44CD-BCD3-356658E1762A}" presName="spacing" presStyleCnt="0"/>
      <dgm:spPr/>
    </dgm:pt>
    <dgm:pt modelId="{304B7436-6E32-4EBE-9482-3B863B46FD48}" type="pres">
      <dgm:prSet presAssocID="{E36ADC54-DA79-480D-AB11-7EBFD21F022F}" presName="composite" presStyleCnt="0"/>
      <dgm:spPr/>
    </dgm:pt>
    <dgm:pt modelId="{5A1428C8-3792-47AE-9904-03836C143175}" type="pres">
      <dgm:prSet presAssocID="{E36ADC54-DA79-480D-AB11-7EBFD21F022F}" presName="imgShp" presStyleLbl="fgImgPlace1" presStyleIdx="4" presStyleCnt="6" custLinFactX="-25396" custLinFactNeighborX="-100000"/>
      <dgm:spPr>
        <a:blipFill rotWithShape="0">
          <a:blip xmlns:r="http://schemas.openxmlformats.org/officeDocument/2006/relationships" r:embed="rId5"/>
          <a:stretch>
            <a:fillRect/>
          </a:stretch>
        </a:blipFill>
      </dgm:spPr>
    </dgm:pt>
    <dgm:pt modelId="{7E10892C-640E-45FB-BD60-195B3885A937}" type="pres">
      <dgm:prSet presAssocID="{E36ADC54-DA79-480D-AB11-7EBFD21F022F}" presName="txShp" presStyleLbl="node1" presStyleIdx="4" presStyleCnt="6" custScaleX="143328" custLinFactNeighborX="2350">
        <dgm:presLayoutVars>
          <dgm:bulletEnabled val="1"/>
        </dgm:presLayoutVars>
      </dgm:prSet>
      <dgm:spPr/>
      <dgm:t>
        <a:bodyPr/>
        <a:lstStyle/>
        <a:p>
          <a:endParaRPr lang="ro-RO"/>
        </a:p>
      </dgm:t>
    </dgm:pt>
    <dgm:pt modelId="{BC32A186-6CAC-445B-A591-3EB712A41F30}" type="pres">
      <dgm:prSet presAssocID="{4F958386-C7EE-4F62-ABFA-7BAC40E182C2}" presName="spacing" presStyleCnt="0"/>
      <dgm:spPr/>
    </dgm:pt>
    <dgm:pt modelId="{707322C7-8759-47BC-9C60-AA1EB7B9C3BC}" type="pres">
      <dgm:prSet presAssocID="{00D1618D-8BB7-485A-8D97-95D7BAFD5EF4}" presName="composite" presStyleCnt="0"/>
      <dgm:spPr/>
    </dgm:pt>
    <dgm:pt modelId="{2AE8447B-A198-45B2-878B-1380477AC6A3}" type="pres">
      <dgm:prSet presAssocID="{00D1618D-8BB7-485A-8D97-95D7BAFD5EF4}" presName="imgShp" presStyleLbl="fgImgPlace1" presStyleIdx="5" presStyleCnt="6" custLinFactX="-25396" custLinFactNeighborX="-100000"/>
      <dgm:spPr>
        <a:blipFill rotWithShape="0">
          <a:blip xmlns:r="http://schemas.openxmlformats.org/officeDocument/2006/relationships" r:embed="rId6"/>
          <a:stretch>
            <a:fillRect/>
          </a:stretch>
        </a:blipFill>
      </dgm:spPr>
    </dgm:pt>
    <dgm:pt modelId="{993DC637-31ED-4FF0-8DD6-1ED582CF9D80}" type="pres">
      <dgm:prSet presAssocID="{00D1618D-8BB7-485A-8D97-95D7BAFD5EF4}" presName="txShp" presStyleLbl="node1" presStyleIdx="5" presStyleCnt="6" custScaleX="143328" custScaleY="160141" custLinFactNeighborX="2350">
        <dgm:presLayoutVars>
          <dgm:bulletEnabled val="1"/>
        </dgm:presLayoutVars>
      </dgm:prSet>
      <dgm:spPr/>
      <dgm:t>
        <a:bodyPr/>
        <a:lstStyle/>
        <a:p>
          <a:endParaRPr lang="ro-RO"/>
        </a:p>
      </dgm:t>
    </dgm:pt>
  </dgm:ptLst>
  <dgm:cxnLst>
    <dgm:cxn modelId="{1F70D94A-D0EC-49E2-87A8-C279F6E5D678}" srcId="{0E0E5356-1FC9-4093-9A61-782633AA4157}" destId="{AC116936-9EDC-47D4-9D31-2B39E1BC4EB2}" srcOrd="1" destOrd="0" parTransId="{D948B915-0657-41CC-ABF9-7C1E1EFB083B}" sibTransId="{08C06D30-90C6-4014-8DD9-5F7FFF78AF74}"/>
    <dgm:cxn modelId="{47F91A1F-696E-4BC5-8842-0B19D902F628}" type="presOf" srcId="{0E0E5356-1FC9-4093-9A61-782633AA4157}" destId="{CC92CAFE-9BE0-4E03-9E3F-643A39E3EA02}" srcOrd="0" destOrd="0" presId="urn:microsoft.com/office/officeart/2005/8/layout/vList3#2"/>
    <dgm:cxn modelId="{DF471FB4-D761-443F-9B48-9EE2F28C5788}" srcId="{0E0E5356-1FC9-4093-9A61-782633AA4157}" destId="{E36ADC54-DA79-480D-AB11-7EBFD21F022F}" srcOrd="4" destOrd="0" parTransId="{526F7ACD-217A-429C-9698-632967B480D9}" sibTransId="{4F958386-C7EE-4F62-ABFA-7BAC40E182C2}"/>
    <dgm:cxn modelId="{A0F5F8C0-FBE1-47DD-8536-249068A16B2D}" type="presOf" srcId="{1B1153F5-26C4-4A9F-9E3D-97BF016AACDA}" destId="{C308851E-9A41-4DB3-90FB-733A3E636697}" srcOrd="0" destOrd="0" presId="urn:microsoft.com/office/officeart/2005/8/layout/vList3#2"/>
    <dgm:cxn modelId="{5D7D1DAE-8EDF-4838-BD52-361D54A41AD2}" type="presOf" srcId="{00D1618D-8BB7-485A-8D97-95D7BAFD5EF4}" destId="{993DC637-31ED-4FF0-8DD6-1ED582CF9D80}" srcOrd="0" destOrd="0" presId="urn:microsoft.com/office/officeart/2005/8/layout/vList3#2"/>
    <dgm:cxn modelId="{08478C5D-4071-4693-890C-A1C030B5ED1D}" type="presOf" srcId="{181E4355-C47C-4BF6-9B4D-C4CD473BF384}" destId="{6EFCDBC8-5E13-49A5-B9A9-06CCAF538F23}" srcOrd="0" destOrd="0" presId="urn:microsoft.com/office/officeart/2005/8/layout/vList3#2"/>
    <dgm:cxn modelId="{849EDCAD-FF7A-4A04-855D-4B908D0FA6F0}" type="presOf" srcId="{E36ADC54-DA79-480D-AB11-7EBFD21F022F}" destId="{7E10892C-640E-45FB-BD60-195B3885A937}" srcOrd="0" destOrd="0" presId="urn:microsoft.com/office/officeart/2005/8/layout/vList3#2"/>
    <dgm:cxn modelId="{A91D1364-077C-4C1F-AB5B-B037E817750E}" type="presOf" srcId="{8F116873-A4EB-4CCD-8F10-CD09A4371722}" destId="{17DED9C1-CC72-4C6F-B53E-0D6BF48BD694}" srcOrd="0" destOrd="0" presId="urn:microsoft.com/office/officeart/2005/8/layout/vList3#2"/>
    <dgm:cxn modelId="{5E7F5706-74AE-4F6E-A0E2-254B3ACF5FCE}" type="presOf" srcId="{AC116936-9EDC-47D4-9D31-2B39E1BC4EB2}" destId="{006D23CB-5B6F-4CF9-AE12-0219BD15A11F}" srcOrd="0" destOrd="0" presId="urn:microsoft.com/office/officeart/2005/8/layout/vList3#2"/>
    <dgm:cxn modelId="{611165C9-3288-4EC6-8798-6EF3BC0D304F}" srcId="{0E0E5356-1FC9-4093-9A61-782633AA4157}" destId="{00D1618D-8BB7-485A-8D97-95D7BAFD5EF4}" srcOrd="5" destOrd="0" parTransId="{557A4CD3-0E96-4E48-8983-F6E68C2F948F}" sibTransId="{29CCD2FE-6DC4-471D-B89A-08A060EE890A}"/>
    <dgm:cxn modelId="{9E9C60DB-0E84-4D93-9F79-732449CC3FD7}" srcId="{0E0E5356-1FC9-4093-9A61-782633AA4157}" destId="{8F116873-A4EB-4CCD-8F10-CD09A4371722}" srcOrd="3" destOrd="0" parTransId="{44F7C16E-A37C-43D1-847B-83075FE87E8C}" sibTransId="{AA60422C-8605-44CD-BCD3-356658E1762A}"/>
    <dgm:cxn modelId="{B0959E89-2C6A-4DD3-BFAA-06C022FF889C}" srcId="{0E0E5356-1FC9-4093-9A61-782633AA4157}" destId="{181E4355-C47C-4BF6-9B4D-C4CD473BF384}" srcOrd="0" destOrd="0" parTransId="{C9AEEF8B-918E-49C5-BF99-07A617986DE4}" sibTransId="{CBC73593-513A-4BEA-B75A-B741854FB419}"/>
    <dgm:cxn modelId="{BDA55C60-378B-4D0F-85EF-ACDF138A2A0B}" srcId="{0E0E5356-1FC9-4093-9A61-782633AA4157}" destId="{1B1153F5-26C4-4A9F-9E3D-97BF016AACDA}" srcOrd="2" destOrd="0" parTransId="{8916206E-8FDE-4A26-A2FD-C43C613430EC}" sibTransId="{1F2BF084-CD1F-491C-899D-C70E59EE0D3D}"/>
    <dgm:cxn modelId="{B7FA1FE7-AADF-4A2D-A70D-8CA68EDE59D4}" type="presParOf" srcId="{CC92CAFE-9BE0-4E03-9E3F-643A39E3EA02}" destId="{67D4BE29-1E29-464C-8D53-DDC8715B192F}" srcOrd="0" destOrd="0" presId="urn:microsoft.com/office/officeart/2005/8/layout/vList3#2"/>
    <dgm:cxn modelId="{A9D0CC7D-AD72-4730-97BD-659B4E6D9ED7}" type="presParOf" srcId="{67D4BE29-1E29-464C-8D53-DDC8715B192F}" destId="{30605B67-0B60-481A-9482-EE3EE4E7A3A2}" srcOrd="0" destOrd="0" presId="urn:microsoft.com/office/officeart/2005/8/layout/vList3#2"/>
    <dgm:cxn modelId="{7B9E00DC-3D3C-46B2-945A-BCDFC4271744}" type="presParOf" srcId="{67D4BE29-1E29-464C-8D53-DDC8715B192F}" destId="{6EFCDBC8-5E13-49A5-B9A9-06CCAF538F23}" srcOrd="1" destOrd="0" presId="urn:microsoft.com/office/officeart/2005/8/layout/vList3#2"/>
    <dgm:cxn modelId="{AFBD0481-E675-472F-B1C0-EBEBAE0C884C}" type="presParOf" srcId="{CC92CAFE-9BE0-4E03-9E3F-643A39E3EA02}" destId="{2EFED97C-28C3-4CA5-973B-90D23F24C88A}" srcOrd="1" destOrd="0" presId="urn:microsoft.com/office/officeart/2005/8/layout/vList3#2"/>
    <dgm:cxn modelId="{07B075A4-7063-42FD-8B26-84EA144A3336}" type="presParOf" srcId="{CC92CAFE-9BE0-4E03-9E3F-643A39E3EA02}" destId="{4EB3DDB5-3DF0-4EAC-B6B6-A728C7DDB9D3}" srcOrd="2" destOrd="0" presId="urn:microsoft.com/office/officeart/2005/8/layout/vList3#2"/>
    <dgm:cxn modelId="{E50EEB1D-032A-4A48-80FA-0E31B5B03F28}" type="presParOf" srcId="{4EB3DDB5-3DF0-4EAC-B6B6-A728C7DDB9D3}" destId="{334D332C-C371-43FF-B6D7-FDCA5DB3224C}" srcOrd="0" destOrd="0" presId="urn:microsoft.com/office/officeart/2005/8/layout/vList3#2"/>
    <dgm:cxn modelId="{9E315FB9-883B-4A8B-ACEC-618FFCAA8783}" type="presParOf" srcId="{4EB3DDB5-3DF0-4EAC-B6B6-A728C7DDB9D3}" destId="{006D23CB-5B6F-4CF9-AE12-0219BD15A11F}" srcOrd="1" destOrd="0" presId="urn:microsoft.com/office/officeart/2005/8/layout/vList3#2"/>
    <dgm:cxn modelId="{6CDF82CE-6BA4-4F19-9B60-08C7B5E765A6}" type="presParOf" srcId="{CC92CAFE-9BE0-4E03-9E3F-643A39E3EA02}" destId="{0D39048D-71F1-4149-9C60-75CB7CD361CA}" srcOrd="3" destOrd="0" presId="urn:microsoft.com/office/officeart/2005/8/layout/vList3#2"/>
    <dgm:cxn modelId="{2F302D9A-02F9-4083-9BE6-AEEBF7A5B84F}" type="presParOf" srcId="{CC92CAFE-9BE0-4E03-9E3F-643A39E3EA02}" destId="{0F5C280B-5B51-46B0-972A-233FC479C19C}" srcOrd="4" destOrd="0" presId="urn:microsoft.com/office/officeart/2005/8/layout/vList3#2"/>
    <dgm:cxn modelId="{E489B56B-D4C3-43B7-8C5B-E7C5BB7F9093}" type="presParOf" srcId="{0F5C280B-5B51-46B0-972A-233FC479C19C}" destId="{F25C0086-360E-490E-A558-1AD55DD0ED2F}" srcOrd="0" destOrd="0" presId="urn:microsoft.com/office/officeart/2005/8/layout/vList3#2"/>
    <dgm:cxn modelId="{2D5447D1-4045-4399-9B49-16FEC9B03EC9}" type="presParOf" srcId="{0F5C280B-5B51-46B0-972A-233FC479C19C}" destId="{C308851E-9A41-4DB3-90FB-733A3E636697}" srcOrd="1" destOrd="0" presId="urn:microsoft.com/office/officeart/2005/8/layout/vList3#2"/>
    <dgm:cxn modelId="{881014FD-189C-45D4-A651-1DCC14D1F3B3}" type="presParOf" srcId="{CC92CAFE-9BE0-4E03-9E3F-643A39E3EA02}" destId="{49BAF834-B809-42F8-9311-7417595EBB20}" srcOrd="5" destOrd="0" presId="urn:microsoft.com/office/officeart/2005/8/layout/vList3#2"/>
    <dgm:cxn modelId="{504FB886-582E-413D-8A83-9A2F5B3BBFBF}" type="presParOf" srcId="{CC92CAFE-9BE0-4E03-9E3F-643A39E3EA02}" destId="{DC1C6130-8F07-4F12-838F-BC4A5B9F98D2}" srcOrd="6" destOrd="0" presId="urn:microsoft.com/office/officeart/2005/8/layout/vList3#2"/>
    <dgm:cxn modelId="{6DA8B280-246C-476D-99EE-943D97DE36FA}" type="presParOf" srcId="{DC1C6130-8F07-4F12-838F-BC4A5B9F98D2}" destId="{8F80BBFA-031C-49CD-BD11-F76CCA1754C4}" srcOrd="0" destOrd="0" presId="urn:microsoft.com/office/officeart/2005/8/layout/vList3#2"/>
    <dgm:cxn modelId="{D5A483E5-06A9-4E14-9EF2-CAA6A24CA0FB}" type="presParOf" srcId="{DC1C6130-8F07-4F12-838F-BC4A5B9F98D2}" destId="{17DED9C1-CC72-4C6F-B53E-0D6BF48BD694}" srcOrd="1" destOrd="0" presId="urn:microsoft.com/office/officeart/2005/8/layout/vList3#2"/>
    <dgm:cxn modelId="{A6EC2876-4485-4488-8688-5767445073BE}" type="presParOf" srcId="{CC92CAFE-9BE0-4E03-9E3F-643A39E3EA02}" destId="{00D0DF41-73E1-464B-B87F-B8CA4392D948}" srcOrd="7" destOrd="0" presId="urn:microsoft.com/office/officeart/2005/8/layout/vList3#2"/>
    <dgm:cxn modelId="{9E3000C0-E2B0-4B90-AF4A-4B40CB50CA4C}" type="presParOf" srcId="{CC92CAFE-9BE0-4E03-9E3F-643A39E3EA02}" destId="{304B7436-6E32-4EBE-9482-3B863B46FD48}" srcOrd="8" destOrd="0" presId="urn:microsoft.com/office/officeart/2005/8/layout/vList3#2"/>
    <dgm:cxn modelId="{228C310A-C5D6-414D-85E3-5D59C8A15BD8}" type="presParOf" srcId="{304B7436-6E32-4EBE-9482-3B863B46FD48}" destId="{5A1428C8-3792-47AE-9904-03836C143175}" srcOrd="0" destOrd="0" presId="urn:microsoft.com/office/officeart/2005/8/layout/vList3#2"/>
    <dgm:cxn modelId="{26F6DC6D-8FE6-4552-BC6A-84152DE1182D}" type="presParOf" srcId="{304B7436-6E32-4EBE-9482-3B863B46FD48}" destId="{7E10892C-640E-45FB-BD60-195B3885A937}" srcOrd="1" destOrd="0" presId="urn:microsoft.com/office/officeart/2005/8/layout/vList3#2"/>
    <dgm:cxn modelId="{BA47FBC6-D6FC-452C-A929-7E46AD6294A1}" type="presParOf" srcId="{CC92CAFE-9BE0-4E03-9E3F-643A39E3EA02}" destId="{BC32A186-6CAC-445B-A591-3EB712A41F30}" srcOrd="9" destOrd="0" presId="urn:microsoft.com/office/officeart/2005/8/layout/vList3#2"/>
    <dgm:cxn modelId="{CD8601A3-2C29-406B-9430-5F01306C5250}" type="presParOf" srcId="{CC92CAFE-9BE0-4E03-9E3F-643A39E3EA02}" destId="{707322C7-8759-47BC-9C60-AA1EB7B9C3BC}" srcOrd="10" destOrd="0" presId="urn:microsoft.com/office/officeart/2005/8/layout/vList3#2"/>
    <dgm:cxn modelId="{4B0F5011-7BA7-44CA-9326-A5FF8890ADCB}" type="presParOf" srcId="{707322C7-8759-47BC-9C60-AA1EB7B9C3BC}" destId="{2AE8447B-A198-45B2-878B-1380477AC6A3}" srcOrd="0" destOrd="0" presId="urn:microsoft.com/office/officeart/2005/8/layout/vList3#2"/>
    <dgm:cxn modelId="{A8C87A5A-1275-4559-9C7D-E77BDDA5E527}" type="presParOf" srcId="{707322C7-8759-47BC-9C60-AA1EB7B9C3BC}" destId="{993DC637-31ED-4FF0-8DD6-1ED582CF9D80}" srcOrd="1" destOrd="0" presId="urn:microsoft.com/office/officeart/2005/8/layout/vList3#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D0BC1-863B-4FCD-8E8E-CB309078FC5D}"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84FF6289-E873-4983-BE00-18622201EDBE}">
      <dgm:prSet custT="1"/>
      <dgm:spPr>
        <a:solidFill>
          <a:srgbClr val="A29A00"/>
        </a:solidFill>
      </dgm:spPr>
      <dgm:t>
        <a:bodyPr/>
        <a:lstStyle/>
        <a:p>
          <a:r>
            <a:rPr lang="ro-RO" sz="2000" b="1" dirty="0"/>
            <a:t>Se ridică din pământ</a:t>
          </a:r>
          <a:endParaRPr lang="es-ES" sz="2000" dirty="0"/>
        </a:p>
      </dgm:t>
    </dgm:pt>
    <dgm:pt modelId="{DC34B6C1-9084-4AB9-B17A-BBE0661CDF74}" type="parTrans" cxnId="{A4619BD4-2E57-42D1-A5A6-FC63187CC6B2}">
      <dgm:prSet/>
      <dgm:spPr/>
      <dgm:t>
        <a:bodyPr/>
        <a:lstStyle/>
        <a:p>
          <a:endParaRPr lang="es-ES" sz="2000"/>
        </a:p>
      </dgm:t>
    </dgm:pt>
    <dgm:pt modelId="{783653C6-548C-4FCA-AE49-52C330417C85}" type="sibTrans" cxnId="{A4619BD4-2E57-42D1-A5A6-FC63187CC6B2}">
      <dgm:prSet/>
      <dgm:spPr/>
      <dgm:t>
        <a:bodyPr/>
        <a:lstStyle/>
        <a:p>
          <a:endParaRPr lang="es-ES" sz="2000"/>
        </a:p>
      </dgm:t>
    </dgm:pt>
    <dgm:pt modelId="{FF856CF3-A86E-4667-982D-6F3AE763A132}">
      <dgm:prSet custT="1"/>
      <dgm:spPr>
        <a:solidFill>
          <a:srgbClr val="FFFCC5">
            <a:alpha val="89804"/>
          </a:srgbClr>
        </a:solidFill>
        <a:effectLst>
          <a:outerShdw blurRad="50800" dist="38100" dir="2700000" algn="tl" rotWithShape="0">
            <a:prstClr val="black">
              <a:alpha val="40000"/>
            </a:prstClr>
          </a:outerShdw>
        </a:effectLst>
      </dgm:spPr>
      <dgm:t>
        <a:bodyPr/>
        <a:lstStyle/>
        <a:p>
          <a:r>
            <a:rPr lang="ro-RO" sz="2000" b="1" dirty="0"/>
            <a:t>Statele Unite se formează într-un loc </a:t>
          </a:r>
          <a:r>
            <a:rPr lang="ro-RO" sz="2000" b="1" dirty="0" smtClean="0"/>
            <a:t>puţin </a:t>
          </a:r>
          <a:r>
            <a:rPr lang="ro-RO" sz="2000" b="1" dirty="0"/>
            <a:t>populat. </a:t>
          </a:r>
          <a:r>
            <a:rPr lang="ro-RO" sz="2000" b="1" dirty="0" smtClean="0"/>
            <a:t>Îşi </a:t>
          </a:r>
          <a:r>
            <a:rPr lang="ro-RO" sz="2000" b="1" dirty="0"/>
            <a:t>declară </a:t>
          </a:r>
          <a:r>
            <a:rPr lang="ro-RO" sz="2000" b="1" dirty="0" smtClean="0"/>
            <a:t>independenţa </a:t>
          </a:r>
          <a:r>
            <a:rPr lang="ro-RO" sz="2000" b="1" dirty="0"/>
            <a:t>cu </a:t>
          </a:r>
          <a:r>
            <a:rPr lang="ro-RO" sz="2000" b="1" dirty="0" smtClean="0"/>
            <a:t>puţin </a:t>
          </a:r>
          <a:r>
            <a:rPr lang="ro-RO" sz="2000" b="1" dirty="0"/>
            <a:t>timp înainte de </a:t>
          </a:r>
          <a:r>
            <a:rPr lang="ro-RO" sz="2000" b="1" dirty="0" smtClean="0"/>
            <a:t>sfârşitul </a:t>
          </a:r>
          <a:r>
            <a:rPr lang="ro-RO" sz="2000" b="1" dirty="0"/>
            <a:t>celor </a:t>
          </a:r>
          <a:r>
            <a:rPr lang="es-ES" sz="2000" b="1" dirty="0"/>
            <a:t>1.260 </a:t>
          </a:r>
          <a:r>
            <a:rPr lang="ro-RO" sz="2000" b="1" dirty="0"/>
            <a:t>de ani</a:t>
          </a:r>
          <a:r>
            <a:rPr lang="es-ES" sz="2000" b="1" dirty="0"/>
            <a:t> (1776).</a:t>
          </a:r>
          <a:endParaRPr lang="es-ES" sz="2000" dirty="0"/>
        </a:p>
      </dgm:t>
    </dgm:pt>
    <dgm:pt modelId="{D2605E74-66FB-4A10-9255-B8D7C78BB04F}" type="parTrans" cxnId="{6EABFBD8-1E4E-4557-8510-514CD7384F38}">
      <dgm:prSet/>
      <dgm:spPr/>
      <dgm:t>
        <a:bodyPr/>
        <a:lstStyle/>
        <a:p>
          <a:endParaRPr lang="es-ES" sz="2000"/>
        </a:p>
      </dgm:t>
    </dgm:pt>
    <dgm:pt modelId="{A3CDEEBE-5C6E-4082-8DF2-F8B4D0F12175}" type="sibTrans" cxnId="{6EABFBD8-1E4E-4557-8510-514CD7384F38}">
      <dgm:prSet/>
      <dgm:spPr/>
      <dgm:t>
        <a:bodyPr/>
        <a:lstStyle/>
        <a:p>
          <a:endParaRPr lang="es-ES" sz="2000"/>
        </a:p>
      </dgm:t>
    </dgm:pt>
    <dgm:pt modelId="{49A95DD4-E6CD-494A-96BF-F593159E78DA}">
      <dgm:prSet custT="1"/>
      <dgm:spPr/>
      <dgm:t>
        <a:bodyPr/>
        <a:lstStyle/>
        <a:p>
          <a:r>
            <a:rPr lang="ro-RO" sz="2000" b="1" dirty="0"/>
            <a:t>Are două coarne ca de miel</a:t>
          </a:r>
          <a:endParaRPr lang="es-ES" sz="2000" dirty="0"/>
        </a:p>
      </dgm:t>
    </dgm:pt>
    <dgm:pt modelId="{48A1C13A-5533-4816-B305-6D77839D2026}" type="parTrans" cxnId="{1EA61C01-276C-44CC-BCFD-641507390943}">
      <dgm:prSet/>
      <dgm:spPr/>
      <dgm:t>
        <a:bodyPr/>
        <a:lstStyle/>
        <a:p>
          <a:endParaRPr lang="es-ES" sz="2000"/>
        </a:p>
      </dgm:t>
    </dgm:pt>
    <dgm:pt modelId="{C07A4640-09E8-432B-A5EE-980872F49772}" type="sibTrans" cxnId="{1EA61C01-276C-44CC-BCFD-641507390943}">
      <dgm:prSet/>
      <dgm:spPr/>
      <dgm:t>
        <a:bodyPr/>
        <a:lstStyle/>
        <a:p>
          <a:endParaRPr lang="es-ES" sz="2000"/>
        </a:p>
      </dgm:t>
    </dgm:pt>
    <dgm:pt modelId="{91C61716-51E1-4F1E-A191-CE07B980E9E3}">
      <dgm:prSet custT="1"/>
      <dgm:spPr>
        <a:solidFill>
          <a:srgbClr val="FDE0A5"/>
        </a:solidFill>
        <a:effectLst>
          <a:outerShdw blurRad="50800" dist="38100" dir="2700000" algn="tl" rotWithShape="0">
            <a:prstClr val="black">
              <a:alpha val="40000"/>
            </a:prstClr>
          </a:outerShdw>
        </a:effectLst>
      </dgm:spPr>
      <dgm:t>
        <a:bodyPr/>
        <a:lstStyle/>
        <a:p>
          <a:pPr>
            <a:lnSpc>
              <a:spcPts val="2000"/>
            </a:lnSpc>
            <a:spcAft>
              <a:spcPct val="15000"/>
            </a:spcAft>
          </a:pPr>
          <a:r>
            <a:rPr lang="ro-RO" sz="2000" b="1" dirty="0"/>
            <a:t>Se formează cu două puteri clar definite: una civilă </a:t>
          </a:r>
          <a:r>
            <a:rPr lang="ro-RO" sz="2000" b="1" dirty="0" smtClean="0"/>
            <a:t>şi </a:t>
          </a:r>
          <a:r>
            <a:rPr lang="ro-RO" sz="2000" b="1" dirty="0"/>
            <a:t>una religioasă.</a:t>
          </a:r>
          <a:endParaRPr lang="es-ES" sz="2000" dirty="0"/>
        </a:p>
      </dgm:t>
    </dgm:pt>
    <dgm:pt modelId="{8BF452AF-52EA-44DA-A92A-39FF65997A26}" type="parTrans" cxnId="{664D0404-C1C3-41AF-9D0C-97EC84E8E39F}">
      <dgm:prSet/>
      <dgm:spPr/>
      <dgm:t>
        <a:bodyPr/>
        <a:lstStyle/>
        <a:p>
          <a:endParaRPr lang="es-ES" sz="2000"/>
        </a:p>
      </dgm:t>
    </dgm:pt>
    <dgm:pt modelId="{B30BE15F-2EB4-42CD-8F18-9E4BC1C515B2}" type="sibTrans" cxnId="{664D0404-C1C3-41AF-9D0C-97EC84E8E39F}">
      <dgm:prSet/>
      <dgm:spPr/>
      <dgm:t>
        <a:bodyPr/>
        <a:lstStyle/>
        <a:p>
          <a:endParaRPr lang="es-ES" sz="2000"/>
        </a:p>
      </dgm:t>
    </dgm:pt>
    <dgm:pt modelId="{96A46DE8-9BD9-4E8A-827E-267E9BD7431F}">
      <dgm:prSet custT="1"/>
      <dgm:spPr/>
      <dgm:t>
        <a:bodyPr/>
        <a:lstStyle/>
        <a:p>
          <a:r>
            <a:rPr lang="ro-RO" sz="2000" b="1" dirty="0"/>
            <a:t>Vorbea ca un balaur</a:t>
          </a:r>
          <a:endParaRPr lang="es-ES" sz="2000" dirty="0"/>
        </a:p>
      </dgm:t>
    </dgm:pt>
    <dgm:pt modelId="{E5F41B6A-DA2A-4D53-AFEE-7650CD58E5F6}" type="parTrans" cxnId="{4A59EA44-C98A-4B2B-BECA-F9CC0AAC871F}">
      <dgm:prSet/>
      <dgm:spPr/>
      <dgm:t>
        <a:bodyPr/>
        <a:lstStyle/>
        <a:p>
          <a:endParaRPr lang="es-ES" sz="2000"/>
        </a:p>
      </dgm:t>
    </dgm:pt>
    <dgm:pt modelId="{2AC75F50-F0AD-405C-AEB2-2832E28B3663}" type="sibTrans" cxnId="{4A59EA44-C98A-4B2B-BECA-F9CC0AAC871F}">
      <dgm:prSet/>
      <dgm:spPr/>
      <dgm:t>
        <a:bodyPr/>
        <a:lstStyle/>
        <a:p>
          <a:endParaRPr lang="es-ES" sz="2000"/>
        </a:p>
      </dgm:t>
    </dgm:pt>
    <dgm:pt modelId="{5ED70B38-B341-4F89-AC90-CFC67AB119AE}">
      <dgm:prSet custT="1"/>
      <dgm:spPr>
        <a:solidFill>
          <a:srgbClr val="FFD6B7"/>
        </a:solidFill>
        <a:effectLst>
          <a:outerShdw blurRad="50800" dist="38100" dir="2700000" algn="tl" rotWithShape="0">
            <a:prstClr val="black">
              <a:alpha val="40000"/>
            </a:prstClr>
          </a:outerShdw>
        </a:effectLst>
      </dgm:spPr>
      <dgm:t>
        <a:bodyPr/>
        <a:lstStyle/>
        <a:p>
          <a:r>
            <a:rPr lang="ro-RO" sz="2000" b="1" dirty="0"/>
            <a:t>Cu timpul, </a:t>
          </a:r>
          <a:r>
            <a:rPr lang="ro-RO" sz="2000" b="1" dirty="0" smtClean="0"/>
            <a:t>acţionează </a:t>
          </a:r>
          <a:r>
            <a:rPr lang="ro-RO" sz="2000" b="1" dirty="0"/>
            <a:t>opresiv.</a:t>
          </a:r>
          <a:endParaRPr lang="es-ES" sz="2000" dirty="0"/>
        </a:p>
      </dgm:t>
    </dgm:pt>
    <dgm:pt modelId="{BD46E01E-D3AC-40A0-9469-BC35FA129BEB}" type="parTrans" cxnId="{520C7C0B-D166-4EF8-AA89-08F08F8D5997}">
      <dgm:prSet/>
      <dgm:spPr/>
      <dgm:t>
        <a:bodyPr/>
        <a:lstStyle/>
        <a:p>
          <a:endParaRPr lang="es-ES" sz="2000"/>
        </a:p>
      </dgm:t>
    </dgm:pt>
    <dgm:pt modelId="{9BB1D11C-B13E-42B2-83DB-8D31AAFCA526}" type="sibTrans" cxnId="{520C7C0B-D166-4EF8-AA89-08F08F8D5997}">
      <dgm:prSet/>
      <dgm:spPr/>
      <dgm:t>
        <a:bodyPr/>
        <a:lstStyle/>
        <a:p>
          <a:endParaRPr lang="es-ES" sz="2000"/>
        </a:p>
      </dgm:t>
    </dgm:pt>
    <dgm:pt modelId="{DE8F6E42-8F90-4689-910C-3546C2D9778A}">
      <dgm:prSet custT="1"/>
      <dgm:spPr/>
      <dgm:t>
        <a:bodyPr/>
        <a:lstStyle/>
        <a:p>
          <a:r>
            <a:rPr lang="ro-RO" sz="2000" b="1" dirty="0"/>
            <a:t>Face ca </a:t>
          </a:r>
          <a:r>
            <a:rPr lang="ro-RO" sz="2000" b="1" dirty="0" smtClean="0"/>
            <a:t>toţi </a:t>
          </a:r>
          <a:r>
            <a:rPr lang="ro-RO" sz="2000" b="1" dirty="0"/>
            <a:t>să se închine </a:t>
          </a:r>
          <a:r>
            <a:rPr lang="ro-RO" sz="2000" b="1" dirty="0" smtClean="0"/>
            <a:t>papalităţii</a:t>
          </a:r>
          <a:endParaRPr lang="es-ES" sz="2000" dirty="0"/>
        </a:p>
      </dgm:t>
    </dgm:pt>
    <dgm:pt modelId="{D01E3187-A17A-4489-9791-68DFD3B11249}" type="parTrans" cxnId="{53EB449C-66F7-4107-8C2F-D220AE93A950}">
      <dgm:prSet/>
      <dgm:spPr/>
      <dgm:t>
        <a:bodyPr/>
        <a:lstStyle/>
        <a:p>
          <a:endParaRPr lang="es-ES" sz="2000"/>
        </a:p>
      </dgm:t>
    </dgm:pt>
    <dgm:pt modelId="{BBCBC0C8-74E1-4977-B05F-3A8CDF3A0377}" type="sibTrans" cxnId="{53EB449C-66F7-4107-8C2F-D220AE93A950}">
      <dgm:prSet/>
      <dgm:spPr/>
      <dgm:t>
        <a:bodyPr/>
        <a:lstStyle/>
        <a:p>
          <a:endParaRPr lang="es-ES" sz="2000"/>
        </a:p>
      </dgm:t>
    </dgm:pt>
    <dgm:pt modelId="{F75167CE-0FF5-4CFE-A406-344A37171ED4}">
      <dgm:prSet custT="1"/>
      <dgm:spPr>
        <a:solidFill>
          <a:srgbClr val="FFC5B3"/>
        </a:solidFill>
        <a:effectLst>
          <a:outerShdw blurRad="50800" dist="38100" dir="2700000" algn="tl" rotWithShape="0">
            <a:prstClr val="black">
              <a:alpha val="40000"/>
            </a:prstClr>
          </a:outerShdw>
        </a:effectLst>
      </dgm:spPr>
      <dgm:t>
        <a:bodyPr/>
        <a:lstStyle/>
        <a:p>
          <a:r>
            <a:rPr lang="ro-RO" sz="2000" b="1" dirty="0"/>
            <a:t>Nu este o putere religioasă</a:t>
          </a:r>
          <a:r>
            <a:rPr lang="es-ES" sz="2000" b="1" dirty="0"/>
            <a:t>, </a:t>
          </a:r>
          <a:r>
            <a:rPr lang="ro-RO" sz="2000" b="1" dirty="0"/>
            <a:t>dar sprijină papalitatea </a:t>
          </a:r>
          <a:r>
            <a:rPr lang="ro-RO" sz="2000" b="1" dirty="0" smtClean="0"/>
            <a:t>şi </a:t>
          </a:r>
          <a:r>
            <a:rPr lang="ro-RO" sz="2000" b="1" dirty="0"/>
            <a:t>face minuni</a:t>
          </a:r>
          <a:r>
            <a:rPr lang="es-ES" sz="2000" b="1" dirty="0"/>
            <a:t>.</a:t>
          </a:r>
          <a:endParaRPr lang="es-ES" sz="2000" dirty="0"/>
        </a:p>
      </dgm:t>
    </dgm:pt>
    <dgm:pt modelId="{F6208F49-23B8-470E-A3FD-EB86FA33E38F}" type="parTrans" cxnId="{3B5FC857-34E7-4E72-BF40-6ADB140605CB}">
      <dgm:prSet/>
      <dgm:spPr/>
      <dgm:t>
        <a:bodyPr/>
        <a:lstStyle/>
        <a:p>
          <a:endParaRPr lang="es-ES" sz="2000"/>
        </a:p>
      </dgm:t>
    </dgm:pt>
    <dgm:pt modelId="{0C4F0D61-9C0F-4C44-8FB2-CAA9921BC76C}" type="sibTrans" cxnId="{3B5FC857-34E7-4E72-BF40-6ADB140605CB}">
      <dgm:prSet/>
      <dgm:spPr/>
      <dgm:t>
        <a:bodyPr/>
        <a:lstStyle/>
        <a:p>
          <a:endParaRPr lang="es-ES" sz="2000"/>
        </a:p>
      </dgm:t>
    </dgm:pt>
    <dgm:pt modelId="{71862E57-DF9B-4034-BB17-BA4A74E322C3}">
      <dgm:prSet custT="1"/>
      <dgm:spPr>
        <a:solidFill>
          <a:srgbClr val="FDE0A5"/>
        </a:solidFill>
        <a:effectLst>
          <a:outerShdw blurRad="50800" dist="38100" dir="2700000" algn="tl" rotWithShape="0">
            <a:prstClr val="black">
              <a:alpha val="40000"/>
            </a:prstClr>
          </a:outerShdw>
        </a:effectLst>
      </dgm:spPr>
      <dgm:t>
        <a:bodyPr/>
        <a:lstStyle/>
        <a:p>
          <a:pPr>
            <a:lnSpc>
              <a:spcPts val="2000"/>
            </a:lnSpc>
            <a:spcAft>
              <a:spcPts val="2400"/>
            </a:spcAft>
          </a:pPr>
          <a:r>
            <a:rPr lang="ro-RO" sz="2000" b="1" dirty="0"/>
            <a:t>Aceasta garantează libertatea de </a:t>
          </a:r>
          <a:r>
            <a:rPr lang="ro-RO" sz="2000" b="1" dirty="0" smtClean="0"/>
            <a:t>conştiinţă</a:t>
          </a:r>
          <a:r>
            <a:rPr lang="es-ES" sz="2000" b="1" dirty="0"/>
            <a:t>. </a:t>
          </a:r>
          <a:r>
            <a:rPr lang="ro-RO" sz="2000" b="1" dirty="0"/>
            <a:t>La început, este blândă, ca un miel. </a:t>
          </a:r>
          <a:r>
            <a:rPr lang="ro-RO" sz="2000" b="1" dirty="0" smtClean="0"/>
            <a:t/>
          </a:r>
          <a:br>
            <a:rPr lang="ro-RO" sz="2000" b="1" dirty="0" smtClean="0"/>
          </a:br>
          <a:endParaRPr lang="es-ES" sz="2000" dirty="0"/>
        </a:p>
      </dgm:t>
    </dgm:pt>
    <dgm:pt modelId="{4C919B5F-8572-41FB-9F3F-A90BA8490BD8}" type="sibTrans" cxnId="{69660A2A-4D5D-46CE-8A3D-2F2C587FA2D3}">
      <dgm:prSet/>
      <dgm:spPr/>
      <dgm:t>
        <a:bodyPr/>
        <a:lstStyle/>
        <a:p>
          <a:endParaRPr lang="es-ES" sz="2000"/>
        </a:p>
      </dgm:t>
    </dgm:pt>
    <dgm:pt modelId="{706726EF-3EC8-43E8-B950-E56001749DF7}" type="parTrans" cxnId="{69660A2A-4D5D-46CE-8A3D-2F2C587FA2D3}">
      <dgm:prSet/>
      <dgm:spPr/>
      <dgm:t>
        <a:bodyPr/>
        <a:lstStyle/>
        <a:p>
          <a:endParaRPr lang="es-ES" sz="2000"/>
        </a:p>
      </dgm:t>
    </dgm:pt>
    <dgm:pt modelId="{F3E0589B-2FBD-49DC-BB3D-5D2F99F7AC3C}" type="pres">
      <dgm:prSet presAssocID="{4E3D0BC1-863B-4FCD-8E8E-CB309078FC5D}" presName="linear" presStyleCnt="0">
        <dgm:presLayoutVars>
          <dgm:dir/>
          <dgm:animLvl val="lvl"/>
          <dgm:resizeHandles val="exact"/>
        </dgm:presLayoutVars>
      </dgm:prSet>
      <dgm:spPr/>
      <dgm:t>
        <a:bodyPr/>
        <a:lstStyle/>
        <a:p>
          <a:endParaRPr lang="ro-RO"/>
        </a:p>
      </dgm:t>
    </dgm:pt>
    <dgm:pt modelId="{806429C4-0610-4177-8BE5-5BDECEAF18FC}" type="pres">
      <dgm:prSet presAssocID="{84FF6289-E873-4983-BE00-18622201EDBE}" presName="parentLin" presStyleCnt="0"/>
      <dgm:spPr/>
    </dgm:pt>
    <dgm:pt modelId="{BBF47A85-568F-4E37-8CD5-CE7CDF65390E}" type="pres">
      <dgm:prSet presAssocID="{84FF6289-E873-4983-BE00-18622201EDBE}" presName="parentLeftMargin" presStyleLbl="node1" presStyleIdx="0" presStyleCnt="4"/>
      <dgm:spPr/>
      <dgm:t>
        <a:bodyPr/>
        <a:lstStyle/>
        <a:p>
          <a:endParaRPr lang="ro-RO"/>
        </a:p>
      </dgm:t>
    </dgm:pt>
    <dgm:pt modelId="{C89025A7-66BD-4191-B709-965909429FB0}" type="pres">
      <dgm:prSet presAssocID="{84FF6289-E873-4983-BE00-18622201EDBE}" presName="parentText" presStyleLbl="node1" presStyleIdx="0" presStyleCnt="4">
        <dgm:presLayoutVars>
          <dgm:chMax val="0"/>
          <dgm:bulletEnabled val="1"/>
        </dgm:presLayoutVars>
      </dgm:prSet>
      <dgm:spPr/>
      <dgm:t>
        <a:bodyPr/>
        <a:lstStyle/>
        <a:p>
          <a:endParaRPr lang="ro-RO"/>
        </a:p>
      </dgm:t>
    </dgm:pt>
    <dgm:pt modelId="{528863DC-57CB-48C0-8F44-E036989DBE6A}" type="pres">
      <dgm:prSet presAssocID="{84FF6289-E873-4983-BE00-18622201EDBE}" presName="negativeSpace" presStyleCnt="0"/>
      <dgm:spPr/>
    </dgm:pt>
    <dgm:pt modelId="{E746DDFC-8F3E-48B4-98DA-4BC679844827}" type="pres">
      <dgm:prSet presAssocID="{84FF6289-E873-4983-BE00-18622201EDBE}" presName="childText" presStyleLbl="conFgAcc1" presStyleIdx="0" presStyleCnt="4">
        <dgm:presLayoutVars>
          <dgm:bulletEnabled val="1"/>
        </dgm:presLayoutVars>
      </dgm:prSet>
      <dgm:spPr/>
      <dgm:t>
        <a:bodyPr/>
        <a:lstStyle/>
        <a:p>
          <a:endParaRPr lang="ro-RO"/>
        </a:p>
      </dgm:t>
    </dgm:pt>
    <dgm:pt modelId="{66807DFA-3E53-436C-BF07-A0BD9D56E20E}" type="pres">
      <dgm:prSet presAssocID="{783653C6-548C-4FCA-AE49-52C330417C85}" presName="spaceBetweenRectangles" presStyleCnt="0"/>
      <dgm:spPr/>
    </dgm:pt>
    <dgm:pt modelId="{8F0A7D45-65C8-44E0-9003-CBE1CADC6A37}" type="pres">
      <dgm:prSet presAssocID="{49A95DD4-E6CD-494A-96BF-F593159E78DA}" presName="parentLin" presStyleCnt="0"/>
      <dgm:spPr/>
    </dgm:pt>
    <dgm:pt modelId="{AB138CE0-D8FB-4416-A6F1-19D165738BE3}" type="pres">
      <dgm:prSet presAssocID="{49A95DD4-E6CD-494A-96BF-F593159E78DA}" presName="parentLeftMargin" presStyleLbl="node1" presStyleIdx="0" presStyleCnt="4"/>
      <dgm:spPr/>
      <dgm:t>
        <a:bodyPr/>
        <a:lstStyle/>
        <a:p>
          <a:endParaRPr lang="ro-RO"/>
        </a:p>
      </dgm:t>
    </dgm:pt>
    <dgm:pt modelId="{5EA1B874-DA3A-44CA-893F-D9E270F23B0B}" type="pres">
      <dgm:prSet presAssocID="{49A95DD4-E6CD-494A-96BF-F593159E78DA}" presName="parentText" presStyleLbl="node1" presStyleIdx="1" presStyleCnt="4">
        <dgm:presLayoutVars>
          <dgm:chMax val="0"/>
          <dgm:bulletEnabled val="1"/>
        </dgm:presLayoutVars>
      </dgm:prSet>
      <dgm:spPr/>
      <dgm:t>
        <a:bodyPr/>
        <a:lstStyle/>
        <a:p>
          <a:endParaRPr lang="ro-RO"/>
        </a:p>
      </dgm:t>
    </dgm:pt>
    <dgm:pt modelId="{5833E7F2-8D2E-476A-ACF8-BCE590221F83}" type="pres">
      <dgm:prSet presAssocID="{49A95DD4-E6CD-494A-96BF-F593159E78DA}" presName="negativeSpace" presStyleCnt="0"/>
      <dgm:spPr/>
    </dgm:pt>
    <dgm:pt modelId="{ED859529-92FF-4F17-9B4D-D2893B3D8244}" type="pres">
      <dgm:prSet presAssocID="{49A95DD4-E6CD-494A-96BF-F593159E78DA}" presName="childText" presStyleLbl="conFgAcc1" presStyleIdx="1" presStyleCnt="4" custScaleY="83927">
        <dgm:presLayoutVars>
          <dgm:bulletEnabled val="1"/>
        </dgm:presLayoutVars>
      </dgm:prSet>
      <dgm:spPr/>
      <dgm:t>
        <a:bodyPr/>
        <a:lstStyle/>
        <a:p>
          <a:endParaRPr lang="ro-RO"/>
        </a:p>
      </dgm:t>
    </dgm:pt>
    <dgm:pt modelId="{15145E15-59C1-47C9-B993-6C831E483784}" type="pres">
      <dgm:prSet presAssocID="{C07A4640-09E8-432B-A5EE-980872F49772}" presName="spaceBetweenRectangles" presStyleCnt="0"/>
      <dgm:spPr/>
    </dgm:pt>
    <dgm:pt modelId="{E3492EFA-9449-4FFE-802E-B1A2C03570CA}" type="pres">
      <dgm:prSet presAssocID="{96A46DE8-9BD9-4E8A-827E-267E9BD7431F}" presName="parentLin" presStyleCnt="0"/>
      <dgm:spPr/>
    </dgm:pt>
    <dgm:pt modelId="{846DBB76-0459-4303-B9DB-09EB60CD900D}" type="pres">
      <dgm:prSet presAssocID="{96A46DE8-9BD9-4E8A-827E-267E9BD7431F}" presName="parentLeftMargin" presStyleLbl="node1" presStyleIdx="1" presStyleCnt="4"/>
      <dgm:spPr/>
      <dgm:t>
        <a:bodyPr/>
        <a:lstStyle/>
        <a:p>
          <a:endParaRPr lang="ro-RO"/>
        </a:p>
      </dgm:t>
    </dgm:pt>
    <dgm:pt modelId="{E01B29BA-5D59-48D9-A6E3-36B117F01B7F}" type="pres">
      <dgm:prSet presAssocID="{96A46DE8-9BD9-4E8A-827E-267E9BD7431F}" presName="parentText" presStyleLbl="node1" presStyleIdx="2" presStyleCnt="4">
        <dgm:presLayoutVars>
          <dgm:chMax val="0"/>
          <dgm:bulletEnabled val="1"/>
        </dgm:presLayoutVars>
      </dgm:prSet>
      <dgm:spPr/>
      <dgm:t>
        <a:bodyPr/>
        <a:lstStyle/>
        <a:p>
          <a:endParaRPr lang="ro-RO"/>
        </a:p>
      </dgm:t>
    </dgm:pt>
    <dgm:pt modelId="{1D1CD2FF-A70F-4180-8C90-305601BC0746}" type="pres">
      <dgm:prSet presAssocID="{96A46DE8-9BD9-4E8A-827E-267E9BD7431F}" presName="negativeSpace" presStyleCnt="0"/>
      <dgm:spPr/>
    </dgm:pt>
    <dgm:pt modelId="{CDDF6534-BD9C-450E-A2FA-19E90E510229}" type="pres">
      <dgm:prSet presAssocID="{96A46DE8-9BD9-4E8A-827E-267E9BD7431F}" presName="childText" presStyleLbl="conFgAcc1" presStyleIdx="2" presStyleCnt="4">
        <dgm:presLayoutVars>
          <dgm:bulletEnabled val="1"/>
        </dgm:presLayoutVars>
      </dgm:prSet>
      <dgm:spPr/>
      <dgm:t>
        <a:bodyPr/>
        <a:lstStyle/>
        <a:p>
          <a:endParaRPr lang="ro-RO"/>
        </a:p>
      </dgm:t>
    </dgm:pt>
    <dgm:pt modelId="{2E3EC8F8-1284-45DC-A0A6-424EADFD8CFA}" type="pres">
      <dgm:prSet presAssocID="{2AC75F50-F0AD-405C-AEB2-2832E28B3663}" presName="spaceBetweenRectangles" presStyleCnt="0"/>
      <dgm:spPr/>
    </dgm:pt>
    <dgm:pt modelId="{B3443544-253D-4881-92C6-C0D5489F4867}" type="pres">
      <dgm:prSet presAssocID="{DE8F6E42-8F90-4689-910C-3546C2D9778A}" presName="parentLin" presStyleCnt="0"/>
      <dgm:spPr/>
    </dgm:pt>
    <dgm:pt modelId="{0F41F47C-EA5C-4202-9FE9-103589956025}" type="pres">
      <dgm:prSet presAssocID="{DE8F6E42-8F90-4689-910C-3546C2D9778A}" presName="parentLeftMargin" presStyleLbl="node1" presStyleIdx="2" presStyleCnt="4"/>
      <dgm:spPr/>
      <dgm:t>
        <a:bodyPr/>
        <a:lstStyle/>
        <a:p>
          <a:endParaRPr lang="ro-RO"/>
        </a:p>
      </dgm:t>
    </dgm:pt>
    <dgm:pt modelId="{983400F0-2BD7-47A0-BF83-73C0FA1DB88D}" type="pres">
      <dgm:prSet presAssocID="{DE8F6E42-8F90-4689-910C-3546C2D9778A}" presName="parentText" presStyleLbl="node1" presStyleIdx="3" presStyleCnt="4">
        <dgm:presLayoutVars>
          <dgm:chMax val="0"/>
          <dgm:bulletEnabled val="1"/>
        </dgm:presLayoutVars>
      </dgm:prSet>
      <dgm:spPr/>
      <dgm:t>
        <a:bodyPr/>
        <a:lstStyle/>
        <a:p>
          <a:endParaRPr lang="ro-RO"/>
        </a:p>
      </dgm:t>
    </dgm:pt>
    <dgm:pt modelId="{3F7B38FC-65DC-42D5-A823-FCC30F6BFC50}" type="pres">
      <dgm:prSet presAssocID="{DE8F6E42-8F90-4689-910C-3546C2D9778A}" presName="negativeSpace" presStyleCnt="0"/>
      <dgm:spPr/>
    </dgm:pt>
    <dgm:pt modelId="{128E0363-48BD-4BB6-A95F-EFFF33B82DC4}" type="pres">
      <dgm:prSet presAssocID="{DE8F6E42-8F90-4689-910C-3546C2D9778A}" presName="childText" presStyleLbl="conFgAcc1" presStyleIdx="3" presStyleCnt="4">
        <dgm:presLayoutVars>
          <dgm:bulletEnabled val="1"/>
        </dgm:presLayoutVars>
      </dgm:prSet>
      <dgm:spPr/>
      <dgm:t>
        <a:bodyPr/>
        <a:lstStyle/>
        <a:p>
          <a:endParaRPr lang="ro-RO"/>
        </a:p>
      </dgm:t>
    </dgm:pt>
  </dgm:ptLst>
  <dgm:cxnLst>
    <dgm:cxn modelId="{FD51FF89-DBDB-4223-B342-3712952ECC8E}" type="presOf" srcId="{5ED70B38-B341-4F89-AC90-CFC67AB119AE}" destId="{CDDF6534-BD9C-450E-A2FA-19E90E510229}" srcOrd="0" destOrd="0" presId="urn:microsoft.com/office/officeart/2005/8/layout/list1"/>
    <dgm:cxn modelId="{A4619BD4-2E57-42D1-A5A6-FC63187CC6B2}" srcId="{4E3D0BC1-863B-4FCD-8E8E-CB309078FC5D}" destId="{84FF6289-E873-4983-BE00-18622201EDBE}" srcOrd="0" destOrd="0" parTransId="{DC34B6C1-9084-4AB9-B17A-BBE0661CDF74}" sibTransId="{783653C6-548C-4FCA-AE49-52C330417C85}"/>
    <dgm:cxn modelId="{FB64DFD6-38D0-4242-ACB2-EA4FE10B0A9A}" type="presOf" srcId="{FF856CF3-A86E-4667-982D-6F3AE763A132}" destId="{E746DDFC-8F3E-48B4-98DA-4BC679844827}" srcOrd="0" destOrd="0" presId="urn:microsoft.com/office/officeart/2005/8/layout/list1"/>
    <dgm:cxn modelId="{53EB449C-66F7-4107-8C2F-D220AE93A950}" srcId="{4E3D0BC1-863B-4FCD-8E8E-CB309078FC5D}" destId="{DE8F6E42-8F90-4689-910C-3546C2D9778A}" srcOrd="3" destOrd="0" parTransId="{D01E3187-A17A-4489-9791-68DFD3B11249}" sibTransId="{BBCBC0C8-74E1-4977-B05F-3A8CDF3A0377}"/>
    <dgm:cxn modelId="{7155C191-3CA2-4720-92D8-DD9997B05A73}" type="presOf" srcId="{DE8F6E42-8F90-4689-910C-3546C2D9778A}" destId="{983400F0-2BD7-47A0-BF83-73C0FA1DB88D}" srcOrd="1" destOrd="0" presId="urn:microsoft.com/office/officeart/2005/8/layout/list1"/>
    <dgm:cxn modelId="{520C7C0B-D166-4EF8-AA89-08F08F8D5997}" srcId="{96A46DE8-9BD9-4E8A-827E-267E9BD7431F}" destId="{5ED70B38-B341-4F89-AC90-CFC67AB119AE}" srcOrd="0" destOrd="0" parTransId="{BD46E01E-D3AC-40A0-9469-BC35FA129BEB}" sibTransId="{9BB1D11C-B13E-42B2-83DB-8D31AAFCA526}"/>
    <dgm:cxn modelId="{6EABFBD8-1E4E-4557-8510-514CD7384F38}" srcId="{84FF6289-E873-4983-BE00-18622201EDBE}" destId="{FF856CF3-A86E-4667-982D-6F3AE763A132}" srcOrd="0" destOrd="0" parTransId="{D2605E74-66FB-4A10-9255-B8D7C78BB04F}" sibTransId="{A3CDEEBE-5C6E-4082-8DF2-F8B4D0F12175}"/>
    <dgm:cxn modelId="{3B5FC857-34E7-4E72-BF40-6ADB140605CB}" srcId="{DE8F6E42-8F90-4689-910C-3546C2D9778A}" destId="{F75167CE-0FF5-4CFE-A406-344A37171ED4}" srcOrd="0" destOrd="0" parTransId="{F6208F49-23B8-470E-A3FD-EB86FA33E38F}" sibTransId="{0C4F0D61-9C0F-4C44-8FB2-CAA9921BC76C}"/>
    <dgm:cxn modelId="{A7A4AA6B-E4F4-4F43-B3AA-D619D607BD8C}" type="presOf" srcId="{84FF6289-E873-4983-BE00-18622201EDBE}" destId="{BBF47A85-568F-4E37-8CD5-CE7CDF65390E}" srcOrd="0" destOrd="0" presId="urn:microsoft.com/office/officeart/2005/8/layout/list1"/>
    <dgm:cxn modelId="{65367529-0C8D-4B21-8243-D9D03EB29AB7}" type="presOf" srcId="{49A95DD4-E6CD-494A-96BF-F593159E78DA}" destId="{AB138CE0-D8FB-4416-A6F1-19D165738BE3}" srcOrd="0" destOrd="0" presId="urn:microsoft.com/office/officeart/2005/8/layout/list1"/>
    <dgm:cxn modelId="{3EED0635-47AA-40A8-B6E3-B701FBB20C77}" type="presOf" srcId="{96A46DE8-9BD9-4E8A-827E-267E9BD7431F}" destId="{846DBB76-0459-4303-B9DB-09EB60CD900D}" srcOrd="0" destOrd="0" presId="urn:microsoft.com/office/officeart/2005/8/layout/list1"/>
    <dgm:cxn modelId="{339444A6-48E9-4414-82AA-4C12AA0F0B12}" type="presOf" srcId="{49A95DD4-E6CD-494A-96BF-F593159E78DA}" destId="{5EA1B874-DA3A-44CA-893F-D9E270F23B0B}" srcOrd="1" destOrd="0" presId="urn:microsoft.com/office/officeart/2005/8/layout/list1"/>
    <dgm:cxn modelId="{1300E561-9821-42C6-9650-8209F5088C3E}" type="presOf" srcId="{96A46DE8-9BD9-4E8A-827E-267E9BD7431F}" destId="{E01B29BA-5D59-48D9-A6E3-36B117F01B7F}" srcOrd="1" destOrd="0" presId="urn:microsoft.com/office/officeart/2005/8/layout/list1"/>
    <dgm:cxn modelId="{0EE5EF66-B447-438D-84C4-12A1CF444843}" type="presOf" srcId="{71862E57-DF9B-4034-BB17-BA4A74E322C3}" destId="{ED859529-92FF-4F17-9B4D-D2893B3D8244}" srcOrd="0" destOrd="1" presId="urn:microsoft.com/office/officeart/2005/8/layout/list1"/>
    <dgm:cxn modelId="{60E3C0D8-4729-49E9-8303-676CAC68CE01}" type="presOf" srcId="{91C61716-51E1-4F1E-A191-CE07B980E9E3}" destId="{ED859529-92FF-4F17-9B4D-D2893B3D8244}" srcOrd="0" destOrd="0" presId="urn:microsoft.com/office/officeart/2005/8/layout/list1"/>
    <dgm:cxn modelId="{1EA61C01-276C-44CC-BCFD-641507390943}" srcId="{4E3D0BC1-863B-4FCD-8E8E-CB309078FC5D}" destId="{49A95DD4-E6CD-494A-96BF-F593159E78DA}" srcOrd="1" destOrd="0" parTransId="{48A1C13A-5533-4816-B305-6D77839D2026}" sibTransId="{C07A4640-09E8-432B-A5EE-980872F49772}"/>
    <dgm:cxn modelId="{68BBF20D-4DE1-457D-B9AD-616F01869971}" type="presOf" srcId="{DE8F6E42-8F90-4689-910C-3546C2D9778A}" destId="{0F41F47C-EA5C-4202-9FE9-103589956025}" srcOrd="0" destOrd="0" presId="urn:microsoft.com/office/officeart/2005/8/layout/list1"/>
    <dgm:cxn modelId="{F2724187-D1F3-40F4-A9B1-2B0E530163FC}" type="presOf" srcId="{F75167CE-0FF5-4CFE-A406-344A37171ED4}" destId="{128E0363-48BD-4BB6-A95F-EFFF33B82DC4}" srcOrd="0" destOrd="0" presId="urn:microsoft.com/office/officeart/2005/8/layout/list1"/>
    <dgm:cxn modelId="{4A59EA44-C98A-4B2B-BECA-F9CC0AAC871F}" srcId="{4E3D0BC1-863B-4FCD-8E8E-CB309078FC5D}" destId="{96A46DE8-9BD9-4E8A-827E-267E9BD7431F}" srcOrd="2" destOrd="0" parTransId="{E5F41B6A-DA2A-4D53-AFEE-7650CD58E5F6}" sibTransId="{2AC75F50-F0AD-405C-AEB2-2832E28B3663}"/>
    <dgm:cxn modelId="{284C553B-65D7-4F77-B674-B11A3EB23F9B}" type="presOf" srcId="{4E3D0BC1-863B-4FCD-8E8E-CB309078FC5D}" destId="{F3E0589B-2FBD-49DC-BB3D-5D2F99F7AC3C}" srcOrd="0" destOrd="0" presId="urn:microsoft.com/office/officeart/2005/8/layout/list1"/>
    <dgm:cxn modelId="{FE2E23C9-030B-499F-8CB0-0828A842E727}" type="presOf" srcId="{84FF6289-E873-4983-BE00-18622201EDBE}" destId="{C89025A7-66BD-4191-B709-965909429FB0}" srcOrd="1" destOrd="0" presId="urn:microsoft.com/office/officeart/2005/8/layout/list1"/>
    <dgm:cxn modelId="{69660A2A-4D5D-46CE-8A3D-2F2C587FA2D3}" srcId="{49A95DD4-E6CD-494A-96BF-F593159E78DA}" destId="{71862E57-DF9B-4034-BB17-BA4A74E322C3}" srcOrd="1" destOrd="0" parTransId="{706726EF-3EC8-43E8-B950-E56001749DF7}" sibTransId="{4C919B5F-8572-41FB-9F3F-A90BA8490BD8}"/>
    <dgm:cxn modelId="{664D0404-C1C3-41AF-9D0C-97EC84E8E39F}" srcId="{49A95DD4-E6CD-494A-96BF-F593159E78DA}" destId="{91C61716-51E1-4F1E-A191-CE07B980E9E3}" srcOrd="0" destOrd="0" parTransId="{8BF452AF-52EA-44DA-A92A-39FF65997A26}" sibTransId="{B30BE15F-2EB4-42CD-8F18-9E4BC1C515B2}"/>
    <dgm:cxn modelId="{9FD8AC42-EA9C-4624-9F2F-2C01485BE1B3}" type="presParOf" srcId="{F3E0589B-2FBD-49DC-BB3D-5D2F99F7AC3C}" destId="{806429C4-0610-4177-8BE5-5BDECEAF18FC}" srcOrd="0" destOrd="0" presId="urn:microsoft.com/office/officeart/2005/8/layout/list1"/>
    <dgm:cxn modelId="{212E9FCC-A997-4276-B9E2-B16D4F7AE1D1}" type="presParOf" srcId="{806429C4-0610-4177-8BE5-5BDECEAF18FC}" destId="{BBF47A85-568F-4E37-8CD5-CE7CDF65390E}" srcOrd="0" destOrd="0" presId="urn:microsoft.com/office/officeart/2005/8/layout/list1"/>
    <dgm:cxn modelId="{EABDA483-40A4-4EAF-9A3C-CE0CF515D773}" type="presParOf" srcId="{806429C4-0610-4177-8BE5-5BDECEAF18FC}" destId="{C89025A7-66BD-4191-B709-965909429FB0}" srcOrd="1" destOrd="0" presId="urn:microsoft.com/office/officeart/2005/8/layout/list1"/>
    <dgm:cxn modelId="{D0264952-9F85-42B9-B914-EE6133BBD519}" type="presParOf" srcId="{F3E0589B-2FBD-49DC-BB3D-5D2F99F7AC3C}" destId="{528863DC-57CB-48C0-8F44-E036989DBE6A}" srcOrd="1" destOrd="0" presId="urn:microsoft.com/office/officeart/2005/8/layout/list1"/>
    <dgm:cxn modelId="{842A5985-72B5-4B53-9D7E-4F93BC21E31C}" type="presParOf" srcId="{F3E0589B-2FBD-49DC-BB3D-5D2F99F7AC3C}" destId="{E746DDFC-8F3E-48B4-98DA-4BC679844827}" srcOrd="2" destOrd="0" presId="urn:microsoft.com/office/officeart/2005/8/layout/list1"/>
    <dgm:cxn modelId="{9D915659-E85B-4A92-92B7-0F2A2E06ACA9}" type="presParOf" srcId="{F3E0589B-2FBD-49DC-BB3D-5D2F99F7AC3C}" destId="{66807DFA-3E53-436C-BF07-A0BD9D56E20E}" srcOrd="3" destOrd="0" presId="urn:microsoft.com/office/officeart/2005/8/layout/list1"/>
    <dgm:cxn modelId="{2BB7754E-E45E-482A-A70F-5D4418044DE8}" type="presParOf" srcId="{F3E0589B-2FBD-49DC-BB3D-5D2F99F7AC3C}" destId="{8F0A7D45-65C8-44E0-9003-CBE1CADC6A37}" srcOrd="4" destOrd="0" presId="urn:microsoft.com/office/officeart/2005/8/layout/list1"/>
    <dgm:cxn modelId="{BCF91F94-386C-4D9D-ACEB-7E76BC655693}" type="presParOf" srcId="{8F0A7D45-65C8-44E0-9003-CBE1CADC6A37}" destId="{AB138CE0-D8FB-4416-A6F1-19D165738BE3}" srcOrd="0" destOrd="0" presId="urn:microsoft.com/office/officeart/2005/8/layout/list1"/>
    <dgm:cxn modelId="{306AE902-F8D1-4B32-B504-46F422D67896}" type="presParOf" srcId="{8F0A7D45-65C8-44E0-9003-CBE1CADC6A37}" destId="{5EA1B874-DA3A-44CA-893F-D9E270F23B0B}" srcOrd="1" destOrd="0" presId="urn:microsoft.com/office/officeart/2005/8/layout/list1"/>
    <dgm:cxn modelId="{B6770928-FC87-4513-A7AC-6E76B62C71AD}" type="presParOf" srcId="{F3E0589B-2FBD-49DC-BB3D-5D2F99F7AC3C}" destId="{5833E7F2-8D2E-476A-ACF8-BCE590221F83}" srcOrd="5" destOrd="0" presId="urn:microsoft.com/office/officeart/2005/8/layout/list1"/>
    <dgm:cxn modelId="{F4D2C02E-63E7-4A57-BD81-5E00CA56FCED}" type="presParOf" srcId="{F3E0589B-2FBD-49DC-BB3D-5D2F99F7AC3C}" destId="{ED859529-92FF-4F17-9B4D-D2893B3D8244}" srcOrd="6" destOrd="0" presId="urn:microsoft.com/office/officeart/2005/8/layout/list1"/>
    <dgm:cxn modelId="{A1A1F03D-800B-4C71-A683-3DEF6A41623C}" type="presParOf" srcId="{F3E0589B-2FBD-49DC-BB3D-5D2F99F7AC3C}" destId="{15145E15-59C1-47C9-B993-6C831E483784}" srcOrd="7" destOrd="0" presId="urn:microsoft.com/office/officeart/2005/8/layout/list1"/>
    <dgm:cxn modelId="{3CEC223E-6D80-48FC-B957-0F5546DD3B26}" type="presParOf" srcId="{F3E0589B-2FBD-49DC-BB3D-5D2F99F7AC3C}" destId="{E3492EFA-9449-4FFE-802E-B1A2C03570CA}" srcOrd="8" destOrd="0" presId="urn:microsoft.com/office/officeart/2005/8/layout/list1"/>
    <dgm:cxn modelId="{C8C91ABD-D408-43CB-AC64-BCBB5D388D59}" type="presParOf" srcId="{E3492EFA-9449-4FFE-802E-B1A2C03570CA}" destId="{846DBB76-0459-4303-B9DB-09EB60CD900D}" srcOrd="0" destOrd="0" presId="urn:microsoft.com/office/officeart/2005/8/layout/list1"/>
    <dgm:cxn modelId="{3E993164-F0A7-41D3-8B32-D2548194BC2B}" type="presParOf" srcId="{E3492EFA-9449-4FFE-802E-B1A2C03570CA}" destId="{E01B29BA-5D59-48D9-A6E3-36B117F01B7F}" srcOrd="1" destOrd="0" presId="urn:microsoft.com/office/officeart/2005/8/layout/list1"/>
    <dgm:cxn modelId="{23F8B4FB-BD3C-4CE8-BF15-3EF67C6001C2}" type="presParOf" srcId="{F3E0589B-2FBD-49DC-BB3D-5D2F99F7AC3C}" destId="{1D1CD2FF-A70F-4180-8C90-305601BC0746}" srcOrd="9" destOrd="0" presId="urn:microsoft.com/office/officeart/2005/8/layout/list1"/>
    <dgm:cxn modelId="{C01B2AF9-D749-4688-A60C-6D20FD2D348A}" type="presParOf" srcId="{F3E0589B-2FBD-49DC-BB3D-5D2F99F7AC3C}" destId="{CDDF6534-BD9C-450E-A2FA-19E90E510229}" srcOrd="10" destOrd="0" presId="urn:microsoft.com/office/officeart/2005/8/layout/list1"/>
    <dgm:cxn modelId="{B3F52635-F397-4839-8EB0-584D5516A781}" type="presParOf" srcId="{F3E0589B-2FBD-49DC-BB3D-5D2F99F7AC3C}" destId="{2E3EC8F8-1284-45DC-A0A6-424EADFD8CFA}" srcOrd="11" destOrd="0" presId="urn:microsoft.com/office/officeart/2005/8/layout/list1"/>
    <dgm:cxn modelId="{7D3EBD07-A7AB-41C6-A82B-99F83B200172}" type="presParOf" srcId="{F3E0589B-2FBD-49DC-BB3D-5D2F99F7AC3C}" destId="{B3443544-253D-4881-92C6-C0D5489F4867}" srcOrd="12" destOrd="0" presId="urn:microsoft.com/office/officeart/2005/8/layout/list1"/>
    <dgm:cxn modelId="{7B47D132-5E9C-4A97-A24C-939726B02D5B}" type="presParOf" srcId="{B3443544-253D-4881-92C6-C0D5489F4867}" destId="{0F41F47C-EA5C-4202-9FE9-103589956025}" srcOrd="0" destOrd="0" presId="urn:microsoft.com/office/officeart/2005/8/layout/list1"/>
    <dgm:cxn modelId="{18214A5E-63A1-4524-BA5B-ECD6B4B1866A}" type="presParOf" srcId="{B3443544-253D-4881-92C6-C0D5489F4867}" destId="{983400F0-2BD7-47A0-BF83-73C0FA1DB88D}" srcOrd="1" destOrd="0" presId="urn:microsoft.com/office/officeart/2005/8/layout/list1"/>
    <dgm:cxn modelId="{D4FD608F-95D4-49BF-AF87-D9C6DF7557DE}" type="presParOf" srcId="{F3E0589B-2FBD-49DC-BB3D-5D2F99F7AC3C}" destId="{3F7B38FC-65DC-42D5-A823-FCC30F6BFC50}" srcOrd="13" destOrd="0" presId="urn:microsoft.com/office/officeart/2005/8/layout/list1"/>
    <dgm:cxn modelId="{DEC7945F-5C56-467A-9EFF-F364062451FC}" type="presParOf" srcId="{F3E0589B-2FBD-49DC-BB3D-5D2F99F7AC3C}" destId="{128E0363-48BD-4BB6-A95F-EFFF33B82DC4}" srcOrd="14" destOrd="0" presId="urn:microsoft.com/office/officeart/2005/8/layout/lis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2336044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9374633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1544456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B9954B-425F-4F23-AEAE-80E0E20A4B68}" type="slidenum">
              <a:rPr lang="es-ES" smtClean="0"/>
              <a:pPr/>
              <a:t>‹#›</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a:t>Haga clic para modificar el estilo de título del patrón</a:t>
            </a:r>
            <a:endParaRPr kumimoji="0" lang="en-US"/>
          </a:p>
        </p:txBody>
      </p:sp>
    </p:spTree>
    <p:extLst>
      <p:ext uri="{BB962C8B-B14F-4D97-AF65-F5344CB8AC3E}">
        <p14:creationId xmlns="" xmlns:p14="http://schemas.microsoft.com/office/powerpoint/2010/main" val="227195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23B9954B-425F-4F23-AEAE-80E0E20A4B68}" type="slidenum">
              <a:rPr lang="es-ES" smtClean="0"/>
              <a:pPr/>
              <a:t>‹#›</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extLst>
      <p:ext uri="{BB962C8B-B14F-4D97-AF65-F5344CB8AC3E}">
        <p14:creationId xmlns="" xmlns:p14="http://schemas.microsoft.com/office/powerpoint/2010/main" val="1646135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B9954B-425F-4F23-AEAE-80E0E20A4B68}" type="slidenum">
              <a:rPr lang="es-ES" smtClean="0"/>
              <a:pPr/>
              <a:t>‹#›</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a:t>Haga clic para modificar el estilo de título del patrón</a:t>
            </a:r>
            <a:endParaRPr kumimoji="0" lang="en-US"/>
          </a:p>
        </p:txBody>
      </p:sp>
    </p:spTree>
    <p:extLst>
      <p:ext uri="{BB962C8B-B14F-4D97-AF65-F5344CB8AC3E}">
        <p14:creationId xmlns="" xmlns:p14="http://schemas.microsoft.com/office/powerpoint/2010/main" val="3610431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A25F2A9B-FBE2-46E1-8B2E-7C002C5BDE77}" type="datetimeFigureOut">
              <a:rPr lang="es-ES" smtClean="0"/>
              <a:pPr/>
              <a:t>05/06/2018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B9954B-425F-4F23-AEAE-80E0E20A4B68}" type="slidenum">
              <a:rPr lang="es-ES" smtClean="0"/>
              <a:pPr/>
              <a:t>‹#›</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extLst>
      <p:ext uri="{BB962C8B-B14F-4D97-AF65-F5344CB8AC3E}">
        <p14:creationId xmlns="" xmlns:p14="http://schemas.microsoft.com/office/powerpoint/2010/main" val="3984857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23B9954B-425F-4F23-AEAE-80E0E20A4B68}" type="slidenum">
              <a:rPr lang="es-ES" smtClean="0"/>
              <a:pPr/>
              <a:t>‹#›</a:t>
            </a:fld>
            <a:endParaRPr lang="es-ES"/>
          </a:p>
        </p:txBody>
      </p:sp>
      <p:sp>
        <p:nvSpPr>
          <p:cNvPr id="23" name="22 Título"/>
          <p:cNvSpPr>
            <a:spLocks noGrp="1"/>
          </p:cNvSpPr>
          <p:nvPr>
            <p:ph type="title"/>
          </p:nvPr>
        </p:nvSpPr>
        <p:spPr/>
        <p:txBody>
          <a:bodyPr rtlCol="0" anchor="b" anchorCtr="0"/>
          <a:lstStyle/>
          <a:p>
            <a:r>
              <a:rPr kumimoji="0" lang="es-ES"/>
              <a:t>Haga clic para modificar el estilo de título del patrón</a:t>
            </a:r>
            <a:endParaRPr kumimoji="0" lang="en-US"/>
          </a:p>
        </p:txBody>
      </p:sp>
    </p:spTree>
    <p:extLst>
      <p:ext uri="{BB962C8B-B14F-4D97-AF65-F5344CB8AC3E}">
        <p14:creationId xmlns="" xmlns:p14="http://schemas.microsoft.com/office/powerpoint/2010/main" val="2667423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23B9954B-425F-4F23-AEAE-80E0E20A4B68}" type="slidenum">
              <a:rPr lang="es-ES" smtClean="0"/>
              <a:pPr/>
              <a:t>‹#›</a:t>
            </a:fld>
            <a:endParaRPr lang="es-ES"/>
          </a:p>
        </p:txBody>
      </p:sp>
    </p:spTree>
    <p:extLst>
      <p:ext uri="{BB962C8B-B14F-4D97-AF65-F5344CB8AC3E}">
        <p14:creationId xmlns="" xmlns:p14="http://schemas.microsoft.com/office/powerpoint/2010/main" val="32712078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23B9954B-425F-4F23-AEAE-80E0E20A4B68}" type="slidenum">
              <a:rPr lang="es-ES" smtClean="0"/>
              <a:pPr/>
              <a:t>‹#›</a:t>
            </a:fld>
            <a:endParaRPr lang="es-ES"/>
          </a:p>
        </p:txBody>
      </p:sp>
    </p:spTree>
    <p:extLst>
      <p:ext uri="{BB962C8B-B14F-4D97-AF65-F5344CB8AC3E}">
        <p14:creationId xmlns="" xmlns:p14="http://schemas.microsoft.com/office/powerpoint/2010/main" val="251755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3B9954B-425F-4F23-AEAE-80E0E20A4B68}" type="slidenum">
              <a:rPr lang="es-ES" smtClean="0"/>
              <a:pPr/>
              <a:t>‹#›</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extLst>
      <p:ext uri="{BB962C8B-B14F-4D97-AF65-F5344CB8AC3E}">
        <p14:creationId xmlns="" xmlns:p14="http://schemas.microsoft.com/office/powerpoint/2010/main" val="3687153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3757940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23B9954B-425F-4F23-AEAE-80E0E20A4B68}" type="slidenum">
              <a:rPr lang="es-ES" smtClean="0"/>
              <a:pPr/>
              <a:t>‹#›</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A25F2A9B-FBE2-46E1-8B2E-7C002C5BDE77}" type="datetimeFigureOut">
              <a:rPr lang="es-ES" smtClean="0"/>
              <a:pPr/>
              <a:t>05/06/2018</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extLst>
      <p:ext uri="{BB962C8B-B14F-4D97-AF65-F5344CB8AC3E}">
        <p14:creationId xmlns="" xmlns:p14="http://schemas.microsoft.com/office/powerpoint/2010/main" val="2065455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B9954B-425F-4F23-AEAE-80E0E20A4B68}" type="slidenum">
              <a:rPr lang="es-ES" smtClean="0"/>
              <a:pPr/>
              <a:t>‹#›</a:t>
            </a:fld>
            <a:endParaRPr lang="es-ES"/>
          </a:p>
        </p:txBody>
      </p:sp>
    </p:spTree>
    <p:extLst>
      <p:ext uri="{BB962C8B-B14F-4D97-AF65-F5344CB8AC3E}">
        <p14:creationId xmlns="" xmlns:p14="http://schemas.microsoft.com/office/powerpoint/2010/main" val="1506049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23B9954B-425F-4F23-AEAE-80E0E20A4B68}" type="slidenum">
              <a:rPr lang="es-ES" smtClean="0"/>
              <a:pPr/>
              <a:t>‹#›</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25F2A9B-FBE2-46E1-8B2E-7C002C5BDE77}" type="datetimeFigureOut">
              <a:rPr lang="es-ES" smtClean="0"/>
              <a:pPr/>
              <a:t>05/06/2018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a:t>Haga clic para modificar el estilo de título del patrón</a:t>
            </a:r>
            <a:endParaRPr kumimoji="0" lang="en-US"/>
          </a:p>
        </p:txBody>
      </p:sp>
    </p:spTree>
    <p:extLst>
      <p:ext uri="{BB962C8B-B14F-4D97-AF65-F5344CB8AC3E}">
        <p14:creationId xmlns="" xmlns:p14="http://schemas.microsoft.com/office/powerpoint/2010/main" val="77599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08B8D-7D1B-4619-8679-239FB8809D05}" type="datetimeFigureOut">
              <a:rPr lang="es-ES" smtClean="0"/>
              <a:pPr/>
              <a:t>05/06/2018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9C1A358-5143-452D-83D8-28FAABC56534}" type="slidenum">
              <a:rPr lang="es-ES" smtClean="0"/>
              <a:pPr/>
              <a:t>‹#›</a:t>
            </a:fld>
            <a:endParaRPr lang="es-ES"/>
          </a:p>
        </p:txBody>
      </p:sp>
    </p:spTree>
    <p:extLst>
      <p:ext uri="{BB962C8B-B14F-4D97-AF65-F5344CB8AC3E}">
        <p14:creationId xmlns:p14="http://schemas.microsoft.com/office/powerpoint/2010/main" xmlns="" val="109486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2098314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5455033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16825764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2779892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1009747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37908006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6FD8CDB-89D5-4793-B7E3-F3C68525AD06}" type="datetimeFigureOut">
              <a:rPr lang="es-ES" smtClean="0"/>
              <a:pPr/>
              <a:t>05/06/2018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396709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D8CDB-89D5-4793-B7E3-F3C68525AD06}" type="datetimeFigureOut">
              <a:rPr lang="es-ES" smtClean="0"/>
              <a:pPr/>
              <a:t>05/06/2018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0E427-7709-42E9-A26C-D8565ACD49A3}" type="slidenum">
              <a:rPr lang="es-ES" smtClean="0"/>
              <a:pPr/>
              <a:t>‹#›</a:t>
            </a:fld>
            <a:endParaRPr lang="es-ES"/>
          </a:p>
        </p:txBody>
      </p:sp>
    </p:spTree>
    <p:extLst>
      <p:ext uri="{BB962C8B-B14F-4D97-AF65-F5344CB8AC3E}">
        <p14:creationId xmlns="" xmlns:p14="http://schemas.microsoft.com/office/powerpoint/2010/main" val="1375838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5F2A9B-FBE2-46E1-8B2E-7C002C5BDE77}" type="datetimeFigureOut">
              <a:rPr lang="es-ES" smtClean="0"/>
              <a:pPr/>
              <a:t>05/06/2018</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3B9954B-425F-4F23-AEAE-80E0E20A4B68}" type="slidenum">
              <a:rPr lang="es-ES" smtClean="0"/>
              <a:pPr/>
              <a:t>‹#›</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extLst>
      <p:ext uri="{BB962C8B-B14F-4D97-AF65-F5344CB8AC3E}">
        <p14:creationId xmlns="" xmlns:p14="http://schemas.microsoft.com/office/powerpoint/2010/main" val="2937336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08B8D-7D1B-4619-8679-239FB8809D05}" type="datetimeFigureOut">
              <a:rPr lang="es-ES" smtClean="0"/>
              <a:pPr/>
              <a:t>05/06/2018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1A358-5143-452D-83D8-28FAABC56534}" type="slidenum">
              <a:rPr lang="es-ES" smtClean="0"/>
              <a:pPr/>
              <a:t>‹#›</a:t>
            </a:fld>
            <a:endParaRPr lang="es-ES"/>
          </a:p>
        </p:txBody>
      </p:sp>
    </p:spTree>
    <p:extLst>
      <p:ext uri="{BB962C8B-B14F-4D97-AF65-F5344CB8AC3E}">
        <p14:creationId xmlns:p14="http://schemas.microsoft.com/office/powerpoint/2010/main" xmlns="" val="3383194375"/>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0.jpeg"/><Relationship Id="rId4" Type="http://schemas.openxmlformats.org/officeDocument/2006/relationships/diagramData" Target="../diagrams/data4.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1647D263-66D9-4913-86DF-BECA8552544F}"/>
              </a:ext>
            </a:extLst>
          </p:cNvPr>
          <p:cNvSpPr txBox="1"/>
          <p:nvPr/>
        </p:nvSpPr>
        <p:spPr>
          <a:xfrm>
            <a:off x="0" y="5762445"/>
            <a:ext cx="9144000" cy="923330"/>
          </a:xfrm>
          <a:prstGeom prst="rect">
            <a:avLst/>
          </a:prstGeom>
          <a:noFill/>
        </p:spPr>
        <p:txBody>
          <a:bodyPr wrap="square" rtlCol="0">
            <a:spAutoFit/>
            <a:scene3d>
              <a:camera prst="orthographicFront"/>
              <a:lightRig rig="brightRoom" dir="t"/>
            </a:scene3d>
            <a:sp3d extrusionH="57150" contourW="6350">
              <a:bevelT w="38100" h="38100" prst="convex"/>
              <a:contourClr>
                <a:srgbClr val="F2252C"/>
              </a:contourClr>
            </a:sp3d>
          </a:bodyPr>
          <a:lstStyle/>
          <a:p>
            <a:pPr algn="ctr"/>
            <a:r>
              <a:rPr lang="ro-RO" sz="5400" b="1" dirty="0">
                <a:ln w="6600">
                  <a:noFill/>
                  <a:prstDash val="solid"/>
                </a:ln>
                <a:solidFill>
                  <a:srgbClr val="FFFFFF"/>
                </a:solidFill>
                <a:effectLst>
                  <a:outerShdw dist="38100" dir="2700000" algn="tl" rotWithShape="0">
                    <a:srgbClr val="F2252C"/>
                  </a:outerShdw>
                </a:effectLst>
              </a:rPr>
              <a:t>STATELE UNITE </a:t>
            </a:r>
            <a:r>
              <a:rPr lang="ro-RO" sz="5400" b="1" dirty="0" smtClean="0">
                <a:ln w="6600">
                  <a:noFill/>
                  <a:prstDash val="solid"/>
                </a:ln>
                <a:solidFill>
                  <a:srgbClr val="FFFFFF"/>
                </a:solidFill>
                <a:effectLst>
                  <a:outerShdw dist="38100" dir="2700000" algn="tl" rotWithShape="0">
                    <a:srgbClr val="F2252C"/>
                  </a:outerShdw>
                </a:effectLst>
              </a:rPr>
              <a:t>ŞI </a:t>
            </a:r>
            <a:r>
              <a:rPr lang="ro-RO" sz="5400" b="1" dirty="0" smtClean="0">
                <a:ln w="6600">
                  <a:noFill/>
                  <a:prstDash val="solid"/>
                </a:ln>
                <a:solidFill>
                  <a:srgbClr val="FFFFFF"/>
                </a:solidFill>
                <a:effectLst>
                  <a:outerShdw dist="38100" dir="2700000" algn="tl" rotWithShape="0">
                    <a:srgbClr val="F2252C"/>
                  </a:outerShdw>
                </a:effectLst>
              </a:rPr>
              <a:t>BABILONUL</a:t>
            </a:r>
            <a:endParaRPr lang="ro-RO" sz="5400" b="1" dirty="0">
              <a:ln w="6600">
                <a:noFill/>
                <a:prstDash val="solid"/>
              </a:ln>
              <a:solidFill>
                <a:srgbClr val="FFFFFF"/>
              </a:solidFill>
              <a:effectLst>
                <a:outerShdw dist="38100" dir="2700000" algn="tl" rotWithShape="0">
                  <a:srgbClr val="F2252C"/>
                </a:outerShdw>
              </a:effectLst>
            </a:endParaRPr>
          </a:p>
        </p:txBody>
      </p:sp>
      <p:sp>
        <p:nvSpPr>
          <p:cNvPr id="5" name="CuadroTexto 4">
            <a:extLst>
              <a:ext uri="{FF2B5EF4-FFF2-40B4-BE49-F238E27FC236}">
                <a16:creationId xmlns="" xmlns:a16="http://schemas.microsoft.com/office/drawing/2014/main" id="{CBA0AA1A-B8F9-4788-AAF8-839775F84369}"/>
              </a:ext>
            </a:extLst>
          </p:cNvPr>
          <p:cNvSpPr txBox="1"/>
          <p:nvPr/>
        </p:nvSpPr>
        <p:spPr>
          <a:xfrm>
            <a:off x="6010848" y="115655"/>
            <a:ext cx="3059940" cy="369332"/>
          </a:xfrm>
          <a:prstGeom prst="rect">
            <a:avLst/>
          </a:prstGeom>
          <a:noFill/>
        </p:spPr>
        <p:txBody>
          <a:bodyPr wrap="none" rtlCol="0">
            <a:spAutoFit/>
          </a:bodyPr>
          <a:lstStyle/>
          <a:p>
            <a:pPr algn="r"/>
            <a:r>
              <a:rPr lang="ro-RO" b="1" dirty="0" smtClean="0">
                <a:solidFill>
                  <a:srgbClr val="898C91"/>
                </a:solidFill>
              </a:rPr>
              <a:t>Studiul 10 pentru 9 iunie 2018</a:t>
            </a:r>
            <a:endParaRPr lang="ro-RO" b="1" dirty="0">
              <a:solidFill>
                <a:srgbClr val="898C91"/>
              </a:solidFill>
            </a:endParaRPr>
          </a:p>
        </p:txBody>
      </p:sp>
    </p:spTree>
    <p:extLst>
      <p:ext uri="{BB962C8B-B14F-4D97-AF65-F5344CB8AC3E}">
        <p14:creationId xmlns="" xmlns:p14="http://schemas.microsoft.com/office/powerpoint/2010/main" val="34692079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4FC648F-A0D0-4E75-9DC2-A931114FFCF2}"/>
              </a:ext>
            </a:extLst>
          </p:cNvPr>
          <p:cNvSpPr/>
          <p:nvPr/>
        </p:nvSpPr>
        <p:spPr>
          <a:xfrm>
            <a:off x="-414314" y="130628"/>
            <a:ext cx="5055327" cy="1138773"/>
          </a:xfrm>
          <a:prstGeom prst="rect">
            <a:avLst/>
          </a:prstGeom>
        </p:spPr>
        <p:txBody>
          <a:bodyPr wrap="square">
            <a:spAutoFit/>
          </a:bodyPr>
          <a:lstStyle/>
          <a:p>
            <a:pPr lvl="1" algn="ctr"/>
            <a:r>
              <a:rPr lang="ro-RO" sz="3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ÎNGERUL CARE </a:t>
            </a:r>
            <a:r>
              <a:rPr lang="ro-RO" sz="3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LUMINEAZĂ </a:t>
            </a:r>
            <a:r>
              <a:rPr lang="ro-RO" sz="34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PĂMÂNTUL</a:t>
            </a:r>
            <a:endParaRPr lang="ro-RO" sz="3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 xmlns:a16="http://schemas.microsoft.com/office/drawing/2014/main" id="{913A2F69-B171-42B9-84F2-06B69E5FED75}"/>
              </a:ext>
            </a:extLst>
          </p:cNvPr>
          <p:cNvSpPr/>
          <p:nvPr/>
        </p:nvSpPr>
        <p:spPr>
          <a:xfrm>
            <a:off x="4641013" y="4181275"/>
            <a:ext cx="4502987" cy="2585323"/>
          </a:xfrm>
          <a:prstGeom prst="rect">
            <a:avLst/>
          </a:prstGeom>
        </p:spPr>
        <p:txBody>
          <a:bodyPr wrap="square">
            <a:spAutoFit/>
          </a:bodyPr>
          <a:lstStyle/>
          <a:p>
            <a:r>
              <a:rPr lang="ro-RO" b="1" dirty="0" smtClean="0">
                <a:solidFill>
                  <a:srgbClr val="002570"/>
                </a:solidFill>
                <a:effectLst>
                  <a:glow rad="127000">
                    <a:schemeClr val="bg1"/>
                  </a:glow>
                </a:effectLst>
                <a:latin typeface="Comic Sans MS" panose="030F0702030302020204" pitchFamily="66" charset="0"/>
              </a:rPr>
              <a:t>„După </a:t>
            </a:r>
            <a:r>
              <a:rPr lang="ro-RO" b="1" dirty="0" smtClean="0">
                <a:solidFill>
                  <a:srgbClr val="002570"/>
                </a:solidFill>
                <a:effectLst>
                  <a:glow rad="127000">
                    <a:schemeClr val="bg1"/>
                  </a:glow>
                </a:effectLst>
                <a:latin typeface="Comic Sans MS" panose="030F0702030302020204" pitchFamily="66" charset="0"/>
              </a:rPr>
              <a:t>aceea, am văzut pogorându-se din cer un alt înger, care avea o mare putere; şi pământul s-a luminat de slava lui. El a strigat cu glas tare, şi a zis: „A căzut, a căzut, Babilonul cel mare! A ajuns un locaş al dracilor, o închisoare a oricărui duh necurat, o închisoare a oricărei păsări necurate şi urâte” </a:t>
            </a:r>
            <a:r>
              <a:rPr lang="ro-RO" sz="1600" b="1" dirty="0" smtClean="0">
                <a:solidFill>
                  <a:srgbClr val="002570"/>
                </a:solidFill>
                <a:effectLst>
                  <a:glow rad="127000">
                    <a:schemeClr val="bg1"/>
                  </a:glow>
                </a:effectLst>
                <a:latin typeface="Comic Sans MS" panose="030F0702030302020204" pitchFamily="66" charset="0"/>
              </a:rPr>
              <a:t>(Apoc. 18:1-2)</a:t>
            </a:r>
            <a:endParaRPr lang="ro-RO" sz="1600" b="1" dirty="0">
              <a:solidFill>
                <a:srgbClr val="002570"/>
              </a:solidFill>
              <a:effectLst>
                <a:glow rad="127000">
                  <a:schemeClr val="bg1"/>
                </a:glo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21D6F089-07E2-47CD-A2D8-59178D87B4F0}"/>
              </a:ext>
            </a:extLst>
          </p:cNvPr>
          <p:cNvSpPr txBox="1"/>
          <p:nvPr/>
        </p:nvSpPr>
        <p:spPr>
          <a:xfrm>
            <a:off x="94891" y="1379577"/>
            <a:ext cx="4382219" cy="5170646"/>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rPr>
              <a:t>Ultimul mesaj include închinarea la Creator, căderea Babilonului </a:t>
            </a:r>
            <a:r>
              <a:rPr lang="ro-RO" sz="2000" b="1" dirty="0" smtClean="0">
                <a:solidFill>
                  <a:schemeClr val="bg1"/>
                </a:solidFill>
                <a:effectLst>
                  <a:outerShdw blurRad="50800" dist="50800" dir="5400000" algn="ctr" rotWithShape="0">
                    <a:schemeClr val="tx1"/>
                  </a:outerShdw>
                </a:effectLst>
              </a:rPr>
              <a:t>şi pedeapsa </a:t>
            </a:r>
            <a:r>
              <a:rPr lang="ro-RO" sz="2000" b="1" dirty="0">
                <a:solidFill>
                  <a:schemeClr val="bg1"/>
                </a:solidFill>
                <a:effectLst>
                  <a:outerShdw blurRad="50800" dist="50800" dir="5400000" algn="ctr" rotWithShape="0">
                    <a:schemeClr val="tx1"/>
                  </a:outerShdw>
                </a:effectLst>
              </a:rPr>
              <a:t>pentru cei care primesc semnul fiarei. </a:t>
            </a:r>
          </a:p>
          <a:p>
            <a:pPr>
              <a:spcBef>
                <a:spcPts val="600"/>
              </a:spcBef>
            </a:pPr>
            <a:r>
              <a:rPr lang="ro-RO" sz="2000" b="1" dirty="0">
                <a:solidFill>
                  <a:schemeClr val="bg1"/>
                </a:solidFill>
                <a:effectLst>
                  <a:outerShdw blurRad="50800" dist="50800" dir="5400000" algn="ctr" rotWithShape="0">
                    <a:schemeClr val="tx1"/>
                  </a:outerShdw>
                </a:effectLst>
              </a:rPr>
              <a:t>Astăzi, </a:t>
            </a:r>
            <a:r>
              <a:rPr lang="ro-RO" sz="2000" b="1" dirty="0" smtClean="0">
                <a:solidFill>
                  <a:schemeClr val="bg1"/>
                </a:solidFill>
                <a:effectLst>
                  <a:outerShdw blurRad="50800" dist="50800" dir="5400000" algn="ctr" rotWithShape="0">
                    <a:schemeClr val="tx1"/>
                  </a:outerShdw>
                </a:effectLst>
              </a:rPr>
              <a:t>acestea </a:t>
            </a:r>
            <a:r>
              <a:rPr lang="ro-RO" sz="2000" b="1" dirty="0">
                <a:solidFill>
                  <a:schemeClr val="bg1"/>
                </a:solidFill>
                <a:effectLst>
                  <a:outerShdw blurRad="50800" dist="50800" dir="5400000" algn="ctr" rotWithShape="0">
                    <a:schemeClr val="tx1"/>
                  </a:outerShdw>
                </a:effectLst>
              </a:rPr>
              <a:t>sunt încă avertizări. Va veni ziua în care primirea semnului fiarei sau rămânerea voluntară în Babilon vor marca </a:t>
            </a:r>
            <a:r>
              <a:rPr lang="ro-RO" sz="2000" b="1" dirty="0" smtClean="0">
                <a:solidFill>
                  <a:schemeClr val="bg1"/>
                </a:solidFill>
                <a:effectLst>
                  <a:outerShdw blurRad="50800" dist="50800" dir="5400000" algn="ctr" rotWithShape="0">
                    <a:schemeClr val="tx1"/>
                  </a:outerShdw>
                </a:effectLst>
              </a:rPr>
              <a:t>diferenţa </a:t>
            </a:r>
            <a:r>
              <a:rPr lang="ro-RO" sz="2000" b="1" dirty="0">
                <a:solidFill>
                  <a:schemeClr val="bg1"/>
                </a:solidFill>
                <a:effectLst>
                  <a:outerShdw blurRad="50800" dist="50800" dir="5400000" algn="ctr" rotWithShape="0">
                    <a:schemeClr val="tx1"/>
                  </a:outerShdw>
                </a:effectLst>
              </a:rPr>
              <a:t>dintre închinarea la Dumnezeu sau la oameni. </a:t>
            </a:r>
          </a:p>
          <a:p>
            <a:pPr>
              <a:spcBef>
                <a:spcPts val="600"/>
              </a:spcBef>
            </a:pPr>
            <a:r>
              <a:rPr lang="ro-RO" sz="2000" b="1" dirty="0">
                <a:solidFill>
                  <a:schemeClr val="bg1"/>
                </a:solidFill>
                <a:effectLst>
                  <a:outerShdw blurRad="50800" dist="50800" dir="5400000" algn="ctr" rotWithShape="0">
                    <a:schemeClr val="tx1"/>
                  </a:outerShdw>
                </a:effectLst>
              </a:rPr>
              <a:t>Dumnezeu are încă </a:t>
            </a:r>
            <a:r>
              <a:rPr lang="ro-RO" sz="2000" b="1" dirty="0" smtClean="0">
                <a:solidFill>
                  <a:schemeClr val="bg1"/>
                </a:solidFill>
                <a:effectLst>
                  <a:outerShdw blurRad="50800" dist="50800" dir="5400000" algn="ctr" rotWithShape="0">
                    <a:schemeClr val="tx1"/>
                  </a:outerShdw>
                </a:effectLst>
              </a:rPr>
              <a:t>mulţi </a:t>
            </a:r>
            <a:r>
              <a:rPr lang="ro-RO" sz="2000" b="1" dirty="0">
                <a:solidFill>
                  <a:schemeClr val="bg1"/>
                </a:solidFill>
                <a:effectLst>
                  <a:outerShdw blurRad="50800" dist="50800" dir="5400000" algn="ctr" rotWithShape="0">
                    <a:schemeClr val="tx1"/>
                  </a:outerShdw>
                </a:effectLst>
              </a:rPr>
              <a:t>oameni care nu </a:t>
            </a:r>
            <a:r>
              <a:rPr lang="ro-RO" sz="2000" b="1" dirty="0" smtClean="0">
                <a:solidFill>
                  <a:schemeClr val="bg1"/>
                </a:solidFill>
                <a:effectLst>
                  <a:outerShdw blurRad="50800" dist="50800" dir="5400000" algn="ctr" rotWithShape="0">
                    <a:schemeClr val="tx1"/>
                  </a:outerShdw>
                </a:effectLst>
              </a:rPr>
              <a:t>ştiu </a:t>
            </a:r>
            <a:r>
              <a:rPr lang="ro-RO" sz="2000" b="1" dirty="0">
                <a:solidFill>
                  <a:schemeClr val="bg1"/>
                </a:solidFill>
                <a:effectLst>
                  <a:outerShdw blurRad="50800" dist="50800" dir="5400000" algn="ctr" rotWithShape="0">
                    <a:schemeClr val="tx1"/>
                  </a:outerShdw>
                </a:effectLst>
              </a:rPr>
              <a:t>cum să se închine Creatorului. Când va veni momentul, Duhul Sfânt va </a:t>
            </a:r>
            <a:r>
              <a:rPr lang="ro-RO" sz="2000" b="1" dirty="0" smtClean="0">
                <a:solidFill>
                  <a:schemeClr val="bg1"/>
                </a:solidFill>
                <a:effectLst>
                  <a:outerShdw blurRad="50800" dist="50800" dir="5400000" algn="ctr" rotWithShape="0">
                    <a:schemeClr val="tx1"/>
                  </a:outerShdw>
                </a:effectLst>
              </a:rPr>
              <a:t>coborî </a:t>
            </a:r>
            <a:r>
              <a:rPr lang="ro-RO" sz="2000" b="1" dirty="0">
                <a:solidFill>
                  <a:schemeClr val="bg1"/>
                </a:solidFill>
                <a:effectLst>
                  <a:outerShdw blurRad="50800" dist="50800" dir="5400000" algn="ctr" rotWithShape="0">
                    <a:schemeClr val="tx1"/>
                  </a:outerShdw>
                </a:effectLst>
              </a:rPr>
              <a:t>cu putere </a:t>
            </a:r>
            <a:r>
              <a:rPr lang="ro-RO" sz="2000" b="1" dirty="0" smtClean="0">
                <a:solidFill>
                  <a:schemeClr val="bg1"/>
                </a:solidFill>
                <a:effectLst>
                  <a:outerShdw blurRad="50800" dist="50800" dir="5400000" algn="ctr" rotWithShape="0">
                    <a:schemeClr val="tx1"/>
                  </a:outerShdw>
                </a:effectLst>
              </a:rPr>
              <a:t>şi </a:t>
            </a:r>
            <a:r>
              <a:rPr lang="ro-RO" sz="2000" b="1" dirty="0">
                <a:solidFill>
                  <a:schemeClr val="bg1"/>
                </a:solidFill>
                <a:effectLst>
                  <a:outerShdw blurRad="50800" dist="50800" dir="5400000" algn="ctr" rotWithShape="0">
                    <a:schemeClr val="tx1"/>
                  </a:outerShdw>
                </a:effectLst>
              </a:rPr>
              <a:t>poporul </a:t>
            </a:r>
            <a:r>
              <a:rPr lang="ro-RO" sz="2000" b="1" dirty="0" smtClean="0">
                <a:solidFill>
                  <a:schemeClr val="bg1"/>
                </a:solidFill>
                <a:effectLst>
                  <a:outerShdw blurRad="50800" dist="50800" dir="5400000" algn="ctr" rotWithShape="0">
                    <a:schemeClr val="tx1"/>
                  </a:outerShdw>
                </a:effectLst>
              </a:rPr>
              <a:t>rămăşiţei </a:t>
            </a:r>
            <a:r>
              <a:rPr lang="ro-RO" sz="2000" b="1" dirty="0">
                <a:solidFill>
                  <a:schemeClr val="bg1"/>
                </a:solidFill>
                <a:effectLst>
                  <a:outerShdw blurRad="50800" dist="50800" dir="5400000" algn="ctr" rotWithShape="0">
                    <a:schemeClr val="tx1"/>
                  </a:outerShdw>
                </a:effectLst>
              </a:rPr>
              <a:t>va </a:t>
            </a:r>
            <a:r>
              <a:rPr lang="ro-RO" sz="2000" b="1" dirty="0" smtClean="0">
                <a:solidFill>
                  <a:schemeClr val="bg1"/>
                </a:solidFill>
                <a:effectLst>
                  <a:outerShdw blurRad="50800" dist="50800" dir="5400000" algn="ctr" rotWithShape="0">
                    <a:schemeClr val="tx1"/>
                  </a:outerShdw>
                </a:effectLst>
              </a:rPr>
              <a:t>răspunde </a:t>
            </a:r>
            <a:r>
              <a:rPr lang="ro-RO" sz="2000" b="1" dirty="0">
                <a:solidFill>
                  <a:schemeClr val="bg1"/>
                </a:solidFill>
                <a:effectLst>
                  <a:outerShdw blurRad="50800" dist="50800" dir="5400000" algn="ctr" rotWithShape="0">
                    <a:schemeClr val="tx1"/>
                  </a:outerShdw>
                </a:effectLst>
              </a:rPr>
              <a:t>puternicului </a:t>
            </a:r>
            <a:r>
              <a:rPr lang="ro-RO" sz="2000" b="1" dirty="0" smtClean="0">
                <a:solidFill>
                  <a:schemeClr val="bg1"/>
                </a:solidFill>
                <a:effectLst>
                  <a:outerShdw blurRad="50800" dist="50800" dir="5400000" algn="ctr" rotWithShape="0">
                    <a:schemeClr val="tx1"/>
                  </a:outerShdw>
                </a:effectLst>
              </a:rPr>
              <a:t>anunţ</a:t>
            </a:r>
            <a:r>
              <a:rPr lang="ro-RO" sz="2000" b="1" dirty="0" smtClean="0">
                <a:solidFill>
                  <a:schemeClr val="bg1"/>
                </a:solidFill>
                <a:effectLst>
                  <a:outerShdw blurRad="50800" dist="50800" dir="5400000" algn="ctr" rotWithShape="0">
                    <a:schemeClr val="tx1"/>
                  </a:outerShdw>
                </a:effectLst>
              </a:rPr>
              <a:t>: „Ieşiţi </a:t>
            </a:r>
            <a:r>
              <a:rPr lang="ro-RO" sz="2000" b="1" dirty="0">
                <a:solidFill>
                  <a:schemeClr val="bg1"/>
                </a:solidFill>
                <a:effectLst>
                  <a:outerShdw blurRad="50800" dist="50800" dir="5400000" algn="ctr" rotWithShape="0">
                    <a:schemeClr val="tx1"/>
                  </a:outerShdw>
                </a:effectLst>
              </a:rPr>
              <a:t>din mijlocul ei, poporul meu</a:t>
            </a:r>
            <a:r>
              <a:rPr lang="ro-RO" sz="2000" b="1" dirty="0" smtClean="0">
                <a:solidFill>
                  <a:schemeClr val="bg1"/>
                </a:solidFill>
                <a:effectLst>
                  <a:outerShdw blurRad="50800" dist="50800" dir="5400000" algn="ctr" rotWithShape="0">
                    <a:schemeClr val="tx1"/>
                  </a:outerShdw>
                </a:effectLst>
              </a:rPr>
              <a:t>!” (Apocalipsa 18:4)</a:t>
            </a:r>
            <a:endParaRPr lang="ro-RO" sz="2000" b="1" dirty="0">
              <a:solidFill>
                <a:schemeClr val="bg1"/>
              </a:solidFill>
              <a:effectLst>
                <a:outerShdw blurRad="50800" dist="50800" dir="5400000" algn="ctr" rotWithShape="0">
                  <a:schemeClr val="tx1"/>
                </a:outerShdw>
              </a:effectLst>
            </a:endParaRPr>
          </a:p>
        </p:txBody>
      </p:sp>
    </p:spTree>
    <p:extLst>
      <p:ext uri="{BB962C8B-B14F-4D97-AF65-F5344CB8AC3E}">
        <p14:creationId xmlns="" xmlns:p14="http://schemas.microsoft.com/office/powerpoint/2010/main" val="3306163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B5D3E687-9109-4EB0-ABB6-7EA5A77CB966}"/>
              </a:ext>
            </a:extLst>
          </p:cNvPr>
          <p:cNvSpPr/>
          <p:nvPr/>
        </p:nvSpPr>
        <p:spPr>
          <a:xfrm>
            <a:off x="2398143" y="982176"/>
            <a:ext cx="6512943" cy="5632311"/>
          </a:xfrm>
          <a:prstGeom prst="rect">
            <a:avLst/>
          </a:prstGeom>
        </p:spPr>
        <p:txBody>
          <a:bodyPr wrap="square">
            <a:spAutoFit/>
          </a:bodyPr>
          <a:lstStyle/>
          <a:p>
            <a:pPr indent="358775" algn="just">
              <a:spcBef>
                <a:spcPts val="600"/>
              </a:spcBef>
            </a:pPr>
            <a:r>
              <a:rPr lang="ro-RO" sz="2400" dirty="0" smtClean="0">
                <a:latin typeface="Cooper Black" pitchFamily="18" charset="0"/>
              </a:rPr>
              <a:t>„</a:t>
            </a:r>
            <a:r>
              <a:rPr lang="ro-RO" sz="2400" dirty="0" smtClean="0">
                <a:latin typeface="Arial Black" panose="020B0A04020102020204" pitchFamily="34" charset="0"/>
              </a:rPr>
              <a:t>Nimeni </a:t>
            </a:r>
            <a:r>
              <a:rPr lang="ro-RO" sz="2400" dirty="0" smtClean="0">
                <a:latin typeface="Arial Black" panose="020B0A04020102020204" pitchFamily="34" charset="0"/>
              </a:rPr>
              <a:t>nu a primit încă semnul fiarei. Timpul de încercare nu a sosit încă. În fiecare biserică se află creştini adevăraţi, inclusiv în comunitatea romano-catolică. Nimeni nu va fi condamnat, până când nu va avea lumina […] Totuşi</a:t>
            </a:r>
            <a:r>
              <a:rPr lang="ro-RO" sz="2400" dirty="0">
                <a:latin typeface="Arial Black" panose="020B0A04020102020204" pitchFamily="34" charset="0"/>
              </a:rPr>
              <a:t>, </a:t>
            </a:r>
            <a:r>
              <a:rPr lang="ro-RO" sz="2400" dirty="0" smtClean="0">
                <a:latin typeface="Arial Black" panose="020B0A04020102020204" pitchFamily="34" charset="0"/>
              </a:rPr>
              <a:t>[…] când strigătul cu glas tare al îngerului al treilea îi va avertiza pe oameni împotriva închinării la fiară şi la chipul ei, linia între ce este fals şi ce este adevărat va fi trasată cu claritate. Atunci, aceia care vor continua în nelegiuire vor primi semnul fiarei.</a:t>
            </a:r>
            <a:r>
              <a:rPr lang="ro-RO" sz="2400" dirty="0" smtClean="0">
                <a:latin typeface="Cooper Black" pitchFamily="18" charset="0"/>
              </a:rPr>
              <a:t>”</a:t>
            </a:r>
            <a:endParaRPr lang="ro-RO" sz="2400" dirty="0">
              <a:latin typeface="Cooper Black" pitchFamily="18" charset="0"/>
            </a:endParaRPr>
          </a:p>
        </p:txBody>
      </p:sp>
      <p:sp>
        <p:nvSpPr>
          <p:cNvPr id="3" name="CuadroTexto 2">
            <a:extLst>
              <a:ext uri="{FF2B5EF4-FFF2-40B4-BE49-F238E27FC236}">
                <a16:creationId xmlns="" xmlns:a16="http://schemas.microsoft.com/office/drawing/2014/main" id="{588EB187-6BF5-4016-9352-910E4C612BDE}"/>
              </a:ext>
            </a:extLst>
          </p:cNvPr>
          <p:cNvSpPr txBox="1"/>
          <p:nvPr/>
        </p:nvSpPr>
        <p:spPr>
          <a:xfrm>
            <a:off x="5573558" y="6159260"/>
            <a:ext cx="3228962" cy="369332"/>
          </a:xfrm>
          <a:prstGeom prst="rect">
            <a:avLst/>
          </a:prstGeom>
          <a:noFill/>
        </p:spPr>
        <p:txBody>
          <a:bodyPr wrap="none" rtlCol="0">
            <a:spAutoFit/>
          </a:bodyPr>
          <a:lstStyle/>
          <a:p>
            <a:pPr algn="r"/>
            <a:r>
              <a:rPr lang="ro-RO" b="1" smtClean="0"/>
              <a:t>E.G.W. </a:t>
            </a:r>
            <a:r>
              <a:rPr lang="ro-RO" b="1" smtClean="0"/>
              <a:t>(</a:t>
            </a:r>
            <a:r>
              <a:rPr lang="ro-RO" b="1" smtClean="0"/>
              <a:t>Evanghelizare</a:t>
            </a:r>
            <a:r>
              <a:rPr lang="ro-RO" b="1" smtClean="0"/>
              <a:t>, </a:t>
            </a:r>
            <a:r>
              <a:rPr lang="ro-RO" b="1" smtClean="0"/>
              <a:t>pa</a:t>
            </a:r>
            <a:r>
              <a:rPr lang="ro-RO" b="1" smtClean="0"/>
              <a:t>g</a:t>
            </a:r>
            <a:r>
              <a:rPr lang="ro-RO" b="1" smtClean="0"/>
              <a:t>. </a:t>
            </a:r>
            <a:r>
              <a:rPr lang="ro-RO" b="1" smtClean="0"/>
              <a:t>234)</a:t>
            </a:r>
            <a:endParaRPr lang="ro-RO" b="1"/>
          </a:p>
        </p:txBody>
      </p:sp>
    </p:spTree>
    <p:extLst>
      <p:ext uri="{BB962C8B-B14F-4D97-AF65-F5344CB8AC3E}">
        <p14:creationId xmlns="" xmlns:p14="http://schemas.microsoft.com/office/powerpoint/2010/main" val="3714771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0BAEFA5-0529-4CC6-AECE-F7B6E545E277}"/>
              </a:ext>
            </a:extLst>
          </p:cNvPr>
          <p:cNvSpPr/>
          <p:nvPr/>
        </p:nvSpPr>
        <p:spPr>
          <a:xfrm>
            <a:off x="4485736" y="79298"/>
            <a:ext cx="4658264" cy="3108543"/>
          </a:xfrm>
          <a:prstGeom prst="rect">
            <a:avLst/>
          </a:prstGeom>
        </p:spPr>
        <p:txBody>
          <a:bodyPr wrap="square">
            <a:spAutoFit/>
          </a:bodyPr>
          <a:lstStyle/>
          <a:p>
            <a:pPr algn="ctr"/>
            <a:r>
              <a:rPr lang="ro-RO" sz="2000" b="1" dirty="0" smtClean="0">
                <a:solidFill>
                  <a:srgbClr val="FFEA81"/>
                </a:solidFill>
                <a:effectLst>
                  <a:glow rad="127000">
                    <a:schemeClr val="tx1"/>
                  </a:glow>
                </a:effectLst>
                <a:latin typeface="Cooper Black" pitchFamily="18" charset="0"/>
              </a:rPr>
              <a:t>T.M.</a:t>
            </a:r>
            <a:r>
              <a:rPr lang="ro-RO" sz="2000" b="1" dirty="0" smtClean="0">
                <a:solidFill>
                  <a:srgbClr val="FFEA81"/>
                </a:solidFill>
                <a:effectLst>
                  <a:glow rad="127000">
                    <a:schemeClr val="tx1"/>
                  </a:glow>
                </a:effectLst>
                <a:latin typeface="Comic Sans MS" panose="030F0702030302020204" pitchFamily="66" charset="0"/>
              </a:rPr>
              <a:t> „</a:t>
            </a:r>
            <a:r>
              <a:rPr lang="vi-VN" sz="2000" b="1" dirty="0">
                <a:solidFill>
                  <a:srgbClr val="FFEA81"/>
                </a:solidFill>
                <a:effectLst>
                  <a:glow rad="127000">
                    <a:schemeClr val="tx1"/>
                  </a:glow>
                </a:effectLst>
                <a:latin typeface="Comic Sans MS" panose="030F0702030302020204" pitchFamily="66" charset="0"/>
              </a:rPr>
              <a:t>În vremea aceea se va scula marele voievod Mihail, ocrotitorul copiilor poporului tău; căci aceasta va fi o vreme de strâmtorare cum n-a mai fost de când sunt neamurile şi până la vremea aceasta. Dar în vremea aceea, poporul tău va fi mântuit, şi anume oricine va fi găsit scris în carte</a:t>
            </a:r>
            <a:r>
              <a:rPr lang="ro-RO" sz="2000" b="1" dirty="0">
                <a:solidFill>
                  <a:srgbClr val="FFEA81"/>
                </a:solidFill>
                <a:effectLst>
                  <a:glow rad="127000">
                    <a:schemeClr val="tx1"/>
                  </a:glow>
                </a:effectLst>
                <a:latin typeface="Comic Sans MS" panose="030F0702030302020204" pitchFamily="66" charset="0"/>
              </a:rPr>
              <a:t>.”</a:t>
            </a:r>
          </a:p>
          <a:p>
            <a:pPr algn="r"/>
            <a:r>
              <a:rPr lang="ro-RO" sz="1600" b="1" dirty="0">
                <a:solidFill>
                  <a:srgbClr val="FFEA81"/>
                </a:solidFill>
                <a:effectLst>
                  <a:glow rad="127000">
                    <a:schemeClr val="tx1"/>
                  </a:glow>
                </a:effectLst>
                <a:latin typeface="Comic Sans MS" panose="030F0702030302020204" pitchFamily="66" charset="0"/>
              </a:rPr>
              <a:t>(Daniel 12:1)</a:t>
            </a:r>
            <a:endParaRPr lang="ro-RO" sz="2000" b="1" dirty="0">
              <a:solidFill>
                <a:srgbClr val="FFEA81"/>
              </a:solidFill>
              <a:effectLst>
                <a:glow rad="127000">
                  <a:schemeClr val="tx1"/>
                </a:glow>
              </a:effectLst>
              <a:latin typeface="Comic Sans MS" panose="030F0702030302020204" pitchFamily="66" charset="0"/>
            </a:endParaRPr>
          </a:p>
        </p:txBody>
      </p:sp>
    </p:spTree>
    <p:extLst>
      <p:ext uri="{BB962C8B-B14F-4D97-AF65-F5344CB8AC3E}">
        <p14:creationId xmlns:p14="http://schemas.microsoft.com/office/powerpoint/2010/main" xmlns="" val="21788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t="-10000" b="-5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1881DD20-2443-4EC9-B8FD-7B94889BA28E}"/>
              </a:ext>
            </a:extLst>
          </p:cNvPr>
          <p:cNvSpPr txBox="1"/>
          <p:nvPr/>
        </p:nvSpPr>
        <p:spPr>
          <a:xfrm>
            <a:off x="4140927" y="3323913"/>
            <a:ext cx="5003074" cy="3477875"/>
          </a:xfrm>
          <a:prstGeom prst="rect">
            <a:avLst/>
          </a:prstGeom>
          <a:noFill/>
        </p:spPr>
        <p:txBody>
          <a:bodyPr wrap="square" rtlCol="0">
            <a:spAutoFit/>
          </a:bodyPr>
          <a:lstStyle/>
          <a:p>
            <a:pPr marL="342900" indent="-342900">
              <a:spcBef>
                <a:spcPts val="600"/>
              </a:spcBef>
              <a:buFont typeface="+mj-lt"/>
              <a:buAutoNum type="arabicParenR"/>
            </a:pPr>
            <a:r>
              <a:rPr lang="ro-RO" sz="2000" b="1">
                <a:solidFill>
                  <a:srgbClr val="AACECD"/>
                </a:solidFill>
                <a:effectLst>
                  <a:glow rad="127000">
                    <a:srgbClr val="3F3046"/>
                  </a:glow>
                </a:effectLst>
              </a:rPr>
              <a:t>FIARA RIDICATĂ </a:t>
            </a:r>
            <a:r>
              <a:rPr lang="ro-RO" sz="2000" b="1">
                <a:solidFill>
                  <a:srgbClr val="AACECD"/>
                </a:solidFill>
                <a:effectLst>
                  <a:glow rad="127000">
                    <a:srgbClr val="3F3046"/>
                  </a:glow>
                </a:effectLst>
              </a:rPr>
              <a:t>DIN </a:t>
            </a:r>
            <a:r>
              <a:rPr lang="ro-RO" sz="2000" b="1" smtClean="0">
                <a:solidFill>
                  <a:srgbClr val="AACECD"/>
                </a:solidFill>
                <a:effectLst>
                  <a:glow rad="127000">
                    <a:srgbClr val="3F3046"/>
                  </a:glow>
                </a:effectLst>
              </a:rPr>
              <a:t>MARE</a:t>
            </a:r>
            <a:r>
              <a:rPr lang="ro-RO" sz="2000" b="1" smtClean="0">
                <a:solidFill>
                  <a:srgbClr val="AACECD"/>
                </a:solidFill>
                <a:effectLst>
                  <a:glow rad="127000">
                    <a:srgbClr val="3F3046"/>
                  </a:glow>
                </a:effectLst>
              </a:rPr>
              <a:t>.</a:t>
            </a:r>
          </a:p>
          <a:p>
            <a:pPr marL="800100" lvl="1" indent="-342900">
              <a:buFont typeface="Wingdings" panose="05000000000000000000" pitchFamily="2" charset="2"/>
              <a:buChar char="µ"/>
            </a:pPr>
            <a:r>
              <a:rPr lang="ro-RO" sz="2000" b="1" smtClean="0">
                <a:solidFill>
                  <a:schemeClr val="bg1"/>
                </a:solidFill>
                <a:effectLst>
                  <a:glow rad="127000">
                    <a:srgbClr val="3F3046"/>
                  </a:glow>
                </a:effectLst>
              </a:rPr>
              <a:t>Apocalipsa</a:t>
            </a:r>
            <a:r>
              <a:rPr lang="ro-RO" sz="2000" b="1" smtClean="0">
                <a:solidFill>
                  <a:schemeClr val="bg1"/>
                </a:solidFill>
                <a:effectLst>
                  <a:glow rad="127000">
                    <a:srgbClr val="3F3046"/>
                  </a:glow>
                </a:effectLst>
              </a:rPr>
              <a:t> </a:t>
            </a:r>
            <a:r>
              <a:rPr lang="ro-RO" sz="2000" b="1" smtClean="0">
                <a:solidFill>
                  <a:schemeClr val="bg1"/>
                </a:solidFill>
                <a:effectLst>
                  <a:glow rad="127000">
                    <a:srgbClr val="3F3046"/>
                  </a:glow>
                </a:effectLst>
              </a:rPr>
              <a:t>13:1-10.</a:t>
            </a:r>
            <a:endParaRPr lang="ro-RO" sz="2000" b="1" smtClean="0">
              <a:solidFill>
                <a:schemeClr val="bg1"/>
              </a:solidFill>
              <a:effectLst>
                <a:glow rad="127000">
                  <a:srgbClr val="3F3046"/>
                </a:glow>
              </a:effectLst>
            </a:endParaRPr>
          </a:p>
          <a:p>
            <a:pPr marL="342900" indent="-342900">
              <a:spcBef>
                <a:spcPts val="600"/>
              </a:spcBef>
              <a:buFont typeface="+mj-lt"/>
              <a:buAutoNum type="arabicParenR"/>
            </a:pPr>
            <a:r>
              <a:rPr lang="ro-RO" sz="2000" b="1" smtClean="0">
                <a:solidFill>
                  <a:srgbClr val="AACECD"/>
                </a:solidFill>
                <a:effectLst>
                  <a:glow rad="127000">
                    <a:srgbClr val="3F3046"/>
                  </a:glow>
                </a:effectLst>
              </a:rPr>
              <a:t>FIARA IEŞITĂ </a:t>
            </a:r>
            <a:r>
              <a:rPr lang="ro-RO" sz="2000" b="1">
                <a:solidFill>
                  <a:srgbClr val="AACECD"/>
                </a:solidFill>
                <a:effectLst>
                  <a:glow rad="127000">
                    <a:srgbClr val="3F3046"/>
                  </a:glow>
                </a:effectLst>
              </a:rPr>
              <a:t>DIN </a:t>
            </a:r>
            <a:r>
              <a:rPr lang="ro-RO" sz="2000" b="1" smtClean="0">
                <a:solidFill>
                  <a:srgbClr val="AACECD"/>
                </a:solidFill>
                <a:effectLst>
                  <a:glow rad="127000">
                    <a:srgbClr val="3F3046"/>
                  </a:glow>
                </a:effectLst>
              </a:rPr>
              <a:t>PĂMÂNT</a:t>
            </a:r>
            <a:r>
              <a:rPr lang="ro-RO" sz="2000" b="1" smtClean="0">
                <a:solidFill>
                  <a:srgbClr val="AACECD"/>
                </a:solidFill>
                <a:effectLst>
                  <a:glow rad="127000">
                    <a:srgbClr val="3F3046"/>
                  </a:glow>
                </a:effectLst>
              </a:rPr>
              <a:t>.</a:t>
            </a:r>
          </a:p>
          <a:p>
            <a:pPr marL="800100" lvl="1" indent="-342900">
              <a:buFont typeface="Wingdings" panose="05000000000000000000" pitchFamily="2" charset="2"/>
              <a:buChar char="µ"/>
            </a:pPr>
            <a:r>
              <a:rPr lang="ro-RO" sz="2000" b="1" smtClean="0">
                <a:solidFill>
                  <a:schemeClr val="bg1"/>
                </a:solidFill>
                <a:effectLst>
                  <a:glow rad="127000">
                    <a:srgbClr val="3F3046"/>
                  </a:glow>
                </a:effectLst>
              </a:rPr>
              <a:t>Apocalipsa</a:t>
            </a:r>
            <a:r>
              <a:rPr lang="ro-RO" sz="2000" b="1" smtClean="0">
                <a:solidFill>
                  <a:schemeClr val="bg1"/>
                </a:solidFill>
                <a:effectLst>
                  <a:glow rad="127000">
                    <a:srgbClr val="3F3046"/>
                  </a:glow>
                </a:effectLst>
              </a:rPr>
              <a:t> </a:t>
            </a:r>
            <a:r>
              <a:rPr lang="ro-RO" sz="2000" b="1" smtClean="0">
                <a:solidFill>
                  <a:schemeClr val="bg1"/>
                </a:solidFill>
                <a:effectLst>
                  <a:glow rad="127000">
                    <a:srgbClr val="3F3046"/>
                  </a:glow>
                </a:effectLst>
              </a:rPr>
              <a:t>13:11-13.</a:t>
            </a:r>
            <a:endParaRPr lang="ro-RO" sz="2000" b="1" smtClean="0">
              <a:solidFill>
                <a:schemeClr val="bg1"/>
              </a:solidFill>
              <a:effectLst>
                <a:glow rad="127000">
                  <a:srgbClr val="3F3046"/>
                </a:glow>
              </a:effectLst>
            </a:endParaRPr>
          </a:p>
          <a:p>
            <a:pPr marL="342900" indent="-342900">
              <a:spcBef>
                <a:spcPts val="600"/>
              </a:spcBef>
              <a:buFont typeface="+mj-lt"/>
              <a:buAutoNum type="arabicParenR"/>
            </a:pPr>
            <a:r>
              <a:rPr lang="ro-RO" sz="2000" b="1" smtClean="0">
                <a:solidFill>
                  <a:srgbClr val="AACECD"/>
                </a:solidFill>
                <a:effectLst>
                  <a:glow rad="127000">
                    <a:srgbClr val="3F3046"/>
                  </a:glow>
                </a:effectLst>
              </a:rPr>
              <a:t>IMAGINEA </a:t>
            </a:r>
            <a:r>
              <a:rPr lang="ro-RO" sz="2000" b="1" smtClean="0">
                <a:solidFill>
                  <a:srgbClr val="AACECD"/>
                </a:solidFill>
                <a:effectLst>
                  <a:glow rad="127000">
                    <a:srgbClr val="3F3046"/>
                  </a:glow>
                </a:effectLst>
              </a:rPr>
              <a:t>FIAREI</a:t>
            </a:r>
            <a:endParaRPr lang="ro-RO" sz="2000" b="1" smtClean="0">
              <a:solidFill>
                <a:srgbClr val="AACECD"/>
              </a:solidFill>
              <a:effectLst>
                <a:glow rad="127000">
                  <a:srgbClr val="3F3046"/>
                </a:glow>
              </a:effectLst>
            </a:endParaRPr>
          </a:p>
          <a:p>
            <a:pPr marL="800100" lvl="1" indent="-342900">
              <a:buFont typeface="Wingdings" panose="05000000000000000000" pitchFamily="2" charset="2"/>
              <a:buChar char="µ"/>
            </a:pPr>
            <a:r>
              <a:rPr lang="ro-RO" sz="2000" b="1" smtClean="0">
                <a:solidFill>
                  <a:schemeClr val="bg1"/>
                </a:solidFill>
                <a:effectLst>
                  <a:glow rad="127000">
                    <a:srgbClr val="3F3046"/>
                  </a:glow>
                </a:effectLst>
              </a:rPr>
              <a:t>Apocalipsa</a:t>
            </a:r>
            <a:r>
              <a:rPr lang="ro-RO" sz="2000" b="1" smtClean="0">
                <a:solidFill>
                  <a:schemeClr val="bg1"/>
                </a:solidFill>
                <a:effectLst>
                  <a:glow rad="127000">
                    <a:srgbClr val="3F3046"/>
                  </a:glow>
                </a:effectLst>
              </a:rPr>
              <a:t> </a:t>
            </a:r>
            <a:r>
              <a:rPr lang="ro-RO" sz="2000" b="1" smtClean="0">
                <a:solidFill>
                  <a:schemeClr val="bg1"/>
                </a:solidFill>
                <a:effectLst>
                  <a:glow rad="127000">
                    <a:srgbClr val="3F3046"/>
                  </a:glow>
                </a:effectLst>
              </a:rPr>
              <a:t>13:14-17.</a:t>
            </a:r>
            <a:endParaRPr lang="ro-RO" sz="2000" b="1" smtClean="0">
              <a:solidFill>
                <a:schemeClr val="bg1"/>
              </a:solidFill>
              <a:effectLst>
                <a:glow rad="127000">
                  <a:srgbClr val="3F3046"/>
                </a:glow>
              </a:effectLst>
            </a:endParaRPr>
          </a:p>
          <a:p>
            <a:pPr marL="342900" indent="-342900">
              <a:spcBef>
                <a:spcPts val="600"/>
              </a:spcBef>
              <a:buFont typeface="+mj-lt"/>
              <a:buAutoNum type="arabicParenR"/>
            </a:pPr>
            <a:r>
              <a:rPr lang="ro-RO" sz="2000" b="1" smtClean="0">
                <a:solidFill>
                  <a:srgbClr val="AACECD"/>
                </a:solidFill>
                <a:effectLst>
                  <a:glow rad="127000">
                    <a:srgbClr val="3F3046"/>
                  </a:glow>
                </a:effectLst>
              </a:rPr>
              <a:t>BABILONUL </a:t>
            </a:r>
            <a:r>
              <a:rPr lang="ro-RO" sz="2000" b="1">
                <a:solidFill>
                  <a:srgbClr val="AACECD"/>
                </a:solidFill>
                <a:effectLst>
                  <a:glow rad="127000">
                    <a:srgbClr val="3F3046"/>
                  </a:glow>
                </a:effectLst>
              </a:rPr>
              <a:t>CEL </a:t>
            </a:r>
            <a:r>
              <a:rPr lang="ro-RO" sz="2000" b="1" smtClean="0">
                <a:solidFill>
                  <a:srgbClr val="AACECD"/>
                </a:solidFill>
                <a:effectLst>
                  <a:glow rad="127000">
                    <a:srgbClr val="3F3046"/>
                  </a:glow>
                </a:effectLst>
              </a:rPr>
              <a:t>MARE</a:t>
            </a:r>
            <a:r>
              <a:rPr lang="ro-RO" sz="2000" b="1" smtClean="0">
                <a:solidFill>
                  <a:srgbClr val="AACECD"/>
                </a:solidFill>
                <a:effectLst>
                  <a:glow rad="127000">
                    <a:srgbClr val="3F3046"/>
                  </a:glow>
                </a:effectLst>
              </a:rPr>
              <a:t>.</a:t>
            </a:r>
          </a:p>
          <a:p>
            <a:pPr marL="800100" lvl="1" indent="-342900">
              <a:buFont typeface="Wingdings" panose="05000000000000000000" pitchFamily="2" charset="2"/>
              <a:buChar char="µ"/>
            </a:pPr>
            <a:r>
              <a:rPr lang="ro-RO" sz="2000" b="1" smtClean="0">
                <a:solidFill>
                  <a:schemeClr val="bg1"/>
                </a:solidFill>
                <a:effectLst>
                  <a:glow rad="127000">
                    <a:srgbClr val="3F3046"/>
                  </a:glow>
                </a:effectLst>
              </a:rPr>
              <a:t>Apocalipsa </a:t>
            </a:r>
            <a:r>
              <a:rPr lang="ro-RO" sz="2000" b="1" smtClean="0">
                <a:solidFill>
                  <a:schemeClr val="bg1"/>
                </a:solidFill>
                <a:effectLst>
                  <a:glow rad="127000">
                    <a:srgbClr val="3F3046"/>
                  </a:glow>
                </a:effectLst>
              </a:rPr>
              <a:t>17:1-6.</a:t>
            </a:r>
          </a:p>
          <a:p>
            <a:pPr marL="342900" indent="-342900">
              <a:spcBef>
                <a:spcPts val="600"/>
              </a:spcBef>
              <a:buFont typeface="+mj-lt"/>
              <a:buAutoNum type="arabicParenR"/>
            </a:pPr>
            <a:r>
              <a:rPr lang="ro-RO" sz="2000" b="1" smtClean="0">
                <a:solidFill>
                  <a:srgbClr val="AACECD"/>
                </a:solidFill>
                <a:effectLst>
                  <a:glow rad="127000">
                    <a:srgbClr val="3F3046"/>
                  </a:glow>
                </a:effectLst>
              </a:rPr>
              <a:t>ÎNGERUL </a:t>
            </a:r>
            <a:r>
              <a:rPr lang="ro-RO" sz="2000" b="1">
                <a:solidFill>
                  <a:srgbClr val="AACECD"/>
                </a:solidFill>
                <a:effectLst>
                  <a:glow rad="127000">
                    <a:srgbClr val="3F3046"/>
                  </a:glow>
                </a:effectLst>
              </a:rPr>
              <a:t>CARE </a:t>
            </a:r>
            <a:r>
              <a:rPr lang="ro-RO" sz="2000" b="1">
                <a:solidFill>
                  <a:srgbClr val="AACECD"/>
                </a:solidFill>
                <a:effectLst>
                  <a:glow rad="127000">
                    <a:srgbClr val="3F3046"/>
                  </a:glow>
                </a:effectLst>
              </a:rPr>
              <a:t>LUMINEAZĂ </a:t>
            </a:r>
            <a:r>
              <a:rPr lang="ro-RO" sz="2000" b="1" smtClean="0">
                <a:solidFill>
                  <a:srgbClr val="AACECD"/>
                </a:solidFill>
                <a:effectLst>
                  <a:glow rad="127000">
                    <a:srgbClr val="3F3046"/>
                  </a:glow>
                </a:effectLst>
              </a:rPr>
              <a:t>PĂMÂNTUL</a:t>
            </a:r>
            <a:r>
              <a:rPr lang="ro-RO" sz="2000" b="1" smtClean="0">
                <a:solidFill>
                  <a:srgbClr val="AACECD"/>
                </a:solidFill>
                <a:effectLst>
                  <a:glow rad="127000">
                    <a:srgbClr val="3F3046"/>
                  </a:glow>
                </a:effectLst>
              </a:rPr>
              <a:t>.</a:t>
            </a:r>
          </a:p>
          <a:p>
            <a:pPr marL="800100" lvl="1" indent="-342900">
              <a:buFont typeface="Wingdings" panose="05000000000000000000" pitchFamily="2" charset="2"/>
              <a:buChar char="µ"/>
            </a:pPr>
            <a:r>
              <a:rPr lang="ro-RO" sz="2000" b="1" smtClean="0">
                <a:solidFill>
                  <a:schemeClr val="bg1"/>
                </a:solidFill>
                <a:effectLst>
                  <a:glow rad="127000">
                    <a:srgbClr val="3F3046"/>
                  </a:glow>
                </a:effectLst>
              </a:rPr>
              <a:t>Apocalipsa</a:t>
            </a:r>
            <a:r>
              <a:rPr lang="ro-RO" sz="2000" b="1" smtClean="0">
                <a:solidFill>
                  <a:schemeClr val="bg1"/>
                </a:solidFill>
                <a:effectLst>
                  <a:glow rad="127000">
                    <a:srgbClr val="3F3046"/>
                  </a:glow>
                </a:effectLst>
              </a:rPr>
              <a:t> </a:t>
            </a:r>
            <a:r>
              <a:rPr lang="ro-RO" sz="2000" b="1" smtClean="0">
                <a:solidFill>
                  <a:schemeClr val="bg1"/>
                </a:solidFill>
                <a:effectLst>
                  <a:glow rad="127000">
                    <a:srgbClr val="3F3046"/>
                  </a:glow>
                </a:effectLst>
              </a:rPr>
              <a:t>18:1-5.</a:t>
            </a:r>
            <a:endParaRPr lang="ro-RO" sz="2000" b="1">
              <a:solidFill>
                <a:schemeClr val="bg1"/>
              </a:solidFill>
              <a:effectLst>
                <a:glow rad="127000">
                  <a:srgbClr val="3F3046"/>
                </a:glow>
              </a:effectLst>
            </a:endParaRPr>
          </a:p>
        </p:txBody>
      </p:sp>
      <p:sp>
        <p:nvSpPr>
          <p:cNvPr id="3" name="CuadroTexto 2">
            <a:extLst>
              <a:ext uri="{FF2B5EF4-FFF2-40B4-BE49-F238E27FC236}">
                <a16:creationId xmlns="" xmlns:a16="http://schemas.microsoft.com/office/drawing/2014/main" id="{24F1C214-58B0-4FA4-A30E-1DF8D34AAED9}"/>
              </a:ext>
            </a:extLst>
          </p:cNvPr>
          <p:cNvSpPr txBox="1"/>
          <p:nvPr/>
        </p:nvSpPr>
        <p:spPr>
          <a:xfrm>
            <a:off x="123702" y="56212"/>
            <a:ext cx="4632383" cy="2939266"/>
          </a:xfrm>
          <a:prstGeom prst="rect">
            <a:avLst/>
          </a:prstGeom>
          <a:noFill/>
        </p:spPr>
        <p:txBody>
          <a:bodyPr wrap="square" rtlCol="0">
            <a:spAutoFit/>
          </a:bodyPr>
          <a:lstStyle/>
          <a:p>
            <a:pPr>
              <a:spcBef>
                <a:spcPts val="600"/>
              </a:spcBef>
            </a:pPr>
            <a:r>
              <a:rPr lang="ro-RO" sz="2000" b="1" dirty="0"/>
              <a:t>Prin imagini simbolice, ultima parte a Apocalipsei ne prezintă </a:t>
            </a:r>
            <a:r>
              <a:rPr lang="ro-RO" sz="2000" b="1" dirty="0" smtClean="0"/>
              <a:t>desfăşurarea </a:t>
            </a:r>
            <a:r>
              <a:rPr lang="ro-RO" sz="2000" b="1" dirty="0"/>
              <a:t>ultimelor momente ale </a:t>
            </a:r>
            <a:r>
              <a:rPr lang="ro-RO" sz="2000" b="1" dirty="0" smtClean="0"/>
              <a:t>umanităţii</a:t>
            </a:r>
            <a:r>
              <a:rPr lang="ro-RO" sz="2000" b="1" dirty="0"/>
              <a:t>. </a:t>
            </a:r>
          </a:p>
          <a:p>
            <a:pPr>
              <a:spcBef>
                <a:spcPts val="600"/>
              </a:spcBef>
            </a:pPr>
            <a:r>
              <a:rPr lang="ro-RO" sz="2000" b="1" dirty="0" smtClean="0"/>
              <a:t>Identificarea </a:t>
            </a:r>
            <a:r>
              <a:rPr lang="ro-RO" sz="2000" b="1" dirty="0"/>
              <a:t>acestor simboluri este vitală în identificarea </a:t>
            </a:r>
            <a:r>
              <a:rPr lang="ro-RO" sz="2000" b="1" dirty="0" smtClean="0"/>
              <a:t>activităţii </a:t>
            </a:r>
            <a:r>
              <a:rPr lang="ro-RO" sz="2000" b="1" dirty="0"/>
              <a:t>pe care Satana o va </a:t>
            </a:r>
            <a:r>
              <a:rPr lang="ro-RO" sz="2000" b="1" dirty="0" smtClean="0"/>
              <a:t>desfăşura </a:t>
            </a:r>
            <a:r>
              <a:rPr lang="ro-RO" sz="2000" b="1" dirty="0"/>
              <a:t>pentru a ataca, </a:t>
            </a:r>
            <a:r>
              <a:rPr lang="ro-RO" sz="2000" b="1" dirty="0" smtClean="0"/>
              <a:t>înşela şi </a:t>
            </a:r>
            <a:r>
              <a:rPr lang="ro-RO" sz="2000" b="1" dirty="0"/>
              <a:t>îngreuna lucrarea </a:t>
            </a:r>
            <a:r>
              <a:rPr lang="ro-RO" sz="2000" b="1" dirty="0" smtClean="0"/>
              <a:t>rămăşiţei </a:t>
            </a:r>
            <a:r>
              <a:rPr lang="ro-RO" sz="2000" b="1" dirty="0"/>
              <a:t>responsabile cu răspândirea ultimului mesaj lumii - evanghelia </a:t>
            </a:r>
            <a:r>
              <a:rPr lang="ro-RO" sz="2000" b="1" dirty="0" smtClean="0"/>
              <a:t>veşnică</a:t>
            </a:r>
            <a:r>
              <a:rPr lang="ro-RO" sz="2000" b="1" dirty="0"/>
              <a:t>. </a:t>
            </a:r>
          </a:p>
        </p:txBody>
      </p:sp>
      <p:pic>
        <p:nvPicPr>
          <p:cNvPr id="5" name="Imagen 4">
            <a:extLst>
              <a:ext uri="{FF2B5EF4-FFF2-40B4-BE49-F238E27FC236}">
                <a16:creationId xmlns="" xmlns:a16="http://schemas.microsoft.com/office/drawing/2014/main" id="{389715EE-54C3-4936-955C-4CF838ED0D0A}"/>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748574" y="56212"/>
            <a:ext cx="4271724" cy="3203793"/>
          </a:xfrm>
          <a:prstGeom prst="rect">
            <a:avLst/>
          </a:prstGeom>
          <a:ln>
            <a:noFill/>
          </a:ln>
          <a:effectLst>
            <a:softEdge rad="112500"/>
          </a:effectLst>
        </p:spPr>
      </p:pic>
    </p:spTree>
    <p:extLst>
      <p:ext uri="{BB962C8B-B14F-4D97-AF65-F5344CB8AC3E}">
        <p14:creationId xmlns="" xmlns:p14="http://schemas.microsoft.com/office/powerpoint/2010/main" val="1872249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left)">
                                      <p:cBhvr>
                                        <p:cTn id="33" dur="500"/>
                                        <p:tgtEl>
                                          <p:spTgt spid="2">
                                            <p:txEl>
                                              <p:pRg st="2" end="2"/>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wipe(left)">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wipe(left)">
                                      <p:cBhvr>
                                        <p:cTn id="49" dur="500"/>
                                        <p:tgtEl>
                                          <p:spTgt spid="2">
                                            <p:txEl>
                                              <p:pRg st="6" end="6"/>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wipe(left)">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wipe(left)">
                                      <p:cBhvr>
                                        <p:cTn id="57" dur="500"/>
                                        <p:tgtEl>
                                          <p:spTgt spid="2">
                                            <p:txEl>
                                              <p:pRg st="8" end="8"/>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Effect transition="in" filter="wipe(left)">
                                      <p:cBhvr>
                                        <p:cTn id="6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B1CFAB49-1031-43F6-9D32-5CDB86A72AA1}"/>
              </a:ext>
            </a:extLst>
          </p:cNvPr>
          <p:cNvSpPr/>
          <p:nvPr/>
        </p:nvSpPr>
        <p:spPr>
          <a:xfrm>
            <a:off x="8626" y="0"/>
            <a:ext cx="9135374" cy="769441"/>
          </a:xfrm>
          <a:prstGeom prst="rect">
            <a:avLst/>
          </a:prstGeom>
        </p:spPr>
        <p:txBody>
          <a:bodyPr wrap="square">
            <a:spAutoFit/>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FIARA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IEŞITĂ </a:t>
            </a: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DIN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MARE</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 xmlns:a16="http://schemas.microsoft.com/office/drawing/2014/main" id="{BC275F38-9CE7-44CC-8E71-3A9A94714806}"/>
              </a:ext>
            </a:extLst>
          </p:cNvPr>
          <p:cNvSpPr/>
          <p:nvPr/>
        </p:nvSpPr>
        <p:spPr>
          <a:xfrm>
            <a:off x="611396" y="636772"/>
            <a:ext cx="7921207" cy="923330"/>
          </a:xfrm>
          <a:prstGeom prst="rect">
            <a:avLst/>
          </a:prstGeom>
        </p:spPr>
        <p:txBody>
          <a:bodyPr wrap="square">
            <a:spAutoFit/>
          </a:bodyPr>
          <a:lstStyle/>
          <a:p>
            <a:r>
              <a:rPr lang="ro-RO" b="1" dirty="0" smtClean="0">
                <a:solidFill>
                  <a:schemeClr val="accent5">
                    <a:lumMod val="40000"/>
                    <a:lumOff val="60000"/>
                  </a:schemeClr>
                </a:solidFill>
                <a:latin typeface="Comic Sans MS" panose="030F0702030302020204" pitchFamily="66" charset="0"/>
              </a:rPr>
              <a:t>„Apoi </a:t>
            </a:r>
            <a:r>
              <a:rPr lang="ro-RO" b="1" dirty="0" smtClean="0">
                <a:solidFill>
                  <a:schemeClr val="accent5">
                    <a:lumMod val="40000"/>
                    <a:lumOff val="60000"/>
                  </a:schemeClr>
                </a:solidFill>
                <a:latin typeface="Comic Sans MS" panose="030F0702030302020204" pitchFamily="66" charset="0"/>
              </a:rPr>
              <a:t>am stătut pe nisipul mării. Şi am văzut ridicându-se din mare o fiară cu zece coarne şi şapte capete; pe coarne avea zece cununi împărăteşti, şi pe capete avea nume de hulă.” </a:t>
            </a:r>
            <a:r>
              <a:rPr lang="ro-RO" sz="1600" b="1" dirty="0" smtClean="0">
                <a:solidFill>
                  <a:schemeClr val="accent5">
                    <a:lumMod val="40000"/>
                    <a:lumOff val="60000"/>
                  </a:schemeClr>
                </a:solidFill>
                <a:latin typeface="Comic Sans MS" panose="030F0702030302020204" pitchFamily="66" charset="0"/>
              </a:rPr>
              <a:t>(Apocalipsa 13:1)</a:t>
            </a:r>
            <a:endParaRPr lang="ro-RO" sz="1400" b="1" dirty="0">
              <a:solidFill>
                <a:schemeClr val="accent5">
                  <a:lumMod val="40000"/>
                  <a:lumOff val="6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1DB2FF11-B84F-4843-AC87-A592862FD7AB}"/>
              </a:ext>
            </a:extLst>
          </p:cNvPr>
          <p:cNvSpPr txBox="1"/>
          <p:nvPr/>
        </p:nvSpPr>
        <p:spPr>
          <a:xfrm>
            <a:off x="-1" y="1560102"/>
            <a:ext cx="9143999" cy="400110"/>
          </a:xfrm>
          <a:prstGeom prst="rect">
            <a:avLst/>
          </a:prstGeom>
          <a:noFill/>
        </p:spPr>
        <p:txBody>
          <a:bodyPr wrap="square" rtlCol="0">
            <a:spAutoFit/>
          </a:bodyPr>
          <a:lstStyle/>
          <a:p>
            <a:pPr>
              <a:spcBef>
                <a:spcPts val="600"/>
              </a:spcBef>
            </a:pPr>
            <a:r>
              <a:rPr lang="ro-RO" sz="2000" b="1" dirty="0" smtClean="0">
                <a:solidFill>
                  <a:schemeClr val="bg1"/>
                </a:solidFill>
              </a:rPr>
              <a:t>Putem </a:t>
            </a:r>
            <a:r>
              <a:rPr lang="ro-RO" sz="2000" b="1" dirty="0">
                <a:solidFill>
                  <a:schemeClr val="bg1"/>
                </a:solidFill>
              </a:rPr>
              <a:t>identifica această fiară, comparând-o cu </a:t>
            </a:r>
            <a:r>
              <a:rPr lang="ro-RO" sz="2000" b="1" dirty="0" smtClean="0">
                <a:solidFill>
                  <a:schemeClr val="bg1"/>
                </a:solidFill>
              </a:rPr>
              <a:t>„cornul </a:t>
            </a:r>
            <a:r>
              <a:rPr lang="ro-RO" sz="2000" b="1" dirty="0">
                <a:solidFill>
                  <a:schemeClr val="bg1"/>
                </a:solidFill>
              </a:rPr>
              <a:t>cel </a:t>
            </a:r>
            <a:r>
              <a:rPr lang="ro-RO" sz="2000" b="1" dirty="0" smtClean="0">
                <a:solidFill>
                  <a:schemeClr val="bg1"/>
                </a:solidFill>
              </a:rPr>
              <a:t>mic” din Daniel.</a:t>
            </a:r>
            <a:endParaRPr lang="ro-RO" sz="2000" b="1" dirty="0">
              <a:solidFill>
                <a:schemeClr val="bg1"/>
              </a:solidFill>
            </a:endParaRPr>
          </a:p>
        </p:txBody>
      </p:sp>
      <p:graphicFrame>
        <p:nvGraphicFramePr>
          <p:cNvPr id="6" name="Diagrama 5">
            <a:extLst>
              <a:ext uri="{FF2B5EF4-FFF2-40B4-BE49-F238E27FC236}">
                <a16:creationId xmlns="" xmlns:a16="http://schemas.microsoft.com/office/drawing/2014/main" id="{A140E48B-E43F-4935-AD21-8E88CF7AC853}"/>
              </a:ext>
            </a:extLst>
          </p:cNvPr>
          <p:cNvGraphicFramePr/>
          <p:nvPr>
            <p:extLst>
              <p:ext uri="{D42A27DB-BD31-4B8C-83A1-F6EECF244321}">
                <p14:modId xmlns="" xmlns:p14="http://schemas.microsoft.com/office/powerpoint/2010/main" val="793077114"/>
              </p:ext>
            </p:extLst>
          </p:nvPr>
        </p:nvGraphicFramePr>
        <p:xfrm>
          <a:off x="86264" y="2190263"/>
          <a:ext cx="8928340" cy="3529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 xmlns:a16="http://schemas.microsoft.com/office/drawing/2014/main" id="{1A40C14C-DC92-45D5-A8A8-7FF654796956}"/>
              </a:ext>
            </a:extLst>
          </p:cNvPr>
          <p:cNvSpPr txBox="1"/>
          <p:nvPr/>
        </p:nvSpPr>
        <p:spPr>
          <a:xfrm>
            <a:off x="-1" y="5949493"/>
            <a:ext cx="914400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rIns="36000" rtlCol="0">
            <a:spAutoFit/>
          </a:bodyPr>
          <a:lstStyle/>
          <a:p>
            <a:pPr>
              <a:spcBef>
                <a:spcPts val="600"/>
              </a:spcBef>
            </a:pPr>
            <a:r>
              <a:rPr lang="ro-RO" sz="2000" b="1" dirty="0"/>
              <a:t>Singura </a:t>
            </a:r>
            <a:r>
              <a:rPr lang="ro-RO" sz="2000" b="1" dirty="0" smtClean="0"/>
              <a:t>instituţie </a:t>
            </a:r>
            <a:r>
              <a:rPr lang="ro-RO" sz="2000" b="1" dirty="0"/>
              <a:t>care </a:t>
            </a:r>
            <a:r>
              <a:rPr lang="ro-RO" sz="2000" b="1" dirty="0" smtClean="0"/>
              <a:t>îndeplineşte </a:t>
            </a:r>
            <a:r>
              <a:rPr lang="ro-RO" sz="2000" b="1" dirty="0"/>
              <a:t>toate aceste </a:t>
            </a:r>
            <a:r>
              <a:rPr lang="ro-RO" sz="2000" b="1" dirty="0" smtClean="0"/>
              <a:t>cerinţe </a:t>
            </a:r>
            <a:r>
              <a:rPr lang="ro-RO" sz="2000" b="1" dirty="0"/>
              <a:t>este papalitatea, </a:t>
            </a:r>
            <a:r>
              <a:rPr lang="ro-RO" sz="2000" b="1" dirty="0" err="1" smtClean="0"/>
              <a:t>moşteni-toarea</a:t>
            </a:r>
            <a:r>
              <a:rPr lang="ro-RO" sz="2000" b="1" dirty="0" smtClean="0"/>
              <a:t> </a:t>
            </a:r>
            <a:r>
              <a:rPr lang="ro-RO" sz="2000" b="1" dirty="0"/>
              <a:t>imperiului roman, </a:t>
            </a:r>
            <a:r>
              <a:rPr lang="ro-RO" sz="2000" b="1" dirty="0" smtClean="0"/>
              <a:t>şi </a:t>
            </a:r>
            <a:r>
              <a:rPr lang="ro-RO" sz="2000" b="1" dirty="0"/>
              <a:t>care a avut o hegemonie de </a:t>
            </a:r>
            <a:r>
              <a:rPr lang="ro-RO" sz="2000" b="1" dirty="0" smtClean="0"/>
              <a:t>1.260 de ani (42 luni, 3 ½ ani).</a:t>
            </a:r>
            <a:endParaRPr lang="ro-RO" sz="2000" b="1" dirty="0"/>
          </a:p>
        </p:txBody>
      </p:sp>
    </p:spTree>
    <p:extLst>
      <p:ext uri="{BB962C8B-B14F-4D97-AF65-F5344CB8AC3E}">
        <p14:creationId xmlns="" xmlns:p14="http://schemas.microsoft.com/office/powerpoint/2010/main" val="13275227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graphicEl>
                                              <a:dgm id="{210D5CE3-A30A-48B2-B96C-5376D2847EA3}"/>
                                            </p:graphicEl>
                                          </p:spTgt>
                                        </p:tgtEl>
                                        <p:attrNameLst>
                                          <p:attrName>style.visibility</p:attrName>
                                        </p:attrNameLst>
                                      </p:cBhvr>
                                      <p:to>
                                        <p:strVal val="visible"/>
                                      </p:to>
                                    </p:set>
                                    <p:animEffect transition="in" filter="fade">
                                      <p:cBhvr>
                                        <p:cTn id="28" dur="1000"/>
                                        <p:tgtEl>
                                          <p:spTgt spid="6">
                                            <p:graphicEl>
                                              <a:dgm id="{210D5CE3-A30A-48B2-B96C-5376D2847EA3}"/>
                                            </p:graphicEl>
                                          </p:spTgt>
                                        </p:tgtEl>
                                      </p:cBhvr>
                                    </p:animEffect>
                                    <p:anim calcmode="lin" valueType="num">
                                      <p:cBhvr>
                                        <p:cTn id="29" dur="1000" fill="hold"/>
                                        <p:tgtEl>
                                          <p:spTgt spid="6">
                                            <p:graphicEl>
                                              <a:dgm id="{210D5CE3-A30A-48B2-B96C-5376D2847EA3}"/>
                                            </p:graphicEl>
                                          </p:spTgt>
                                        </p:tgtEl>
                                        <p:attrNameLst>
                                          <p:attrName>ppt_x</p:attrName>
                                        </p:attrNameLst>
                                      </p:cBhvr>
                                      <p:tavLst>
                                        <p:tav tm="0">
                                          <p:val>
                                            <p:strVal val="#ppt_x"/>
                                          </p:val>
                                        </p:tav>
                                        <p:tav tm="100000">
                                          <p:val>
                                            <p:strVal val="#ppt_x"/>
                                          </p:val>
                                        </p:tav>
                                      </p:tavLst>
                                    </p:anim>
                                    <p:anim calcmode="lin" valueType="num">
                                      <p:cBhvr>
                                        <p:cTn id="30" dur="900" decel="100000" fill="hold"/>
                                        <p:tgtEl>
                                          <p:spTgt spid="6">
                                            <p:graphicEl>
                                              <a:dgm id="{210D5CE3-A30A-48B2-B96C-5376D2847EA3}"/>
                                            </p:graphic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graphicEl>
                                              <a:dgm id="{210D5CE3-A30A-48B2-B96C-5376D2847EA3}"/>
                                            </p:graphic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graphicEl>
                                              <a:dgm id="{EFCDEE14-D73F-4110-8180-E73211392185}"/>
                                            </p:graphicEl>
                                          </p:spTgt>
                                        </p:tgtEl>
                                        <p:attrNameLst>
                                          <p:attrName>style.visibility</p:attrName>
                                        </p:attrNameLst>
                                      </p:cBhvr>
                                      <p:to>
                                        <p:strVal val="visible"/>
                                      </p:to>
                                    </p:set>
                                    <p:animEffect transition="in" filter="fade">
                                      <p:cBhvr>
                                        <p:cTn id="34" dur="1000"/>
                                        <p:tgtEl>
                                          <p:spTgt spid="6">
                                            <p:graphicEl>
                                              <a:dgm id="{EFCDEE14-D73F-4110-8180-E73211392185}"/>
                                            </p:graphicEl>
                                          </p:spTgt>
                                        </p:tgtEl>
                                      </p:cBhvr>
                                    </p:animEffect>
                                    <p:anim calcmode="lin" valueType="num">
                                      <p:cBhvr>
                                        <p:cTn id="35" dur="1000" fill="hold"/>
                                        <p:tgtEl>
                                          <p:spTgt spid="6">
                                            <p:graphicEl>
                                              <a:dgm id="{EFCDEE14-D73F-4110-8180-E73211392185}"/>
                                            </p:graphicEl>
                                          </p:spTgt>
                                        </p:tgtEl>
                                        <p:attrNameLst>
                                          <p:attrName>ppt_x</p:attrName>
                                        </p:attrNameLst>
                                      </p:cBhvr>
                                      <p:tavLst>
                                        <p:tav tm="0">
                                          <p:val>
                                            <p:strVal val="#ppt_x"/>
                                          </p:val>
                                        </p:tav>
                                        <p:tav tm="100000">
                                          <p:val>
                                            <p:strVal val="#ppt_x"/>
                                          </p:val>
                                        </p:tav>
                                      </p:tavLst>
                                    </p:anim>
                                    <p:anim calcmode="lin" valueType="num">
                                      <p:cBhvr>
                                        <p:cTn id="36" dur="900" decel="100000" fill="hold"/>
                                        <p:tgtEl>
                                          <p:spTgt spid="6">
                                            <p:graphicEl>
                                              <a:dgm id="{EFCDEE14-D73F-4110-8180-E73211392185}"/>
                                            </p:graphic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graphicEl>
                                              <a:dgm id="{EFCDEE14-D73F-4110-8180-E73211392185}"/>
                                            </p:graphic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graphicEl>
                                              <a:dgm id="{2F31CD8D-4024-407B-88EA-7D94852221E8}"/>
                                            </p:graphicEl>
                                          </p:spTgt>
                                        </p:tgtEl>
                                        <p:attrNameLst>
                                          <p:attrName>style.visibility</p:attrName>
                                        </p:attrNameLst>
                                      </p:cBhvr>
                                      <p:to>
                                        <p:strVal val="visible"/>
                                      </p:to>
                                    </p:set>
                                    <p:animEffect transition="in" filter="fade">
                                      <p:cBhvr>
                                        <p:cTn id="40" dur="1000"/>
                                        <p:tgtEl>
                                          <p:spTgt spid="6">
                                            <p:graphicEl>
                                              <a:dgm id="{2F31CD8D-4024-407B-88EA-7D94852221E8}"/>
                                            </p:graphicEl>
                                          </p:spTgt>
                                        </p:tgtEl>
                                      </p:cBhvr>
                                    </p:animEffect>
                                    <p:anim calcmode="lin" valueType="num">
                                      <p:cBhvr>
                                        <p:cTn id="41" dur="1000" fill="hold"/>
                                        <p:tgtEl>
                                          <p:spTgt spid="6">
                                            <p:graphicEl>
                                              <a:dgm id="{2F31CD8D-4024-407B-88EA-7D94852221E8}"/>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6">
                                            <p:graphicEl>
                                              <a:dgm id="{2F31CD8D-4024-407B-88EA-7D94852221E8}"/>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graphicEl>
                                              <a:dgm id="{2F31CD8D-4024-407B-88EA-7D94852221E8}"/>
                                            </p:graphic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6">
                                            <p:graphicEl>
                                              <a:dgm id="{98FB960D-8575-44BE-BA65-75E357192BD6}"/>
                                            </p:graphicEl>
                                          </p:spTgt>
                                        </p:tgtEl>
                                        <p:attrNameLst>
                                          <p:attrName>style.visibility</p:attrName>
                                        </p:attrNameLst>
                                      </p:cBhvr>
                                      <p:to>
                                        <p:strVal val="visible"/>
                                      </p:to>
                                    </p:set>
                                    <p:animEffect transition="in" filter="fade">
                                      <p:cBhvr>
                                        <p:cTn id="48" dur="1000"/>
                                        <p:tgtEl>
                                          <p:spTgt spid="6">
                                            <p:graphicEl>
                                              <a:dgm id="{98FB960D-8575-44BE-BA65-75E357192BD6}"/>
                                            </p:graphicEl>
                                          </p:spTgt>
                                        </p:tgtEl>
                                      </p:cBhvr>
                                    </p:animEffect>
                                    <p:anim calcmode="lin" valueType="num">
                                      <p:cBhvr>
                                        <p:cTn id="49" dur="1000" fill="hold"/>
                                        <p:tgtEl>
                                          <p:spTgt spid="6">
                                            <p:graphicEl>
                                              <a:dgm id="{98FB960D-8575-44BE-BA65-75E357192BD6}"/>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6">
                                            <p:graphicEl>
                                              <a:dgm id="{98FB960D-8575-44BE-BA65-75E357192BD6}"/>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
                                            <p:graphicEl>
                                              <a:dgm id="{98FB960D-8575-44BE-BA65-75E357192BD6}"/>
                                            </p:graphic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6">
                                            <p:graphicEl>
                                              <a:dgm id="{1138876A-A9D3-40EC-8DBF-4E62FF3D79C4}"/>
                                            </p:graphicEl>
                                          </p:spTgt>
                                        </p:tgtEl>
                                        <p:attrNameLst>
                                          <p:attrName>style.visibility</p:attrName>
                                        </p:attrNameLst>
                                      </p:cBhvr>
                                      <p:to>
                                        <p:strVal val="visible"/>
                                      </p:to>
                                    </p:set>
                                    <p:animEffect transition="in" filter="fade">
                                      <p:cBhvr>
                                        <p:cTn id="54" dur="1000"/>
                                        <p:tgtEl>
                                          <p:spTgt spid="6">
                                            <p:graphicEl>
                                              <a:dgm id="{1138876A-A9D3-40EC-8DBF-4E62FF3D79C4}"/>
                                            </p:graphicEl>
                                          </p:spTgt>
                                        </p:tgtEl>
                                      </p:cBhvr>
                                    </p:animEffect>
                                    <p:anim calcmode="lin" valueType="num">
                                      <p:cBhvr>
                                        <p:cTn id="55" dur="1000" fill="hold"/>
                                        <p:tgtEl>
                                          <p:spTgt spid="6">
                                            <p:graphicEl>
                                              <a:dgm id="{1138876A-A9D3-40EC-8DBF-4E62FF3D79C4}"/>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6">
                                            <p:graphicEl>
                                              <a:dgm id="{1138876A-A9D3-40EC-8DBF-4E62FF3D79C4}"/>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
                                            <p:graphicEl>
                                              <a:dgm id="{1138876A-A9D3-40EC-8DBF-4E62FF3D79C4}"/>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6">
                                            <p:graphicEl>
                                              <a:dgm id="{4FE9B808-0212-41BE-AEF3-375C2891A9A1}"/>
                                            </p:graphicEl>
                                          </p:spTgt>
                                        </p:tgtEl>
                                        <p:attrNameLst>
                                          <p:attrName>style.visibility</p:attrName>
                                        </p:attrNameLst>
                                      </p:cBhvr>
                                      <p:to>
                                        <p:strVal val="visible"/>
                                      </p:to>
                                    </p:set>
                                    <p:animEffect transition="in" filter="fade">
                                      <p:cBhvr>
                                        <p:cTn id="60" dur="1000"/>
                                        <p:tgtEl>
                                          <p:spTgt spid="6">
                                            <p:graphicEl>
                                              <a:dgm id="{4FE9B808-0212-41BE-AEF3-375C2891A9A1}"/>
                                            </p:graphicEl>
                                          </p:spTgt>
                                        </p:tgtEl>
                                      </p:cBhvr>
                                    </p:animEffect>
                                    <p:anim calcmode="lin" valueType="num">
                                      <p:cBhvr>
                                        <p:cTn id="61" dur="1000" fill="hold"/>
                                        <p:tgtEl>
                                          <p:spTgt spid="6">
                                            <p:graphicEl>
                                              <a:dgm id="{4FE9B808-0212-41BE-AEF3-375C2891A9A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6">
                                            <p:graphicEl>
                                              <a:dgm id="{4FE9B808-0212-41BE-AEF3-375C2891A9A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graphicEl>
                                              <a:dgm id="{4FE9B808-0212-41BE-AEF3-375C2891A9A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1000" fill="hold"/>
                                        <p:tgtEl>
                                          <p:spTgt spid="5"/>
                                        </p:tgtEl>
                                        <p:attrNameLst>
                                          <p:attrName>ppt_w</p:attrName>
                                        </p:attrNameLst>
                                      </p:cBhvr>
                                      <p:tavLst>
                                        <p:tav tm="0">
                                          <p:val>
                                            <p:fltVal val="0"/>
                                          </p:val>
                                        </p:tav>
                                        <p:tav tm="100000">
                                          <p:val>
                                            <p:strVal val="#ppt_w"/>
                                          </p:val>
                                        </p:tav>
                                      </p:tavLst>
                                    </p:anim>
                                    <p:anim calcmode="lin" valueType="num">
                                      <p:cBhvr>
                                        <p:cTn id="69" dur="1000" fill="hold"/>
                                        <p:tgtEl>
                                          <p:spTgt spid="5"/>
                                        </p:tgtEl>
                                        <p:attrNameLst>
                                          <p:attrName>ppt_h</p:attrName>
                                        </p:attrNameLst>
                                      </p:cBhvr>
                                      <p:tavLst>
                                        <p:tav tm="0">
                                          <p:val>
                                            <p:fltVal val="0"/>
                                          </p:val>
                                        </p:tav>
                                        <p:tav tm="100000">
                                          <p:val>
                                            <p:strVal val="#ppt_h"/>
                                          </p:val>
                                        </p:tav>
                                      </p:tavLst>
                                    </p:anim>
                                    <p:anim calcmode="lin" valueType="num">
                                      <p:cBhvr>
                                        <p:cTn id="7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uiExpand="1">
        <p:bldSub>
          <a:bldDgm bld="one"/>
        </p:bldSub>
      </p:bldGraphic>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 xmlns:p14="http://schemas.microsoft.com/office/powerpoint/2010/main" val="857913336"/>
              </p:ext>
            </p:extLst>
          </p:nvPr>
        </p:nvGraphicFramePr>
        <p:xfrm>
          <a:off x="0" y="79380"/>
          <a:ext cx="9144000" cy="66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01299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graphicEl>
                                              <a:dgm id="{30605B67-0B60-481A-9482-EE3EE4E7A3A2}"/>
                                            </p:graphicEl>
                                          </p:spTgt>
                                        </p:tgtEl>
                                        <p:attrNameLst>
                                          <p:attrName>style.visibility</p:attrName>
                                        </p:attrNameLst>
                                      </p:cBhvr>
                                      <p:to>
                                        <p:strVal val="visible"/>
                                      </p:to>
                                    </p:set>
                                    <p:animEffect transition="in" filter="fade">
                                      <p:cBhvr>
                                        <p:cTn id="7" dur="800" decel="100000"/>
                                        <p:tgtEl>
                                          <p:spTgt spid="8">
                                            <p:graphicEl>
                                              <a:dgm id="{30605B67-0B60-481A-9482-EE3EE4E7A3A2}"/>
                                            </p:graphicEl>
                                          </p:spTgt>
                                        </p:tgtEl>
                                      </p:cBhvr>
                                    </p:animEffect>
                                    <p:anim calcmode="lin" valueType="num">
                                      <p:cBhvr>
                                        <p:cTn id="8" dur="800" decel="100000" fill="hold"/>
                                        <p:tgtEl>
                                          <p:spTgt spid="8">
                                            <p:graphicEl>
                                              <a:dgm id="{30605B67-0B60-481A-9482-EE3EE4E7A3A2}"/>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graphicEl>
                                              <a:dgm id="{30605B67-0B60-481A-9482-EE3EE4E7A3A2}"/>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graphicEl>
                                              <a:dgm id="{30605B67-0B60-481A-9482-EE3EE4E7A3A2}"/>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graphicEl>
                                              <a:dgm id="{30605B67-0B60-481A-9482-EE3EE4E7A3A2}"/>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graphicEl>
                                              <a:dgm id="{30605B67-0B60-481A-9482-EE3EE4E7A3A2}"/>
                                            </p:graphic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graphicEl>
                                              <a:dgm id="{6EFCDBC8-5E13-49A5-B9A9-06CCAF538F23}"/>
                                            </p:graphicEl>
                                          </p:spTgt>
                                        </p:tgtEl>
                                        <p:attrNameLst>
                                          <p:attrName>style.visibility</p:attrName>
                                        </p:attrNameLst>
                                      </p:cBhvr>
                                      <p:to>
                                        <p:strVal val="visible"/>
                                      </p:to>
                                    </p:set>
                                    <p:animEffect transition="in" filter="fade">
                                      <p:cBhvr>
                                        <p:cTn id="15" dur="800" decel="100000"/>
                                        <p:tgtEl>
                                          <p:spTgt spid="8">
                                            <p:graphicEl>
                                              <a:dgm id="{6EFCDBC8-5E13-49A5-B9A9-06CCAF538F23}"/>
                                            </p:graphicEl>
                                          </p:spTgt>
                                        </p:tgtEl>
                                      </p:cBhvr>
                                    </p:animEffect>
                                    <p:anim calcmode="lin" valueType="num">
                                      <p:cBhvr>
                                        <p:cTn id="16" dur="800" decel="100000" fill="hold"/>
                                        <p:tgtEl>
                                          <p:spTgt spid="8">
                                            <p:graphicEl>
                                              <a:dgm id="{6EFCDBC8-5E13-49A5-B9A9-06CCAF538F23}"/>
                                            </p:graphicEl>
                                          </p:spTgt>
                                        </p:tgtEl>
                                        <p:attrNameLst>
                                          <p:attrName>style.rotation</p:attrName>
                                        </p:attrNameLst>
                                      </p:cBhvr>
                                      <p:tavLst>
                                        <p:tav tm="0">
                                          <p:val>
                                            <p:fltVal val="-90"/>
                                          </p:val>
                                        </p:tav>
                                        <p:tav tm="100000">
                                          <p:val>
                                            <p:fltVal val="0"/>
                                          </p:val>
                                        </p:tav>
                                      </p:tavLst>
                                    </p:anim>
                                    <p:anim calcmode="lin" valueType="num">
                                      <p:cBhvr>
                                        <p:cTn id="17" dur="800" decel="100000" fill="hold"/>
                                        <p:tgtEl>
                                          <p:spTgt spid="8">
                                            <p:graphicEl>
                                              <a:dgm id="{6EFCDBC8-5E13-49A5-B9A9-06CCAF538F23}"/>
                                            </p:graphic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8">
                                            <p:graphicEl>
                                              <a:dgm id="{6EFCDBC8-5E13-49A5-B9A9-06CCAF538F23}"/>
                                            </p:graphic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graphicEl>
                                              <a:dgm id="{6EFCDBC8-5E13-49A5-B9A9-06CCAF538F23}"/>
                                            </p:graphic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graphicEl>
                                              <a:dgm id="{6EFCDBC8-5E13-49A5-B9A9-06CCAF538F23}"/>
                                            </p:graphic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8">
                                            <p:graphicEl>
                                              <a:dgm id="{334D332C-C371-43FF-B6D7-FDCA5DB3224C}"/>
                                            </p:graphicEl>
                                          </p:spTgt>
                                        </p:tgtEl>
                                        <p:attrNameLst>
                                          <p:attrName>style.visibility</p:attrName>
                                        </p:attrNameLst>
                                      </p:cBhvr>
                                      <p:to>
                                        <p:strVal val="visible"/>
                                      </p:to>
                                    </p:set>
                                    <p:animEffect transition="in" filter="fade">
                                      <p:cBhvr>
                                        <p:cTn id="25" dur="800" decel="100000"/>
                                        <p:tgtEl>
                                          <p:spTgt spid="8">
                                            <p:graphicEl>
                                              <a:dgm id="{334D332C-C371-43FF-B6D7-FDCA5DB3224C}"/>
                                            </p:graphicEl>
                                          </p:spTgt>
                                        </p:tgtEl>
                                      </p:cBhvr>
                                    </p:animEffect>
                                    <p:anim calcmode="lin" valueType="num">
                                      <p:cBhvr>
                                        <p:cTn id="26" dur="800" decel="100000" fill="hold"/>
                                        <p:tgtEl>
                                          <p:spTgt spid="8">
                                            <p:graphicEl>
                                              <a:dgm id="{334D332C-C371-43FF-B6D7-FDCA5DB3224C}"/>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8">
                                            <p:graphicEl>
                                              <a:dgm id="{334D332C-C371-43FF-B6D7-FDCA5DB3224C}"/>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8">
                                            <p:graphicEl>
                                              <a:dgm id="{334D332C-C371-43FF-B6D7-FDCA5DB3224C}"/>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graphicEl>
                                              <a:dgm id="{334D332C-C371-43FF-B6D7-FDCA5DB3224C}"/>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graphicEl>
                                              <a:dgm id="{334D332C-C371-43FF-B6D7-FDCA5DB3224C}"/>
                                            </p:graphicEl>
                                          </p:spTgt>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8">
                                            <p:graphicEl>
                                              <a:dgm id="{006D23CB-5B6F-4CF9-AE12-0219BD15A11F}"/>
                                            </p:graphicEl>
                                          </p:spTgt>
                                        </p:tgtEl>
                                        <p:attrNameLst>
                                          <p:attrName>style.visibility</p:attrName>
                                        </p:attrNameLst>
                                      </p:cBhvr>
                                      <p:to>
                                        <p:strVal val="visible"/>
                                      </p:to>
                                    </p:set>
                                    <p:animEffect transition="in" filter="fade">
                                      <p:cBhvr>
                                        <p:cTn id="33" dur="800" decel="100000"/>
                                        <p:tgtEl>
                                          <p:spTgt spid="8">
                                            <p:graphicEl>
                                              <a:dgm id="{006D23CB-5B6F-4CF9-AE12-0219BD15A11F}"/>
                                            </p:graphicEl>
                                          </p:spTgt>
                                        </p:tgtEl>
                                      </p:cBhvr>
                                    </p:animEffect>
                                    <p:anim calcmode="lin" valueType="num">
                                      <p:cBhvr>
                                        <p:cTn id="34" dur="800" decel="100000" fill="hold"/>
                                        <p:tgtEl>
                                          <p:spTgt spid="8">
                                            <p:graphicEl>
                                              <a:dgm id="{006D23CB-5B6F-4CF9-AE12-0219BD15A11F}"/>
                                            </p:graphicEl>
                                          </p:spTgt>
                                        </p:tgtEl>
                                        <p:attrNameLst>
                                          <p:attrName>style.rotation</p:attrName>
                                        </p:attrNameLst>
                                      </p:cBhvr>
                                      <p:tavLst>
                                        <p:tav tm="0">
                                          <p:val>
                                            <p:fltVal val="-90"/>
                                          </p:val>
                                        </p:tav>
                                        <p:tav tm="100000">
                                          <p:val>
                                            <p:fltVal val="0"/>
                                          </p:val>
                                        </p:tav>
                                      </p:tavLst>
                                    </p:anim>
                                    <p:anim calcmode="lin" valueType="num">
                                      <p:cBhvr>
                                        <p:cTn id="35" dur="800" decel="100000" fill="hold"/>
                                        <p:tgtEl>
                                          <p:spTgt spid="8">
                                            <p:graphicEl>
                                              <a:dgm id="{006D23CB-5B6F-4CF9-AE12-0219BD15A11F}"/>
                                            </p:graphic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8">
                                            <p:graphicEl>
                                              <a:dgm id="{006D23CB-5B6F-4CF9-AE12-0219BD15A11F}"/>
                                            </p:graphic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graphicEl>
                                              <a:dgm id="{006D23CB-5B6F-4CF9-AE12-0219BD15A11F}"/>
                                            </p:graphic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graphicEl>
                                              <a:dgm id="{006D23CB-5B6F-4CF9-AE12-0219BD15A11F}"/>
                                            </p:graphic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8">
                                            <p:graphicEl>
                                              <a:dgm id="{F25C0086-360E-490E-A558-1AD55DD0ED2F}"/>
                                            </p:graphicEl>
                                          </p:spTgt>
                                        </p:tgtEl>
                                        <p:attrNameLst>
                                          <p:attrName>style.visibility</p:attrName>
                                        </p:attrNameLst>
                                      </p:cBhvr>
                                      <p:to>
                                        <p:strVal val="visible"/>
                                      </p:to>
                                    </p:set>
                                    <p:animEffect transition="in" filter="fade">
                                      <p:cBhvr>
                                        <p:cTn id="43" dur="800" decel="100000"/>
                                        <p:tgtEl>
                                          <p:spTgt spid="8">
                                            <p:graphicEl>
                                              <a:dgm id="{F25C0086-360E-490E-A558-1AD55DD0ED2F}"/>
                                            </p:graphicEl>
                                          </p:spTgt>
                                        </p:tgtEl>
                                      </p:cBhvr>
                                    </p:animEffect>
                                    <p:anim calcmode="lin" valueType="num">
                                      <p:cBhvr>
                                        <p:cTn id="44" dur="800" decel="100000" fill="hold"/>
                                        <p:tgtEl>
                                          <p:spTgt spid="8">
                                            <p:graphicEl>
                                              <a:dgm id="{F25C0086-360E-490E-A558-1AD55DD0ED2F}"/>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8">
                                            <p:graphicEl>
                                              <a:dgm id="{F25C0086-360E-490E-A558-1AD55DD0ED2F}"/>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8">
                                            <p:graphicEl>
                                              <a:dgm id="{F25C0086-360E-490E-A558-1AD55DD0ED2F}"/>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graphicEl>
                                              <a:dgm id="{F25C0086-360E-490E-A558-1AD55DD0ED2F}"/>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graphicEl>
                                              <a:dgm id="{F25C0086-360E-490E-A558-1AD55DD0ED2F}"/>
                                            </p:graphicEl>
                                          </p:spTgt>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8">
                                            <p:graphicEl>
                                              <a:dgm id="{C308851E-9A41-4DB3-90FB-733A3E636697}"/>
                                            </p:graphicEl>
                                          </p:spTgt>
                                        </p:tgtEl>
                                        <p:attrNameLst>
                                          <p:attrName>style.visibility</p:attrName>
                                        </p:attrNameLst>
                                      </p:cBhvr>
                                      <p:to>
                                        <p:strVal val="visible"/>
                                      </p:to>
                                    </p:set>
                                    <p:animEffect transition="in" filter="fade">
                                      <p:cBhvr>
                                        <p:cTn id="51" dur="800" decel="100000"/>
                                        <p:tgtEl>
                                          <p:spTgt spid="8">
                                            <p:graphicEl>
                                              <a:dgm id="{C308851E-9A41-4DB3-90FB-733A3E636697}"/>
                                            </p:graphicEl>
                                          </p:spTgt>
                                        </p:tgtEl>
                                      </p:cBhvr>
                                    </p:animEffect>
                                    <p:anim calcmode="lin" valueType="num">
                                      <p:cBhvr>
                                        <p:cTn id="52" dur="800" decel="100000" fill="hold"/>
                                        <p:tgtEl>
                                          <p:spTgt spid="8">
                                            <p:graphicEl>
                                              <a:dgm id="{C308851E-9A41-4DB3-90FB-733A3E636697}"/>
                                            </p:graphicEl>
                                          </p:spTgt>
                                        </p:tgtEl>
                                        <p:attrNameLst>
                                          <p:attrName>style.rotation</p:attrName>
                                        </p:attrNameLst>
                                      </p:cBhvr>
                                      <p:tavLst>
                                        <p:tav tm="0">
                                          <p:val>
                                            <p:fltVal val="-90"/>
                                          </p:val>
                                        </p:tav>
                                        <p:tav tm="100000">
                                          <p:val>
                                            <p:fltVal val="0"/>
                                          </p:val>
                                        </p:tav>
                                      </p:tavLst>
                                    </p:anim>
                                    <p:anim calcmode="lin" valueType="num">
                                      <p:cBhvr>
                                        <p:cTn id="53" dur="800" decel="100000" fill="hold"/>
                                        <p:tgtEl>
                                          <p:spTgt spid="8">
                                            <p:graphicEl>
                                              <a:dgm id="{C308851E-9A41-4DB3-90FB-733A3E636697}"/>
                                            </p:graphic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8">
                                            <p:graphicEl>
                                              <a:dgm id="{C308851E-9A41-4DB3-90FB-733A3E636697}"/>
                                            </p:graphic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8">
                                            <p:graphicEl>
                                              <a:dgm id="{C308851E-9A41-4DB3-90FB-733A3E636697}"/>
                                            </p:graphic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8">
                                            <p:graphicEl>
                                              <a:dgm id="{C308851E-9A41-4DB3-90FB-733A3E636697}"/>
                                            </p:graphic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8">
                                            <p:graphicEl>
                                              <a:dgm id="{8F80BBFA-031C-49CD-BD11-F76CCA1754C4}"/>
                                            </p:graphicEl>
                                          </p:spTgt>
                                        </p:tgtEl>
                                        <p:attrNameLst>
                                          <p:attrName>style.visibility</p:attrName>
                                        </p:attrNameLst>
                                      </p:cBhvr>
                                      <p:to>
                                        <p:strVal val="visible"/>
                                      </p:to>
                                    </p:set>
                                    <p:animEffect transition="in" filter="fade">
                                      <p:cBhvr>
                                        <p:cTn id="61" dur="800" decel="100000"/>
                                        <p:tgtEl>
                                          <p:spTgt spid="8">
                                            <p:graphicEl>
                                              <a:dgm id="{8F80BBFA-031C-49CD-BD11-F76CCA1754C4}"/>
                                            </p:graphicEl>
                                          </p:spTgt>
                                        </p:tgtEl>
                                      </p:cBhvr>
                                    </p:animEffect>
                                    <p:anim calcmode="lin" valueType="num">
                                      <p:cBhvr>
                                        <p:cTn id="62" dur="800" decel="100000" fill="hold"/>
                                        <p:tgtEl>
                                          <p:spTgt spid="8">
                                            <p:graphicEl>
                                              <a:dgm id="{8F80BBFA-031C-49CD-BD11-F76CCA1754C4}"/>
                                            </p:graphicEl>
                                          </p:spTgt>
                                        </p:tgtEl>
                                        <p:attrNameLst>
                                          <p:attrName>style.rotation</p:attrName>
                                        </p:attrNameLst>
                                      </p:cBhvr>
                                      <p:tavLst>
                                        <p:tav tm="0">
                                          <p:val>
                                            <p:fltVal val="-90"/>
                                          </p:val>
                                        </p:tav>
                                        <p:tav tm="100000">
                                          <p:val>
                                            <p:fltVal val="0"/>
                                          </p:val>
                                        </p:tav>
                                      </p:tavLst>
                                    </p:anim>
                                    <p:anim calcmode="lin" valueType="num">
                                      <p:cBhvr>
                                        <p:cTn id="63" dur="800" decel="100000" fill="hold"/>
                                        <p:tgtEl>
                                          <p:spTgt spid="8">
                                            <p:graphicEl>
                                              <a:dgm id="{8F80BBFA-031C-49CD-BD11-F76CCA1754C4}"/>
                                            </p:graphic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8">
                                            <p:graphicEl>
                                              <a:dgm id="{8F80BBFA-031C-49CD-BD11-F76CCA1754C4}"/>
                                            </p:graphic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8">
                                            <p:graphicEl>
                                              <a:dgm id="{8F80BBFA-031C-49CD-BD11-F76CCA1754C4}"/>
                                            </p:graphic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8">
                                            <p:graphicEl>
                                              <a:dgm id="{8F80BBFA-031C-49CD-BD11-F76CCA1754C4}"/>
                                            </p:graphicEl>
                                          </p:spTgt>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8">
                                            <p:graphicEl>
                                              <a:dgm id="{17DED9C1-CC72-4C6F-B53E-0D6BF48BD694}"/>
                                            </p:graphicEl>
                                          </p:spTgt>
                                        </p:tgtEl>
                                        <p:attrNameLst>
                                          <p:attrName>style.visibility</p:attrName>
                                        </p:attrNameLst>
                                      </p:cBhvr>
                                      <p:to>
                                        <p:strVal val="visible"/>
                                      </p:to>
                                    </p:set>
                                    <p:animEffect transition="in" filter="fade">
                                      <p:cBhvr>
                                        <p:cTn id="69" dur="800" decel="100000"/>
                                        <p:tgtEl>
                                          <p:spTgt spid="8">
                                            <p:graphicEl>
                                              <a:dgm id="{17DED9C1-CC72-4C6F-B53E-0D6BF48BD694}"/>
                                            </p:graphicEl>
                                          </p:spTgt>
                                        </p:tgtEl>
                                      </p:cBhvr>
                                    </p:animEffect>
                                    <p:anim calcmode="lin" valueType="num">
                                      <p:cBhvr>
                                        <p:cTn id="70" dur="800" decel="100000" fill="hold"/>
                                        <p:tgtEl>
                                          <p:spTgt spid="8">
                                            <p:graphicEl>
                                              <a:dgm id="{17DED9C1-CC72-4C6F-B53E-0D6BF48BD694}"/>
                                            </p:graphicEl>
                                          </p:spTgt>
                                        </p:tgtEl>
                                        <p:attrNameLst>
                                          <p:attrName>style.rotation</p:attrName>
                                        </p:attrNameLst>
                                      </p:cBhvr>
                                      <p:tavLst>
                                        <p:tav tm="0">
                                          <p:val>
                                            <p:fltVal val="-90"/>
                                          </p:val>
                                        </p:tav>
                                        <p:tav tm="100000">
                                          <p:val>
                                            <p:fltVal val="0"/>
                                          </p:val>
                                        </p:tav>
                                      </p:tavLst>
                                    </p:anim>
                                    <p:anim calcmode="lin" valueType="num">
                                      <p:cBhvr>
                                        <p:cTn id="71" dur="800" decel="100000" fill="hold"/>
                                        <p:tgtEl>
                                          <p:spTgt spid="8">
                                            <p:graphicEl>
                                              <a:dgm id="{17DED9C1-CC72-4C6F-B53E-0D6BF48BD694}"/>
                                            </p:graphic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8">
                                            <p:graphicEl>
                                              <a:dgm id="{17DED9C1-CC72-4C6F-B53E-0D6BF48BD694}"/>
                                            </p:graphic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8">
                                            <p:graphicEl>
                                              <a:dgm id="{17DED9C1-CC72-4C6F-B53E-0D6BF48BD694}"/>
                                            </p:graphic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8">
                                            <p:graphicEl>
                                              <a:dgm id="{17DED9C1-CC72-4C6F-B53E-0D6BF48BD694}"/>
                                            </p:graphicEl>
                                          </p:spTgt>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8">
                                            <p:graphicEl>
                                              <a:dgm id="{5A1428C8-3792-47AE-9904-03836C143175}"/>
                                            </p:graphicEl>
                                          </p:spTgt>
                                        </p:tgtEl>
                                        <p:attrNameLst>
                                          <p:attrName>style.visibility</p:attrName>
                                        </p:attrNameLst>
                                      </p:cBhvr>
                                      <p:to>
                                        <p:strVal val="visible"/>
                                      </p:to>
                                    </p:set>
                                    <p:animEffect transition="in" filter="fade">
                                      <p:cBhvr>
                                        <p:cTn id="79" dur="800" decel="100000"/>
                                        <p:tgtEl>
                                          <p:spTgt spid="8">
                                            <p:graphicEl>
                                              <a:dgm id="{5A1428C8-3792-47AE-9904-03836C143175}"/>
                                            </p:graphicEl>
                                          </p:spTgt>
                                        </p:tgtEl>
                                      </p:cBhvr>
                                    </p:animEffect>
                                    <p:anim calcmode="lin" valueType="num">
                                      <p:cBhvr>
                                        <p:cTn id="80" dur="800" decel="100000" fill="hold"/>
                                        <p:tgtEl>
                                          <p:spTgt spid="8">
                                            <p:graphicEl>
                                              <a:dgm id="{5A1428C8-3792-47AE-9904-03836C143175}"/>
                                            </p:graphicEl>
                                          </p:spTgt>
                                        </p:tgtEl>
                                        <p:attrNameLst>
                                          <p:attrName>style.rotation</p:attrName>
                                        </p:attrNameLst>
                                      </p:cBhvr>
                                      <p:tavLst>
                                        <p:tav tm="0">
                                          <p:val>
                                            <p:fltVal val="-90"/>
                                          </p:val>
                                        </p:tav>
                                        <p:tav tm="100000">
                                          <p:val>
                                            <p:fltVal val="0"/>
                                          </p:val>
                                        </p:tav>
                                      </p:tavLst>
                                    </p:anim>
                                    <p:anim calcmode="lin" valueType="num">
                                      <p:cBhvr>
                                        <p:cTn id="81" dur="800" decel="100000" fill="hold"/>
                                        <p:tgtEl>
                                          <p:spTgt spid="8">
                                            <p:graphicEl>
                                              <a:dgm id="{5A1428C8-3792-47AE-9904-03836C143175}"/>
                                            </p:graphic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8">
                                            <p:graphicEl>
                                              <a:dgm id="{5A1428C8-3792-47AE-9904-03836C143175}"/>
                                            </p:graphic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8">
                                            <p:graphicEl>
                                              <a:dgm id="{5A1428C8-3792-47AE-9904-03836C143175}"/>
                                            </p:graphic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8">
                                            <p:graphicEl>
                                              <a:dgm id="{5A1428C8-3792-47AE-9904-03836C143175}"/>
                                            </p:graphicEl>
                                          </p:spTgt>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8">
                                            <p:graphicEl>
                                              <a:dgm id="{7E10892C-640E-45FB-BD60-195B3885A937}"/>
                                            </p:graphicEl>
                                          </p:spTgt>
                                        </p:tgtEl>
                                        <p:attrNameLst>
                                          <p:attrName>style.visibility</p:attrName>
                                        </p:attrNameLst>
                                      </p:cBhvr>
                                      <p:to>
                                        <p:strVal val="visible"/>
                                      </p:to>
                                    </p:set>
                                    <p:animEffect transition="in" filter="fade">
                                      <p:cBhvr>
                                        <p:cTn id="87" dur="800" decel="100000"/>
                                        <p:tgtEl>
                                          <p:spTgt spid="8">
                                            <p:graphicEl>
                                              <a:dgm id="{7E10892C-640E-45FB-BD60-195B3885A937}"/>
                                            </p:graphicEl>
                                          </p:spTgt>
                                        </p:tgtEl>
                                      </p:cBhvr>
                                    </p:animEffect>
                                    <p:anim calcmode="lin" valueType="num">
                                      <p:cBhvr>
                                        <p:cTn id="88" dur="800" decel="100000" fill="hold"/>
                                        <p:tgtEl>
                                          <p:spTgt spid="8">
                                            <p:graphicEl>
                                              <a:dgm id="{7E10892C-640E-45FB-BD60-195B3885A937}"/>
                                            </p:graphicEl>
                                          </p:spTgt>
                                        </p:tgtEl>
                                        <p:attrNameLst>
                                          <p:attrName>style.rotation</p:attrName>
                                        </p:attrNameLst>
                                      </p:cBhvr>
                                      <p:tavLst>
                                        <p:tav tm="0">
                                          <p:val>
                                            <p:fltVal val="-90"/>
                                          </p:val>
                                        </p:tav>
                                        <p:tav tm="100000">
                                          <p:val>
                                            <p:fltVal val="0"/>
                                          </p:val>
                                        </p:tav>
                                      </p:tavLst>
                                    </p:anim>
                                    <p:anim calcmode="lin" valueType="num">
                                      <p:cBhvr>
                                        <p:cTn id="89" dur="800" decel="100000" fill="hold"/>
                                        <p:tgtEl>
                                          <p:spTgt spid="8">
                                            <p:graphicEl>
                                              <a:dgm id="{7E10892C-640E-45FB-BD60-195B3885A937}"/>
                                            </p:graphic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8">
                                            <p:graphicEl>
                                              <a:dgm id="{7E10892C-640E-45FB-BD60-195B3885A937}"/>
                                            </p:graphic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8">
                                            <p:graphicEl>
                                              <a:dgm id="{7E10892C-640E-45FB-BD60-195B3885A937}"/>
                                            </p:graphic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8">
                                            <p:graphicEl>
                                              <a:dgm id="{7E10892C-640E-45FB-BD60-195B3885A937}"/>
                                            </p:graphicEl>
                                          </p:spTgt>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8">
                                            <p:graphicEl>
                                              <a:dgm id="{2AE8447B-A198-45B2-878B-1380477AC6A3}"/>
                                            </p:graphicEl>
                                          </p:spTgt>
                                        </p:tgtEl>
                                        <p:attrNameLst>
                                          <p:attrName>style.visibility</p:attrName>
                                        </p:attrNameLst>
                                      </p:cBhvr>
                                      <p:to>
                                        <p:strVal val="visible"/>
                                      </p:to>
                                    </p:set>
                                    <p:animEffect transition="in" filter="fade">
                                      <p:cBhvr>
                                        <p:cTn id="97" dur="800" decel="100000"/>
                                        <p:tgtEl>
                                          <p:spTgt spid="8">
                                            <p:graphicEl>
                                              <a:dgm id="{2AE8447B-A198-45B2-878B-1380477AC6A3}"/>
                                            </p:graphicEl>
                                          </p:spTgt>
                                        </p:tgtEl>
                                      </p:cBhvr>
                                    </p:animEffect>
                                    <p:anim calcmode="lin" valueType="num">
                                      <p:cBhvr>
                                        <p:cTn id="98" dur="800" decel="100000" fill="hold"/>
                                        <p:tgtEl>
                                          <p:spTgt spid="8">
                                            <p:graphicEl>
                                              <a:dgm id="{2AE8447B-A198-45B2-878B-1380477AC6A3}"/>
                                            </p:graphicEl>
                                          </p:spTgt>
                                        </p:tgtEl>
                                        <p:attrNameLst>
                                          <p:attrName>style.rotation</p:attrName>
                                        </p:attrNameLst>
                                      </p:cBhvr>
                                      <p:tavLst>
                                        <p:tav tm="0">
                                          <p:val>
                                            <p:fltVal val="-90"/>
                                          </p:val>
                                        </p:tav>
                                        <p:tav tm="100000">
                                          <p:val>
                                            <p:fltVal val="0"/>
                                          </p:val>
                                        </p:tav>
                                      </p:tavLst>
                                    </p:anim>
                                    <p:anim calcmode="lin" valueType="num">
                                      <p:cBhvr>
                                        <p:cTn id="99" dur="800" decel="100000" fill="hold"/>
                                        <p:tgtEl>
                                          <p:spTgt spid="8">
                                            <p:graphicEl>
                                              <a:dgm id="{2AE8447B-A198-45B2-878B-1380477AC6A3}"/>
                                            </p:graphic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8">
                                            <p:graphicEl>
                                              <a:dgm id="{2AE8447B-A198-45B2-878B-1380477AC6A3}"/>
                                            </p:graphic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8">
                                            <p:graphicEl>
                                              <a:dgm id="{2AE8447B-A198-45B2-878B-1380477AC6A3}"/>
                                            </p:graphic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8">
                                            <p:graphicEl>
                                              <a:dgm id="{2AE8447B-A198-45B2-878B-1380477AC6A3}"/>
                                            </p:graphicEl>
                                          </p:spTgt>
                                        </p:tgtEl>
                                        <p:attrNameLst>
                                          <p:attrName>ppt_y</p:attrName>
                                        </p:attrNameLst>
                                      </p:cBhvr>
                                      <p:tavLst>
                                        <p:tav tm="0">
                                          <p:val>
                                            <p:strVal val="#ppt_y+0.1"/>
                                          </p:val>
                                        </p:tav>
                                        <p:tav tm="100000">
                                          <p:val>
                                            <p:strVal val="#ppt_y"/>
                                          </p:val>
                                        </p:tav>
                                      </p:tavLst>
                                    </p:anim>
                                  </p:childTnLst>
                                </p:cTn>
                              </p:par>
                              <p:par>
                                <p:cTn id="103" presetID="30" presetClass="entr" presetSubtype="0" fill="hold" grpId="0" nodeType="withEffect">
                                  <p:stCondLst>
                                    <p:cond delay="0"/>
                                  </p:stCondLst>
                                  <p:childTnLst>
                                    <p:set>
                                      <p:cBhvr>
                                        <p:cTn id="104" dur="1" fill="hold">
                                          <p:stCondLst>
                                            <p:cond delay="0"/>
                                          </p:stCondLst>
                                        </p:cTn>
                                        <p:tgtEl>
                                          <p:spTgt spid="8">
                                            <p:graphicEl>
                                              <a:dgm id="{993DC637-31ED-4FF0-8DD6-1ED582CF9D80}"/>
                                            </p:graphicEl>
                                          </p:spTgt>
                                        </p:tgtEl>
                                        <p:attrNameLst>
                                          <p:attrName>style.visibility</p:attrName>
                                        </p:attrNameLst>
                                      </p:cBhvr>
                                      <p:to>
                                        <p:strVal val="visible"/>
                                      </p:to>
                                    </p:set>
                                    <p:animEffect transition="in" filter="fade">
                                      <p:cBhvr>
                                        <p:cTn id="105" dur="800" decel="100000"/>
                                        <p:tgtEl>
                                          <p:spTgt spid="8">
                                            <p:graphicEl>
                                              <a:dgm id="{993DC637-31ED-4FF0-8DD6-1ED582CF9D80}"/>
                                            </p:graphicEl>
                                          </p:spTgt>
                                        </p:tgtEl>
                                      </p:cBhvr>
                                    </p:animEffect>
                                    <p:anim calcmode="lin" valueType="num">
                                      <p:cBhvr>
                                        <p:cTn id="106" dur="800" decel="100000" fill="hold"/>
                                        <p:tgtEl>
                                          <p:spTgt spid="8">
                                            <p:graphicEl>
                                              <a:dgm id="{993DC637-31ED-4FF0-8DD6-1ED582CF9D80}"/>
                                            </p:graphicEl>
                                          </p:spTgt>
                                        </p:tgtEl>
                                        <p:attrNameLst>
                                          <p:attrName>style.rotation</p:attrName>
                                        </p:attrNameLst>
                                      </p:cBhvr>
                                      <p:tavLst>
                                        <p:tav tm="0">
                                          <p:val>
                                            <p:fltVal val="-90"/>
                                          </p:val>
                                        </p:tav>
                                        <p:tav tm="100000">
                                          <p:val>
                                            <p:fltVal val="0"/>
                                          </p:val>
                                        </p:tav>
                                      </p:tavLst>
                                    </p:anim>
                                    <p:anim calcmode="lin" valueType="num">
                                      <p:cBhvr>
                                        <p:cTn id="107" dur="800" decel="100000" fill="hold"/>
                                        <p:tgtEl>
                                          <p:spTgt spid="8">
                                            <p:graphicEl>
                                              <a:dgm id="{993DC637-31ED-4FF0-8DD6-1ED582CF9D80}"/>
                                            </p:graphicEl>
                                          </p:spTgt>
                                        </p:tgtEl>
                                        <p:attrNameLst>
                                          <p:attrName>ppt_x</p:attrName>
                                        </p:attrNameLst>
                                      </p:cBhvr>
                                      <p:tavLst>
                                        <p:tav tm="0">
                                          <p:val>
                                            <p:strVal val="#ppt_x+0.4"/>
                                          </p:val>
                                        </p:tav>
                                        <p:tav tm="100000">
                                          <p:val>
                                            <p:strVal val="#ppt_x-0.05"/>
                                          </p:val>
                                        </p:tav>
                                      </p:tavLst>
                                    </p:anim>
                                    <p:anim calcmode="lin" valueType="num">
                                      <p:cBhvr>
                                        <p:cTn id="108" dur="800" decel="100000" fill="hold"/>
                                        <p:tgtEl>
                                          <p:spTgt spid="8">
                                            <p:graphicEl>
                                              <a:dgm id="{993DC637-31ED-4FF0-8DD6-1ED582CF9D80}"/>
                                            </p:graphicEl>
                                          </p:spTgt>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8">
                                            <p:graphicEl>
                                              <a:dgm id="{993DC637-31ED-4FF0-8DD6-1ED582CF9D80}"/>
                                            </p:graphicEl>
                                          </p:spTgt>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8">
                                            <p:graphicEl>
                                              <a:dgm id="{993DC637-31ED-4FF0-8DD6-1ED582CF9D80}"/>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8" name="7 Diagrama"/>
          <p:cNvGraphicFramePr/>
          <p:nvPr>
            <p:extLst/>
          </p:nvPr>
        </p:nvGraphicFramePr>
        <p:xfrm>
          <a:off x="0" y="79380"/>
          <a:ext cx="9144000" cy="66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redondeado">
            <a:extLst>
              <a:ext uri="{FF2B5EF4-FFF2-40B4-BE49-F238E27FC236}">
                <a16:creationId xmlns="" xmlns:a16="http://schemas.microsoft.com/office/drawing/2014/main" id="{1F2AB70A-C6E7-450F-9A55-6A3684B70670}"/>
              </a:ext>
            </a:extLst>
          </p:cNvPr>
          <p:cNvSpPr/>
          <p:nvPr/>
        </p:nvSpPr>
        <p:spPr>
          <a:xfrm>
            <a:off x="0" y="0"/>
            <a:ext cx="9143999" cy="4261449"/>
          </a:xfrm>
          <a:prstGeom prst="roundRect">
            <a:avLst>
              <a:gd name="adj" fmla="val 10000"/>
            </a:avLst>
          </a:prstGeom>
          <a:solidFill>
            <a:srgbClr val="FF0000">
              <a:alpha val="17000"/>
            </a:srgbClr>
          </a:solidFill>
          <a:ln w="920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8000" b="1" i="0" u="none" strike="noStrike" kern="1200" cap="none" spc="0" normalizeH="0" baseline="0" noProof="0" dirty="0" smtClean="0">
                <a:ln w="38100">
                  <a:solidFill>
                    <a:prstClr val="black"/>
                  </a:solidFill>
                </a:ln>
                <a:solidFill>
                  <a:srgbClr val="D16349">
                    <a:lumMod val="20000"/>
                    <a:lumOff val="80000"/>
                  </a:srgbClr>
                </a:solidFill>
                <a:effectLst/>
                <a:uLnTx/>
                <a:uFillTx/>
                <a:latin typeface="Calibri" panose="020F0502020204030204" pitchFamily="34" charset="0"/>
                <a:cs typeface="Calibri" panose="020F0502020204030204" pitchFamily="34" charset="0"/>
              </a:rPr>
              <a:t>1.260 </a:t>
            </a:r>
            <a:r>
              <a:rPr lang="ro-RO" sz="8000" b="1" dirty="0" smtClean="0">
                <a:ln w="38100">
                  <a:solidFill>
                    <a:prstClr val="black"/>
                  </a:solidFill>
                </a:ln>
                <a:solidFill>
                  <a:srgbClr val="D16349">
                    <a:lumMod val="20000"/>
                    <a:lumOff val="80000"/>
                  </a:srgbClr>
                </a:solidFill>
                <a:latin typeface="Calibri" panose="020F0502020204030204" pitchFamily="34" charset="0"/>
                <a:cs typeface="Calibri" panose="020F0502020204030204" pitchFamily="34" charset="0"/>
              </a:rPr>
              <a:t>zile</a:t>
            </a:r>
            <a:r>
              <a:rPr kumimoji="0" lang="ro-RO" sz="8000" b="1" i="0" u="none" strike="noStrike" kern="1200" cap="none" spc="0" normalizeH="0" baseline="0" noProof="0" dirty="0" smtClean="0">
                <a:ln w="38100">
                  <a:solidFill>
                    <a:prstClr val="black"/>
                  </a:solidFill>
                </a:ln>
                <a:solidFill>
                  <a:srgbClr val="D16349">
                    <a:lumMod val="20000"/>
                    <a:lumOff val="80000"/>
                  </a:srgbClr>
                </a:solidFill>
                <a:effectLst/>
                <a:uLnTx/>
                <a:uFillTx/>
                <a:latin typeface="Calibri" panose="020F0502020204030204" pitchFamily="34" charset="0"/>
                <a:cs typeface="Calibri" panose="020F0502020204030204" pitchFamily="34" charset="0"/>
              </a:rPr>
              <a:t>/ani</a:t>
            </a:r>
            <a:endParaRPr kumimoji="0" lang="ro-RO" sz="8000" b="1" i="0" u="none" strike="noStrike" kern="1200" cap="none" spc="0" normalizeH="0" baseline="0" noProof="0" dirty="0">
              <a:ln w="38100">
                <a:solidFill>
                  <a:prstClr val="black"/>
                </a:solidFill>
              </a:ln>
              <a:solidFill>
                <a:srgbClr val="D16349">
                  <a:lumMod val="20000"/>
                  <a:lumOff val="80000"/>
                </a:srgbClr>
              </a:solidFill>
              <a:effectLst/>
              <a:uLnTx/>
              <a:uFillTx/>
              <a:latin typeface="Calibri" panose="020F0502020204030204" pitchFamily="34" charset="0"/>
              <a:cs typeface="Calibri" panose="020F0502020204030204" pitchFamily="34" charset="0"/>
            </a:endParaRPr>
          </a:p>
        </p:txBody>
      </p:sp>
      <p:sp>
        <p:nvSpPr>
          <p:cNvPr id="4" name="3 Rectángulo redondeado">
            <a:extLst>
              <a:ext uri="{FF2B5EF4-FFF2-40B4-BE49-F238E27FC236}">
                <a16:creationId xmlns="" xmlns:a16="http://schemas.microsoft.com/office/drawing/2014/main" id="{54D3A7AB-B236-4FA6-BE86-A59F723D9FFF}"/>
              </a:ext>
            </a:extLst>
          </p:cNvPr>
          <p:cNvSpPr/>
          <p:nvPr/>
        </p:nvSpPr>
        <p:spPr>
          <a:xfrm>
            <a:off x="-32" y="3144334"/>
            <a:ext cx="9144000" cy="2152285"/>
          </a:xfrm>
          <a:prstGeom prst="roundRect">
            <a:avLst>
              <a:gd name="adj" fmla="val 10000"/>
            </a:avLst>
          </a:prstGeom>
          <a:solidFill>
            <a:schemeClr val="accent6">
              <a:lumMod val="75000"/>
              <a:alpha val="17000"/>
            </a:schemeClr>
          </a:solidFill>
          <a:ln w="92075" cmpd="sng">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8000" b="1" i="0" u="none" strike="noStrike" kern="1200" cap="none" spc="0" normalizeH="0" baseline="0" noProof="0" dirty="0">
                <a:ln w="38100">
                  <a:solidFill>
                    <a:prstClr val="black"/>
                  </a:solidFill>
                </a:ln>
                <a:solidFill>
                  <a:schemeClr val="bg1"/>
                </a:solidFill>
                <a:effectLst/>
                <a:uLnTx/>
                <a:uFillTx/>
                <a:latin typeface="Calibri" panose="020F0502020204030204" pitchFamily="34" charset="0"/>
                <a:cs typeface="Calibri" panose="020F0502020204030204" pitchFamily="34" charset="0"/>
              </a:rPr>
              <a:t>Rana</a:t>
            </a:r>
            <a:r>
              <a:rPr kumimoji="0" lang="ro-RO" sz="8000" b="1" i="0" u="none" strike="noStrike" kern="1200" cap="none" spc="0" normalizeH="0" noProof="0" dirty="0">
                <a:ln w="38100">
                  <a:solidFill>
                    <a:prstClr val="black"/>
                  </a:solidFill>
                </a:ln>
                <a:solidFill>
                  <a:schemeClr val="bg1"/>
                </a:solidFill>
                <a:effectLst/>
                <a:uLnTx/>
                <a:uFillTx/>
                <a:latin typeface="Calibri" panose="020F0502020204030204" pitchFamily="34" charset="0"/>
                <a:cs typeface="Calibri" panose="020F0502020204030204" pitchFamily="34" charset="0"/>
              </a:rPr>
              <a:t> </a:t>
            </a:r>
            <a:r>
              <a:rPr kumimoji="0" lang="ro-RO" sz="8000" b="1" i="0" u="none" strike="noStrike" kern="1200" cap="none" spc="0" normalizeH="0" noProof="0">
                <a:ln w="38100">
                  <a:solidFill>
                    <a:prstClr val="black"/>
                  </a:solidFill>
                </a:ln>
                <a:solidFill>
                  <a:schemeClr val="bg1"/>
                </a:solidFill>
                <a:effectLst/>
                <a:uLnTx/>
                <a:uFillTx/>
                <a:latin typeface="Calibri" panose="020F0502020204030204" pitchFamily="34" charset="0"/>
                <a:cs typeface="Calibri" panose="020F0502020204030204" pitchFamily="34" charset="0"/>
              </a:rPr>
              <a:t>de </a:t>
            </a:r>
            <a:r>
              <a:rPr kumimoji="0" lang="ro-RO" sz="8000" b="1" i="0" u="none" strike="noStrike" kern="1200" cap="none" spc="0" normalizeH="0" noProof="0" smtClean="0">
                <a:ln w="38100">
                  <a:solidFill>
                    <a:prstClr val="black"/>
                  </a:solidFill>
                </a:ln>
                <a:solidFill>
                  <a:schemeClr val="bg1"/>
                </a:solidFill>
                <a:effectLst/>
                <a:uLnTx/>
                <a:uFillTx/>
                <a:latin typeface="Calibri" panose="020F0502020204030204" pitchFamily="34" charset="0"/>
                <a:cs typeface="Calibri" panose="020F0502020204030204" pitchFamily="34" charset="0"/>
              </a:rPr>
              <a:t>moarte</a:t>
            </a:r>
            <a:endParaRPr kumimoji="0" lang="ro-RO" sz="8000" b="1" i="0" u="none" strike="noStrike" kern="1200" cap="none" spc="0" normalizeH="0" baseline="0" noProof="0" dirty="0">
              <a:ln w="38100">
                <a:solidFill>
                  <a:prstClr val="black"/>
                </a:solidFill>
              </a:ln>
              <a:solidFill>
                <a:schemeClr val="bg1"/>
              </a:solidFill>
              <a:effectLst/>
              <a:uLnTx/>
              <a:uFillTx/>
              <a:latin typeface="Calibri" panose="020F0502020204030204" pitchFamily="34" charset="0"/>
              <a:cs typeface="Calibri" panose="020F0502020204030204" pitchFamily="34" charset="0"/>
            </a:endParaRPr>
          </a:p>
        </p:txBody>
      </p:sp>
      <p:sp>
        <p:nvSpPr>
          <p:cNvPr id="5" name="4 Rectángulo redondeado">
            <a:extLst>
              <a:ext uri="{FF2B5EF4-FFF2-40B4-BE49-F238E27FC236}">
                <a16:creationId xmlns="" xmlns:a16="http://schemas.microsoft.com/office/drawing/2014/main" id="{F37F411D-B0AD-4906-9B8A-9A2492F016D2}"/>
              </a:ext>
            </a:extLst>
          </p:cNvPr>
          <p:cNvSpPr/>
          <p:nvPr/>
        </p:nvSpPr>
        <p:spPr>
          <a:xfrm>
            <a:off x="-32" y="5310267"/>
            <a:ext cx="9144000" cy="1561405"/>
          </a:xfrm>
          <a:prstGeom prst="roundRect">
            <a:avLst>
              <a:gd name="adj" fmla="val 10000"/>
            </a:avLst>
          </a:prstGeom>
          <a:solidFill>
            <a:schemeClr val="tx2">
              <a:lumMod val="75000"/>
              <a:alpha val="17000"/>
            </a:schemeClr>
          </a:solidFill>
          <a:ln w="92075" cmpd="sng">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8000" b="1">
                <a:ln w="22225">
                  <a:solidFill>
                    <a:schemeClr val="tx1"/>
                  </a:solidFill>
                  <a:prstDash val="solid"/>
                </a:ln>
                <a:solidFill>
                  <a:schemeClr val="bg1"/>
                </a:solidFill>
                <a:latin typeface="Calibri" panose="020F0502020204030204" pitchFamily="34" charset="0"/>
                <a:cs typeface="Calibri" panose="020F0502020204030204" pitchFamily="34" charset="0"/>
              </a:rPr>
              <a:t>Rana </a:t>
            </a:r>
            <a:r>
              <a:rPr lang="ro-RO" sz="8000" b="1" smtClean="0">
                <a:ln w="22225">
                  <a:solidFill>
                    <a:schemeClr val="tx1"/>
                  </a:solidFill>
                  <a:prstDash val="solid"/>
                </a:ln>
                <a:solidFill>
                  <a:schemeClr val="bg1"/>
                </a:solidFill>
                <a:latin typeface="Calibri" panose="020F0502020204030204" pitchFamily="34" charset="0"/>
                <a:cs typeface="Calibri" panose="020F0502020204030204" pitchFamily="34" charset="0"/>
              </a:rPr>
              <a:t>vindecată</a:t>
            </a:r>
            <a:endParaRPr lang="ro-RO" sz="8000" b="1" dirty="0">
              <a:ln w="22225">
                <a:solidFill>
                  <a:schemeClr val="tx1"/>
                </a:solidFill>
                <a:prstDash val="solid"/>
              </a:ln>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636488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 xmlns:a14="http://schemas.microsoft.com/office/drawing/2010/main">
                  <a14:imgLayer r:embed="rId3">
                    <a14:imgEffect>
                      <a14:brightnessContrast bright="-20000"/>
                    </a14:imgEffect>
                  </a14:imgLayer>
                </a14:imgProps>
              </a:ext>
            </a:extLst>
          </a:blip>
          <a:srcRect/>
          <a:stretch>
            <a:fillRect b="-4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82D957E-CAB3-42B4-B30F-7DBAA302557F}"/>
              </a:ext>
            </a:extLst>
          </p:cNvPr>
          <p:cNvSpPr/>
          <p:nvPr/>
        </p:nvSpPr>
        <p:spPr>
          <a:xfrm>
            <a:off x="0" y="-86260"/>
            <a:ext cx="9143999" cy="769441"/>
          </a:xfrm>
          <a:prstGeom prst="rect">
            <a:avLst/>
          </a:prstGeom>
        </p:spPr>
        <p:txBody>
          <a:bodyPr wrap="square">
            <a:spAutoFit/>
            <a:scene3d>
              <a:camera prst="perspectiveAbove">
                <a:rot lat="20399999" lon="0" rev="0"/>
              </a:camera>
              <a:lightRig rig="flat" dir="t"/>
            </a:scene3d>
            <a:sp3d extrusionH="177800" contourW="50800" prstMaterial="powder">
              <a:bevelT w="69850" h="69850" prst="divot"/>
              <a:contourClr>
                <a:srgbClr val="581911"/>
              </a:contourClr>
            </a:sp3d>
          </a:bodyPr>
          <a:lstStyle/>
          <a:p>
            <a:pPr algn="ctr"/>
            <a:r>
              <a:rPr lang="ro-RO" sz="4400" b="1">
                <a:ln w="22225">
                  <a:noFill/>
                  <a:prstDash val="solid"/>
                </a:ln>
                <a:solidFill>
                  <a:schemeClr val="accent2">
                    <a:lumMod val="40000"/>
                    <a:lumOff val="60000"/>
                  </a:schemeClr>
                </a:solidFill>
              </a:rPr>
              <a:t>FIARA </a:t>
            </a:r>
            <a:r>
              <a:rPr lang="ro-RO" sz="4400" b="1" smtClean="0">
                <a:ln w="22225">
                  <a:noFill/>
                  <a:prstDash val="solid"/>
                </a:ln>
                <a:solidFill>
                  <a:schemeClr val="accent2">
                    <a:lumMod val="40000"/>
                    <a:lumOff val="60000"/>
                  </a:schemeClr>
                </a:solidFill>
              </a:rPr>
              <a:t>IEŞITĂ </a:t>
            </a:r>
            <a:r>
              <a:rPr lang="ro-RO" sz="4400" b="1">
                <a:ln w="22225">
                  <a:noFill/>
                  <a:prstDash val="solid"/>
                </a:ln>
                <a:solidFill>
                  <a:schemeClr val="accent2">
                    <a:lumMod val="40000"/>
                    <a:lumOff val="60000"/>
                  </a:schemeClr>
                </a:solidFill>
              </a:rPr>
              <a:t>DIN </a:t>
            </a:r>
            <a:r>
              <a:rPr lang="ro-RO" sz="4400" b="1" smtClean="0">
                <a:ln w="22225">
                  <a:noFill/>
                  <a:prstDash val="solid"/>
                </a:ln>
                <a:solidFill>
                  <a:schemeClr val="accent2">
                    <a:lumMod val="40000"/>
                    <a:lumOff val="60000"/>
                  </a:schemeClr>
                </a:solidFill>
              </a:rPr>
              <a:t>PĂMÂNT</a:t>
            </a:r>
            <a:endParaRPr lang="ro-RO" sz="4400" b="1">
              <a:ln w="22225">
                <a:noFill/>
                <a:prstDash val="solid"/>
              </a:ln>
              <a:solidFill>
                <a:schemeClr val="accent2">
                  <a:lumMod val="40000"/>
                  <a:lumOff val="60000"/>
                </a:schemeClr>
              </a:solidFill>
            </a:endParaRPr>
          </a:p>
        </p:txBody>
      </p:sp>
      <p:sp>
        <p:nvSpPr>
          <p:cNvPr id="3" name="Rectángulo 2">
            <a:extLst>
              <a:ext uri="{FF2B5EF4-FFF2-40B4-BE49-F238E27FC236}">
                <a16:creationId xmlns="" xmlns:a16="http://schemas.microsoft.com/office/drawing/2014/main" id="{D82481CD-B26D-401B-AB4A-B672A410AE76}"/>
              </a:ext>
            </a:extLst>
          </p:cNvPr>
          <p:cNvSpPr/>
          <p:nvPr/>
        </p:nvSpPr>
        <p:spPr>
          <a:xfrm>
            <a:off x="0" y="631420"/>
            <a:ext cx="9143998" cy="646331"/>
          </a:xfrm>
          <a:prstGeom prst="rect">
            <a:avLst/>
          </a:prstGeom>
        </p:spPr>
        <p:txBody>
          <a:bodyPr wrap="square">
            <a:spAutoFit/>
          </a:bodyPr>
          <a:lstStyle/>
          <a:p>
            <a:pPr algn="ctr"/>
            <a:r>
              <a:rPr lang="ro-RO" b="1" dirty="0" smtClean="0">
                <a:solidFill>
                  <a:srgbClr val="4D160F"/>
                </a:solidFill>
                <a:latin typeface="Comic Sans MS" panose="030F0702030302020204" pitchFamily="66" charset="0"/>
              </a:rPr>
              <a:t>Apoi am văzut ridicându-se din pământ o altă fiară, care avea două coarne ca ale unui miel, şi vorbea ca un balaur. (Apocalipsa 13:11)</a:t>
            </a:r>
            <a:endParaRPr lang="ro-RO" b="1" dirty="0">
              <a:solidFill>
                <a:srgbClr val="4D160F"/>
              </a:solidFill>
              <a:latin typeface="Comic Sans MS" panose="030F0702030302020204" pitchFamily="66" charset="0"/>
            </a:endParaRPr>
          </a:p>
        </p:txBody>
      </p:sp>
      <p:graphicFrame>
        <p:nvGraphicFramePr>
          <p:cNvPr id="7" name="Diagrama 6">
            <a:extLst>
              <a:ext uri="{FF2B5EF4-FFF2-40B4-BE49-F238E27FC236}">
                <a16:creationId xmlns="" xmlns:a16="http://schemas.microsoft.com/office/drawing/2014/main" id="{8C22E7E0-3B63-4811-BDCB-B968F255C1AF}"/>
              </a:ext>
            </a:extLst>
          </p:cNvPr>
          <p:cNvGraphicFramePr/>
          <p:nvPr>
            <p:extLst>
              <p:ext uri="{D42A27DB-BD31-4B8C-83A1-F6EECF244321}">
                <p14:modId xmlns="" xmlns:p14="http://schemas.microsoft.com/office/powerpoint/2010/main" val="75910182"/>
              </p:ext>
            </p:extLst>
          </p:nvPr>
        </p:nvGraphicFramePr>
        <p:xfrm>
          <a:off x="163902" y="2011515"/>
          <a:ext cx="5883214" cy="4777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 xmlns:a16="http://schemas.microsoft.com/office/drawing/2014/main" id="{4B5FDF98-65A1-4051-8D71-BF488B5A3009}"/>
              </a:ext>
            </a:extLst>
          </p:cNvPr>
          <p:cNvSpPr txBox="1"/>
          <p:nvPr/>
        </p:nvSpPr>
        <p:spPr>
          <a:xfrm>
            <a:off x="232912" y="1303629"/>
            <a:ext cx="5745193" cy="707886"/>
          </a:xfrm>
          <a:prstGeom prst="rect">
            <a:avLst/>
          </a:prstGeom>
          <a:noFill/>
        </p:spPr>
        <p:txBody>
          <a:bodyPr wrap="square" rtlCol="0">
            <a:spAutoFit/>
          </a:bodyPr>
          <a:lstStyle/>
          <a:p>
            <a:pPr>
              <a:spcBef>
                <a:spcPts val="600"/>
              </a:spcBef>
            </a:pPr>
            <a:r>
              <a:rPr lang="ro-RO" sz="2000" b="1"/>
              <a:t>Caracteristicile acestei fiare </a:t>
            </a:r>
            <a:r>
              <a:rPr lang="ro-RO" sz="2000" b="1"/>
              <a:t>o </a:t>
            </a:r>
            <a:r>
              <a:rPr lang="ro-RO" sz="2000" b="1" smtClean="0"/>
              <a:t>identifică </a:t>
            </a:r>
            <a:r>
              <a:rPr lang="ro-RO" sz="2000" b="1"/>
              <a:t>drept fiind Statele Unite </a:t>
            </a:r>
            <a:r>
              <a:rPr lang="ro-RO" sz="2000" b="1"/>
              <a:t>ale </a:t>
            </a:r>
            <a:r>
              <a:rPr lang="ro-RO" sz="2000" b="1" smtClean="0"/>
              <a:t>Americii</a:t>
            </a:r>
            <a:r>
              <a:rPr lang="ro-RO" sz="2000" b="1" smtClean="0"/>
              <a:t>.</a:t>
            </a:r>
            <a:endParaRPr lang="ro-RO" sz="2000" b="1"/>
          </a:p>
        </p:txBody>
      </p:sp>
      <p:pic>
        <p:nvPicPr>
          <p:cNvPr id="8" name="Imagen 7">
            <a:extLst>
              <a:ext uri="{FF2B5EF4-FFF2-40B4-BE49-F238E27FC236}">
                <a16:creationId xmlns="" xmlns:a16="http://schemas.microsoft.com/office/drawing/2014/main" id="{2B59D544-C813-40E8-8621-5AA4EF719EC8}"/>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211018" y="1346759"/>
            <a:ext cx="2794960" cy="209622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 xmlns:a16="http://schemas.microsoft.com/office/drawing/2014/main" id="{1172551E-5899-432A-99E4-C32BFB0747A2}"/>
              </a:ext>
            </a:extLst>
          </p:cNvPr>
          <p:cNvPicPr>
            <a:picLocks noChangeAspect="1"/>
          </p:cNvPicPr>
          <p:nvPr/>
        </p:nvPicPr>
        <p:blipFill rotWithShape="1">
          <a:blip r:embed="rId9">
            <a:extLst>
              <a:ext uri="{28A0092B-C50C-407E-A947-70E740481C1C}">
                <a14:useLocalDpi xmlns="" xmlns:a14="http://schemas.microsoft.com/office/drawing/2010/main" val="0"/>
              </a:ext>
            </a:extLst>
          </a:blip>
          <a:srcRect t="7046" b="5711"/>
          <a:stretch/>
        </p:blipFill>
        <p:spPr>
          <a:xfrm>
            <a:off x="6211018" y="3568351"/>
            <a:ext cx="2794960" cy="1828800"/>
          </a:xfrm>
          <a:prstGeom prst="snip2DiagRect">
            <a:avLst>
              <a:gd name="adj1" fmla="val 15638"/>
              <a:gd name="adj2" fmla="val 618"/>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Resultado de imagen de vaticano y estados unidos">
            <a:extLst>
              <a:ext uri="{FF2B5EF4-FFF2-40B4-BE49-F238E27FC236}">
                <a16:creationId xmlns="" xmlns:a16="http://schemas.microsoft.com/office/drawing/2014/main" id="{D969AA55-52D6-47DC-B0BA-364B7F619BD6}"/>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211019" y="5522523"/>
            <a:ext cx="2794960" cy="1266466"/>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42133394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9"/>
                                        </p:tgtEl>
                                      </p:cBhvr>
                                    </p:animEffect>
                                  </p:childTnLst>
                                </p:cTn>
                              </p:par>
                            </p:childTnLst>
                          </p:cTn>
                        </p:par>
                        <p:par>
                          <p:cTn id="34" fill="hold">
                            <p:stCondLst>
                              <p:cond delay="1000"/>
                            </p:stCondLst>
                            <p:childTnLst>
                              <p:par>
                                <p:cTn id="35" presetID="26"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
                                            <p:graphicEl>
                                              <a:dgm id="{C89025A7-66BD-4191-B709-965909429FB0}"/>
                                            </p:graphicEl>
                                          </p:spTgt>
                                        </p:tgtEl>
                                        <p:attrNameLst>
                                          <p:attrName>style.visibility</p:attrName>
                                        </p:attrNameLst>
                                      </p:cBhvr>
                                      <p:to>
                                        <p:strVal val="visible"/>
                                      </p:to>
                                    </p:set>
                                    <p:animEffect transition="in" filter="fade">
                                      <p:cBhvr>
                                        <p:cTn id="55" dur="1000"/>
                                        <p:tgtEl>
                                          <p:spTgt spid="7">
                                            <p:graphicEl>
                                              <a:dgm id="{C89025A7-66BD-4191-B709-965909429FB0}"/>
                                            </p:graphicEl>
                                          </p:spTgt>
                                        </p:tgtEl>
                                      </p:cBhvr>
                                    </p:animEffect>
                                    <p:anim calcmode="lin" valueType="num">
                                      <p:cBhvr>
                                        <p:cTn id="56" dur="1000" fill="hold"/>
                                        <p:tgtEl>
                                          <p:spTgt spid="7">
                                            <p:graphicEl>
                                              <a:dgm id="{C89025A7-66BD-4191-B709-965909429FB0}"/>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7">
                                            <p:graphicEl>
                                              <a:dgm id="{C89025A7-66BD-4191-B709-965909429FB0}"/>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graphicEl>
                                              <a:dgm id="{C89025A7-66BD-4191-B709-965909429FB0}"/>
                                            </p:graphic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7">
                                            <p:graphicEl>
                                              <a:dgm id="{E746DDFC-8F3E-48B4-98DA-4BC679844827}"/>
                                            </p:graphicEl>
                                          </p:spTgt>
                                        </p:tgtEl>
                                        <p:attrNameLst>
                                          <p:attrName>style.visibility</p:attrName>
                                        </p:attrNameLst>
                                      </p:cBhvr>
                                      <p:to>
                                        <p:strVal val="visible"/>
                                      </p:to>
                                    </p:set>
                                    <p:animEffect transition="in" filter="fade">
                                      <p:cBhvr>
                                        <p:cTn id="61" dur="1000"/>
                                        <p:tgtEl>
                                          <p:spTgt spid="7">
                                            <p:graphicEl>
                                              <a:dgm id="{E746DDFC-8F3E-48B4-98DA-4BC679844827}"/>
                                            </p:graphicEl>
                                          </p:spTgt>
                                        </p:tgtEl>
                                      </p:cBhvr>
                                    </p:animEffect>
                                    <p:anim calcmode="lin" valueType="num">
                                      <p:cBhvr>
                                        <p:cTn id="62" dur="1000" fill="hold"/>
                                        <p:tgtEl>
                                          <p:spTgt spid="7">
                                            <p:graphicEl>
                                              <a:dgm id="{E746DDFC-8F3E-48B4-98DA-4BC679844827}"/>
                                            </p:graphicEl>
                                          </p:spTgt>
                                        </p:tgtEl>
                                        <p:attrNameLst>
                                          <p:attrName>ppt_x</p:attrName>
                                        </p:attrNameLst>
                                      </p:cBhvr>
                                      <p:tavLst>
                                        <p:tav tm="0">
                                          <p:val>
                                            <p:strVal val="#ppt_x"/>
                                          </p:val>
                                        </p:tav>
                                        <p:tav tm="100000">
                                          <p:val>
                                            <p:strVal val="#ppt_x"/>
                                          </p:val>
                                        </p:tav>
                                      </p:tavLst>
                                    </p:anim>
                                    <p:anim calcmode="lin" valueType="num">
                                      <p:cBhvr>
                                        <p:cTn id="63" dur="900" decel="100000" fill="hold"/>
                                        <p:tgtEl>
                                          <p:spTgt spid="7">
                                            <p:graphicEl>
                                              <a:dgm id="{E746DDFC-8F3E-48B4-98DA-4BC679844827}"/>
                                            </p:graphic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
                                            <p:graphicEl>
                                              <a:dgm id="{E746DDFC-8F3E-48B4-98DA-4BC679844827}"/>
                                            </p:graphic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7">
                                            <p:graphicEl>
                                              <a:dgm id="{5EA1B874-DA3A-44CA-893F-D9E270F23B0B}"/>
                                            </p:graphicEl>
                                          </p:spTgt>
                                        </p:tgtEl>
                                        <p:attrNameLst>
                                          <p:attrName>style.visibility</p:attrName>
                                        </p:attrNameLst>
                                      </p:cBhvr>
                                      <p:to>
                                        <p:strVal val="visible"/>
                                      </p:to>
                                    </p:set>
                                    <p:animEffect transition="in" filter="fade">
                                      <p:cBhvr>
                                        <p:cTn id="69" dur="1000"/>
                                        <p:tgtEl>
                                          <p:spTgt spid="7">
                                            <p:graphicEl>
                                              <a:dgm id="{5EA1B874-DA3A-44CA-893F-D9E270F23B0B}"/>
                                            </p:graphicEl>
                                          </p:spTgt>
                                        </p:tgtEl>
                                      </p:cBhvr>
                                    </p:animEffect>
                                    <p:anim calcmode="lin" valueType="num">
                                      <p:cBhvr>
                                        <p:cTn id="70" dur="1000" fill="hold"/>
                                        <p:tgtEl>
                                          <p:spTgt spid="7">
                                            <p:graphicEl>
                                              <a:dgm id="{5EA1B874-DA3A-44CA-893F-D9E270F23B0B}"/>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7">
                                            <p:graphicEl>
                                              <a:dgm id="{5EA1B874-DA3A-44CA-893F-D9E270F23B0B}"/>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7">
                                            <p:graphicEl>
                                              <a:dgm id="{5EA1B874-DA3A-44CA-893F-D9E270F23B0B}"/>
                                            </p:graphic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7">
                                            <p:graphicEl>
                                              <a:dgm id="{ED859529-92FF-4F17-9B4D-D2893B3D8244}"/>
                                            </p:graphicEl>
                                          </p:spTgt>
                                        </p:tgtEl>
                                        <p:attrNameLst>
                                          <p:attrName>style.visibility</p:attrName>
                                        </p:attrNameLst>
                                      </p:cBhvr>
                                      <p:to>
                                        <p:strVal val="visible"/>
                                      </p:to>
                                    </p:set>
                                    <p:animEffect transition="in" filter="fade">
                                      <p:cBhvr>
                                        <p:cTn id="75" dur="1000"/>
                                        <p:tgtEl>
                                          <p:spTgt spid="7">
                                            <p:graphicEl>
                                              <a:dgm id="{ED859529-92FF-4F17-9B4D-D2893B3D8244}"/>
                                            </p:graphicEl>
                                          </p:spTgt>
                                        </p:tgtEl>
                                      </p:cBhvr>
                                    </p:animEffect>
                                    <p:anim calcmode="lin" valueType="num">
                                      <p:cBhvr>
                                        <p:cTn id="76" dur="1000" fill="hold"/>
                                        <p:tgtEl>
                                          <p:spTgt spid="7">
                                            <p:graphicEl>
                                              <a:dgm id="{ED859529-92FF-4F17-9B4D-D2893B3D8244}"/>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7">
                                            <p:graphicEl>
                                              <a:dgm id="{ED859529-92FF-4F17-9B4D-D2893B3D8244}"/>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
                                            <p:graphicEl>
                                              <a:dgm id="{ED859529-92FF-4F17-9B4D-D2893B3D8244}"/>
                                            </p:graphic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7">
                                            <p:graphicEl>
                                              <a:dgm id="{E01B29BA-5D59-48D9-A6E3-36B117F01B7F}"/>
                                            </p:graphicEl>
                                          </p:spTgt>
                                        </p:tgtEl>
                                        <p:attrNameLst>
                                          <p:attrName>style.visibility</p:attrName>
                                        </p:attrNameLst>
                                      </p:cBhvr>
                                      <p:to>
                                        <p:strVal val="visible"/>
                                      </p:to>
                                    </p:set>
                                    <p:animEffect transition="in" filter="fade">
                                      <p:cBhvr>
                                        <p:cTn id="83" dur="1000"/>
                                        <p:tgtEl>
                                          <p:spTgt spid="7">
                                            <p:graphicEl>
                                              <a:dgm id="{E01B29BA-5D59-48D9-A6E3-36B117F01B7F}"/>
                                            </p:graphicEl>
                                          </p:spTgt>
                                        </p:tgtEl>
                                      </p:cBhvr>
                                    </p:animEffect>
                                    <p:anim calcmode="lin" valueType="num">
                                      <p:cBhvr>
                                        <p:cTn id="84" dur="1000" fill="hold"/>
                                        <p:tgtEl>
                                          <p:spTgt spid="7">
                                            <p:graphicEl>
                                              <a:dgm id="{E01B29BA-5D59-48D9-A6E3-36B117F01B7F}"/>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7">
                                            <p:graphicEl>
                                              <a:dgm id="{E01B29BA-5D59-48D9-A6E3-36B117F01B7F}"/>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graphicEl>
                                              <a:dgm id="{E01B29BA-5D59-48D9-A6E3-36B117F01B7F}"/>
                                            </p:graphicEl>
                                          </p:spTgt>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7">
                                            <p:graphicEl>
                                              <a:dgm id="{CDDF6534-BD9C-450E-A2FA-19E90E510229}"/>
                                            </p:graphicEl>
                                          </p:spTgt>
                                        </p:tgtEl>
                                        <p:attrNameLst>
                                          <p:attrName>style.visibility</p:attrName>
                                        </p:attrNameLst>
                                      </p:cBhvr>
                                      <p:to>
                                        <p:strVal val="visible"/>
                                      </p:to>
                                    </p:set>
                                    <p:animEffect transition="in" filter="fade">
                                      <p:cBhvr>
                                        <p:cTn id="89" dur="1000"/>
                                        <p:tgtEl>
                                          <p:spTgt spid="7">
                                            <p:graphicEl>
                                              <a:dgm id="{CDDF6534-BD9C-450E-A2FA-19E90E510229}"/>
                                            </p:graphicEl>
                                          </p:spTgt>
                                        </p:tgtEl>
                                      </p:cBhvr>
                                    </p:animEffect>
                                    <p:anim calcmode="lin" valueType="num">
                                      <p:cBhvr>
                                        <p:cTn id="90" dur="1000" fill="hold"/>
                                        <p:tgtEl>
                                          <p:spTgt spid="7">
                                            <p:graphicEl>
                                              <a:dgm id="{CDDF6534-BD9C-450E-A2FA-19E90E510229}"/>
                                            </p:graphicEl>
                                          </p:spTgt>
                                        </p:tgtEl>
                                        <p:attrNameLst>
                                          <p:attrName>ppt_x</p:attrName>
                                        </p:attrNameLst>
                                      </p:cBhvr>
                                      <p:tavLst>
                                        <p:tav tm="0">
                                          <p:val>
                                            <p:strVal val="#ppt_x"/>
                                          </p:val>
                                        </p:tav>
                                        <p:tav tm="100000">
                                          <p:val>
                                            <p:strVal val="#ppt_x"/>
                                          </p:val>
                                        </p:tav>
                                      </p:tavLst>
                                    </p:anim>
                                    <p:anim calcmode="lin" valueType="num">
                                      <p:cBhvr>
                                        <p:cTn id="91" dur="900" decel="100000" fill="hold"/>
                                        <p:tgtEl>
                                          <p:spTgt spid="7">
                                            <p:graphicEl>
                                              <a:dgm id="{CDDF6534-BD9C-450E-A2FA-19E90E510229}"/>
                                            </p:graphic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7">
                                            <p:graphicEl>
                                              <a:dgm id="{CDDF6534-BD9C-450E-A2FA-19E90E510229}"/>
                                            </p:graphicEl>
                                          </p:spTgt>
                                        </p:tgtEl>
                                        <p:attrNameLst>
                                          <p:attrName>ppt_y</p:attrName>
                                        </p:attrNameLst>
                                      </p:cBhvr>
                                      <p:tavLst>
                                        <p:tav tm="0">
                                          <p:val>
                                            <p:strVal val="#ppt_y-.03"/>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grpId="0" nodeType="clickEffect">
                                  <p:stCondLst>
                                    <p:cond delay="0"/>
                                  </p:stCondLst>
                                  <p:childTnLst>
                                    <p:set>
                                      <p:cBhvr>
                                        <p:cTn id="96" dur="1" fill="hold">
                                          <p:stCondLst>
                                            <p:cond delay="0"/>
                                          </p:stCondLst>
                                        </p:cTn>
                                        <p:tgtEl>
                                          <p:spTgt spid="7">
                                            <p:graphicEl>
                                              <a:dgm id="{983400F0-2BD7-47A0-BF83-73C0FA1DB88D}"/>
                                            </p:graphicEl>
                                          </p:spTgt>
                                        </p:tgtEl>
                                        <p:attrNameLst>
                                          <p:attrName>style.visibility</p:attrName>
                                        </p:attrNameLst>
                                      </p:cBhvr>
                                      <p:to>
                                        <p:strVal val="visible"/>
                                      </p:to>
                                    </p:set>
                                    <p:animEffect transition="in" filter="fade">
                                      <p:cBhvr>
                                        <p:cTn id="97" dur="1000"/>
                                        <p:tgtEl>
                                          <p:spTgt spid="7">
                                            <p:graphicEl>
                                              <a:dgm id="{983400F0-2BD7-47A0-BF83-73C0FA1DB88D}"/>
                                            </p:graphicEl>
                                          </p:spTgt>
                                        </p:tgtEl>
                                      </p:cBhvr>
                                    </p:animEffect>
                                    <p:anim calcmode="lin" valueType="num">
                                      <p:cBhvr>
                                        <p:cTn id="98" dur="1000" fill="hold"/>
                                        <p:tgtEl>
                                          <p:spTgt spid="7">
                                            <p:graphicEl>
                                              <a:dgm id="{983400F0-2BD7-47A0-BF83-73C0FA1DB88D}"/>
                                            </p:graphicEl>
                                          </p:spTgt>
                                        </p:tgtEl>
                                        <p:attrNameLst>
                                          <p:attrName>ppt_x</p:attrName>
                                        </p:attrNameLst>
                                      </p:cBhvr>
                                      <p:tavLst>
                                        <p:tav tm="0">
                                          <p:val>
                                            <p:strVal val="#ppt_x"/>
                                          </p:val>
                                        </p:tav>
                                        <p:tav tm="100000">
                                          <p:val>
                                            <p:strVal val="#ppt_x"/>
                                          </p:val>
                                        </p:tav>
                                      </p:tavLst>
                                    </p:anim>
                                    <p:anim calcmode="lin" valueType="num">
                                      <p:cBhvr>
                                        <p:cTn id="99" dur="900" decel="100000" fill="hold"/>
                                        <p:tgtEl>
                                          <p:spTgt spid="7">
                                            <p:graphicEl>
                                              <a:dgm id="{983400F0-2BD7-47A0-BF83-73C0FA1DB88D}"/>
                                            </p:graphic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7">
                                            <p:graphicEl>
                                              <a:dgm id="{983400F0-2BD7-47A0-BF83-73C0FA1DB88D}"/>
                                            </p:graphic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7">
                                            <p:graphicEl>
                                              <a:dgm id="{128E0363-48BD-4BB6-A95F-EFFF33B82DC4}"/>
                                            </p:graphicEl>
                                          </p:spTgt>
                                        </p:tgtEl>
                                        <p:attrNameLst>
                                          <p:attrName>style.visibility</p:attrName>
                                        </p:attrNameLst>
                                      </p:cBhvr>
                                      <p:to>
                                        <p:strVal val="visible"/>
                                      </p:to>
                                    </p:set>
                                    <p:animEffect transition="in" filter="fade">
                                      <p:cBhvr>
                                        <p:cTn id="103" dur="1000"/>
                                        <p:tgtEl>
                                          <p:spTgt spid="7">
                                            <p:graphicEl>
                                              <a:dgm id="{128E0363-48BD-4BB6-A95F-EFFF33B82DC4}"/>
                                            </p:graphicEl>
                                          </p:spTgt>
                                        </p:tgtEl>
                                      </p:cBhvr>
                                    </p:animEffect>
                                    <p:anim calcmode="lin" valueType="num">
                                      <p:cBhvr>
                                        <p:cTn id="104" dur="1000" fill="hold"/>
                                        <p:tgtEl>
                                          <p:spTgt spid="7">
                                            <p:graphicEl>
                                              <a:dgm id="{128E0363-48BD-4BB6-A95F-EFFF33B82DC4}"/>
                                            </p:graphicEl>
                                          </p:spTgt>
                                        </p:tgtEl>
                                        <p:attrNameLst>
                                          <p:attrName>ppt_x</p:attrName>
                                        </p:attrNameLst>
                                      </p:cBhvr>
                                      <p:tavLst>
                                        <p:tav tm="0">
                                          <p:val>
                                            <p:strVal val="#ppt_x"/>
                                          </p:val>
                                        </p:tav>
                                        <p:tav tm="100000">
                                          <p:val>
                                            <p:strVal val="#ppt_x"/>
                                          </p:val>
                                        </p:tav>
                                      </p:tavLst>
                                    </p:anim>
                                    <p:anim calcmode="lin" valueType="num">
                                      <p:cBhvr>
                                        <p:cTn id="105" dur="900" decel="100000" fill="hold"/>
                                        <p:tgtEl>
                                          <p:spTgt spid="7">
                                            <p:graphicEl>
                                              <a:dgm id="{128E0363-48BD-4BB6-A95F-EFFF33B82DC4}"/>
                                            </p:graphic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7">
                                            <p:graphicEl>
                                              <a:dgm id="{128E0363-48BD-4BB6-A95F-EFFF33B82DC4}"/>
                                            </p:graphicEl>
                                          </p:spTgt>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1026"/>
                                        </p:tgtEl>
                                        <p:attrNameLst>
                                          <p:attrName>style.visibility</p:attrName>
                                        </p:attrNameLst>
                                      </p:cBhvr>
                                      <p:to>
                                        <p:strVal val="visible"/>
                                      </p:to>
                                    </p:set>
                                    <p:animEffect transition="in" filter="fade">
                                      <p:cBhvr>
                                        <p:cTn id="109" dur="1000"/>
                                        <p:tgtEl>
                                          <p:spTgt spid="1026"/>
                                        </p:tgtEl>
                                      </p:cBhvr>
                                    </p:animEffect>
                                    <p:anim calcmode="lin" valueType="num">
                                      <p:cBhvr>
                                        <p:cTn id="110" dur="1000" fill="hold"/>
                                        <p:tgtEl>
                                          <p:spTgt spid="1026"/>
                                        </p:tgtEl>
                                        <p:attrNameLst>
                                          <p:attrName>ppt_x</p:attrName>
                                        </p:attrNameLst>
                                      </p:cBhvr>
                                      <p:tavLst>
                                        <p:tav tm="0">
                                          <p:val>
                                            <p:strVal val="#ppt_x"/>
                                          </p:val>
                                        </p:tav>
                                        <p:tav tm="100000">
                                          <p:val>
                                            <p:strVal val="#ppt_x"/>
                                          </p:val>
                                        </p:tav>
                                      </p:tavLst>
                                    </p:anim>
                                    <p:anim calcmode="lin" valueType="num">
                                      <p:cBhvr>
                                        <p:cTn id="111" dur="900" decel="100000" fill="hold"/>
                                        <p:tgtEl>
                                          <p:spTgt spid="1026"/>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7"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F845B78C-1AD8-4FFF-B831-72C35615B10C}"/>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766" y="977813"/>
            <a:ext cx="4395159" cy="3467781"/>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2" name="Rectángulo 1">
            <a:extLst>
              <a:ext uri="{FF2B5EF4-FFF2-40B4-BE49-F238E27FC236}">
                <a16:creationId xmlns="" xmlns:a16="http://schemas.microsoft.com/office/drawing/2014/main" id="{AD859AF0-F36F-43E2-8450-F5A43CC000A7}"/>
              </a:ext>
            </a:extLst>
          </p:cNvPr>
          <p:cNvSpPr/>
          <p:nvPr/>
        </p:nvSpPr>
        <p:spPr>
          <a:xfrm>
            <a:off x="0" y="0"/>
            <a:ext cx="9143999" cy="923330"/>
          </a:xfrm>
          <a:prstGeom prst="rect">
            <a:avLst/>
          </a:prstGeom>
        </p:spPr>
        <p:txBody>
          <a:bodyPr wrap="square">
            <a:spAutoFit/>
            <a:scene3d>
              <a:camera prst="orthographicFront"/>
              <a:lightRig rig="threePt" dir="t"/>
            </a:scene3d>
            <a:sp3d extrusionH="57150" contourW="25400">
              <a:bevelT w="38100" h="38100"/>
              <a:contourClr>
                <a:srgbClr val="C6CFD7"/>
              </a:contourClr>
            </a:sp3d>
          </a:bodyPr>
          <a:lstStyle/>
          <a:p>
            <a:pPr algn="ctr"/>
            <a:r>
              <a:rPr lang="ro-RO" sz="5400">
                <a:ln w="0"/>
                <a:solidFill>
                  <a:srgbClr val="AD3B29"/>
                </a:solidFill>
                <a:effectLst>
                  <a:reflection blurRad="6350" stA="53000" endA="300" endPos="35500" dir="5400000" sy="-90000" algn="bl" rotWithShape="0"/>
                </a:effectLst>
              </a:rPr>
              <a:t>IMAGINEA </a:t>
            </a:r>
            <a:r>
              <a:rPr lang="ro-RO" sz="5400" smtClean="0">
                <a:ln w="0"/>
                <a:solidFill>
                  <a:srgbClr val="AD3B29"/>
                </a:solidFill>
                <a:effectLst>
                  <a:reflection blurRad="6350" stA="53000" endA="300" endPos="35500" dir="5400000" sy="-90000" algn="bl" rotWithShape="0"/>
                </a:effectLst>
              </a:rPr>
              <a:t>FIAREI</a:t>
            </a:r>
            <a:endParaRPr lang="ro-RO" sz="5400">
              <a:ln w="0"/>
              <a:solidFill>
                <a:srgbClr val="AD3B29"/>
              </a:solidFill>
              <a:effectLst>
                <a:reflection blurRad="6350" stA="53000" endA="300" endPos="35500" dir="5400000" sy="-90000" algn="bl" rotWithShape="0"/>
              </a:effectLst>
            </a:endParaRPr>
          </a:p>
        </p:txBody>
      </p:sp>
      <p:sp>
        <p:nvSpPr>
          <p:cNvPr id="3" name="Rectángulo 2">
            <a:extLst>
              <a:ext uri="{FF2B5EF4-FFF2-40B4-BE49-F238E27FC236}">
                <a16:creationId xmlns="" xmlns:a16="http://schemas.microsoft.com/office/drawing/2014/main" id="{408DEEB5-AA6E-4B04-B956-D8108C036419}"/>
              </a:ext>
            </a:extLst>
          </p:cNvPr>
          <p:cNvSpPr/>
          <p:nvPr/>
        </p:nvSpPr>
        <p:spPr>
          <a:xfrm>
            <a:off x="4661461" y="1123298"/>
            <a:ext cx="4393773" cy="1754326"/>
          </a:xfrm>
          <a:prstGeom prst="rect">
            <a:avLst/>
          </a:prstGeom>
        </p:spPr>
        <p:txBody>
          <a:bodyPr wrap="square">
            <a:spAutoFit/>
          </a:bodyPr>
          <a:lstStyle/>
          <a:p>
            <a:r>
              <a:rPr lang="ro-RO" b="1" dirty="0" smtClean="0">
                <a:solidFill>
                  <a:srgbClr val="E7BFBB"/>
                </a:solidFill>
                <a:effectLst>
                  <a:glow rad="127000">
                    <a:srgbClr val="492D0F"/>
                  </a:glow>
                </a:effectLst>
                <a:latin typeface="Comic Sans MS" panose="030F0702030302020204" pitchFamily="66" charset="0"/>
              </a:rPr>
              <a:t>„Şi </a:t>
            </a:r>
            <a:r>
              <a:rPr lang="ro-RO" b="1" dirty="0" smtClean="0">
                <a:solidFill>
                  <a:srgbClr val="E7BFBB"/>
                </a:solidFill>
                <a:effectLst>
                  <a:glow rad="127000">
                    <a:srgbClr val="492D0F"/>
                  </a:glow>
                </a:effectLst>
                <a:latin typeface="Comic Sans MS" panose="030F0702030302020204" pitchFamily="66" charset="0"/>
              </a:rPr>
              <a:t>amăgea pe locuitorii pământului prin semnele, pe cari i se dăduse să le facă în faţa fiarei. Ea a zis locuitorilor pământului să facă o icoană fiarei, care avea rana de sabie şi trăia.” </a:t>
            </a:r>
            <a:r>
              <a:rPr lang="ro-RO" sz="1600" b="1" dirty="0" smtClean="0">
                <a:solidFill>
                  <a:srgbClr val="E7BFBB"/>
                </a:solidFill>
                <a:effectLst>
                  <a:glow rad="127000">
                    <a:srgbClr val="492D0F"/>
                  </a:glow>
                </a:effectLst>
                <a:latin typeface="Comic Sans MS" panose="030F0702030302020204" pitchFamily="66" charset="0"/>
              </a:rPr>
              <a:t>(Apocalipsa 13:14)</a:t>
            </a:r>
            <a:endParaRPr lang="ro-RO" sz="1600" b="1" dirty="0">
              <a:solidFill>
                <a:srgbClr val="E7BFBB"/>
              </a:solidFill>
              <a:effectLst>
                <a:glow rad="127000">
                  <a:srgbClr val="492D0F"/>
                </a:glo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6D451B37-3568-43FC-8DDD-6C01A185C035}"/>
              </a:ext>
            </a:extLst>
          </p:cNvPr>
          <p:cNvSpPr txBox="1"/>
          <p:nvPr/>
        </p:nvSpPr>
        <p:spPr>
          <a:xfrm>
            <a:off x="4661459" y="3377241"/>
            <a:ext cx="4395160" cy="2015936"/>
          </a:xfrm>
          <a:prstGeom prst="rect">
            <a:avLst/>
          </a:prstGeom>
          <a:noFill/>
        </p:spPr>
        <p:txBody>
          <a:bodyPr wrap="square" rtlCol="0">
            <a:spAutoFit/>
          </a:bodyPr>
          <a:lstStyle/>
          <a:p>
            <a:pPr>
              <a:spcBef>
                <a:spcPts val="600"/>
              </a:spcBef>
            </a:pPr>
            <a:r>
              <a:rPr lang="ro-RO" sz="2000" b="1"/>
              <a:t>În perioada Evului Mediu, oricine nu se pleca înaintea bisericii romane era executat. </a:t>
            </a:r>
          </a:p>
          <a:p>
            <a:pPr>
              <a:spcBef>
                <a:spcPts val="600"/>
              </a:spcBef>
            </a:pPr>
            <a:r>
              <a:rPr lang="ro-RO" sz="2000" b="1" smtClean="0"/>
              <a:t>Profeţia anunţă </a:t>
            </a:r>
            <a:r>
              <a:rPr lang="ro-RO" sz="2000" b="1"/>
              <a:t>că va avea din nou puterea de a executa pe </a:t>
            </a:r>
            <a:r>
              <a:rPr lang="ro-RO" sz="2000" b="1" smtClean="0"/>
              <a:t>toţi </a:t>
            </a:r>
            <a:r>
              <a:rPr lang="ro-RO" sz="2000" b="1"/>
              <a:t>aceia care nu i </a:t>
            </a:r>
            <a:r>
              <a:rPr lang="ro-RO" sz="2000" b="1"/>
              <a:t>se </a:t>
            </a:r>
            <a:r>
              <a:rPr lang="ro-RO" sz="2000" b="1" smtClean="0"/>
              <a:t>închină</a:t>
            </a:r>
            <a:r>
              <a:rPr lang="ro-RO" sz="2000" b="1" smtClean="0"/>
              <a:t>.</a:t>
            </a:r>
            <a:endParaRPr lang="ro-RO" sz="2000" b="1"/>
          </a:p>
        </p:txBody>
      </p:sp>
      <p:sp>
        <p:nvSpPr>
          <p:cNvPr id="7" name="Rectángulo 6">
            <a:extLst>
              <a:ext uri="{FF2B5EF4-FFF2-40B4-BE49-F238E27FC236}">
                <a16:creationId xmlns="" xmlns:a16="http://schemas.microsoft.com/office/drawing/2014/main" id="{0CCD647B-A7CE-4F59-99F1-1E29BA5CF2FB}"/>
              </a:ext>
            </a:extLst>
          </p:cNvPr>
          <p:cNvSpPr/>
          <p:nvPr/>
        </p:nvSpPr>
        <p:spPr>
          <a:xfrm>
            <a:off x="-1" y="5455989"/>
            <a:ext cx="7099541" cy="1400383"/>
          </a:xfrm>
          <a:prstGeom prst="rect">
            <a:avLst/>
          </a:prstGeom>
          <a:solidFill>
            <a:schemeClr val="bg1">
              <a:alpha val="42000"/>
            </a:schemeClr>
          </a:solidFill>
        </p:spPr>
        <p:txBody>
          <a:bodyPr wrap="square">
            <a:spAutoFit/>
          </a:bodyPr>
          <a:lstStyle/>
          <a:p>
            <a:pPr>
              <a:spcBef>
                <a:spcPts val="600"/>
              </a:spcBef>
            </a:pPr>
            <a:r>
              <a:rPr lang="ro-RO" sz="2000" b="1" dirty="0"/>
              <a:t>Când puterea civilă </a:t>
            </a:r>
            <a:r>
              <a:rPr lang="ro-RO" sz="2000" b="1" dirty="0" smtClean="0"/>
              <a:t>şi </a:t>
            </a:r>
            <a:r>
              <a:rPr lang="ro-RO" sz="2000" b="1" dirty="0"/>
              <a:t>religioasă vor înceta să mai fie separate în Statele Unite, se va crea o </a:t>
            </a:r>
            <a:r>
              <a:rPr lang="ro-RO" sz="2000" b="1" dirty="0" smtClean="0"/>
              <a:t>„icoană</a:t>
            </a:r>
            <a:r>
              <a:rPr lang="ro-RO" sz="2000" b="1" dirty="0" smtClean="0"/>
              <a:t>” papei.</a:t>
            </a:r>
          </a:p>
          <a:p>
            <a:pPr>
              <a:spcBef>
                <a:spcPts val="600"/>
              </a:spcBef>
            </a:pPr>
            <a:r>
              <a:rPr lang="ro-RO" sz="2000" b="1" dirty="0" smtClean="0"/>
              <a:t>În </a:t>
            </a:r>
            <a:r>
              <a:rPr lang="ro-RO" sz="2000" b="1" dirty="0"/>
              <a:t>acel moment, poporul lui Dumnezeu va trebui să aleagă între a se închina fiarei </a:t>
            </a:r>
            <a:r>
              <a:rPr lang="ro-RO" sz="2000" b="1" dirty="0" smtClean="0"/>
              <a:t>şi </a:t>
            </a:r>
            <a:r>
              <a:rPr lang="ro-RO" sz="2000" b="1" dirty="0"/>
              <a:t>icoanei ei sau </a:t>
            </a:r>
            <a:r>
              <a:rPr lang="ro-RO" sz="2000" b="1" dirty="0" smtClean="0"/>
              <a:t>Creatorului (Apocalipsa 14:6-11).</a:t>
            </a:r>
            <a:endParaRPr lang="ro-RO" sz="2000" b="1" dirty="0"/>
          </a:p>
        </p:txBody>
      </p:sp>
      <p:pic>
        <p:nvPicPr>
          <p:cNvPr id="10" name="Imagen 9">
            <a:extLst>
              <a:ext uri="{FF2B5EF4-FFF2-40B4-BE49-F238E27FC236}">
                <a16:creationId xmlns="" xmlns:a16="http://schemas.microsoft.com/office/drawing/2014/main" id="{652A9BD8-A2C1-4518-BA90-55969203EA4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39154" y="5273160"/>
            <a:ext cx="2110949" cy="15832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 xmlns:p14="http://schemas.microsoft.com/office/powerpoint/2010/main" val="34921571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randombar(horizontal)">
                                      <p:cBhvr>
                                        <p:cTn id="42" dur="500"/>
                                        <p:tgtEl>
                                          <p:spTgt spid="7">
                                            <p:bg/>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50" dur="500"/>
                                        <p:tgtEl>
                                          <p:spTgt spid="7">
                                            <p:txEl>
                                              <p:pRg st="1" end="1"/>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brightnessContrast bright="-51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4EF636A1-8D52-4C6D-B412-C8B19FACE97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2017" y="4630714"/>
            <a:ext cx="1535072" cy="2047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 xmlns:a16="http://schemas.microsoft.com/office/drawing/2014/main" id="{F8E73557-57F7-4DAC-B635-73181DA8D876}"/>
              </a:ext>
            </a:extLst>
          </p:cNvPr>
          <p:cNvPicPr>
            <a:picLocks noChangeAspect="1"/>
          </p:cNvPicPr>
          <p:nvPr/>
        </p:nvPicPr>
        <p:blipFill rotWithShape="1">
          <a:blip r:embed="rId5">
            <a:extLst>
              <a:ext uri="{28A0092B-C50C-407E-A947-70E740481C1C}">
                <a14:useLocalDpi xmlns="" xmlns:a14="http://schemas.microsoft.com/office/drawing/2010/main" val="0"/>
              </a:ext>
            </a:extLst>
          </a:blip>
          <a:srcRect r="33058"/>
          <a:stretch/>
        </p:blipFill>
        <p:spPr>
          <a:xfrm>
            <a:off x="0" y="1"/>
            <a:ext cx="2139349" cy="1591412"/>
          </a:xfrm>
          <a:prstGeom prst="rect">
            <a:avLst/>
          </a:prstGeom>
          <a:ln>
            <a:noFill/>
          </a:ln>
          <a:effectLst>
            <a:outerShdw blurRad="190500" algn="tl" rotWithShape="0">
              <a:srgbClr val="000000">
                <a:alpha val="70000"/>
              </a:srgbClr>
            </a:outerShdw>
          </a:effectLst>
        </p:spPr>
      </p:pic>
      <p:sp>
        <p:nvSpPr>
          <p:cNvPr id="2" name="Rectángulo 1">
            <a:extLst>
              <a:ext uri="{FF2B5EF4-FFF2-40B4-BE49-F238E27FC236}">
                <a16:creationId xmlns="" xmlns:a16="http://schemas.microsoft.com/office/drawing/2014/main" id="{3B4E3CFD-666F-41F1-AE43-4887409D3340}"/>
              </a:ext>
            </a:extLst>
          </p:cNvPr>
          <p:cNvSpPr/>
          <p:nvPr/>
        </p:nvSpPr>
        <p:spPr>
          <a:xfrm>
            <a:off x="2139350" y="0"/>
            <a:ext cx="7004650" cy="769441"/>
          </a:xfrm>
          <a:prstGeom prst="rect">
            <a:avLst/>
          </a:prstGeom>
        </p:spPr>
        <p:txBody>
          <a:bodyPr wrap="square">
            <a:spAutoFit/>
          </a:bodyPr>
          <a:lstStyle/>
          <a:p>
            <a:pPr algn="ctr"/>
            <a:r>
              <a:rPr lang="ro-RO" sz="4400" b="1" spc="300">
                <a:ln w="0"/>
                <a:solidFill>
                  <a:schemeClr val="bg2"/>
                </a:solidFill>
                <a:effectLst>
                  <a:innerShdw blurRad="63500" dist="50800" dir="13500000">
                    <a:srgbClr val="000000">
                      <a:alpha val="50000"/>
                    </a:srgbClr>
                  </a:innerShdw>
                </a:effectLst>
              </a:rPr>
              <a:t>BABILONUL </a:t>
            </a:r>
            <a:r>
              <a:rPr lang="ro-RO" sz="4400" b="1" spc="300">
                <a:ln w="0"/>
                <a:solidFill>
                  <a:schemeClr val="bg2"/>
                </a:solidFill>
                <a:effectLst>
                  <a:innerShdw blurRad="63500" dist="50800" dir="13500000">
                    <a:srgbClr val="000000">
                      <a:alpha val="50000"/>
                    </a:srgbClr>
                  </a:innerShdw>
                </a:effectLst>
              </a:rPr>
              <a:t>CEL </a:t>
            </a:r>
            <a:r>
              <a:rPr lang="ro-RO" sz="4400" b="1" spc="300" smtClean="0">
                <a:ln w="0"/>
                <a:solidFill>
                  <a:schemeClr val="bg2"/>
                </a:solidFill>
                <a:effectLst>
                  <a:innerShdw blurRad="63500" dist="50800" dir="13500000">
                    <a:srgbClr val="000000">
                      <a:alpha val="50000"/>
                    </a:srgbClr>
                  </a:innerShdw>
                </a:effectLst>
              </a:rPr>
              <a:t>MARE</a:t>
            </a:r>
            <a:endParaRPr lang="ro-RO" sz="4400" b="1" spc="300">
              <a:ln w="0"/>
              <a:solidFill>
                <a:schemeClr val="bg2"/>
              </a:solidFill>
              <a:effectLst>
                <a:innerShdw blurRad="63500" dist="50800" dir="13500000">
                  <a:srgbClr val="000000">
                    <a:alpha val="50000"/>
                  </a:srgbClr>
                </a:innerShdw>
              </a:effectLst>
            </a:endParaRPr>
          </a:p>
        </p:txBody>
      </p:sp>
      <p:sp>
        <p:nvSpPr>
          <p:cNvPr id="3" name="Rectángulo 2">
            <a:extLst>
              <a:ext uri="{FF2B5EF4-FFF2-40B4-BE49-F238E27FC236}">
                <a16:creationId xmlns="" xmlns:a16="http://schemas.microsoft.com/office/drawing/2014/main" id="{CE42AD09-BD74-4480-B03F-8C9FE0C71329}"/>
              </a:ext>
            </a:extLst>
          </p:cNvPr>
          <p:cNvSpPr/>
          <p:nvPr/>
        </p:nvSpPr>
        <p:spPr>
          <a:xfrm>
            <a:off x="2139351" y="668082"/>
            <a:ext cx="7004649" cy="923330"/>
          </a:xfrm>
          <a:prstGeom prst="rect">
            <a:avLst/>
          </a:prstGeom>
        </p:spPr>
        <p:txBody>
          <a:bodyPr wrap="square">
            <a:spAutoFit/>
          </a:bodyPr>
          <a:lstStyle/>
          <a:p>
            <a:r>
              <a:rPr lang="ro-RO" b="1" dirty="0" smtClean="0">
                <a:solidFill>
                  <a:srgbClr val="FEB4EC"/>
                </a:solidFill>
                <a:effectLst>
                  <a:outerShdw blurRad="38100" dist="38100" dir="2700000" algn="tl">
                    <a:srgbClr val="000000">
                      <a:alpha val="43137"/>
                    </a:srgbClr>
                  </a:outerShdw>
                </a:effectLst>
                <a:latin typeface="Comic Sans MS" panose="030F0702030302020204" pitchFamily="66" charset="0"/>
              </a:rPr>
              <a:t>„Pe </a:t>
            </a:r>
            <a:r>
              <a:rPr lang="ro-RO" b="1" dirty="0" smtClean="0">
                <a:solidFill>
                  <a:srgbClr val="FEB4EC"/>
                </a:solidFill>
                <a:effectLst>
                  <a:outerShdw blurRad="38100" dist="38100" dir="2700000" algn="tl">
                    <a:srgbClr val="000000">
                      <a:alpha val="43137"/>
                    </a:srgbClr>
                  </a:outerShdw>
                </a:effectLst>
                <a:latin typeface="Comic Sans MS" panose="030F0702030302020204" pitchFamily="66" charset="0"/>
              </a:rPr>
              <a:t>frunte purta scris un nume, o taină: BABILONUL CEL MARE, MAMA CURVELOR ŞI SPURCĂCIUNILOR PĂMÂNTULUI.” </a:t>
            </a:r>
            <a:r>
              <a:rPr lang="ro-RO" sz="1600" b="1" dirty="0" smtClean="0">
                <a:solidFill>
                  <a:srgbClr val="FEB4EC"/>
                </a:solidFill>
                <a:effectLst>
                  <a:outerShdw blurRad="38100" dist="38100" dir="2700000" algn="tl">
                    <a:srgbClr val="000000">
                      <a:alpha val="43137"/>
                    </a:srgbClr>
                  </a:outerShdw>
                </a:effectLst>
                <a:latin typeface="Comic Sans MS" panose="030F0702030302020204" pitchFamily="66" charset="0"/>
              </a:rPr>
              <a:t>(Apocalipsa 17:5)</a:t>
            </a:r>
            <a:endParaRPr lang="ro-RO" sz="1600" b="1" dirty="0">
              <a:solidFill>
                <a:srgbClr val="FEB4EC"/>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21C8BBFF-4281-43D4-B023-4414B7171273}"/>
              </a:ext>
            </a:extLst>
          </p:cNvPr>
          <p:cNvSpPr txBox="1"/>
          <p:nvPr/>
        </p:nvSpPr>
        <p:spPr>
          <a:xfrm>
            <a:off x="103517" y="1591412"/>
            <a:ext cx="6607834" cy="3016210"/>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Fiarele din </a:t>
            </a:r>
            <a:r>
              <a:rPr lang="ro-RO" sz="2000" b="1" dirty="0" smtClean="0">
                <a:solidFill>
                  <a:schemeClr val="bg1"/>
                </a:solidFill>
                <a:effectLst>
                  <a:outerShdw blurRad="38100" dist="38100" dir="2700000" algn="tl">
                    <a:srgbClr val="000000">
                      <a:alpha val="43137"/>
                    </a:srgbClr>
                  </a:outerShdw>
                </a:effectLst>
              </a:rPr>
              <a:t>Apocalipsa 13 şi </a:t>
            </a:r>
            <a:r>
              <a:rPr lang="ro-RO" sz="2000" b="1" dirty="0">
                <a:solidFill>
                  <a:schemeClr val="bg1"/>
                </a:solidFill>
                <a:effectLst>
                  <a:outerShdw blurRad="38100" dist="38100" dir="2700000" algn="tl">
                    <a:srgbClr val="000000">
                      <a:alpha val="43137"/>
                    </a:srgbClr>
                  </a:outerShdw>
                </a:effectLst>
              </a:rPr>
              <a:t>cea care </a:t>
            </a:r>
            <a:r>
              <a:rPr lang="ro-RO" sz="2000" b="1" dirty="0" smtClean="0">
                <a:solidFill>
                  <a:schemeClr val="bg1"/>
                </a:solidFill>
                <a:effectLst>
                  <a:outerShdw blurRad="38100" dist="38100" dir="2700000" algn="tl">
                    <a:srgbClr val="000000">
                      <a:alpha val="43137"/>
                    </a:srgbClr>
                  </a:outerShdw>
                </a:effectLst>
              </a:rPr>
              <a:t>susţine </a:t>
            </a:r>
            <a:r>
              <a:rPr lang="ro-RO" sz="2000" b="1" dirty="0">
                <a:solidFill>
                  <a:schemeClr val="bg1"/>
                </a:solidFill>
                <a:effectLst>
                  <a:outerShdw blurRad="38100" dist="38100" dir="2700000" algn="tl">
                    <a:srgbClr val="000000">
                      <a:alpha val="43137"/>
                    </a:srgbClr>
                  </a:outerShdw>
                </a:effectLst>
              </a:rPr>
              <a:t>Babilonul au caracteristici </a:t>
            </a:r>
            <a:r>
              <a:rPr lang="ro-RO" sz="2000" b="1" dirty="0" smtClean="0">
                <a:solidFill>
                  <a:schemeClr val="bg1"/>
                </a:solidFill>
                <a:effectLst>
                  <a:outerShdw blurRad="38100" dist="38100" dir="2700000" algn="tl">
                    <a:srgbClr val="000000">
                      <a:alpha val="43137"/>
                    </a:srgbClr>
                  </a:outerShdw>
                </a:effectLst>
              </a:rPr>
              <a:t>comune: 7 capete şi </a:t>
            </a:r>
            <a:r>
              <a:rPr lang="ro-RO" sz="2000" b="1" dirty="0">
                <a:solidFill>
                  <a:schemeClr val="bg1"/>
                </a:solidFill>
                <a:effectLst>
                  <a:outerShdw blurRad="38100" dist="38100" dir="2700000" algn="tl">
                    <a:srgbClr val="000000">
                      <a:alpha val="43137"/>
                    </a:srgbClr>
                  </a:outerShdw>
                </a:effectLst>
              </a:rPr>
              <a:t>10 </a:t>
            </a:r>
            <a:r>
              <a:rPr lang="ro-RO" sz="2000" b="1" dirty="0" smtClean="0">
                <a:solidFill>
                  <a:schemeClr val="bg1"/>
                </a:solidFill>
                <a:effectLst>
                  <a:outerShdw blurRad="38100" dist="38100" dir="2700000" algn="tl">
                    <a:srgbClr val="000000">
                      <a:alpha val="43137"/>
                    </a:srgbClr>
                  </a:outerShdw>
                </a:effectLst>
              </a:rPr>
              <a:t>coarne. Satana </a:t>
            </a:r>
            <a:r>
              <a:rPr lang="ro-RO" sz="2000" b="1" dirty="0">
                <a:solidFill>
                  <a:schemeClr val="bg1"/>
                </a:solidFill>
                <a:effectLst>
                  <a:outerShdw blurRad="38100" dist="38100" dir="2700000" algn="tl">
                    <a:srgbClr val="000000">
                      <a:alpha val="43137"/>
                    </a:srgbClr>
                  </a:outerShdw>
                </a:effectLst>
              </a:rPr>
              <a:t>este în spatele puterii opresoare. </a:t>
            </a:r>
          </a:p>
          <a:p>
            <a:pPr>
              <a:spcBef>
                <a:spcPts val="600"/>
              </a:spcBef>
            </a:pPr>
            <a:r>
              <a:rPr lang="ro-RO" sz="2000" b="1" dirty="0">
                <a:solidFill>
                  <a:schemeClr val="bg1"/>
                </a:solidFill>
                <a:effectLst>
                  <a:outerShdw blurRad="38100" dist="38100" dir="2700000" algn="tl">
                    <a:srgbClr val="000000">
                      <a:alpha val="43137"/>
                    </a:srgbClr>
                  </a:outerShdw>
                </a:effectLst>
              </a:rPr>
              <a:t>Turnul Babel a fost o </a:t>
            </a:r>
            <a:r>
              <a:rPr lang="ro-RO" sz="2000" b="1" dirty="0" smtClean="0">
                <a:solidFill>
                  <a:schemeClr val="bg1"/>
                </a:solidFill>
                <a:effectLst>
                  <a:outerShdw blurRad="38100" dist="38100" dir="2700000" algn="tl">
                    <a:srgbClr val="000000">
                      <a:alpha val="43137"/>
                    </a:srgbClr>
                  </a:outerShdw>
                </a:effectLst>
              </a:rPr>
              <a:t>dorinţă </a:t>
            </a:r>
            <a:r>
              <a:rPr lang="ro-RO" sz="2000" b="1" dirty="0">
                <a:solidFill>
                  <a:schemeClr val="bg1"/>
                </a:solidFill>
                <a:effectLst>
                  <a:outerShdw blurRad="38100" dist="38100" dir="2700000" algn="tl">
                    <a:srgbClr val="000000">
                      <a:alpha val="43137"/>
                    </a:srgbClr>
                  </a:outerShdw>
                </a:effectLst>
              </a:rPr>
              <a:t>de </a:t>
            </a:r>
            <a:r>
              <a:rPr lang="ro-RO" sz="2000" b="1" dirty="0" smtClean="0">
                <a:solidFill>
                  <a:schemeClr val="bg1"/>
                </a:solidFill>
                <a:effectLst>
                  <a:outerShdw blurRad="38100" dist="38100" dir="2700000" algn="tl">
                    <a:srgbClr val="000000">
                      <a:alpha val="43137"/>
                    </a:srgbClr>
                  </a:outerShdw>
                </a:effectLst>
              </a:rPr>
              <a:t>înălţare „pe </a:t>
            </a:r>
            <a:r>
              <a:rPr lang="ro-RO" sz="2000" b="1" dirty="0">
                <a:solidFill>
                  <a:schemeClr val="bg1"/>
                </a:solidFill>
                <a:effectLst>
                  <a:outerShdw blurRad="38100" dist="38100" dir="2700000" algn="tl">
                    <a:srgbClr val="000000">
                      <a:alpha val="43137"/>
                    </a:srgbClr>
                  </a:outerShdw>
                </a:effectLst>
              </a:rPr>
              <a:t>vârful </a:t>
            </a:r>
            <a:r>
              <a:rPr lang="ro-RO" sz="2000" b="1" dirty="0" smtClean="0">
                <a:solidFill>
                  <a:schemeClr val="bg1"/>
                </a:solidFill>
                <a:effectLst>
                  <a:outerShdw blurRad="38100" dist="38100" dir="2700000" algn="tl">
                    <a:srgbClr val="000000">
                      <a:alpha val="43137"/>
                    </a:srgbClr>
                  </a:outerShdw>
                </a:effectLst>
              </a:rPr>
              <a:t>norilor” şi </a:t>
            </a:r>
            <a:r>
              <a:rPr lang="ro-RO" sz="2000" b="1" dirty="0">
                <a:solidFill>
                  <a:schemeClr val="bg1"/>
                </a:solidFill>
                <a:effectLst>
                  <a:outerShdw blurRad="38100" dist="38100" dir="2700000" algn="tl">
                    <a:srgbClr val="000000">
                      <a:alpha val="43137"/>
                    </a:srgbClr>
                  </a:outerShdw>
                </a:effectLst>
              </a:rPr>
              <a:t>de a fi </a:t>
            </a:r>
            <a:r>
              <a:rPr lang="ro-RO" sz="2000" b="1" dirty="0" smtClean="0">
                <a:solidFill>
                  <a:schemeClr val="bg1"/>
                </a:solidFill>
                <a:effectLst>
                  <a:outerShdw blurRad="38100" dist="38100" dir="2700000" algn="tl">
                    <a:srgbClr val="000000">
                      <a:alpha val="43137"/>
                    </a:srgbClr>
                  </a:outerShdw>
                </a:effectLst>
              </a:rPr>
              <a:t>„ca </a:t>
            </a:r>
            <a:r>
              <a:rPr lang="ro-RO" sz="2000" b="1" dirty="0" smtClean="0">
                <a:solidFill>
                  <a:schemeClr val="bg1"/>
                </a:solidFill>
                <a:effectLst>
                  <a:outerShdw blurRad="38100" dist="38100" dir="2700000" algn="tl">
                    <a:srgbClr val="000000">
                      <a:alpha val="43137"/>
                    </a:srgbClr>
                  </a:outerShdw>
                </a:effectLst>
              </a:rPr>
              <a:t>Cel </a:t>
            </a:r>
            <a:r>
              <a:rPr lang="ro-RO" sz="2000" b="1" dirty="0">
                <a:solidFill>
                  <a:schemeClr val="bg1"/>
                </a:solidFill>
                <a:effectLst>
                  <a:outerShdw blurRad="38100" dist="38100" dir="2700000" algn="tl">
                    <a:srgbClr val="000000">
                      <a:alpha val="43137"/>
                    </a:srgbClr>
                  </a:outerShdw>
                </a:effectLst>
              </a:rPr>
              <a:t>Prea </a:t>
            </a:r>
            <a:r>
              <a:rPr lang="ro-RO" sz="2000" b="1" dirty="0" smtClean="0">
                <a:solidFill>
                  <a:schemeClr val="bg1"/>
                </a:solidFill>
                <a:effectLst>
                  <a:outerShdw blurRad="38100" dist="38100" dir="2700000" algn="tl">
                    <a:srgbClr val="000000">
                      <a:alpha val="43137"/>
                    </a:srgbClr>
                  </a:outerShdw>
                </a:effectLst>
              </a:rPr>
              <a:t>Înalt” (Isaia 14:</a:t>
            </a:r>
            <a:r>
              <a:rPr lang="ro-RO" sz="2000" b="1" dirty="0" err="1" smtClean="0">
                <a:solidFill>
                  <a:schemeClr val="bg1"/>
                </a:solidFill>
                <a:effectLst>
                  <a:outerShdw blurRad="38100" dist="38100" dir="2700000" algn="tl">
                    <a:srgbClr val="000000">
                      <a:alpha val="43137"/>
                    </a:srgbClr>
                  </a:outerShdw>
                </a:effectLst>
              </a:rPr>
              <a:t>14</a:t>
            </a:r>
            <a:r>
              <a:rPr lang="ro-RO" sz="2000" b="1" dirty="0" smtClean="0">
                <a:solidFill>
                  <a:schemeClr val="bg1"/>
                </a:solidFill>
                <a:effectLst>
                  <a:outerShdw blurRad="38100" dist="38100" dir="2700000" algn="tl">
                    <a:srgbClr val="000000">
                      <a:alpha val="43137"/>
                    </a:srgbClr>
                  </a:outerShdw>
                </a:effectLst>
              </a:rPr>
              <a:t>). De </a:t>
            </a:r>
            <a:r>
              <a:rPr lang="ro-RO" sz="2000" b="1" dirty="0">
                <a:solidFill>
                  <a:schemeClr val="bg1"/>
                </a:solidFill>
                <a:effectLst>
                  <a:outerShdw blurRad="38100" dist="38100" dir="2700000" algn="tl">
                    <a:srgbClr val="000000">
                      <a:alpha val="43137"/>
                    </a:srgbClr>
                  </a:outerShdw>
                </a:effectLst>
              </a:rPr>
              <a:t>atunci, orice încercare de deviere de la adorarea Creatorului poate fi considerată ca fiind parte din Babilonul cel </a:t>
            </a:r>
            <a:r>
              <a:rPr lang="ro-RO" sz="2000" b="1" dirty="0" smtClean="0">
                <a:solidFill>
                  <a:schemeClr val="bg1"/>
                </a:solidFill>
                <a:effectLst>
                  <a:outerShdw blurRad="38100" dist="38100" dir="2700000" algn="tl">
                    <a:srgbClr val="000000">
                      <a:alpha val="43137"/>
                    </a:srgbClr>
                  </a:outerShdw>
                </a:effectLst>
              </a:rPr>
              <a:t>mare.</a:t>
            </a:r>
          </a:p>
          <a:p>
            <a:pPr>
              <a:spcBef>
                <a:spcPts val="600"/>
              </a:spcBef>
            </a:pPr>
            <a:r>
              <a:rPr lang="ro-RO" sz="2000" b="1" dirty="0" smtClean="0">
                <a:solidFill>
                  <a:schemeClr val="bg1"/>
                </a:solidFill>
                <a:effectLst>
                  <a:outerShdw blurRad="38100" dist="38100" dir="2700000" algn="tl">
                    <a:srgbClr val="000000">
                      <a:alpha val="43137"/>
                    </a:srgbClr>
                  </a:outerShdw>
                </a:effectLst>
              </a:rPr>
              <a:t>Babilonia este </a:t>
            </a:r>
            <a:r>
              <a:rPr lang="ro-RO" sz="2000" b="1" dirty="0">
                <a:solidFill>
                  <a:schemeClr val="bg1"/>
                </a:solidFill>
                <a:effectLst>
                  <a:outerShdw blurRad="38100" dist="38100" dir="2700000" algn="tl">
                    <a:srgbClr val="000000">
                      <a:alpha val="43137"/>
                    </a:srgbClr>
                  </a:outerShdw>
                </a:effectLst>
              </a:rPr>
              <a:t>o falsificare a bisericii adevărate prezentată în </a:t>
            </a:r>
            <a:r>
              <a:rPr lang="ro-RO" sz="2000" b="1" dirty="0" smtClean="0">
                <a:solidFill>
                  <a:schemeClr val="bg1"/>
                </a:solidFill>
                <a:effectLst>
                  <a:outerShdw blurRad="38100" dist="38100" dir="2700000" algn="tl">
                    <a:srgbClr val="000000">
                      <a:alpha val="43137"/>
                    </a:srgbClr>
                  </a:outerShdw>
                </a:effectLst>
              </a:rPr>
              <a:t>capitolul 12.</a:t>
            </a:r>
            <a:endParaRPr lang="ro-RO" sz="2000" b="1" dirty="0">
              <a:solidFill>
                <a:schemeClr val="bg1"/>
              </a:solidFill>
              <a:effectLst>
                <a:outerShdw blurRad="38100" dist="38100" dir="2700000" algn="tl">
                  <a:srgbClr val="000000">
                    <a:alpha val="43137"/>
                  </a:srgbClr>
                </a:outerShdw>
              </a:effectLst>
            </a:endParaRPr>
          </a:p>
        </p:txBody>
      </p:sp>
      <p:graphicFrame>
        <p:nvGraphicFramePr>
          <p:cNvPr id="5" name="Tabla 4">
            <a:extLst>
              <a:ext uri="{FF2B5EF4-FFF2-40B4-BE49-F238E27FC236}">
                <a16:creationId xmlns="" xmlns:a16="http://schemas.microsoft.com/office/drawing/2014/main" id="{2112587A-E33E-4C24-9E80-7E9FFEBB2170}"/>
              </a:ext>
            </a:extLst>
          </p:cNvPr>
          <p:cNvGraphicFramePr>
            <a:graphicFrameLocks noGrp="1"/>
          </p:cNvGraphicFramePr>
          <p:nvPr>
            <p:extLst>
              <p:ext uri="{D42A27DB-BD31-4B8C-83A1-F6EECF244321}">
                <p14:modId xmlns="" xmlns:p14="http://schemas.microsoft.com/office/powerpoint/2010/main" val="4197204631"/>
              </p:ext>
            </p:extLst>
          </p:nvPr>
        </p:nvGraphicFramePr>
        <p:xfrm>
          <a:off x="3188460" y="4299052"/>
          <a:ext cx="5955540" cy="2489200"/>
        </p:xfrm>
        <a:graphic>
          <a:graphicData uri="http://schemas.openxmlformats.org/drawingml/2006/table">
            <a:tbl>
              <a:tblPr firstRow="1" bandRow="1">
                <a:tableStyleId>{775DCB02-9BB8-47FD-8907-85C794F793BA}</a:tableStyleId>
              </a:tblPr>
              <a:tblGrid>
                <a:gridCol w="2775576">
                  <a:extLst>
                    <a:ext uri="{9D8B030D-6E8A-4147-A177-3AD203B41FA5}">
                      <a16:colId xmlns="" xmlns:a16="http://schemas.microsoft.com/office/drawing/2014/main" val="2168092344"/>
                    </a:ext>
                  </a:extLst>
                </a:gridCol>
                <a:gridCol w="3179964">
                  <a:extLst>
                    <a:ext uri="{9D8B030D-6E8A-4147-A177-3AD203B41FA5}">
                      <a16:colId xmlns="" xmlns:a16="http://schemas.microsoft.com/office/drawing/2014/main" val="1267511276"/>
                    </a:ext>
                  </a:extLst>
                </a:gridCol>
              </a:tblGrid>
              <a:tr h="370840">
                <a:tc>
                  <a:txBody>
                    <a:bodyPr/>
                    <a:lstStyle/>
                    <a:p>
                      <a:pPr algn="ctr"/>
                      <a:r>
                        <a:rPr lang="ro-RO" sz="2000" b="1" i="0" kern="1200" noProof="0" dirty="0" smtClean="0">
                          <a:solidFill>
                            <a:schemeClr val="lt1"/>
                          </a:solidFill>
                          <a:effectLst/>
                          <a:latin typeface="+mn-lt"/>
                          <a:ea typeface="+mn-ea"/>
                          <a:cs typeface="+mn-cs"/>
                        </a:rPr>
                        <a:t>FEMEIA CURATĂ</a:t>
                      </a:r>
                      <a:endParaRPr lang="ro-RO" sz="2000" b="1" noProof="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75000"/>
                      </a:schemeClr>
                    </a:solidFill>
                  </a:tcPr>
                </a:tc>
                <a:tc>
                  <a:txBody>
                    <a:bodyPr/>
                    <a:lstStyle/>
                    <a:p>
                      <a:pPr algn="ctr"/>
                      <a:r>
                        <a:rPr lang="ro-RO" sz="2000" b="1" noProof="0" dirty="0" smtClean="0">
                          <a:solidFill>
                            <a:schemeClr val="bg1"/>
                          </a:solidFill>
                          <a:effectLst>
                            <a:outerShdw blurRad="38100" dist="38100" dir="2700000" algn="tl">
                              <a:srgbClr val="000000">
                                <a:alpha val="43137"/>
                              </a:srgbClr>
                            </a:outerShdw>
                          </a:effectLst>
                        </a:rPr>
                        <a:t>FEMEIA DESFRÂNATĂ</a:t>
                      </a:r>
                      <a:endParaRPr lang="ro-RO" sz="2000" b="1" noProof="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C00000"/>
                    </a:solidFill>
                  </a:tcPr>
                </a:tc>
                <a:extLst>
                  <a:ext uri="{0D108BD9-81ED-4DB2-BD59-A6C34878D82A}">
                    <a16:rowId xmlns="" xmlns:a16="http://schemas.microsoft.com/office/drawing/2014/main" val="2622556726"/>
                  </a:ext>
                </a:extLst>
              </a:tr>
              <a:tr h="370840">
                <a:tc>
                  <a:txBody>
                    <a:bodyPr/>
                    <a:lstStyle/>
                    <a:p>
                      <a:r>
                        <a:rPr lang="ro-RO" sz="1700" b="1" noProof="0" smtClean="0"/>
                        <a:t>În cer</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75000"/>
                        <a:alpha val="40000"/>
                      </a:schemeClr>
                    </a:solidFill>
                  </a:tcPr>
                </a:tc>
                <a:tc>
                  <a:txBody>
                    <a:bodyPr/>
                    <a:lstStyle/>
                    <a:p>
                      <a:r>
                        <a:rPr lang="ro-RO" sz="1700" b="1" noProof="0" smtClean="0"/>
                        <a:t>Pe ape</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C00000">
                        <a:alpha val="40000"/>
                      </a:srgbClr>
                    </a:solidFill>
                  </a:tcPr>
                </a:tc>
                <a:extLst>
                  <a:ext uri="{0D108BD9-81ED-4DB2-BD59-A6C34878D82A}">
                    <a16:rowId xmlns="" xmlns:a16="http://schemas.microsoft.com/office/drawing/2014/main" val="351075810"/>
                  </a:ext>
                </a:extLst>
              </a:tr>
              <a:tr h="370840">
                <a:tc>
                  <a:txBody>
                    <a:bodyPr/>
                    <a:lstStyle/>
                    <a:p>
                      <a:r>
                        <a:rPr lang="ro-RO" sz="1700" b="1" noProof="0" smtClean="0"/>
                        <a:t>Învăluită în soare</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40000"/>
                        <a:lumOff val="60000"/>
                      </a:schemeClr>
                    </a:solidFill>
                  </a:tcPr>
                </a:tc>
                <a:tc>
                  <a:txBody>
                    <a:bodyPr/>
                    <a:lstStyle/>
                    <a:p>
                      <a:r>
                        <a:rPr lang="ro-RO" sz="1700" b="1" noProof="0" dirty="0" smtClean="0"/>
                        <a:t>Îmbrăcată cu purpură şi stacojiu</a:t>
                      </a:r>
                      <a:endParaRPr lang="ro-RO" sz="17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AFAF"/>
                    </a:solidFill>
                  </a:tcPr>
                </a:tc>
                <a:extLst>
                  <a:ext uri="{0D108BD9-81ED-4DB2-BD59-A6C34878D82A}">
                    <a16:rowId xmlns="" xmlns:a16="http://schemas.microsoft.com/office/drawing/2014/main" val="596959232"/>
                  </a:ext>
                </a:extLst>
              </a:tr>
              <a:tr h="370840">
                <a:tc>
                  <a:txBody>
                    <a:bodyPr/>
                    <a:lstStyle/>
                    <a:p>
                      <a:r>
                        <a:rPr lang="ro-RO" sz="1700" b="1" noProof="0" smtClean="0"/>
                        <a:t>Cununa de douăsprezece stele</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alpha val="40000"/>
                      </a:schemeClr>
                    </a:solidFill>
                  </a:tcPr>
                </a:tc>
                <a:tc>
                  <a:txBody>
                    <a:bodyPr/>
                    <a:lstStyle/>
                    <a:p>
                      <a:r>
                        <a:rPr lang="ro-RO" sz="1700" b="1" noProof="0" smtClean="0"/>
                        <a:t>Împodobită cu aur</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C00000">
                        <a:alpha val="40000"/>
                      </a:srgbClr>
                    </a:solidFill>
                  </a:tcPr>
                </a:tc>
                <a:extLst>
                  <a:ext uri="{0D108BD9-81ED-4DB2-BD59-A6C34878D82A}">
                    <a16:rowId xmlns="" xmlns:a16="http://schemas.microsoft.com/office/drawing/2014/main" val="2761830194"/>
                  </a:ext>
                </a:extLst>
              </a:tr>
              <a:tr h="370840">
                <a:tc>
                  <a:txBody>
                    <a:bodyPr/>
                    <a:lstStyle/>
                    <a:p>
                      <a:r>
                        <a:rPr lang="ro-RO" sz="1700" b="1" noProof="0" smtClean="0"/>
                        <a:t>Atacată de balaur</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40000"/>
                        <a:lumOff val="60000"/>
                      </a:schemeClr>
                    </a:solidFill>
                  </a:tcPr>
                </a:tc>
                <a:tc>
                  <a:txBody>
                    <a:bodyPr/>
                    <a:lstStyle/>
                    <a:p>
                      <a:r>
                        <a:rPr lang="ro-RO" sz="1700" b="1" noProof="0" smtClean="0"/>
                        <a:t>Susţinută</a:t>
                      </a:r>
                      <a:r>
                        <a:rPr lang="ro-RO" sz="1700" b="1" baseline="0" noProof="0" smtClean="0"/>
                        <a:t> de balaur</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AFAF"/>
                    </a:solidFill>
                  </a:tcPr>
                </a:tc>
                <a:extLst>
                  <a:ext uri="{0D108BD9-81ED-4DB2-BD59-A6C34878D82A}">
                    <a16:rowId xmlns="" xmlns:a16="http://schemas.microsoft.com/office/drawing/2014/main" val="3604443264"/>
                  </a:ext>
                </a:extLst>
              </a:tr>
              <a:tr h="370840">
                <a:tc>
                  <a:txBody>
                    <a:bodyPr/>
                    <a:lstStyle/>
                    <a:p>
                      <a:r>
                        <a:rPr lang="ro-RO" sz="1700" b="1" noProof="0" smtClean="0"/>
                        <a:t>Mama rămăşiţei</a:t>
                      </a:r>
                      <a:endParaRPr lang="ro-RO" sz="17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alpha val="40000"/>
                      </a:schemeClr>
                    </a:solidFill>
                  </a:tcPr>
                </a:tc>
                <a:tc>
                  <a:txBody>
                    <a:bodyPr/>
                    <a:lstStyle/>
                    <a:p>
                      <a:r>
                        <a:rPr lang="ro-RO" sz="1700" b="1" noProof="0" dirty="0" smtClean="0"/>
                        <a:t>Mama desfrânatelor</a:t>
                      </a:r>
                      <a:endParaRPr lang="ro-RO" sz="1700"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C00000">
                        <a:alpha val="40000"/>
                      </a:srgbClr>
                    </a:solidFill>
                  </a:tcPr>
                </a:tc>
                <a:extLst>
                  <a:ext uri="{0D108BD9-81ED-4DB2-BD59-A6C34878D82A}">
                    <a16:rowId xmlns="" xmlns:a16="http://schemas.microsoft.com/office/drawing/2014/main" val="1635419224"/>
                  </a:ext>
                </a:extLst>
              </a:tr>
            </a:tbl>
          </a:graphicData>
        </a:graphic>
      </p:graphicFrame>
      <p:pic>
        <p:nvPicPr>
          <p:cNvPr id="13" name="Imagen 12">
            <a:extLst>
              <a:ext uri="{FF2B5EF4-FFF2-40B4-BE49-F238E27FC236}">
                <a16:creationId xmlns="" xmlns:a16="http://schemas.microsoft.com/office/drawing/2014/main" id="{0F416850-D939-47C8-849D-29714BF4C748}"/>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83883" y="1594606"/>
            <a:ext cx="1894357" cy="2589297"/>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 xmlns:a16="http://schemas.microsoft.com/office/drawing/2014/main" id="{1DBB2379-6548-40F1-8DFB-972C96A1AEF7}"/>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67089" y="4630714"/>
            <a:ext cx="1521370" cy="2053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457477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left)">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wipe(left)">
                                      <p:cBhvr>
                                        <p:cTn id="66" dur="500"/>
                                        <p:tgtEl>
                                          <p:spTgt spid="4">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wipe(left)">
                                      <p:cBhvr>
                                        <p:cTn id="71" dur="500"/>
                                        <p:tgtEl>
                                          <p:spTgt spid="4">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900" decel="100000" fill="hold"/>
                                        <p:tgtEl>
                                          <p:spTgt spid="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80" presetID="37" presetClass="entr" presetSubtype="0" fill="hold"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900" decel="100000" fill="hold"/>
                                        <p:tgtEl>
                                          <p:spTgt spid="1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86" presetID="37" presetClass="entr" presetSubtype="0" fill="hold"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900" decel="100000" fill="hold"/>
                                        <p:tgtEl>
                                          <p:spTgt spid="5"/>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1409</Words>
  <Application>Microsoft Office PowerPoint</Application>
  <PresentationFormat>Expunere pe ecran (4:3)</PresentationFormat>
  <Paragraphs>87</Paragraphs>
  <Slides>11</Slides>
  <Notes>0</Notes>
  <HiddenSlides>0</HiddenSlides>
  <MMClips>0</MMClips>
  <ScaleCrop>false</ScaleCrop>
  <HeadingPairs>
    <vt:vector size="6" baseType="variant">
      <vt:variant>
        <vt:lpstr>Fonturi utilizate</vt:lpstr>
      </vt:variant>
      <vt:variant>
        <vt:i4>9</vt:i4>
      </vt:variant>
      <vt:variant>
        <vt:lpstr>Temă</vt:lpstr>
      </vt:variant>
      <vt:variant>
        <vt:i4>3</vt:i4>
      </vt:variant>
      <vt:variant>
        <vt:lpstr>Titluri diapozitive</vt:lpstr>
      </vt:variant>
      <vt:variant>
        <vt:i4>11</vt:i4>
      </vt:variant>
    </vt:vector>
  </HeadingPairs>
  <TitlesOfParts>
    <vt:vector size="23" baseType="lpstr">
      <vt:lpstr>Arial</vt:lpstr>
      <vt:lpstr>Calibri</vt:lpstr>
      <vt:lpstr>Cooper Black</vt:lpstr>
      <vt:lpstr>Comic Sans MS</vt:lpstr>
      <vt:lpstr>Wingdings</vt:lpstr>
      <vt:lpstr>Arial Black</vt:lpstr>
      <vt:lpstr>Calibri Light</vt:lpstr>
      <vt:lpstr>Wingdings 2</vt:lpstr>
      <vt:lpstr>Georgia</vt:lpstr>
      <vt:lpstr>Tema de Office</vt:lpstr>
      <vt:lpstr>Civil</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Statele Unite si Babilonul</dc:title>
  <dc:subject>Studiu Biblic, Trim. II, 2018 – Pregatire pentru timpul sfarsitului</dc:subject>
  <dc:creator>Sergio Fustero Carreras</dc:creator>
  <cp:keywords>http://www.fustero.net/es/index_ro.php</cp:keywords>
  <cp:lastModifiedBy>Administrator</cp:lastModifiedBy>
  <cp:revision>95</cp:revision>
  <dcterms:created xsi:type="dcterms:W3CDTF">2018-06-02T15:35:44Z</dcterms:created>
  <dcterms:modified xsi:type="dcterms:W3CDTF">2018-06-05T15:10:53Z</dcterms:modified>
</cp:coreProperties>
</file>