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68" r:id="rId3"/>
    <p:sldId id="267" r:id="rId4"/>
    <p:sldId id="258" r:id="rId5"/>
    <p:sldId id="263" r:id="rId6"/>
    <p:sldId id="259" r:id="rId7"/>
    <p:sldId id="266" r:id="rId8"/>
    <p:sldId id="261" r:id="rId9"/>
    <p:sldId id="262" r:id="rId10"/>
    <p:sldId id="265" r:id="rId11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Comic Sans MS" pitchFamily="66" charset="0"/>
      <p:regular r:id="rId16"/>
      <p:bold r:id="rId17"/>
    </p:embeddedFont>
    <p:embeddedFont>
      <p:font typeface="Cooper Black" pitchFamily="18" charset="0"/>
      <p:regular r:id="rId18"/>
    </p:embeddedFont>
    <p:embeddedFont>
      <p:font typeface="Arial Black" pitchFamily="34" charset="0"/>
      <p:bold r:id="rId19"/>
    </p:embeddedFont>
    <p:embeddedFont>
      <p:font typeface="Calibri Light" charset="0"/>
      <p:regular r:id="rId20"/>
      <p: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A647E"/>
    <a:srgbClr val="EEDDC4"/>
    <a:srgbClr val="9B5B6A"/>
    <a:srgbClr val="784652"/>
    <a:srgbClr val="E4C9A1"/>
    <a:srgbClr val="452730"/>
    <a:srgbClr val="623844"/>
    <a:srgbClr val="B9806C"/>
    <a:srgbClr val="644926"/>
    <a:srgbClr val="E0CBA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040" autoAdjust="0"/>
    <p:restoredTop sz="94660"/>
  </p:normalViewPr>
  <p:slideViewPr>
    <p:cSldViewPr snapToGrid="0">
      <p:cViewPr varScale="1">
        <p:scale>
          <a:sx n="71" d="100"/>
          <a:sy n="71" d="100"/>
        </p:scale>
        <p:origin x="-36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microsoft.com/office/2007/relationships/hdphoto" Target="../media/hdphoto2.wdp"/><Relationship Id="rId1" Type="http://schemas.openxmlformats.org/officeDocument/2006/relationships/image" Target="../media/image4.png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2D94B6-1B41-43AF-A9E5-E018CEAA44BD}" type="doc">
      <dgm:prSet loTypeId="urn:microsoft.com/office/officeart/2005/8/layout/vList4#2" loCatId="picture" qsTypeId="urn:microsoft.com/office/officeart/2005/8/quickstyle/3d9" qsCatId="3D" csTypeId="urn:microsoft.com/office/officeart/2005/8/colors/colorful1#3" csCatId="colorful" phldr="1"/>
      <dgm:spPr>
        <a:scene3d>
          <a:camera prst="perspectiveRelaxed" fov="300000">
            <a:rot lat="19129684" lon="20899530" rev="21454165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</dgm:spPr>
      <dgm:t>
        <a:bodyPr/>
        <a:lstStyle/>
        <a:p>
          <a:endParaRPr lang="es-ES"/>
        </a:p>
      </dgm:t>
    </dgm:pt>
    <dgm:pt modelId="{35D44A87-3BBB-4743-8A37-31D5CDC7814A}">
      <dgm:prSet custT="1"/>
      <dgm:spPr/>
      <dgm:t>
        <a:bodyPr/>
        <a:lstStyle/>
        <a:p>
          <a:r>
            <a:rPr lang="ro-RO" sz="2500"/>
            <a:t>Fii credincios</a:t>
          </a:r>
          <a:endParaRPr lang="es-ES" sz="2500" dirty="0"/>
        </a:p>
      </dgm:t>
    </dgm:pt>
    <dgm:pt modelId="{8DB6DA8A-29BC-4B12-9BA3-323B60B40662}" type="parTrans" cxnId="{E6E693FB-3FFB-4940-9D0D-E306ED3F9985}">
      <dgm:prSet/>
      <dgm:spPr/>
      <dgm:t>
        <a:bodyPr/>
        <a:lstStyle/>
        <a:p>
          <a:endParaRPr lang="es-ES"/>
        </a:p>
      </dgm:t>
    </dgm:pt>
    <dgm:pt modelId="{EAC52238-1EF3-4980-9326-1DAC54AAFCC2}" type="sibTrans" cxnId="{E6E693FB-3FFB-4940-9D0D-E306ED3F9985}">
      <dgm:prSet/>
      <dgm:spPr/>
      <dgm:t>
        <a:bodyPr/>
        <a:lstStyle/>
        <a:p>
          <a:endParaRPr lang="es-ES"/>
        </a:p>
      </dgm:t>
    </dgm:pt>
    <dgm:pt modelId="{E49E3C10-7E4B-4D5B-95C7-661DB38CA3AB}">
      <dgm:prSet custT="1"/>
      <dgm:spPr/>
      <dgm:t>
        <a:bodyPr/>
        <a:lstStyle/>
        <a:p>
          <a:r>
            <a:rPr lang="ro-RO" sz="2500" b="1" dirty="0"/>
            <a:t>Fii smerit </a:t>
          </a:r>
          <a:r>
            <a:rPr lang="ro-RO" sz="2500" b="1" dirty="0" smtClean="0"/>
            <a:t>şi </a:t>
          </a:r>
          <a:r>
            <a:rPr lang="ro-RO" sz="2500" b="1" dirty="0"/>
            <a:t>depinde de Dumnezeu </a:t>
          </a:r>
        </a:p>
      </dgm:t>
    </dgm:pt>
    <dgm:pt modelId="{5F04327D-B07F-42F9-A3AB-08E85EF7FC7C}" type="parTrans" cxnId="{5CF30BD4-76C7-4801-B270-A3D22D2EF986}">
      <dgm:prSet/>
      <dgm:spPr/>
      <dgm:t>
        <a:bodyPr/>
        <a:lstStyle/>
        <a:p>
          <a:endParaRPr lang="es-ES"/>
        </a:p>
      </dgm:t>
    </dgm:pt>
    <dgm:pt modelId="{7225BE16-B1D1-4653-9658-63A1151195ED}" type="sibTrans" cxnId="{5CF30BD4-76C7-4801-B270-A3D22D2EF986}">
      <dgm:prSet/>
      <dgm:spPr/>
      <dgm:t>
        <a:bodyPr/>
        <a:lstStyle/>
        <a:p>
          <a:endParaRPr lang="es-ES"/>
        </a:p>
      </dgm:t>
    </dgm:pt>
    <dgm:pt modelId="{42B8F5AC-8556-4627-B214-989A4F052F1D}">
      <dgm:prSet custT="1"/>
      <dgm:spPr/>
      <dgm:t>
        <a:bodyPr/>
        <a:lstStyle/>
        <a:p>
          <a:r>
            <a:rPr lang="ro-RO" sz="2500" b="1" dirty="0" smtClean="0"/>
            <a:t>Recunoaşte-L </a:t>
          </a:r>
          <a:r>
            <a:rPr lang="ro-RO" sz="2500" b="1" dirty="0"/>
            <a:t>pe Dumnezeu </a:t>
          </a:r>
          <a:r>
            <a:rPr lang="es-ES" sz="2500" b="1" dirty="0"/>
            <a:t>(</a:t>
          </a:r>
          <a:r>
            <a:rPr lang="ro-RO" sz="2500" b="1" dirty="0" smtClean="0"/>
            <a:t>naşterea </a:t>
          </a:r>
          <a:r>
            <a:rPr lang="ro-RO" sz="2500" b="1" dirty="0"/>
            <a:t>din nou</a:t>
          </a:r>
          <a:r>
            <a:rPr lang="es-ES" sz="2500" b="1" dirty="0"/>
            <a:t>)</a:t>
          </a:r>
          <a:endParaRPr lang="es-ES" sz="2500" dirty="0"/>
        </a:p>
      </dgm:t>
    </dgm:pt>
    <dgm:pt modelId="{459D307C-57BC-420C-8A80-C06149F85DDB}" type="parTrans" cxnId="{C77F48D5-F57D-4311-86CD-347E9A42F324}">
      <dgm:prSet/>
      <dgm:spPr/>
      <dgm:t>
        <a:bodyPr/>
        <a:lstStyle/>
        <a:p>
          <a:endParaRPr lang="es-ES"/>
        </a:p>
      </dgm:t>
    </dgm:pt>
    <dgm:pt modelId="{ABE4E498-98D2-4793-A393-F7E6BB82FAC3}" type="sibTrans" cxnId="{C77F48D5-F57D-4311-86CD-347E9A42F324}">
      <dgm:prSet/>
      <dgm:spPr/>
      <dgm:t>
        <a:bodyPr/>
        <a:lstStyle/>
        <a:p>
          <a:endParaRPr lang="es-ES"/>
        </a:p>
      </dgm:t>
    </dgm:pt>
    <dgm:pt modelId="{11175290-1491-4934-9628-7605F331654F}">
      <dgm:prSet custT="1"/>
      <dgm:spPr/>
      <dgm:t>
        <a:bodyPr/>
        <a:lstStyle/>
        <a:p>
          <a:r>
            <a:rPr lang="ro-RO" sz="2500" b="1" dirty="0"/>
            <a:t>Laudă-L pe Dumnezeu în orice </a:t>
          </a:r>
          <a:r>
            <a:rPr lang="ro-RO" sz="2500" b="1" dirty="0" smtClean="0"/>
            <a:t>circumstanţe</a:t>
          </a:r>
          <a:endParaRPr lang="es-ES" sz="2500" dirty="0"/>
        </a:p>
      </dgm:t>
    </dgm:pt>
    <dgm:pt modelId="{F0699975-22B1-420A-8468-47E8954C25C4}" type="parTrans" cxnId="{2147F686-7055-447C-A419-0B9618B054C2}">
      <dgm:prSet/>
      <dgm:spPr/>
      <dgm:t>
        <a:bodyPr/>
        <a:lstStyle/>
        <a:p>
          <a:endParaRPr lang="es-ES"/>
        </a:p>
      </dgm:t>
    </dgm:pt>
    <dgm:pt modelId="{163DB99B-8358-452B-9C42-1114E72330E5}" type="sibTrans" cxnId="{2147F686-7055-447C-A419-0B9618B054C2}">
      <dgm:prSet/>
      <dgm:spPr/>
      <dgm:t>
        <a:bodyPr/>
        <a:lstStyle/>
        <a:p>
          <a:endParaRPr lang="es-ES"/>
        </a:p>
      </dgm:t>
    </dgm:pt>
    <dgm:pt modelId="{D7C6DF2F-2D51-48AE-85E7-3EAFCA3C54B8}">
      <dgm:prSet custT="1"/>
      <dgm:spPr/>
      <dgm:t>
        <a:bodyPr/>
        <a:lstStyle/>
        <a:p>
          <a:r>
            <a:rPr lang="es-ES" sz="2000" b="1" dirty="0"/>
            <a:t>Daniel 1</a:t>
          </a:r>
          <a:endParaRPr lang="es-ES" sz="2000" dirty="0"/>
        </a:p>
      </dgm:t>
    </dgm:pt>
    <dgm:pt modelId="{F5190A92-C450-4B11-8443-24FB30998A24}" type="parTrans" cxnId="{C9EE5E66-5C1D-457E-A13A-75431C5760D1}">
      <dgm:prSet/>
      <dgm:spPr/>
      <dgm:t>
        <a:bodyPr/>
        <a:lstStyle/>
        <a:p>
          <a:endParaRPr lang="es-ES"/>
        </a:p>
      </dgm:t>
    </dgm:pt>
    <dgm:pt modelId="{70043276-A2FD-4973-B11E-387D02E05561}" type="sibTrans" cxnId="{C9EE5E66-5C1D-457E-A13A-75431C5760D1}">
      <dgm:prSet/>
      <dgm:spPr/>
      <dgm:t>
        <a:bodyPr/>
        <a:lstStyle/>
        <a:p>
          <a:endParaRPr lang="es-ES"/>
        </a:p>
      </dgm:t>
    </dgm:pt>
    <dgm:pt modelId="{82E0D4E3-BAB9-4CFC-9F17-CE1154324A6F}">
      <dgm:prSet custT="1"/>
      <dgm:spPr/>
      <dgm:t>
        <a:bodyPr/>
        <a:lstStyle/>
        <a:p>
          <a:r>
            <a:rPr lang="es-ES" sz="2000" b="1" dirty="0"/>
            <a:t>Daniel 2</a:t>
          </a:r>
          <a:endParaRPr lang="es-ES" sz="2000" dirty="0"/>
        </a:p>
      </dgm:t>
    </dgm:pt>
    <dgm:pt modelId="{D33AF734-E857-4EDD-8655-DD5C9E0211B5}" type="parTrans" cxnId="{CE603682-61C0-4D22-BA9D-218EBB64CC97}">
      <dgm:prSet/>
      <dgm:spPr/>
      <dgm:t>
        <a:bodyPr/>
        <a:lstStyle/>
        <a:p>
          <a:endParaRPr lang="es-ES"/>
        </a:p>
      </dgm:t>
    </dgm:pt>
    <dgm:pt modelId="{C8F9F7C6-B5C4-4B19-BB69-4B691A6CD25B}" type="sibTrans" cxnId="{CE603682-61C0-4D22-BA9D-218EBB64CC97}">
      <dgm:prSet/>
      <dgm:spPr/>
      <dgm:t>
        <a:bodyPr/>
        <a:lstStyle/>
        <a:p>
          <a:endParaRPr lang="es-ES"/>
        </a:p>
      </dgm:t>
    </dgm:pt>
    <dgm:pt modelId="{05115CE9-5AFD-415F-A5ED-2BA5EDFE4B43}">
      <dgm:prSet custT="1"/>
      <dgm:spPr/>
      <dgm:t>
        <a:bodyPr/>
        <a:lstStyle/>
        <a:p>
          <a:r>
            <a:rPr lang="es-ES" sz="2000" b="1" dirty="0"/>
            <a:t>Daniel 4</a:t>
          </a:r>
          <a:endParaRPr lang="es-ES" sz="2000" dirty="0"/>
        </a:p>
      </dgm:t>
    </dgm:pt>
    <dgm:pt modelId="{E7AC38FD-1B48-44F0-BB11-E8960AAD4DCB}" type="parTrans" cxnId="{DA1407B2-6726-4771-BE4B-B0B600455725}">
      <dgm:prSet/>
      <dgm:spPr/>
      <dgm:t>
        <a:bodyPr/>
        <a:lstStyle/>
        <a:p>
          <a:endParaRPr lang="es-ES"/>
        </a:p>
      </dgm:t>
    </dgm:pt>
    <dgm:pt modelId="{9A5F04DC-0CC2-447B-94F2-8C4A28EC4272}" type="sibTrans" cxnId="{DA1407B2-6726-4771-BE4B-B0B600455725}">
      <dgm:prSet/>
      <dgm:spPr/>
      <dgm:t>
        <a:bodyPr/>
        <a:lstStyle/>
        <a:p>
          <a:endParaRPr lang="es-ES"/>
        </a:p>
      </dgm:t>
    </dgm:pt>
    <dgm:pt modelId="{156187E6-2804-43D3-9F5D-363144C757D9}">
      <dgm:prSet custT="1"/>
      <dgm:spPr/>
      <dgm:t>
        <a:bodyPr/>
        <a:lstStyle/>
        <a:p>
          <a:r>
            <a:rPr lang="es-ES" sz="2000" b="1" dirty="0"/>
            <a:t>Daniel 6</a:t>
          </a:r>
          <a:endParaRPr lang="es-ES" sz="2000" dirty="0"/>
        </a:p>
      </dgm:t>
    </dgm:pt>
    <dgm:pt modelId="{C1FC0F47-B5A4-4D14-8E78-1049CA56132E}" type="parTrans" cxnId="{14E04C03-AF5F-49DE-8BB6-0A8D17F93902}">
      <dgm:prSet/>
      <dgm:spPr/>
      <dgm:t>
        <a:bodyPr/>
        <a:lstStyle/>
        <a:p>
          <a:endParaRPr lang="es-ES"/>
        </a:p>
      </dgm:t>
    </dgm:pt>
    <dgm:pt modelId="{CDA64750-E2D1-4B79-936C-4134460FF90A}" type="sibTrans" cxnId="{14E04C03-AF5F-49DE-8BB6-0A8D17F93902}">
      <dgm:prSet/>
      <dgm:spPr/>
      <dgm:t>
        <a:bodyPr/>
        <a:lstStyle/>
        <a:p>
          <a:endParaRPr lang="es-ES"/>
        </a:p>
      </dgm:t>
    </dgm:pt>
    <dgm:pt modelId="{7C6C27AC-507E-45D4-8E76-65845A8754C9}">
      <dgm:prSet custT="1"/>
      <dgm:spPr/>
      <dgm:t>
        <a:bodyPr/>
        <a:lstStyle/>
        <a:p>
          <a:r>
            <a:rPr lang="es-ES" sz="2000" b="1" dirty="0"/>
            <a:t>Daniel 3</a:t>
          </a:r>
          <a:endParaRPr lang="es-ES" sz="2000" dirty="0"/>
        </a:p>
      </dgm:t>
    </dgm:pt>
    <dgm:pt modelId="{4EE4FCD8-320A-4391-898B-11639489C7D4}" type="sibTrans" cxnId="{5203FF29-1118-4C76-B326-95075465271E}">
      <dgm:prSet/>
      <dgm:spPr/>
      <dgm:t>
        <a:bodyPr/>
        <a:lstStyle/>
        <a:p>
          <a:endParaRPr lang="es-ES"/>
        </a:p>
      </dgm:t>
    </dgm:pt>
    <dgm:pt modelId="{8D994BCB-C69D-40D4-BDC4-79BC55DCB75A}" type="parTrans" cxnId="{5203FF29-1118-4C76-B326-95075465271E}">
      <dgm:prSet/>
      <dgm:spPr/>
      <dgm:t>
        <a:bodyPr/>
        <a:lstStyle/>
        <a:p>
          <a:endParaRPr lang="es-ES"/>
        </a:p>
      </dgm:t>
    </dgm:pt>
    <dgm:pt modelId="{016562E2-1A05-4184-9AF3-76D29EC2547C}">
      <dgm:prSet custT="1"/>
      <dgm:spPr/>
      <dgm:t>
        <a:bodyPr/>
        <a:lstStyle/>
        <a:p>
          <a:r>
            <a:rPr lang="ro-RO" sz="2500" b="1" dirty="0"/>
            <a:t>Apără ceea ce crezi</a:t>
          </a:r>
          <a:endParaRPr lang="es-ES" sz="2500" dirty="0"/>
        </a:p>
      </dgm:t>
    </dgm:pt>
    <dgm:pt modelId="{5FBCBF5E-C51C-4C20-B88C-5B993E3CBF6D}" type="sibTrans" cxnId="{0602B2AA-82B1-457C-80F7-4273D61980CD}">
      <dgm:prSet/>
      <dgm:spPr/>
      <dgm:t>
        <a:bodyPr/>
        <a:lstStyle/>
        <a:p>
          <a:endParaRPr lang="es-ES"/>
        </a:p>
      </dgm:t>
    </dgm:pt>
    <dgm:pt modelId="{5D26A1A6-205F-449B-9E65-A51116A425DA}" type="parTrans" cxnId="{0602B2AA-82B1-457C-80F7-4273D61980CD}">
      <dgm:prSet/>
      <dgm:spPr/>
      <dgm:t>
        <a:bodyPr/>
        <a:lstStyle/>
        <a:p>
          <a:endParaRPr lang="es-ES"/>
        </a:p>
      </dgm:t>
    </dgm:pt>
    <dgm:pt modelId="{E9BD0B18-8E46-4133-B669-BD130C137801}" type="pres">
      <dgm:prSet presAssocID="{462D94B6-1B41-43AF-A9E5-E018CEAA44B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3F58A4A1-2D1C-4676-B23C-8A6761C4CC79}" type="pres">
      <dgm:prSet presAssocID="{35D44A87-3BBB-4743-8A37-31D5CDC7814A}" presName="comp" presStyleCnt="0"/>
      <dgm:spPr/>
    </dgm:pt>
    <dgm:pt modelId="{4C2793EE-A40E-4510-A070-9B6C8E487DAB}" type="pres">
      <dgm:prSet presAssocID="{35D44A87-3BBB-4743-8A37-31D5CDC7814A}" presName="box" presStyleLbl="node1" presStyleIdx="0" presStyleCnt="5"/>
      <dgm:spPr/>
      <dgm:t>
        <a:bodyPr/>
        <a:lstStyle/>
        <a:p>
          <a:endParaRPr lang="ro-RO"/>
        </a:p>
      </dgm:t>
    </dgm:pt>
    <dgm:pt modelId="{C1FCFACA-17BE-4677-8E56-104F719C53B4}" type="pres">
      <dgm:prSet presAssocID="{35D44A87-3BBB-4743-8A37-31D5CDC7814A}" presName="img" presStyleLbl="fgImgPlace1" presStyleIdx="0" presStyleCnt="5"/>
      <dgm:spPr>
        <a:blipFill dpi="0" rotWithShape="1">
          <a:blip xmlns:r="http://schemas.openxmlformats.org/officeDocument/2006/relationships" r:embed="rId1" cstate="email">
            <a:extLst>
              <a:ext uri="{BEBA8EAE-BF5A-486C-A8C5-ECC9F3942E4B}">
                <a14:imgProps xmlns=""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91F9F94-ED78-4498-B9A5-1B0F02F812A8}" type="pres">
      <dgm:prSet presAssocID="{35D44A87-3BBB-4743-8A37-31D5CDC7814A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57AFD44C-B41A-473D-91CE-650876382D6A}" type="pres">
      <dgm:prSet presAssocID="{EAC52238-1EF3-4980-9326-1DAC54AAFCC2}" presName="spacer" presStyleCnt="0"/>
      <dgm:spPr/>
    </dgm:pt>
    <dgm:pt modelId="{C2D82706-04A5-48D7-8F94-BB3B71C11EB2}" type="pres">
      <dgm:prSet presAssocID="{E49E3C10-7E4B-4D5B-95C7-661DB38CA3AB}" presName="comp" presStyleCnt="0"/>
      <dgm:spPr/>
    </dgm:pt>
    <dgm:pt modelId="{A33A4966-31AA-43CE-BDEF-3A372BC83DC6}" type="pres">
      <dgm:prSet presAssocID="{E49E3C10-7E4B-4D5B-95C7-661DB38CA3AB}" presName="box" presStyleLbl="node1" presStyleIdx="1" presStyleCnt="5"/>
      <dgm:spPr/>
      <dgm:t>
        <a:bodyPr/>
        <a:lstStyle/>
        <a:p>
          <a:endParaRPr lang="ro-RO"/>
        </a:p>
      </dgm:t>
    </dgm:pt>
    <dgm:pt modelId="{A6F32134-0653-4E18-B7C5-0E6269E36BD2}" type="pres">
      <dgm:prSet presAssocID="{E49E3C10-7E4B-4D5B-95C7-661DB38CA3AB}" presName="img" presStyleLbl="fgImgPlace1" presStyleIdx="1" presStyleCnt="5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C07528F-ABA3-4C21-AC1D-CA871555EA2F}" type="pres">
      <dgm:prSet presAssocID="{E49E3C10-7E4B-4D5B-95C7-661DB38CA3AB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642954AC-F896-4C29-8C7C-C07FD50FB784}" type="pres">
      <dgm:prSet presAssocID="{7225BE16-B1D1-4653-9658-63A1151195ED}" presName="spacer" presStyleCnt="0"/>
      <dgm:spPr/>
    </dgm:pt>
    <dgm:pt modelId="{7CC7E0F7-CD26-490F-A0A3-5DB087D327E9}" type="pres">
      <dgm:prSet presAssocID="{016562E2-1A05-4184-9AF3-76D29EC2547C}" presName="comp" presStyleCnt="0"/>
      <dgm:spPr/>
    </dgm:pt>
    <dgm:pt modelId="{5698D484-6D66-4A45-AA4E-5E22555A49FF}" type="pres">
      <dgm:prSet presAssocID="{016562E2-1A05-4184-9AF3-76D29EC2547C}" presName="box" presStyleLbl="node1" presStyleIdx="2" presStyleCnt="5"/>
      <dgm:spPr/>
      <dgm:t>
        <a:bodyPr/>
        <a:lstStyle/>
        <a:p>
          <a:endParaRPr lang="ro-RO"/>
        </a:p>
      </dgm:t>
    </dgm:pt>
    <dgm:pt modelId="{3A3FFDEE-0767-4721-ACBF-5A3436E5200F}" type="pres">
      <dgm:prSet presAssocID="{016562E2-1A05-4184-9AF3-76D29EC2547C}" presName="img" presStyleLbl="fgImgPlace1" presStyleIdx="2" presStyleCnt="5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D12175E-BA20-499B-8F63-7616745CACC4}" type="pres">
      <dgm:prSet presAssocID="{016562E2-1A05-4184-9AF3-76D29EC2547C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903C7FC1-94D2-45E3-8E47-B8B625230BA5}" type="pres">
      <dgm:prSet presAssocID="{5FBCBF5E-C51C-4C20-B88C-5B993E3CBF6D}" presName="spacer" presStyleCnt="0"/>
      <dgm:spPr/>
    </dgm:pt>
    <dgm:pt modelId="{34BB6FDA-0A4E-4ABF-BF7A-23E2B34812D1}" type="pres">
      <dgm:prSet presAssocID="{42B8F5AC-8556-4627-B214-989A4F052F1D}" presName="comp" presStyleCnt="0"/>
      <dgm:spPr/>
    </dgm:pt>
    <dgm:pt modelId="{A417293D-7E32-4081-BD7D-ED191D8DD723}" type="pres">
      <dgm:prSet presAssocID="{42B8F5AC-8556-4627-B214-989A4F052F1D}" presName="box" presStyleLbl="node1" presStyleIdx="3" presStyleCnt="5"/>
      <dgm:spPr/>
      <dgm:t>
        <a:bodyPr/>
        <a:lstStyle/>
        <a:p>
          <a:endParaRPr lang="ro-RO"/>
        </a:p>
      </dgm:t>
    </dgm:pt>
    <dgm:pt modelId="{A1598128-0615-4EE0-AEF3-129CC2F9F1FB}" type="pres">
      <dgm:prSet presAssocID="{42B8F5AC-8556-4627-B214-989A4F052F1D}" presName="img" presStyleLbl="fgImgPlace1" presStyleIdx="3" presStyleCnt="5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4F01779-A018-4E15-B28E-6AC7C6C8AF64}" type="pres">
      <dgm:prSet presAssocID="{42B8F5AC-8556-4627-B214-989A4F052F1D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FF502F3E-F2BA-4A10-9214-5B3CA50D426D}" type="pres">
      <dgm:prSet presAssocID="{ABE4E498-98D2-4793-A393-F7E6BB82FAC3}" presName="spacer" presStyleCnt="0"/>
      <dgm:spPr/>
    </dgm:pt>
    <dgm:pt modelId="{4FB0F4C9-990D-4410-9718-7BD3251A0AC3}" type="pres">
      <dgm:prSet presAssocID="{11175290-1491-4934-9628-7605F331654F}" presName="comp" presStyleCnt="0"/>
      <dgm:spPr/>
    </dgm:pt>
    <dgm:pt modelId="{589D3FCD-797F-47E2-B2A2-3F285BA6B38E}" type="pres">
      <dgm:prSet presAssocID="{11175290-1491-4934-9628-7605F331654F}" presName="box" presStyleLbl="node1" presStyleIdx="4" presStyleCnt="5"/>
      <dgm:spPr/>
      <dgm:t>
        <a:bodyPr/>
        <a:lstStyle/>
        <a:p>
          <a:endParaRPr lang="ro-RO"/>
        </a:p>
      </dgm:t>
    </dgm:pt>
    <dgm:pt modelId="{7778D718-2A18-4789-8109-EEC9058DC24C}" type="pres">
      <dgm:prSet presAssocID="{11175290-1491-4934-9628-7605F331654F}" presName="img" presStyleLbl="fgImgPlace1" presStyleIdx="4" presStyleCnt="5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3CDF902-094D-40C5-8C8D-749364A0CA92}" type="pres">
      <dgm:prSet presAssocID="{11175290-1491-4934-9628-7605F331654F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E23A1139-FCDC-4D64-B908-5AE44454C65E}" type="presOf" srcId="{42B8F5AC-8556-4627-B214-989A4F052F1D}" destId="{64F01779-A018-4E15-B28E-6AC7C6C8AF64}" srcOrd="1" destOrd="0" presId="urn:microsoft.com/office/officeart/2005/8/layout/vList4#2"/>
    <dgm:cxn modelId="{A1CFA3E8-1AED-4E8E-B131-9C84B7D63BA5}" type="presOf" srcId="{82E0D4E3-BAB9-4CFC-9F17-CE1154324A6F}" destId="{A33A4966-31AA-43CE-BDEF-3A372BC83DC6}" srcOrd="0" destOrd="1" presId="urn:microsoft.com/office/officeart/2005/8/layout/vList4#2"/>
    <dgm:cxn modelId="{C77F48D5-F57D-4311-86CD-347E9A42F324}" srcId="{462D94B6-1B41-43AF-A9E5-E018CEAA44BD}" destId="{42B8F5AC-8556-4627-B214-989A4F052F1D}" srcOrd="3" destOrd="0" parTransId="{459D307C-57BC-420C-8A80-C06149F85DDB}" sibTransId="{ABE4E498-98D2-4793-A393-F7E6BB82FAC3}"/>
    <dgm:cxn modelId="{A692DC83-6E98-4D84-8BBB-6C0CFFD95414}" type="presOf" srcId="{42B8F5AC-8556-4627-B214-989A4F052F1D}" destId="{A417293D-7E32-4081-BD7D-ED191D8DD723}" srcOrd="0" destOrd="0" presId="urn:microsoft.com/office/officeart/2005/8/layout/vList4#2"/>
    <dgm:cxn modelId="{5203FF29-1118-4C76-B326-95075465271E}" srcId="{016562E2-1A05-4184-9AF3-76D29EC2547C}" destId="{7C6C27AC-507E-45D4-8E76-65845A8754C9}" srcOrd="0" destOrd="0" parTransId="{8D994BCB-C69D-40D4-BDC4-79BC55DCB75A}" sibTransId="{4EE4FCD8-320A-4391-898B-11639489C7D4}"/>
    <dgm:cxn modelId="{D99047F2-7A2C-492C-9229-5D64476D1523}" type="presOf" srcId="{016562E2-1A05-4184-9AF3-76D29EC2547C}" destId="{5698D484-6D66-4A45-AA4E-5E22555A49FF}" srcOrd="0" destOrd="0" presId="urn:microsoft.com/office/officeart/2005/8/layout/vList4#2"/>
    <dgm:cxn modelId="{8251ED62-A76E-4050-8DCC-900089825C66}" type="presOf" srcId="{462D94B6-1B41-43AF-A9E5-E018CEAA44BD}" destId="{E9BD0B18-8E46-4133-B669-BD130C137801}" srcOrd="0" destOrd="0" presId="urn:microsoft.com/office/officeart/2005/8/layout/vList4#2"/>
    <dgm:cxn modelId="{17C71D9C-F42D-4504-B68C-233C22962145}" type="presOf" srcId="{7C6C27AC-507E-45D4-8E76-65845A8754C9}" destId="{5698D484-6D66-4A45-AA4E-5E22555A49FF}" srcOrd="0" destOrd="1" presId="urn:microsoft.com/office/officeart/2005/8/layout/vList4#2"/>
    <dgm:cxn modelId="{92C59B96-6808-413C-8041-86AEA828E692}" type="presOf" srcId="{016562E2-1A05-4184-9AF3-76D29EC2547C}" destId="{3D12175E-BA20-499B-8F63-7616745CACC4}" srcOrd="1" destOrd="0" presId="urn:microsoft.com/office/officeart/2005/8/layout/vList4#2"/>
    <dgm:cxn modelId="{DA1407B2-6726-4771-BE4B-B0B600455725}" srcId="{42B8F5AC-8556-4627-B214-989A4F052F1D}" destId="{05115CE9-5AFD-415F-A5ED-2BA5EDFE4B43}" srcOrd="0" destOrd="0" parTransId="{E7AC38FD-1B48-44F0-BB11-E8960AAD4DCB}" sibTransId="{9A5F04DC-0CC2-447B-94F2-8C4A28EC4272}"/>
    <dgm:cxn modelId="{14E04C03-AF5F-49DE-8BB6-0A8D17F93902}" srcId="{11175290-1491-4934-9628-7605F331654F}" destId="{156187E6-2804-43D3-9F5D-363144C757D9}" srcOrd="0" destOrd="0" parTransId="{C1FC0F47-B5A4-4D14-8E78-1049CA56132E}" sibTransId="{CDA64750-E2D1-4B79-936C-4134460FF90A}"/>
    <dgm:cxn modelId="{0602B2AA-82B1-457C-80F7-4273D61980CD}" srcId="{462D94B6-1B41-43AF-A9E5-E018CEAA44BD}" destId="{016562E2-1A05-4184-9AF3-76D29EC2547C}" srcOrd="2" destOrd="0" parTransId="{5D26A1A6-205F-449B-9E65-A51116A425DA}" sibTransId="{5FBCBF5E-C51C-4C20-B88C-5B993E3CBF6D}"/>
    <dgm:cxn modelId="{5CF30BD4-76C7-4801-B270-A3D22D2EF986}" srcId="{462D94B6-1B41-43AF-A9E5-E018CEAA44BD}" destId="{E49E3C10-7E4B-4D5B-95C7-661DB38CA3AB}" srcOrd="1" destOrd="0" parTransId="{5F04327D-B07F-42F9-A3AB-08E85EF7FC7C}" sibTransId="{7225BE16-B1D1-4653-9658-63A1151195ED}"/>
    <dgm:cxn modelId="{2D55FF39-51F4-427B-8B29-AC8E2C1070D9}" type="presOf" srcId="{05115CE9-5AFD-415F-A5ED-2BA5EDFE4B43}" destId="{64F01779-A018-4E15-B28E-6AC7C6C8AF64}" srcOrd="1" destOrd="1" presId="urn:microsoft.com/office/officeart/2005/8/layout/vList4#2"/>
    <dgm:cxn modelId="{F84372C7-4D39-4D3C-B01C-FE5A1E727A06}" type="presOf" srcId="{D7C6DF2F-2D51-48AE-85E7-3EAFCA3C54B8}" destId="{591F9F94-ED78-4498-B9A5-1B0F02F812A8}" srcOrd="1" destOrd="1" presId="urn:microsoft.com/office/officeart/2005/8/layout/vList4#2"/>
    <dgm:cxn modelId="{C9EE5E66-5C1D-457E-A13A-75431C5760D1}" srcId="{35D44A87-3BBB-4743-8A37-31D5CDC7814A}" destId="{D7C6DF2F-2D51-48AE-85E7-3EAFCA3C54B8}" srcOrd="0" destOrd="0" parTransId="{F5190A92-C450-4B11-8443-24FB30998A24}" sibTransId="{70043276-A2FD-4973-B11E-387D02E05561}"/>
    <dgm:cxn modelId="{A1CAC4EB-8D76-4C41-B36F-57CFDC01C8A4}" type="presOf" srcId="{11175290-1491-4934-9628-7605F331654F}" destId="{43CDF902-094D-40C5-8C8D-749364A0CA92}" srcOrd="1" destOrd="0" presId="urn:microsoft.com/office/officeart/2005/8/layout/vList4#2"/>
    <dgm:cxn modelId="{C852CE40-24E8-45EB-86C3-F3A3DE85EF73}" type="presOf" srcId="{35D44A87-3BBB-4743-8A37-31D5CDC7814A}" destId="{4C2793EE-A40E-4510-A070-9B6C8E487DAB}" srcOrd="0" destOrd="0" presId="urn:microsoft.com/office/officeart/2005/8/layout/vList4#2"/>
    <dgm:cxn modelId="{173A8D33-0B3D-4978-A5F6-9EA88D6B7A13}" type="presOf" srcId="{82E0D4E3-BAB9-4CFC-9F17-CE1154324A6F}" destId="{1C07528F-ABA3-4C21-AC1D-CA871555EA2F}" srcOrd="1" destOrd="1" presId="urn:microsoft.com/office/officeart/2005/8/layout/vList4#2"/>
    <dgm:cxn modelId="{A4F1BC9A-68AD-4E60-B098-82A890FFF7C2}" type="presOf" srcId="{05115CE9-5AFD-415F-A5ED-2BA5EDFE4B43}" destId="{A417293D-7E32-4081-BD7D-ED191D8DD723}" srcOrd="0" destOrd="1" presId="urn:microsoft.com/office/officeart/2005/8/layout/vList4#2"/>
    <dgm:cxn modelId="{CE603682-61C0-4D22-BA9D-218EBB64CC97}" srcId="{E49E3C10-7E4B-4D5B-95C7-661DB38CA3AB}" destId="{82E0D4E3-BAB9-4CFC-9F17-CE1154324A6F}" srcOrd="0" destOrd="0" parTransId="{D33AF734-E857-4EDD-8655-DD5C9E0211B5}" sibTransId="{C8F9F7C6-B5C4-4B19-BB69-4B691A6CD25B}"/>
    <dgm:cxn modelId="{F0F63308-4083-48A4-8053-D12E97CA9BA4}" type="presOf" srcId="{156187E6-2804-43D3-9F5D-363144C757D9}" destId="{589D3FCD-797F-47E2-B2A2-3F285BA6B38E}" srcOrd="0" destOrd="1" presId="urn:microsoft.com/office/officeart/2005/8/layout/vList4#2"/>
    <dgm:cxn modelId="{7744212F-0369-470F-80CF-E1472983594F}" type="presOf" srcId="{E49E3C10-7E4B-4D5B-95C7-661DB38CA3AB}" destId="{1C07528F-ABA3-4C21-AC1D-CA871555EA2F}" srcOrd="1" destOrd="0" presId="urn:microsoft.com/office/officeart/2005/8/layout/vList4#2"/>
    <dgm:cxn modelId="{2147F686-7055-447C-A419-0B9618B054C2}" srcId="{462D94B6-1B41-43AF-A9E5-E018CEAA44BD}" destId="{11175290-1491-4934-9628-7605F331654F}" srcOrd="4" destOrd="0" parTransId="{F0699975-22B1-420A-8468-47E8954C25C4}" sibTransId="{163DB99B-8358-452B-9C42-1114E72330E5}"/>
    <dgm:cxn modelId="{805C3E3A-30D3-48B5-A1B4-5AC0C20EA6B1}" type="presOf" srcId="{D7C6DF2F-2D51-48AE-85E7-3EAFCA3C54B8}" destId="{4C2793EE-A40E-4510-A070-9B6C8E487DAB}" srcOrd="0" destOrd="1" presId="urn:microsoft.com/office/officeart/2005/8/layout/vList4#2"/>
    <dgm:cxn modelId="{1E4D2A60-106B-468C-8F47-E32384D463FE}" type="presOf" srcId="{156187E6-2804-43D3-9F5D-363144C757D9}" destId="{43CDF902-094D-40C5-8C8D-749364A0CA92}" srcOrd="1" destOrd="1" presId="urn:microsoft.com/office/officeart/2005/8/layout/vList4#2"/>
    <dgm:cxn modelId="{E64465ED-E793-4F1F-818C-CCD2F4846A1F}" type="presOf" srcId="{E49E3C10-7E4B-4D5B-95C7-661DB38CA3AB}" destId="{A33A4966-31AA-43CE-BDEF-3A372BC83DC6}" srcOrd="0" destOrd="0" presId="urn:microsoft.com/office/officeart/2005/8/layout/vList4#2"/>
    <dgm:cxn modelId="{E5146E3E-ABB0-4E54-9116-8E6D5308B4FA}" type="presOf" srcId="{35D44A87-3BBB-4743-8A37-31D5CDC7814A}" destId="{591F9F94-ED78-4498-B9A5-1B0F02F812A8}" srcOrd="1" destOrd="0" presId="urn:microsoft.com/office/officeart/2005/8/layout/vList4#2"/>
    <dgm:cxn modelId="{BC46873A-42E6-4B2A-892E-722C6630DB83}" type="presOf" srcId="{7C6C27AC-507E-45D4-8E76-65845A8754C9}" destId="{3D12175E-BA20-499B-8F63-7616745CACC4}" srcOrd="1" destOrd="1" presId="urn:microsoft.com/office/officeart/2005/8/layout/vList4#2"/>
    <dgm:cxn modelId="{E6E693FB-3FFB-4940-9D0D-E306ED3F9985}" srcId="{462D94B6-1B41-43AF-A9E5-E018CEAA44BD}" destId="{35D44A87-3BBB-4743-8A37-31D5CDC7814A}" srcOrd="0" destOrd="0" parTransId="{8DB6DA8A-29BC-4B12-9BA3-323B60B40662}" sibTransId="{EAC52238-1EF3-4980-9326-1DAC54AAFCC2}"/>
    <dgm:cxn modelId="{E6EC8CB2-AE52-48A0-BB26-4C037C58B8E1}" type="presOf" srcId="{11175290-1491-4934-9628-7605F331654F}" destId="{589D3FCD-797F-47E2-B2A2-3F285BA6B38E}" srcOrd="0" destOrd="0" presId="urn:microsoft.com/office/officeart/2005/8/layout/vList4#2"/>
    <dgm:cxn modelId="{2648D05C-494F-4B43-B49E-881D4F0B8B9C}" type="presParOf" srcId="{E9BD0B18-8E46-4133-B669-BD130C137801}" destId="{3F58A4A1-2D1C-4676-B23C-8A6761C4CC79}" srcOrd="0" destOrd="0" presId="urn:microsoft.com/office/officeart/2005/8/layout/vList4#2"/>
    <dgm:cxn modelId="{FECE1E50-E762-40CF-B4DB-DEDB2D90BC9E}" type="presParOf" srcId="{3F58A4A1-2D1C-4676-B23C-8A6761C4CC79}" destId="{4C2793EE-A40E-4510-A070-9B6C8E487DAB}" srcOrd="0" destOrd="0" presId="urn:microsoft.com/office/officeart/2005/8/layout/vList4#2"/>
    <dgm:cxn modelId="{B2EEBD3F-A4AE-4F6A-81BF-1E241833DB14}" type="presParOf" srcId="{3F58A4A1-2D1C-4676-B23C-8A6761C4CC79}" destId="{C1FCFACA-17BE-4677-8E56-104F719C53B4}" srcOrd="1" destOrd="0" presId="urn:microsoft.com/office/officeart/2005/8/layout/vList4#2"/>
    <dgm:cxn modelId="{29F5868C-D3FC-4B1C-8485-20F787800C42}" type="presParOf" srcId="{3F58A4A1-2D1C-4676-B23C-8A6761C4CC79}" destId="{591F9F94-ED78-4498-B9A5-1B0F02F812A8}" srcOrd="2" destOrd="0" presId="urn:microsoft.com/office/officeart/2005/8/layout/vList4#2"/>
    <dgm:cxn modelId="{D19B6EDA-4D6E-4AC1-9C2F-D9CB51E07F31}" type="presParOf" srcId="{E9BD0B18-8E46-4133-B669-BD130C137801}" destId="{57AFD44C-B41A-473D-91CE-650876382D6A}" srcOrd="1" destOrd="0" presId="urn:microsoft.com/office/officeart/2005/8/layout/vList4#2"/>
    <dgm:cxn modelId="{D979B247-BB98-410A-A93F-3E24AAED76FD}" type="presParOf" srcId="{E9BD0B18-8E46-4133-B669-BD130C137801}" destId="{C2D82706-04A5-48D7-8F94-BB3B71C11EB2}" srcOrd="2" destOrd="0" presId="urn:microsoft.com/office/officeart/2005/8/layout/vList4#2"/>
    <dgm:cxn modelId="{A5855BA8-6791-4D15-B1A0-EBE8A0FF9B93}" type="presParOf" srcId="{C2D82706-04A5-48D7-8F94-BB3B71C11EB2}" destId="{A33A4966-31AA-43CE-BDEF-3A372BC83DC6}" srcOrd="0" destOrd="0" presId="urn:microsoft.com/office/officeart/2005/8/layout/vList4#2"/>
    <dgm:cxn modelId="{D4623BD5-691A-4B3D-B711-E4B8DEE47A7A}" type="presParOf" srcId="{C2D82706-04A5-48D7-8F94-BB3B71C11EB2}" destId="{A6F32134-0653-4E18-B7C5-0E6269E36BD2}" srcOrd="1" destOrd="0" presId="urn:microsoft.com/office/officeart/2005/8/layout/vList4#2"/>
    <dgm:cxn modelId="{1B391EE0-174D-47C0-AA1B-B9A4CAD45E68}" type="presParOf" srcId="{C2D82706-04A5-48D7-8F94-BB3B71C11EB2}" destId="{1C07528F-ABA3-4C21-AC1D-CA871555EA2F}" srcOrd="2" destOrd="0" presId="urn:microsoft.com/office/officeart/2005/8/layout/vList4#2"/>
    <dgm:cxn modelId="{92EC51A9-054B-4E5B-894B-F9B5F7AC4600}" type="presParOf" srcId="{E9BD0B18-8E46-4133-B669-BD130C137801}" destId="{642954AC-F896-4C29-8C7C-C07FD50FB784}" srcOrd="3" destOrd="0" presId="urn:microsoft.com/office/officeart/2005/8/layout/vList4#2"/>
    <dgm:cxn modelId="{CFB95914-7E0D-4E57-B8A1-89CE624C7753}" type="presParOf" srcId="{E9BD0B18-8E46-4133-B669-BD130C137801}" destId="{7CC7E0F7-CD26-490F-A0A3-5DB087D327E9}" srcOrd="4" destOrd="0" presId="urn:microsoft.com/office/officeart/2005/8/layout/vList4#2"/>
    <dgm:cxn modelId="{8FD506DE-E389-4BC5-938E-473EBA662EED}" type="presParOf" srcId="{7CC7E0F7-CD26-490F-A0A3-5DB087D327E9}" destId="{5698D484-6D66-4A45-AA4E-5E22555A49FF}" srcOrd="0" destOrd="0" presId="urn:microsoft.com/office/officeart/2005/8/layout/vList4#2"/>
    <dgm:cxn modelId="{A46C5CF5-A11F-4337-A8E3-11F6EA4C20C6}" type="presParOf" srcId="{7CC7E0F7-CD26-490F-A0A3-5DB087D327E9}" destId="{3A3FFDEE-0767-4721-ACBF-5A3436E5200F}" srcOrd="1" destOrd="0" presId="urn:microsoft.com/office/officeart/2005/8/layout/vList4#2"/>
    <dgm:cxn modelId="{BFEEA598-B186-4FA6-AB35-35FB9BA3A59D}" type="presParOf" srcId="{7CC7E0F7-CD26-490F-A0A3-5DB087D327E9}" destId="{3D12175E-BA20-499B-8F63-7616745CACC4}" srcOrd="2" destOrd="0" presId="urn:microsoft.com/office/officeart/2005/8/layout/vList4#2"/>
    <dgm:cxn modelId="{8328D8A6-1F7D-453B-AA2A-E60215B34DD5}" type="presParOf" srcId="{E9BD0B18-8E46-4133-B669-BD130C137801}" destId="{903C7FC1-94D2-45E3-8E47-B8B625230BA5}" srcOrd="5" destOrd="0" presId="urn:microsoft.com/office/officeart/2005/8/layout/vList4#2"/>
    <dgm:cxn modelId="{127935AC-551A-4D78-B4CC-8FF2DFB170B3}" type="presParOf" srcId="{E9BD0B18-8E46-4133-B669-BD130C137801}" destId="{34BB6FDA-0A4E-4ABF-BF7A-23E2B34812D1}" srcOrd="6" destOrd="0" presId="urn:microsoft.com/office/officeart/2005/8/layout/vList4#2"/>
    <dgm:cxn modelId="{925370D4-CD29-460C-B34C-8B3B3FCB2738}" type="presParOf" srcId="{34BB6FDA-0A4E-4ABF-BF7A-23E2B34812D1}" destId="{A417293D-7E32-4081-BD7D-ED191D8DD723}" srcOrd="0" destOrd="0" presId="urn:microsoft.com/office/officeart/2005/8/layout/vList4#2"/>
    <dgm:cxn modelId="{305888A2-FA6D-4581-9718-6299C979FC8C}" type="presParOf" srcId="{34BB6FDA-0A4E-4ABF-BF7A-23E2B34812D1}" destId="{A1598128-0615-4EE0-AEF3-129CC2F9F1FB}" srcOrd="1" destOrd="0" presId="urn:microsoft.com/office/officeart/2005/8/layout/vList4#2"/>
    <dgm:cxn modelId="{FE1EBCEF-E810-4ACA-ABB4-20033A3D9667}" type="presParOf" srcId="{34BB6FDA-0A4E-4ABF-BF7A-23E2B34812D1}" destId="{64F01779-A018-4E15-B28E-6AC7C6C8AF64}" srcOrd="2" destOrd="0" presId="urn:microsoft.com/office/officeart/2005/8/layout/vList4#2"/>
    <dgm:cxn modelId="{F920E4FC-DED2-403E-9163-337414EBAE3F}" type="presParOf" srcId="{E9BD0B18-8E46-4133-B669-BD130C137801}" destId="{FF502F3E-F2BA-4A10-9214-5B3CA50D426D}" srcOrd="7" destOrd="0" presId="urn:microsoft.com/office/officeart/2005/8/layout/vList4#2"/>
    <dgm:cxn modelId="{3291D206-9B0D-4EB9-A9B6-2DCDD8722F8F}" type="presParOf" srcId="{E9BD0B18-8E46-4133-B669-BD130C137801}" destId="{4FB0F4C9-990D-4410-9718-7BD3251A0AC3}" srcOrd="8" destOrd="0" presId="urn:microsoft.com/office/officeart/2005/8/layout/vList4#2"/>
    <dgm:cxn modelId="{59043941-D9D8-4B23-83B5-2578C773497D}" type="presParOf" srcId="{4FB0F4C9-990D-4410-9718-7BD3251A0AC3}" destId="{589D3FCD-797F-47E2-B2A2-3F285BA6B38E}" srcOrd="0" destOrd="0" presId="urn:microsoft.com/office/officeart/2005/8/layout/vList4#2"/>
    <dgm:cxn modelId="{41B0B7F2-2BC2-436B-A555-4E5106C022EF}" type="presParOf" srcId="{4FB0F4C9-990D-4410-9718-7BD3251A0AC3}" destId="{7778D718-2A18-4789-8109-EEC9058DC24C}" srcOrd="1" destOrd="0" presId="urn:microsoft.com/office/officeart/2005/8/layout/vList4#2"/>
    <dgm:cxn modelId="{470E209B-D191-4827-A596-4040C2F9E1E1}" type="presParOf" srcId="{4FB0F4C9-990D-4410-9718-7BD3251A0AC3}" destId="{43CDF902-094D-40C5-8C8D-749364A0CA92}" srcOrd="2" destOrd="0" presId="urn:microsoft.com/office/officeart/2005/8/layout/vList4#2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A3858A-A0D7-4312-AA81-99375675FDBD}" type="doc">
      <dgm:prSet loTypeId="urn:microsoft.com/office/officeart/2005/8/layout/pList2#2" loCatId="picture" qsTypeId="urn:microsoft.com/office/officeart/2005/8/quickstyle/simple3" qsCatId="simple" csTypeId="urn:microsoft.com/office/officeart/2005/8/colors/colorful1#4" csCatId="colorful" phldr="1"/>
      <dgm:spPr/>
      <dgm:t>
        <a:bodyPr/>
        <a:lstStyle/>
        <a:p>
          <a:endParaRPr lang="es-ES"/>
        </a:p>
      </dgm:t>
    </dgm:pt>
    <dgm:pt modelId="{0909721B-9F97-4C32-8376-7DF6131F393E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o-RO" sz="2000" b="1" dirty="0"/>
            <a:t>S-a îndreptat spre Dumnezeu în rugăciune, demonstrând astfel </a:t>
          </a:r>
          <a:r>
            <a:rPr lang="ro-RO" sz="2000" b="1" dirty="0" smtClean="0"/>
            <a:t>dependenţă </a:t>
          </a:r>
          <a:r>
            <a:rPr lang="ro-RO" sz="2000" b="1" dirty="0"/>
            <a:t>totală de Dumnezeu </a:t>
          </a:r>
          <a:r>
            <a:rPr lang="es-ES" sz="2000" b="1" dirty="0"/>
            <a:t/>
          </a:r>
          <a:br>
            <a:rPr lang="es-ES" sz="2000" b="1" dirty="0"/>
          </a:br>
          <a:r>
            <a:rPr lang="es-ES" sz="1800" b="1" dirty="0"/>
            <a:t>(Daniel 2:17-18)</a:t>
          </a:r>
        </a:p>
      </dgm:t>
    </dgm:pt>
    <dgm:pt modelId="{E8E0CA4D-9247-4FA0-BE11-1801A71BE324}" type="parTrans" cxnId="{98FFA243-D64E-4919-8F1A-CBD8EC08B5B3}">
      <dgm:prSet/>
      <dgm:spPr/>
      <dgm:t>
        <a:bodyPr/>
        <a:lstStyle/>
        <a:p>
          <a:endParaRPr lang="es-ES" sz="2000" b="1"/>
        </a:p>
      </dgm:t>
    </dgm:pt>
    <dgm:pt modelId="{92E7FAD2-55C1-4411-A0E5-6664B5399833}" type="sibTrans" cxnId="{98FFA243-D64E-4919-8F1A-CBD8EC08B5B3}">
      <dgm:prSet/>
      <dgm:spPr/>
      <dgm:t>
        <a:bodyPr/>
        <a:lstStyle/>
        <a:p>
          <a:endParaRPr lang="es-ES" sz="2000" b="1"/>
        </a:p>
      </dgm:t>
    </dgm:pt>
    <dgm:pt modelId="{CB884CAD-F2E3-4579-89F7-1369C5FDDF5C}">
      <dgm:prSet custT="1"/>
      <dgm:spPr>
        <a:solidFill>
          <a:schemeClr val="accent6">
            <a:lumMod val="60000"/>
            <a:lumOff val="4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o-RO" sz="2000" b="1" dirty="0"/>
            <a:t>Când a primit visul, a dat mai întâi slavă lui Dumnezeu </a:t>
          </a:r>
          <a:r>
            <a:rPr lang="es-ES" sz="2000" b="1" dirty="0"/>
            <a:t/>
          </a:r>
          <a:br>
            <a:rPr lang="es-ES" sz="2000" b="1" dirty="0"/>
          </a:br>
          <a:r>
            <a:rPr lang="es-ES" sz="1800" b="1" dirty="0"/>
            <a:t>(Daniel 2:19-23)</a:t>
          </a:r>
          <a:endParaRPr lang="es-ES" sz="2000" b="1" dirty="0"/>
        </a:p>
      </dgm:t>
    </dgm:pt>
    <dgm:pt modelId="{3CB12C98-7B8C-448D-93A7-E4678CAE853A}" type="parTrans" cxnId="{CE7E293E-70E4-4D14-B9FF-FE78A9B18D0D}">
      <dgm:prSet/>
      <dgm:spPr/>
      <dgm:t>
        <a:bodyPr/>
        <a:lstStyle/>
        <a:p>
          <a:endParaRPr lang="es-ES" sz="2000" b="1"/>
        </a:p>
      </dgm:t>
    </dgm:pt>
    <dgm:pt modelId="{9814D83E-369A-422F-BBB8-6D682E6040D1}" type="sibTrans" cxnId="{CE7E293E-70E4-4D14-B9FF-FE78A9B18D0D}">
      <dgm:prSet/>
      <dgm:spPr/>
      <dgm:t>
        <a:bodyPr/>
        <a:lstStyle/>
        <a:p>
          <a:endParaRPr lang="es-ES" sz="2000" b="1"/>
        </a:p>
      </dgm:t>
    </dgm:pt>
    <dgm:pt modelId="{D862B642-F7BB-4E7B-8332-35A14616FF5C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o-RO" sz="2000" b="1" dirty="0"/>
            <a:t>Înaintea regelui, a fost smerit </a:t>
          </a:r>
          <a:r>
            <a:rPr lang="ro-RO" sz="2000" b="1" dirty="0" smtClean="0"/>
            <a:t>şi </a:t>
          </a:r>
          <a:r>
            <a:rPr lang="ro-RO" sz="2000" b="1" dirty="0"/>
            <a:t>I-a oferit întreg meritul lui </a:t>
          </a:r>
          <a:r>
            <a:rPr lang="ro-RO" sz="2000" b="1" dirty="0" smtClean="0"/>
            <a:t>Dumnezeu</a:t>
          </a:r>
          <a:br>
            <a:rPr lang="ro-RO" sz="2000" b="1" dirty="0" smtClean="0"/>
          </a:br>
          <a:r>
            <a:rPr lang="es-ES" sz="1800" b="1" dirty="0" smtClean="0"/>
            <a:t>(</a:t>
          </a:r>
          <a:r>
            <a:rPr lang="es-ES" sz="1800" b="1" dirty="0"/>
            <a:t>Daniel 2:27-28)</a:t>
          </a:r>
          <a:endParaRPr lang="es-ES" sz="2000" b="1" dirty="0"/>
        </a:p>
      </dgm:t>
    </dgm:pt>
    <dgm:pt modelId="{0F67857D-FB66-455C-B035-FAEDCB80BE30}" type="parTrans" cxnId="{78A6B36E-8187-4FCA-A52F-2B9233BB9A8F}">
      <dgm:prSet/>
      <dgm:spPr/>
      <dgm:t>
        <a:bodyPr/>
        <a:lstStyle/>
        <a:p>
          <a:endParaRPr lang="es-ES" sz="2000" b="1"/>
        </a:p>
      </dgm:t>
    </dgm:pt>
    <dgm:pt modelId="{45F57067-7532-4ED1-A4F5-E415CBE32981}" type="sibTrans" cxnId="{78A6B36E-8187-4FCA-A52F-2B9233BB9A8F}">
      <dgm:prSet/>
      <dgm:spPr/>
      <dgm:t>
        <a:bodyPr/>
        <a:lstStyle/>
        <a:p>
          <a:endParaRPr lang="es-ES" sz="2000" b="1"/>
        </a:p>
      </dgm:t>
    </dgm:pt>
    <dgm:pt modelId="{16810168-9A4D-4392-936A-07C57617B38A}" type="pres">
      <dgm:prSet presAssocID="{3AA3858A-A0D7-4312-AA81-99375675FDB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1B0C1B28-116B-4919-8B43-C3C6FF05C381}" type="pres">
      <dgm:prSet presAssocID="{3AA3858A-A0D7-4312-AA81-99375675FDBD}" presName="bkgdShp" presStyleLbl="alignAccFollowNode1" presStyleIdx="0" presStyleCnt="1" custScaleY="79016" custLinFactNeighborY="-8352"/>
      <dgm:spPr>
        <a:solidFill>
          <a:srgbClr val="7030A0">
            <a:alpha val="90000"/>
          </a:srgb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2BCDC0C6-B241-4EF6-996B-46FC54167C0F}" type="pres">
      <dgm:prSet presAssocID="{3AA3858A-A0D7-4312-AA81-99375675FDBD}" presName="linComp" presStyleCnt="0"/>
      <dgm:spPr/>
    </dgm:pt>
    <dgm:pt modelId="{B125AF9E-FFF0-428A-986C-F2C91D0A7E5C}" type="pres">
      <dgm:prSet presAssocID="{0909721B-9F97-4C32-8376-7DF6131F393E}" presName="compNode" presStyleCnt="0"/>
      <dgm:spPr/>
    </dgm:pt>
    <dgm:pt modelId="{A86BA922-265D-486D-A27E-FE2E9E90191A}" type="pres">
      <dgm:prSet presAssocID="{0909721B-9F97-4C32-8376-7DF6131F393E}" presName="node" presStyleLbl="node1" presStyleIdx="0" presStyleCnt="3" custScaleX="125475" custScaleY="117169" custLinFactNeighborY="-2562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57F35458-3484-4CF2-B06D-D176AA28B6E0}" type="pres">
      <dgm:prSet presAssocID="{0909721B-9F97-4C32-8376-7DF6131F393E}" presName="invisiNode" presStyleLbl="node1" presStyleIdx="0" presStyleCnt="3"/>
      <dgm:spPr/>
    </dgm:pt>
    <dgm:pt modelId="{63237E92-CD55-48E8-87BE-488C3749344C}" type="pres">
      <dgm:prSet presAssocID="{0909721B-9F97-4C32-8376-7DF6131F393E}" presName="imagNode" presStyleLbl="fgImgPlace1" presStyleIdx="0" presStyleCnt="3" custLinFactNeighborY="-4620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62D6D28-2A30-4CDC-9782-CCCBC46B0663}" type="pres">
      <dgm:prSet presAssocID="{92E7FAD2-55C1-4411-A0E5-6664B5399833}" presName="sibTrans" presStyleLbl="sibTrans2D1" presStyleIdx="0" presStyleCnt="0"/>
      <dgm:spPr/>
      <dgm:t>
        <a:bodyPr/>
        <a:lstStyle/>
        <a:p>
          <a:endParaRPr lang="ro-RO"/>
        </a:p>
      </dgm:t>
    </dgm:pt>
    <dgm:pt modelId="{0B52E8AE-B1BD-40E7-99E1-56B7DBC571EC}" type="pres">
      <dgm:prSet presAssocID="{CB884CAD-F2E3-4579-89F7-1369C5FDDF5C}" presName="compNode" presStyleCnt="0"/>
      <dgm:spPr/>
    </dgm:pt>
    <dgm:pt modelId="{D91650DD-21EC-49FF-95C7-643A21D3D139}" type="pres">
      <dgm:prSet presAssocID="{CB884CAD-F2E3-4579-89F7-1369C5FDDF5C}" presName="node" presStyleLbl="node1" presStyleIdx="1" presStyleCnt="3" custScaleX="120973" custScaleY="117169" custLinFactNeighborX="2053" custLinFactNeighborY="25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42666198-366E-4C4F-9F94-76EC70FC9DDF}" type="pres">
      <dgm:prSet presAssocID="{CB884CAD-F2E3-4579-89F7-1369C5FDDF5C}" presName="invisiNode" presStyleLbl="node1" presStyleIdx="1" presStyleCnt="3"/>
      <dgm:spPr/>
    </dgm:pt>
    <dgm:pt modelId="{A704DE11-158F-403E-9F47-74F68D449B7D}" type="pres">
      <dgm:prSet presAssocID="{CB884CAD-F2E3-4579-89F7-1369C5FDDF5C}" presName="imagNode" presStyleLbl="fgImgPlace1" presStyleIdx="1" presStyleCnt="3" custLinFactNeighborY="-4620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BE34448-BC80-45C1-A17D-2C385D2B0709}" type="pres">
      <dgm:prSet presAssocID="{9814D83E-369A-422F-BBB8-6D682E6040D1}" presName="sibTrans" presStyleLbl="sibTrans2D1" presStyleIdx="0" presStyleCnt="0"/>
      <dgm:spPr/>
      <dgm:t>
        <a:bodyPr/>
        <a:lstStyle/>
        <a:p>
          <a:endParaRPr lang="ro-RO"/>
        </a:p>
      </dgm:t>
    </dgm:pt>
    <dgm:pt modelId="{B5C78E72-19EB-49BD-9910-D5A488261F28}" type="pres">
      <dgm:prSet presAssocID="{D862B642-F7BB-4E7B-8332-35A14616FF5C}" presName="compNode" presStyleCnt="0"/>
      <dgm:spPr/>
    </dgm:pt>
    <dgm:pt modelId="{009D96B9-4A31-478A-B1B5-9BB46BC96A3A}" type="pres">
      <dgm:prSet presAssocID="{D862B642-F7BB-4E7B-8332-35A14616FF5C}" presName="node" presStyleLbl="node1" presStyleIdx="2" presStyleCnt="3" custScaleY="117169" custLinFactNeighborY="-2562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F8A1B6BF-9839-49F5-8A7F-BBFFD5298B45}" type="pres">
      <dgm:prSet presAssocID="{D862B642-F7BB-4E7B-8332-35A14616FF5C}" presName="invisiNode" presStyleLbl="node1" presStyleIdx="2" presStyleCnt="3"/>
      <dgm:spPr/>
    </dgm:pt>
    <dgm:pt modelId="{288E2A74-2EA8-4DBF-A59F-A4C27B61EB7F}" type="pres">
      <dgm:prSet presAssocID="{D862B642-F7BB-4E7B-8332-35A14616FF5C}" presName="imagNode" presStyleLbl="fgImgPlace1" presStyleIdx="2" presStyleCnt="3" custLinFactNeighborY="-4620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CE7E293E-70E4-4D14-B9FF-FE78A9B18D0D}" srcId="{3AA3858A-A0D7-4312-AA81-99375675FDBD}" destId="{CB884CAD-F2E3-4579-89F7-1369C5FDDF5C}" srcOrd="1" destOrd="0" parTransId="{3CB12C98-7B8C-448D-93A7-E4678CAE853A}" sibTransId="{9814D83E-369A-422F-BBB8-6D682E6040D1}"/>
    <dgm:cxn modelId="{055C98F2-57B1-471B-8772-ECE15084109A}" type="presOf" srcId="{CB884CAD-F2E3-4579-89F7-1369C5FDDF5C}" destId="{D91650DD-21EC-49FF-95C7-643A21D3D139}" srcOrd="0" destOrd="0" presId="urn:microsoft.com/office/officeart/2005/8/layout/pList2#2"/>
    <dgm:cxn modelId="{98FFA243-D64E-4919-8F1A-CBD8EC08B5B3}" srcId="{3AA3858A-A0D7-4312-AA81-99375675FDBD}" destId="{0909721B-9F97-4C32-8376-7DF6131F393E}" srcOrd="0" destOrd="0" parTransId="{E8E0CA4D-9247-4FA0-BE11-1801A71BE324}" sibTransId="{92E7FAD2-55C1-4411-A0E5-6664B5399833}"/>
    <dgm:cxn modelId="{546A3945-6FE3-42DC-90F6-E6C6FDF95B15}" type="presOf" srcId="{92E7FAD2-55C1-4411-A0E5-6664B5399833}" destId="{B62D6D28-2A30-4CDC-9782-CCCBC46B0663}" srcOrd="0" destOrd="0" presId="urn:microsoft.com/office/officeart/2005/8/layout/pList2#2"/>
    <dgm:cxn modelId="{0BB7783B-08A1-43CC-9323-B7492BFBCD82}" type="presOf" srcId="{0909721B-9F97-4C32-8376-7DF6131F393E}" destId="{A86BA922-265D-486D-A27E-FE2E9E90191A}" srcOrd="0" destOrd="0" presId="urn:microsoft.com/office/officeart/2005/8/layout/pList2#2"/>
    <dgm:cxn modelId="{D06DF73E-9105-41B3-BCCC-DB881B80B0FD}" type="presOf" srcId="{D862B642-F7BB-4E7B-8332-35A14616FF5C}" destId="{009D96B9-4A31-478A-B1B5-9BB46BC96A3A}" srcOrd="0" destOrd="0" presId="urn:microsoft.com/office/officeart/2005/8/layout/pList2#2"/>
    <dgm:cxn modelId="{F50B17E3-3218-4F29-AFF8-5B06C625F2D7}" type="presOf" srcId="{3AA3858A-A0D7-4312-AA81-99375675FDBD}" destId="{16810168-9A4D-4392-936A-07C57617B38A}" srcOrd="0" destOrd="0" presId="urn:microsoft.com/office/officeart/2005/8/layout/pList2#2"/>
    <dgm:cxn modelId="{3C4A0263-2F27-456B-9942-E8E58FAEF2BD}" type="presOf" srcId="{9814D83E-369A-422F-BBB8-6D682E6040D1}" destId="{3BE34448-BC80-45C1-A17D-2C385D2B0709}" srcOrd="0" destOrd="0" presId="urn:microsoft.com/office/officeart/2005/8/layout/pList2#2"/>
    <dgm:cxn modelId="{78A6B36E-8187-4FCA-A52F-2B9233BB9A8F}" srcId="{3AA3858A-A0D7-4312-AA81-99375675FDBD}" destId="{D862B642-F7BB-4E7B-8332-35A14616FF5C}" srcOrd="2" destOrd="0" parTransId="{0F67857D-FB66-455C-B035-FAEDCB80BE30}" sibTransId="{45F57067-7532-4ED1-A4F5-E415CBE32981}"/>
    <dgm:cxn modelId="{307AE36A-5D90-4482-B3BB-D80EC07B65AA}" type="presParOf" srcId="{16810168-9A4D-4392-936A-07C57617B38A}" destId="{1B0C1B28-116B-4919-8B43-C3C6FF05C381}" srcOrd="0" destOrd="0" presId="urn:microsoft.com/office/officeart/2005/8/layout/pList2#2"/>
    <dgm:cxn modelId="{616D5354-B88A-4016-AFF2-1051CE2CCDD5}" type="presParOf" srcId="{16810168-9A4D-4392-936A-07C57617B38A}" destId="{2BCDC0C6-B241-4EF6-996B-46FC54167C0F}" srcOrd="1" destOrd="0" presId="urn:microsoft.com/office/officeart/2005/8/layout/pList2#2"/>
    <dgm:cxn modelId="{0F16B0DC-94FD-40CD-A12A-C500D3A273D7}" type="presParOf" srcId="{2BCDC0C6-B241-4EF6-996B-46FC54167C0F}" destId="{B125AF9E-FFF0-428A-986C-F2C91D0A7E5C}" srcOrd="0" destOrd="0" presId="urn:microsoft.com/office/officeart/2005/8/layout/pList2#2"/>
    <dgm:cxn modelId="{0FC0132C-2D64-445A-A869-05407C161FEF}" type="presParOf" srcId="{B125AF9E-FFF0-428A-986C-F2C91D0A7E5C}" destId="{A86BA922-265D-486D-A27E-FE2E9E90191A}" srcOrd="0" destOrd="0" presId="urn:microsoft.com/office/officeart/2005/8/layout/pList2#2"/>
    <dgm:cxn modelId="{BCAA691C-DAF5-47A1-925B-C4A6DF9C4473}" type="presParOf" srcId="{B125AF9E-FFF0-428A-986C-F2C91D0A7E5C}" destId="{57F35458-3484-4CF2-B06D-D176AA28B6E0}" srcOrd="1" destOrd="0" presId="urn:microsoft.com/office/officeart/2005/8/layout/pList2#2"/>
    <dgm:cxn modelId="{E28BB5BB-AC70-4766-AFF6-A230FC031AF9}" type="presParOf" srcId="{B125AF9E-FFF0-428A-986C-F2C91D0A7E5C}" destId="{63237E92-CD55-48E8-87BE-488C3749344C}" srcOrd="2" destOrd="0" presId="urn:microsoft.com/office/officeart/2005/8/layout/pList2#2"/>
    <dgm:cxn modelId="{8DE074CD-42FF-4048-AA84-0700F3185356}" type="presParOf" srcId="{2BCDC0C6-B241-4EF6-996B-46FC54167C0F}" destId="{B62D6D28-2A30-4CDC-9782-CCCBC46B0663}" srcOrd="1" destOrd="0" presId="urn:microsoft.com/office/officeart/2005/8/layout/pList2#2"/>
    <dgm:cxn modelId="{C85B8D94-A7C5-4F85-B5F2-8EE3FCD8B105}" type="presParOf" srcId="{2BCDC0C6-B241-4EF6-996B-46FC54167C0F}" destId="{0B52E8AE-B1BD-40E7-99E1-56B7DBC571EC}" srcOrd="2" destOrd="0" presId="urn:microsoft.com/office/officeart/2005/8/layout/pList2#2"/>
    <dgm:cxn modelId="{92DFFA3C-BB53-4E21-9985-80D753DF0BE9}" type="presParOf" srcId="{0B52E8AE-B1BD-40E7-99E1-56B7DBC571EC}" destId="{D91650DD-21EC-49FF-95C7-643A21D3D139}" srcOrd="0" destOrd="0" presId="urn:microsoft.com/office/officeart/2005/8/layout/pList2#2"/>
    <dgm:cxn modelId="{F87DCC58-4E9D-493E-ADFD-CB1BA8F32B64}" type="presParOf" srcId="{0B52E8AE-B1BD-40E7-99E1-56B7DBC571EC}" destId="{42666198-366E-4C4F-9F94-76EC70FC9DDF}" srcOrd="1" destOrd="0" presId="urn:microsoft.com/office/officeart/2005/8/layout/pList2#2"/>
    <dgm:cxn modelId="{FFAB0823-DA0F-4275-BF2A-8F2329578A70}" type="presParOf" srcId="{0B52E8AE-B1BD-40E7-99E1-56B7DBC571EC}" destId="{A704DE11-158F-403E-9F47-74F68D449B7D}" srcOrd="2" destOrd="0" presId="urn:microsoft.com/office/officeart/2005/8/layout/pList2#2"/>
    <dgm:cxn modelId="{A26C2B57-126E-4F0D-A972-38B98CF6B780}" type="presParOf" srcId="{2BCDC0C6-B241-4EF6-996B-46FC54167C0F}" destId="{3BE34448-BC80-45C1-A17D-2C385D2B0709}" srcOrd="3" destOrd="0" presId="urn:microsoft.com/office/officeart/2005/8/layout/pList2#2"/>
    <dgm:cxn modelId="{35D7A666-AAE7-4A69-8B1D-206FBBE6FAAA}" type="presParOf" srcId="{2BCDC0C6-B241-4EF6-996B-46FC54167C0F}" destId="{B5C78E72-19EB-49BD-9910-D5A488261F28}" srcOrd="4" destOrd="0" presId="urn:microsoft.com/office/officeart/2005/8/layout/pList2#2"/>
    <dgm:cxn modelId="{60073F33-035B-4121-8FAC-1409AC3ED43E}" type="presParOf" srcId="{B5C78E72-19EB-49BD-9910-D5A488261F28}" destId="{009D96B9-4A31-478A-B1B5-9BB46BC96A3A}" srcOrd="0" destOrd="0" presId="urn:microsoft.com/office/officeart/2005/8/layout/pList2#2"/>
    <dgm:cxn modelId="{ADB6B031-59DA-48C2-9569-20650E027FFE}" type="presParOf" srcId="{B5C78E72-19EB-49BD-9910-D5A488261F28}" destId="{F8A1B6BF-9839-49F5-8A7F-BBFFD5298B45}" srcOrd="1" destOrd="0" presId="urn:microsoft.com/office/officeart/2005/8/layout/pList2#2"/>
    <dgm:cxn modelId="{2134D27A-EA6C-4CDC-9562-4986F89002D6}" type="presParOf" srcId="{B5C78E72-19EB-49BD-9910-D5A488261F28}" destId="{288E2A74-2EA8-4DBF-A59F-A4C27B61EB7F}" srcOrd="2" destOrd="0" presId="urn:microsoft.com/office/officeart/2005/8/layout/pList2#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048E28-C8CB-4DA4-BEDD-9B0A1D2B83F7}" type="doc">
      <dgm:prSet loTypeId="urn:microsoft.com/office/officeart/2005/8/layout/h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316AEB41-F4D5-40C2-9C03-AFD442A8BB37}">
      <dgm:prSet phldrT="[Texto]" custT="1"/>
      <dgm:spPr/>
      <dgm:t>
        <a:bodyPr/>
        <a:lstStyle/>
        <a:p>
          <a:r>
            <a:rPr lang="es-ES" sz="2400" b="1" dirty="0"/>
            <a:t>Daniel 3</a:t>
          </a:r>
        </a:p>
      </dgm:t>
    </dgm:pt>
    <dgm:pt modelId="{D116771D-BE27-4330-9A24-AD38DCB20F0C}" type="parTrans" cxnId="{B7C8C384-E52B-401E-BF01-19125AAE2758}">
      <dgm:prSet/>
      <dgm:spPr/>
      <dgm:t>
        <a:bodyPr/>
        <a:lstStyle/>
        <a:p>
          <a:endParaRPr lang="es-ES" sz="2000" b="1"/>
        </a:p>
      </dgm:t>
    </dgm:pt>
    <dgm:pt modelId="{924991AE-20FC-4AC5-A87D-168B50B041A2}" type="sibTrans" cxnId="{B7C8C384-E52B-401E-BF01-19125AAE2758}">
      <dgm:prSet/>
      <dgm:spPr/>
      <dgm:t>
        <a:bodyPr/>
        <a:lstStyle/>
        <a:p>
          <a:endParaRPr lang="es-ES" sz="2000" b="1"/>
        </a:p>
      </dgm:t>
    </dgm:pt>
    <dgm:pt modelId="{DB0B82D2-D711-490C-818E-78C757AA3AC0}">
      <dgm:prSet phldrT="[Texto]" custT="1"/>
      <dgm:spPr/>
      <dgm:t>
        <a:bodyPr/>
        <a:lstStyle/>
        <a:p>
          <a:r>
            <a:rPr lang="ro-RO" sz="2000" b="1" dirty="0" smtClean="0"/>
            <a:t>„a </a:t>
          </a:r>
          <a:r>
            <a:rPr lang="ro-RO" sz="2000" b="1" dirty="0"/>
            <a:t>făcut o statuie de aur</a:t>
          </a:r>
          <a:r>
            <a:rPr lang="es-ES" sz="2000" b="1" dirty="0"/>
            <a:t>” (v. 1)</a:t>
          </a:r>
        </a:p>
      </dgm:t>
    </dgm:pt>
    <dgm:pt modelId="{860FD80B-594B-4F34-8D59-D99863311A37}" type="parTrans" cxnId="{53937738-10E4-4501-BD99-DA9F64F230C6}">
      <dgm:prSet/>
      <dgm:spPr/>
      <dgm:t>
        <a:bodyPr/>
        <a:lstStyle/>
        <a:p>
          <a:endParaRPr lang="es-ES" sz="2000" b="1"/>
        </a:p>
      </dgm:t>
    </dgm:pt>
    <dgm:pt modelId="{8179A7B2-C5A4-4B4E-B0AB-E0397ED5BCBD}" type="sibTrans" cxnId="{53937738-10E4-4501-BD99-DA9F64F230C6}">
      <dgm:prSet/>
      <dgm:spPr/>
      <dgm:t>
        <a:bodyPr/>
        <a:lstStyle/>
        <a:p>
          <a:endParaRPr lang="es-ES" sz="2000" b="1"/>
        </a:p>
      </dgm:t>
    </dgm:pt>
    <dgm:pt modelId="{C2D1FD83-F1A1-460C-9595-6427048DA19E}">
      <dgm:prSet phldrT="[Texto]" custT="1"/>
      <dgm:spPr/>
      <dgm:t>
        <a:bodyPr/>
        <a:lstStyle/>
        <a:p>
          <a:r>
            <a:rPr lang="ro-RO" sz="2000" b="1" dirty="0" smtClean="0"/>
            <a:t>„oricine </a:t>
          </a:r>
          <a:r>
            <a:rPr lang="ro-RO" sz="2000" b="1" dirty="0"/>
            <a:t>nu se va arunca cu </a:t>
          </a:r>
          <a:r>
            <a:rPr lang="ro-RO" sz="2000" b="1" dirty="0" smtClean="0"/>
            <a:t>faţa </a:t>
          </a:r>
          <a:r>
            <a:rPr lang="ro-RO" sz="2000" b="1" dirty="0"/>
            <a:t>la pământ </a:t>
          </a:r>
          <a:r>
            <a:rPr lang="ro-RO" sz="2000" b="1" dirty="0" smtClean="0"/>
            <a:t>şi </a:t>
          </a:r>
          <a:r>
            <a:rPr lang="ro-RO" sz="2000" b="1" dirty="0"/>
            <a:t>nu se va închina va fi aruncat în mijlocul unui cuptor aprins</a:t>
          </a:r>
          <a:r>
            <a:rPr lang="es-ES" sz="2000" b="1" dirty="0"/>
            <a:t>” (v. 11)</a:t>
          </a:r>
        </a:p>
      </dgm:t>
    </dgm:pt>
    <dgm:pt modelId="{15598ABE-C812-4465-8DF8-F7623C1A0AC9}" type="parTrans" cxnId="{EE0697CD-B0D5-4F0F-8F55-8095CBB8AF67}">
      <dgm:prSet/>
      <dgm:spPr/>
      <dgm:t>
        <a:bodyPr/>
        <a:lstStyle/>
        <a:p>
          <a:endParaRPr lang="es-ES" sz="2000" b="1"/>
        </a:p>
      </dgm:t>
    </dgm:pt>
    <dgm:pt modelId="{7D805C22-CD89-4C9A-8583-F53EE195AF56}" type="sibTrans" cxnId="{EE0697CD-B0D5-4F0F-8F55-8095CBB8AF67}">
      <dgm:prSet/>
      <dgm:spPr/>
      <dgm:t>
        <a:bodyPr/>
        <a:lstStyle/>
        <a:p>
          <a:endParaRPr lang="es-ES" sz="2000" b="1"/>
        </a:p>
      </dgm:t>
    </dgm:pt>
    <dgm:pt modelId="{AF1CAEBD-6442-41B4-9126-E0B3ED9538FB}">
      <dgm:prSet phldrT="[Texto]" custT="1"/>
      <dgm:spPr/>
      <dgm:t>
        <a:bodyPr/>
        <a:lstStyle/>
        <a:p>
          <a:r>
            <a:rPr lang="es-ES" sz="2400" b="1" dirty="0"/>
            <a:t>Apocalipsis 13</a:t>
          </a:r>
        </a:p>
      </dgm:t>
    </dgm:pt>
    <dgm:pt modelId="{26A8EF2B-7848-4FC3-A5AB-5730B1CE069D}" type="parTrans" cxnId="{29749B9F-3B6C-4F85-93CA-AFFF5CC84A62}">
      <dgm:prSet/>
      <dgm:spPr/>
      <dgm:t>
        <a:bodyPr/>
        <a:lstStyle/>
        <a:p>
          <a:endParaRPr lang="es-ES" sz="2000" b="1"/>
        </a:p>
      </dgm:t>
    </dgm:pt>
    <dgm:pt modelId="{C3F06C74-99A7-4D8B-8D96-BD6AF06FA182}" type="sibTrans" cxnId="{29749B9F-3B6C-4F85-93CA-AFFF5CC84A62}">
      <dgm:prSet/>
      <dgm:spPr/>
      <dgm:t>
        <a:bodyPr/>
        <a:lstStyle/>
        <a:p>
          <a:endParaRPr lang="es-ES" sz="2000" b="1"/>
        </a:p>
      </dgm:t>
    </dgm:pt>
    <dgm:pt modelId="{070A9E15-56CA-44BA-90DC-6FD116FB972A}">
      <dgm:prSet phldrT="[Texto]" custT="1"/>
      <dgm:spPr/>
      <dgm:t>
        <a:bodyPr/>
        <a:lstStyle/>
        <a:p>
          <a:r>
            <a:rPr lang="ro-RO" sz="2000" b="1" dirty="0" smtClean="0"/>
            <a:t>„a </a:t>
          </a:r>
          <a:r>
            <a:rPr lang="ro-RO" sz="2000" b="1" dirty="0"/>
            <a:t>zis</a:t>
          </a:r>
          <a:r>
            <a:rPr lang="es-ES" sz="2000" b="1" dirty="0"/>
            <a:t> […]</a:t>
          </a:r>
          <a:r>
            <a:rPr lang="ro-RO" sz="2000" b="1" dirty="0"/>
            <a:t>să facă o icoană fiarei</a:t>
          </a:r>
          <a:r>
            <a:rPr lang="es-ES" sz="2000" b="1" dirty="0"/>
            <a:t>” (v. 14)</a:t>
          </a:r>
        </a:p>
      </dgm:t>
    </dgm:pt>
    <dgm:pt modelId="{C0F84479-5045-4072-BB2D-ADE563217BD5}" type="parTrans" cxnId="{CA743C0C-C8F8-4401-B62E-57197AF80640}">
      <dgm:prSet/>
      <dgm:spPr/>
      <dgm:t>
        <a:bodyPr/>
        <a:lstStyle/>
        <a:p>
          <a:endParaRPr lang="es-ES" sz="2000" b="1"/>
        </a:p>
      </dgm:t>
    </dgm:pt>
    <dgm:pt modelId="{C83DA217-B84A-4C1E-87C0-C1B27B57990A}" type="sibTrans" cxnId="{CA743C0C-C8F8-4401-B62E-57197AF80640}">
      <dgm:prSet/>
      <dgm:spPr/>
      <dgm:t>
        <a:bodyPr/>
        <a:lstStyle/>
        <a:p>
          <a:endParaRPr lang="es-ES" sz="2000" b="1"/>
        </a:p>
      </dgm:t>
    </dgm:pt>
    <dgm:pt modelId="{0A8B463A-E642-452A-937A-4E5160B2DFE0}">
      <dgm:prSet phldrT="[Texto]" custT="1"/>
      <dgm:spPr/>
      <dgm:t>
        <a:bodyPr/>
        <a:lstStyle/>
        <a:p>
          <a:r>
            <a:rPr lang="ro-RO" sz="2000" b="1" dirty="0" smtClean="0"/>
            <a:t>„să </a:t>
          </a:r>
          <a:r>
            <a:rPr lang="ro-RO" sz="2000" b="1" dirty="0"/>
            <a:t>facă să fie </a:t>
          </a:r>
          <a:r>
            <a:rPr lang="ro-RO" sz="2000" b="1" dirty="0" smtClean="0"/>
            <a:t>omorâţi toţi </a:t>
          </a:r>
          <a:r>
            <a:rPr lang="ro-RO" sz="2000" b="1" dirty="0"/>
            <a:t>cei ce nu se vor închina icoanei fiarei</a:t>
          </a:r>
          <a:r>
            <a:rPr lang="es-ES" sz="2000" b="1" dirty="0"/>
            <a:t>” (v. 15)</a:t>
          </a:r>
        </a:p>
      </dgm:t>
    </dgm:pt>
    <dgm:pt modelId="{6F03379A-63A6-46F5-A066-36809EB5D13F}" type="parTrans" cxnId="{EC75E423-4B15-4C4B-A012-7F2F7ADF63C4}">
      <dgm:prSet/>
      <dgm:spPr/>
      <dgm:t>
        <a:bodyPr/>
        <a:lstStyle/>
        <a:p>
          <a:endParaRPr lang="es-ES" sz="2000" b="1"/>
        </a:p>
      </dgm:t>
    </dgm:pt>
    <dgm:pt modelId="{A6EE2570-1FAE-48B3-9BFD-3EFD95F8D856}" type="sibTrans" cxnId="{EC75E423-4B15-4C4B-A012-7F2F7ADF63C4}">
      <dgm:prSet/>
      <dgm:spPr/>
      <dgm:t>
        <a:bodyPr/>
        <a:lstStyle/>
        <a:p>
          <a:endParaRPr lang="es-ES" sz="2000" b="1"/>
        </a:p>
      </dgm:t>
    </dgm:pt>
    <dgm:pt modelId="{56212221-4B12-4D8A-9C6E-BE4CAF47CFDA}" type="pres">
      <dgm:prSet presAssocID="{B8048E28-C8CB-4DA4-BEDD-9B0A1D2B83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9162DD8A-BE58-4307-9748-5221F807840C}" type="pres">
      <dgm:prSet presAssocID="{316AEB41-F4D5-40C2-9C03-AFD442A8BB37}" presName="composite" presStyleCnt="0"/>
      <dgm:spPr/>
    </dgm:pt>
    <dgm:pt modelId="{A40467F0-9A51-437F-B08B-83D111BD5474}" type="pres">
      <dgm:prSet presAssocID="{316AEB41-F4D5-40C2-9C03-AFD442A8BB3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8FF996B9-7203-46B6-87C0-806B209A6367}" type="pres">
      <dgm:prSet presAssocID="{316AEB41-F4D5-40C2-9C03-AFD442A8BB37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544CAC62-8BD2-405F-A21D-8005E5738839}" type="pres">
      <dgm:prSet presAssocID="{924991AE-20FC-4AC5-A87D-168B50B041A2}" presName="space" presStyleCnt="0"/>
      <dgm:spPr/>
    </dgm:pt>
    <dgm:pt modelId="{2D80975B-B209-47F3-BF76-441744FE1CD8}" type="pres">
      <dgm:prSet presAssocID="{AF1CAEBD-6442-41B4-9126-E0B3ED9538FB}" presName="composite" presStyleCnt="0"/>
      <dgm:spPr/>
    </dgm:pt>
    <dgm:pt modelId="{EE6C4D6E-B50B-424E-98F0-8518DD36A604}" type="pres">
      <dgm:prSet presAssocID="{AF1CAEBD-6442-41B4-9126-E0B3ED9538FB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A735A0B9-A59F-4BDC-BD0D-FE38D516FC74}" type="pres">
      <dgm:prSet presAssocID="{AF1CAEBD-6442-41B4-9126-E0B3ED9538FB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EC75E423-4B15-4C4B-A012-7F2F7ADF63C4}" srcId="{AF1CAEBD-6442-41B4-9126-E0B3ED9538FB}" destId="{0A8B463A-E642-452A-937A-4E5160B2DFE0}" srcOrd="1" destOrd="0" parTransId="{6F03379A-63A6-46F5-A066-36809EB5D13F}" sibTransId="{A6EE2570-1FAE-48B3-9BFD-3EFD95F8D856}"/>
    <dgm:cxn modelId="{7E7DCE0B-228A-4D22-B722-4CAF45A9951D}" type="presOf" srcId="{AF1CAEBD-6442-41B4-9126-E0B3ED9538FB}" destId="{EE6C4D6E-B50B-424E-98F0-8518DD36A604}" srcOrd="0" destOrd="0" presId="urn:microsoft.com/office/officeart/2005/8/layout/hList1"/>
    <dgm:cxn modelId="{B219E46D-7350-440A-881C-1670B5D0984B}" type="presOf" srcId="{B8048E28-C8CB-4DA4-BEDD-9B0A1D2B83F7}" destId="{56212221-4B12-4D8A-9C6E-BE4CAF47CFDA}" srcOrd="0" destOrd="0" presId="urn:microsoft.com/office/officeart/2005/8/layout/hList1"/>
    <dgm:cxn modelId="{B7C8C384-E52B-401E-BF01-19125AAE2758}" srcId="{B8048E28-C8CB-4DA4-BEDD-9B0A1D2B83F7}" destId="{316AEB41-F4D5-40C2-9C03-AFD442A8BB37}" srcOrd="0" destOrd="0" parTransId="{D116771D-BE27-4330-9A24-AD38DCB20F0C}" sibTransId="{924991AE-20FC-4AC5-A87D-168B50B041A2}"/>
    <dgm:cxn modelId="{E47D8662-1D1E-411D-B425-90680FDBF9FD}" type="presOf" srcId="{0A8B463A-E642-452A-937A-4E5160B2DFE0}" destId="{A735A0B9-A59F-4BDC-BD0D-FE38D516FC74}" srcOrd="0" destOrd="1" presId="urn:microsoft.com/office/officeart/2005/8/layout/hList1"/>
    <dgm:cxn modelId="{EE0697CD-B0D5-4F0F-8F55-8095CBB8AF67}" srcId="{316AEB41-F4D5-40C2-9C03-AFD442A8BB37}" destId="{C2D1FD83-F1A1-460C-9595-6427048DA19E}" srcOrd="1" destOrd="0" parTransId="{15598ABE-C812-4465-8DF8-F7623C1A0AC9}" sibTransId="{7D805C22-CD89-4C9A-8583-F53EE195AF56}"/>
    <dgm:cxn modelId="{59CC9E0A-BC2A-4B62-B13E-542A79E9E951}" type="presOf" srcId="{C2D1FD83-F1A1-460C-9595-6427048DA19E}" destId="{8FF996B9-7203-46B6-87C0-806B209A6367}" srcOrd="0" destOrd="1" presId="urn:microsoft.com/office/officeart/2005/8/layout/hList1"/>
    <dgm:cxn modelId="{96ECD087-4AD8-40B1-ADD8-CF54ABC3A8E1}" type="presOf" srcId="{316AEB41-F4D5-40C2-9C03-AFD442A8BB37}" destId="{A40467F0-9A51-437F-B08B-83D111BD5474}" srcOrd="0" destOrd="0" presId="urn:microsoft.com/office/officeart/2005/8/layout/hList1"/>
    <dgm:cxn modelId="{29749B9F-3B6C-4F85-93CA-AFFF5CC84A62}" srcId="{B8048E28-C8CB-4DA4-BEDD-9B0A1D2B83F7}" destId="{AF1CAEBD-6442-41B4-9126-E0B3ED9538FB}" srcOrd="1" destOrd="0" parTransId="{26A8EF2B-7848-4FC3-A5AB-5730B1CE069D}" sibTransId="{C3F06C74-99A7-4D8B-8D96-BD6AF06FA182}"/>
    <dgm:cxn modelId="{49AA0349-F628-43E7-A93D-E75E1B8BF7CC}" type="presOf" srcId="{070A9E15-56CA-44BA-90DC-6FD116FB972A}" destId="{A735A0B9-A59F-4BDC-BD0D-FE38D516FC74}" srcOrd="0" destOrd="0" presId="urn:microsoft.com/office/officeart/2005/8/layout/hList1"/>
    <dgm:cxn modelId="{CA743C0C-C8F8-4401-B62E-57197AF80640}" srcId="{AF1CAEBD-6442-41B4-9126-E0B3ED9538FB}" destId="{070A9E15-56CA-44BA-90DC-6FD116FB972A}" srcOrd="0" destOrd="0" parTransId="{C0F84479-5045-4072-BB2D-ADE563217BD5}" sibTransId="{C83DA217-B84A-4C1E-87C0-C1B27B57990A}"/>
    <dgm:cxn modelId="{AFAFADEF-23EC-4C16-8EDA-893FA694AC2A}" type="presOf" srcId="{DB0B82D2-D711-490C-818E-78C757AA3AC0}" destId="{8FF996B9-7203-46B6-87C0-806B209A6367}" srcOrd="0" destOrd="0" presId="urn:microsoft.com/office/officeart/2005/8/layout/hList1"/>
    <dgm:cxn modelId="{53937738-10E4-4501-BD99-DA9F64F230C6}" srcId="{316AEB41-F4D5-40C2-9C03-AFD442A8BB37}" destId="{DB0B82D2-D711-490C-818E-78C757AA3AC0}" srcOrd="0" destOrd="0" parTransId="{860FD80B-594B-4F34-8D59-D99863311A37}" sibTransId="{8179A7B2-C5A4-4B4E-B0AB-E0397ED5BCBD}"/>
    <dgm:cxn modelId="{A89C46AC-DAC0-4314-B2A3-0A90ED11772D}" type="presParOf" srcId="{56212221-4B12-4D8A-9C6E-BE4CAF47CFDA}" destId="{9162DD8A-BE58-4307-9748-5221F807840C}" srcOrd="0" destOrd="0" presId="urn:microsoft.com/office/officeart/2005/8/layout/hList1"/>
    <dgm:cxn modelId="{6EB7B34F-D018-45D2-A5C8-01C7C2E8E0AC}" type="presParOf" srcId="{9162DD8A-BE58-4307-9748-5221F807840C}" destId="{A40467F0-9A51-437F-B08B-83D111BD5474}" srcOrd="0" destOrd="0" presId="urn:microsoft.com/office/officeart/2005/8/layout/hList1"/>
    <dgm:cxn modelId="{C453B665-182F-40E9-AD8D-8B1F1930A336}" type="presParOf" srcId="{9162DD8A-BE58-4307-9748-5221F807840C}" destId="{8FF996B9-7203-46B6-87C0-806B209A6367}" srcOrd="1" destOrd="0" presId="urn:microsoft.com/office/officeart/2005/8/layout/hList1"/>
    <dgm:cxn modelId="{3B2574D2-42D7-4153-AB47-2AD1D07A8FA5}" type="presParOf" srcId="{56212221-4B12-4D8A-9C6E-BE4CAF47CFDA}" destId="{544CAC62-8BD2-405F-A21D-8005E5738839}" srcOrd="1" destOrd="0" presId="urn:microsoft.com/office/officeart/2005/8/layout/hList1"/>
    <dgm:cxn modelId="{D6F225F4-5EF6-46C8-8D36-20A66B562912}" type="presParOf" srcId="{56212221-4B12-4D8A-9C6E-BE4CAF47CFDA}" destId="{2D80975B-B209-47F3-BF76-441744FE1CD8}" srcOrd="2" destOrd="0" presId="urn:microsoft.com/office/officeart/2005/8/layout/hList1"/>
    <dgm:cxn modelId="{5CC92B94-C44C-453C-B7F2-91B7D6DD0074}" type="presParOf" srcId="{2D80975B-B209-47F3-BF76-441744FE1CD8}" destId="{EE6C4D6E-B50B-424E-98F0-8518DD36A604}" srcOrd="0" destOrd="0" presId="urn:microsoft.com/office/officeart/2005/8/layout/hList1"/>
    <dgm:cxn modelId="{53D8C3A5-881F-408F-ABA5-11EEFB98C521}" type="presParOf" srcId="{2D80975B-B209-47F3-BF76-441744FE1CD8}" destId="{A735A0B9-A59F-4BDC-BD0D-FE38D516FC74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05DE-40E3-4A22-8D56-0C774287E00C}" type="datetimeFigureOut">
              <a:rPr lang="es-ES" smtClean="0"/>
              <a:pPr/>
              <a:t>11/04/2018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69AFB-F9F5-4E3A-8988-1CA603C7131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4398957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05DE-40E3-4A22-8D56-0C774287E00C}" type="datetimeFigureOut">
              <a:rPr lang="es-ES" smtClean="0"/>
              <a:pPr/>
              <a:t>11/04/2018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69AFB-F9F5-4E3A-8988-1CA603C7131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8424209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05DE-40E3-4A22-8D56-0C774287E00C}" type="datetimeFigureOut">
              <a:rPr lang="es-ES" smtClean="0"/>
              <a:pPr/>
              <a:t>11/04/2018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69AFB-F9F5-4E3A-8988-1CA603C7131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3189778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05DE-40E3-4A22-8D56-0C774287E00C}" type="datetimeFigureOut">
              <a:rPr lang="es-ES" smtClean="0"/>
              <a:pPr/>
              <a:t>11/04/2018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69AFB-F9F5-4E3A-8988-1CA603C7131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8590676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05DE-40E3-4A22-8D56-0C774287E00C}" type="datetimeFigureOut">
              <a:rPr lang="es-ES" smtClean="0"/>
              <a:pPr/>
              <a:t>11/04/2018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69AFB-F9F5-4E3A-8988-1CA603C7131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0368651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05DE-40E3-4A22-8D56-0C774287E00C}" type="datetimeFigureOut">
              <a:rPr lang="es-ES" smtClean="0"/>
              <a:pPr/>
              <a:t>11/04/2018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69AFB-F9F5-4E3A-8988-1CA603C7131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6671181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05DE-40E3-4A22-8D56-0C774287E00C}" type="datetimeFigureOut">
              <a:rPr lang="es-ES" smtClean="0"/>
              <a:pPr/>
              <a:t>11/04/2018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69AFB-F9F5-4E3A-8988-1CA603C7131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846703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05DE-40E3-4A22-8D56-0C774287E00C}" type="datetimeFigureOut">
              <a:rPr lang="es-ES" smtClean="0"/>
              <a:pPr/>
              <a:t>11/04/2018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69AFB-F9F5-4E3A-8988-1CA603C7131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701088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05DE-40E3-4A22-8D56-0C774287E00C}" type="datetimeFigureOut">
              <a:rPr lang="es-ES" smtClean="0"/>
              <a:pPr/>
              <a:t>11/04/2018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69AFB-F9F5-4E3A-8988-1CA603C7131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7598568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05DE-40E3-4A22-8D56-0C774287E00C}" type="datetimeFigureOut">
              <a:rPr lang="es-ES" smtClean="0"/>
              <a:pPr/>
              <a:t>11/04/2018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69AFB-F9F5-4E3A-8988-1CA603C7131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724535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05DE-40E3-4A22-8D56-0C774287E00C}" type="datetimeFigureOut">
              <a:rPr lang="es-ES" smtClean="0"/>
              <a:pPr/>
              <a:t>11/04/2018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69AFB-F9F5-4E3A-8988-1CA603C7131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6043315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B05DE-40E3-4A22-8D56-0C774287E00C}" type="datetimeFigureOut">
              <a:rPr lang="es-ES" smtClean="0"/>
              <a:pPr/>
              <a:t>11/04/2018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69AFB-F9F5-4E3A-8988-1CA603C7131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28676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Data" Target="../diagrams/data3.xml"/><Relationship Id="rId7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E6537908-5BB8-47A5-A7C2-66B5CC0205E8}"/>
              </a:ext>
            </a:extLst>
          </p:cNvPr>
          <p:cNvSpPr txBox="1"/>
          <p:nvPr/>
        </p:nvSpPr>
        <p:spPr>
          <a:xfrm>
            <a:off x="0" y="5667558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4800" b="1" spc="50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DANIEL </a:t>
            </a:r>
            <a:r>
              <a:rPr lang="ro-RO" sz="4800" b="1" spc="50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ŞI </a:t>
            </a:r>
            <a:r>
              <a:rPr lang="ro-RO" sz="4800" b="1" spc="50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TIMPUL </a:t>
            </a:r>
            <a:r>
              <a:rPr lang="ro-RO" sz="4800" b="1" spc="50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SFÂRŞITULUI</a:t>
            </a:r>
            <a:endParaRPr lang="ro-RO" sz="4800" b="1" spc="50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BCA1A714-D595-4240-A9C7-399F953B9DF8}"/>
              </a:ext>
            </a:extLst>
          </p:cNvPr>
          <p:cNvSpPr txBox="1"/>
          <p:nvPr/>
        </p:nvSpPr>
        <p:spPr>
          <a:xfrm>
            <a:off x="5955819" y="6488668"/>
            <a:ext cx="3188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o-RO" b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Studiul 2 pentru 14 aprilie 2018</a:t>
            </a:r>
            <a:endParaRPr lang="ro-RO" b="1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93162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747591B1-9A67-4E5D-AF98-7FC7E61A9BBB}"/>
              </a:ext>
            </a:extLst>
          </p:cNvPr>
          <p:cNvSpPr/>
          <p:nvPr/>
        </p:nvSpPr>
        <p:spPr>
          <a:xfrm>
            <a:off x="990502" y="645105"/>
            <a:ext cx="729073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spcBef>
                <a:spcPts val="600"/>
              </a:spcBef>
            </a:pPr>
            <a:r>
              <a:rPr lang="ro-RO" sz="2000" dirty="0" smtClean="0">
                <a:solidFill>
                  <a:srgbClr val="002060"/>
                </a:solidFill>
                <a:latin typeface="Cooper Black" pitchFamily="18" charset="0"/>
              </a:rPr>
              <a:t>„</a:t>
            </a:r>
            <a:r>
              <a:rPr lang="ro-RO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Trebuie </a:t>
            </a:r>
            <a:r>
              <a:rPr lang="ro-RO" sz="2000" dirty="0">
                <a:solidFill>
                  <a:srgbClr val="002060"/>
                </a:solidFill>
                <a:latin typeface="Arial Black" panose="020B0A04020102020204" pitchFamily="34" charset="0"/>
              </a:rPr>
              <a:t>să ne păstrăm fermi, ca o stâncă, fideli principiilor cuvântului lui Dumnezeu, amintindu-ne că Domnul va fi cu noi pentru a ne întări ca să putem înfrunta orice nouă </a:t>
            </a:r>
            <a:r>
              <a:rPr lang="ro-RO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situaţie</a:t>
            </a:r>
            <a:r>
              <a:rPr lang="ro-RO" sz="2000" dirty="0">
                <a:solidFill>
                  <a:srgbClr val="002060"/>
                </a:solidFill>
                <a:latin typeface="Arial Black" panose="020B0A04020102020204" pitchFamily="34" charset="0"/>
              </a:rPr>
              <a:t>. Să ne păstrăm totdeauna fideli în </a:t>
            </a:r>
            <a:r>
              <a:rPr lang="ro-RO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vieţile </a:t>
            </a:r>
            <a:r>
              <a:rPr lang="ro-RO" sz="2000" dirty="0">
                <a:solidFill>
                  <a:srgbClr val="002060"/>
                </a:solidFill>
                <a:latin typeface="Arial Black" panose="020B0A04020102020204" pitchFamily="34" charset="0"/>
              </a:rPr>
              <a:t>noastre principiilor </a:t>
            </a:r>
            <a:r>
              <a:rPr lang="ro-RO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dreptăţii </a:t>
            </a:r>
            <a:r>
              <a:rPr lang="ro-RO" sz="2000" dirty="0">
                <a:solidFill>
                  <a:srgbClr val="002060"/>
                </a:solidFill>
                <a:latin typeface="Arial Black" panose="020B0A04020102020204" pitchFamily="34" charset="0"/>
              </a:rPr>
              <a:t>pentru a putea avansa din putere în putere în Numele Domnului. </a:t>
            </a:r>
            <a:r>
              <a:rPr lang="ro-RO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[…] Duşmanul </a:t>
            </a:r>
            <a:r>
              <a:rPr lang="ro-RO" sz="2000" dirty="0">
                <a:solidFill>
                  <a:srgbClr val="002060"/>
                </a:solidFill>
                <a:latin typeface="Arial Black" panose="020B0A04020102020204" pitchFamily="34" charset="0"/>
              </a:rPr>
              <a:t>încearcă să umbrească discernământul poporului lui Dumnezeu </a:t>
            </a:r>
            <a:r>
              <a:rPr lang="ro-RO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şi </a:t>
            </a:r>
            <a:r>
              <a:rPr lang="ro-RO" sz="2000" dirty="0">
                <a:solidFill>
                  <a:srgbClr val="002060"/>
                </a:solidFill>
                <a:latin typeface="Arial Black" panose="020B0A04020102020204" pitchFamily="34" charset="0"/>
              </a:rPr>
              <a:t>să-i slăbească </a:t>
            </a:r>
            <a:r>
              <a:rPr lang="ro-RO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eficienţa</a:t>
            </a:r>
            <a:r>
              <a:rPr lang="ro-RO" sz="2000" dirty="0">
                <a:solidFill>
                  <a:srgbClr val="002060"/>
                </a:solidFill>
                <a:latin typeface="Arial Black" panose="020B0A04020102020204" pitchFamily="34" charset="0"/>
              </a:rPr>
              <a:t>, însă dacă acesta lucrează în conformitate cu îndrumările Duhului lui Dumnezeu, Domnul va deschide </a:t>
            </a:r>
            <a:r>
              <a:rPr lang="ro-RO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porţi </a:t>
            </a:r>
            <a:r>
              <a:rPr lang="ro-RO" sz="2000" dirty="0">
                <a:solidFill>
                  <a:srgbClr val="002060"/>
                </a:solidFill>
                <a:latin typeface="Arial Black" panose="020B0A04020102020204" pitchFamily="34" charset="0"/>
              </a:rPr>
              <a:t>cu </a:t>
            </a:r>
            <a:r>
              <a:rPr lang="ro-RO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oportunităţi </a:t>
            </a:r>
            <a:r>
              <a:rPr lang="ro-RO" sz="2000" dirty="0">
                <a:solidFill>
                  <a:srgbClr val="002060"/>
                </a:solidFill>
                <a:latin typeface="Arial Black" panose="020B0A04020102020204" pitchFamily="34" charset="0"/>
              </a:rPr>
              <a:t>înaintea lui pentru a putea duce la bun </a:t>
            </a:r>
            <a:r>
              <a:rPr lang="ro-RO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sfârşit </a:t>
            </a:r>
            <a:r>
              <a:rPr lang="ro-RO" sz="2000" dirty="0">
                <a:solidFill>
                  <a:srgbClr val="002060"/>
                </a:solidFill>
                <a:latin typeface="Arial Black" panose="020B0A04020102020204" pitchFamily="34" charset="0"/>
              </a:rPr>
              <a:t>lucrarea de edificare a vechilor </a:t>
            </a:r>
            <a:r>
              <a:rPr lang="ro-RO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ruine. Va </a:t>
            </a:r>
            <a:r>
              <a:rPr lang="ro-RO" sz="2000" dirty="0">
                <a:solidFill>
                  <a:srgbClr val="002060"/>
                </a:solidFill>
                <a:latin typeface="Arial Black" panose="020B0A04020102020204" pitchFamily="34" charset="0"/>
              </a:rPr>
              <a:t>experimenta o continuă </a:t>
            </a:r>
            <a:r>
              <a:rPr lang="ro-RO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creştere</a:t>
            </a:r>
            <a:r>
              <a:rPr lang="ro-RO" sz="2000" dirty="0">
                <a:solidFill>
                  <a:srgbClr val="002060"/>
                </a:solidFill>
                <a:latin typeface="Arial Black" panose="020B0A04020102020204" pitchFamily="34" charset="0"/>
              </a:rPr>
              <a:t>, până ce Domnul va </a:t>
            </a:r>
            <a:r>
              <a:rPr lang="ro-RO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coborî </a:t>
            </a:r>
            <a:r>
              <a:rPr lang="ro-RO" sz="2000" dirty="0">
                <a:solidFill>
                  <a:srgbClr val="002060"/>
                </a:solidFill>
                <a:latin typeface="Arial Black" panose="020B0A04020102020204" pitchFamily="34" charset="0"/>
              </a:rPr>
              <a:t>din cer cu putere </a:t>
            </a:r>
            <a:r>
              <a:rPr lang="ro-RO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şi </a:t>
            </a:r>
            <a:r>
              <a:rPr lang="ro-RO" sz="2000" dirty="0">
                <a:solidFill>
                  <a:srgbClr val="002060"/>
                </a:solidFill>
                <a:latin typeface="Arial Black" panose="020B0A04020102020204" pitchFamily="34" charset="0"/>
              </a:rPr>
              <a:t>slavă pentru a pune sigiliul triumfului Său final peste </a:t>
            </a:r>
            <a:r>
              <a:rPr lang="ro-RO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credincioşii </a:t>
            </a:r>
            <a:r>
              <a:rPr lang="ro-RO" sz="2000" dirty="0">
                <a:solidFill>
                  <a:srgbClr val="002060"/>
                </a:solidFill>
                <a:latin typeface="Arial Black" panose="020B0A04020102020204" pitchFamily="34" charset="0"/>
              </a:rPr>
              <a:t>Săi. </a:t>
            </a:r>
            <a:r>
              <a:rPr lang="ro-RO" sz="2000" dirty="0" smtClean="0">
                <a:solidFill>
                  <a:srgbClr val="002060"/>
                </a:solidFill>
                <a:latin typeface="Cooper Black" pitchFamily="18" charset="0"/>
              </a:rPr>
              <a:t>”</a:t>
            </a:r>
            <a:endParaRPr lang="ro-RO" sz="2000" dirty="0">
              <a:solidFill>
                <a:srgbClr val="002060"/>
              </a:solidFill>
              <a:latin typeface="Cooper Black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2710D9D6-63F3-4CF5-88DC-93230E662929}"/>
              </a:ext>
            </a:extLst>
          </p:cNvPr>
          <p:cNvSpPr txBox="1"/>
          <p:nvPr/>
        </p:nvSpPr>
        <p:spPr>
          <a:xfrm>
            <a:off x="4549425" y="6147122"/>
            <a:ext cx="3606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o-RO" b="1" dirty="0" err="1" smtClean="0">
                <a:solidFill>
                  <a:srgbClr val="002060"/>
                </a:solidFill>
              </a:rPr>
              <a:t>E.G.W</a:t>
            </a:r>
            <a:r>
              <a:rPr lang="ro-RO" b="1" dirty="0" smtClean="0">
                <a:solidFill>
                  <a:srgbClr val="002060"/>
                </a:solidFill>
              </a:rPr>
              <a:t>. (Biserica rămăşiţei, pag. 132)</a:t>
            </a:r>
            <a:endParaRPr lang="ro-RO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57814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474C74A3-4C9F-416B-9EEB-26FB9B77138F}"/>
              </a:ext>
            </a:extLst>
          </p:cNvPr>
          <p:cNvSpPr/>
          <p:nvPr/>
        </p:nvSpPr>
        <p:spPr>
          <a:xfrm>
            <a:off x="0" y="5289688"/>
            <a:ext cx="9144000" cy="1569660"/>
          </a:xfrm>
          <a:prstGeom prst="rect">
            <a:avLst/>
          </a:prstGeom>
          <a:gradFill flip="none" rotWithShape="1">
            <a:gsLst>
              <a:gs pos="0">
                <a:srgbClr val="D29925">
                  <a:shade val="30000"/>
                  <a:satMod val="115000"/>
                </a:srgbClr>
              </a:gs>
              <a:gs pos="50000">
                <a:srgbClr val="D29925">
                  <a:shade val="67500"/>
                  <a:satMod val="115000"/>
                </a:srgbClr>
              </a:gs>
              <a:gs pos="100000">
                <a:srgbClr val="D29925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1" i="0" u="none" strike="noStrike" kern="120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„Împăratul a vorbit lui Daniel şi a zis: «Cu adevărat, Dumnezeul vostru este Dumnezeul dumnezeilor şi Domnul împăraţilor, şi El descoperă tainele, fiindcă ai putut să descoperi taina aceasta!»” </a:t>
            </a:r>
            <a:r>
              <a:rPr kumimoji="0" lang="ro-RO" sz="20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(Daniel 2:47)</a:t>
            </a:r>
            <a:endParaRPr kumimoji="0" lang="ro-RO" sz="2400" b="1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968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Blur radius="5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A00C88AF-82C3-484B-80AC-0C28422B85F2}"/>
              </a:ext>
            </a:extLst>
          </p:cNvPr>
          <p:cNvSpPr txBox="1"/>
          <p:nvPr/>
        </p:nvSpPr>
        <p:spPr>
          <a:xfrm>
            <a:off x="198405" y="370930"/>
            <a:ext cx="27000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400" b="1" dirty="0" smtClean="0"/>
              <a:t>Vieţile </a:t>
            </a:r>
            <a:r>
              <a:rPr lang="ro-RO" sz="2400" b="1" dirty="0"/>
              <a:t>lui Daniel, Anania, </a:t>
            </a:r>
            <a:r>
              <a:rPr lang="ro-RO" sz="2400" b="1" dirty="0" err="1" smtClean="0"/>
              <a:t>Mişael</a:t>
            </a:r>
            <a:r>
              <a:rPr lang="ro-RO" sz="2400" b="1" dirty="0" smtClean="0"/>
              <a:t> şi </a:t>
            </a:r>
            <a:r>
              <a:rPr lang="ro-RO" sz="2400" b="1" dirty="0" err="1"/>
              <a:t>Azaria</a:t>
            </a:r>
            <a:r>
              <a:rPr lang="ro-RO" sz="2400" b="1" dirty="0"/>
              <a:t> prefigurează </a:t>
            </a:r>
            <a:r>
              <a:rPr lang="ro-RO" sz="2400" b="1" dirty="0" smtClean="0"/>
              <a:t>experienţa şi </a:t>
            </a:r>
            <a:r>
              <a:rPr lang="ro-RO" sz="2400" b="1" dirty="0"/>
              <a:t>caracteristicile </a:t>
            </a:r>
            <a:r>
              <a:rPr lang="ro-RO" sz="2400" b="1" dirty="0" smtClean="0"/>
              <a:t>credincioşilor </a:t>
            </a:r>
            <a:r>
              <a:rPr lang="ro-RO" sz="2400" b="1" dirty="0"/>
              <a:t>care trăiesc în timpul </a:t>
            </a:r>
            <a:r>
              <a:rPr lang="ro-RO" sz="2400" b="1" dirty="0" smtClean="0"/>
              <a:t>sfârşitului</a:t>
            </a:r>
            <a:r>
              <a:rPr lang="ro-RO" sz="2400" b="1" dirty="0"/>
              <a:t>, </a:t>
            </a:r>
            <a:r>
              <a:rPr lang="ro-RO" sz="2400" b="1" dirty="0" smtClean="0"/>
              <a:t>aşa </a:t>
            </a:r>
            <a:r>
              <a:rPr lang="ro-RO" sz="2400" b="1" dirty="0"/>
              <a:t>cum se prezice în cartea </a:t>
            </a:r>
            <a:r>
              <a:rPr lang="ro-RO" sz="2400" b="1" dirty="0" smtClean="0"/>
              <a:t>Apocalipsei.</a:t>
            </a:r>
            <a:endParaRPr lang="ro-RO" sz="2400" b="1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="" xmlns:a16="http://schemas.microsoft.com/office/drawing/2014/main" id="{279D4165-3D0E-469E-AA2C-6CAF63CEA9F5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855427436"/>
              </p:ext>
            </p:extLst>
          </p:nvPr>
        </p:nvGraphicFramePr>
        <p:xfrm>
          <a:off x="3004628" y="0"/>
          <a:ext cx="6107501" cy="6698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172A7570-3B73-4314-B45E-64D6C0E91F4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539" y="4600032"/>
            <a:ext cx="2458528" cy="18438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9285259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FCFACA-17BE-4677-8E56-104F719C53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C1FCFACA-17BE-4677-8E56-104F719C53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C1FCFACA-17BE-4677-8E56-104F719C53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C1FCFACA-17BE-4677-8E56-104F719C53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2793EE-A40E-4510-A070-9B6C8E487D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4C2793EE-A40E-4510-A070-9B6C8E487D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4C2793EE-A40E-4510-A070-9B6C8E487D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4C2793EE-A40E-4510-A070-9B6C8E487D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F32134-0653-4E18-B7C5-0E6269E36B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A6F32134-0653-4E18-B7C5-0E6269E36B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A6F32134-0653-4E18-B7C5-0E6269E36B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A6F32134-0653-4E18-B7C5-0E6269E36B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3A4966-31AA-43CE-BDEF-3A372BC83D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graphicEl>
                                              <a:dgm id="{A33A4966-31AA-43CE-BDEF-3A372BC83D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A33A4966-31AA-43CE-BDEF-3A372BC83D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A33A4966-31AA-43CE-BDEF-3A372BC83D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3FFDEE-0767-4721-ACBF-5A3436E52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3A3FFDEE-0767-4721-ACBF-5A3436E520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3A3FFDEE-0767-4721-ACBF-5A3436E52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3A3FFDEE-0767-4721-ACBF-5A3436E52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98D484-6D66-4A45-AA4E-5E22555A49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graphicEl>
                                              <a:dgm id="{5698D484-6D66-4A45-AA4E-5E22555A49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5698D484-6D66-4A45-AA4E-5E22555A49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5698D484-6D66-4A45-AA4E-5E22555A49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598128-0615-4EE0-AEF3-129CC2F9F1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graphicEl>
                                              <a:dgm id="{A1598128-0615-4EE0-AEF3-129CC2F9F1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A1598128-0615-4EE0-AEF3-129CC2F9F1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A1598128-0615-4EE0-AEF3-129CC2F9F1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17293D-7E32-4081-BD7D-ED191D8DD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graphicEl>
                                              <a:dgm id="{A417293D-7E32-4081-BD7D-ED191D8DD7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graphicEl>
                                              <a:dgm id="{A417293D-7E32-4081-BD7D-ED191D8DD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graphicEl>
                                              <a:dgm id="{A417293D-7E32-4081-BD7D-ED191D8DD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78D718-2A18-4789-8109-EEC9058DC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graphicEl>
                                              <a:dgm id="{7778D718-2A18-4789-8109-EEC9058DC2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7778D718-2A18-4789-8109-EEC9058DC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graphicEl>
                                              <a:dgm id="{7778D718-2A18-4789-8109-EEC9058DC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9D3FCD-797F-47E2-B2A2-3F285BA6B3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>
                                            <p:graphicEl>
                                              <a:dgm id="{589D3FCD-797F-47E2-B2A2-3F285BA6B3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graphicEl>
                                              <a:dgm id="{589D3FCD-797F-47E2-B2A2-3F285BA6B3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graphicEl>
                                              <a:dgm id="{589D3FCD-797F-47E2-B2A2-3F285BA6B3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93AFDEC2-F14F-41E8-B36A-5F1BF27B95F3}"/>
              </a:ext>
            </a:extLst>
          </p:cNvPr>
          <p:cNvSpPr/>
          <p:nvPr/>
        </p:nvSpPr>
        <p:spPr>
          <a:xfrm>
            <a:off x="5526494" y="149152"/>
            <a:ext cx="34048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3200" b="1" spc="300">
                <a:ln w="0"/>
                <a:solidFill>
                  <a:srgbClr val="EEDDC4"/>
                </a:solidFill>
                <a:effectLst>
                  <a:outerShdw blurRad="60007" dist="310007" dir="7680000" sy="30000" kx="1300200" algn="ctr" rotWithShape="0">
                    <a:srgbClr val="AA647E"/>
                  </a:outerShdw>
                </a:effectLst>
              </a:rPr>
              <a:t>FII </a:t>
            </a:r>
            <a:r>
              <a:rPr lang="ro-RO" sz="3200" b="1" spc="300" smtClean="0">
                <a:ln w="0"/>
                <a:solidFill>
                  <a:srgbClr val="EEDDC4"/>
                </a:solidFill>
                <a:effectLst>
                  <a:outerShdw blurRad="60007" dist="310007" dir="7680000" sy="30000" kx="1300200" algn="ctr" rotWithShape="0">
                    <a:srgbClr val="AA647E"/>
                  </a:outerShdw>
                </a:effectLst>
              </a:rPr>
              <a:t>CREDINCIOS</a:t>
            </a:r>
            <a:endParaRPr lang="ro-RO" sz="3200" b="1" spc="300">
              <a:ln w="0"/>
              <a:solidFill>
                <a:srgbClr val="EEDDC4"/>
              </a:solidFill>
              <a:effectLst>
                <a:outerShdw blurRad="60007" dist="310007" dir="7680000" sy="30000" kx="1300200" algn="ctr" rotWithShape="0">
                  <a:srgbClr val="AA647E"/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5990FC09-B053-4B83-BA42-7276A2338EFA}"/>
              </a:ext>
            </a:extLst>
          </p:cNvPr>
          <p:cNvSpPr/>
          <p:nvPr/>
        </p:nvSpPr>
        <p:spPr>
          <a:xfrm>
            <a:off x="346328" y="184665"/>
            <a:ext cx="5046453" cy="1200329"/>
          </a:xfrm>
          <a:prstGeom prst="rect">
            <a:avLst/>
          </a:prstGeom>
          <a:solidFill>
            <a:srgbClr val="EEDDC4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o-RO" b="1" dirty="0" smtClean="0">
                <a:solidFill>
                  <a:srgbClr val="9B5B6A"/>
                </a:solidFill>
                <a:latin typeface="Comic Sans MS" panose="030F0702030302020204" pitchFamily="66" charset="0"/>
              </a:rPr>
              <a:t>„Cine este credincios în cele mai mici lucruri, este credincios şi în cele mari; şi cine este nedrept în cele mai mici lucruri, este nedrept şi în cele mari.” </a:t>
            </a:r>
            <a:r>
              <a:rPr lang="ro-RO" sz="1600" b="1" dirty="0" smtClean="0">
                <a:solidFill>
                  <a:srgbClr val="9B5B6A"/>
                </a:solidFill>
                <a:latin typeface="Comic Sans MS" panose="030F0702030302020204" pitchFamily="66" charset="0"/>
              </a:rPr>
              <a:t>(Luca 16:10)</a:t>
            </a:r>
            <a:endParaRPr lang="ro-RO" sz="1600" b="1" dirty="0">
              <a:solidFill>
                <a:srgbClr val="9B5B6A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7438F521-5E26-4372-8AEA-FFC3BE876895}"/>
              </a:ext>
            </a:extLst>
          </p:cNvPr>
          <p:cNvSpPr txBox="1"/>
          <p:nvPr/>
        </p:nvSpPr>
        <p:spPr>
          <a:xfrm>
            <a:off x="112143" y="1459402"/>
            <a:ext cx="5538159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u="sng" dirty="0" smtClean="0">
                <a:solidFill>
                  <a:schemeClr val="bg1"/>
                </a:solidFill>
                <a:effectLst>
                  <a:glow rad="127000">
                    <a:srgbClr val="452730"/>
                  </a:glow>
                </a:effectLst>
              </a:rPr>
              <a:t>Daniel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452730"/>
                  </a:glow>
                </a:effectLst>
              </a:rPr>
              <a:t> „</a:t>
            </a:r>
            <a:r>
              <a:rPr lang="ro-RO" sz="2000" b="1" dirty="0" err="1" smtClean="0">
                <a:solidFill>
                  <a:schemeClr val="bg1"/>
                </a:solidFill>
                <a:effectLst>
                  <a:glow rad="127000">
                    <a:srgbClr val="452730"/>
                  </a:glow>
                </a:effectLst>
              </a:rPr>
              <a:t>Daniel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452730"/>
                  </a:glow>
                </a:effectLst>
              </a:rPr>
              <a:t> s-a hotărât să nu se spurce cu bucatele alese ale împăratului” (Daniel 1:8). Această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452730"/>
                  </a:glow>
                </a:effectLst>
              </a:rPr>
              <a:t>decizie a fost sprijinită de cei trei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452730"/>
                  </a:glow>
                </a:effectLst>
              </a:rPr>
              <a:t>prieteni.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452730"/>
                  </a:glow>
                </a:effectLst>
              </a:rPr>
              <a:t>Credincioşia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452730"/>
                  </a:glow>
                </a:effectLst>
              </a:rPr>
              <a:t>lui în acest mic aspect a fost recompensată de Dumnezeu oferindu-le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452730"/>
                  </a:glow>
                </a:effectLst>
              </a:rPr>
              <a:t>„ştiinţă şi pricepere pentru tot felul de scrieri, şi înţelepciune” (Daniel 1:17).</a:t>
            </a:r>
            <a:endParaRPr lang="ro-RO" sz="2000" b="1" dirty="0">
              <a:solidFill>
                <a:schemeClr val="bg1"/>
              </a:solidFill>
              <a:effectLst>
                <a:glow rad="127000">
                  <a:srgbClr val="452730"/>
                </a:glow>
              </a:effectLst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F82ED4C5-ECBD-40C1-923A-FF9D7647F7A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980" y="769440"/>
            <a:ext cx="2947692" cy="2834617"/>
          </a:xfrm>
          <a:prstGeom prst="rect">
            <a:avLst/>
          </a:prstGeom>
          <a:ln w="762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B2E8FF2C-843C-43C2-AB60-E06E737ECE5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49" y="3765696"/>
            <a:ext cx="2467154" cy="29724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9" name="Rectángulo 18">
            <a:extLst>
              <a:ext uri="{FF2B5EF4-FFF2-40B4-BE49-F238E27FC236}">
                <a16:creationId xmlns="" xmlns:a16="http://schemas.microsoft.com/office/drawing/2014/main" id="{6368DC02-8ED1-448F-9508-B41B8573F2D7}"/>
              </a:ext>
            </a:extLst>
          </p:cNvPr>
          <p:cNvSpPr/>
          <p:nvPr/>
        </p:nvSpPr>
        <p:spPr>
          <a:xfrm>
            <a:off x="2606975" y="3675083"/>
            <a:ext cx="4621965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452730"/>
                  </a:glow>
                </a:effectLst>
              </a:rPr>
              <a:t>Credincioşia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452730"/>
                  </a:glow>
                </a:effectLst>
              </a:rPr>
              <a:t>lor în lucrurile mici i-a pregătit pentru a fi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452730"/>
                  </a:glow>
                </a:effectLst>
              </a:rPr>
              <a:t>credincioşi şi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452730"/>
                  </a:glow>
                </a:effectLst>
              </a:rPr>
              <a:t>în încercările mari pe care trebuiau să le înfrunte mai târziu. </a:t>
            </a:r>
          </a:p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452730"/>
                  </a:glow>
                </a:effectLst>
              </a:rPr>
              <a:t>Trebuie să ne păstrăm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452730"/>
                  </a:glow>
                </a:effectLst>
              </a:rPr>
              <a:t>credincioşi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452730"/>
                  </a:glow>
                </a:effectLst>
              </a:rPr>
              <a:t>ACUM în luptele mici ale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452730"/>
                  </a:glow>
                </a:effectLst>
              </a:rPr>
              <a:t>vieţii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452730"/>
                  </a:glow>
                </a:effectLst>
              </a:rPr>
              <a:t>, pentru a ne putea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452730"/>
                  </a:glow>
                </a:effectLst>
              </a:rPr>
              <a:t>menţine credincioşi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452730"/>
                  </a:glow>
                </a:effectLst>
              </a:rPr>
              <a:t>în timpul conflictului final. Doar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452730"/>
                  </a:glow>
                </a:effectLst>
              </a:rPr>
              <a:t>agăţându-ne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452730"/>
                  </a:glow>
                </a:effectLst>
              </a:rPr>
              <a:t>de Isus putem rămâne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452730"/>
                  </a:glow>
                </a:effectLst>
              </a:rPr>
              <a:t>credincioşi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452730"/>
                  </a:glow>
                </a:effectLst>
              </a:rPr>
              <a:t>în orice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452730"/>
                  </a:glow>
                </a:effectLst>
              </a:rPr>
              <a:t>circumstanţă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452730"/>
                  </a:glow>
                </a:effectLst>
              </a:rPr>
              <a:t>din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452730"/>
                  </a:glow>
                </a:effectLst>
              </a:rPr>
              <a:t>viaţa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452730"/>
                  </a:glow>
                </a:effectLst>
              </a:rPr>
              <a:t>noastră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452730"/>
                  </a:glow>
                </a:effectLst>
              </a:rPr>
              <a:t>.</a:t>
            </a:r>
            <a:endParaRPr lang="ro-RO" sz="2000" b="1" dirty="0">
              <a:solidFill>
                <a:schemeClr val="bg1"/>
              </a:solidFill>
              <a:effectLst>
                <a:glow rad="127000">
                  <a:srgbClr val="452730"/>
                </a:glow>
              </a:effectLst>
            </a:endParaRPr>
          </a:p>
        </p:txBody>
      </p:sp>
      <p:pic>
        <p:nvPicPr>
          <p:cNvPr id="2050" name="Picture 2" descr="Resultado de imagen de juicio de dios sobre la tierra">
            <a:extLst>
              <a:ext uri="{FF2B5EF4-FFF2-40B4-BE49-F238E27FC236}">
                <a16:creationId xmlns="" xmlns:a16="http://schemas.microsoft.com/office/drawing/2014/main" id="{8B81FAFB-4774-4C82-B661-874C6AD5F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2672" y="3915974"/>
            <a:ext cx="1889179" cy="2755053"/>
          </a:xfrm>
          <a:prstGeom prst="rect">
            <a:avLst/>
          </a:prstGeom>
          <a:ln w="762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542602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uiExpand="1" build="p"/>
      <p:bldP spid="1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747591B1-9A67-4E5D-AF98-7FC7E61A9BBB}"/>
              </a:ext>
            </a:extLst>
          </p:cNvPr>
          <p:cNvSpPr/>
          <p:nvPr/>
        </p:nvSpPr>
        <p:spPr>
          <a:xfrm>
            <a:off x="3504098" y="397903"/>
            <a:ext cx="5503653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o-RO" sz="2200" dirty="0" smtClean="0">
                <a:latin typeface="Cooper Black" panose="0208090404030B020404" pitchFamily="18" charset="0"/>
              </a:rPr>
              <a:t>„</a:t>
            </a:r>
            <a:r>
              <a:rPr lang="ro-RO" sz="2200" dirty="0" smtClean="0">
                <a:latin typeface="Arial Black" panose="020B0A04020102020204" pitchFamily="34" charset="0"/>
              </a:rPr>
              <a:t>Ce-ar </a:t>
            </a:r>
            <a:r>
              <a:rPr lang="ro-RO" sz="2200" dirty="0">
                <a:latin typeface="Arial Black" panose="020B0A04020102020204" pitchFamily="34" charset="0"/>
              </a:rPr>
              <a:t>fi fost dacă Daniel ar fi făcut compromis cu acei dregători păgâni </a:t>
            </a:r>
            <a:r>
              <a:rPr lang="ro-RO" sz="2200" dirty="0" smtClean="0">
                <a:latin typeface="Arial Black" panose="020B0A04020102020204" pitchFamily="34" charset="0"/>
              </a:rPr>
              <a:t>şi </a:t>
            </a:r>
            <a:r>
              <a:rPr lang="ro-RO" sz="2200" dirty="0">
                <a:latin typeface="Arial Black" panose="020B0A04020102020204" pitchFamily="34" charset="0"/>
              </a:rPr>
              <a:t>ar fi cedat presiunii </a:t>
            </a:r>
            <a:r>
              <a:rPr lang="ro-RO" sz="2200" dirty="0" smtClean="0">
                <a:latin typeface="Arial Black" panose="020B0A04020102020204" pitchFamily="34" charset="0"/>
              </a:rPr>
              <a:t>situaţiei</a:t>
            </a:r>
            <a:r>
              <a:rPr lang="ro-RO" sz="2200" dirty="0">
                <a:latin typeface="Arial Black" panose="020B0A04020102020204" pitchFamily="34" charset="0"/>
              </a:rPr>
              <a:t>, mâncând </a:t>
            </a:r>
            <a:r>
              <a:rPr lang="ro-RO" sz="2200" dirty="0" smtClean="0">
                <a:latin typeface="Arial Black" panose="020B0A04020102020204" pitchFamily="34" charset="0"/>
              </a:rPr>
              <a:t>şi </a:t>
            </a:r>
            <a:r>
              <a:rPr lang="ro-RO" sz="2200" dirty="0">
                <a:latin typeface="Arial Black" panose="020B0A04020102020204" pitchFamily="34" charset="0"/>
              </a:rPr>
              <a:t>bând </a:t>
            </a:r>
            <a:r>
              <a:rPr lang="ro-RO" sz="2200" dirty="0" smtClean="0">
                <a:latin typeface="Arial Black" panose="020B0A04020102020204" pitchFamily="34" charset="0"/>
              </a:rPr>
              <a:t>aşa </a:t>
            </a:r>
            <a:r>
              <a:rPr lang="ro-RO" sz="2200" dirty="0">
                <a:latin typeface="Arial Black" panose="020B0A04020102020204" pitchFamily="34" charset="0"/>
              </a:rPr>
              <a:t>cum era obiceiul la babilonieni? Acea singură ocazie de îndepărtare de la principiu le-ar fi slăbit </a:t>
            </a:r>
            <a:r>
              <a:rPr lang="ro-RO" sz="2200" dirty="0" smtClean="0">
                <a:latin typeface="Arial Black" panose="020B0A04020102020204" pitchFamily="34" charset="0"/>
              </a:rPr>
              <a:t>simţul dreptăţii şi </a:t>
            </a:r>
            <a:r>
              <a:rPr lang="ro-RO" sz="2200" dirty="0">
                <a:latin typeface="Arial Black" panose="020B0A04020102020204" pitchFamily="34" charset="0"/>
              </a:rPr>
              <a:t>al </a:t>
            </a:r>
            <a:r>
              <a:rPr lang="ro-RO" sz="2200" dirty="0" err="1">
                <a:latin typeface="Arial Black" panose="020B0A04020102020204" pitchFamily="34" charset="0"/>
              </a:rPr>
              <a:t>oroarei</a:t>
            </a:r>
            <a:r>
              <a:rPr lang="ro-RO" sz="2200" dirty="0">
                <a:latin typeface="Arial Black" panose="020B0A04020102020204" pitchFamily="34" charset="0"/>
              </a:rPr>
              <a:t> </a:t>
            </a:r>
            <a:r>
              <a:rPr lang="ro-RO" sz="2200" dirty="0" smtClean="0">
                <a:latin typeface="Arial Black" panose="020B0A04020102020204" pitchFamily="34" charset="0"/>
              </a:rPr>
              <a:t>faţă </a:t>
            </a:r>
            <a:r>
              <a:rPr lang="ro-RO" sz="2200" dirty="0">
                <a:latin typeface="Arial Black" panose="020B0A04020102020204" pitchFamily="34" charset="0"/>
              </a:rPr>
              <a:t>de păcat. Îngăduirea poftei ar fi atras după sine sacrificarea tăriei fizice, a </a:t>
            </a:r>
            <a:r>
              <a:rPr lang="ro-RO" sz="2200" dirty="0" smtClean="0">
                <a:latin typeface="Arial Black" panose="020B0A04020102020204" pitchFamily="34" charset="0"/>
              </a:rPr>
              <a:t>clarităţii minţii şi </a:t>
            </a:r>
            <a:r>
              <a:rPr lang="ro-RO" sz="2200" dirty="0">
                <a:latin typeface="Arial Black" panose="020B0A04020102020204" pitchFamily="34" charset="0"/>
              </a:rPr>
              <a:t>a puterii spirituale. Un pas </a:t>
            </a:r>
            <a:r>
              <a:rPr lang="ro-RO" sz="2200" dirty="0" smtClean="0">
                <a:latin typeface="Arial Black" panose="020B0A04020102020204" pitchFamily="34" charset="0"/>
              </a:rPr>
              <a:t>greşit </a:t>
            </a:r>
            <a:r>
              <a:rPr lang="ro-RO" sz="2200" dirty="0">
                <a:latin typeface="Arial Black" panose="020B0A04020102020204" pitchFamily="34" charset="0"/>
              </a:rPr>
              <a:t>ar fi condus cu </a:t>
            </a:r>
            <a:r>
              <a:rPr lang="ro-RO" sz="2200" dirty="0" smtClean="0">
                <a:latin typeface="Arial Black" panose="020B0A04020102020204" pitchFamily="34" charset="0"/>
              </a:rPr>
              <a:t>siguranţă </a:t>
            </a:r>
            <a:r>
              <a:rPr lang="ro-RO" sz="2200" dirty="0">
                <a:latin typeface="Arial Black" panose="020B0A04020102020204" pitchFamily="34" charset="0"/>
              </a:rPr>
              <a:t>spre </a:t>
            </a:r>
            <a:r>
              <a:rPr lang="ro-RO" sz="2200" dirty="0" smtClean="0">
                <a:latin typeface="Arial Black" panose="020B0A04020102020204" pitchFamily="34" charset="0"/>
              </a:rPr>
              <a:t>alţi paşi greşiţi</a:t>
            </a:r>
            <a:r>
              <a:rPr lang="ro-RO" sz="2200" dirty="0">
                <a:latin typeface="Arial Black" panose="020B0A04020102020204" pitchFamily="34" charset="0"/>
              </a:rPr>
              <a:t>, până ce legătura lor cu Cerul ar fi fost pusă în primejdie, iar ei ar fi fost </a:t>
            </a:r>
            <a:r>
              <a:rPr lang="ro-RO" sz="2200" dirty="0" smtClean="0">
                <a:latin typeface="Arial Black" panose="020B0A04020102020204" pitchFamily="34" charset="0"/>
              </a:rPr>
              <a:t>târâţi </a:t>
            </a:r>
            <a:r>
              <a:rPr lang="ro-RO" sz="2200" dirty="0">
                <a:latin typeface="Arial Black" panose="020B0A04020102020204" pitchFamily="34" charset="0"/>
              </a:rPr>
              <a:t>în ispită</a:t>
            </a:r>
            <a:r>
              <a:rPr lang="ro-RO" sz="2200" dirty="0" smtClean="0">
                <a:latin typeface="Cooper Black" pitchFamily="18" charset="0"/>
              </a:rPr>
              <a:t>...”</a:t>
            </a:r>
            <a:endParaRPr lang="ro-RO" sz="2200" dirty="0">
              <a:latin typeface="Cooper Black" panose="0208090404030B0204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2710D9D6-63F3-4CF5-88DC-93230E662929}"/>
              </a:ext>
            </a:extLst>
          </p:cNvPr>
          <p:cNvSpPr txBox="1"/>
          <p:nvPr/>
        </p:nvSpPr>
        <p:spPr>
          <a:xfrm>
            <a:off x="5040626" y="6436912"/>
            <a:ext cx="4012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o-RO" b="1" smtClean="0">
                <a:solidFill>
                  <a:srgbClr val="384642"/>
                </a:solidFill>
              </a:rPr>
              <a:t>E.G.W. (Sfaturi </a:t>
            </a:r>
            <a:r>
              <a:rPr lang="ro-RO" b="1">
                <a:solidFill>
                  <a:srgbClr val="384642"/>
                </a:solidFill>
              </a:rPr>
              <a:t>pentru </a:t>
            </a:r>
            <a:r>
              <a:rPr lang="ro-RO" b="1" smtClean="0">
                <a:solidFill>
                  <a:srgbClr val="384642"/>
                </a:solidFill>
              </a:rPr>
              <a:t>sănătate, pag. 66)</a:t>
            </a:r>
            <a:endParaRPr lang="ro-RO" b="1">
              <a:solidFill>
                <a:srgbClr val="384642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C2A6A17F-084B-4ED4-BEEB-D5057744F8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022" y="1314662"/>
            <a:ext cx="2889229" cy="42286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14011671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508B6683-9131-44C4-801C-CB8A12780879}"/>
              </a:ext>
            </a:extLst>
          </p:cNvPr>
          <p:cNvSpPr/>
          <p:nvPr/>
        </p:nvSpPr>
        <p:spPr>
          <a:xfrm>
            <a:off x="1" y="-69008"/>
            <a:ext cx="7487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3600" dirty="0">
                <a:ln w="0"/>
                <a:solidFill>
                  <a:srgbClr val="FFFF00"/>
                </a:solidFill>
                <a:effectLst>
                  <a:outerShdw blurRad="38100" dist="38100" dir="5400000" algn="ctr" rotWithShape="0">
                    <a:srgbClr val="6E747A"/>
                  </a:outerShdw>
                </a:effectLst>
              </a:rPr>
              <a:t>FII SMERIT </a:t>
            </a:r>
            <a:r>
              <a:rPr lang="ro-RO" sz="3600" dirty="0" smtClean="0">
                <a:ln w="0"/>
                <a:solidFill>
                  <a:srgbClr val="FFFF00"/>
                </a:solidFill>
                <a:effectLst>
                  <a:outerShdw blurRad="38100" dist="38100" dir="5400000" algn="ctr" rotWithShape="0">
                    <a:srgbClr val="6E747A"/>
                  </a:outerShdw>
                </a:effectLst>
              </a:rPr>
              <a:t>ŞI </a:t>
            </a:r>
            <a:r>
              <a:rPr lang="ro-RO" sz="3600" dirty="0">
                <a:ln w="0"/>
                <a:solidFill>
                  <a:srgbClr val="FFFF00"/>
                </a:solidFill>
                <a:effectLst>
                  <a:outerShdw blurRad="38100" dist="38100" dir="5400000" algn="ctr" rotWithShape="0">
                    <a:srgbClr val="6E747A"/>
                  </a:outerShdw>
                </a:effectLst>
              </a:rPr>
              <a:t>DEPINDE DE </a:t>
            </a:r>
            <a:r>
              <a:rPr lang="ro-RO" sz="3600" dirty="0" smtClean="0">
                <a:ln w="0"/>
                <a:solidFill>
                  <a:srgbClr val="FFFF00"/>
                </a:solidFill>
                <a:effectLst>
                  <a:outerShdw blurRad="38100" dist="38100" dir="5400000" algn="ctr" rotWithShape="0">
                    <a:srgbClr val="6E747A"/>
                  </a:outerShdw>
                </a:effectLst>
              </a:rPr>
              <a:t>DUMNEZEU</a:t>
            </a:r>
            <a:endParaRPr lang="ro-RO" sz="3600" dirty="0">
              <a:ln w="0"/>
              <a:solidFill>
                <a:srgbClr val="FFFF00"/>
              </a:solidFill>
              <a:effectLst>
                <a:outerShdw blurRad="38100" dist="38100" dir="5400000" algn="ctr" rotWithShape="0">
                  <a:srgbClr val="6E747A"/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1F7A4B63-11A2-4D80-B231-76FB94B8FDD5}"/>
              </a:ext>
            </a:extLst>
          </p:cNvPr>
          <p:cNvSpPr/>
          <p:nvPr/>
        </p:nvSpPr>
        <p:spPr>
          <a:xfrm>
            <a:off x="0" y="584301"/>
            <a:ext cx="7487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dirty="0" smtClean="0">
                <a:solidFill>
                  <a:srgbClr val="5D2884"/>
                </a:solidFill>
                <a:latin typeface="Comic Sans MS" panose="030F0702030302020204" pitchFamily="66" charset="0"/>
              </a:rPr>
              <a:t>„Pe Tine, Dumnezeul părinţilor mei, Te slăvesc şi Te laud că mi-ai dat înţelepciune şi putere, şi mi-ai făcut cunoscut ce Ţi-am cerut noi; căci ne-ai descoperit taina împăratului!” </a:t>
            </a:r>
            <a:r>
              <a:rPr lang="ro-RO" sz="1600" b="1" dirty="0" smtClean="0">
                <a:solidFill>
                  <a:srgbClr val="5D2884"/>
                </a:solidFill>
                <a:latin typeface="Comic Sans MS" panose="030F0702030302020204" pitchFamily="66" charset="0"/>
              </a:rPr>
              <a:t>(Daniel 2:23)</a:t>
            </a:r>
            <a:endParaRPr lang="ro-RO" sz="1600" b="1" dirty="0">
              <a:solidFill>
                <a:srgbClr val="5D2884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5B2272BA-7DF7-4563-BBD0-583F9CD1DAAA}"/>
              </a:ext>
            </a:extLst>
          </p:cNvPr>
          <p:cNvSpPr txBox="1"/>
          <p:nvPr/>
        </p:nvSpPr>
        <p:spPr>
          <a:xfrm>
            <a:off x="198406" y="1661045"/>
            <a:ext cx="6996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/>
              <a:t>Daniel nu cunoştea </a:t>
            </a:r>
            <a:r>
              <a:rPr lang="ro-RO" sz="2000" b="1" dirty="0"/>
              <a:t>nici visul, nici interpretarea. În </a:t>
            </a:r>
            <a:r>
              <a:rPr lang="ro-RO" sz="2000" b="1" dirty="0" smtClean="0"/>
              <a:t>faţa acestei </a:t>
            </a:r>
            <a:r>
              <a:rPr lang="ro-RO" sz="2000" b="1" dirty="0"/>
              <a:t>crize, a demonstrat smerenie </a:t>
            </a:r>
            <a:r>
              <a:rPr lang="ro-RO" sz="2000" b="1" dirty="0" smtClean="0"/>
              <a:t>şi dependenţă.</a:t>
            </a:r>
            <a:endParaRPr lang="ro-RO" sz="2000" b="1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="" xmlns:a16="http://schemas.microsoft.com/office/drawing/2014/main" id="{F695170C-9D0A-448B-9588-818722A0249E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955347806"/>
              </p:ext>
            </p:extLst>
          </p:nvPr>
        </p:nvGraphicFramePr>
        <p:xfrm>
          <a:off x="27848" y="2464560"/>
          <a:ext cx="7459880" cy="3672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EEFE233D-5EB7-41ED-8C5C-F24B76B19FB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038344" y="0"/>
            <a:ext cx="2105655" cy="68580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50D4D21B-1AF6-4E46-9B5C-B98CDD62427A}"/>
              </a:ext>
            </a:extLst>
          </p:cNvPr>
          <p:cNvSpPr/>
          <p:nvPr/>
        </p:nvSpPr>
        <p:spPr>
          <a:xfrm>
            <a:off x="267418" y="6194079"/>
            <a:ext cx="7729269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ro-RO" sz="2000" b="1" dirty="0"/>
              <a:t>Demonstrăm </a:t>
            </a:r>
            <a:r>
              <a:rPr lang="ro-RO" sz="2000" b="1" dirty="0" smtClean="0"/>
              <a:t>aceeaşi </a:t>
            </a:r>
            <a:r>
              <a:rPr lang="ro-RO" sz="2000" b="1" dirty="0"/>
              <a:t>smerenie </a:t>
            </a:r>
            <a:r>
              <a:rPr lang="ro-RO" sz="2000" b="1" dirty="0" smtClean="0"/>
              <a:t>şi dependenţă </a:t>
            </a:r>
            <a:r>
              <a:rPr lang="ro-RO" sz="2000" b="1" dirty="0"/>
              <a:t>pe care a arătat-o Daniel când </a:t>
            </a:r>
            <a:r>
              <a:rPr lang="ro-RO" sz="2000" b="1" dirty="0" smtClean="0"/>
              <a:t>înălţăm </a:t>
            </a:r>
            <a:r>
              <a:rPr lang="ro-RO" sz="2000" b="1" dirty="0"/>
              <a:t>crucea lui Hristos în loc de pe noi </a:t>
            </a:r>
            <a:r>
              <a:rPr lang="ro-RO" sz="2000" b="1" dirty="0" smtClean="0"/>
              <a:t>înşine</a:t>
            </a:r>
            <a:r>
              <a:rPr lang="ro-RO" sz="2000" b="1" dirty="0"/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29197112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B0C1B28-116B-4919-8B43-C3C6FF05C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>
                                            <p:graphicEl>
                                              <a:dgm id="{1B0C1B28-116B-4919-8B43-C3C6FF05C3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3237E92-CD55-48E8-87BE-488C37493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graphicEl>
                                              <a:dgm id="{63237E92-CD55-48E8-87BE-488C37493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graphicEl>
                                              <a:dgm id="{63237E92-CD55-48E8-87BE-488C37493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graphicEl>
                                              <a:dgm id="{63237E92-CD55-48E8-87BE-488C374934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86BA922-265D-486D-A27E-FE2E9E9019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graphicEl>
                                              <a:dgm id="{A86BA922-265D-486D-A27E-FE2E9E9019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graphicEl>
                                              <a:dgm id="{A86BA922-265D-486D-A27E-FE2E9E9019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graphicEl>
                                              <a:dgm id="{A86BA922-265D-486D-A27E-FE2E9E9019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graphicEl>
                                              <a:dgm id="{A86BA922-265D-486D-A27E-FE2E9E9019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704DE11-158F-403E-9F47-74F68D449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>
                                            <p:graphicEl>
                                              <a:dgm id="{A704DE11-158F-403E-9F47-74F68D449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>
                                            <p:graphicEl>
                                              <a:dgm id="{A704DE11-158F-403E-9F47-74F68D449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>
                                            <p:graphicEl>
                                              <a:dgm id="{A704DE11-158F-403E-9F47-74F68D449B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91650DD-21EC-49FF-95C7-643A21D3D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>
                                            <p:graphicEl>
                                              <a:dgm id="{D91650DD-21EC-49FF-95C7-643A21D3D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>
                                            <p:graphicEl>
                                              <a:dgm id="{D91650DD-21EC-49FF-95C7-643A21D3D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graphicEl>
                                              <a:dgm id="{D91650DD-21EC-49FF-95C7-643A21D3D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graphicEl>
                                              <a:dgm id="{D91650DD-21EC-49FF-95C7-643A21D3D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88E2A74-2EA8-4DBF-A59F-A4C27B61E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>
                                            <p:graphicEl>
                                              <a:dgm id="{288E2A74-2EA8-4DBF-A59F-A4C27B61E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graphicEl>
                                              <a:dgm id="{288E2A74-2EA8-4DBF-A59F-A4C27B61E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>
                                            <p:graphicEl>
                                              <a:dgm id="{288E2A74-2EA8-4DBF-A59F-A4C27B61EB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09D96B9-4A31-478A-B1B5-9BB46BC96A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>
                                            <p:graphicEl>
                                              <a:dgm id="{009D96B9-4A31-478A-B1B5-9BB46BC96A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graphicEl>
                                              <a:dgm id="{009D96B9-4A31-478A-B1B5-9BB46BC96A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>
                                            <p:graphicEl>
                                              <a:dgm id="{009D96B9-4A31-478A-B1B5-9BB46BC96A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>
                                            <p:graphicEl>
                                              <a:dgm id="{009D96B9-4A31-478A-B1B5-9BB46BC96A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Graphic spid="8" grpId="0" uiExpand="1">
        <p:bldSub>
          <a:bldDgm bld="one"/>
        </p:bldSub>
      </p:bldGraphic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FDB22F13-6729-4B10-962B-48916A920D27}"/>
              </a:ext>
            </a:extLst>
          </p:cNvPr>
          <p:cNvSpPr/>
          <p:nvPr/>
        </p:nvSpPr>
        <p:spPr>
          <a:xfrm>
            <a:off x="3045124" y="0"/>
            <a:ext cx="6098875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2700">
              <a:bevelT w="38100" h="38100"/>
              <a:contourClr>
                <a:srgbClr val="8A4404"/>
              </a:contourClr>
            </a:sp3d>
          </a:bodyPr>
          <a:lstStyle/>
          <a:p>
            <a:pPr algn="ctr"/>
            <a:r>
              <a:rPr lang="ro-RO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APĂRĂ CEEA CE </a:t>
            </a:r>
            <a:r>
              <a:rPr lang="ro-RO" sz="44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CREZI</a:t>
            </a:r>
            <a:endParaRPr lang="ro-RO" sz="4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94E8A547-DB49-4026-8FEF-5E2B7C8F318D}"/>
              </a:ext>
            </a:extLst>
          </p:cNvPr>
          <p:cNvSpPr/>
          <p:nvPr/>
        </p:nvSpPr>
        <p:spPr>
          <a:xfrm>
            <a:off x="2907101" y="697742"/>
            <a:ext cx="6176513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o-RO" b="1" dirty="0" smtClean="0">
                <a:solidFill>
                  <a:srgbClr val="C95D05"/>
                </a:solidFill>
                <a:latin typeface="Comic Sans MS" panose="030F0702030302020204" pitchFamily="66" charset="0"/>
              </a:rPr>
              <a:t>„Şi </a:t>
            </a:r>
            <a:r>
              <a:rPr lang="ro-RO" b="1" dirty="0" smtClean="0">
                <a:solidFill>
                  <a:srgbClr val="C95D05"/>
                </a:solidFill>
                <a:latin typeface="Comic Sans MS" panose="030F0702030302020204" pitchFamily="66" charset="0"/>
              </a:rPr>
              <a:t>chiar de nu ne va scoate, să ştii, împărate, că nu vom sluji dumnezeilor tăi, şi nici nu ne vom închina chipului de aur, pe care l-ai înălţat!” </a:t>
            </a:r>
            <a:r>
              <a:rPr lang="ro-RO" sz="1600" b="1" dirty="0" smtClean="0">
                <a:solidFill>
                  <a:srgbClr val="C95D05"/>
                </a:solidFill>
                <a:latin typeface="Comic Sans MS" panose="030F0702030302020204" pitchFamily="66" charset="0"/>
              </a:rPr>
              <a:t>(Daniel 3:18)</a:t>
            </a:r>
            <a:endParaRPr lang="ro-RO" sz="1600" b="1" dirty="0">
              <a:solidFill>
                <a:srgbClr val="C95D05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="" xmlns:a16="http://schemas.microsoft.com/office/drawing/2014/main" id="{50A62A0E-07B6-4481-967E-D2B66F61E8B8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118339282"/>
              </p:ext>
            </p:extLst>
          </p:nvPr>
        </p:nvGraphicFramePr>
        <p:xfrm>
          <a:off x="3578523" y="2379595"/>
          <a:ext cx="5505091" cy="3518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B42AFEB8-53EF-4C5D-A19B-5793D65583AD}"/>
              </a:ext>
            </a:extLst>
          </p:cNvPr>
          <p:cNvSpPr txBox="1"/>
          <p:nvPr/>
        </p:nvSpPr>
        <p:spPr>
          <a:xfrm>
            <a:off x="2320510" y="5997610"/>
            <a:ext cx="6832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/>
              <a:t>Sunt dispus să apăr ceea ce Biblia </a:t>
            </a:r>
            <a:r>
              <a:rPr lang="ro-RO" sz="2000" b="1" smtClean="0"/>
              <a:t>învaţă </a:t>
            </a:r>
            <a:r>
              <a:rPr lang="ro-RO" sz="2000" b="1"/>
              <a:t>chiar cu riscul să îmi pierd </a:t>
            </a:r>
            <a:r>
              <a:rPr lang="ro-RO" sz="2000" b="1" smtClean="0"/>
              <a:t>viaţa</a:t>
            </a:r>
            <a:r>
              <a:rPr lang="ro-RO" sz="2000" b="1"/>
              <a:t>, serviciul, libertatea, prietenii </a:t>
            </a:r>
            <a:r>
              <a:rPr lang="ro-RO" sz="2000" b="1" smtClean="0"/>
              <a:t>…?</a:t>
            </a:r>
            <a:endParaRPr lang="ro-RO" sz="2000" b="1"/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C8FDFCCA-1636-4804-B606-06AC8BC9A8DB}"/>
              </a:ext>
            </a:extLst>
          </p:cNvPr>
          <p:cNvSpPr txBox="1"/>
          <p:nvPr/>
        </p:nvSpPr>
        <p:spPr>
          <a:xfrm>
            <a:off x="3140015" y="1617738"/>
            <a:ext cx="5848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/>
              <a:t>Singurul lucru sigur în câmpia Dura era că </a:t>
            </a:r>
            <a:r>
              <a:rPr lang="ro-RO" sz="2000" b="1" smtClean="0"/>
              <a:t>Şadrac</a:t>
            </a:r>
            <a:r>
              <a:rPr lang="ro-RO" sz="2000" b="1"/>
              <a:t>, </a:t>
            </a:r>
            <a:r>
              <a:rPr lang="ro-RO" sz="2000" b="1" smtClean="0"/>
              <a:t>Meşac şi </a:t>
            </a:r>
            <a:r>
              <a:rPr lang="ro-RO" sz="2000" b="1"/>
              <a:t>Abed-nego nu vor călca legea lui </a:t>
            </a:r>
            <a:r>
              <a:rPr lang="ro-RO" sz="2000" b="1" smtClean="0"/>
              <a:t>Dumnezeu.</a:t>
            </a:r>
            <a:endParaRPr lang="ro-RO" sz="2000" b="1"/>
          </a:p>
        </p:txBody>
      </p:sp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E74ACDF3-E09B-47F7-82D5-5964F35558C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38" y="170473"/>
            <a:ext cx="2829463" cy="2122097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3F5A3C19-42CB-45C0-90C5-F523BE0B04B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561" y="2730000"/>
            <a:ext cx="3045123" cy="2283842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Resultado de imagen de apocalipsis 13">
            <a:extLst>
              <a:ext uri="{FF2B5EF4-FFF2-40B4-BE49-F238E27FC236}">
                <a16:creationId xmlns="" xmlns:a16="http://schemas.microsoft.com/office/drawing/2014/main" id="{DB6A7223-CD9C-41A9-9673-727C6438F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68" y="5261491"/>
            <a:ext cx="2234241" cy="1489494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672433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0467F0-9A51-437F-B08B-83D111BD54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">
                                            <p:graphicEl>
                                              <a:dgm id="{A40467F0-9A51-437F-B08B-83D111BD54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F996B9-7203-46B6-87C0-806B209A63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">
                                            <p:graphicEl>
                                              <a:dgm id="{8FF996B9-7203-46B6-87C0-806B209A63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6C4D6E-B50B-424E-98F0-8518DD36A6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4">
                                            <p:graphicEl>
                                              <a:dgm id="{EE6C4D6E-B50B-424E-98F0-8518DD36A6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35A0B9-A59F-4BDC-BD0D-FE38D516F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4">
                                            <p:graphicEl>
                                              <a:dgm id="{A735A0B9-A59F-4BDC-BD0D-FE38D516FC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Graphic spid="4" grpId="0" uiExpand="1">
        <p:bldSub>
          <a:bldDgm bld="one"/>
        </p:bldSub>
      </p:bldGraphic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C8300CD1-6791-4E26-BCBB-F2EEA78ADC5D}"/>
              </a:ext>
            </a:extLst>
          </p:cNvPr>
          <p:cNvSpPr/>
          <p:nvPr/>
        </p:nvSpPr>
        <p:spPr>
          <a:xfrm>
            <a:off x="0" y="680381"/>
            <a:ext cx="9143999" cy="923330"/>
          </a:xfrm>
          <a:prstGeom prst="rect">
            <a:avLst/>
          </a:prstGeom>
          <a:solidFill>
            <a:srgbClr val="E0C252"/>
          </a:solidFill>
        </p:spPr>
        <p:txBody>
          <a:bodyPr wrap="square">
            <a:spAutoFit/>
          </a:bodyPr>
          <a:lstStyle/>
          <a:p>
            <a:pPr algn="ctr"/>
            <a:r>
              <a:rPr lang="ro-R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„Acum, eu, Nebucadneţar, laud, înalţ şi slăvesc pe Împăratul cerurilor, căci toate lucrările Lui sunt adevărate, toate căile Lui sunt drepte, şi El poate să smerească pe cei ce umblă cu mândrie!” </a:t>
            </a:r>
            <a:r>
              <a:rPr lang="ro-RO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(Daniel 4:37)</a:t>
            </a:r>
            <a:endParaRPr lang="ro-R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A5B78279-0BFD-42EE-878B-612B4DA968D2}"/>
              </a:ext>
            </a:extLst>
          </p:cNvPr>
          <p:cNvSpPr txBox="1"/>
          <p:nvPr/>
        </p:nvSpPr>
        <p:spPr>
          <a:xfrm>
            <a:off x="241539" y="1647648"/>
            <a:ext cx="65992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/>
              <a:t>Demonstraţia înţelepciunii şi </a:t>
            </a:r>
            <a:r>
              <a:rPr lang="ro-RO" sz="2000" b="1" dirty="0"/>
              <a:t>puterii lui Dumnezeu prin Daniel </a:t>
            </a:r>
            <a:r>
              <a:rPr lang="ro-RO" sz="2000" b="1" dirty="0" smtClean="0"/>
              <a:t>şi </a:t>
            </a:r>
            <a:r>
              <a:rPr lang="ro-RO" sz="2000" b="1" dirty="0"/>
              <a:t>prietenii săi au făcut ca </a:t>
            </a:r>
            <a:r>
              <a:rPr lang="ro-RO" sz="2000" b="1" dirty="0" smtClean="0"/>
              <a:t>Nebucadneţar </a:t>
            </a:r>
            <a:r>
              <a:rPr lang="ro-RO" sz="2000" b="1" dirty="0"/>
              <a:t>să-L recunoască ca Dumnezeu mare </a:t>
            </a:r>
            <a:r>
              <a:rPr lang="ro-RO" sz="2000" b="1" dirty="0" smtClean="0"/>
              <a:t>(Daniel 2:47; 3:28-29). Totuşi</a:t>
            </a:r>
            <a:r>
              <a:rPr lang="ro-RO" sz="2000" b="1" dirty="0"/>
              <a:t>, nu L-a făcut </a:t>
            </a:r>
            <a:r>
              <a:rPr lang="ro-RO" sz="2000" b="1" dirty="0" smtClean="0"/>
              <a:t>dumnezeul său.</a:t>
            </a:r>
            <a:endParaRPr lang="ro-RO" sz="2000" b="1" dirty="0"/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8AD5941B-CB0F-4D92-AFE7-5254B19AC2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530" y="3059073"/>
            <a:ext cx="2553419" cy="35982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DAB9C055-7655-4EAE-B2CB-57E23CEF5E7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7816" y="1643593"/>
            <a:ext cx="2060908" cy="2958530"/>
          </a:xfrm>
          <a:prstGeom prst="snip2DiagRect">
            <a:avLst>
              <a:gd name="adj1" fmla="val 20092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bg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CFEE002B-860B-4573-96DE-B1F73B7710C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7001" y="4714794"/>
            <a:ext cx="1742537" cy="2050044"/>
          </a:xfrm>
          <a:prstGeom prst="snip2DiagRect">
            <a:avLst>
              <a:gd name="adj1" fmla="val 20297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bg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012139D7-5370-4F73-B35F-651759378DF3}"/>
              </a:ext>
            </a:extLst>
          </p:cNvPr>
          <p:cNvSpPr/>
          <p:nvPr/>
        </p:nvSpPr>
        <p:spPr>
          <a:xfrm>
            <a:off x="2895269" y="3125531"/>
            <a:ext cx="3945477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o-RO" sz="2000" b="1" dirty="0"/>
              <a:t>Doar atunci când Duhul Sfânt a lovit orgoliul monarhului, acesta a </a:t>
            </a:r>
            <a:r>
              <a:rPr lang="ro-RO" sz="2000" b="1" dirty="0" smtClean="0"/>
              <a:t>ştiut </a:t>
            </a:r>
            <a:r>
              <a:rPr lang="ro-RO" sz="2000" b="1" dirty="0"/>
              <a:t>să recunoască autoritatea </a:t>
            </a:r>
            <a:r>
              <a:rPr lang="ro-RO" sz="2000" b="1" dirty="0" smtClean="0"/>
              <a:t>şi </a:t>
            </a:r>
            <a:r>
              <a:rPr lang="ro-RO" sz="2000" b="1" dirty="0"/>
              <a:t>puterea lui Dumnezeu în </a:t>
            </a:r>
            <a:r>
              <a:rPr lang="ro-RO" sz="2000" b="1" dirty="0" smtClean="0"/>
              <a:t>viaţa </a:t>
            </a:r>
            <a:r>
              <a:rPr lang="ro-RO" sz="2000" b="1" dirty="0"/>
              <a:t>sa </a:t>
            </a:r>
            <a:r>
              <a:rPr lang="ro-RO" sz="2000" b="1" dirty="0" smtClean="0"/>
              <a:t>(Daniel 4:34-37).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o-RO" sz="2000" b="1" dirty="0" smtClean="0"/>
              <a:t>Asemeni </a:t>
            </a:r>
            <a:r>
              <a:rPr lang="ro-RO" sz="2000" b="1" dirty="0"/>
              <a:t>regelui, </a:t>
            </a:r>
            <a:r>
              <a:rPr lang="ro-RO" sz="2000" b="1" dirty="0" smtClean="0"/>
              <a:t>mulţi </a:t>
            </a:r>
            <a:r>
              <a:rPr lang="ro-RO" sz="2000" b="1" dirty="0"/>
              <a:t>se convertesc în ultimul moment. Mărturia noastră </a:t>
            </a:r>
            <a:r>
              <a:rPr lang="ro-RO" sz="2000" b="1" dirty="0" smtClean="0"/>
              <a:t>şi </a:t>
            </a:r>
            <a:r>
              <a:rPr lang="ro-RO" sz="2000" b="1" dirty="0"/>
              <a:t>puterea Duhului Sfânt manifestat în </a:t>
            </a:r>
            <a:r>
              <a:rPr lang="ro-RO" sz="2000" b="1" dirty="0" smtClean="0"/>
              <a:t>„ploaia târzie” va </a:t>
            </a:r>
            <a:r>
              <a:rPr lang="ro-RO" sz="2000" b="1" dirty="0"/>
              <a:t>produce convertiri fără precedent </a:t>
            </a:r>
            <a:r>
              <a:rPr lang="ro-RO" sz="2000" b="1" dirty="0" smtClean="0"/>
              <a:t>(Apocalipsa 18:1).</a:t>
            </a:r>
            <a:endParaRPr lang="ro-RO" sz="2000" b="1" dirty="0"/>
          </a:p>
        </p:txBody>
      </p:sp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EED573BD-379A-4166-9EA5-D5F9555A4BC8}"/>
              </a:ext>
            </a:extLst>
          </p:cNvPr>
          <p:cNvSpPr/>
          <p:nvPr/>
        </p:nvSpPr>
        <p:spPr>
          <a:xfrm>
            <a:off x="0" y="-51756"/>
            <a:ext cx="914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3600" b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Recunoaşte-L pe Dumnezeu (naşterea din nou)</a:t>
            </a:r>
            <a:endParaRPr lang="ro-RO" sz="3600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27413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11" grpId="0" uiExpand="1" build="p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6E1C23A2-C67C-4694-A72C-B64494A63F6A}"/>
              </a:ext>
            </a:extLst>
          </p:cNvPr>
          <p:cNvSpPr/>
          <p:nvPr/>
        </p:nvSpPr>
        <p:spPr>
          <a:xfrm>
            <a:off x="0" y="0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3200" b="1">
                <a:ln w="6600">
                  <a:solidFill>
                    <a:srgbClr val="B9806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B9806C"/>
                  </a:outerShdw>
                </a:effectLst>
              </a:rPr>
              <a:t>LAUDĂ-L PE DUMNEZEU ÎN ORICE </a:t>
            </a:r>
            <a:r>
              <a:rPr lang="ro-RO" sz="3200" b="1" smtClean="0">
                <a:ln w="6600">
                  <a:solidFill>
                    <a:srgbClr val="B9806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B9806C"/>
                  </a:outerShdw>
                </a:effectLst>
              </a:rPr>
              <a:t>CIRCUMSTANȚE</a:t>
            </a:r>
            <a:endParaRPr lang="ro-RO" sz="3200" b="1">
              <a:ln w="6600">
                <a:solidFill>
                  <a:srgbClr val="B9806C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B9806C"/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6E9DBFAE-E357-4E69-B07C-CF18ED728584}"/>
              </a:ext>
            </a:extLst>
          </p:cNvPr>
          <p:cNvSpPr/>
          <p:nvPr/>
        </p:nvSpPr>
        <p:spPr>
          <a:xfrm>
            <a:off x="172527" y="645875"/>
            <a:ext cx="87989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dirty="0" smtClean="0">
                <a:solidFill>
                  <a:srgbClr val="644926"/>
                </a:solidFill>
                <a:latin typeface="Comic Sans MS" panose="030F0702030302020204" pitchFamily="66" charset="0"/>
              </a:rPr>
              <a:t>„Atunci împăratul a poruncit să aducă pe Daniel, şi să-l arunce în groapa cu lei. Împăratul a luat cuvântul şi a zis lui Daniel: „Dumnezeul tău, căruia necurmat Îi slujeşti, să te scape!” </a:t>
            </a:r>
            <a:r>
              <a:rPr lang="ro-RO" sz="1600" b="1" dirty="0" smtClean="0">
                <a:solidFill>
                  <a:srgbClr val="644926"/>
                </a:solidFill>
                <a:latin typeface="Comic Sans MS" panose="030F0702030302020204" pitchFamily="66" charset="0"/>
              </a:rPr>
              <a:t>(Daniel 6:16)</a:t>
            </a:r>
            <a:endParaRPr lang="ro-RO" b="1" dirty="0">
              <a:solidFill>
                <a:srgbClr val="644926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7EFAE5D0-D83F-4C8F-8AC3-7787F2472DC8}"/>
              </a:ext>
            </a:extLst>
          </p:cNvPr>
          <p:cNvSpPr txBox="1"/>
          <p:nvPr/>
        </p:nvSpPr>
        <p:spPr>
          <a:xfrm>
            <a:off x="172527" y="3254844"/>
            <a:ext cx="5719315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A te închina lui Dumnezeu în secret, în acel moment, era sinonim cu a te închina regelui Dariu. </a:t>
            </a:r>
          </a:p>
          <a:p>
            <a:pPr>
              <a:spcBef>
                <a:spcPts val="600"/>
              </a:spcBef>
            </a:pPr>
            <a:r>
              <a:rPr lang="ro-RO" sz="2000" b="1" dirty="0"/>
              <a:t>În timpul </a:t>
            </a:r>
            <a:r>
              <a:rPr lang="ro-RO" sz="2000" b="1" dirty="0" smtClean="0"/>
              <a:t>sfârşitului</a:t>
            </a:r>
            <a:r>
              <a:rPr lang="ro-RO" sz="2000" b="1" dirty="0"/>
              <a:t>, </a:t>
            </a:r>
            <a:r>
              <a:rPr lang="ro-RO" sz="2000" b="1" dirty="0" smtClean="0"/>
              <a:t>„fiarei” i </a:t>
            </a:r>
            <a:r>
              <a:rPr lang="ro-RO" sz="2000" b="1" dirty="0"/>
              <a:t>se vor închina </a:t>
            </a:r>
            <a:r>
              <a:rPr lang="ro-RO" sz="2000" b="1" dirty="0" smtClean="0"/>
              <a:t>toţi </a:t>
            </a:r>
            <a:r>
              <a:rPr lang="ro-RO" sz="2000" b="1" dirty="0"/>
              <a:t>locuitorii pământului. A tăcea </a:t>
            </a:r>
            <a:r>
              <a:rPr lang="ro-RO" sz="2000" b="1" dirty="0" smtClean="0"/>
              <a:t>şi </a:t>
            </a:r>
            <a:r>
              <a:rPr lang="ro-RO" sz="2000" b="1" dirty="0"/>
              <a:t>a te închina în secret va fi sinonim cu a-L nega pe Dumnezeu. </a:t>
            </a:r>
          </a:p>
          <a:p>
            <a:pPr>
              <a:spcBef>
                <a:spcPts val="600"/>
              </a:spcBef>
            </a:pPr>
            <a:r>
              <a:rPr lang="ro-RO" sz="2000" b="1" dirty="0"/>
              <a:t>Daniel nu a început să se roage în acel moment, ci a continuat să facă ceea ce </a:t>
            </a:r>
            <a:r>
              <a:rPr lang="ro-RO" sz="2000" b="1" dirty="0" smtClean="0"/>
              <a:t>obişnuia </a:t>
            </a:r>
            <a:r>
              <a:rPr lang="ro-RO" sz="2000" b="1" dirty="0"/>
              <a:t>să facă. </a:t>
            </a:r>
          </a:p>
          <a:p>
            <a:pPr>
              <a:spcBef>
                <a:spcPts val="600"/>
              </a:spcBef>
            </a:pPr>
            <a:r>
              <a:rPr lang="ro-RO" sz="2000" b="1" dirty="0"/>
              <a:t>Dumnezeu ne oferă acum oportunitatea de a ne face un obicei din a-I fi </a:t>
            </a:r>
            <a:r>
              <a:rPr lang="ro-RO" sz="2000" b="1" dirty="0" smtClean="0"/>
              <a:t>credincioşi</a:t>
            </a:r>
            <a:r>
              <a:rPr lang="ro-RO" sz="2000" b="1" dirty="0"/>
              <a:t>. Atunci, în </a:t>
            </a:r>
            <a:r>
              <a:rPr lang="ro-RO" sz="2000" b="1" dirty="0" smtClean="0"/>
              <a:t>faţa persecuţiei şi </a:t>
            </a:r>
            <a:r>
              <a:rPr lang="ro-RO" sz="2000" b="1" dirty="0"/>
              <a:t>a </a:t>
            </a:r>
            <a:r>
              <a:rPr lang="ro-RO" sz="2000" b="1" dirty="0" smtClean="0"/>
              <a:t>morţii</a:t>
            </a:r>
            <a:r>
              <a:rPr lang="ro-RO" sz="2000" b="1" dirty="0"/>
              <a:t>, El ne va </a:t>
            </a:r>
            <a:r>
              <a:rPr lang="ro-RO" sz="2000" b="1" dirty="0" smtClean="0"/>
              <a:t>întări.</a:t>
            </a:r>
            <a:endParaRPr lang="ro-RO" sz="2000" b="1" dirty="0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D3BCCFA1-8369-4595-875A-B0452C8D41B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8875" y="2955547"/>
            <a:ext cx="2872598" cy="37343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F76756EE-0261-4AB4-ADBA-A9836214C29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683" y="1466491"/>
            <a:ext cx="2447141" cy="18061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75DE74FD-A5C8-4F79-ACA2-1F4FCBD9E1B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84" y="1466491"/>
            <a:ext cx="2408177" cy="18061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5C046BBB-D7A2-4E6B-97BC-93DF90FEDA68}"/>
              </a:ext>
            </a:extLst>
          </p:cNvPr>
          <p:cNvSpPr txBox="1"/>
          <p:nvPr/>
        </p:nvSpPr>
        <p:spPr>
          <a:xfrm>
            <a:off x="5115465" y="1861725"/>
            <a:ext cx="40285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o-RO" sz="2000" b="1"/>
              <a:t>De ce a continuat Daniel să se roage public când ar fi putut evita decretul de moarte rugându-se în </a:t>
            </a:r>
            <a:r>
              <a:rPr lang="ro-RO" sz="2000" b="1" smtClean="0"/>
              <a:t>particular?</a:t>
            </a:r>
            <a:endParaRPr lang="ro-RO" sz="2000" b="1"/>
          </a:p>
        </p:txBody>
      </p:sp>
    </p:spTree>
    <p:extLst>
      <p:ext uri="{BB962C8B-B14F-4D97-AF65-F5344CB8AC3E}">
        <p14:creationId xmlns="" xmlns:p14="http://schemas.microsoft.com/office/powerpoint/2010/main" val="6985487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uiExpand="1" build="p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554</TotalTime>
  <Words>1149</Words>
  <Application>Microsoft Office PowerPoint</Application>
  <PresentationFormat>Expunere pe ecran (4:3)</PresentationFormat>
  <Paragraphs>53</Paragraphs>
  <Slides>10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6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10</vt:i4>
      </vt:variant>
    </vt:vector>
  </HeadingPairs>
  <TitlesOfParts>
    <vt:vector size="17" baseType="lpstr">
      <vt:lpstr>Arial</vt:lpstr>
      <vt:lpstr>Calibri</vt:lpstr>
      <vt:lpstr>Comic Sans MS</vt:lpstr>
      <vt:lpstr>Cooper Black</vt:lpstr>
      <vt:lpstr>Arial Black</vt:lpstr>
      <vt:lpstr>Calibri Light</vt:lpstr>
      <vt:lpstr>Tema de Office</vt:lpstr>
      <vt:lpstr>Diapozitivul 1</vt:lpstr>
      <vt:lpstr>Diapozitivul 2</vt:lpstr>
      <vt:lpstr>Diapozitivul 3</vt:lpstr>
      <vt:lpstr>Diapozitivul 4</vt:lpstr>
      <vt:lpstr>Diapozitivul 5</vt:lpstr>
      <vt:lpstr>Diapozitivul 6</vt:lpstr>
      <vt:lpstr>Diapozitivul 7</vt:lpstr>
      <vt:lpstr>Diapozitivul 8</vt:lpstr>
      <vt:lpstr>Diapozitivul 9</vt:lpstr>
      <vt:lpstr>Diapozitivul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Studiul 2 - Daniel si timpul sfarsitului</dc:title>
  <dc:subject>Studiu Biblic, Trim. II, 2018 – Pregatire pentru timpul sfarsitului</dc:subject>
  <dc:creator>Sergio Fustero Carreras</dc:creator>
  <cp:keywords>http://www.fustero.net/es/index_ro.php</cp:keywords>
  <cp:lastModifiedBy>isj</cp:lastModifiedBy>
  <cp:revision>102</cp:revision>
  <dcterms:created xsi:type="dcterms:W3CDTF">2018-04-02T08:21:06Z</dcterms:created>
  <dcterms:modified xsi:type="dcterms:W3CDTF">2018-04-11T14:54:55Z</dcterms:modified>
</cp:coreProperties>
</file>