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6" r:id="rId7"/>
    <p:sldId id="260" r:id="rId8"/>
    <p:sldId id="261" r:id="rId9"/>
    <p:sldId id="268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Wingdings 2" pitchFamily="18" charset="2"/>
      <p:regular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6F00"/>
    <a:srgbClr val="644C00"/>
    <a:srgbClr val="B48900"/>
    <a:srgbClr val="8D9753"/>
    <a:srgbClr val="F3E2A6"/>
    <a:srgbClr val="F2D584"/>
    <a:srgbClr val="405C5E"/>
    <a:srgbClr val="CFDDDE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2D847-CF3C-46AB-87D7-CDDBCE737C95}" type="doc">
      <dgm:prSet loTypeId="urn:microsoft.com/office/officeart/2009/layout/CirclePictureHierarchy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C29A77-995D-4FEA-8368-6B4E4FEC8C50}">
      <dgm:prSet custT="1"/>
      <dgm:spPr/>
      <dgm:t>
        <a:bodyPr/>
        <a:lstStyle/>
        <a:p>
          <a:r>
            <a:rPr lang="ro-RO" sz="2000" b="0" cap="none" spc="0" dirty="0">
              <a:ln w="0"/>
              <a:solidFill>
                <a:srgbClr val="926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Sănătate fizică</a:t>
          </a:r>
          <a:r>
            <a:rPr lang="es-ES" sz="2000" b="0" cap="none" spc="0" dirty="0">
              <a:ln w="0"/>
              <a:solidFill>
                <a:srgbClr val="926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gm:t>
    </dgm:pt>
    <dgm:pt modelId="{2FE838BA-D57B-459B-8584-E72213AE4D59}" type="parTrans" cxnId="{E968CDE5-0973-4193-B0AF-27BA4DAE8C64}">
      <dgm:prSet/>
      <dgm:spPr/>
      <dgm:t>
        <a:bodyPr/>
        <a:lstStyle/>
        <a:p>
          <a:endParaRPr lang="es-ES" sz="2000" b="1"/>
        </a:p>
      </dgm:t>
    </dgm:pt>
    <dgm:pt modelId="{2C7BC93C-7EAF-476C-B3A8-9A07EAAD8F0D}" type="sibTrans" cxnId="{E968CDE5-0973-4193-B0AF-27BA4DAE8C64}">
      <dgm:prSet/>
      <dgm:spPr/>
      <dgm:t>
        <a:bodyPr/>
        <a:lstStyle/>
        <a:p>
          <a:endParaRPr lang="es-ES" sz="2000" b="1"/>
        </a:p>
      </dgm:t>
    </dgm:pt>
    <dgm:pt modelId="{E529A3DB-A642-437B-9C61-7C1AFF2C908C}">
      <dgm:prSet custT="1"/>
      <dgm:spPr/>
      <dgm:t>
        <a:bodyPr/>
        <a:lstStyle/>
        <a:p>
          <a:r>
            <a:rPr lang="ro-RO" sz="2000" b="1" dirty="0"/>
            <a:t>De exemplu</a:t>
          </a:r>
          <a:r>
            <a:rPr lang="es-ES" sz="2000" b="1" dirty="0"/>
            <a:t>: </a:t>
          </a:r>
          <a:r>
            <a:rPr lang="ro-RO" sz="2000" b="1" dirty="0"/>
            <a:t>sport </a:t>
          </a:r>
          <a:r>
            <a:rPr lang="ro-RO" sz="2000" b="1" dirty="0" smtClean="0"/>
            <a:t>şi </a:t>
          </a:r>
          <a:r>
            <a:rPr lang="ro-RO" sz="2000" b="1" dirty="0"/>
            <a:t>o </a:t>
          </a:r>
          <a:r>
            <a:rPr lang="ro-RO" sz="2000" b="1" dirty="0" smtClean="0"/>
            <a:t>alimentaţie </a:t>
          </a:r>
          <a:r>
            <a:rPr lang="ro-RO" sz="2000" b="1" dirty="0"/>
            <a:t>adecvată.</a:t>
          </a:r>
          <a:endParaRPr lang="es-ES" sz="2000" b="1" dirty="0"/>
        </a:p>
      </dgm:t>
    </dgm:pt>
    <dgm:pt modelId="{EB9B81B0-3842-4576-8E33-FA250943A946}" type="parTrans" cxnId="{02223857-EA93-407D-A15D-A4390AFE2EF7}">
      <dgm:prSet/>
      <dgm:spPr>
        <a:ln>
          <a:solidFill>
            <a:srgbClr val="FFC000"/>
          </a:solidFill>
        </a:ln>
      </dgm:spPr>
      <dgm:t>
        <a:bodyPr/>
        <a:lstStyle/>
        <a:p>
          <a:endParaRPr lang="es-ES" sz="2000" b="1"/>
        </a:p>
      </dgm:t>
    </dgm:pt>
    <dgm:pt modelId="{55709F89-41A2-46D6-9C09-A108B8E076AC}" type="sibTrans" cxnId="{02223857-EA93-407D-A15D-A4390AFE2EF7}">
      <dgm:prSet/>
      <dgm:spPr/>
      <dgm:t>
        <a:bodyPr/>
        <a:lstStyle/>
        <a:p>
          <a:endParaRPr lang="es-ES" sz="2000" b="1"/>
        </a:p>
      </dgm:t>
    </dgm:pt>
    <dgm:pt modelId="{ECAFD3BE-D409-401E-869D-AFA9446700C1}">
      <dgm:prSet custT="1"/>
      <dgm:spPr>
        <a:noFill/>
        <a:ln>
          <a:noFill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kern="1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Sănătate mintală</a:t>
          </a:r>
          <a:r>
            <a:rPr lang="es-ES" sz="2000" b="0" kern="1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C246B20E-5254-4B83-86CB-D9324B448A75}" type="parTrans" cxnId="{6EF15AE6-2852-49E5-B8AE-82499C767E05}">
      <dgm:prSet/>
      <dgm:spPr/>
      <dgm:t>
        <a:bodyPr/>
        <a:lstStyle/>
        <a:p>
          <a:endParaRPr lang="es-ES" sz="2000" b="1"/>
        </a:p>
      </dgm:t>
    </dgm:pt>
    <dgm:pt modelId="{1E66809E-CDDB-4553-92C1-C01C6457B088}" type="sibTrans" cxnId="{6EF15AE6-2852-49E5-B8AE-82499C767E05}">
      <dgm:prSet/>
      <dgm:spPr/>
      <dgm:t>
        <a:bodyPr/>
        <a:lstStyle/>
        <a:p>
          <a:endParaRPr lang="es-ES" sz="2000" b="1"/>
        </a:p>
      </dgm:t>
    </dgm:pt>
    <dgm:pt modelId="{B54D00BC-99D0-45A8-80C0-8656227C9D2C}">
      <dgm:prSet custT="1"/>
      <dgm:spPr/>
      <dgm:t>
        <a:bodyPr/>
        <a:lstStyle/>
        <a:p>
          <a:r>
            <a:rPr lang="ro-RO" sz="2000" b="1" noProof="0" dirty="0" smtClean="0"/>
            <a:t>Dezvoltarea gândurilor sănătoase (Filipeni 4:8).</a:t>
          </a:r>
          <a:endParaRPr lang="ro-RO" sz="2000" b="1" noProof="0" dirty="0"/>
        </a:p>
      </dgm:t>
    </dgm:pt>
    <dgm:pt modelId="{BB1D85AC-91A6-4975-B341-24A6B3FA4A9C}" type="parTrans" cxnId="{427142F1-6675-44A5-AA56-EBDD30B844EB}">
      <dgm:prSet/>
      <dgm:spPr/>
      <dgm:t>
        <a:bodyPr/>
        <a:lstStyle/>
        <a:p>
          <a:endParaRPr lang="es-ES" sz="2000" b="1"/>
        </a:p>
      </dgm:t>
    </dgm:pt>
    <dgm:pt modelId="{B33EAB91-1547-4E43-BAF8-EAA51E623E13}" type="sibTrans" cxnId="{427142F1-6675-44A5-AA56-EBDD30B844EB}">
      <dgm:prSet/>
      <dgm:spPr/>
      <dgm:t>
        <a:bodyPr/>
        <a:lstStyle/>
        <a:p>
          <a:endParaRPr lang="es-ES" sz="2000" b="1"/>
        </a:p>
      </dgm:t>
    </dgm:pt>
    <dgm:pt modelId="{66721E84-DE5C-420B-913C-D2D29AAE87DF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kern="12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Sănătate spirituală</a:t>
          </a:r>
          <a:r>
            <a:rPr lang="es-ES" sz="2000" b="0" kern="12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94641223-A73B-4F51-8843-36CD8B390592}" type="parTrans" cxnId="{C10E3847-D9BF-4DC6-B7DF-A007D194F84D}">
      <dgm:prSet/>
      <dgm:spPr/>
      <dgm:t>
        <a:bodyPr/>
        <a:lstStyle/>
        <a:p>
          <a:endParaRPr lang="es-ES" sz="2000" b="1"/>
        </a:p>
      </dgm:t>
    </dgm:pt>
    <dgm:pt modelId="{CAA39D98-EE6F-4C81-82BF-7A3ADDE5DAA6}" type="sibTrans" cxnId="{C10E3847-D9BF-4DC6-B7DF-A007D194F84D}">
      <dgm:prSet/>
      <dgm:spPr/>
      <dgm:t>
        <a:bodyPr/>
        <a:lstStyle/>
        <a:p>
          <a:endParaRPr lang="es-ES" sz="2000" b="1"/>
        </a:p>
      </dgm:t>
    </dgm:pt>
    <dgm:pt modelId="{6B5FD947-DE31-453E-9DD8-81FBB043D379}">
      <dgm:prSet custT="1"/>
      <dgm:spPr/>
      <dgm:t>
        <a:bodyPr/>
        <a:lstStyle/>
        <a:p>
          <a:r>
            <a:rPr lang="ro-RO" sz="2000" b="1" dirty="0"/>
            <a:t>Rugăciunea, studiul Biblic </a:t>
          </a:r>
          <a:r>
            <a:rPr lang="ro-RO" sz="2000" b="1" dirty="0" smtClean="0"/>
            <a:t>şi împărtăşirea credinţei</a:t>
          </a:r>
          <a:r>
            <a:rPr lang="ro-RO" sz="2000" b="1" dirty="0"/>
            <a:t>.</a:t>
          </a:r>
          <a:endParaRPr lang="es-ES" sz="2000" b="1" dirty="0"/>
        </a:p>
      </dgm:t>
    </dgm:pt>
    <dgm:pt modelId="{AEEC958D-A611-4D79-A36F-3FDD6A9EB64B}" type="parTrans" cxnId="{D21F41D9-4D68-443C-AC6E-3AA1E79A932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C8E17D2F-265B-4616-82C9-FB075FD91A57}" type="sibTrans" cxnId="{D21F41D9-4D68-443C-AC6E-3AA1E79A9327}">
      <dgm:prSet/>
      <dgm:spPr/>
      <dgm:t>
        <a:bodyPr/>
        <a:lstStyle/>
        <a:p>
          <a:endParaRPr lang="es-ES" sz="2000" b="1"/>
        </a:p>
      </dgm:t>
    </dgm:pt>
    <dgm:pt modelId="{ADF7B064-4F27-464E-BAE7-2CFCF85EE7A1}" type="pres">
      <dgm:prSet presAssocID="{4232D847-CF3C-46AB-87D7-CDDBCE737C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4790BB07-EFCE-4892-A964-AC0DAA79A3B8}" type="pres">
      <dgm:prSet presAssocID="{8BC29A77-995D-4FEA-8368-6B4E4FEC8C50}" presName="hierRoot1" presStyleCnt="0"/>
      <dgm:spPr/>
    </dgm:pt>
    <dgm:pt modelId="{3C3C2404-2355-40DA-9800-64A37F0EEB9A}" type="pres">
      <dgm:prSet presAssocID="{8BC29A77-995D-4FEA-8368-6B4E4FEC8C50}" presName="composite" presStyleCnt="0"/>
      <dgm:spPr/>
    </dgm:pt>
    <dgm:pt modelId="{1E3F1880-A800-4F8E-A148-1128A7118043}" type="pres">
      <dgm:prSet presAssocID="{8BC29A77-995D-4FEA-8368-6B4E4FEC8C50}" presName="image" presStyleLbl="node0" presStyleIdx="0" presStyleCnt="3" custLinFactX="-39974" custLinFactNeighborX="-100000" custLinFactNeighborY="-2544"/>
      <dgm:spPr>
        <a:solidFill>
          <a:srgbClr val="FFC000"/>
        </a:solidFill>
      </dgm:spPr>
    </dgm:pt>
    <dgm:pt modelId="{3C82164E-5374-440D-807D-38007D78E515}" type="pres">
      <dgm:prSet presAssocID="{8BC29A77-995D-4FEA-8368-6B4E4FEC8C50}" presName="text" presStyleLbl="revTx" presStyleIdx="0" presStyleCnt="6" custScaleX="202466" custLinFactNeighborX="19649" custLinFactNeighborY="-229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45AD0D4D-35B8-47B8-8ABA-48FD379FC613}" type="pres">
      <dgm:prSet presAssocID="{8BC29A77-995D-4FEA-8368-6B4E4FEC8C50}" presName="hierChild2" presStyleCnt="0"/>
      <dgm:spPr/>
    </dgm:pt>
    <dgm:pt modelId="{F97FFEC9-FA1D-49F0-91E0-BB44B6ED1680}" type="pres">
      <dgm:prSet presAssocID="{EB9B81B0-3842-4576-8E33-FA250943A946}" presName="Name10" presStyleLbl="parChTrans1D2" presStyleIdx="0" presStyleCnt="3"/>
      <dgm:spPr/>
      <dgm:t>
        <a:bodyPr/>
        <a:lstStyle/>
        <a:p>
          <a:endParaRPr lang="ro-RO"/>
        </a:p>
      </dgm:t>
    </dgm:pt>
    <dgm:pt modelId="{E51052EE-0EAF-4D4E-952D-E5D39D679C5B}" type="pres">
      <dgm:prSet presAssocID="{E529A3DB-A642-437B-9C61-7C1AFF2C908C}" presName="hierRoot2" presStyleCnt="0"/>
      <dgm:spPr/>
    </dgm:pt>
    <dgm:pt modelId="{8C797BD1-ED0A-4823-8D4C-9E9C427384EF}" type="pres">
      <dgm:prSet presAssocID="{E529A3DB-A642-437B-9C61-7C1AFF2C908C}" presName="composite2" presStyleCnt="0"/>
      <dgm:spPr/>
    </dgm:pt>
    <dgm:pt modelId="{8E4D113F-6AA9-4007-BF37-8958AD1B0160}" type="pres">
      <dgm:prSet presAssocID="{E529A3DB-A642-437B-9C61-7C1AFF2C908C}" presName="image2" presStyleLbl="node2" presStyleIdx="0" presStyleCnt="3" custLinFactX="-39974" custLinFactNeighborX="-100000" custLinFactNeighborY="-254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7BFB57DE-D8AC-4CC6-9E51-ABC0BF4F64B1}" type="pres">
      <dgm:prSet presAssocID="{E529A3DB-A642-437B-9C61-7C1AFF2C908C}" presName="text2" presStyleLbl="revTx" presStyleIdx="1" presStyleCnt="6" custScaleX="141558" custLinFactNeighborX="-20188" custLinFactNeighborY="-37514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FE331CFB-4405-42A5-BB22-7580D7F8CD1F}" type="pres">
      <dgm:prSet presAssocID="{E529A3DB-A642-437B-9C61-7C1AFF2C908C}" presName="hierChild3" presStyleCnt="0"/>
      <dgm:spPr/>
    </dgm:pt>
    <dgm:pt modelId="{C1A97FB7-16AE-4AFB-BDD9-6767243A0DD3}" type="pres">
      <dgm:prSet presAssocID="{ECAFD3BE-D409-401E-869D-AFA9446700C1}" presName="hierRoot1" presStyleCnt="0"/>
      <dgm:spPr/>
    </dgm:pt>
    <dgm:pt modelId="{E15D6DEC-5417-4951-91D5-ECA6AF5A2EC5}" type="pres">
      <dgm:prSet presAssocID="{ECAFD3BE-D409-401E-869D-AFA9446700C1}" presName="composite" presStyleCnt="0"/>
      <dgm:spPr/>
    </dgm:pt>
    <dgm:pt modelId="{6F4C8A8B-3F7F-49EA-8A40-AC23C8D3AD7D}" type="pres">
      <dgm:prSet presAssocID="{ECAFD3BE-D409-401E-869D-AFA9446700C1}" presName="image" presStyleLbl="node0" presStyleIdx="1" presStyleCnt="3" custLinFactNeighborX="-90434"/>
      <dgm:spPr>
        <a:solidFill>
          <a:schemeClr val="accent5">
            <a:lumMod val="75000"/>
          </a:schemeClr>
        </a:solidFill>
      </dgm:spPr>
    </dgm:pt>
    <dgm:pt modelId="{A1B5B3FA-42F9-415B-AAC0-5CE9C638837A}" type="pres">
      <dgm:prSet presAssocID="{ECAFD3BE-D409-401E-869D-AFA9446700C1}" presName="text" presStyleLbl="revTx" presStyleIdx="2" presStyleCnt="6" custScaleX="176834" custLinFactNeighborX="-21731">
        <dgm:presLayoutVars>
          <dgm:chPref val="3"/>
        </dgm:presLayoutVars>
      </dgm:prSet>
      <dgm:spPr>
        <a:xfrm>
          <a:off x="3563879" y="18819"/>
          <a:ext cx="1888566" cy="820432"/>
        </a:xfrm>
        <a:prstGeom prst="rect">
          <a:avLst/>
        </a:prstGeom>
      </dgm:spPr>
      <dgm:t>
        <a:bodyPr/>
        <a:lstStyle/>
        <a:p>
          <a:endParaRPr lang="ro-RO"/>
        </a:p>
      </dgm:t>
    </dgm:pt>
    <dgm:pt modelId="{8645E931-3473-4152-8B59-0AF03B5797F5}" type="pres">
      <dgm:prSet presAssocID="{ECAFD3BE-D409-401E-869D-AFA9446700C1}" presName="hierChild2" presStyleCnt="0"/>
      <dgm:spPr/>
    </dgm:pt>
    <dgm:pt modelId="{8BB345D6-660E-4FE5-99D8-1B3694B115DB}" type="pres">
      <dgm:prSet presAssocID="{BB1D85AC-91A6-4975-B341-24A6B3FA4A9C}" presName="Name10" presStyleLbl="parChTrans1D2" presStyleIdx="1" presStyleCnt="3"/>
      <dgm:spPr/>
      <dgm:t>
        <a:bodyPr/>
        <a:lstStyle/>
        <a:p>
          <a:endParaRPr lang="ro-RO"/>
        </a:p>
      </dgm:t>
    </dgm:pt>
    <dgm:pt modelId="{2939E0FF-F4CC-4096-8805-3676C29302C2}" type="pres">
      <dgm:prSet presAssocID="{B54D00BC-99D0-45A8-80C0-8656227C9D2C}" presName="hierRoot2" presStyleCnt="0"/>
      <dgm:spPr/>
    </dgm:pt>
    <dgm:pt modelId="{1EFDF170-CAAE-4189-A946-C84AB0A3CF39}" type="pres">
      <dgm:prSet presAssocID="{B54D00BC-99D0-45A8-80C0-8656227C9D2C}" presName="composite2" presStyleCnt="0"/>
      <dgm:spPr/>
    </dgm:pt>
    <dgm:pt modelId="{18C0A561-3609-4B3D-BF95-D81A83C0CD93}" type="pres">
      <dgm:prSet presAssocID="{B54D00BC-99D0-45A8-80C0-8656227C9D2C}" presName="image2" presStyleLbl="node2" presStyleIdx="1" presStyleCnt="3" custLinFactNeighborX="-9043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B1C29A7-1D08-4ED5-BB25-8D4FDC6523D3}" type="pres">
      <dgm:prSet presAssocID="{B54D00BC-99D0-45A8-80C0-8656227C9D2C}" presName="text2" presStyleLbl="revTx" presStyleIdx="3" presStyleCnt="6" custScaleX="153461" custLinFactNeighborX="-23133" custLinFactNeighborY="-2105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469828D6-A20E-4DEB-9E96-E8B56C5747E4}" type="pres">
      <dgm:prSet presAssocID="{B54D00BC-99D0-45A8-80C0-8656227C9D2C}" presName="hierChild3" presStyleCnt="0"/>
      <dgm:spPr/>
    </dgm:pt>
    <dgm:pt modelId="{7E12DAC1-A42C-4027-B090-A68680CDAA83}" type="pres">
      <dgm:prSet presAssocID="{66721E84-DE5C-420B-913C-D2D29AAE87DF}" presName="hierRoot1" presStyleCnt="0"/>
      <dgm:spPr/>
    </dgm:pt>
    <dgm:pt modelId="{7BA9D16B-7BEB-4F3D-A1B8-59D5E9E73D2C}" type="pres">
      <dgm:prSet presAssocID="{66721E84-DE5C-420B-913C-D2D29AAE87DF}" presName="composite" presStyleCnt="0"/>
      <dgm:spPr/>
    </dgm:pt>
    <dgm:pt modelId="{8FAFC809-A2B0-4C83-AD7B-89F6DF039914}" type="pres">
      <dgm:prSet presAssocID="{66721E84-DE5C-420B-913C-D2D29AAE87DF}" presName="image" presStyleLbl="node0" presStyleIdx="2" presStyleCnt="3" custLinFactNeighborX="-50478"/>
      <dgm:spPr>
        <a:solidFill>
          <a:schemeClr val="accent6">
            <a:lumMod val="75000"/>
          </a:schemeClr>
        </a:solidFill>
      </dgm:spPr>
    </dgm:pt>
    <dgm:pt modelId="{72402EF5-D2E3-4045-82DC-EBBC378307F1}" type="pres">
      <dgm:prSet presAssocID="{66721E84-DE5C-420B-913C-D2D29AAE87DF}" presName="text" presStyleLbl="revTx" presStyleIdx="4" presStyleCnt="6" custScaleX="183857" custLinFactNeighborX="2243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8CA070E6-88A1-4E6D-9BA2-CCCA77588FA5}" type="pres">
      <dgm:prSet presAssocID="{66721E84-DE5C-420B-913C-D2D29AAE87DF}" presName="hierChild2" presStyleCnt="0"/>
      <dgm:spPr/>
    </dgm:pt>
    <dgm:pt modelId="{82D47258-A26E-4312-A367-2087803898AF}" type="pres">
      <dgm:prSet presAssocID="{AEEC958D-A611-4D79-A36F-3FDD6A9EB64B}" presName="Name10" presStyleLbl="parChTrans1D2" presStyleIdx="2" presStyleCnt="3"/>
      <dgm:spPr/>
      <dgm:t>
        <a:bodyPr/>
        <a:lstStyle/>
        <a:p>
          <a:endParaRPr lang="ro-RO"/>
        </a:p>
      </dgm:t>
    </dgm:pt>
    <dgm:pt modelId="{5F04B331-EDE3-409F-9449-B14165932733}" type="pres">
      <dgm:prSet presAssocID="{6B5FD947-DE31-453E-9DD8-81FBB043D379}" presName="hierRoot2" presStyleCnt="0"/>
      <dgm:spPr/>
    </dgm:pt>
    <dgm:pt modelId="{51527891-C083-4E17-B4D3-F702DEA62B6B}" type="pres">
      <dgm:prSet presAssocID="{6B5FD947-DE31-453E-9DD8-81FBB043D379}" presName="composite2" presStyleCnt="0"/>
      <dgm:spPr/>
    </dgm:pt>
    <dgm:pt modelId="{005BBC04-FC12-4D87-8CEE-D9C9A2162AB5}" type="pres">
      <dgm:prSet presAssocID="{6B5FD947-DE31-453E-9DD8-81FBB043D379}" presName="image2" presStyleLbl="node2" presStyleIdx="2" presStyleCnt="3" custLinFactNeighborX="-5783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735EC96-631A-40CF-8797-AACA912BC712}" type="pres">
      <dgm:prSet presAssocID="{6B5FD947-DE31-453E-9DD8-81FBB043D379}" presName="text2" presStyleLbl="revTx" presStyleIdx="5" presStyleCnt="6" custScaleX="164292" custLinFactNeighborX="14721" custLinFactNeighborY="-19975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0530E24-29CD-48C1-8969-6FFB9F7169C0}" type="pres">
      <dgm:prSet presAssocID="{6B5FD947-DE31-453E-9DD8-81FBB043D379}" presName="hierChild3" presStyleCnt="0"/>
      <dgm:spPr/>
    </dgm:pt>
  </dgm:ptLst>
  <dgm:cxnLst>
    <dgm:cxn modelId="{6739316D-8FC2-4821-81CE-C402EC8D5F6F}" type="presOf" srcId="{4232D847-CF3C-46AB-87D7-CDDBCE737C95}" destId="{ADF7B064-4F27-464E-BAE7-2CFCF85EE7A1}" srcOrd="0" destOrd="0" presId="urn:microsoft.com/office/officeart/2009/layout/CirclePictureHierarchy"/>
    <dgm:cxn modelId="{EB3A4C62-02B6-4388-B8FF-658089709CF8}" type="presOf" srcId="{66721E84-DE5C-420B-913C-D2D29AAE87DF}" destId="{72402EF5-D2E3-4045-82DC-EBBC378307F1}" srcOrd="0" destOrd="0" presId="urn:microsoft.com/office/officeart/2009/layout/CirclePictureHierarchy"/>
    <dgm:cxn modelId="{B8586367-A5A2-4A23-89D9-F3C3DB98DEAB}" type="presOf" srcId="{B54D00BC-99D0-45A8-80C0-8656227C9D2C}" destId="{1B1C29A7-1D08-4ED5-BB25-8D4FDC6523D3}" srcOrd="0" destOrd="0" presId="urn:microsoft.com/office/officeart/2009/layout/CirclePictureHierarchy"/>
    <dgm:cxn modelId="{02223857-EA93-407D-A15D-A4390AFE2EF7}" srcId="{8BC29A77-995D-4FEA-8368-6B4E4FEC8C50}" destId="{E529A3DB-A642-437B-9C61-7C1AFF2C908C}" srcOrd="0" destOrd="0" parTransId="{EB9B81B0-3842-4576-8E33-FA250943A946}" sibTransId="{55709F89-41A2-46D6-9C09-A108B8E076AC}"/>
    <dgm:cxn modelId="{D21F41D9-4D68-443C-AC6E-3AA1E79A9327}" srcId="{66721E84-DE5C-420B-913C-D2D29AAE87DF}" destId="{6B5FD947-DE31-453E-9DD8-81FBB043D379}" srcOrd="0" destOrd="0" parTransId="{AEEC958D-A611-4D79-A36F-3FDD6A9EB64B}" sibTransId="{C8E17D2F-265B-4616-82C9-FB075FD91A57}"/>
    <dgm:cxn modelId="{6EF15AE6-2852-49E5-B8AE-82499C767E05}" srcId="{4232D847-CF3C-46AB-87D7-CDDBCE737C95}" destId="{ECAFD3BE-D409-401E-869D-AFA9446700C1}" srcOrd="1" destOrd="0" parTransId="{C246B20E-5254-4B83-86CB-D9324B448A75}" sibTransId="{1E66809E-CDDB-4553-92C1-C01C6457B088}"/>
    <dgm:cxn modelId="{8FA47070-A972-44AC-AF1A-BC1BDFB67E04}" type="presOf" srcId="{E529A3DB-A642-437B-9C61-7C1AFF2C908C}" destId="{7BFB57DE-D8AC-4CC6-9E51-ABC0BF4F64B1}" srcOrd="0" destOrd="0" presId="urn:microsoft.com/office/officeart/2009/layout/CirclePictureHierarchy"/>
    <dgm:cxn modelId="{C10E3847-D9BF-4DC6-B7DF-A007D194F84D}" srcId="{4232D847-CF3C-46AB-87D7-CDDBCE737C95}" destId="{66721E84-DE5C-420B-913C-D2D29AAE87DF}" srcOrd="2" destOrd="0" parTransId="{94641223-A73B-4F51-8843-36CD8B390592}" sibTransId="{CAA39D98-EE6F-4C81-82BF-7A3ADDE5DAA6}"/>
    <dgm:cxn modelId="{53A3EA74-B469-4B3B-B604-96DA6C32BEBF}" type="presOf" srcId="{8BC29A77-995D-4FEA-8368-6B4E4FEC8C50}" destId="{3C82164E-5374-440D-807D-38007D78E515}" srcOrd="0" destOrd="0" presId="urn:microsoft.com/office/officeart/2009/layout/CirclePictureHierarchy"/>
    <dgm:cxn modelId="{C1F69781-75F0-4CA5-BC5B-3EE8DE21F113}" type="presOf" srcId="{AEEC958D-A611-4D79-A36F-3FDD6A9EB64B}" destId="{82D47258-A26E-4312-A367-2087803898AF}" srcOrd="0" destOrd="0" presId="urn:microsoft.com/office/officeart/2009/layout/CirclePictureHierarchy"/>
    <dgm:cxn modelId="{E968CDE5-0973-4193-B0AF-27BA4DAE8C64}" srcId="{4232D847-CF3C-46AB-87D7-CDDBCE737C95}" destId="{8BC29A77-995D-4FEA-8368-6B4E4FEC8C50}" srcOrd="0" destOrd="0" parTransId="{2FE838BA-D57B-459B-8584-E72213AE4D59}" sibTransId="{2C7BC93C-7EAF-476C-B3A8-9A07EAAD8F0D}"/>
    <dgm:cxn modelId="{427142F1-6675-44A5-AA56-EBDD30B844EB}" srcId="{ECAFD3BE-D409-401E-869D-AFA9446700C1}" destId="{B54D00BC-99D0-45A8-80C0-8656227C9D2C}" srcOrd="0" destOrd="0" parTransId="{BB1D85AC-91A6-4975-B341-24A6B3FA4A9C}" sibTransId="{B33EAB91-1547-4E43-BAF8-EAA51E623E13}"/>
    <dgm:cxn modelId="{58C3EDF5-28DC-44A8-838C-D9FEC78BC5F3}" type="presOf" srcId="{BB1D85AC-91A6-4975-B341-24A6B3FA4A9C}" destId="{8BB345D6-660E-4FE5-99D8-1B3694B115DB}" srcOrd="0" destOrd="0" presId="urn:microsoft.com/office/officeart/2009/layout/CirclePictureHierarchy"/>
    <dgm:cxn modelId="{A126E7C5-8495-4B9B-AEEE-51F792E4F69F}" type="presOf" srcId="{ECAFD3BE-D409-401E-869D-AFA9446700C1}" destId="{A1B5B3FA-42F9-415B-AAC0-5CE9C638837A}" srcOrd="0" destOrd="0" presId="urn:microsoft.com/office/officeart/2009/layout/CirclePictureHierarchy"/>
    <dgm:cxn modelId="{BAD32CB8-281F-466A-841C-258E98A5A304}" type="presOf" srcId="{EB9B81B0-3842-4576-8E33-FA250943A946}" destId="{F97FFEC9-FA1D-49F0-91E0-BB44B6ED1680}" srcOrd="0" destOrd="0" presId="urn:microsoft.com/office/officeart/2009/layout/CirclePictureHierarchy"/>
    <dgm:cxn modelId="{CEA66279-1ADC-45BA-A773-7F837A5EAE35}" type="presOf" srcId="{6B5FD947-DE31-453E-9DD8-81FBB043D379}" destId="{0735EC96-631A-40CF-8797-AACA912BC712}" srcOrd="0" destOrd="0" presId="urn:microsoft.com/office/officeart/2009/layout/CirclePictureHierarchy"/>
    <dgm:cxn modelId="{DAC4D3D6-43FE-43AE-8AD9-15EDD6B42AEE}" type="presParOf" srcId="{ADF7B064-4F27-464E-BAE7-2CFCF85EE7A1}" destId="{4790BB07-EFCE-4892-A964-AC0DAA79A3B8}" srcOrd="0" destOrd="0" presId="urn:microsoft.com/office/officeart/2009/layout/CirclePictureHierarchy"/>
    <dgm:cxn modelId="{524D2C00-E5D9-4072-A8C5-76E60BBB13CD}" type="presParOf" srcId="{4790BB07-EFCE-4892-A964-AC0DAA79A3B8}" destId="{3C3C2404-2355-40DA-9800-64A37F0EEB9A}" srcOrd="0" destOrd="0" presId="urn:microsoft.com/office/officeart/2009/layout/CirclePictureHierarchy"/>
    <dgm:cxn modelId="{F2347615-D717-4743-94B5-8C8812DD14B2}" type="presParOf" srcId="{3C3C2404-2355-40DA-9800-64A37F0EEB9A}" destId="{1E3F1880-A800-4F8E-A148-1128A7118043}" srcOrd="0" destOrd="0" presId="urn:microsoft.com/office/officeart/2009/layout/CirclePictureHierarchy"/>
    <dgm:cxn modelId="{993FBD2B-F6E6-40F5-A8B0-8D4A047D91BA}" type="presParOf" srcId="{3C3C2404-2355-40DA-9800-64A37F0EEB9A}" destId="{3C82164E-5374-440D-807D-38007D78E515}" srcOrd="1" destOrd="0" presId="urn:microsoft.com/office/officeart/2009/layout/CirclePictureHierarchy"/>
    <dgm:cxn modelId="{463B8E72-C4B3-4EBB-8D62-6F052A2BF75D}" type="presParOf" srcId="{4790BB07-EFCE-4892-A964-AC0DAA79A3B8}" destId="{45AD0D4D-35B8-47B8-8ABA-48FD379FC613}" srcOrd="1" destOrd="0" presId="urn:microsoft.com/office/officeart/2009/layout/CirclePictureHierarchy"/>
    <dgm:cxn modelId="{86EFA9C6-49A1-47A6-8968-1F866538813D}" type="presParOf" srcId="{45AD0D4D-35B8-47B8-8ABA-48FD379FC613}" destId="{F97FFEC9-FA1D-49F0-91E0-BB44B6ED1680}" srcOrd="0" destOrd="0" presId="urn:microsoft.com/office/officeart/2009/layout/CirclePictureHierarchy"/>
    <dgm:cxn modelId="{FC471936-4A41-4840-95E4-62E39BEF07F0}" type="presParOf" srcId="{45AD0D4D-35B8-47B8-8ABA-48FD379FC613}" destId="{E51052EE-0EAF-4D4E-952D-E5D39D679C5B}" srcOrd="1" destOrd="0" presId="urn:microsoft.com/office/officeart/2009/layout/CirclePictureHierarchy"/>
    <dgm:cxn modelId="{7349CACE-1C31-451D-A259-729DF2FD7EEF}" type="presParOf" srcId="{E51052EE-0EAF-4D4E-952D-E5D39D679C5B}" destId="{8C797BD1-ED0A-4823-8D4C-9E9C427384EF}" srcOrd="0" destOrd="0" presId="urn:microsoft.com/office/officeart/2009/layout/CirclePictureHierarchy"/>
    <dgm:cxn modelId="{6C90DDCB-5668-43B4-9A42-00B1574BED02}" type="presParOf" srcId="{8C797BD1-ED0A-4823-8D4C-9E9C427384EF}" destId="{8E4D113F-6AA9-4007-BF37-8958AD1B0160}" srcOrd="0" destOrd="0" presId="urn:microsoft.com/office/officeart/2009/layout/CirclePictureHierarchy"/>
    <dgm:cxn modelId="{E84B5951-9023-4BE7-B8F7-2168E2823176}" type="presParOf" srcId="{8C797BD1-ED0A-4823-8D4C-9E9C427384EF}" destId="{7BFB57DE-D8AC-4CC6-9E51-ABC0BF4F64B1}" srcOrd="1" destOrd="0" presId="urn:microsoft.com/office/officeart/2009/layout/CirclePictureHierarchy"/>
    <dgm:cxn modelId="{5CAA714A-E5B3-47E2-B9F3-E16297BAA028}" type="presParOf" srcId="{E51052EE-0EAF-4D4E-952D-E5D39D679C5B}" destId="{FE331CFB-4405-42A5-BB22-7580D7F8CD1F}" srcOrd="1" destOrd="0" presId="urn:microsoft.com/office/officeart/2009/layout/CirclePictureHierarchy"/>
    <dgm:cxn modelId="{1E2857EA-75BE-4712-B209-F2946A4D6525}" type="presParOf" srcId="{ADF7B064-4F27-464E-BAE7-2CFCF85EE7A1}" destId="{C1A97FB7-16AE-4AFB-BDD9-6767243A0DD3}" srcOrd="1" destOrd="0" presId="urn:microsoft.com/office/officeart/2009/layout/CirclePictureHierarchy"/>
    <dgm:cxn modelId="{960D2FC6-7B6A-427B-BE96-601E730C3C14}" type="presParOf" srcId="{C1A97FB7-16AE-4AFB-BDD9-6767243A0DD3}" destId="{E15D6DEC-5417-4951-91D5-ECA6AF5A2EC5}" srcOrd="0" destOrd="0" presId="urn:microsoft.com/office/officeart/2009/layout/CirclePictureHierarchy"/>
    <dgm:cxn modelId="{46126CB2-DD2D-4DC1-ACCF-20EDC5D1E522}" type="presParOf" srcId="{E15D6DEC-5417-4951-91D5-ECA6AF5A2EC5}" destId="{6F4C8A8B-3F7F-49EA-8A40-AC23C8D3AD7D}" srcOrd="0" destOrd="0" presId="urn:microsoft.com/office/officeart/2009/layout/CirclePictureHierarchy"/>
    <dgm:cxn modelId="{BFC3D59C-3D98-43CB-8C59-4B60140F4B2A}" type="presParOf" srcId="{E15D6DEC-5417-4951-91D5-ECA6AF5A2EC5}" destId="{A1B5B3FA-42F9-415B-AAC0-5CE9C638837A}" srcOrd="1" destOrd="0" presId="urn:microsoft.com/office/officeart/2009/layout/CirclePictureHierarchy"/>
    <dgm:cxn modelId="{0D2A05FC-31BA-4DD9-A3B1-FE9910630CCB}" type="presParOf" srcId="{C1A97FB7-16AE-4AFB-BDD9-6767243A0DD3}" destId="{8645E931-3473-4152-8B59-0AF03B5797F5}" srcOrd="1" destOrd="0" presId="urn:microsoft.com/office/officeart/2009/layout/CirclePictureHierarchy"/>
    <dgm:cxn modelId="{F3127185-9571-48E7-9E2B-F557F9703742}" type="presParOf" srcId="{8645E931-3473-4152-8B59-0AF03B5797F5}" destId="{8BB345D6-660E-4FE5-99D8-1B3694B115DB}" srcOrd="0" destOrd="0" presId="urn:microsoft.com/office/officeart/2009/layout/CirclePictureHierarchy"/>
    <dgm:cxn modelId="{011D04DA-73D8-43D5-B547-53787E27FE40}" type="presParOf" srcId="{8645E931-3473-4152-8B59-0AF03B5797F5}" destId="{2939E0FF-F4CC-4096-8805-3676C29302C2}" srcOrd="1" destOrd="0" presId="urn:microsoft.com/office/officeart/2009/layout/CirclePictureHierarchy"/>
    <dgm:cxn modelId="{1B5682B9-63AD-48CD-8C48-18E0BE8C7908}" type="presParOf" srcId="{2939E0FF-F4CC-4096-8805-3676C29302C2}" destId="{1EFDF170-CAAE-4189-A946-C84AB0A3CF39}" srcOrd="0" destOrd="0" presId="urn:microsoft.com/office/officeart/2009/layout/CirclePictureHierarchy"/>
    <dgm:cxn modelId="{213984FB-3E5E-42FB-B44B-2079D635AB9B}" type="presParOf" srcId="{1EFDF170-CAAE-4189-A946-C84AB0A3CF39}" destId="{18C0A561-3609-4B3D-BF95-D81A83C0CD93}" srcOrd="0" destOrd="0" presId="urn:microsoft.com/office/officeart/2009/layout/CirclePictureHierarchy"/>
    <dgm:cxn modelId="{750BD78E-C137-43F4-8261-AF366E8C6E0C}" type="presParOf" srcId="{1EFDF170-CAAE-4189-A946-C84AB0A3CF39}" destId="{1B1C29A7-1D08-4ED5-BB25-8D4FDC6523D3}" srcOrd="1" destOrd="0" presId="urn:microsoft.com/office/officeart/2009/layout/CirclePictureHierarchy"/>
    <dgm:cxn modelId="{8C7CD8F4-8834-46D5-87D5-93836682F582}" type="presParOf" srcId="{2939E0FF-F4CC-4096-8805-3676C29302C2}" destId="{469828D6-A20E-4DEB-9E96-E8B56C5747E4}" srcOrd="1" destOrd="0" presId="urn:microsoft.com/office/officeart/2009/layout/CirclePictureHierarchy"/>
    <dgm:cxn modelId="{6BC0202C-E7EA-488F-9E7E-5119F065B162}" type="presParOf" srcId="{ADF7B064-4F27-464E-BAE7-2CFCF85EE7A1}" destId="{7E12DAC1-A42C-4027-B090-A68680CDAA83}" srcOrd="2" destOrd="0" presId="urn:microsoft.com/office/officeart/2009/layout/CirclePictureHierarchy"/>
    <dgm:cxn modelId="{2F9BFEA6-53F5-4657-AAD6-BD527B4652FC}" type="presParOf" srcId="{7E12DAC1-A42C-4027-B090-A68680CDAA83}" destId="{7BA9D16B-7BEB-4F3D-A1B8-59D5E9E73D2C}" srcOrd="0" destOrd="0" presId="urn:microsoft.com/office/officeart/2009/layout/CirclePictureHierarchy"/>
    <dgm:cxn modelId="{18FF594C-E2CB-461F-A7DE-FA13994BB288}" type="presParOf" srcId="{7BA9D16B-7BEB-4F3D-A1B8-59D5E9E73D2C}" destId="{8FAFC809-A2B0-4C83-AD7B-89F6DF039914}" srcOrd="0" destOrd="0" presId="urn:microsoft.com/office/officeart/2009/layout/CirclePictureHierarchy"/>
    <dgm:cxn modelId="{4A3E319E-678E-491D-B6B3-830157C46DB6}" type="presParOf" srcId="{7BA9D16B-7BEB-4F3D-A1B8-59D5E9E73D2C}" destId="{72402EF5-D2E3-4045-82DC-EBBC378307F1}" srcOrd="1" destOrd="0" presId="urn:microsoft.com/office/officeart/2009/layout/CirclePictureHierarchy"/>
    <dgm:cxn modelId="{D66DB2BA-4232-42A8-9B14-0A1C46BDD580}" type="presParOf" srcId="{7E12DAC1-A42C-4027-B090-A68680CDAA83}" destId="{8CA070E6-88A1-4E6D-9BA2-CCCA77588FA5}" srcOrd="1" destOrd="0" presId="urn:microsoft.com/office/officeart/2009/layout/CirclePictureHierarchy"/>
    <dgm:cxn modelId="{9C30396F-2C03-4D48-B029-988E64A9DCDA}" type="presParOf" srcId="{8CA070E6-88A1-4E6D-9BA2-CCCA77588FA5}" destId="{82D47258-A26E-4312-A367-2087803898AF}" srcOrd="0" destOrd="0" presId="urn:microsoft.com/office/officeart/2009/layout/CirclePictureHierarchy"/>
    <dgm:cxn modelId="{0697FDAE-842B-4B40-874F-D767C02CF54B}" type="presParOf" srcId="{8CA070E6-88A1-4E6D-9BA2-CCCA77588FA5}" destId="{5F04B331-EDE3-409F-9449-B14165932733}" srcOrd="1" destOrd="0" presId="urn:microsoft.com/office/officeart/2009/layout/CirclePictureHierarchy"/>
    <dgm:cxn modelId="{51B05B95-00DF-45E9-BACC-B6C7B6D11186}" type="presParOf" srcId="{5F04B331-EDE3-409F-9449-B14165932733}" destId="{51527891-C083-4E17-B4D3-F702DEA62B6B}" srcOrd="0" destOrd="0" presId="urn:microsoft.com/office/officeart/2009/layout/CirclePictureHierarchy"/>
    <dgm:cxn modelId="{FC68A577-6921-402B-9FD8-8A7FB683FA66}" type="presParOf" srcId="{51527891-C083-4E17-B4D3-F702DEA62B6B}" destId="{005BBC04-FC12-4D87-8CEE-D9C9A2162AB5}" srcOrd="0" destOrd="0" presId="urn:microsoft.com/office/officeart/2009/layout/CirclePictureHierarchy"/>
    <dgm:cxn modelId="{D4B0933C-FCEF-4593-8B3A-F071CC8D7630}" type="presParOf" srcId="{51527891-C083-4E17-B4D3-F702DEA62B6B}" destId="{0735EC96-631A-40CF-8797-AACA912BC712}" srcOrd="1" destOrd="0" presId="urn:microsoft.com/office/officeart/2009/layout/CirclePictureHierarchy"/>
    <dgm:cxn modelId="{0A61F31E-2895-4FC2-B9D7-E71D636A7AD2}" type="presParOf" srcId="{5F04B331-EDE3-409F-9449-B14165932733}" destId="{E0530E24-29CD-48C1-8969-6FFB9F7169C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47258-A26E-4312-A367-2087803898AF}">
      <dsp:nvSpPr>
        <dsp:cNvPr id="0" name=""/>
        <dsp:cNvSpPr/>
      </dsp:nvSpPr>
      <dsp:spPr>
        <a:xfrm>
          <a:off x="5886895" y="841303"/>
          <a:ext cx="91440" cy="258436"/>
        </a:xfrm>
        <a:custGeom>
          <a:avLst/>
          <a:gdLst/>
          <a:ahLst/>
          <a:cxnLst/>
          <a:rect l="0" t="0" r="0" b="0"/>
          <a:pathLst>
            <a:path>
              <a:moveTo>
                <a:pt x="45885" y="0"/>
              </a:moveTo>
              <a:lnTo>
                <a:pt x="45885" y="130243"/>
              </a:lnTo>
              <a:lnTo>
                <a:pt x="45720" y="130243"/>
              </a:lnTo>
              <a:lnTo>
                <a:pt x="45720" y="258436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345D6-660E-4FE5-99D8-1B3694B115DB}">
      <dsp:nvSpPr>
        <dsp:cNvPr id="0" name=""/>
        <dsp:cNvSpPr/>
      </dsp:nvSpPr>
      <dsp:spPr>
        <a:xfrm>
          <a:off x="2830280" y="841303"/>
          <a:ext cx="91440" cy="258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243"/>
              </a:lnTo>
              <a:lnTo>
                <a:pt x="117629" y="130243"/>
              </a:lnTo>
              <a:lnTo>
                <a:pt x="117629" y="258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FFEC9-FA1D-49F0-91E0-BB44B6ED1680}">
      <dsp:nvSpPr>
        <dsp:cNvPr id="0" name=""/>
        <dsp:cNvSpPr/>
      </dsp:nvSpPr>
      <dsp:spPr>
        <a:xfrm>
          <a:off x="364496" y="820432"/>
          <a:ext cx="91440" cy="258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43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F1880-A800-4F8E-A148-1128A7118043}">
      <dsp:nvSpPr>
        <dsp:cNvPr id="0" name=""/>
        <dsp:cNvSpPr/>
      </dsp:nvSpPr>
      <dsp:spPr>
        <a:xfrm>
          <a:off x="0" y="0"/>
          <a:ext cx="820432" cy="820432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2164E-5374-440D-807D-38007D78E515}">
      <dsp:nvSpPr>
        <dsp:cNvPr id="0" name=""/>
        <dsp:cNvSpPr/>
      </dsp:nvSpPr>
      <dsp:spPr>
        <a:xfrm>
          <a:off x="752790" y="0"/>
          <a:ext cx="2491646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0" kern="1200" cap="none" spc="0" dirty="0">
              <a:ln w="0"/>
              <a:solidFill>
                <a:srgbClr val="926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Sănătate fizică</a:t>
          </a:r>
          <a:r>
            <a:rPr lang="es-ES" sz="2000" b="0" kern="1200" cap="none" spc="0" dirty="0">
              <a:ln w="0"/>
              <a:solidFill>
                <a:srgbClr val="926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.</a:t>
          </a:r>
        </a:p>
      </dsp:txBody>
      <dsp:txXfrm>
        <a:off x="752790" y="0"/>
        <a:ext cx="2491646" cy="820432"/>
      </dsp:txXfrm>
    </dsp:sp>
    <dsp:sp modelId="{8E4D113F-6AA9-4007-BF37-8958AD1B0160}">
      <dsp:nvSpPr>
        <dsp:cNvPr id="0" name=""/>
        <dsp:cNvSpPr/>
      </dsp:nvSpPr>
      <dsp:spPr>
        <a:xfrm>
          <a:off x="0" y="1078867"/>
          <a:ext cx="820432" cy="82043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FB57DE-D8AC-4CC6-9E51-ABC0BF4F64B1}">
      <dsp:nvSpPr>
        <dsp:cNvPr id="0" name=""/>
        <dsp:cNvSpPr/>
      </dsp:nvSpPr>
      <dsp:spPr>
        <a:xfrm>
          <a:off x="824709" y="789911"/>
          <a:ext cx="1742082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De exemplu</a:t>
          </a:r>
          <a:r>
            <a:rPr lang="es-ES" sz="2000" b="1" kern="1200" dirty="0"/>
            <a:t>: </a:t>
          </a:r>
          <a:r>
            <a:rPr lang="ro-RO" sz="2000" b="1" kern="1200" dirty="0"/>
            <a:t>sport </a:t>
          </a:r>
          <a:r>
            <a:rPr lang="ro-RO" sz="2000" b="1" kern="1200" dirty="0" smtClean="0"/>
            <a:t>şi </a:t>
          </a:r>
          <a:r>
            <a:rPr lang="ro-RO" sz="2000" b="1" kern="1200" dirty="0"/>
            <a:t>o </a:t>
          </a:r>
          <a:r>
            <a:rPr lang="ro-RO" sz="2000" b="1" kern="1200" dirty="0" smtClean="0"/>
            <a:t>alimentaţie </a:t>
          </a:r>
          <a:r>
            <a:rPr lang="ro-RO" sz="2000" b="1" kern="1200" dirty="0"/>
            <a:t>adecvată.</a:t>
          </a:r>
          <a:endParaRPr lang="es-ES" sz="2000" b="1" kern="1200" dirty="0"/>
        </a:p>
      </dsp:txBody>
      <dsp:txXfrm>
        <a:off x="824709" y="789911"/>
        <a:ext cx="1742082" cy="820432"/>
      </dsp:txXfrm>
    </dsp:sp>
    <dsp:sp modelId="{6F4C8A8B-3F7F-49EA-8A40-AC23C8D3AD7D}">
      <dsp:nvSpPr>
        <dsp:cNvPr id="0" name=""/>
        <dsp:cNvSpPr/>
      </dsp:nvSpPr>
      <dsp:spPr>
        <a:xfrm>
          <a:off x="2465784" y="20870"/>
          <a:ext cx="820432" cy="820432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5B3FA-42F9-415B-AAC0-5CE9C638837A}">
      <dsp:nvSpPr>
        <dsp:cNvPr id="0" name=""/>
        <dsp:cNvSpPr/>
      </dsp:nvSpPr>
      <dsp:spPr>
        <a:xfrm>
          <a:off x="3287956" y="18819"/>
          <a:ext cx="2176206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kern="1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Sănătate mintală</a:t>
          </a:r>
          <a:r>
            <a:rPr lang="es-ES" sz="2000" b="0" kern="1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3287956" y="18819"/>
        <a:ext cx="2176206" cy="820432"/>
      </dsp:txXfrm>
    </dsp:sp>
    <dsp:sp modelId="{18C0A561-3609-4B3D-BF95-D81A83C0CD93}">
      <dsp:nvSpPr>
        <dsp:cNvPr id="0" name=""/>
        <dsp:cNvSpPr/>
      </dsp:nvSpPr>
      <dsp:spPr>
        <a:xfrm>
          <a:off x="2537693" y="1099739"/>
          <a:ext cx="820432" cy="820432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1C29A7-1D08-4ED5-BB25-8D4FDC6523D3}">
      <dsp:nvSpPr>
        <dsp:cNvPr id="0" name=""/>
        <dsp:cNvSpPr/>
      </dsp:nvSpPr>
      <dsp:spPr>
        <a:xfrm>
          <a:off x="3486432" y="924979"/>
          <a:ext cx="1888566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noProof="0" dirty="0" smtClean="0"/>
            <a:t>Dezvoltarea gândurilor sănătoase (Filipeni 4:8).</a:t>
          </a:r>
          <a:endParaRPr lang="ro-RO" sz="2000" b="1" kern="1200" noProof="0" dirty="0"/>
        </a:p>
      </dsp:txBody>
      <dsp:txXfrm>
        <a:off x="3486432" y="924979"/>
        <a:ext cx="1888566" cy="820432"/>
      </dsp:txXfrm>
    </dsp:sp>
    <dsp:sp modelId="{8FAFC809-A2B0-4C83-AD7B-89F6DF039914}">
      <dsp:nvSpPr>
        <dsp:cNvPr id="0" name=""/>
        <dsp:cNvSpPr/>
      </dsp:nvSpPr>
      <dsp:spPr>
        <a:xfrm>
          <a:off x="5522564" y="20870"/>
          <a:ext cx="820432" cy="82043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402EF5-D2E3-4045-82DC-EBBC378307F1}">
      <dsp:nvSpPr>
        <dsp:cNvPr id="0" name=""/>
        <dsp:cNvSpPr/>
      </dsp:nvSpPr>
      <dsp:spPr>
        <a:xfrm>
          <a:off x="6517202" y="18819"/>
          <a:ext cx="2262634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kern="12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Sănătate spirituală</a:t>
          </a:r>
          <a:r>
            <a:rPr lang="es-ES" sz="2000" b="0" kern="12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6517202" y="18819"/>
        <a:ext cx="2262634" cy="820432"/>
      </dsp:txXfrm>
    </dsp:sp>
    <dsp:sp modelId="{005BBC04-FC12-4D87-8CEE-D9C9A2162AB5}">
      <dsp:nvSpPr>
        <dsp:cNvPr id="0" name=""/>
        <dsp:cNvSpPr/>
      </dsp:nvSpPr>
      <dsp:spPr>
        <a:xfrm>
          <a:off x="5522399" y="1099739"/>
          <a:ext cx="820432" cy="82043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5EC96-631A-40CF-8797-AACA912BC712}">
      <dsp:nvSpPr>
        <dsp:cNvPr id="0" name=""/>
        <dsp:cNvSpPr/>
      </dsp:nvSpPr>
      <dsp:spPr>
        <a:xfrm>
          <a:off x="6602889" y="933807"/>
          <a:ext cx="2021858" cy="820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Rugăciunea, studiul Biblic </a:t>
          </a:r>
          <a:r>
            <a:rPr lang="ro-RO" sz="2000" b="1" kern="1200" dirty="0" smtClean="0"/>
            <a:t>şi împărtăşirea credinţei</a:t>
          </a:r>
          <a:r>
            <a:rPr lang="ro-RO" sz="2000" b="1" kern="1200" dirty="0"/>
            <a:t>.</a:t>
          </a:r>
          <a:endParaRPr lang="es-ES" sz="2000" b="1" kern="1200" dirty="0"/>
        </a:p>
      </dsp:txBody>
      <dsp:txXfrm>
        <a:off x="6602889" y="933807"/>
        <a:ext cx="2021858" cy="82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617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300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448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79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490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4097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47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44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056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175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9479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48C1-4133-4B12-86EB-78427868080C}" type="datetimeFigureOut">
              <a:rPr lang="es-ES" smtClean="0"/>
              <a:pPr/>
              <a:t>23/03/2018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790A-BC74-4917-B891-00C6898AB9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21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EDDBFFB-45E1-4268-A5F3-11B0592222F6}"/>
              </a:ext>
            </a:extLst>
          </p:cNvPr>
          <p:cNvSpPr txBox="1"/>
          <p:nvPr/>
        </p:nvSpPr>
        <p:spPr>
          <a:xfrm>
            <a:off x="5098212" y="3870045"/>
            <a:ext cx="404578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contourW="6350" prstMaterial="plastic">
              <a:bevelT w="20320" h="20320" prst="angle"/>
              <a:contourClr>
                <a:schemeClr val="accent2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dirty="0" smtClean="0">
                <a:solidFill>
                  <a:srgbClr val="8D9753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CREŞTINUL ŞI </a:t>
            </a:r>
            <a:r>
              <a:rPr lang="ro-RO" dirty="0">
                <a:solidFill>
                  <a:srgbClr val="8D9753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OBICEIURILE </a:t>
            </a:r>
            <a:r>
              <a:rPr lang="ro-RO" dirty="0" smtClean="0">
                <a:solidFill>
                  <a:srgbClr val="8D9753"/>
                </a:solidFill>
                <a:effectLst>
                  <a:outerShdw blurRad="19685" dist="12700" dir="5400000" algn="tl" rotWithShape="0">
                    <a:schemeClr val="tx1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SALE</a:t>
            </a:r>
            <a:endParaRPr lang="ro-RO" dirty="0">
              <a:solidFill>
                <a:srgbClr val="8D9753"/>
              </a:solidFill>
              <a:effectLst>
                <a:outerShdw blurRad="19685" dist="12700" dir="5400000" algn="tl" rotWithShape="0">
                  <a:schemeClr val="tx1"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1DC62B-DA55-4C78-AF5F-A57DF547FA52}"/>
              </a:ext>
            </a:extLst>
          </p:cNvPr>
          <p:cNvSpPr txBox="1"/>
          <p:nvPr/>
        </p:nvSpPr>
        <p:spPr>
          <a:xfrm>
            <a:off x="6918384" y="6211669"/>
            <a:ext cx="2225615" cy="6463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12 pentru </a:t>
            </a:r>
            <a:endParaRPr lang="ro-RO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martie 2018</a:t>
            </a:r>
            <a:endParaRPr lang="ro-RO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1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7B3A9C1-82B8-455F-AB14-FD956DAB441A}"/>
              </a:ext>
            </a:extLst>
          </p:cNvPr>
          <p:cNvSpPr/>
          <p:nvPr/>
        </p:nvSpPr>
        <p:spPr>
          <a:xfrm>
            <a:off x="252322" y="1905529"/>
            <a:ext cx="88054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400" dirty="0" smtClean="0">
                <a:latin typeface="Arial Black" panose="020B0A04020102020204" pitchFamily="34" charset="0"/>
              </a:rPr>
              <a:t>„</a:t>
            </a:r>
            <a:r>
              <a:rPr lang="ro-RO" sz="2400" dirty="0" smtClean="0">
                <a:latin typeface="Arial Black" panose="020B0A04020102020204" pitchFamily="34" charset="0"/>
              </a:rPr>
              <a:t>Strigaţi </a:t>
            </a:r>
            <a:r>
              <a:rPr lang="ro-RO" sz="2400" dirty="0">
                <a:latin typeface="Arial Black" panose="020B0A04020102020204" pitchFamily="34" charset="0"/>
              </a:rPr>
              <a:t>la Dumnezeu cu sinceritate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cu un suflet dornic. </a:t>
            </a:r>
            <a:r>
              <a:rPr lang="ro-RO" sz="2400" dirty="0" smtClean="0">
                <a:latin typeface="Arial Black" panose="020B0A04020102020204" pitchFamily="34" charset="0"/>
              </a:rPr>
              <a:t>Luptaţi </a:t>
            </a:r>
            <a:r>
              <a:rPr lang="ro-RO" sz="2400" dirty="0">
                <a:latin typeface="Arial Black" panose="020B0A04020102020204" pitchFamily="34" charset="0"/>
              </a:rPr>
              <a:t>cu </a:t>
            </a:r>
            <a:r>
              <a:rPr lang="ro-RO" sz="2400" dirty="0" smtClean="0">
                <a:latin typeface="Arial Black" panose="020B0A04020102020204" pitchFamily="34" charset="0"/>
              </a:rPr>
              <a:t>agenţii cereşti </a:t>
            </a:r>
            <a:r>
              <a:rPr lang="ro-RO" sz="2400" dirty="0">
                <a:latin typeface="Arial Black" panose="020B0A04020102020204" pitchFamily="34" charset="0"/>
              </a:rPr>
              <a:t>până ce </a:t>
            </a:r>
            <a:r>
              <a:rPr lang="ro-RO" sz="2400" dirty="0" smtClean="0">
                <a:latin typeface="Arial Black" panose="020B0A04020102020204" pitchFamily="34" charset="0"/>
              </a:rPr>
              <a:t>obţineţi </a:t>
            </a:r>
            <a:r>
              <a:rPr lang="ro-RO" sz="2400" dirty="0">
                <a:latin typeface="Arial Black" panose="020B0A04020102020204" pitchFamily="34" charset="0"/>
              </a:rPr>
              <a:t>victoria</a:t>
            </a:r>
            <a:r>
              <a:rPr lang="ro-RO" sz="2400" dirty="0" smtClean="0">
                <a:latin typeface="Arial Black" panose="020B0A04020102020204" pitchFamily="34" charset="0"/>
              </a:rPr>
              <a:t>. Pune-ţi fiinţa </a:t>
            </a:r>
            <a:r>
              <a:rPr lang="ro-RO" sz="2400" dirty="0">
                <a:latin typeface="Arial Black" panose="020B0A04020102020204" pitchFamily="34" charset="0"/>
              </a:rPr>
              <a:t>voastră, sufletul vostru, trupul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duhul în mâinile Domnului </a:t>
            </a:r>
            <a:r>
              <a:rPr lang="ro-RO" sz="2400" dirty="0" smtClean="0">
                <a:latin typeface="Arial Black" panose="020B0A04020102020204" pitchFamily="34" charset="0"/>
              </a:rPr>
              <a:t>şi căutaţi </a:t>
            </a:r>
            <a:r>
              <a:rPr lang="ro-RO" sz="2400" dirty="0">
                <a:latin typeface="Arial Black" panose="020B0A04020102020204" pitchFamily="34" charset="0"/>
              </a:rPr>
              <a:t>să </a:t>
            </a:r>
            <a:r>
              <a:rPr lang="ro-RO" sz="2400" dirty="0" smtClean="0">
                <a:latin typeface="Arial Black" panose="020B0A04020102020204" pitchFamily="34" charset="0"/>
              </a:rPr>
              <a:t>fiţi </a:t>
            </a:r>
            <a:r>
              <a:rPr lang="ro-RO" sz="2400" dirty="0">
                <a:latin typeface="Arial Black" panose="020B0A04020102020204" pitchFamily="34" charset="0"/>
              </a:rPr>
              <a:t>instrumente vii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consacrate, </a:t>
            </a:r>
            <a:r>
              <a:rPr lang="ro-RO" sz="2400" dirty="0" smtClean="0">
                <a:latin typeface="Arial Black" panose="020B0A04020102020204" pitchFamily="34" charset="0"/>
              </a:rPr>
              <a:t>mişcate </a:t>
            </a:r>
            <a:r>
              <a:rPr lang="ro-RO" sz="2400" dirty="0">
                <a:latin typeface="Arial Black" panose="020B0A04020102020204" pitchFamily="34" charset="0"/>
              </a:rPr>
              <a:t>de voia Sa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controlate de mintea lor </a:t>
            </a:r>
            <a:r>
              <a:rPr lang="ro-RO" sz="2400" dirty="0" smtClean="0">
                <a:latin typeface="Arial Black" panose="020B0A04020102020204" pitchFamily="34" charset="0"/>
              </a:rPr>
              <a:t>şi îndemnaţi </a:t>
            </a:r>
            <a:r>
              <a:rPr lang="ro-RO" sz="2400" dirty="0">
                <a:latin typeface="Arial Black" panose="020B0A04020102020204" pitchFamily="34" charset="0"/>
              </a:rPr>
              <a:t>de Duhul Sfânt.</a:t>
            </a:r>
            <a:r>
              <a:rPr lang="es-ES" sz="2400" dirty="0"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199D055-1AE9-4AB9-A725-29DEC4366B0A}"/>
              </a:ext>
            </a:extLst>
          </p:cNvPr>
          <p:cNvSpPr txBox="1"/>
          <p:nvPr/>
        </p:nvSpPr>
        <p:spPr>
          <a:xfrm>
            <a:off x="5215595" y="4701397"/>
            <a:ext cx="38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</a:t>
            </a:r>
            <a:r>
              <a:rPr lang="es-ES" b="1" dirty="0" smtClean="0"/>
              <a:t>(</a:t>
            </a:r>
            <a:r>
              <a:rPr lang="ro-RO" b="1" dirty="0" smtClean="0"/>
              <a:t>Înalta </a:t>
            </a:r>
            <a:r>
              <a:rPr lang="ro-RO" b="1" dirty="0"/>
              <a:t>noastră chemare,</a:t>
            </a:r>
            <a:r>
              <a:rPr lang="es-ES" b="1" dirty="0"/>
              <a:t> 5 </a:t>
            </a:r>
            <a:r>
              <a:rPr lang="ro-RO" b="1" dirty="0"/>
              <a:t>mai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30420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35CBB7B-B8D7-4DBE-BF56-A9FAFB8AE428}"/>
              </a:ext>
            </a:extLst>
          </p:cNvPr>
          <p:cNvSpPr/>
          <p:nvPr/>
        </p:nvSpPr>
        <p:spPr>
          <a:xfrm>
            <a:off x="5451566" y="304397"/>
            <a:ext cx="3564246" cy="635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„Cum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îşi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ţine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tânărul curată cărarea? Îndreptându-se după cuvântul Tău. Te caut din toată inima mea; nu mă lăsa să mă abat de la poruncile Tale. Strâng cuvântul Tău în inima mea, ca să nu păcătuiesc împotriva Ta!” </a:t>
            </a: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(Psalmii 119:9-11)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EB20BC0-662C-400B-A968-AD7DEB3C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188" y="87086"/>
            <a:ext cx="5175336" cy="6704413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75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9B9CBC5-C4CA-4AE0-AD53-890BBD0ADFB5}"/>
              </a:ext>
            </a:extLst>
          </p:cNvPr>
          <p:cNvSpPr txBox="1"/>
          <p:nvPr/>
        </p:nvSpPr>
        <p:spPr>
          <a:xfrm>
            <a:off x="103518" y="0"/>
            <a:ext cx="420106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</a:rPr>
              <a:t>Un obicei reprezintă o modalitate de a </a:t>
            </a:r>
            <a:r>
              <a:rPr lang="ro-RO" sz="2400" b="1" dirty="0" smtClean="0">
                <a:solidFill>
                  <a:schemeClr val="bg1"/>
                </a:solidFill>
              </a:rPr>
              <a:t>acţiona </a:t>
            </a:r>
            <a:r>
              <a:rPr lang="ro-RO" sz="2400" b="1" dirty="0">
                <a:solidFill>
                  <a:schemeClr val="bg1"/>
                </a:solidFill>
              </a:rPr>
              <a:t>consolidată printr-o </a:t>
            </a:r>
            <a:r>
              <a:rPr lang="ro-RO" sz="2400" b="1" dirty="0" smtClean="0">
                <a:solidFill>
                  <a:schemeClr val="bg1"/>
                </a:solidFill>
              </a:rPr>
              <a:t>repetiţie </a:t>
            </a:r>
            <a:r>
              <a:rPr lang="ro-RO" sz="2400" b="1" dirty="0">
                <a:solidFill>
                  <a:schemeClr val="bg1"/>
                </a:solidFill>
              </a:rPr>
              <a:t>continuă. Ca </a:t>
            </a:r>
            <a:r>
              <a:rPr lang="ro-RO" sz="2400" b="1" dirty="0" smtClean="0">
                <a:solidFill>
                  <a:schemeClr val="bg1"/>
                </a:solidFill>
              </a:rPr>
              <a:t>şi </a:t>
            </a:r>
            <a:r>
              <a:rPr lang="ro-RO" sz="2400" b="1" dirty="0">
                <a:solidFill>
                  <a:schemeClr val="bg1"/>
                </a:solidFill>
              </a:rPr>
              <a:t>ispravnici, dezvoltarea obiceiurilor bune ne ajută să administrăm mai corect afacerile lui </a:t>
            </a:r>
            <a:r>
              <a:rPr lang="ro-RO" sz="2400" b="1" dirty="0" smtClean="0">
                <a:solidFill>
                  <a:schemeClr val="bg1"/>
                </a:solidFill>
              </a:rPr>
              <a:t>Dumnezeu.</a:t>
            </a: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</a:rPr>
              <a:t>Să </a:t>
            </a:r>
            <a:r>
              <a:rPr lang="ro-RO" sz="2400" b="1" dirty="0">
                <a:solidFill>
                  <a:schemeClr val="bg1"/>
                </a:solidFill>
              </a:rPr>
              <a:t>recapitulăm câteva din aceste obiceiuri </a:t>
            </a:r>
            <a:r>
              <a:rPr lang="ro-RO" sz="2400" b="1" dirty="0" smtClean="0">
                <a:solidFill>
                  <a:schemeClr val="bg1"/>
                </a:solidFill>
              </a:rPr>
              <a:t>bune: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DD950E-A2CD-40DA-B1DB-3F441C7C5B41}"/>
              </a:ext>
            </a:extLst>
          </p:cNvPr>
          <p:cNvSpPr txBox="1"/>
          <p:nvPr/>
        </p:nvSpPr>
        <p:spPr>
          <a:xfrm>
            <a:off x="336431" y="3955210"/>
            <a:ext cx="509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SzPct val="150000"/>
              <a:buFont typeface="Wingdings 2" panose="05020102010507070707" pitchFamily="18" charset="2"/>
              <a:buChar char=""/>
            </a:pPr>
            <a:r>
              <a:rPr lang="ro-RO" sz="2400" b="1" dirty="0">
                <a:solidFill>
                  <a:srgbClr val="F3E2A6"/>
                </a:solidFill>
              </a:rPr>
              <a:t>Caută-L pe Dumnezeu mai </a:t>
            </a:r>
            <a:r>
              <a:rPr lang="ro-RO" sz="2400" b="1" dirty="0" smtClean="0">
                <a:solidFill>
                  <a:srgbClr val="F3E2A6"/>
                </a:solidFill>
              </a:rPr>
              <a:t>întâi.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SzPct val="150000"/>
              <a:buFont typeface="Wingdings 2" panose="05020102010507070707" pitchFamily="18" charset="2"/>
              <a:buChar char=""/>
            </a:pPr>
            <a:r>
              <a:rPr lang="ro-RO" sz="2400" b="1" dirty="0" smtClean="0">
                <a:solidFill>
                  <a:srgbClr val="F3E2A6"/>
                </a:solidFill>
              </a:rPr>
              <a:t>Aşteaptă </a:t>
            </a:r>
            <a:r>
              <a:rPr lang="ro-RO" sz="2400" b="1" dirty="0">
                <a:solidFill>
                  <a:srgbClr val="F3E2A6"/>
                </a:solidFill>
              </a:rPr>
              <a:t>revenirea lui </a:t>
            </a:r>
            <a:r>
              <a:rPr lang="ro-RO" sz="2400" b="1" dirty="0" smtClean="0">
                <a:solidFill>
                  <a:srgbClr val="F3E2A6"/>
                </a:solidFill>
              </a:rPr>
              <a:t>Isus.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SzPct val="150000"/>
              <a:buFont typeface="Wingdings 2" panose="05020102010507070707" pitchFamily="18" charset="2"/>
              <a:buChar char=""/>
            </a:pPr>
            <a:r>
              <a:rPr lang="ro-RO" sz="2400" b="1" dirty="0" smtClean="0">
                <a:solidFill>
                  <a:srgbClr val="F3E2A6"/>
                </a:solidFill>
              </a:rPr>
              <a:t>Foloseşte înţelept timpul.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SzPct val="150000"/>
              <a:buFont typeface="Wingdings 2" panose="05020102010507070707" pitchFamily="18" charset="2"/>
              <a:buChar char=""/>
            </a:pPr>
            <a:r>
              <a:rPr lang="ro-RO" sz="2400" b="1" dirty="0" smtClean="0">
                <a:solidFill>
                  <a:srgbClr val="F3E2A6"/>
                </a:solidFill>
              </a:rPr>
              <a:t>Trăieşte sănătos.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SzPct val="150000"/>
              <a:buFont typeface="Wingdings 2" panose="05020102010507070707" pitchFamily="18" charset="2"/>
              <a:buChar char=""/>
            </a:pPr>
            <a:r>
              <a:rPr lang="ro-RO" sz="2400" b="1" dirty="0" smtClean="0">
                <a:solidFill>
                  <a:srgbClr val="F3E2A6"/>
                </a:solidFill>
              </a:rPr>
              <a:t>Fii disciplinat.</a:t>
            </a:r>
            <a:endParaRPr lang="ro-RO" sz="2400" b="1" dirty="0">
              <a:solidFill>
                <a:srgbClr val="F3E2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28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A9BB60B-880F-4FE3-ADDA-8FE585B0B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81301" y="1470652"/>
            <a:ext cx="2182483" cy="5068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5F21B0F-E7D5-47F2-A64D-C5DD8B38C0B4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2DEA1"/>
                    </a:gs>
                    <a:gs pos="90000">
                      <a:srgbClr val="DCB8B1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72000"/>
                    </a:srgbClr>
                  </a:outerShdw>
                </a:effectLst>
              </a:rPr>
              <a:t>CAUTĂ-L PE DUMNEZEU </a:t>
            </a:r>
            <a:r>
              <a:rPr lang="ro-RO"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2DEA1"/>
                    </a:gs>
                    <a:gs pos="90000">
                      <a:srgbClr val="DCB8B1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72000"/>
                    </a:srgbClr>
                  </a:outerShdw>
                </a:effectLst>
              </a:rPr>
              <a:t>MAI </a:t>
            </a:r>
            <a:r>
              <a:rPr lang="ro-RO" sz="4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2DEA1"/>
                    </a:gs>
                    <a:gs pos="90000">
                      <a:srgbClr val="DCB8B1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72000"/>
                    </a:srgbClr>
                  </a:outerShdw>
                </a:effectLst>
              </a:rPr>
              <a:t>ÎNTÂI</a:t>
            </a:r>
            <a:endParaRPr lang="ro-RO" sz="44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2DEA1"/>
                  </a:gs>
                  <a:gs pos="90000">
                    <a:srgbClr val="DCB8B1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31BEAB9-60C5-45F7-98FF-F9DA17220AAA}"/>
              </a:ext>
            </a:extLst>
          </p:cNvPr>
          <p:cNvSpPr/>
          <p:nvPr/>
        </p:nvSpPr>
        <p:spPr>
          <a:xfrm>
            <a:off x="1419044" y="769441"/>
            <a:ext cx="6305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„Mă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veţi căuta, şi Mă veţi găsi, dacă Mă veţi căuta cu toată inima.”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(Ieremia 29:13)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35FE913-E75E-48E9-83A7-F52EA110D62C}"/>
              </a:ext>
            </a:extLst>
          </p:cNvPr>
          <p:cNvSpPr txBox="1"/>
          <p:nvPr/>
        </p:nvSpPr>
        <p:spPr>
          <a:xfrm>
            <a:off x="3046697" y="1599790"/>
            <a:ext cx="372365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Să-L </a:t>
            </a:r>
            <a:r>
              <a:rPr lang="ro-RO" sz="2000" b="1" dirty="0" smtClean="0"/>
              <a:t>iubeşti </a:t>
            </a:r>
            <a:r>
              <a:rPr lang="ro-RO" sz="2000" b="1" dirty="0"/>
              <a:t>pe Dumnezeu este porunca cea mai importantă. Biblia ne invită să facem din afacerile lui Dumnezeu prioritatea noastră </a:t>
            </a:r>
            <a:r>
              <a:rPr lang="ro-RO" sz="2000" b="1" dirty="0" smtClean="0"/>
              <a:t>(Matei 22:37-38; 6:33).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Aceasta </a:t>
            </a:r>
            <a:r>
              <a:rPr lang="ro-RO" sz="2000" b="1" dirty="0"/>
              <a:t>a fost prioritatea lui Isus din copilărie </a:t>
            </a:r>
            <a:r>
              <a:rPr lang="ro-RO" sz="2000" b="1" dirty="0" smtClean="0"/>
              <a:t>(Luca 2:49).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Pentru </a:t>
            </a:r>
            <a:r>
              <a:rPr lang="ro-RO" sz="2000" b="1" dirty="0"/>
              <a:t>a atinge acest obiectiv, </a:t>
            </a:r>
            <a:r>
              <a:rPr lang="ro-RO" sz="2000" b="1" dirty="0" smtClean="0"/>
              <a:t>şi-a </a:t>
            </a:r>
            <a:r>
              <a:rPr lang="ro-RO" sz="2000" b="1" dirty="0"/>
              <a:t>dezvoltat obiceiul rugăciunii. Comunicarea cu Tatăl Său a ajuns să fie o necesitate pentru El.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Ca ispravnici, nu trebuie să studiem Cuvântul sau să ne rugăm sporadic, ci trebuie să fie un obicei zilnic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80B7A3-B90D-4E89-9684-1B353F05C6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6" y="1660433"/>
            <a:ext cx="2855532" cy="4546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11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2B95939-04CC-4286-8CC1-A5683B1B00E8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AŞTEAPTĂ </a:t>
            </a:r>
            <a:r>
              <a:rPr lang="ro-RO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REVENIREA LUI </a:t>
            </a:r>
            <a:r>
              <a:rPr lang="ro-RO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ISUS</a:t>
            </a:r>
            <a:endParaRPr lang="ro-RO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3E4D8B0-A5D7-4A1E-B7AA-AC979EC0E3D3}"/>
              </a:ext>
            </a:extLst>
          </p:cNvPr>
          <p:cNvSpPr/>
          <p:nvPr/>
        </p:nvSpPr>
        <p:spPr>
          <a:xfrm>
            <a:off x="966157" y="769441"/>
            <a:ext cx="721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D1C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rgbClr val="D1C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voi dar fiţi gata, căci Fiul omului va veni în ceasul în care nu vă gândiţi” </a:t>
            </a:r>
            <a:r>
              <a:rPr lang="ro-RO" sz="1600" b="1" dirty="0" smtClean="0">
                <a:solidFill>
                  <a:srgbClr val="D1C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12:40)</a:t>
            </a:r>
            <a:endParaRPr lang="ro-RO" sz="1600" b="1" dirty="0">
              <a:solidFill>
                <a:srgbClr val="D1CC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2AF4C89-01BC-413E-BCBB-045C4E74D9A7}"/>
              </a:ext>
            </a:extLst>
          </p:cNvPr>
          <p:cNvSpPr txBox="1"/>
          <p:nvPr/>
        </p:nvSpPr>
        <p:spPr>
          <a:xfrm>
            <a:off x="276043" y="1538882"/>
            <a:ext cx="429595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Prin parabole, Isus ne-a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învăţat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că trebuie să fim ispravnici care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aşteaptă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activ Revenirea Sa.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 întoarce privirea de la acest eveniment ne depărtează gândurile de la viitorul glorios care ne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aşteaptă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, ne face să uităm nevoia de a trăi ca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fii fideli lui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ne face să ne pierdem perspectiva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sensul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vieţii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noastre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creştine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Cât de important este să dezvoltăm obiceiul de 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aştepta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ce-a de-a Doua Venire, a vorbi despre ea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aştepta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cu încredere acel moment glorios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Acest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obicei ne schimbă perspectiva asupra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vieţii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noastre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4F4375"/>
                  </a:glow>
                </a:effectLst>
              </a:rPr>
              <a:t>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4F4375"/>
                </a:glow>
              </a:effectLst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34ED6D26-DDE4-4358-B7B6-EB4C8767AA0D}"/>
              </a:ext>
            </a:extLst>
          </p:cNvPr>
          <p:cNvGrpSpPr/>
          <p:nvPr/>
        </p:nvGrpSpPr>
        <p:grpSpPr>
          <a:xfrm>
            <a:off x="4571998" y="1488709"/>
            <a:ext cx="4423627" cy="5283022"/>
            <a:chOff x="4571998" y="1488709"/>
            <a:chExt cx="4423627" cy="528302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A4EE4941-3063-463A-9E85-C4D669433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83419" y="4014103"/>
              <a:ext cx="4412206" cy="2757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DB8268E5-DD22-4837-8DAD-999B319C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1998" y="1488709"/>
              <a:ext cx="4423627" cy="29804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14750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7B3A9C1-82B8-455F-AB14-FD956DAB441A}"/>
              </a:ext>
            </a:extLst>
          </p:cNvPr>
          <p:cNvSpPr/>
          <p:nvPr/>
        </p:nvSpPr>
        <p:spPr>
          <a:xfrm>
            <a:off x="1639019" y="327524"/>
            <a:ext cx="59090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000" dirty="0" smtClean="0">
                <a:latin typeface="Arial Black" panose="020B0A04020102020204" pitchFamily="34" charset="0"/>
              </a:rPr>
              <a:t>„Slava </a:t>
            </a:r>
            <a:r>
              <a:rPr lang="ro-RO" sz="2000" dirty="0">
                <a:latin typeface="Arial Black" panose="020B0A04020102020204" pitchFamily="34" charset="0"/>
              </a:rPr>
              <a:t>care îi </a:t>
            </a:r>
            <a:r>
              <a:rPr lang="ro-RO" sz="2000" dirty="0" smtClean="0">
                <a:latin typeface="Arial Black" panose="020B0A04020102020204" pitchFamily="34" charset="0"/>
              </a:rPr>
              <a:t>aşteaptă </a:t>
            </a:r>
            <a:r>
              <a:rPr lang="ro-RO" sz="2000" dirty="0">
                <a:latin typeface="Arial Black" panose="020B0A04020102020204" pitchFamily="34" charset="0"/>
              </a:rPr>
              <a:t>pe învingătorii </a:t>
            </a:r>
            <a:r>
              <a:rPr lang="ro-RO" sz="2000" dirty="0" smtClean="0">
                <a:latin typeface="Arial Black" panose="020B0A04020102020204" pitchFamily="34" charset="0"/>
              </a:rPr>
              <a:t>credincioşi depăşeşte </a:t>
            </a:r>
            <a:r>
              <a:rPr lang="ro-RO" sz="2000" dirty="0">
                <a:latin typeface="Arial Black" panose="020B0A04020102020204" pitchFamily="34" charset="0"/>
              </a:rPr>
              <a:t>orice descriere. Domnul îi va onora </a:t>
            </a:r>
            <a:r>
              <a:rPr lang="ro-RO" sz="2000" dirty="0" smtClean="0">
                <a:latin typeface="Arial Black" panose="020B0A04020102020204" pitchFamily="34" charset="0"/>
              </a:rPr>
              <a:t>şi </a:t>
            </a:r>
            <a:r>
              <a:rPr lang="ro-RO" sz="2000" dirty="0">
                <a:latin typeface="Arial Black" panose="020B0A04020102020204" pitchFamily="34" charset="0"/>
              </a:rPr>
              <a:t>glorifica. Vor </a:t>
            </a:r>
            <a:r>
              <a:rPr lang="ro-RO" sz="2000" dirty="0" smtClean="0">
                <a:latin typeface="Arial Black" panose="020B0A04020102020204" pitchFamily="34" charset="0"/>
              </a:rPr>
              <a:t>creşte </a:t>
            </a:r>
            <a:r>
              <a:rPr lang="ro-RO" sz="2000" dirty="0">
                <a:latin typeface="Arial Black" panose="020B0A04020102020204" pitchFamily="34" charset="0"/>
              </a:rPr>
              <a:t>precum cedrul </a:t>
            </a:r>
            <a:r>
              <a:rPr lang="ro-RO" sz="2000" dirty="0" smtClean="0">
                <a:latin typeface="Arial Black" panose="020B0A04020102020204" pitchFamily="34" charset="0"/>
              </a:rPr>
              <a:t>şi înţelegerea </a:t>
            </a:r>
            <a:r>
              <a:rPr lang="ro-RO" sz="2000" dirty="0">
                <a:latin typeface="Arial Black" panose="020B0A04020102020204" pitchFamily="34" charset="0"/>
              </a:rPr>
              <a:t>lor va merge crescând. Pe măsură ce avansează în etapele </a:t>
            </a:r>
            <a:r>
              <a:rPr lang="ro-RO" sz="2000" dirty="0" smtClean="0">
                <a:latin typeface="Arial Black" panose="020B0A04020102020204" pitchFamily="34" charset="0"/>
              </a:rPr>
              <a:t>cunoaşterii</a:t>
            </a:r>
            <a:r>
              <a:rPr lang="ro-RO" sz="2000" dirty="0">
                <a:latin typeface="Arial Black" panose="020B0A04020102020204" pitchFamily="34" charset="0"/>
              </a:rPr>
              <a:t>, </a:t>
            </a:r>
            <a:r>
              <a:rPr lang="ro-RO" sz="2000" dirty="0" smtClean="0">
                <a:latin typeface="Arial Black" panose="020B0A04020102020204" pitchFamily="34" charset="0"/>
              </a:rPr>
              <a:t>aşteptările </a:t>
            </a:r>
            <a:r>
              <a:rPr lang="ro-RO" sz="2000" dirty="0">
                <a:latin typeface="Arial Black" panose="020B0A04020102020204" pitchFamily="34" charset="0"/>
              </a:rPr>
              <a:t>lor vor fi sub realitate. </a:t>
            </a:r>
            <a:r>
              <a:rPr lang="ro-RO" sz="2000" dirty="0" smtClean="0">
                <a:latin typeface="Arial Black" panose="020B0A04020102020204" pitchFamily="34" charset="0"/>
              </a:rPr>
              <a:t>„Lucruri</a:t>
            </a:r>
            <a:r>
              <a:rPr lang="ro-RO" sz="2000" dirty="0" smtClean="0">
                <a:latin typeface="Arial Black" panose="020B0A04020102020204" pitchFamily="34" charset="0"/>
              </a:rPr>
              <a:t>, pe care ochiul nu le-a văzut, urechea nu le-a auzit, şi la inima omului nu s-au suit, aşa sunt lucrurile, pe care le-a pregătit Dumnezeu pentru cei ce-L iubesc”. 1 Corinteni 2:9. Lucrarea </a:t>
            </a:r>
            <a:r>
              <a:rPr lang="ro-RO" sz="2000" dirty="0">
                <a:latin typeface="Arial Black" panose="020B0A04020102020204" pitchFamily="34" charset="0"/>
              </a:rPr>
              <a:t>noastră de acum este să ne pregătim pentru acele locuri pe care Dumnezeu le </a:t>
            </a:r>
            <a:r>
              <a:rPr lang="ro-RO" sz="2000" dirty="0" smtClean="0">
                <a:latin typeface="Arial Black" panose="020B0A04020102020204" pitchFamily="34" charset="0"/>
              </a:rPr>
              <a:t>pregăteşte </a:t>
            </a:r>
            <a:r>
              <a:rPr lang="ro-RO" sz="2000" dirty="0">
                <a:latin typeface="Arial Black" panose="020B0A04020102020204" pitchFamily="34" charset="0"/>
              </a:rPr>
              <a:t>pentru cei care Îl iubesc </a:t>
            </a:r>
            <a:r>
              <a:rPr lang="ro-RO" sz="2000" dirty="0" smtClean="0">
                <a:latin typeface="Arial Black" panose="020B0A04020102020204" pitchFamily="34" charset="0"/>
              </a:rPr>
              <a:t>şi </a:t>
            </a:r>
            <a:r>
              <a:rPr lang="ro-RO" sz="2000" dirty="0">
                <a:latin typeface="Arial Black" panose="020B0A04020102020204" pitchFamily="34" charset="0"/>
              </a:rPr>
              <a:t>păzesc poruncile </a:t>
            </a:r>
            <a:r>
              <a:rPr lang="ro-RO" sz="2000" dirty="0" smtClean="0">
                <a:latin typeface="Arial Black" panose="020B0A04020102020204" pitchFamily="34" charset="0"/>
              </a:rPr>
              <a:t>Lui... Domnul </a:t>
            </a:r>
            <a:r>
              <a:rPr lang="ro-RO" sz="2000" dirty="0">
                <a:latin typeface="Arial Black" panose="020B0A04020102020204" pitchFamily="34" charset="0"/>
              </a:rPr>
              <a:t>Isus Hristos le va mări capacitatea </a:t>
            </a:r>
            <a:r>
              <a:rPr lang="ro-RO" sz="2000" dirty="0" smtClean="0">
                <a:latin typeface="Arial Black" panose="020B0A04020102020204" pitchFamily="34" charset="0"/>
              </a:rPr>
              <a:t>minţii şi </a:t>
            </a:r>
            <a:r>
              <a:rPr lang="ro-RO" sz="2000" dirty="0">
                <a:latin typeface="Arial Black" panose="020B0A04020102020204" pitchFamily="34" charset="0"/>
              </a:rPr>
              <a:t>inimii pentru a putea primi Duhul Sfânt</a:t>
            </a:r>
            <a:r>
              <a:rPr lang="ro-RO" sz="2000" dirty="0" smtClean="0">
                <a:latin typeface="Arial Black" panose="020B0A04020102020204" pitchFamily="34" charset="0"/>
              </a:rPr>
              <a:t>.”</a:t>
            </a:r>
            <a:endParaRPr lang="ro-RO" sz="20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199D055-1AE9-4AB9-A725-29DEC4366B0A}"/>
              </a:ext>
            </a:extLst>
          </p:cNvPr>
          <p:cNvSpPr txBox="1"/>
          <p:nvPr/>
        </p:nvSpPr>
        <p:spPr>
          <a:xfrm rot="16200000">
            <a:off x="-372701" y="4162708"/>
            <a:ext cx="341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(Înalţă-ţi </a:t>
            </a:r>
            <a:r>
              <a:rPr lang="ro-RO" b="1" dirty="0"/>
              <a:t>privirea, </a:t>
            </a:r>
            <a:r>
              <a:rPr lang="ro-RO" b="1" dirty="0" smtClean="0"/>
              <a:t>17 mai)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55168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B7F04D5-A408-4913-87C0-9D453C144807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50" dirty="0" smtClean="0">
                <a:ln w="12700" cmpd="sng">
                  <a:solidFill>
                    <a:srgbClr val="D1CCE2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rgbClr val="D1CCE2">
                      <a:alpha val="30000"/>
                    </a:srgbClr>
                  </a:glow>
                </a:effectLst>
              </a:rPr>
              <a:t>FOLOSEŞTE ÎNŢELEPT TIMPUL</a:t>
            </a:r>
            <a:endParaRPr lang="ro-RO" sz="4400" b="1" spc="50" dirty="0">
              <a:ln w="12700" cmpd="sng">
                <a:solidFill>
                  <a:srgbClr val="D1CCE2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rgbClr val="D1CCE2">
                    <a:alpha val="30000"/>
                  </a:srgb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1772EC5-416E-49DF-B862-7BD29A4C9CBA}"/>
              </a:ext>
            </a:extLst>
          </p:cNvPr>
          <p:cNvSpPr/>
          <p:nvPr/>
        </p:nvSpPr>
        <p:spPr>
          <a:xfrm>
            <a:off x="349214" y="724943"/>
            <a:ext cx="8445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A8AECC"/>
                </a:solidFill>
                <a:latin typeface="Comic Sans MS" panose="030F0702030302020204" pitchFamily="66" charset="0"/>
              </a:rPr>
              <a:t>„Răscumpăraţi </a:t>
            </a:r>
            <a:r>
              <a:rPr lang="ro-RO" b="1" dirty="0" smtClean="0">
                <a:solidFill>
                  <a:srgbClr val="A8AECC"/>
                </a:solidFill>
                <a:latin typeface="Comic Sans MS" panose="030F0702030302020204" pitchFamily="66" charset="0"/>
              </a:rPr>
              <a:t>vremea, căci zilele sunt rele.” </a:t>
            </a:r>
            <a:r>
              <a:rPr lang="ro-RO" sz="1600" b="1" dirty="0" smtClean="0">
                <a:solidFill>
                  <a:srgbClr val="A8AECC"/>
                </a:solidFill>
                <a:latin typeface="Comic Sans MS" panose="030F0702030302020204" pitchFamily="66" charset="0"/>
              </a:rPr>
              <a:t>(Efeseni 5:16)</a:t>
            </a:r>
            <a:endParaRPr lang="ro-RO" sz="1600" b="1" dirty="0">
              <a:solidFill>
                <a:srgbClr val="A8AE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77E71DF-9526-4E60-A505-C4B62D9A384C}"/>
              </a:ext>
            </a:extLst>
          </p:cNvPr>
          <p:cNvSpPr txBox="1"/>
          <p:nvPr/>
        </p:nvSpPr>
        <p:spPr>
          <a:xfrm>
            <a:off x="3446407" y="1494384"/>
            <a:ext cx="53483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Timpul este un bun efemer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 pentru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fiinţa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(Psalmii 90:10). Timpul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trece indiferent dacă facem bine sau rău, dacă dormim sau veghem.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aceea este important să dezvoltăm obiceiuri bune care să 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permită să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profităm corespunzător de această resursă limitată. Isprăvnicia noastră implică o administrare corectă a timpului. Este un timp pentru toate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(Eclesiastul 3:1), 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se va cere socoteală de administrarea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87334CC-9782-43DD-A59C-B34DC82C1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215" y="1147313"/>
            <a:ext cx="2956062" cy="13246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72F1933-8221-4D0C-B25F-C194689BDA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4309" y="4919008"/>
            <a:ext cx="2067484" cy="155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2DBEFFD-ED06-405B-9862-C4B4BE838881}"/>
              </a:ext>
            </a:extLst>
          </p:cNvPr>
          <p:cNvSpPr/>
          <p:nvPr/>
        </p:nvSpPr>
        <p:spPr>
          <a:xfrm>
            <a:off x="3446407" y="4919008"/>
            <a:ext cx="3267902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Aceasta să fie rugăciunea noastră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zilnică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„Învaţă-ne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ne numărăm bine zilele, ca să căpătăm o inimă înţeleaptă!”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(Psalmii 90:12).</a:t>
            </a:r>
            <a:endParaRPr lang="ro-R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3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71D1908-C021-4A97-A047-10F8676867B3}"/>
              </a:ext>
            </a:extLst>
          </p:cNvPr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800" b="1" smtClean="0">
                <a:ln w="900" cmpd="sng">
                  <a:solidFill>
                    <a:srgbClr val="405931">
                      <a:alpha val="55000"/>
                    </a:srgbClr>
                  </a:solidFill>
                  <a:prstDash val="solid"/>
                </a:ln>
                <a:solidFill>
                  <a:srgbClr val="FFFF66"/>
                </a:solidFill>
                <a:effectLst>
                  <a:innerShdw blurRad="101600" dist="101600" dir="5400000">
                    <a:srgbClr val="405931">
                      <a:alpha val="74000"/>
                    </a:srgbClr>
                  </a:innerShdw>
                </a:effectLst>
              </a:rPr>
              <a:t>TRĂIEŞTE </a:t>
            </a:r>
            <a:r>
              <a:rPr lang="ro-RO" sz="4800" b="1" smtClean="0">
                <a:ln w="900" cmpd="sng">
                  <a:solidFill>
                    <a:srgbClr val="405931">
                      <a:alpha val="55000"/>
                    </a:srgbClr>
                  </a:solidFill>
                  <a:prstDash val="solid"/>
                </a:ln>
                <a:solidFill>
                  <a:srgbClr val="FFFF66"/>
                </a:solidFill>
                <a:effectLst>
                  <a:innerShdw blurRad="101600" dist="101600" dir="5400000">
                    <a:srgbClr val="405931">
                      <a:alpha val="74000"/>
                    </a:srgbClr>
                  </a:innerShdw>
                </a:effectLst>
              </a:rPr>
              <a:t>SĂNĂTOS</a:t>
            </a:r>
            <a:endParaRPr lang="ro-RO" sz="4800" b="1">
              <a:ln w="900" cmpd="sng">
                <a:solidFill>
                  <a:srgbClr val="405931">
                    <a:alpha val="55000"/>
                  </a:srgbClr>
                </a:solidFill>
                <a:prstDash val="solid"/>
              </a:ln>
              <a:solidFill>
                <a:srgbClr val="FFFF66"/>
              </a:solidFill>
              <a:effectLst>
                <a:innerShdw blurRad="101600" dist="101600" dir="5400000">
                  <a:srgbClr val="405931">
                    <a:alpha val="74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FF1D07C-68F9-4384-8BD0-71D7ADB8521A}"/>
              </a:ext>
            </a:extLst>
          </p:cNvPr>
          <p:cNvSpPr/>
          <p:nvPr/>
        </p:nvSpPr>
        <p:spPr>
          <a:xfrm>
            <a:off x="711678" y="769441"/>
            <a:ext cx="8001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05931"/>
                </a:solidFill>
                <a:latin typeface="Comic Sans MS" panose="030F0702030302020204" pitchFamily="66" charset="0"/>
              </a:rPr>
              <a:t>„Dumnezeul </a:t>
            </a:r>
            <a:r>
              <a:rPr lang="ro-RO" b="1" dirty="0" smtClean="0">
                <a:solidFill>
                  <a:srgbClr val="405931"/>
                </a:solidFill>
                <a:latin typeface="Comic Sans MS" panose="030F0702030302020204" pitchFamily="66" charset="0"/>
              </a:rPr>
              <a:t>păcii să vă sfinţească El însuşi pe deplin; şi: duhul vostru, sufletul vostru şi trupul vostru, să fie păzite întregi, fără prihană la venirea Domnului nostru Isus Hristos.” </a:t>
            </a:r>
            <a:r>
              <a:rPr lang="ro-RO" sz="1600" b="1" dirty="0" smtClean="0">
                <a:solidFill>
                  <a:srgbClr val="405931"/>
                </a:solidFill>
                <a:latin typeface="Comic Sans MS" panose="030F0702030302020204" pitchFamily="66" charset="0"/>
              </a:rPr>
              <a:t>(1 Tesaloniceni 5:23)</a:t>
            </a:r>
            <a:endParaRPr lang="ro-RO" sz="1600" b="1" dirty="0">
              <a:solidFill>
                <a:srgbClr val="40593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E7F9065-932B-4BC2-9F54-C1E40ADCEA65}"/>
              </a:ext>
            </a:extLst>
          </p:cNvPr>
          <p:cNvSpPr txBox="1"/>
          <p:nvPr/>
        </p:nvSpPr>
        <p:spPr>
          <a:xfrm>
            <a:off x="319177" y="1805478"/>
            <a:ext cx="436496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Când a fost creat, omul era </a:t>
            </a:r>
            <a:r>
              <a:rPr lang="ro-RO" sz="2000" b="1" dirty="0" smtClean="0"/>
              <a:t>desăvârşit </a:t>
            </a:r>
            <a:r>
              <a:rPr lang="ro-RO" sz="2000" b="1" dirty="0"/>
              <a:t>din punct de vedere mintal, fizic </a:t>
            </a:r>
            <a:r>
              <a:rPr lang="ro-RO" sz="2000" b="1" dirty="0" smtClean="0"/>
              <a:t>şi </a:t>
            </a:r>
            <a:r>
              <a:rPr lang="ro-RO" sz="2000" b="1" dirty="0"/>
              <a:t>spiritual. Biblia ne </a:t>
            </a:r>
            <a:r>
              <a:rPr lang="ro-RO" sz="2000" b="1" dirty="0" smtClean="0"/>
              <a:t>făgăduieşte </a:t>
            </a:r>
            <a:r>
              <a:rPr lang="ro-RO" sz="2000" b="1" dirty="0"/>
              <a:t>că Dumnezeu va restaura această stare de </a:t>
            </a:r>
            <a:r>
              <a:rPr lang="ro-RO" sz="2000" b="1" dirty="0" smtClean="0"/>
              <a:t>sănătate </a:t>
            </a:r>
            <a:r>
              <a:rPr lang="ro-RO" sz="2000" b="1" dirty="0"/>
              <a:t>deplină </a:t>
            </a:r>
            <a:r>
              <a:rPr lang="ro-RO" sz="2000" b="1" dirty="0" smtClean="0"/>
              <a:t>(Apocalipsa 22:2).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Până </a:t>
            </a:r>
            <a:r>
              <a:rPr lang="ro-RO" sz="2000" b="1" dirty="0"/>
              <a:t>la aceasta, Dumnezeu </a:t>
            </a:r>
            <a:r>
              <a:rPr lang="ro-RO" sz="2000" b="1" dirty="0" smtClean="0"/>
              <a:t>doreşte </a:t>
            </a:r>
            <a:r>
              <a:rPr lang="ro-RO" sz="2000" b="1" dirty="0"/>
              <a:t>să ne pregătim dezvoltând obiceiuri care contribuie la sănătatea noastră.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684E19D5-C673-48E8-9C00-CA0880DEB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7095390"/>
              </p:ext>
            </p:extLst>
          </p:nvPr>
        </p:nvGraphicFramePr>
        <p:xfrm>
          <a:off x="284670" y="4813756"/>
          <a:ext cx="882482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BB7890A-FBEA-4D74-8741-7F83BA1326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4901" y="1805478"/>
            <a:ext cx="2198571" cy="2939266"/>
          </a:xfrm>
          <a:prstGeom prst="snip2DiagRect">
            <a:avLst>
              <a:gd name="adj1" fmla="val 1451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330707D-2639-4AA5-B481-08BB5FBE89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85610" y="1805478"/>
            <a:ext cx="1959511" cy="2939266"/>
          </a:xfrm>
          <a:prstGeom prst="snip2DiagRect">
            <a:avLst>
              <a:gd name="adj1" fmla="val 1849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938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3F1880-A800-4F8E-A148-1128A7118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1E3F1880-A800-4F8E-A148-1128A7118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1E3F1880-A800-4F8E-A148-1128A7118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1E3F1880-A800-4F8E-A148-1128A7118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82164E-5374-440D-807D-38007D78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3C82164E-5374-440D-807D-38007D78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3C82164E-5374-440D-807D-38007D78E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3C82164E-5374-440D-807D-38007D78E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7FFEC9-FA1D-49F0-91E0-BB44B6ED1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F97FFEC9-FA1D-49F0-91E0-BB44B6ED1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F97FFEC9-FA1D-49F0-91E0-BB44B6ED1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F97FFEC9-FA1D-49F0-91E0-BB44B6ED1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4D113F-6AA9-4007-BF37-8958AD1B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8E4D113F-6AA9-4007-BF37-8958AD1B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graphicEl>
                                              <a:dgm id="{8E4D113F-6AA9-4007-BF37-8958AD1B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8E4D113F-6AA9-4007-BF37-8958AD1B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FB57DE-D8AC-4CC6-9E51-ABC0BF4F6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graphicEl>
                                              <a:dgm id="{7BFB57DE-D8AC-4CC6-9E51-ABC0BF4F6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7BFB57DE-D8AC-4CC6-9E51-ABC0BF4F6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7BFB57DE-D8AC-4CC6-9E51-ABC0BF4F6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4C8A8B-3F7F-49EA-8A40-AC23C8D3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6F4C8A8B-3F7F-49EA-8A40-AC23C8D3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6F4C8A8B-3F7F-49EA-8A40-AC23C8D3A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6F4C8A8B-3F7F-49EA-8A40-AC23C8D3A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B5B3FA-42F9-415B-AAC0-5CE9C638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A1B5B3FA-42F9-415B-AAC0-5CE9C638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graphicEl>
                                              <a:dgm id="{A1B5B3FA-42F9-415B-AAC0-5CE9C638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graphicEl>
                                              <a:dgm id="{A1B5B3FA-42F9-415B-AAC0-5CE9C6388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B345D6-660E-4FE5-99D8-1B3694B11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graphicEl>
                                              <a:dgm id="{8BB345D6-660E-4FE5-99D8-1B3694B11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graphicEl>
                                              <a:dgm id="{8BB345D6-660E-4FE5-99D8-1B3694B11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8BB345D6-660E-4FE5-99D8-1B3694B11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C0A561-3609-4B3D-BF95-D81A83C0C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18C0A561-3609-4B3D-BF95-D81A83C0C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graphicEl>
                                              <a:dgm id="{18C0A561-3609-4B3D-BF95-D81A83C0C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graphicEl>
                                              <a:dgm id="{18C0A561-3609-4B3D-BF95-D81A83C0CD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1C29A7-1D08-4ED5-BB25-8D4FDC65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graphicEl>
                                              <a:dgm id="{1B1C29A7-1D08-4ED5-BB25-8D4FDC65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graphicEl>
                                              <a:dgm id="{1B1C29A7-1D08-4ED5-BB25-8D4FDC652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graphicEl>
                                              <a:dgm id="{1B1C29A7-1D08-4ED5-BB25-8D4FDC652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AFC809-A2B0-4C83-AD7B-89F6DF039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graphicEl>
                                              <a:dgm id="{8FAFC809-A2B0-4C83-AD7B-89F6DF039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graphicEl>
                                              <a:dgm id="{8FAFC809-A2B0-4C83-AD7B-89F6DF039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graphicEl>
                                              <a:dgm id="{8FAFC809-A2B0-4C83-AD7B-89F6DF039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402EF5-D2E3-4045-82DC-EBBC3783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graphicEl>
                                              <a:dgm id="{72402EF5-D2E3-4045-82DC-EBBC3783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graphicEl>
                                              <a:dgm id="{72402EF5-D2E3-4045-82DC-EBBC3783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graphicEl>
                                              <a:dgm id="{72402EF5-D2E3-4045-82DC-EBBC37830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D47258-A26E-4312-A367-208780389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graphicEl>
                                              <a:dgm id="{82D47258-A26E-4312-A367-208780389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graphicEl>
                                              <a:dgm id="{82D47258-A26E-4312-A367-208780389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graphicEl>
                                              <a:dgm id="{82D47258-A26E-4312-A367-208780389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5BBC04-FC12-4D87-8CEE-D9C9A2162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graphicEl>
                                              <a:dgm id="{005BBC04-FC12-4D87-8CEE-D9C9A2162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graphicEl>
                                              <a:dgm id="{005BBC04-FC12-4D87-8CEE-D9C9A2162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graphicEl>
                                              <a:dgm id="{005BBC04-FC12-4D87-8CEE-D9C9A2162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35EC96-631A-40CF-8797-AACA912B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graphicEl>
                                              <a:dgm id="{0735EC96-631A-40CF-8797-AACA912B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graphicEl>
                                              <a:dgm id="{0735EC96-631A-40CF-8797-AACA912B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>
                                            <p:graphicEl>
                                              <a:dgm id="{0735EC96-631A-40CF-8797-AACA912BC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Graphic spid="10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F2A424D-DEF5-4F5C-8885-ECCF5B6F29C1}"/>
              </a:ext>
            </a:extLst>
          </p:cNvPr>
          <p:cNvSpPr/>
          <p:nvPr/>
        </p:nvSpPr>
        <p:spPr>
          <a:xfrm>
            <a:off x="0" y="0"/>
            <a:ext cx="629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FII </a:t>
            </a:r>
            <a:r>
              <a:rPr lang="ro-RO" sz="4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DISCIPLINAT</a:t>
            </a:r>
            <a:endParaRPr lang="ro-RO" sz="4400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2C26643-B3EC-4368-9740-FB92FA9ECC6E}"/>
              </a:ext>
            </a:extLst>
          </p:cNvPr>
          <p:cNvSpPr/>
          <p:nvPr/>
        </p:nvSpPr>
        <p:spPr>
          <a:xfrm>
            <a:off x="0" y="647525"/>
            <a:ext cx="62972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05C5E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405C5E"/>
                </a:solidFill>
                <a:latin typeface="Comic Sans MS" panose="030F0702030302020204" pitchFamily="66" charset="0"/>
              </a:rPr>
              <a:t>Dumnezeu nu ne-a dat un duh de frică, ci de putere, de dragoste şi de chibzuinţă. (</a:t>
            </a:r>
            <a:r>
              <a:rPr lang="ro-RO" b="1" dirty="0" err="1">
                <a:solidFill>
                  <a:srgbClr val="405C5E"/>
                </a:solidFill>
                <a:latin typeface="Comic Sans MS" panose="030F0702030302020204" pitchFamily="66" charset="0"/>
              </a:rPr>
              <a:t>n.t</a:t>
            </a:r>
            <a:r>
              <a:rPr lang="ro-RO" b="1" dirty="0">
                <a:solidFill>
                  <a:srgbClr val="405C5E"/>
                </a:solidFill>
                <a:latin typeface="Comic Sans MS" panose="030F0702030302020204" pitchFamily="66" charset="0"/>
              </a:rPr>
              <a:t>. Stăpânire de sine în traducerea engleză </a:t>
            </a:r>
            <a:r>
              <a:rPr lang="ro-RO" b="1" dirty="0" smtClean="0">
                <a:solidFill>
                  <a:srgbClr val="405C5E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>
                <a:solidFill>
                  <a:srgbClr val="405C5E"/>
                </a:solidFill>
                <a:latin typeface="Comic Sans MS" panose="030F0702030302020204" pitchFamily="66" charset="0"/>
              </a:rPr>
              <a:t>spaniolă</a:t>
            </a:r>
            <a:r>
              <a:rPr lang="ro-RO" b="1" dirty="0" smtClean="0">
                <a:solidFill>
                  <a:srgbClr val="405C5E"/>
                </a:solidFill>
                <a:latin typeface="Comic Sans MS" panose="030F0702030302020204" pitchFamily="66" charset="0"/>
              </a:rPr>
              <a:t>)”</a:t>
            </a:r>
          </a:p>
          <a:p>
            <a:pPr algn="r"/>
            <a:r>
              <a:rPr lang="ro-RO" sz="1600" b="1" dirty="0" smtClean="0">
                <a:solidFill>
                  <a:srgbClr val="405C5E"/>
                </a:solidFill>
                <a:latin typeface="Comic Sans MS" panose="030F0702030302020204" pitchFamily="66" charset="0"/>
              </a:rPr>
              <a:t>(2 Timotei 1:7)</a:t>
            </a:r>
            <a:endParaRPr lang="ro-RO" sz="1600" b="1" dirty="0">
              <a:solidFill>
                <a:srgbClr val="405C5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70EAC75-0536-43D0-969E-DF1130C9E1BA}"/>
              </a:ext>
            </a:extLst>
          </p:cNvPr>
          <p:cNvSpPr txBox="1"/>
          <p:nvPr/>
        </p:nvSpPr>
        <p:spPr>
          <a:xfrm>
            <a:off x="4580623" y="3088258"/>
            <a:ext cx="448573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Folosind imaginea unui atlet sau a unui luptător, Pavel ne invită să dezvoltăm obiceiul </a:t>
            </a:r>
            <a:r>
              <a:rPr lang="ro-RO" sz="2000" b="1"/>
              <a:t>autodisciplinei </a:t>
            </a:r>
            <a:r>
              <a:rPr lang="ro-RO" sz="2000" b="1" smtClean="0"/>
              <a:t>(</a:t>
            </a:r>
            <a:r>
              <a:rPr lang="ro-RO" sz="2000" b="1" smtClean="0"/>
              <a:t>1 </a:t>
            </a:r>
            <a:r>
              <a:rPr lang="ro-RO" sz="2000" b="1" smtClean="0"/>
              <a:t>Corinteni</a:t>
            </a:r>
            <a:r>
              <a:rPr lang="ro-RO" sz="2000" b="1" smtClean="0"/>
              <a:t> </a:t>
            </a:r>
            <a:r>
              <a:rPr lang="ro-RO" sz="2000" b="1" smtClean="0"/>
              <a:t>9:24-27).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Biblia conţine </a:t>
            </a:r>
            <a:r>
              <a:rPr lang="ro-RO" sz="2000" b="1"/>
              <a:t>exemple clare ale rezultatului atât pentru cel disciplinat cât </a:t>
            </a:r>
            <a:r>
              <a:rPr lang="ro-RO" sz="2000" b="1" smtClean="0"/>
              <a:t>şi </a:t>
            </a:r>
            <a:r>
              <a:rPr lang="ro-RO" sz="2000" b="1"/>
              <a:t>pentru cel nedisciplinat.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Prin puterea lui Dumnezeu </a:t>
            </a:r>
            <a:r>
              <a:rPr lang="ro-RO" sz="2000" b="1" smtClean="0"/>
              <a:t>şi </a:t>
            </a:r>
            <a:r>
              <a:rPr lang="ro-RO" sz="2000" b="1"/>
              <a:t>efortul nostru constant, trebuie să </a:t>
            </a:r>
            <a:r>
              <a:rPr lang="ro-RO" sz="2000" b="1" smtClean="0"/>
              <a:t>avem stăpânire </a:t>
            </a:r>
            <a:r>
              <a:rPr lang="ro-RO" sz="2000" b="1"/>
              <a:t>de sine pentru a putea ajunge ispravnici ai </a:t>
            </a:r>
            <a:r>
              <a:rPr lang="ro-RO" sz="2000" b="1"/>
              <a:t>Domnului </a:t>
            </a:r>
            <a:r>
              <a:rPr lang="ro-RO" sz="2000" b="1" smtClean="0"/>
              <a:t>nostru</a:t>
            </a:r>
            <a:r>
              <a:rPr lang="ro-RO" sz="2000" b="1" smtClean="0"/>
              <a:t>.</a:t>
            </a:r>
            <a:endParaRPr lang="ro-RO" sz="2000" b="1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DD3CCFAC-B53D-4323-A345-E6DD96C66627}"/>
              </a:ext>
            </a:extLst>
          </p:cNvPr>
          <p:cNvGrpSpPr/>
          <p:nvPr/>
        </p:nvGrpSpPr>
        <p:grpSpPr>
          <a:xfrm>
            <a:off x="1000664" y="2798740"/>
            <a:ext cx="3137358" cy="1727665"/>
            <a:chOff x="1000664" y="2798740"/>
            <a:chExt cx="3137358" cy="1727665"/>
          </a:xfrm>
        </p:grpSpPr>
        <p:sp>
          <p:nvSpPr>
            <p:cNvPr id="11" name="Círculo: vacío 10">
              <a:extLst>
                <a:ext uri="{FF2B5EF4-FFF2-40B4-BE49-F238E27FC236}">
                  <a16:creationId xmlns:a16="http://schemas.microsoft.com/office/drawing/2014/main" xmlns="" id="{8629D062-90FD-48B2-93A4-A6E1968F5784}"/>
                </a:ext>
              </a:extLst>
            </p:cNvPr>
            <p:cNvSpPr/>
            <p:nvPr/>
          </p:nvSpPr>
          <p:spPr>
            <a:xfrm>
              <a:off x="1000664" y="3780007"/>
              <a:ext cx="1848607" cy="507728"/>
            </a:xfrm>
            <a:prstGeom prst="donut">
              <a:avLst>
                <a:gd name="adj" fmla="val 110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3266964"/>
                <a:satOff val="-13592"/>
                <a:lumOff val="3203"/>
                <a:alphaOff val="0"/>
              </a:schemeClr>
            </a:lnRef>
            <a:fillRef idx="3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2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61ABF313-CDA6-460B-BBE2-9A99BDF63F71}"/>
                </a:ext>
              </a:extLst>
            </p:cNvPr>
            <p:cNvSpPr/>
            <p:nvPr/>
          </p:nvSpPr>
          <p:spPr>
            <a:xfrm>
              <a:off x="2518056" y="2798740"/>
              <a:ext cx="1619966" cy="1727665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 l="965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3620177"/>
                <a:satOff val="-17662"/>
                <a:lumOff val="25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E71B917D-DB4D-4C2F-B316-6629C47FDC28}"/>
                </a:ext>
              </a:extLst>
            </p:cNvPr>
            <p:cNvSpPr/>
            <p:nvPr/>
          </p:nvSpPr>
          <p:spPr>
            <a:xfrm>
              <a:off x="1112568" y="3835873"/>
              <a:ext cx="1522543" cy="395998"/>
            </a:xfrm>
            <a:custGeom>
              <a:avLst/>
              <a:gdLst>
                <a:gd name="connsiteX0" fmla="*/ 0 w 763659"/>
                <a:gd name="connsiteY0" fmla="*/ 197999 h 395998"/>
                <a:gd name="connsiteX1" fmla="*/ 381830 w 763659"/>
                <a:gd name="connsiteY1" fmla="*/ 0 h 395998"/>
                <a:gd name="connsiteX2" fmla="*/ 763660 w 763659"/>
                <a:gd name="connsiteY2" fmla="*/ 197999 h 395998"/>
                <a:gd name="connsiteX3" fmla="*/ 381830 w 763659"/>
                <a:gd name="connsiteY3" fmla="*/ 395998 h 395998"/>
                <a:gd name="connsiteX4" fmla="*/ 0 w 763659"/>
                <a:gd name="connsiteY4" fmla="*/ 197999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659" h="395998">
                  <a:moveTo>
                    <a:pt x="0" y="197999"/>
                  </a:moveTo>
                  <a:cubicBezTo>
                    <a:pt x="0" y="88647"/>
                    <a:pt x="170951" y="0"/>
                    <a:pt x="381830" y="0"/>
                  </a:cubicBezTo>
                  <a:cubicBezTo>
                    <a:pt x="592709" y="0"/>
                    <a:pt x="763660" y="88647"/>
                    <a:pt x="763660" y="197999"/>
                  </a:cubicBezTo>
                  <a:cubicBezTo>
                    <a:pt x="763660" y="307351"/>
                    <a:pt x="592709" y="395998"/>
                    <a:pt x="381830" y="395998"/>
                  </a:cubicBezTo>
                  <a:cubicBezTo>
                    <a:pt x="170951" y="395998"/>
                    <a:pt x="0" y="307351"/>
                    <a:pt x="0" y="197999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3620642"/>
                <a:satOff val="-17082"/>
                <a:lumOff val="-617"/>
                <a:alphaOff val="0"/>
              </a:schemeClr>
            </a:lnRef>
            <a:fillRef idx="1">
              <a:schemeClr val="accent4">
                <a:tint val="40000"/>
                <a:alpha val="90000"/>
                <a:hueOff val="3620642"/>
                <a:satOff val="-17082"/>
                <a:lumOff val="-617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3620642"/>
                <a:satOff val="-17082"/>
                <a:lumOff val="-6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835" tIns="57993" rIns="111835" bIns="579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SOLOMON</a:t>
              </a:r>
              <a:endParaRPr lang="ro-RO" sz="2000" b="1" kern="120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9358826D-F74D-4D54-B04A-8F0B8B33D591}"/>
              </a:ext>
            </a:extLst>
          </p:cNvPr>
          <p:cNvGrpSpPr/>
          <p:nvPr/>
        </p:nvGrpSpPr>
        <p:grpSpPr>
          <a:xfrm>
            <a:off x="182094" y="4519452"/>
            <a:ext cx="3527264" cy="1312726"/>
            <a:chOff x="182094" y="4519452"/>
            <a:chExt cx="3527264" cy="1312726"/>
          </a:xfrm>
        </p:grpSpPr>
        <p:sp>
          <p:nvSpPr>
            <p:cNvPr id="15" name="Círculo: vacío 14">
              <a:extLst>
                <a:ext uri="{FF2B5EF4-FFF2-40B4-BE49-F238E27FC236}">
                  <a16:creationId xmlns:a16="http://schemas.microsoft.com/office/drawing/2014/main" xmlns="" id="{2C7D057C-E8EC-4BFA-9843-7CED7C3EFB32}"/>
                </a:ext>
              </a:extLst>
            </p:cNvPr>
            <p:cNvSpPr/>
            <p:nvPr/>
          </p:nvSpPr>
          <p:spPr>
            <a:xfrm>
              <a:off x="1860750" y="4769997"/>
              <a:ext cx="1848608" cy="507728"/>
            </a:xfrm>
            <a:prstGeom prst="donut">
              <a:avLst>
                <a:gd name="adj" fmla="val 110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6533927"/>
                <a:satOff val="-27185"/>
                <a:lumOff val="6405"/>
                <a:alphaOff val="0"/>
              </a:schemeClr>
            </a:lnRef>
            <a:fillRef idx="3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2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A3D140D0-14B2-4765-A14C-C936B8EBD8A6}"/>
                </a:ext>
              </a:extLst>
            </p:cNvPr>
            <p:cNvSpPr/>
            <p:nvPr/>
          </p:nvSpPr>
          <p:spPr>
            <a:xfrm>
              <a:off x="182094" y="4519452"/>
              <a:ext cx="2028846" cy="1312726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7240354"/>
                <a:satOff val="-35324"/>
                <a:lumOff val="504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7942CDA3-4C45-47E4-A98D-C9186E39A932}"/>
                </a:ext>
              </a:extLst>
            </p:cNvPr>
            <p:cNvSpPr/>
            <p:nvPr/>
          </p:nvSpPr>
          <p:spPr>
            <a:xfrm>
              <a:off x="2076172" y="4825862"/>
              <a:ext cx="1522543" cy="395998"/>
            </a:xfrm>
            <a:custGeom>
              <a:avLst/>
              <a:gdLst>
                <a:gd name="connsiteX0" fmla="*/ 0 w 763659"/>
                <a:gd name="connsiteY0" fmla="*/ 197999 h 395998"/>
                <a:gd name="connsiteX1" fmla="*/ 381830 w 763659"/>
                <a:gd name="connsiteY1" fmla="*/ 0 h 395998"/>
                <a:gd name="connsiteX2" fmla="*/ 763660 w 763659"/>
                <a:gd name="connsiteY2" fmla="*/ 197999 h 395998"/>
                <a:gd name="connsiteX3" fmla="*/ 381830 w 763659"/>
                <a:gd name="connsiteY3" fmla="*/ 395998 h 395998"/>
                <a:gd name="connsiteX4" fmla="*/ 0 w 763659"/>
                <a:gd name="connsiteY4" fmla="*/ 197999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659" h="395998">
                  <a:moveTo>
                    <a:pt x="0" y="197999"/>
                  </a:moveTo>
                  <a:cubicBezTo>
                    <a:pt x="0" y="88647"/>
                    <a:pt x="170951" y="0"/>
                    <a:pt x="381830" y="0"/>
                  </a:cubicBezTo>
                  <a:cubicBezTo>
                    <a:pt x="592709" y="0"/>
                    <a:pt x="763660" y="88647"/>
                    <a:pt x="763660" y="197999"/>
                  </a:cubicBezTo>
                  <a:cubicBezTo>
                    <a:pt x="763660" y="307351"/>
                    <a:pt x="592709" y="395998"/>
                    <a:pt x="381830" y="395998"/>
                  </a:cubicBezTo>
                  <a:cubicBezTo>
                    <a:pt x="170951" y="395998"/>
                    <a:pt x="0" y="307351"/>
                    <a:pt x="0" y="197999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7241284"/>
                <a:satOff val="-34163"/>
                <a:lumOff val="-1234"/>
                <a:alphaOff val="0"/>
              </a:schemeClr>
            </a:lnRef>
            <a:fillRef idx="1">
              <a:schemeClr val="accent4">
                <a:tint val="40000"/>
                <a:alpha val="90000"/>
                <a:hueOff val="7241284"/>
                <a:satOff val="-34163"/>
                <a:lumOff val="-123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7241284"/>
                <a:satOff val="-34163"/>
                <a:lumOff val="-123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835" tIns="57993" rIns="111835" bIns="579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DANIEL</a:t>
              </a:r>
              <a:endParaRPr lang="ro-RO" sz="2000" b="1" kern="12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AAEBB7DA-C827-439E-BF58-E38051070CB4}"/>
              </a:ext>
            </a:extLst>
          </p:cNvPr>
          <p:cNvGrpSpPr/>
          <p:nvPr/>
        </p:nvGrpSpPr>
        <p:grpSpPr>
          <a:xfrm>
            <a:off x="802257" y="5476032"/>
            <a:ext cx="3602342" cy="1312725"/>
            <a:chOff x="802257" y="5476032"/>
            <a:chExt cx="3602342" cy="1312725"/>
          </a:xfrm>
        </p:grpSpPr>
        <p:sp>
          <p:nvSpPr>
            <p:cNvPr id="19" name="Círculo: vacío 18">
              <a:extLst>
                <a:ext uri="{FF2B5EF4-FFF2-40B4-BE49-F238E27FC236}">
                  <a16:creationId xmlns:a16="http://schemas.microsoft.com/office/drawing/2014/main" xmlns="" id="{EC1FD812-D076-482E-86BD-B6BD13436B1D}"/>
                </a:ext>
              </a:extLst>
            </p:cNvPr>
            <p:cNvSpPr/>
            <p:nvPr/>
          </p:nvSpPr>
          <p:spPr>
            <a:xfrm>
              <a:off x="802257" y="6139547"/>
              <a:ext cx="1848608" cy="507728"/>
            </a:xfrm>
            <a:prstGeom prst="donut">
              <a:avLst>
                <a:gd name="adj" fmla="val 110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3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52BB77BC-37C7-4480-8185-DBE369314031}"/>
                </a:ext>
              </a:extLst>
            </p:cNvPr>
            <p:cNvSpPr/>
            <p:nvPr/>
          </p:nvSpPr>
          <p:spPr>
            <a:xfrm>
              <a:off x="2375755" y="5476032"/>
              <a:ext cx="2028844" cy="1312725"/>
            </a:xfrm>
            <a:prstGeom prst="rect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10860531"/>
                <a:satOff val="-52986"/>
                <a:lumOff val="756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0130AA15-48B2-4CF8-8DAE-CFCCFCF32E1E}"/>
                </a:ext>
              </a:extLst>
            </p:cNvPr>
            <p:cNvSpPr/>
            <p:nvPr/>
          </p:nvSpPr>
          <p:spPr>
            <a:xfrm>
              <a:off x="914162" y="6195412"/>
              <a:ext cx="1522543" cy="395998"/>
            </a:xfrm>
            <a:custGeom>
              <a:avLst/>
              <a:gdLst>
                <a:gd name="connsiteX0" fmla="*/ 0 w 763659"/>
                <a:gd name="connsiteY0" fmla="*/ 197999 h 395998"/>
                <a:gd name="connsiteX1" fmla="*/ 381830 w 763659"/>
                <a:gd name="connsiteY1" fmla="*/ 0 h 395998"/>
                <a:gd name="connsiteX2" fmla="*/ 763660 w 763659"/>
                <a:gd name="connsiteY2" fmla="*/ 197999 h 395998"/>
                <a:gd name="connsiteX3" fmla="*/ 381830 w 763659"/>
                <a:gd name="connsiteY3" fmla="*/ 395998 h 395998"/>
                <a:gd name="connsiteX4" fmla="*/ 0 w 763659"/>
                <a:gd name="connsiteY4" fmla="*/ 197999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659" h="395998">
                  <a:moveTo>
                    <a:pt x="0" y="197999"/>
                  </a:moveTo>
                  <a:cubicBezTo>
                    <a:pt x="0" y="88647"/>
                    <a:pt x="170951" y="0"/>
                    <a:pt x="381830" y="0"/>
                  </a:cubicBezTo>
                  <a:cubicBezTo>
                    <a:pt x="592709" y="0"/>
                    <a:pt x="763660" y="88647"/>
                    <a:pt x="763660" y="197999"/>
                  </a:cubicBezTo>
                  <a:cubicBezTo>
                    <a:pt x="763660" y="307351"/>
                    <a:pt x="592709" y="395998"/>
                    <a:pt x="381830" y="395998"/>
                  </a:cubicBezTo>
                  <a:cubicBezTo>
                    <a:pt x="170951" y="395998"/>
                    <a:pt x="0" y="307351"/>
                    <a:pt x="0" y="197999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10861925"/>
                <a:satOff val="-51245"/>
                <a:lumOff val="-1851"/>
                <a:alphaOff val="0"/>
              </a:schemeClr>
            </a:lnRef>
            <a:fillRef idx="1">
              <a:schemeClr val="accent4">
                <a:tint val="40000"/>
                <a:alpha val="90000"/>
                <a:hueOff val="10861925"/>
                <a:satOff val="-51245"/>
                <a:lumOff val="-1851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0861925"/>
                <a:satOff val="-51245"/>
                <a:lumOff val="-185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835" tIns="57993" rIns="111835" bIns="579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SAMSON</a:t>
              </a:r>
              <a:endParaRPr lang="ro-RO" sz="2000" b="1" kern="120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8083A557-20C9-48AD-8439-EF3C7EC20077}"/>
              </a:ext>
            </a:extLst>
          </p:cNvPr>
          <p:cNvGrpSpPr/>
          <p:nvPr/>
        </p:nvGrpSpPr>
        <p:grpSpPr>
          <a:xfrm>
            <a:off x="303672" y="1648199"/>
            <a:ext cx="3092110" cy="1886268"/>
            <a:chOff x="298067" y="1666096"/>
            <a:chExt cx="3092110" cy="1886268"/>
          </a:xfrm>
        </p:grpSpPr>
        <p:sp>
          <p:nvSpPr>
            <p:cNvPr id="23" name="Círculo: vacío 22">
              <a:extLst>
                <a:ext uri="{FF2B5EF4-FFF2-40B4-BE49-F238E27FC236}">
                  <a16:creationId xmlns:a16="http://schemas.microsoft.com/office/drawing/2014/main" xmlns="" id="{D8FD767F-C99E-44EA-8D57-E7536483F2C1}"/>
                </a:ext>
              </a:extLst>
            </p:cNvPr>
            <p:cNvSpPr/>
            <p:nvPr/>
          </p:nvSpPr>
          <p:spPr>
            <a:xfrm>
              <a:off x="1541570" y="1987768"/>
              <a:ext cx="1848607" cy="507728"/>
            </a:xfrm>
            <a:prstGeom prst="donut">
              <a:avLst>
                <a:gd name="adj" fmla="val 110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394853D4-7818-4BEC-9651-2044429E5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3235"/>
            <a:stretch/>
          </p:blipFill>
          <p:spPr>
            <a:xfrm flipH="1">
              <a:off x="298067" y="1666096"/>
              <a:ext cx="1615742" cy="1886268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 l="1390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contourW="12700" prstMaterial="matte">
              <a:contourClr>
                <a:schemeClr val="lt1"/>
              </a:contourClr>
            </a:sp3d>
          </p:spPr>
        </p:pic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18C1D68A-8301-4B33-80E1-05FDE3DC8CCB}"/>
                </a:ext>
              </a:extLst>
            </p:cNvPr>
            <p:cNvSpPr/>
            <p:nvPr/>
          </p:nvSpPr>
          <p:spPr>
            <a:xfrm>
              <a:off x="1756992" y="2043634"/>
              <a:ext cx="1522543" cy="395998"/>
            </a:xfrm>
            <a:custGeom>
              <a:avLst/>
              <a:gdLst>
                <a:gd name="connsiteX0" fmla="*/ 0 w 763659"/>
                <a:gd name="connsiteY0" fmla="*/ 197999 h 395998"/>
                <a:gd name="connsiteX1" fmla="*/ 381830 w 763659"/>
                <a:gd name="connsiteY1" fmla="*/ 0 h 395998"/>
                <a:gd name="connsiteX2" fmla="*/ 763660 w 763659"/>
                <a:gd name="connsiteY2" fmla="*/ 197999 h 395998"/>
                <a:gd name="connsiteX3" fmla="*/ 381830 w 763659"/>
                <a:gd name="connsiteY3" fmla="*/ 395998 h 395998"/>
                <a:gd name="connsiteX4" fmla="*/ 0 w 763659"/>
                <a:gd name="connsiteY4" fmla="*/ 197999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659" h="395998">
                  <a:moveTo>
                    <a:pt x="0" y="197999"/>
                  </a:moveTo>
                  <a:cubicBezTo>
                    <a:pt x="0" y="88647"/>
                    <a:pt x="170951" y="0"/>
                    <a:pt x="381830" y="0"/>
                  </a:cubicBezTo>
                  <a:cubicBezTo>
                    <a:pt x="592709" y="0"/>
                    <a:pt x="763660" y="88647"/>
                    <a:pt x="763660" y="197999"/>
                  </a:cubicBezTo>
                  <a:cubicBezTo>
                    <a:pt x="763660" y="307351"/>
                    <a:pt x="592709" y="395998"/>
                    <a:pt x="381830" y="395998"/>
                  </a:cubicBezTo>
                  <a:cubicBezTo>
                    <a:pt x="170951" y="395998"/>
                    <a:pt x="0" y="307351"/>
                    <a:pt x="0" y="197999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835" tIns="57993" rIns="111835" bIns="579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000" b="1" kern="1200" smtClean="0"/>
                <a:t>IOSIF</a:t>
              </a:r>
              <a:endParaRPr lang="ro-RO" sz="20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87653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915</Words>
  <Application>Microsoft Office PowerPoint</Application>
  <PresentationFormat>Expunere pe ecran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Wingdings 2</vt:lpstr>
      <vt:lpstr>Arial Black</vt:lpstr>
      <vt:lpstr>Calibri Light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12 - Crestinul si obiceiurile sale</dc:title>
  <dc:subject>Studiu Biblic, Trim. I, 2018 – Principii de administrare crestina a vietii</dc:subject>
  <dc:creator>Sergio Fustero Carreras</dc:creator>
  <cp:keywords>http://www.fustero.net/es/index_ro.php</cp:keywords>
  <cp:lastModifiedBy>Tronaru Viorel</cp:lastModifiedBy>
  <cp:revision>66</cp:revision>
  <dcterms:created xsi:type="dcterms:W3CDTF">2018-03-05T16:10:20Z</dcterms:created>
  <dcterms:modified xsi:type="dcterms:W3CDTF">2018-03-23T13:52:06Z</dcterms:modified>
</cp:coreProperties>
</file>