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8" r:id="rId3"/>
    <p:sldId id="257" r:id="rId4"/>
    <p:sldId id="266" r:id="rId5"/>
    <p:sldId id="259" r:id="rId6"/>
    <p:sldId id="267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Webdings" panose="05030102010509060703" pitchFamily="18" charset="2"/>
      <p:regular r:id="rId21"/>
    </p:embeddedFont>
    <p:embeddedFont>
      <p:font typeface="Cooper Black" panose="0208090404030B020404" pitchFamily="18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903"/>
    <a:srgbClr val="C78B05"/>
    <a:srgbClr val="EAEDD8"/>
    <a:srgbClr val="C55233"/>
    <a:srgbClr val="EBCFB9"/>
    <a:srgbClr val="DAD3C0"/>
    <a:srgbClr val="C2B798"/>
    <a:srgbClr val="32302A"/>
    <a:srgbClr val="524F44"/>
    <a:srgbClr val="6B4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B6F66-CC76-4A09-975B-02667F7F714D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24DDBB1-1EB2-4DC9-B23B-5D64A4B11D3E}">
      <dgm:prSet phldrT="[Texto]" custT="1"/>
      <dgm:spPr>
        <a:solidFill>
          <a:srgbClr val="FF0000"/>
        </a:solidFill>
      </dgm:spPr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Să </a:t>
          </a:r>
          <a:r>
            <a:rPr lang="ro-RO" sz="2000" b="1" dirty="0" err="1">
              <a:solidFill>
                <a:sysClr val="windowText" lastClr="000000"/>
              </a:solidFill>
            </a:rPr>
            <a:t>obţii</a:t>
          </a:r>
          <a:r>
            <a:rPr lang="ro-RO" sz="2000" b="1" dirty="0">
              <a:solidFill>
                <a:sysClr val="windowText" lastClr="000000"/>
              </a:solidFill>
            </a:rPr>
            <a:t> </a:t>
          </a:r>
          <a:r>
            <a:rPr lang="ro-RO" sz="2000" b="1" dirty="0" err="1">
              <a:solidFill>
                <a:sysClr val="windowText" lastClr="000000"/>
              </a:solidFill>
            </a:rPr>
            <a:t>bogăţii</a:t>
          </a:r>
          <a:r>
            <a:rPr lang="ro-RO" sz="2000" b="1" dirty="0">
              <a:solidFill>
                <a:sysClr val="windowText" lastClr="000000"/>
              </a:solidFill>
            </a:rPr>
            <a:t> nedrepte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59A40BB1-D5E0-4346-B90B-4DE77810908F}" type="parTrans" cxnId="{B92E800F-E745-4950-BC56-6910BFCBB0E7}">
      <dgm:prSet/>
      <dgm:spPr/>
      <dgm:t>
        <a:bodyPr/>
        <a:lstStyle/>
        <a:p>
          <a:endParaRPr lang="es-ES" sz="2000" b="1"/>
        </a:p>
      </dgm:t>
    </dgm:pt>
    <dgm:pt modelId="{744D4928-54BF-4375-9A7C-42FD3E958C2F}" type="sibTrans" cxnId="{B92E800F-E745-4950-BC56-6910BFCBB0E7}">
      <dgm:prSet/>
      <dgm:spPr/>
      <dgm:t>
        <a:bodyPr/>
        <a:lstStyle/>
        <a:p>
          <a:endParaRPr lang="es-ES" sz="2000" b="1"/>
        </a:p>
      </dgm:t>
    </dgm:pt>
    <dgm:pt modelId="{5CE6DD2B-0C31-4E28-B567-A3DEE225C9FE}">
      <dgm:prSet phldrT="[Texto]" custT="1"/>
      <dgm:spPr>
        <a:solidFill>
          <a:srgbClr val="FFAFAF"/>
        </a:solidFill>
      </dgm:spPr>
      <dgm:t>
        <a:bodyPr/>
        <a:lstStyle/>
        <a:p>
          <a:r>
            <a:rPr lang="ro-RO" sz="2000" b="1" dirty="0"/>
            <a:t>„Mai mult face </a:t>
          </a:r>
          <a:r>
            <a:rPr lang="ro-RO" sz="2000" b="1" dirty="0" err="1"/>
            <a:t>puţinul</a:t>
          </a:r>
          <a:r>
            <a:rPr lang="ro-RO" sz="2000" b="1" dirty="0"/>
            <a:t> celui neprihănit decât </a:t>
          </a:r>
          <a:r>
            <a:rPr lang="ro-RO" sz="2000" b="1" dirty="0" err="1"/>
            <a:t>belşugul</a:t>
          </a:r>
          <a:r>
            <a:rPr lang="ro-RO" sz="2000" b="1" dirty="0"/>
            <a:t> multor răi</a:t>
          </a:r>
          <a:r>
            <a:rPr lang="es-ES" sz="2000" b="1" dirty="0"/>
            <a:t>” </a:t>
          </a:r>
          <a:r>
            <a:rPr lang="ro-RO" sz="2000" b="1" dirty="0"/>
            <a:t>Psalmii</a:t>
          </a:r>
          <a:r>
            <a:rPr lang="es-ES" sz="2000" b="1" dirty="0"/>
            <a:t> 37:16.</a:t>
          </a:r>
        </a:p>
      </dgm:t>
    </dgm:pt>
    <dgm:pt modelId="{D0A4A898-1E69-42F5-AB5F-02D9A17522BD}" type="parTrans" cxnId="{FADD2CA9-FEEB-4AF8-8AB3-25CA3CA0ACE6}">
      <dgm:prSet/>
      <dgm:spPr/>
      <dgm:t>
        <a:bodyPr/>
        <a:lstStyle/>
        <a:p>
          <a:endParaRPr lang="es-ES" sz="2000" b="1"/>
        </a:p>
      </dgm:t>
    </dgm:pt>
    <dgm:pt modelId="{4210BC32-6A11-44EC-8BFB-EA04D3BA6579}" type="sibTrans" cxnId="{FADD2CA9-FEEB-4AF8-8AB3-25CA3CA0ACE6}">
      <dgm:prSet/>
      <dgm:spPr/>
      <dgm:t>
        <a:bodyPr/>
        <a:lstStyle/>
        <a:p>
          <a:endParaRPr lang="es-ES" sz="2000" b="1"/>
        </a:p>
      </dgm:t>
    </dgm:pt>
    <dgm:pt modelId="{6F67FDF2-044C-4010-AAD3-E677F93E99E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De faima acestei lumi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CD63B115-5A94-46A4-BF46-401B3D426731}" type="parTrans" cxnId="{419BA1F6-92B0-4395-831D-D06640EA3947}">
      <dgm:prSet/>
      <dgm:spPr/>
      <dgm:t>
        <a:bodyPr/>
        <a:lstStyle/>
        <a:p>
          <a:endParaRPr lang="es-ES" sz="2000" b="1"/>
        </a:p>
      </dgm:t>
    </dgm:pt>
    <dgm:pt modelId="{0EB2A8A2-929D-47DC-8F24-AAE6656E815B}" type="sibTrans" cxnId="{419BA1F6-92B0-4395-831D-D06640EA3947}">
      <dgm:prSet/>
      <dgm:spPr/>
      <dgm:t>
        <a:bodyPr/>
        <a:lstStyle/>
        <a:p>
          <a:endParaRPr lang="es-ES" sz="2000" b="1"/>
        </a:p>
      </dgm:t>
    </dgm:pt>
    <dgm:pt modelId="{262BD323-0260-4246-8309-2269A171FDA3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De lux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AABF1302-3AA6-4DBD-B2E9-80DAAADCB2E8}" type="parTrans" cxnId="{893F7AA7-907E-43D3-B6B5-5195F894A500}">
      <dgm:prSet/>
      <dgm:spPr/>
      <dgm:t>
        <a:bodyPr/>
        <a:lstStyle/>
        <a:p>
          <a:endParaRPr lang="es-ES" sz="2000" b="1"/>
        </a:p>
      </dgm:t>
    </dgm:pt>
    <dgm:pt modelId="{B735CBF4-4B95-4F08-9BCD-516EC33C43BE}" type="sibTrans" cxnId="{893F7AA7-907E-43D3-B6B5-5195F894A500}">
      <dgm:prSet/>
      <dgm:spPr/>
      <dgm:t>
        <a:bodyPr/>
        <a:lstStyle/>
        <a:p>
          <a:endParaRPr lang="es-ES" sz="2000" b="1"/>
        </a:p>
      </dgm:t>
    </dgm:pt>
    <dgm:pt modelId="{23165ABF-2F96-4B4B-8BD0-5003F968E87B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o-RO" sz="2000" b="1" dirty="0"/>
            <a:t>„Cel mai mare dintre voi să fie slujitorul vostru.</a:t>
          </a:r>
          <a:r>
            <a:rPr lang="es-ES" sz="2000" b="1" dirty="0"/>
            <a:t>” Mat</a:t>
          </a:r>
          <a:r>
            <a:rPr lang="ro-RO" sz="2000" b="1" dirty="0"/>
            <a:t>ei</a:t>
          </a:r>
          <a:r>
            <a:rPr lang="es-ES" sz="2000" b="1" dirty="0"/>
            <a:t> 23:11</a:t>
          </a:r>
        </a:p>
      </dgm:t>
    </dgm:pt>
    <dgm:pt modelId="{9546F824-0E7E-472F-A9C1-2AFDADE588D4}" type="parTrans" cxnId="{A05F26E7-C543-4E46-B38E-E9D92735D0C2}">
      <dgm:prSet/>
      <dgm:spPr/>
      <dgm:t>
        <a:bodyPr/>
        <a:lstStyle/>
        <a:p>
          <a:endParaRPr lang="es-ES" sz="2000" b="1"/>
        </a:p>
      </dgm:t>
    </dgm:pt>
    <dgm:pt modelId="{8E8FA44C-E242-4F11-83FC-C7055A4B7BF5}" type="sibTrans" cxnId="{A05F26E7-C543-4E46-B38E-E9D92735D0C2}">
      <dgm:prSet/>
      <dgm:spPr/>
      <dgm:t>
        <a:bodyPr/>
        <a:lstStyle/>
        <a:p>
          <a:endParaRPr lang="es-ES" sz="2000" b="1"/>
        </a:p>
      </dgm:t>
    </dgm:pt>
    <dgm:pt modelId="{4EEC1672-7929-42B6-923D-1D616D675A01}">
      <dgm:prSet phldrT="[Texto]" custT="1"/>
      <dgm:spPr>
        <a:solidFill>
          <a:srgbClr val="FFFFCC"/>
        </a:solidFill>
      </dgm:spPr>
      <dgm:t>
        <a:bodyPr/>
        <a:lstStyle/>
        <a:p>
          <a:r>
            <a:rPr lang="ro-RO" sz="2000" b="1" dirty="0"/>
            <a:t>„</a:t>
          </a:r>
          <a:r>
            <a:rPr lang="ro-RO" sz="2000" b="1" dirty="0" err="1"/>
            <a:t>Smeriţi</a:t>
          </a:r>
          <a:r>
            <a:rPr lang="ro-RO" sz="2000" b="1" dirty="0"/>
            <a:t>-vă înaintea Domnului </a:t>
          </a:r>
          <a:r>
            <a:rPr lang="ro-RO" sz="2000" b="1" dirty="0" err="1"/>
            <a:t>şi</a:t>
          </a:r>
          <a:r>
            <a:rPr lang="ro-RO" sz="2000" b="1" dirty="0"/>
            <a:t> El vă va </a:t>
          </a:r>
          <a:r>
            <a:rPr lang="ro-RO" sz="2000" b="1" dirty="0" err="1"/>
            <a:t>înălţa</a:t>
          </a:r>
          <a:r>
            <a:rPr lang="es-ES" sz="2000" b="1" dirty="0"/>
            <a:t>”</a:t>
          </a:r>
          <a:br>
            <a:rPr lang="es-ES" sz="2000" b="1" dirty="0"/>
          </a:br>
          <a:r>
            <a:rPr lang="ro-RO" sz="2000" b="1" dirty="0"/>
            <a:t>Iacov</a:t>
          </a:r>
          <a:r>
            <a:rPr lang="es-ES" sz="2000" b="1" dirty="0"/>
            <a:t> 4:10</a:t>
          </a:r>
        </a:p>
      </dgm:t>
    </dgm:pt>
    <dgm:pt modelId="{8DE21A85-ADC0-4280-9BBE-AA2874C765EB}" type="parTrans" cxnId="{AAF34250-1B1A-4013-A61B-BF913A73EC81}">
      <dgm:prSet/>
      <dgm:spPr/>
      <dgm:t>
        <a:bodyPr/>
        <a:lstStyle/>
        <a:p>
          <a:endParaRPr lang="es-ES"/>
        </a:p>
      </dgm:t>
    </dgm:pt>
    <dgm:pt modelId="{F8C6816E-FE73-4BC5-9229-FE1BDE039200}" type="sibTrans" cxnId="{AAF34250-1B1A-4013-A61B-BF913A73EC81}">
      <dgm:prSet/>
      <dgm:spPr/>
      <dgm:t>
        <a:bodyPr/>
        <a:lstStyle/>
        <a:p>
          <a:endParaRPr lang="es-ES"/>
        </a:p>
      </dgm:t>
    </dgm:pt>
    <dgm:pt modelId="{5579D2FB-02DC-4231-8FB2-3017286D224C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 tIns="0" bIns="0"/>
        <a:lstStyle/>
        <a:p>
          <a:r>
            <a:rPr lang="ro-RO" sz="2000" b="1" noProof="0" dirty="0"/>
            <a:t>„să ne </a:t>
          </a:r>
          <a:r>
            <a:rPr lang="ro-RO" sz="2000" b="1" noProof="0" dirty="0" err="1"/>
            <a:t>curăţim</a:t>
          </a:r>
          <a:r>
            <a:rPr lang="ro-RO" sz="2000" b="1" noProof="0" dirty="0"/>
            <a:t> de orice </a:t>
          </a:r>
          <a:r>
            <a:rPr lang="ro-RO" sz="2000" b="1" noProof="0" dirty="0" err="1"/>
            <a:t>întinăciune</a:t>
          </a:r>
          <a:r>
            <a:rPr lang="ro-RO" sz="2000" b="1" noProof="0" dirty="0"/>
            <a:t> a cărnii </a:t>
          </a:r>
          <a:r>
            <a:rPr lang="ro-RO" sz="2000" b="1" noProof="0" dirty="0" err="1"/>
            <a:t>şi</a:t>
          </a:r>
          <a:r>
            <a:rPr lang="ro-RO" sz="2000" b="1" noProof="0" dirty="0"/>
            <a:t> a duhului, </a:t>
          </a:r>
          <a:r>
            <a:rPr lang="ro-RO" sz="2000" b="1" noProof="0" dirty="0" err="1"/>
            <a:t>şi</a:t>
          </a:r>
          <a:r>
            <a:rPr lang="ro-RO" sz="2000" b="1" noProof="0" dirty="0"/>
            <a:t> să ne ducem </a:t>
          </a:r>
          <a:r>
            <a:rPr lang="ro-RO" sz="2000" b="1" noProof="0" dirty="0" err="1"/>
            <a:t>sfinţirea</a:t>
          </a:r>
          <a:r>
            <a:rPr lang="ro-RO" sz="2000" b="1" noProof="0" dirty="0"/>
            <a:t> până la capăt” 2 Corinteni 7:1</a:t>
          </a:r>
        </a:p>
      </dgm:t>
    </dgm:pt>
    <dgm:pt modelId="{1233DB8C-35FA-4667-BD80-D0F0C108B22B}" type="parTrans" cxnId="{E51F9DC7-193C-4F6D-B5B1-1957D5FBF3DF}">
      <dgm:prSet/>
      <dgm:spPr/>
      <dgm:t>
        <a:bodyPr/>
        <a:lstStyle/>
        <a:p>
          <a:endParaRPr lang="es-ES"/>
        </a:p>
      </dgm:t>
    </dgm:pt>
    <dgm:pt modelId="{083EEF83-5A41-4A8F-9A63-718A47B73229}" type="sibTrans" cxnId="{E51F9DC7-193C-4F6D-B5B1-1957D5FBF3DF}">
      <dgm:prSet/>
      <dgm:spPr/>
      <dgm:t>
        <a:bodyPr/>
        <a:lstStyle/>
        <a:p>
          <a:endParaRPr lang="es-ES"/>
        </a:p>
      </dgm:t>
    </dgm:pt>
    <dgm:pt modelId="{FDC031A0-B62F-427A-A2DE-AA0CEF28BC3D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Să ai putere asupra altora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53785EA4-A698-42EA-8EB4-B476BDF237E9}" type="parTrans" cxnId="{57A69DC0-9FBE-4A99-B388-3EA4E4C6BB6D}">
      <dgm:prSet/>
      <dgm:spPr/>
      <dgm:t>
        <a:bodyPr/>
        <a:lstStyle/>
        <a:p>
          <a:endParaRPr lang="es-ES"/>
        </a:p>
      </dgm:t>
    </dgm:pt>
    <dgm:pt modelId="{8378E755-CA88-4CBB-976F-01D62FE70497}" type="sibTrans" cxnId="{57A69DC0-9FBE-4A99-B388-3EA4E4C6BB6D}">
      <dgm:prSet/>
      <dgm:spPr/>
      <dgm:t>
        <a:bodyPr/>
        <a:lstStyle/>
        <a:p>
          <a:endParaRPr lang="es-ES"/>
        </a:p>
      </dgm:t>
    </dgm:pt>
    <dgm:pt modelId="{F8984156-823F-46FD-98CE-82A036B7B707}">
      <dgm:prSet phldrT="[Texto]" custT="1"/>
      <dgm:spPr>
        <a:solidFill>
          <a:schemeClr val="tx1"/>
        </a:solidFill>
      </dgm:spPr>
      <dgm:t>
        <a:bodyPr/>
        <a:lstStyle/>
        <a:p>
          <a:r>
            <a:rPr lang="ro-RO" sz="2000" b="1" dirty="0"/>
            <a:t>Dacă </a:t>
          </a:r>
          <a:r>
            <a:rPr lang="ro-RO" sz="2000" b="1" dirty="0" err="1"/>
            <a:t>eşti</a:t>
          </a:r>
          <a:r>
            <a:rPr lang="ro-RO" sz="2000" b="1" dirty="0"/>
            <a:t> ispitit</a:t>
          </a:r>
          <a:r>
            <a:rPr lang="es-ES" sz="2000" b="1" dirty="0"/>
            <a:t>…</a:t>
          </a:r>
        </a:p>
      </dgm:t>
    </dgm:pt>
    <dgm:pt modelId="{555834CC-5842-495D-A89F-8123F9D5F6CA}" type="parTrans" cxnId="{AD7646FA-C853-43D4-9162-EC5CAE2156F5}">
      <dgm:prSet/>
      <dgm:spPr/>
      <dgm:t>
        <a:bodyPr/>
        <a:lstStyle/>
        <a:p>
          <a:endParaRPr lang="es-ES"/>
        </a:p>
      </dgm:t>
    </dgm:pt>
    <dgm:pt modelId="{CF0E01CE-D841-4B05-AC83-0B0C3DF5E9E2}" type="sibTrans" cxnId="{AD7646FA-C853-43D4-9162-EC5CAE2156F5}">
      <dgm:prSet/>
      <dgm:spPr/>
      <dgm:t>
        <a:bodyPr/>
        <a:lstStyle/>
        <a:p>
          <a:endParaRPr lang="es-ES"/>
        </a:p>
      </dgm:t>
    </dgm:pt>
    <dgm:pt modelId="{086B7A76-9C1A-4943-B314-3389EE81F693}">
      <dgm:prSet phldrT="[Texto]" custT="1"/>
      <dgm:spPr>
        <a:solidFill>
          <a:schemeClr val="bg1"/>
        </a:solidFill>
      </dgm:spPr>
      <dgm:t>
        <a:bodyPr/>
        <a:lstStyle/>
        <a:p>
          <a:r>
            <a:rPr lang="ro-RO" sz="2000" b="1" dirty="0" err="1"/>
            <a:t>Aminteşte-ţi</a:t>
          </a:r>
          <a:r>
            <a:rPr lang="es-ES" sz="2000" b="1" dirty="0"/>
            <a:t>…</a:t>
          </a:r>
        </a:p>
      </dgm:t>
    </dgm:pt>
    <dgm:pt modelId="{1A2E7AF5-DE73-421C-AE2E-B3D65A43B08C}" type="parTrans" cxnId="{628F587B-8011-416A-9AE1-6D768DD0A0E7}">
      <dgm:prSet/>
      <dgm:spPr/>
      <dgm:t>
        <a:bodyPr/>
        <a:lstStyle/>
        <a:p>
          <a:endParaRPr lang="es-ES"/>
        </a:p>
      </dgm:t>
    </dgm:pt>
    <dgm:pt modelId="{D79EF059-95E8-435D-AC01-C4B68A464E78}" type="sibTrans" cxnId="{628F587B-8011-416A-9AE1-6D768DD0A0E7}">
      <dgm:prSet/>
      <dgm:spPr/>
      <dgm:t>
        <a:bodyPr/>
        <a:lstStyle/>
        <a:p>
          <a:endParaRPr lang="es-ES"/>
        </a:p>
      </dgm:t>
    </dgm:pt>
    <dgm:pt modelId="{C3A4E5E0-704C-4A3B-8ADC-63CF001FF283}" type="pres">
      <dgm:prSet presAssocID="{20FB6F66-CC76-4A09-975B-02667F7F714D}" presName="Name0" presStyleCnt="0">
        <dgm:presLayoutVars>
          <dgm:dir/>
          <dgm:animLvl val="lvl"/>
          <dgm:resizeHandles val="exact"/>
        </dgm:presLayoutVars>
      </dgm:prSet>
      <dgm:spPr/>
    </dgm:pt>
    <dgm:pt modelId="{726F7AF7-028C-4DC1-9E11-8989EA2DA4FD}" type="pres">
      <dgm:prSet presAssocID="{F8984156-823F-46FD-98CE-82A036B7B707}" presName="linNode" presStyleCnt="0"/>
      <dgm:spPr/>
    </dgm:pt>
    <dgm:pt modelId="{11154409-08E2-4E50-8777-BEA1D92096AB}" type="pres">
      <dgm:prSet presAssocID="{F8984156-823F-46FD-98CE-82A036B7B707}" presName="parentText" presStyleLbl="node1" presStyleIdx="0" presStyleCnt="5" custScaleX="94456">
        <dgm:presLayoutVars>
          <dgm:chMax val="1"/>
          <dgm:bulletEnabled val="1"/>
        </dgm:presLayoutVars>
      </dgm:prSet>
      <dgm:spPr/>
    </dgm:pt>
    <dgm:pt modelId="{1FE34C36-96B2-40EF-83B6-1A5F637D364F}" type="pres">
      <dgm:prSet presAssocID="{F8984156-823F-46FD-98CE-82A036B7B707}" presName="descendantText" presStyleLbl="alignAccFollowNode1" presStyleIdx="0" presStyleCnt="5">
        <dgm:presLayoutVars>
          <dgm:bulletEnabled val="1"/>
        </dgm:presLayoutVars>
      </dgm:prSet>
      <dgm:spPr/>
    </dgm:pt>
    <dgm:pt modelId="{5816AF3A-408A-472F-84DC-72BF269E1B01}" type="pres">
      <dgm:prSet presAssocID="{CF0E01CE-D841-4B05-AC83-0B0C3DF5E9E2}" presName="sp" presStyleCnt="0"/>
      <dgm:spPr/>
    </dgm:pt>
    <dgm:pt modelId="{102DF1BF-038D-483F-8772-75673EC85074}" type="pres">
      <dgm:prSet presAssocID="{D24DDBB1-1EB2-4DC9-B23B-5D64A4B11D3E}" presName="linNode" presStyleCnt="0"/>
      <dgm:spPr/>
    </dgm:pt>
    <dgm:pt modelId="{6D9BD7EE-F0BF-4E62-B910-F863A1BAFD1D}" type="pres">
      <dgm:prSet presAssocID="{D24DDBB1-1EB2-4DC9-B23B-5D64A4B11D3E}" presName="parentText" presStyleLbl="node1" presStyleIdx="1" presStyleCnt="5" custScaleX="71588" custLinFactNeighborX="-9124">
        <dgm:presLayoutVars>
          <dgm:chMax val="1"/>
          <dgm:bulletEnabled val="1"/>
        </dgm:presLayoutVars>
      </dgm:prSet>
      <dgm:spPr/>
    </dgm:pt>
    <dgm:pt modelId="{87D8C42E-61B1-4593-8117-04A970A64A6C}" type="pres">
      <dgm:prSet presAssocID="{D24DDBB1-1EB2-4DC9-B23B-5D64A4B11D3E}" presName="descendantText" presStyleLbl="alignAccFollowNode1" presStyleIdx="1" presStyleCnt="5" custScaleX="133614" custLinFactNeighborX="-4629">
        <dgm:presLayoutVars>
          <dgm:bulletEnabled val="1"/>
        </dgm:presLayoutVars>
      </dgm:prSet>
      <dgm:spPr/>
    </dgm:pt>
    <dgm:pt modelId="{5B753804-BD0F-4B60-90D3-486323689CE7}" type="pres">
      <dgm:prSet presAssocID="{744D4928-54BF-4375-9A7C-42FD3E958C2F}" presName="sp" presStyleCnt="0"/>
      <dgm:spPr/>
    </dgm:pt>
    <dgm:pt modelId="{08F7F8D4-2D3B-49D9-AA0D-8C51136523A8}" type="pres">
      <dgm:prSet presAssocID="{6F67FDF2-044C-4010-AAD3-E677F93E99EA}" presName="linNode" presStyleCnt="0"/>
      <dgm:spPr/>
    </dgm:pt>
    <dgm:pt modelId="{45375765-80F4-4E3C-BAA1-7A1BFF7E7836}" type="pres">
      <dgm:prSet presAssocID="{6F67FDF2-044C-4010-AAD3-E677F93E99EA}" presName="parentText" presStyleLbl="node1" presStyleIdx="2" presStyleCnt="5" custScaleX="71588" custLinFactNeighborX="-9124">
        <dgm:presLayoutVars>
          <dgm:chMax val="1"/>
          <dgm:bulletEnabled val="1"/>
        </dgm:presLayoutVars>
      </dgm:prSet>
      <dgm:spPr/>
    </dgm:pt>
    <dgm:pt modelId="{5BAE0DCC-C837-4497-8FFC-4CD944D07040}" type="pres">
      <dgm:prSet presAssocID="{6F67FDF2-044C-4010-AAD3-E677F93E99EA}" presName="descendantText" presStyleLbl="alignAccFollowNode1" presStyleIdx="2" presStyleCnt="5" custScaleX="133614" custLinFactNeighborX="-4629">
        <dgm:presLayoutVars>
          <dgm:bulletEnabled val="1"/>
        </dgm:presLayoutVars>
      </dgm:prSet>
      <dgm:spPr/>
    </dgm:pt>
    <dgm:pt modelId="{2F94F2C6-6F1A-4A44-BC72-E04E72B42473}" type="pres">
      <dgm:prSet presAssocID="{0EB2A8A2-929D-47DC-8F24-AAE6656E815B}" presName="sp" presStyleCnt="0"/>
      <dgm:spPr/>
    </dgm:pt>
    <dgm:pt modelId="{A9A3EA86-15D2-4365-9F97-B0D0A5DDBF6C}" type="pres">
      <dgm:prSet presAssocID="{262BD323-0260-4246-8309-2269A171FDA3}" presName="linNode" presStyleCnt="0"/>
      <dgm:spPr/>
    </dgm:pt>
    <dgm:pt modelId="{0215FFF0-6B7F-4D14-9BED-837E7D19C60C}" type="pres">
      <dgm:prSet presAssocID="{262BD323-0260-4246-8309-2269A171FDA3}" presName="parentText" presStyleLbl="node1" presStyleIdx="3" presStyleCnt="5" custScaleX="71588" custLinFactNeighborX="-9124">
        <dgm:presLayoutVars>
          <dgm:chMax val="1"/>
          <dgm:bulletEnabled val="1"/>
        </dgm:presLayoutVars>
      </dgm:prSet>
      <dgm:spPr/>
    </dgm:pt>
    <dgm:pt modelId="{BD10F474-B6BE-4D58-AF75-6536C726F15C}" type="pres">
      <dgm:prSet presAssocID="{262BD323-0260-4246-8309-2269A171FDA3}" presName="descendantText" presStyleLbl="alignAccFollowNode1" presStyleIdx="3" presStyleCnt="5" custScaleX="133614" custScaleY="119007" custLinFactNeighborX="-4629">
        <dgm:presLayoutVars>
          <dgm:bulletEnabled val="1"/>
        </dgm:presLayoutVars>
      </dgm:prSet>
      <dgm:spPr/>
    </dgm:pt>
    <dgm:pt modelId="{9C9BDF83-3DCD-476B-BE56-C0EE1900C95C}" type="pres">
      <dgm:prSet presAssocID="{B735CBF4-4B95-4F08-9BCD-516EC33C43BE}" presName="sp" presStyleCnt="0"/>
      <dgm:spPr/>
    </dgm:pt>
    <dgm:pt modelId="{04112601-71AF-4F87-B92E-A76E73DA2BF0}" type="pres">
      <dgm:prSet presAssocID="{FDC031A0-B62F-427A-A2DE-AA0CEF28BC3D}" presName="linNode" presStyleCnt="0"/>
      <dgm:spPr/>
    </dgm:pt>
    <dgm:pt modelId="{A41D3DB0-59E8-4A64-8332-32C986A30C12}" type="pres">
      <dgm:prSet presAssocID="{FDC031A0-B62F-427A-A2DE-AA0CEF28BC3D}" presName="parentText" presStyleLbl="node1" presStyleIdx="4" presStyleCnt="5" custScaleX="71588" custLinFactNeighborX="-9124">
        <dgm:presLayoutVars>
          <dgm:chMax val="1"/>
          <dgm:bulletEnabled val="1"/>
        </dgm:presLayoutVars>
      </dgm:prSet>
      <dgm:spPr/>
    </dgm:pt>
    <dgm:pt modelId="{EF8F14AC-6E83-4979-AF26-BAF61F412068}" type="pres">
      <dgm:prSet presAssocID="{FDC031A0-B62F-427A-A2DE-AA0CEF28BC3D}" presName="descendantText" presStyleLbl="alignAccFollowNode1" presStyleIdx="4" presStyleCnt="5" custScaleX="133614" custLinFactNeighborX="-4629">
        <dgm:presLayoutVars>
          <dgm:bulletEnabled val="1"/>
        </dgm:presLayoutVars>
      </dgm:prSet>
      <dgm:spPr/>
    </dgm:pt>
  </dgm:ptLst>
  <dgm:cxnLst>
    <dgm:cxn modelId="{B92E800F-E745-4950-BC56-6910BFCBB0E7}" srcId="{20FB6F66-CC76-4A09-975B-02667F7F714D}" destId="{D24DDBB1-1EB2-4DC9-B23B-5D64A4B11D3E}" srcOrd="1" destOrd="0" parTransId="{59A40BB1-D5E0-4346-B90B-4DE77810908F}" sibTransId="{744D4928-54BF-4375-9A7C-42FD3E958C2F}"/>
    <dgm:cxn modelId="{FA496523-39CF-470C-942C-97B033C81633}" type="presOf" srcId="{262BD323-0260-4246-8309-2269A171FDA3}" destId="{0215FFF0-6B7F-4D14-9BED-837E7D19C60C}" srcOrd="0" destOrd="0" presId="urn:microsoft.com/office/officeart/2005/8/layout/vList5"/>
    <dgm:cxn modelId="{D4866837-540E-4AA4-B5CF-262FA9BBF160}" type="presOf" srcId="{D24DDBB1-1EB2-4DC9-B23B-5D64A4B11D3E}" destId="{6D9BD7EE-F0BF-4E62-B910-F863A1BAFD1D}" srcOrd="0" destOrd="0" presId="urn:microsoft.com/office/officeart/2005/8/layout/vList5"/>
    <dgm:cxn modelId="{2B434F3D-053D-4641-8575-502CE7FA8E97}" type="presOf" srcId="{4EEC1672-7929-42B6-923D-1D616D675A01}" destId="{5BAE0DCC-C837-4497-8FFC-4CD944D07040}" srcOrd="0" destOrd="0" presId="urn:microsoft.com/office/officeart/2005/8/layout/vList5"/>
    <dgm:cxn modelId="{F0F9E263-EA8C-44F4-853E-B9D1F9EF20BE}" type="presOf" srcId="{F8984156-823F-46FD-98CE-82A036B7B707}" destId="{11154409-08E2-4E50-8777-BEA1D92096AB}" srcOrd="0" destOrd="0" presId="urn:microsoft.com/office/officeart/2005/8/layout/vList5"/>
    <dgm:cxn modelId="{AAF34250-1B1A-4013-A61B-BF913A73EC81}" srcId="{6F67FDF2-044C-4010-AAD3-E677F93E99EA}" destId="{4EEC1672-7929-42B6-923D-1D616D675A01}" srcOrd="0" destOrd="0" parTransId="{8DE21A85-ADC0-4280-9BBE-AA2874C765EB}" sibTransId="{F8C6816E-FE73-4BC5-9229-FE1BDE039200}"/>
    <dgm:cxn modelId="{8A8CBD77-A7A7-4C74-AE9F-9EF27E2DE56F}" type="presOf" srcId="{23165ABF-2F96-4B4B-8BD0-5003F968E87B}" destId="{EF8F14AC-6E83-4979-AF26-BAF61F412068}" srcOrd="0" destOrd="0" presId="urn:microsoft.com/office/officeart/2005/8/layout/vList5"/>
    <dgm:cxn modelId="{1F8BE959-3D6C-4A81-A026-E786EE20E5B7}" type="presOf" srcId="{5CE6DD2B-0C31-4E28-B567-A3DEE225C9FE}" destId="{87D8C42E-61B1-4593-8117-04A970A64A6C}" srcOrd="0" destOrd="0" presId="urn:microsoft.com/office/officeart/2005/8/layout/vList5"/>
    <dgm:cxn modelId="{628F587B-8011-416A-9AE1-6D768DD0A0E7}" srcId="{F8984156-823F-46FD-98CE-82A036B7B707}" destId="{086B7A76-9C1A-4943-B314-3389EE81F693}" srcOrd="0" destOrd="0" parTransId="{1A2E7AF5-DE73-421C-AE2E-B3D65A43B08C}" sibTransId="{D79EF059-95E8-435D-AC01-C4B68A464E78}"/>
    <dgm:cxn modelId="{20042AA5-3F62-4986-915A-8CC95076E6ED}" type="presOf" srcId="{6F67FDF2-044C-4010-AAD3-E677F93E99EA}" destId="{45375765-80F4-4E3C-BAA1-7A1BFF7E7836}" srcOrd="0" destOrd="0" presId="urn:microsoft.com/office/officeart/2005/8/layout/vList5"/>
    <dgm:cxn modelId="{893F7AA7-907E-43D3-B6B5-5195F894A500}" srcId="{20FB6F66-CC76-4A09-975B-02667F7F714D}" destId="{262BD323-0260-4246-8309-2269A171FDA3}" srcOrd="3" destOrd="0" parTransId="{AABF1302-3AA6-4DBD-B2E9-80DAAADCB2E8}" sibTransId="{B735CBF4-4B95-4F08-9BCD-516EC33C43BE}"/>
    <dgm:cxn modelId="{FADD2CA9-FEEB-4AF8-8AB3-25CA3CA0ACE6}" srcId="{D24DDBB1-1EB2-4DC9-B23B-5D64A4B11D3E}" destId="{5CE6DD2B-0C31-4E28-B567-A3DEE225C9FE}" srcOrd="0" destOrd="0" parTransId="{D0A4A898-1E69-42F5-AB5F-02D9A17522BD}" sibTransId="{4210BC32-6A11-44EC-8BFB-EA04D3BA6579}"/>
    <dgm:cxn modelId="{57A69DC0-9FBE-4A99-B388-3EA4E4C6BB6D}" srcId="{20FB6F66-CC76-4A09-975B-02667F7F714D}" destId="{FDC031A0-B62F-427A-A2DE-AA0CEF28BC3D}" srcOrd="4" destOrd="0" parTransId="{53785EA4-A698-42EA-8EB4-B476BDF237E9}" sibTransId="{8378E755-CA88-4CBB-976F-01D62FE70497}"/>
    <dgm:cxn modelId="{E51F9DC7-193C-4F6D-B5B1-1957D5FBF3DF}" srcId="{262BD323-0260-4246-8309-2269A171FDA3}" destId="{5579D2FB-02DC-4231-8FB2-3017286D224C}" srcOrd="0" destOrd="0" parTransId="{1233DB8C-35FA-4667-BD80-D0F0C108B22B}" sibTransId="{083EEF83-5A41-4A8F-9A63-718A47B73229}"/>
    <dgm:cxn modelId="{263FCDD4-30E0-4876-83B3-A9816EDE27DF}" type="presOf" srcId="{5579D2FB-02DC-4231-8FB2-3017286D224C}" destId="{BD10F474-B6BE-4D58-AF75-6536C726F15C}" srcOrd="0" destOrd="0" presId="urn:microsoft.com/office/officeart/2005/8/layout/vList5"/>
    <dgm:cxn modelId="{6CB880E4-28A6-460E-BC49-C12325067E03}" type="presOf" srcId="{20FB6F66-CC76-4A09-975B-02667F7F714D}" destId="{C3A4E5E0-704C-4A3B-8ADC-63CF001FF283}" srcOrd="0" destOrd="0" presId="urn:microsoft.com/office/officeart/2005/8/layout/vList5"/>
    <dgm:cxn modelId="{A05F26E7-C543-4E46-B38E-E9D92735D0C2}" srcId="{FDC031A0-B62F-427A-A2DE-AA0CEF28BC3D}" destId="{23165ABF-2F96-4B4B-8BD0-5003F968E87B}" srcOrd="0" destOrd="0" parTransId="{9546F824-0E7E-472F-A9C1-2AFDADE588D4}" sibTransId="{8E8FA44C-E242-4F11-83FC-C7055A4B7BF5}"/>
    <dgm:cxn modelId="{419BA1F6-92B0-4395-831D-D06640EA3947}" srcId="{20FB6F66-CC76-4A09-975B-02667F7F714D}" destId="{6F67FDF2-044C-4010-AAD3-E677F93E99EA}" srcOrd="2" destOrd="0" parTransId="{CD63B115-5A94-46A4-BF46-401B3D426731}" sibTransId="{0EB2A8A2-929D-47DC-8F24-AAE6656E815B}"/>
    <dgm:cxn modelId="{3D13D5F7-881F-419A-874C-A62452586BE3}" type="presOf" srcId="{086B7A76-9C1A-4943-B314-3389EE81F693}" destId="{1FE34C36-96B2-40EF-83B6-1A5F637D364F}" srcOrd="0" destOrd="0" presId="urn:microsoft.com/office/officeart/2005/8/layout/vList5"/>
    <dgm:cxn modelId="{6B88A6F8-B39D-49AC-BDB4-92D44CCABC6E}" type="presOf" srcId="{FDC031A0-B62F-427A-A2DE-AA0CEF28BC3D}" destId="{A41D3DB0-59E8-4A64-8332-32C986A30C12}" srcOrd="0" destOrd="0" presId="urn:microsoft.com/office/officeart/2005/8/layout/vList5"/>
    <dgm:cxn modelId="{AD7646FA-C853-43D4-9162-EC5CAE2156F5}" srcId="{20FB6F66-CC76-4A09-975B-02667F7F714D}" destId="{F8984156-823F-46FD-98CE-82A036B7B707}" srcOrd="0" destOrd="0" parTransId="{555834CC-5842-495D-A89F-8123F9D5F6CA}" sibTransId="{CF0E01CE-D841-4B05-AC83-0B0C3DF5E9E2}"/>
    <dgm:cxn modelId="{4AB41601-A528-4484-BC16-3E037DA3B500}" type="presParOf" srcId="{C3A4E5E0-704C-4A3B-8ADC-63CF001FF283}" destId="{726F7AF7-028C-4DC1-9E11-8989EA2DA4FD}" srcOrd="0" destOrd="0" presId="urn:microsoft.com/office/officeart/2005/8/layout/vList5"/>
    <dgm:cxn modelId="{8FDE38DE-1764-43B7-A421-2C6B890CD6D8}" type="presParOf" srcId="{726F7AF7-028C-4DC1-9E11-8989EA2DA4FD}" destId="{11154409-08E2-4E50-8777-BEA1D92096AB}" srcOrd="0" destOrd="0" presId="urn:microsoft.com/office/officeart/2005/8/layout/vList5"/>
    <dgm:cxn modelId="{61F44F39-ACDB-445B-AC84-CB83B258E087}" type="presParOf" srcId="{726F7AF7-028C-4DC1-9E11-8989EA2DA4FD}" destId="{1FE34C36-96B2-40EF-83B6-1A5F637D364F}" srcOrd="1" destOrd="0" presId="urn:microsoft.com/office/officeart/2005/8/layout/vList5"/>
    <dgm:cxn modelId="{A9ADD0A4-008B-45C7-BBF9-0E73323B902E}" type="presParOf" srcId="{C3A4E5E0-704C-4A3B-8ADC-63CF001FF283}" destId="{5816AF3A-408A-472F-84DC-72BF269E1B01}" srcOrd="1" destOrd="0" presId="urn:microsoft.com/office/officeart/2005/8/layout/vList5"/>
    <dgm:cxn modelId="{C796B032-ACFB-4EF4-AF96-49EC83535378}" type="presParOf" srcId="{C3A4E5E0-704C-4A3B-8ADC-63CF001FF283}" destId="{102DF1BF-038D-483F-8772-75673EC85074}" srcOrd="2" destOrd="0" presId="urn:microsoft.com/office/officeart/2005/8/layout/vList5"/>
    <dgm:cxn modelId="{B8002877-5C15-4684-A6A4-7A470853926D}" type="presParOf" srcId="{102DF1BF-038D-483F-8772-75673EC85074}" destId="{6D9BD7EE-F0BF-4E62-B910-F863A1BAFD1D}" srcOrd="0" destOrd="0" presId="urn:microsoft.com/office/officeart/2005/8/layout/vList5"/>
    <dgm:cxn modelId="{C9ADA457-20A3-4B67-8BBA-82FECAD61D15}" type="presParOf" srcId="{102DF1BF-038D-483F-8772-75673EC85074}" destId="{87D8C42E-61B1-4593-8117-04A970A64A6C}" srcOrd="1" destOrd="0" presId="urn:microsoft.com/office/officeart/2005/8/layout/vList5"/>
    <dgm:cxn modelId="{F1B98E94-A96D-418D-8F52-1C5777365F40}" type="presParOf" srcId="{C3A4E5E0-704C-4A3B-8ADC-63CF001FF283}" destId="{5B753804-BD0F-4B60-90D3-486323689CE7}" srcOrd="3" destOrd="0" presId="urn:microsoft.com/office/officeart/2005/8/layout/vList5"/>
    <dgm:cxn modelId="{A10A72B9-0B32-49C6-A9BA-F18C24BEC2F1}" type="presParOf" srcId="{C3A4E5E0-704C-4A3B-8ADC-63CF001FF283}" destId="{08F7F8D4-2D3B-49D9-AA0D-8C51136523A8}" srcOrd="4" destOrd="0" presId="urn:microsoft.com/office/officeart/2005/8/layout/vList5"/>
    <dgm:cxn modelId="{E850BA6F-ADC0-4128-90A0-6B4B6507154A}" type="presParOf" srcId="{08F7F8D4-2D3B-49D9-AA0D-8C51136523A8}" destId="{45375765-80F4-4E3C-BAA1-7A1BFF7E7836}" srcOrd="0" destOrd="0" presId="urn:microsoft.com/office/officeart/2005/8/layout/vList5"/>
    <dgm:cxn modelId="{2274E427-A196-4A88-B5E3-D7F198DA5D3D}" type="presParOf" srcId="{08F7F8D4-2D3B-49D9-AA0D-8C51136523A8}" destId="{5BAE0DCC-C837-4497-8FFC-4CD944D07040}" srcOrd="1" destOrd="0" presId="urn:microsoft.com/office/officeart/2005/8/layout/vList5"/>
    <dgm:cxn modelId="{EAF8F41C-05E0-42CA-B1A2-BD3BA3B02B66}" type="presParOf" srcId="{C3A4E5E0-704C-4A3B-8ADC-63CF001FF283}" destId="{2F94F2C6-6F1A-4A44-BC72-E04E72B42473}" srcOrd="5" destOrd="0" presId="urn:microsoft.com/office/officeart/2005/8/layout/vList5"/>
    <dgm:cxn modelId="{C14CBD41-E9E4-4200-8599-4F33BDAED309}" type="presParOf" srcId="{C3A4E5E0-704C-4A3B-8ADC-63CF001FF283}" destId="{A9A3EA86-15D2-4365-9F97-B0D0A5DDBF6C}" srcOrd="6" destOrd="0" presId="urn:microsoft.com/office/officeart/2005/8/layout/vList5"/>
    <dgm:cxn modelId="{AEDE84E9-ED08-4362-B3B1-5BE583DB16D2}" type="presParOf" srcId="{A9A3EA86-15D2-4365-9F97-B0D0A5DDBF6C}" destId="{0215FFF0-6B7F-4D14-9BED-837E7D19C60C}" srcOrd="0" destOrd="0" presId="urn:microsoft.com/office/officeart/2005/8/layout/vList5"/>
    <dgm:cxn modelId="{2AA7FF93-861E-4CEB-8024-FB7BCC1926E3}" type="presParOf" srcId="{A9A3EA86-15D2-4365-9F97-B0D0A5DDBF6C}" destId="{BD10F474-B6BE-4D58-AF75-6536C726F15C}" srcOrd="1" destOrd="0" presId="urn:microsoft.com/office/officeart/2005/8/layout/vList5"/>
    <dgm:cxn modelId="{994D7184-1806-4E83-AA5B-346A02C080B7}" type="presParOf" srcId="{C3A4E5E0-704C-4A3B-8ADC-63CF001FF283}" destId="{9C9BDF83-3DCD-476B-BE56-C0EE1900C95C}" srcOrd="7" destOrd="0" presId="urn:microsoft.com/office/officeart/2005/8/layout/vList5"/>
    <dgm:cxn modelId="{86E186A7-3BFB-4095-9EDD-A6B89F369528}" type="presParOf" srcId="{C3A4E5E0-704C-4A3B-8ADC-63CF001FF283}" destId="{04112601-71AF-4F87-B92E-A76E73DA2BF0}" srcOrd="8" destOrd="0" presId="urn:microsoft.com/office/officeart/2005/8/layout/vList5"/>
    <dgm:cxn modelId="{19BF4DD8-CDC5-4884-922C-656459C6FC65}" type="presParOf" srcId="{04112601-71AF-4F87-B92E-A76E73DA2BF0}" destId="{A41D3DB0-59E8-4A64-8332-32C986A30C12}" srcOrd="0" destOrd="0" presId="urn:microsoft.com/office/officeart/2005/8/layout/vList5"/>
    <dgm:cxn modelId="{9AFBA4D2-CCDE-4099-9B11-08017C796E15}" type="presParOf" srcId="{04112601-71AF-4F87-B92E-A76E73DA2BF0}" destId="{EF8F14AC-6E83-4979-AF26-BAF61F412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34C36-96B2-40EF-83B6-1A5F637D364F}">
      <dsp:nvSpPr>
        <dsp:cNvPr id="0" name=""/>
        <dsp:cNvSpPr/>
      </dsp:nvSpPr>
      <dsp:spPr>
        <a:xfrm rot="5400000">
          <a:off x="5498693" y="-2423939"/>
          <a:ext cx="626664" cy="5634792"/>
        </a:xfrm>
        <a:prstGeom prst="round2SameRect">
          <a:avLst/>
        </a:prstGeom>
        <a:solidFill>
          <a:schemeClr val="bg1"/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 err="1"/>
            <a:t>Aminteşte-ţi</a:t>
          </a:r>
          <a:r>
            <a:rPr lang="es-ES" sz="2000" b="1" kern="1200" dirty="0"/>
            <a:t>…</a:t>
          </a:r>
        </a:p>
      </dsp:txBody>
      <dsp:txXfrm rot="-5400000">
        <a:off x="2994630" y="110715"/>
        <a:ext cx="5604201" cy="565482"/>
      </dsp:txXfrm>
    </dsp:sp>
    <dsp:sp modelId="{11154409-08E2-4E50-8777-BEA1D92096AB}">
      <dsp:nvSpPr>
        <dsp:cNvPr id="0" name=""/>
        <dsp:cNvSpPr/>
      </dsp:nvSpPr>
      <dsp:spPr>
        <a:xfrm>
          <a:off x="779" y="1791"/>
          <a:ext cx="2993849" cy="783330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/>
            <a:t>Dacă </a:t>
          </a:r>
          <a:r>
            <a:rPr lang="ro-RO" sz="2000" b="1" kern="1200" dirty="0" err="1"/>
            <a:t>eşti</a:t>
          </a:r>
          <a:r>
            <a:rPr lang="ro-RO" sz="2000" b="1" kern="1200" dirty="0"/>
            <a:t> ispitit</a:t>
          </a:r>
          <a:r>
            <a:rPr lang="es-ES" sz="2000" b="1" kern="1200" dirty="0"/>
            <a:t>…</a:t>
          </a:r>
        </a:p>
      </dsp:txBody>
      <dsp:txXfrm>
        <a:off x="39018" y="40030"/>
        <a:ext cx="2917371" cy="706852"/>
      </dsp:txXfrm>
    </dsp:sp>
    <dsp:sp modelId="{87D8C42E-61B1-4593-8117-04A970A64A6C}">
      <dsp:nvSpPr>
        <dsp:cNvPr id="0" name=""/>
        <dsp:cNvSpPr/>
      </dsp:nvSpPr>
      <dsp:spPr>
        <a:xfrm rot="5400000">
          <a:off x="4976323" y="-2166156"/>
          <a:ext cx="626664" cy="6764220"/>
        </a:xfrm>
        <a:prstGeom prst="round2SameRect">
          <a:avLst/>
        </a:prstGeom>
        <a:solidFill>
          <a:srgbClr val="FFAFAF"/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„Mai mult face </a:t>
          </a:r>
          <a:r>
            <a:rPr lang="ro-RO" sz="2000" b="1" kern="1200" dirty="0" err="1"/>
            <a:t>puţinul</a:t>
          </a:r>
          <a:r>
            <a:rPr lang="ro-RO" sz="2000" b="1" kern="1200" dirty="0"/>
            <a:t> celui neprihănit decât </a:t>
          </a:r>
          <a:r>
            <a:rPr lang="ro-RO" sz="2000" b="1" kern="1200" dirty="0" err="1"/>
            <a:t>belşugul</a:t>
          </a:r>
          <a:r>
            <a:rPr lang="ro-RO" sz="2000" b="1" kern="1200" dirty="0"/>
            <a:t> multor răi</a:t>
          </a:r>
          <a:r>
            <a:rPr lang="es-ES" sz="2000" b="1" kern="1200" dirty="0"/>
            <a:t>” </a:t>
          </a:r>
          <a:r>
            <a:rPr lang="ro-RO" sz="2000" b="1" kern="1200" dirty="0"/>
            <a:t>Psalmii</a:t>
          </a:r>
          <a:r>
            <a:rPr lang="es-ES" sz="2000" b="1" kern="1200" dirty="0"/>
            <a:t> 37:16.</a:t>
          </a:r>
        </a:p>
      </dsp:txBody>
      <dsp:txXfrm rot="-5400000">
        <a:off x="1907546" y="933212"/>
        <a:ext cx="6733629" cy="565482"/>
      </dsp:txXfrm>
    </dsp:sp>
    <dsp:sp modelId="{6D9BD7EE-F0BF-4E62-B910-F863A1BAFD1D}">
      <dsp:nvSpPr>
        <dsp:cNvPr id="0" name=""/>
        <dsp:cNvSpPr/>
      </dsp:nvSpPr>
      <dsp:spPr>
        <a:xfrm>
          <a:off x="0" y="824288"/>
          <a:ext cx="2038583" cy="78333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ysClr val="windowText" lastClr="000000"/>
              </a:solidFill>
            </a:rPr>
            <a:t>Să </a:t>
          </a:r>
          <a:r>
            <a:rPr lang="ro-RO" sz="2000" b="1" kern="1200" dirty="0" err="1">
              <a:solidFill>
                <a:sysClr val="windowText" lastClr="000000"/>
              </a:solidFill>
            </a:rPr>
            <a:t>obţii</a:t>
          </a:r>
          <a:r>
            <a:rPr lang="ro-RO" sz="2000" b="1" kern="1200" dirty="0">
              <a:solidFill>
                <a:sysClr val="windowText" lastClr="000000"/>
              </a:solidFill>
            </a:rPr>
            <a:t> </a:t>
          </a:r>
          <a:r>
            <a:rPr lang="ro-RO" sz="2000" b="1" kern="1200" dirty="0" err="1">
              <a:solidFill>
                <a:sysClr val="windowText" lastClr="000000"/>
              </a:solidFill>
            </a:rPr>
            <a:t>bogăţii</a:t>
          </a:r>
          <a:r>
            <a:rPr lang="ro-RO" sz="2000" b="1" kern="1200" dirty="0">
              <a:solidFill>
                <a:sysClr val="windowText" lastClr="000000"/>
              </a:solidFill>
            </a:rPr>
            <a:t> nedrepte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38239" y="862527"/>
        <a:ext cx="1962105" cy="706852"/>
      </dsp:txXfrm>
    </dsp:sp>
    <dsp:sp modelId="{5BAE0DCC-C837-4497-8FFC-4CD944D07040}">
      <dsp:nvSpPr>
        <dsp:cNvPr id="0" name=""/>
        <dsp:cNvSpPr/>
      </dsp:nvSpPr>
      <dsp:spPr>
        <a:xfrm rot="5400000">
          <a:off x="4976323" y="-1343660"/>
          <a:ext cx="626664" cy="6764220"/>
        </a:xfrm>
        <a:prstGeom prst="round2SameRect">
          <a:avLst/>
        </a:prstGeom>
        <a:solidFill>
          <a:srgbClr val="FFFFCC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„</a:t>
          </a:r>
          <a:r>
            <a:rPr lang="ro-RO" sz="2000" b="1" kern="1200" dirty="0" err="1"/>
            <a:t>Smeriţi</a:t>
          </a:r>
          <a:r>
            <a:rPr lang="ro-RO" sz="2000" b="1" kern="1200" dirty="0"/>
            <a:t>-vă înaintea Domnului </a:t>
          </a:r>
          <a:r>
            <a:rPr lang="ro-RO" sz="2000" b="1" kern="1200" dirty="0" err="1"/>
            <a:t>şi</a:t>
          </a:r>
          <a:r>
            <a:rPr lang="ro-RO" sz="2000" b="1" kern="1200" dirty="0"/>
            <a:t> El vă va </a:t>
          </a:r>
          <a:r>
            <a:rPr lang="ro-RO" sz="2000" b="1" kern="1200" dirty="0" err="1"/>
            <a:t>înălţa</a:t>
          </a:r>
          <a:r>
            <a:rPr lang="es-ES" sz="2000" b="1" kern="1200" dirty="0"/>
            <a:t>”</a:t>
          </a:r>
          <a:br>
            <a:rPr lang="es-ES" sz="2000" b="1" kern="1200" dirty="0"/>
          </a:br>
          <a:r>
            <a:rPr lang="ro-RO" sz="2000" b="1" kern="1200" dirty="0"/>
            <a:t>Iacov</a:t>
          </a:r>
          <a:r>
            <a:rPr lang="es-ES" sz="2000" b="1" kern="1200" dirty="0"/>
            <a:t> 4:10</a:t>
          </a:r>
        </a:p>
      </dsp:txBody>
      <dsp:txXfrm rot="-5400000">
        <a:off x="1907546" y="1755708"/>
        <a:ext cx="6733629" cy="565482"/>
      </dsp:txXfrm>
    </dsp:sp>
    <dsp:sp modelId="{45375765-80F4-4E3C-BAA1-7A1BFF7E7836}">
      <dsp:nvSpPr>
        <dsp:cNvPr id="0" name=""/>
        <dsp:cNvSpPr/>
      </dsp:nvSpPr>
      <dsp:spPr>
        <a:xfrm>
          <a:off x="0" y="1646784"/>
          <a:ext cx="2038583" cy="7833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ysClr val="windowText" lastClr="000000"/>
              </a:solidFill>
            </a:rPr>
            <a:t>De faima acestei lumi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38239" y="1685023"/>
        <a:ext cx="1962105" cy="706852"/>
      </dsp:txXfrm>
    </dsp:sp>
    <dsp:sp modelId="{BD10F474-B6BE-4D58-AF75-6536C726F15C}">
      <dsp:nvSpPr>
        <dsp:cNvPr id="0" name=""/>
        <dsp:cNvSpPr/>
      </dsp:nvSpPr>
      <dsp:spPr>
        <a:xfrm rot="5400000">
          <a:off x="4916768" y="-521163"/>
          <a:ext cx="745774" cy="676422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„să ne </a:t>
          </a:r>
          <a:r>
            <a:rPr lang="ro-RO" sz="2000" b="1" kern="1200" noProof="0" dirty="0" err="1"/>
            <a:t>curăţim</a:t>
          </a:r>
          <a:r>
            <a:rPr lang="ro-RO" sz="2000" b="1" kern="1200" noProof="0" dirty="0"/>
            <a:t> de orice </a:t>
          </a:r>
          <a:r>
            <a:rPr lang="ro-RO" sz="2000" b="1" kern="1200" noProof="0" dirty="0" err="1"/>
            <a:t>întinăciune</a:t>
          </a:r>
          <a:r>
            <a:rPr lang="ro-RO" sz="2000" b="1" kern="1200" noProof="0" dirty="0"/>
            <a:t> a cărnii </a:t>
          </a:r>
          <a:r>
            <a:rPr lang="ro-RO" sz="2000" b="1" kern="1200" noProof="0" dirty="0" err="1"/>
            <a:t>şi</a:t>
          </a:r>
          <a:r>
            <a:rPr lang="ro-RO" sz="2000" b="1" kern="1200" noProof="0" dirty="0"/>
            <a:t> a duhului, </a:t>
          </a:r>
          <a:r>
            <a:rPr lang="ro-RO" sz="2000" b="1" kern="1200" noProof="0" dirty="0" err="1"/>
            <a:t>şi</a:t>
          </a:r>
          <a:r>
            <a:rPr lang="ro-RO" sz="2000" b="1" kern="1200" noProof="0" dirty="0"/>
            <a:t> să ne ducem </a:t>
          </a:r>
          <a:r>
            <a:rPr lang="ro-RO" sz="2000" b="1" kern="1200" noProof="0" dirty="0" err="1"/>
            <a:t>sfinţirea</a:t>
          </a:r>
          <a:r>
            <a:rPr lang="ro-RO" sz="2000" b="1" kern="1200" noProof="0" dirty="0"/>
            <a:t> până la capăt” 2 Corinteni 7:1</a:t>
          </a:r>
        </a:p>
      </dsp:txBody>
      <dsp:txXfrm rot="-5400000">
        <a:off x="1907545" y="2524466"/>
        <a:ext cx="6727814" cy="672962"/>
      </dsp:txXfrm>
    </dsp:sp>
    <dsp:sp modelId="{0215FFF0-6B7F-4D14-9BED-837E7D19C60C}">
      <dsp:nvSpPr>
        <dsp:cNvPr id="0" name=""/>
        <dsp:cNvSpPr/>
      </dsp:nvSpPr>
      <dsp:spPr>
        <a:xfrm>
          <a:off x="0" y="2469281"/>
          <a:ext cx="2038583" cy="7833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ysClr val="windowText" lastClr="000000"/>
              </a:solidFill>
            </a:rPr>
            <a:t>De lux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38239" y="2507520"/>
        <a:ext cx="1962105" cy="706852"/>
      </dsp:txXfrm>
    </dsp:sp>
    <dsp:sp modelId="{EF8F14AC-6E83-4979-AF26-BAF61F412068}">
      <dsp:nvSpPr>
        <dsp:cNvPr id="0" name=""/>
        <dsp:cNvSpPr/>
      </dsp:nvSpPr>
      <dsp:spPr>
        <a:xfrm rot="5400000">
          <a:off x="4976323" y="301333"/>
          <a:ext cx="626664" cy="676422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„Cel mai mare dintre voi să fie slujitorul vostru.</a:t>
          </a:r>
          <a:r>
            <a:rPr lang="es-ES" sz="2000" b="1" kern="1200" dirty="0"/>
            <a:t>” Mat</a:t>
          </a:r>
          <a:r>
            <a:rPr lang="ro-RO" sz="2000" b="1" kern="1200" dirty="0"/>
            <a:t>ei</a:t>
          </a:r>
          <a:r>
            <a:rPr lang="es-ES" sz="2000" b="1" kern="1200" dirty="0"/>
            <a:t> 23:11</a:t>
          </a:r>
        </a:p>
      </dsp:txBody>
      <dsp:txXfrm rot="-5400000">
        <a:off x="1907546" y="3400702"/>
        <a:ext cx="6733629" cy="565482"/>
      </dsp:txXfrm>
    </dsp:sp>
    <dsp:sp modelId="{A41D3DB0-59E8-4A64-8332-32C986A30C12}">
      <dsp:nvSpPr>
        <dsp:cNvPr id="0" name=""/>
        <dsp:cNvSpPr/>
      </dsp:nvSpPr>
      <dsp:spPr>
        <a:xfrm>
          <a:off x="0" y="3291778"/>
          <a:ext cx="2038583" cy="7833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ysClr val="windowText" lastClr="000000"/>
              </a:solidFill>
            </a:rPr>
            <a:t>Să ai putere asupra altora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38239" y="3330017"/>
        <a:ext cx="1962105" cy="70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1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8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7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5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5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1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5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3B46-6E69-4268-8CFE-9D4EB6DF7D2C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CAB2-E38B-44FC-BF3A-843337699A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1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A8D11B-754C-474D-9520-64B2436210A9}"/>
              </a:ext>
            </a:extLst>
          </p:cNvPr>
          <p:cNvSpPr txBox="1"/>
          <p:nvPr/>
        </p:nvSpPr>
        <p:spPr>
          <a:xfrm>
            <a:off x="1" y="-115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800" b="1" dirty="0">
                <a:ln w="38100">
                  <a:noFill/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CARACTERISTICILE </a:t>
            </a:r>
            <a:r>
              <a:rPr lang="ro-RO" sz="4800" b="1" dirty="0" err="1">
                <a:ln w="38100">
                  <a:noFill/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CREŞTINULUI</a:t>
            </a:r>
            <a:endParaRPr lang="ro-RO" sz="4800" b="1" dirty="0">
              <a:ln w="38100">
                <a:noFill/>
              </a:ln>
              <a:solidFill>
                <a:schemeClr val="accent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3F17A5-60E4-4C80-844E-FF21D813F2EA}"/>
              </a:ext>
            </a:extLst>
          </p:cNvPr>
          <p:cNvSpPr txBox="1"/>
          <p:nvPr/>
        </p:nvSpPr>
        <p:spPr>
          <a:xfrm>
            <a:off x="5496700" y="6418217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/>
              <a:t>Studiul 6 pentru 10 februarie 2018</a:t>
            </a:r>
          </a:p>
        </p:txBody>
      </p:sp>
    </p:spTree>
    <p:extLst>
      <p:ext uri="{BB962C8B-B14F-4D97-AF65-F5344CB8AC3E}">
        <p14:creationId xmlns:p14="http://schemas.microsoft.com/office/powerpoint/2010/main" val="22643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7FDBB4-5AA5-40F8-B380-F075DD7215A2}"/>
              </a:ext>
            </a:extLst>
          </p:cNvPr>
          <p:cNvSpPr/>
          <p:nvPr/>
        </p:nvSpPr>
        <p:spPr>
          <a:xfrm>
            <a:off x="1560686" y="1660717"/>
            <a:ext cx="7583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dirty="0">
                <a:latin typeface="Cooper Black" panose="0208090404030B020404" pitchFamily="18" charset="0"/>
              </a:rPr>
              <a:t>“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adevăratul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creştin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]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ghidează după adevăr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corectitudine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...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Poate fi criticat, încercat, dar în ciuda acestora, integritatea sa inflexibilă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strălucreşte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precum aurul curat. Este un prieten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un binefăcător pentru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toţi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ce intră în legătură cu el, iar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apropiaţii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lui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-au pus încrederea în el, pentru că este demn de încredere.</a:t>
            </a:r>
            <a:r>
              <a:rPr lang="es-ES" sz="2400" dirty="0">
                <a:latin typeface="Cooper Black" panose="0208090404030B020404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0560F-2B5F-4A0D-9079-3026E5C33DD7}"/>
              </a:ext>
            </a:extLst>
          </p:cNvPr>
          <p:cNvSpPr txBox="1"/>
          <p:nvPr/>
        </p:nvSpPr>
        <p:spPr>
          <a:xfrm>
            <a:off x="5430415" y="6148252"/>
            <a:ext cx="36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EBCFB9"/>
                </a:solidFill>
              </a:rPr>
              <a:t>E.G.W (</a:t>
            </a:r>
            <a:r>
              <a:rPr lang="ro-RO" b="1" dirty="0">
                <a:solidFill>
                  <a:srgbClr val="EBCFB9"/>
                </a:solidFill>
              </a:rPr>
              <a:t>În locurile </a:t>
            </a:r>
            <a:r>
              <a:rPr lang="ro-RO" b="1" dirty="0" err="1">
                <a:solidFill>
                  <a:srgbClr val="EBCFB9"/>
                </a:solidFill>
              </a:rPr>
              <a:t>cereşti</a:t>
            </a:r>
            <a:r>
              <a:rPr lang="ro-RO" b="1" dirty="0">
                <a:solidFill>
                  <a:srgbClr val="EBCFB9"/>
                </a:solidFill>
              </a:rPr>
              <a:t>, </a:t>
            </a:r>
            <a:r>
              <a:rPr lang="es-ES" b="1" dirty="0">
                <a:solidFill>
                  <a:srgbClr val="EBCFB9"/>
                </a:solidFill>
              </a:rPr>
              <a:t>24 </a:t>
            </a:r>
            <a:r>
              <a:rPr lang="ro-RO" b="1" dirty="0">
                <a:solidFill>
                  <a:srgbClr val="EBCFB9"/>
                </a:solidFill>
              </a:rPr>
              <a:t>august</a:t>
            </a:r>
            <a:r>
              <a:rPr lang="es-ES" b="1" dirty="0">
                <a:solidFill>
                  <a:srgbClr val="EBCFB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23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D8C5FFC-59A3-4ACD-9491-2E86DC869A77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E8E3CA">
              <a:alpha val="9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„Iată cum trebuie să fim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priviţi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noi: ca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nişte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slujitori ai lui Hristos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nişte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ispravnici ai tainelor lui Dumnezeu. Încolo, ce se cere de la ispravnici este ca fiecare să fie găsit credincios în lucrul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încredinţat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lui.” </a:t>
            </a: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Corinteni 4:1,2)</a:t>
            </a:r>
          </a:p>
        </p:txBody>
      </p:sp>
    </p:spTree>
    <p:extLst>
      <p:ext uri="{BB962C8B-B14F-4D97-AF65-F5344CB8AC3E}">
        <p14:creationId xmlns:p14="http://schemas.microsoft.com/office/powerpoint/2010/main" val="34276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71/cd/2f/71cd2f87ce7758d2aba2f9e35a3a1628.jpg">
            <a:extLst>
              <a:ext uri="{FF2B5EF4-FFF2-40B4-BE49-F238E27FC236}">
                <a16:creationId xmlns:a16="http://schemas.microsoft.com/office/drawing/2014/main" id="{99260E5A-B7B1-49F7-AD65-30ADFE0C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F62ADE-4F6A-4AFC-B8BC-467F31D73FC4}"/>
              </a:ext>
            </a:extLst>
          </p:cNvPr>
          <p:cNvSpPr txBox="1"/>
          <p:nvPr/>
        </p:nvSpPr>
        <p:spPr>
          <a:xfrm>
            <a:off x="91440" y="0"/>
            <a:ext cx="89611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Multe firme </a:t>
            </a:r>
            <a:r>
              <a:rPr lang="ro-RO" sz="2000" b="1" dirty="0" err="1"/>
              <a:t>îşi</a:t>
            </a:r>
            <a:r>
              <a:rPr lang="ro-RO" sz="2000" b="1" dirty="0"/>
              <a:t> înregistrează numele sau logotipul drept „marcă înregistrată”. Este un angajament din partea firmei, care garantează calitatea produsului. Dacă produsul poartă această marcă, te </a:t>
            </a:r>
            <a:r>
              <a:rPr lang="ro-RO" sz="2000" b="1" dirty="0" err="1"/>
              <a:t>poţi</a:t>
            </a:r>
            <a:r>
              <a:rPr lang="ro-RO" sz="2000" b="1" dirty="0"/>
              <a:t> încrede în el. </a:t>
            </a:r>
          </a:p>
          <a:p>
            <a:pPr>
              <a:spcBef>
                <a:spcPts val="600"/>
              </a:spcBef>
            </a:pPr>
            <a:r>
              <a:rPr lang="ro-RO" sz="2000" b="1" dirty="0" err="1"/>
              <a:t>Şi</a:t>
            </a:r>
            <a:r>
              <a:rPr lang="ro-RO" sz="2000" b="1" dirty="0"/>
              <a:t> ispravnicii lui Dumnezeu au o „marcă înregistrată”. Trebuie să îndeplinească o serie de </a:t>
            </a:r>
            <a:r>
              <a:rPr lang="ro-RO" sz="2000" b="1" dirty="0" err="1"/>
              <a:t>cerinţe</a:t>
            </a:r>
            <a:r>
              <a:rPr lang="ro-RO" sz="2000" b="1" dirty="0"/>
              <a:t> pentru a fi </a:t>
            </a:r>
            <a:r>
              <a:rPr lang="ro-RO" sz="2000" b="1" dirty="0" err="1"/>
              <a:t>recunoscuţi</a:t>
            </a:r>
            <a:r>
              <a:rPr lang="ro-RO" sz="2000" b="1" dirty="0"/>
              <a:t> drept ispravnici. Dacă nu </a:t>
            </a:r>
            <a:r>
              <a:rPr lang="ro-RO" sz="2000" b="1" dirty="0" err="1"/>
              <a:t>îndeplineşti</a:t>
            </a:r>
            <a:r>
              <a:rPr lang="ro-RO" sz="2000" b="1" dirty="0"/>
              <a:t> aceste </a:t>
            </a:r>
            <a:r>
              <a:rPr lang="ro-RO" sz="2000" b="1" dirty="0" err="1"/>
              <a:t>cerinţe</a:t>
            </a:r>
            <a:r>
              <a:rPr lang="ro-RO" sz="2000" b="1" dirty="0"/>
              <a:t>, nu </a:t>
            </a:r>
            <a:r>
              <a:rPr lang="ro-RO" sz="2000" b="1" dirty="0" err="1"/>
              <a:t>eşti</a:t>
            </a:r>
            <a:r>
              <a:rPr lang="ro-RO" sz="2000" b="1" dirty="0"/>
              <a:t> un ispravnic credincios; nu Îl </a:t>
            </a:r>
            <a:r>
              <a:rPr lang="ro-RO" sz="2000" b="1" dirty="0" err="1"/>
              <a:t>reprezinţi</a:t>
            </a:r>
            <a:r>
              <a:rPr lang="ro-RO" sz="2000" b="1" dirty="0"/>
              <a:t> corect pe Dumnezeul tău. Care sunt aceste </a:t>
            </a:r>
            <a:r>
              <a:rPr lang="ro-RO" sz="2000" b="1" dirty="0" err="1"/>
              <a:t>cerinţe</a:t>
            </a:r>
            <a:r>
              <a:rPr lang="ro-RO" sz="2000" b="1" dirty="0"/>
              <a:t>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C7E2E5-9503-48A5-8CFE-D03EC9DF4D04}"/>
              </a:ext>
            </a:extLst>
          </p:cNvPr>
          <p:cNvSpPr txBox="1"/>
          <p:nvPr/>
        </p:nvSpPr>
        <p:spPr>
          <a:xfrm>
            <a:off x="91440" y="4714216"/>
            <a:ext cx="3744685" cy="1938992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C55233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C55233"/>
              </a:buClr>
              <a:buFont typeface="Webdings" panose="05030102010509060703" pitchFamily="18" charset="2"/>
              <a:buChar char=""/>
            </a:pPr>
            <a:r>
              <a:rPr lang="ro-RO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CREDINŢA</a:t>
            </a: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Clr>
                <a:srgbClr val="C55233"/>
              </a:buClr>
              <a:buFont typeface="Webdings" panose="05030102010509060703" pitchFamily="18" charset="2"/>
              <a:buChar char=""/>
            </a:pP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LOIALITATEA.</a:t>
            </a:r>
          </a:p>
          <a:p>
            <a:pPr marL="342900" indent="-342900">
              <a:buClr>
                <a:srgbClr val="C55233"/>
              </a:buClr>
              <a:buFont typeface="Webdings" panose="05030102010509060703" pitchFamily="18" charset="2"/>
              <a:buChar char=""/>
            </a:pPr>
            <a:r>
              <a:rPr lang="ro-RO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CONŞTIINŢA</a:t>
            </a: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CURATĂ.</a:t>
            </a:r>
          </a:p>
          <a:p>
            <a:pPr marL="342900" indent="-342900">
              <a:buClr>
                <a:srgbClr val="C55233"/>
              </a:buClr>
              <a:buFont typeface="Webdings" panose="05030102010509060703" pitchFamily="18" charset="2"/>
              <a:buChar char=""/>
            </a:pP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ASCULTAREA.</a:t>
            </a:r>
          </a:p>
          <a:p>
            <a:pPr marL="342900" indent="-342900">
              <a:buClr>
                <a:srgbClr val="C55233"/>
              </a:buClr>
              <a:buFont typeface="Webdings" panose="05030102010509060703" pitchFamily="18" charset="2"/>
              <a:buChar char=""/>
            </a:pP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ÎNCREDEREA.</a:t>
            </a:r>
          </a:p>
        </p:txBody>
      </p:sp>
    </p:spTree>
    <p:extLst>
      <p:ext uri="{BB962C8B-B14F-4D97-AF65-F5344CB8AC3E}">
        <p14:creationId xmlns:p14="http://schemas.microsoft.com/office/powerpoint/2010/main" val="13042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32D2691-72BA-407D-A0F4-A24077E17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81" y="1900774"/>
            <a:ext cx="7263038" cy="435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35B343-3032-49C1-A45A-6004BEF73A87}"/>
              </a:ext>
            </a:extLst>
          </p:cNvPr>
          <p:cNvSpPr/>
          <p:nvPr/>
        </p:nvSpPr>
        <p:spPr>
          <a:xfrm>
            <a:off x="0" y="-83977"/>
            <a:ext cx="638338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o-RO" sz="5400" b="1" spc="600" dirty="0" err="1">
                <a:ln w="6600">
                  <a:solidFill>
                    <a:srgbClr val="74587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4587E"/>
                  </a:outerShdw>
                </a:effectLst>
              </a:rPr>
              <a:t>CREDINŢA</a:t>
            </a:r>
            <a:endParaRPr lang="ro-RO" sz="5400" b="1" spc="600" dirty="0">
              <a:ln w="6600">
                <a:solidFill>
                  <a:srgbClr val="74587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4587E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4A147D7-554F-40F2-8847-48088A99218C}"/>
              </a:ext>
            </a:extLst>
          </p:cNvPr>
          <p:cNvSpPr/>
          <p:nvPr/>
        </p:nvSpPr>
        <p:spPr>
          <a:xfrm>
            <a:off x="0" y="637910"/>
            <a:ext cx="672301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o-RO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„Încolo, ce se cere de la ispravnici, este ca fiecare să fie găsit credincios în lucrul </a:t>
            </a:r>
            <a:r>
              <a:rPr lang="ro-RO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încredinţat</a:t>
            </a:r>
            <a:r>
              <a:rPr lang="ro-RO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lui.” </a:t>
            </a:r>
            <a:r>
              <a:rPr lang="ro-RO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(1 Cor. 4:2)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ACEC91-912E-412F-A0DB-EADAC11CF8EE}"/>
              </a:ext>
            </a:extLst>
          </p:cNvPr>
          <p:cNvSpPr txBox="1"/>
          <p:nvPr/>
        </p:nvSpPr>
        <p:spPr>
          <a:xfrm>
            <a:off x="-1904" y="1067147"/>
            <a:ext cx="91439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o-RO" sz="2000" b="1" dirty="0" err="1"/>
              <a:t>A-i</a:t>
            </a:r>
            <a:r>
              <a:rPr lang="ro-RO" sz="2000" b="1" dirty="0"/>
              <a:t> fi credincios lui Dumnezeu implică a te încrede complet</a:t>
            </a:r>
            <a:br>
              <a:rPr lang="ro-RO" sz="2000" b="1" dirty="0"/>
            </a:br>
            <a:r>
              <a:rPr lang="ro-RO" sz="2000" b="1" dirty="0"/>
              <a:t>în El (a avea </a:t>
            </a:r>
            <a:r>
              <a:rPr lang="ro-RO" sz="2000" b="1" dirty="0" err="1"/>
              <a:t>credinţă</a:t>
            </a:r>
            <a:r>
              <a:rPr lang="ro-RO" sz="2000" b="1" dirty="0"/>
              <a:t>) </a:t>
            </a:r>
            <a:r>
              <a:rPr lang="ro-RO" sz="2000" b="1" dirty="0" err="1"/>
              <a:t>şi</a:t>
            </a:r>
            <a:r>
              <a:rPr lang="ro-RO" sz="2000" b="1" dirty="0"/>
              <a:t> a te </a:t>
            </a:r>
            <a:r>
              <a:rPr lang="ro-RO" sz="2000" b="1" dirty="0" err="1"/>
              <a:t>menţine</a:t>
            </a:r>
            <a:r>
              <a:rPr lang="ro-RO" sz="2000" b="1" dirty="0"/>
              <a:t> de partea Lui. Când</a:t>
            </a:r>
            <a:br>
              <a:rPr lang="ro-RO" sz="2000" b="1" dirty="0"/>
            </a:br>
            <a:r>
              <a:rPr lang="ro-RO" sz="2000" b="1" dirty="0"/>
              <a:t>suntem </a:t>
            </a:r>
            <a:r>
              <a:rPr lang="ro-RO" sz="2000" b="1" dirty="0" err="1"/>
              <a:t>ispitiţi</a:t>
            </a:r>
            <a:r>
              <a:rPr lang="ro-RO" sz="2000" b="1" dirty="0"/>
              <a:t> trebuie să ne amintim Cuvântul Său </a:t>
            </a:r>
            <a:r>
              <a:rPr lang="ro-RO" sz="2000" b="1" dirty="0" err="1"/>
              <a:t>şi</a:t>
            </a:r>
            <a:r>
              <a:rPr lang="ro-RO" sz="2000" b="1" dirty="0"/>
              <a:t> să ne păstrăm </a:t>
            </a:r>
            <a:r>
              <a:rPr lang="ro-RO" sz="2000" b="1" dirty="0" err="1"/>
              <a:t>credincioşi</a:t>
            </a:r>
            <a:r>
              <a:rPr lang="ro-RO" sz="2000" b="1" dirty="0"/>
              <a:t> lui.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E10479E-545D-4530-B8F3-7FBBEAC09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562738"/>
              </p:ext>
            </p:extLst>
          </p:nvPr>
        </p:nvGraphicFramePr>
        <p:xfrm>
          <a:off x="234590" y="2007415"/>
          <a:ext cx="8804363" cy="40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4C1AFCD-CD22-4BBF-93CF-E09E03B1EF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40" y="353217"/>
            <a:ext cx="2220686" cy="1175106"/>
          </a:xfrm>
          <a:prstGeom prst="rect">
            <a:avLst/>
          </a:prstGeom>
          <a:ln w="38100" cap="sq">
            <a:solidFill>
              <a:srgbClr val="DFD6E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CDED78-33BA-497E-92CD-CCCBB621737F}"/>
              </a:ext>
            </a:extLst>
          </p:cNvPr>
          <p:cNvSpPr txBox="1"/>
          <p:nvPr/>
        </p:nvSpPr>
        <p:spPr>
          <a:xfrm>
            <a:off x="0" y="613956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Avraam avem un mare exemplu de credincioşie. El a crezut </a:t>
            </a:r>
            <a:r>
              <a:rPr lang="ro-RO" sz="2000" b="1" dirty="0" err="1"/>
              <a:t>şi</a:t>
            </a:r>
            <a:r>
              <a:rPr lang="ro-RO" sz="2000" b="1" dirty="0"/>
              <a:t> a rămas credincios lui Dumnezeu până la final, cu ochii </a:t>
            </a:r>
            <a:r>
              <a:rPr lang="ro-RO" sz="2000" b="1" dirty="0" err="1"/>
              <a:t>aţintiţi</a:t>
            </a:r>
            <a:r>
              <a:rPr lang="ro-RO" sz="2000" b="1" dirty="0"/>
              <a:t> la </a:t>
            </a:r>
            <a:r>
              <a:rPr lang="ro-RO" sz="2000" b="1" dirty="0" err="1"/>
              <a:t>Oraşul</a:t>
            </a:r>
            <a:r>
              <a:rPr lang="ro-RO" sz="2000" b="1" dirty="0"/>
              <a:t> Ceresc (Evrei 11:8-19).</a:t>
            </a:r>
          </a:p>
        </p:txBody>
      </p:sp>
    </p:spTree>
    <p:extLst>
      <p:ext uri="{BB962C8B-B14F-4D97-AF65-F5344CB8AC3E}">
        <p14:creationId xmlns:p14="http://schemas.microsoft.com/office/powerpoint/2010/main" val="30969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154409-08E2-4E50-8777-BEA1D920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1154409-08E2-4E50-8777-BEA1D9209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34C36-96B2-40EF-83B6-1A5F637D3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1FE34C36-96B2-40EF-83B6-1A5F637D3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9BD7EE-F0BF-4E62-B910-F863A1BAF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6D9BD7EE-F0BF-4E62-B910-F863A1BAF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D8C42E-61B1-4593-8117-04A970A64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87D8C42E-61B1-4593-8117-04A970A64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375765-80F4-4E3C-BAA1-7A1BFF7E7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45375765-80F4-4E3C-BAA1-7A1BFF7E7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E0DCC-C837-4497-8FFC-4CD944D0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5BAE0DCC-C837-4497-8FFC-4CD944D07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15FFF0-6B7F-4D14-9BED-837E7D19C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0215FFF0-6B7F-4D14-9BED-837E7D19C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10F474-B6BE-4D58-AF75-6536C726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BD10F474-B6BE-4D58-AF75-6536C726F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1D3DB0-59E8-4A64-8332-32C986A3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A41D3DB0-59E8-4A64-8332-32C986A30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F14AC-6E83-4979-AF26-BAF61F412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EF8F14AC-6E83-4979-AF26-BAF61F412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6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CE9B960-D5C8-4AB4-B552-EBCB81F2F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1" y="741966"/>
            <a:ext cx="4110598" cy="5378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67B0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A1E788D-017B-4C17-9485-E6734F55056F}"/>
              </a:ext>
            </a:extLst>
          </p:cNvPr>
          <p:cNvSpPr/>
          <p:nvPr/>
        </p:nvSpPr>
        <p:spPr>
          <a:xfrm>
            <a:off x="4441371" y="-105855"/>
            <a:ext cx="456779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o-RO" sz="5400" spc="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LOIALITATEA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B811D5-66F0-485C-AF01-AAA3D943D2B5}"/>
              </a:ext>
            </a:extLst>
          </p:cNvPr>
          <p:cNvSpPr txBox="1"/>
          <p:nvPr/>
        </p:nvSpPr>
        <p:spPr>
          <a:xfrm>
            <a:off x="34831" y="1666175"/>
            <a:ext cx="48637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Loialitatea este calitatea de a </a:t>
            </a:r>
            <a:r>
              <a:rPr lang="ro-RO" sz="2000" b="1" dirty="0" err="1"/>
              <a:t>menţine</a:t>
            </a:r>
            <a:r>
              <a:rPr lang="ro-RO" sz="2000" b="1" dirty="0"/>
              <a:t> dragostea </a:t>
            </a:r>
            <a:r>
              <a:rPr lang="ro-RO" sz="2000" b="1" dirty="0" err="1"/>
              <a:t>şi</a:t>
            </a:r>
            <a:r>
              <a:rPr lang="ro-RO" sz="2000" b="1" dirty="0"/>
              <a:t> fidelitatea </a:t>
            </a:r>
            <a:r>
              <a:rPr lang="ro-RO" sz="2000" b="1" dirty="0" err="1"/>
              <a:t>faţă</a:t>
            </a:r>
            <a:r>
              <a:rPr lang="ro-RO" sz="2000" b="1" dirty="0"/>
              <a:t> de Dumnezeu până la </a:t>
            </a:r>
            <a:r>
              <a:rPr lang="ro-RO" sz="2000" b="1" dirty="0" err="1"/>
              <a:t>sfârşit</a:t>
            </a:r>
            <a:r>
              <a:rPr lang="ro-RO" sz="2000" b="1" dirty="0"/>
              <a:t>; este expresia vizibilă a </a:t>
            </a:r>
            <a:r>
              <a:rPr lang="ro-RO" sz="2000" b="1" dirty="0" err="1"/>
              <a:t>credinţelor</a:t>
            </a:r>
            <a:r>
              <a:rPr lang="ro-RO" sz="2000" b="1" dirty="0"/>
              <a:t> noastre personale, a </a:t>
            </a:r>
            <a:r>
              <a:rPr lang="ro-RO" sz="2000" b="1" dirty="0" err="1"/>
              <a:t>credinţei</a:t>
            </a:r>
            <a:r>
              <a:rPr lang="ro-RO" sz="2000" b="1" dirty="0"/>
              <a:t> noastre </a:t>
            </a:r>
            <a:r>
              <a:rPr lang="ro-RO" sz="2000" b="1" dirty="0" err="1"/>
              <a:t>şi</a:t>
            </a:r>
            <a:r>
              <a:rPr lang="ro-RO" sz="2000" b="1" dirty="0"/>
              <a:t> a angajamentului nostru.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Slujirea noastră lui Dumnezeu este indivizibilă: „nimeni nu poate sluji la doi stăpâni” (Matei 6:24). Nu putem fi </a:t>
            </a:r>
            <a:r>
              <a:rPr lang="ro-RO" sz="2000" b="1" dirty="0" err="1"/>
              <a:t>credincioşi</a:t>
            </a:r>
            <a:r>
              <a:rPr lang="ro-RO" sz="2000" b="1" dirty="0"/>
              <a:t> simultan </a:t>
            </a:r>
            <a:r>
              <a:rPr lang="ro-RO" sz="2000" b="1" dirty="0" err="1"/>
              <a:t>şi</a:t>
            </a:r>
            <a:r>
              <a:rPr lang="ro-RO" sz="2000" b="1" dirty="0"/>
              <a:t> lui Dumnezeu </a:t>
            </a:r>
            <a:r>
              <a:rPr lang="ro-RO" sz="2000" b="1" dirty="0" err="1"/>
              <a:t>şi</a:t>
            </a:r>
            <a:r>
              <a:rPr lang="ro-RO" sz="2000" b="1" dirty="0"/>
              <a:t> lucrurilor acestei lumi.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Loialitatea noastră se demonstrează în modul nostru de a trăi. Ascultăm de legile divine deoarece dorim să fim ispravnici </a:t>
            </a:r>
            <a:r>
              <a:rPr lang="ro-RO" sz="2000" b="1" dirty="0" err="1"/>
              <a:t>credincioşi</a:t>
            </a:r>
            <a:r>
              <a:rPr lang="ro-RO" sz="2000" b="1" dirty="0"/>
              <a:t> ai Domnului nostru.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C76FF86-4763-4BBC-BF77-0B8B62D6DAAB}"/>
              </a:ext>
            </a:extLst>
          </p:cNvPr>
          <p:cNvSpPr/>
          <p:nvPr/>
        </p:nvSpPr>
        <p:spPr>
          <a:xfrm>
            <a:off x="2205229" y="105215"/>
            <a:ext cx="2151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7F5903"/>
                </a:solidFill>
                <a:latin typeface="Comic Sans MS" panose="030F0702030302020204" pitchFamily="66" charset="0"/>
              </a:rPr>
              <a:t>„…Fii credincios până la moarte </a:t>
            </a:r>
            <a:r>
              <a:rPr lang="ro-RO" b="1" dirty="0" err="1">
                <a:solidFill>
                  <a:srgbClr val="7F5903"/>
                </a:solidFill>
                <a:latin typeface="Comic Sans MS" panose="030F0702030302020204" pitchFamily="66" charset="0"/>
              </a:rPr>
              <a:t>şi-ţi</a:t>
            </a:r>
            <a:r>
              <a:rPr lang="ro-RO" b="1" dirty="0">
                <a:solidFill>
                  <a:srgbClr val="7F5903"/>
                </a:solidFill>
                <a:latin typeface="Comic Sans MS" panose="030F0702030302020204" pitchFamily="66" charset="0"/>
              </a:rPr>
              <a:t> voi da cununa </a:t>
            </a:r>
            <a:r>
              <a:rPr lang="ro-RO" b="1" dirty="0" err="1">
                <a:solidFill>
                  <a:srgbClr val="7F5903"/>
                </a:solidFill>
                <a:latin typeface="Comic Sans MS" panose="030F0702030302020204" pitchFamily="66" charset="0"/>
              </a:rPr>
              <a:t>vieţii</a:t>
            </a:r>
            <a:r>
              <a:rPr lang="ro-RO" b="1" dirty="0">
                <a:solidFill>
                  <a:srgbClr val="7F5903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dirty="0">
                <a:solidFill>
                  <a:srgbClr val="7F5903"/>
                </a:solidFill>
                <a:latin typeface="Comic Sans MS" panose="030F0702030302020204" pitchFamily="66" charset="0"/>
              </a:rPr>
              <a:t>(Apocalipsa 2:10)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BFF0C4-164C-4E1A-86FF-BC4F51200F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31" y="52091"/>
            <a:ext cx="2070398" cy="15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959A66F-F976-4F4B-B7B7-72B0C58D0F3E}"/>
              </a:ext>
            </a:extLst>
          </p:cNvPr>
          <p:cNvSpPr/>
          <p:nvPr/>
        </p:nvSpPr>
        <p:spPr>
          <a:xfrm>
            <a:off x="34831" y="6155567"/>
            <a:ext cx="8080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Indiferent de ce se întâmplă în </a:t>
            </a:r>
            <a:r>
              <a:rPr lang="ro-RO" sz="2000" b="1" dirty="0" err="1"/>
              <a:t>viaţa</a:t>
            </a:r>
            <a:r>
              <a:rPr lang="ro-RO" sz="2000" b="1" dirty="0"/>
              <a:t> noastră, rămânem totdeauna loiali lui Dumnezeu (Iov 13:15).</a:t>
            </a:r>
          </a:p>
        </p:txBody>
      </p:sp>
    </p:spTree>
    <p:extLst>
      <p:ext uri="{BB962C8B-B14F-4D97-AF65-F5344CB8AC3E}">
        <p14:creationId xmlns:p14="http://schemas.microsoft.com/office/powerpoint/2010/main" val="35431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7FDBB4-5AA5-40F8-B380-F075DD7215A2}"/>
              </a:ext>
            </a:extLst>
          </p:cNvPr>
          <p:cNvSpPr/>
          <p:nvPr/>
        </p:nvSpPr>
        <p:spPr>
          <a:xfrm>
            <a:off x="757647" y="1742360"/>
            <a:ext cx="77070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Bef>
                <a:spcPts val="600"/>
              </a:spcBef>
            </a:pP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</a:t>
            </a:r>
            <a:r>
              <a:rPr lang="ro-R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Cea mai mare nevoie a lumii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Cea mai mare nevoie a lumii este nevoia de oameni - oameni care să nu poată fi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cumpăraţi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sau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vânduţi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oameni care înăuntrul sufletelor lor sunt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credincioşi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cinstiţi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oameni care să nu se teamă să spună păcatului pe nume; oameni a căror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conştiinţă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este tot atât de credincioasă la datorie cum este acul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faţă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pol; oameni care să stea în apărarea </a:t>
            </a:r>
            <a:r>
              <a:rPr lang="ro-R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dreptăţii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chiar dacă s-ar nărui cerurile.”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0560F-2B5F-4A0D-9079-3026E5C33DD7}"/>
              </a:ext>
            </a:extLst>
          </p:cNvPr>
          <p:cNvSpPr txBox="1"/>
          <p:nvPr/>
        </p:nvSpPr>
        <p:spPr>
          <a:xfrm>
            <a:off x="5886012" y="5521235"/>
            <a:ext cx="25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/>
              <a:t>E.G.W</a:t>
            </a:r>
            <a:r>
              <a:rPr lang="ro-RO" b="1" dirty="0"/>
              <a:t> (</a:t>
            </a:r>
            <a:r>
              <a:rPr lang="ro-RO" b="1" dirty="0" err="1"/>
              <a:t>Educaţie</a:t>
            </a:r>
            <a:r>
              <a:rPr lang="ro-RO" b="1" dirty="0"/>
              <a:t>, pag. 57)</a:t>
            </a:r>
          </a:p>
        </p:txBody>
      </p:sp>
      <p:pic>
        <p:nvPicPr>
          <p:cNvPr id="1026" name="Picture 2" descr="https://pailabot.files.wordpress.com/2012/12/brujula.png?w=280">
            <a:extLst>
              <a:ext uri="{FF2B5EF4-FFF2-40B4-BE49-F238E27FC236}">
                <a16:creationId xmlns:a16="http://schemas.microsoft.com/office/drawing/2014/main" id="{A2E7A681-1EED-45B2-B29B-DBFF1817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054" y="200842"/>
            <a:ext cx="2106193" cy="17150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9DF1A88-03B8-4F7F-82F6-F7062F10C5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195" y="613626"/>
            <a:ext cx="2791008" cy="41844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CE6A8A-D37D-49C5-B83B-D8E2FA13C8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761" y="918517"/>
            <a:ext cx="3152503" cy="42475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FEF7435-9BE2-481F-8165-C18EB7BDEADF}"/>
              </a:ext>
            </a:extLst>
          </p:cNvPr>
          <p:cNvSpPr/>
          <p:nvPr/>
        </p:nvSpPr>
        <p:spPr>
          <a:xfrm>
            <a:off x="0" y="-46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600" dirty="0" err="1">
                <a:ln w="19050">
                  <a:solidFill>
                    <a:srgbClr val="6B483D"/>
                  </a:solidFill>
                  <a:prstDash val="solid"/>
                </a:ln>
                <a:pattFill prst="narHorz">
                  <a:fgClr>
                    <a:srgbClr val="BD988C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CONŞTIINŢĂ</a:t>
            </a:r>
            <a:r>
              <a:rPr lang="ro-RO" sz="4800" b="1" spc="600" dirty="0">
                <a:ln w="19050">
                  <a:solidFill>
                    <a:srgbClr val="6B483D"/>
                  </a:solidFill>
                  <a:prstDash val="solid"/>
                </a:ln>
                <a:pattFill prst="narHorz">
                  <a:fgClr>
                    <a:srgbClr val="BD988C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CURATĂ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FDA672-911D-4B3D-88DE-D35AF14E2D4C}"/>
              </a:ext>
            </a:extLst>
          </p:cNvPr>
          <p:cNvSpPr/>
          <p:nvPr/>
        </p:nvSpPr>
        <p:spPr>
          <a:xfrm>
            <a:off x="2185849" y="887349"/>
            <a:ext cx="59784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804D4C"/>
                </a:solidFill>
                <a:latin typeface="Comic Sans MS" panose="030F0702030302020204" pitchFamily="66" charset="0"/>
              </a:rPr>
              <a:t>„să păstreze taina </a:t>
            </a:r>
            <a:r>
              <a:rPr lang="ro-RO" b="1" dirty="0" err="1">
                <a:solidFill>
                  <a:srgbClr val="804D4C"/>
                </a:solidFill>
                <a:latin typeface="Comic Sans MS" panose="030F0702030302020204" pitchFamily="66" charset="0"/>
              </a:rPr>
              <a:t>credinţei</a:t>
            </a:r>
            <a:r>
              <a:rPr lang="ro-RO" b="1" dirty="0">
                <a:solidFill>
                  <a:srgbClr val="804D4C"/>
                </a:solidFill>
                <a:latin typeface="Comic Sans MS" panose="030F0702030302020204" pitchFamily="66" charset="0"/>
              </a:rPr>
              <a:t> cu o </a:t>
            </a:r>
            <a:r>
              <a:rPr lang="ro-RO" b="1" dirty="0" err="1">
                <a:solidFill>
                  <a:srgbClr val="804D4C"/>
                </a:solidFill>
                <a:latin typeface="Comic Sans MS" panose="030F0702030302020204" pitchFamily="66" charset="0"/>
              </a:rPr>
              <a:t>conştiinţă</a:t>
            </a:r>
            <a:r>
              <a:rPr lang="ro-RO" b="1" dirty="0">
                <a:solidFill>
                  <a:srgbClr val="804D4C"/>
                </a:solidFill>
                <a:latin typeface="Comic Sans MS" panose="030F0702030302020204" pitchFamily="66" charset="0"/>
              </a:rPr>
              <a:t> curată” </a:t>
            </a:r>
            <a:r>
              <a:rPr lang="ro-RO" sz="1600" b="1" dirty="0">
                <a:solidFill>
                  <a:srgbClr val="804D4C"/>
                </a:solidFill>
                <a:latin typeface="Comic Sans MS" panose="030F0702030302020204" pitchFamily="66" charset="0"/>
              </a:rPr>
              <a:t>(1 Timotei 3:9 </a:t>
            </a:r>
            <a:r>
              <a:rPr lang="ro-RO" sz="1400" b="1" dirty="0" err="1">
                <a:solidFill>
                  <a:srgbClr val="804D4C"/>
                </a:solidFill>
                <a:latin typeface="Comic Sans MS" panose="030F0702030302020204" pitchFamily="66" charset="0"/>
              </a:rPr>
              <a:t>NTR</a:t>
            </a:r>
            <a:r>
              <a:rPr lang="ro-RO" sz="1600" b="1" dirty="0">
                <a:solidFill>
                  <a:srgbClr val="804D4C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B281AA-8DC1-4673-96E9-8F98EC385445}"/>
              </a:ext>
            </a:extLst>
          </p:cNvPr>
          <p:cNvSpPr txBox="1"/>
          <p:nvPr/>
        </p:nvSpPr>
        <p:spPr>
          <a:xfrm>
            <a:off x="2185848" y="1552455"/>
            <a:ext cx="4234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err="1"/>
              <a:t>Conştiinţa</a:t>
            </a:r>
            <a:r>
              <a:rPr lang="ro-RO" sz="2000" b="1" dirty="0"/>
              <a:t> noastră ne spune ce este bine </a:t>
            </a:r>
            <a:r>
              <a:rPr lang="ro-RO" sz="2000" b="1" dirty="0" err="1"/>
              <a:t>şi</a:t>
            </a:r>
            <a:r>
              <a:rPr lang="ro-RO" sz="2000" b="1" dirty="0"/>
              <a:t> ce este rău. </a:t>
            </a:r>
            <a:r>
              <a:rPr lang="ro-RO" sz="2000" b="1" dirty="0" err="1"/>
              <a:t>Totuşi</a:t>
            </a:r>
            <a:r>
              <a:rPr lang="ro-RO" sz="2000" b="1" dirty="0"/>
              <a:t>, </a:t>
            </a:r>
            <a:r>
              <a:rPr lang="ro-RO" sz="2000" b="1" dirty="0" err="1"/>
              <a:t>conştiinţa</a:t>
            </a:r>
            <a:r>
              <a:rPr lang="ro-RO" sz="2000" b="1" dirty="0"/>
              <a:t> poate fi „rea” sau „însemnată cu fierul </a:t>
            </a:r>
            <a:r>
              <a:rPr lang="ro-RO" sz="2000" b="1" dirty="0" err="1"/>
              <a:t>roşu</a:t>
            </a:r>
            <a:r>
              <a:rPr lang="ro-RO" sz="2000" b="1" dirty="0"/>
              <a:t>” (Evrei 10:22; 1 Timotei 4:2).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Refuzul nostru continuu la avertizările </a:t>
            </a:r>
            <a:r>
              <a:rPr lang="ro-RO" sz="2000" b="1" dirty="0" err="1"/>
              <a:t>conştiinţei</a:t>
            </a:r>
            <a:r>
              <a:rPr lang="ro-RO" sz="2000" b="1" dirty="0"/>
              <a:t> face ca aceasta să înceteze a ne mai avertiza atunci când ceva este rău.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8AA8BC-9EEB-4D39-9B51-83BAE49609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702" y="4074797"/>
            <a:ext cx="2523023" cy="2765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AEEA245-42E3-4C86-983E-451D2988C09F}"/>
              </a:ext>
            </a:extLst>
          </p:cNvPr>
          <p:cNvSpPr/>
          <p:nvPr/>
        </p:nvSpPr>
        <p:spPr>
          <a:xfrm>
            <a:off x="5388725" y="5135950"/>
            <a:ext cx="3755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Odată </a:t>
            </a:r>
            <a:r>
              <a:rPr lang="ro-RO" sz="2000" b="1" dirty="0" err="1"/>
              <a:t>curăţată</a:t>
            </a:r>
            <a:r>
              <a:rPr lang="ro-RO" sz="2000" b="1" dirty="0"/>
              <a:t>, </a:t>
            </a:r>
            <a:r>
              <a:rPr lang="ro-RO" sz="2000" b="1" dirty="0" err="1"/>
              <a:t>conştiinţa</a:t>
            </a:r>
            <a:r>
              <a:rPr lang="ro-RO" sz="2000" b="1" dirty="0"/>
              <a:t> noastră se aliniază cu legea lui Dumnezeu, singura normă sigură de comportament pentru credincios.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75F359-FEE0-4D14-9B24-CBCB1F257C80}"/>
              </a:ext>
            </a:extLst>
          </p:cNvPr>
          <p:cNvSpPr/>
          <p:nvPr/>
        </p:nvSpPr>
        <p:spPr>
          <a:xfrm>
            <a:off x="163582" y="4690321"/>
            <a:ext cx="3079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err="1"/>
              <a:t>Conştiinţa</a:t>
            </a:r>
            <a:r>
              <a:rPr lang="ro-RO" sz="2000" b="1" dirty="0"/>
              <a:t> noastră rea are nevoie să fie restaurată, dar noi singuri suntem incapabili de aceasta. Dar Isus o poate </a:t>
            </a:r>
            <a:r>
              <a:rPr lang="ro-RO" sz="2000" b="1" dirty="0" err="1"/>
              <a:t>curăţa</a:t>
            </a:r>
            <a:r>
              <a:rPr lang="ro-RO" sz="2000" b="1" dirty="0"/>
              <a:t> (Evrei 9:14).</a:t>
            </a:r>
          </a:p>
        </p:txBody>
      </p:sp>
    </p:spTree>
    <p:extLst>
      <p:ext uri="{BB962C8B-B14F-4D97-AF65-F5344CB8AC3E}">
        <p14:creationId xmlns:p14="http://schemas.microsoft.com/office/powerpoint/2010/main" val="9131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03B9C1-F31E-44CA-B745-7E632C67EC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527" y="-237642"/>
            <a:ext cx="2943498" cy="36666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FC8CF2-B906-4E33-9997-8B262CF58015}"/>
              </a:ext>
            </a:extLst>
          </p:cNvPr>
          <p:cNvSpPr/>
          <p:nvPr/>
        </p:nvSpPr>
        <p:spPr>
          <a:xfrm>
            <a:off x="0" y="7971"/>
            <a:ext cx="7254240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o-RO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ASCULTAREA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9C199F-37F8-4B3B-90C1-860798860E50}"/>
              </a:ext>
            </a:extLst>
          </p:cNvPr>
          <p:cNvSpPr/>
          <p:nvPr/>
        </p:nvSpPr>
        <p:spPr>
          <a:xfrm>
            <a:off x="692337" y="795568"/>
            <a:ext cx="5220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„Căci aceasta este dragostea de Dumnezeu: să păzim poruncile Lui </a:t>
            </a:r>
            <a:r>
              <a:rPr lang="ro-RO" b="1" dirty="0" err="1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 poruncile Lui nu sunt grele.” </a:t>
            </a:r>
            <a:r>
              <a:rPr lang="ro-RO" sz="1600" b="1" dirty="0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(1 Ioan 5:3 </a:t>
            </a:r>
            <a:r>
              <a:rPr lang="ro-RO" sz="1400" b="1" dirty="0" err="1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>
                <a:solidFill>
                  <a:srgbClr val="DAD3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b="1" dirty="0">
              <a:solidFill>
                <a:srgbClr val="DAD3C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F2B6A0-E2EB-4FF4-9EC0-F951597C25B7}"/>
              </a:ext>
            </a:extLst>
          </p:cNvPr>
          <p:cNvSpPr txBox="1"/>
          <p:nvPr/>
        </p:nvSpPr>
        <p:spPr>
          <a:xfrm>
            <a:off x="461554" y="2116986"/>
            <a:ext cx="5320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Administratorul credincios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şi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fidel, cu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conştiinţa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curată,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recunoaşte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că este sub autoritatea Domnului Său.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A accepta această autoritate, implică a asculta de porunci.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Atunci când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şi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-a adus jertfa înaintea lui Dumnezeu, Abel a făcut-o ascultând de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cerinţele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divine.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Totuşi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, Cain a hotărât să o facă după propriile reguli.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A-L asculta pe Dumnezeu după propriul nostru criteriu, sau în parte, înseamnă că suntem complet neascultători.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Ascultarea este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demonstraţia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practică a dragostei noastre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faţă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302A"/>
                  </a:glow>
                </a:effectLst>
              </a:rPr>
              <a:t> de Dumnezeu. </a:t>
            </a:r>
          </a:p>
        </p:txBody>
      </p:sp>
    </p:spTree>
    <p:extLst>
      <p:ext uri="{BB962C8B-B14F-4D97-AF65-F5344CB8AC3E}">
        <p14:creationId xmlns:p14="http://schemas.microsoft.com/office/powerpoint/2010/main" val="10661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D0A237-8715-411B-9F04-D38294835A58}"/>
              </a:ext>
            </a:extLst>
          </p:cNvPr>
          <p:cNvSpPr/>
          <p:nvPr/>
        </p:nvSpPr>
        <p:spPr>
          <a:xfrm>
            <a:off x="0" y="-8709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ÎNCREDERE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85400F8-D173-488F-A397-AFD4569966B2}"/>
              </a:ext>
            </a:extLst>
          </p:cNvPr>
          <p:cNvSpPr/>
          <p:nvPr/>
        </p:nvSpPr>
        <p:spPr>
          <a:xfrm>
            <a:off x="-9331" y="676983"/>
            <a:ext cx="9153332" cy="553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o-RO" b="1" dirty="0">
                <a:latin typeface="Comic Sans MS" panose="030F0702030302020204" pitchFamily="66" charset="0"/>
              </a:rPr>
              <a:t>„Cine este credincios în cele mai mici lucruri, este credincios </a:t>
            </a:r>
            <a:r>
              <a:rPr lang="ro-RO" b="1" dirty="0" err="1">
                <a:latin typeface="Comic Sans MS" panose="030F0702030302020204" pitchFamily="66" charset="0"/>
              </a:rPr>
              <a:t>şi</a:t>
            </a:r>
            <a:r>
              <a:rPr lang="ro-RO" b="1" dirty="0">
                <a:latin typeface="Comic Sans MS" panose="030F0702030302020204" pitchFamily="66" charset="0"/>
              </a:rPr>
              <a:t> în cele mari; </a:t>
            </a:r>
            <a:r>
              <a:rPr lang="ro-RO" b="1" dirty="0" err="1">
                <a:latin typeface="Comic Sans MS" panose="030F0702030302020204" pitchFamily="66" charset="0"/>
              </a:rPr>
              <a:t>şi</a:t>
            </a:r>
            <a:r>
              <a:rPr lang="ro-RO" b="1" dirty="0">
                <a:latin typeface="Comic Sans MS" panose="030F0702030302020204" pitchFamily="66" charset="0"/>
              </a:rPr>
              <a:t> cine este nedrept în cele mai mici lucruri, este nedrept </a:t>
            </a:r>
            <a:r>
              <a:rPr lang="ro-RO" b="1" dirty="0" err="1">
                <a:latin typeface="Comic Sans MS" panose="030F0702030302020204" pitchFamily="66" charset="0"/>
              </a:rPr>
              <a:t>şi</a:t>
            </a:r>
            <a:r>
              <a:rPr lang="ro-RO" b="1" dirty="0">
                <a:latin typeface="Comic Sans MS" panose="030F0702030302020204" pitchFamily="66" charset="0"/>
              </a:rPr>
              <a:t> în cele mari</a:t>
            </a:r>
            <a:r>
              <a:rPr lang="ro-RO" sz="1400" b="1" dirty="0">
                <a:latin typeface="Comic Sans MS" panose="030F0702030302020204" pitchFamily="66" charset="0"/>
              </a:rPr>
              <a:t>.”</a:t>
            </a:r>
            <a:r>
              <a:rPr lang="ro-RO" sz="1300" b="1" dirty="0">
                <a:latin typeface="Comic Sans MS" panose="030F0702030302020204" pitchFamily="66" charset="0"/>
              </a:rPr>
              <a:t> (Luca 16:10)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87D4E6-EE20-49BA-B6B4-02A7A4FBB253}"/>
              </a:ext>
            </a:extLst>
          </p:cNvPr>
          <p:cNvSpPr txBox="1"/>
          <p:nvPr/>
        </p:nvSpPr>
        <p:spPr>
          <a:xfrm>
            <a:off x="4448616" y="1575326"/>
            <a:ext cx="47348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Ca </a:t>
            </a:r>
            <a:r>
              <a:rPr lang="ro-RO" sz="2000" b="1" dirty="0" err="1"/>
              <a:t>şi</a:t>
            </a:r>
            <a:r>
              <a:rPr lang="ro-RO" sz="2000" b="1" dirty="0"/>
              <a:t> ispravnici, trebuie să fim oameni demni de încredere. </a:t>
            </a:r>
            <a:r>
              <a:rPr lang="ro-RO" sz="2000" b="1" dirty="0" err="1"/>
              <a:t>Creştini</a:t>
            </a:r>
            <a:r>
              <a:rPr lang="ro-RO" sz="2000" b="1" dirty="0"/>
              <a:t> care nu se lasă </a:t>
            </a:r>
            <a:r>
              <a:rPr lang="ro-RO" sz="2000" b="1" dirty="0" err="1"/>
              <a:t>influenţaţi</a:t>
            </a:r>
            <a:r>
              <a:rPr lang="ro-RO" sz="2000" b="1" dirty="0"/>
              <a:t> de părerile generale, ci </a:t>
            </a:r>
            <a:r>
              <a:rPr lang="ro-RO" sz="2000" b="1" dirty="0" err="1"/>
              <a:t>acţionează</a:t>
            </a:r>
            <a:r>
              <a:rPr lang="ro-RO" sz="2000" b="1" dirty="0"/>
              <a:t> după principii clare biblice. Daniel </a:t>
            </a:r>
            <a:r>
              <a:rPr lang="ro-RO" sz="2000" b="1" dirty="0" err="1"/>
              <a:t>şi</a:t>
            </a:r>
            <a:r>
              <a:rPr lang="ro-RO" sz="2000" b="1" dirty="0"/>
              <a:t> Iosif au fost ispravnici demni de încredere deoarece au fost </a:t>
            </a:r>
            <a:r>
              <a:rPr lang="ro-RO" sz="2000" b="1" dirty="0" err="1"/>
              <a:t>credincioşi</a:t>
            </a:r>
            <a:r>
              <a:rPr lang="ro-RO" sz="2000" b="1" dirty="0"/>
              <a:t> atât în lucrurile mici, cât </a:t>
            </a:r>
            <a:r>
              <a:rPr lang="ro-RO" sz="2000" b="1" dirty="0" err="1"/>
              <a:t>şi</a:t>
            </a:r>
            <a:r>
              <a:rPr lang="ro-RO" sz="2000" b="1" dirty="0"/>
              <a:t> în cele mari.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41F72B-CE6E-409D-A57B-042C9715C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2" y="4110129"/>
            <a:ext cx="2089883" cy="26237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8AC79B-7F83-4C79-8DF3-79B299865E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404" y="4110129"/>
            <a:ext cx="2141872" cy="26237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7066324-D17D-49AE-BC5A-EBBC2EFF8E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5" y="1534107"/>
            <a:ext cx="1996710" cy="26631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E306C0-9FBA-4F4C-A8A3-2970655486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485" y="1534107"/>
            <a:ext cx="1909287" cy="26631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201C40-B6BF-4120-855E-1C108DA80D6A}"/>
              </a:ext>
            </a:extLst>
          </p:cNvPr>
          <p:cNvSpPr/>
          <p:nvPr/>
        </p:nvSpPr>
        <p:spPr>
          <a:xfrm>
            <a:off x="114485" y="4226510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Fiecare lucrare pe care o avem de îndeplinit, trebuie să o facem cât mai bine cu </a:t>
            </a:r>
            <a:r>
              <a:rPr lang="ro-RO" sz="2000" b="1" dirty="0" err="1"/>
              <a:t>putinţă</a:t>
            </a:r>
            <a:r>
              <a:rPr lang="ro-RO" sz="2000" b="1" dirty="0"/>
              <a:t>, chiar dacă este nesemnificativă.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 fi ispravnici </a:t>
            </a:r>
            <a:r>
              <a:rPr lang="ro-RO" sz="2000" b="1" dirty="0" err="1"/>
              <a:t>credincioşi</a:t>
            </a:r>
            <a:r>
              <a:rPr lang="ro-RO" sz="2000" b="1" dirty="0"/>
              <a:t> implică a reflecta caracterul lui Isus în modul nostru de a fi </a:t>
            </a:r>
            <a:r>
              <a:rPr lang="ro-RO" sz="2000" b="1" dirty="0" err="1"/>
              <a:t>şi</a:t>
            </a:r>
            <a:r>
              <a:rPr lang="ro-RO" sz="2000" b="1" dirty="0"/>
              <a:t> în fiecare din </a:t>
            </a:r>
            <a:r>
              <a:rPr lang="ro-RO" sz="2000" b="1" dirty="0" err="1"/>
              <a:t>acţiunile</a:t>
            </a:r>
            <a:r>
              <a:rPr lang="ro-RO" sz="2000" b="1" dirty="0"/>
              <a:t> noastre.</a:t>
            </a:r>
          </a:p>
        </p:txBody>
      </p:sp>
    </p:spTree>
    <p:extLst>
      <p:ext uri="{BB962C8B-B14F-4D97-AF65-F5344CB8AC3E}">
        <p14:creationId xmlns:p14="http://schemas.microsoft.com/office/powerpoint/2010/main" val="26051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977</Words>
  <Application>Microsoft Office PowerPoint</Application>
  <PresentationFormat>Expunere pe ecran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Calibri</vt:lpstr>
      <vt:lpstr>Arial Black</vt:lpstr>
      <vt:lpstr>Comic Sans MS</vt:lpstr>
      <vt:lpstr>Webdings</vt:lpstr>
      <vt:lpstr>Cooper Black</vt:lpstr>
      <vt:lpstr>Arial</vt:lpstr>
      <vt:lpstr>Calibri Light</vt:lpstr>
      <vt:lpstr>Tema de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6 - Caracteristicile crestinului</dc:title>
  <dc:subject>Studiu Biblic, Trim. I, 2018 – Principii de administrare crestina a vietii</dc:subject>
  <dc:creator>Sergio Fustero Carreras</dc:creator>
  <cp:keywords>http://www.fustero.net/es/index_ro.php</cp:keywords>
  <cp:lastModifiedBy>Administrator</cp:lastModifiedBy>
  <cp:revision>117</cp:revision>
  <dcterms:created xsi:type="dcterms:W3CDTF">2018-01-18T10:06:53Z</dcterms:created>
  <dcterms:modified xsi:type="dcterms:W3CDTF">2018-02-07T09:39:01Z</dcterms:modified>
</cp:coreProperties>
</file>