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oper Black" panose="0208090404030B020404" pitchFamily="18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Wingdings 3" panose="05040102010807070707" pitchFamily="18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77524A"/>
    <a:srgbClr val="EDE0B5"/>
    <a:srgbClr val="AC8D2A"/>
    <a:srgbClr val="D0AD3C"/>
    <a:srgbClr val="D7B957"/>
    <a:srgbClr val="E8D7A0"/>
    <a:srgbClr val="E3CE89"/>
    <a:srgbClr val="EAD79A"/>
    <a:srgbClr val="E0C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C8FF-3438-4692-8E82-9C8276F6F2E7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</dgm:pt>
    <dgm:pt modelId="{5A0027AD-3FAC-4273-8FF8-754FB37B97E2}">
      <dgm:prSet phldrT="[Texto]" custT="1"/>
      <dgm:spPr/>
      <dgm:t>
        <a:bodyPr/>
        <a:lstStyle/>
        <a:p>
          <a:r>
            <a:rPr lang="es-ES" sz="1800" b="1" dirty="0"/>
            <a:t> </a:t>
          </a:r>
          <a:r>
            <a:rPr lang="ro-RO" sz="1800" b="1" dirty="0"/>
            <a:t>Mormântul </a:t>
          </a:r>
          <a:r>
            <a:rPr lang="ro-RO" sz="1800" b="1"/>
            <a:t>lui Ș</a:t>
          </a:r>
          <a:r>
            <a:rPr lang="es-ES" sz="1800" b="1"/>
            <a:t>ebna </a:t>
          </a:r>
          <a:r>
            <a:rPr lang="es-ES" sz="1800" b="1" dirty="0"/>
            <a:t>(Muse</a:t>
          </a:r>
          <a:r>
            <a:rPr lang="ro-RO" sz="1800" b="1" dirty="0"/>
            <a:t>ul</a:t>
          </a:r>
          <a:r>
            <a:rPr lang="es-ES" sz="1800" b="1" dirty="0"/>
            <a:t> </a:t>
          </a:r>
          <a:r>
            <a:rPr lang="es-ES" sz="1800" b="1" dirty="0" err="1"/>
            <a:t>Brit</a:t>
          </a:r>
          <a:r>
            <a:rPr lang="ro-RO" sz="1800" b="1" dirty="0"/>
            <a:t>anic</a:t>
          </a:r>
          <a:r>
            <a:rPr lang="es-ES" sz="1800" b="1" dirty="0"/>
            <a:t>)</a:t>
          </a:r>
        </a:p>
      </dgm:t>
    </dgm:pt>
    <dgm:pt modelId="{D5301165-CBDB-4542-AF07-CBCEF3003ED7}" type="parTrans" cxnId="{40CBE452-07A3-4E3C-94C1-B0B4D3DDDB95}">
      <dgm:prSet/>
      <dgm:spPr/>
      <dgm:t>
        <a:bodyPr/>
        <a:lstStyle/>
        <a:p>
          <a:endParaRPr lang="es-ES" sz="1800" b="1"/>
        </a:p>
      </dgm:t>
    </dgm:pt>
    <dgm:pt modelId="{FAF0E23A-15F9-4B18-9730-31212ABB64DA}" type="sibTrans" cxnId="{40CBE452-07A3-4E3C-94C1-B0B4D3DDDB95}">
      <dgm:prSet/>
      <dgm:spPr/>
      <dgm:t>
        <a:bodyPr/>
        <a:lstStyle/>
        <a:p>
          <a:endParaRPr lang="es-ES" sz="1800" b="1"/>
        </a:p>
      </dgm:t>
    </dgm:pt>
    <dgm:pt modelId="{2959652A-6424-4F7D-912B-E9C1E92B1A42}" type="pres">
      <dgm:prSet presAssocID="{42C6C8FF-3438-4692-8E82-9C8276F6F2E7}" presName="Name0" presStyleCnt="0">
        <dgm:presLayoutVars>
          <dgm:dir/>
          <dgm:resizeHandles val="exact"/>
        </dgm:presLayoutVars>
      </dgm:prSet>
      <dgm:spPr/>
    </dgm:pt>
    <dgm:pt modelId="{BAB78EDA-9F1B-4954-AD7B-2D36B60ABF52}" type="pres">
      <dgm:prSet presAssocID="{5A0027AD-3FAC-4273-8FF8-754FB37B97E2}" presName="composite" presStyleCnt="0"/>
      <dgm:spPr/>
    </dgm:pt>
    <dgm:pt modelId="{D49BE2BF-60BB-4118-B414-A65BF9969CFB}" type="pres">
      <dgm:prSet presAssocID="{5A0027AD-3FAC-4273-8FF8-754FB37B97E2}" presName="rect1" presStyleLbl="bgShp" presStyleIdx="0" presStyleCnt="1" custScaleX="282674" custLinFactNeighborX="-21720" custLinFactNeighborY="880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31EB2C2-B740-42DD-B2EA-0EF8AB931838}" type="pres">
      <dgm:prSet presAssocID="{5A0027AD-3FAC-4273-8FF8-754FB37B97E2}" presName="rect2" presStyleLbl="trBgShp" presStyleIdx="0" presStyleCnt="1" custScaleX="281741" custLinFactNeighborX="25705" custLinFactNeighborY="-18551">
        <dgm:presLayoutVars>
          <dgm:bulletEnabled val="1"/>
        </dgm:presLayoutVars>
      </dgm:prSet>
      <dgm:spPr/>
    </dgm:pt>
  </dgm:ptLst>
  <dgm:cxnLst>
    <dgm:cxn modelId="{9B8AEF4D-5905-4844-88A9-3D75C4F10267}" type="presOf" srcId="{42C6C8FF-3438-4692-8E82-9C8276F6F2E7}" destId="{2959652A-6424-4F7D-912B-E9C1E92B1A42}" srcOrd="0" destOrd="0" presId="urn:microsoft.com/office/officeart/2008/layout/BendingPictureSemiTransparentText"/>
    <dgm:cxn modelId="{40CBE452-07A3-4E3C-94C1-B0B4D3DDDB95}" srcId="{42C6C8FF-3438-4692-8E82-9C8276F6F2E7}" destId="{5A0027AD-3FAC-4273-8FF8-754FB37B97E2}" srcOrd="0" destOrd="0" parTransId="{D5301165-CBDB-4542-AF07-CBCEF3003ED7}" sibTransId="{FAF0E23A-15F9-4B18-9730-31212ABB64DA}"/>
    <dgm:cxn modelId="{C518C1AF-7449-47F2-91E4-19C252086176}" type="presOf" srcId="{5A0027AD-3FAC-4273-8FF8-754FB37B97E2}" destId="{531EB2C2-B740-42DD-B2EA-0EF8AB931838}" srcOrd="0" destOrd="0" presId="urn:microsoft.com/office/officeart/2008/layout/BendingPictureSemiTransparentText"/>
    <dgm:cxn modelId="{F272D108-8A7A-43B8-A822-1227000B7AAD}" type="presParOf" srcId="{2959652A-6424-4F7D-912B-E9C1E92B1A42}" destId="{BAB78EDA-9F1B-4954-AD7B-2D36B60ABF52}" srcOrd="0" destOrd="0" presId="urn:microsoft.com/office/officeart/2008/layout/BendingPictureSemiTransparentText"/>
    <dgm:cxn modelId="{CFCAEC66-BFAE-40D3-AF25-418691E6D527}" type="presParOf" srcId="{BAB78EDA-9F1B-4954-AD7B-2D36B60ABF52}" destId="{D49BE2BF-60BB-4118-B414-A65BF9969CFB}" srcOrd="0" destOrd="0" presId="urn:microsoft.com/office/officeart/2008/layout/BendingPictureSemiTransparentText"/>
    <dgm:cxn modelId="{1EC8406C-A777-4FE7-B0F1-410BDD364EB0}" type="presParOf" srcId="{BAB78EDA-9F1B-4954-AD7B-2D36B60ABF52}" destId="{531EB2C2-B740-42DD-B2EA-0EF8AB93183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A70AA-334D-43A0-8829-B2C578FE096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ES"/>
        </a:p>
      </dgm:t>
    </dgm:pt>
    <dgm:pt modelId="{E5343CC5-E802-4A22-B535-B88A9105312C}">
      <dgm:prSet custT="1"/>
      <dgm:spPr>
        <a:solidFill>
          <a:srgbClr val="FFAE8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Împietrirea lui Israel </a:t>
          </a:r>
          <a:r>
            <a:rPr lang="es-ES" sz="2000" b="1" dirty="0">
              <a:solidFill>
                <a:schemeClr val="tx1"/>
              </a:solidFill>
            </a:rPr>
            <a:t>(Roma</a:t>
          </a:r>
          <a:r>
            <a:rPr lang="ro-RO" sz="2000" b="1" dirty="0">
              <a:solidFill>
                <a:schemeClr val="tx1"/>
              </a:solidFill>
            </a:rPr>
            <a:t>i</a:t>
          </a:r>
          <a:r>
            <a:rPr lang="es-ES" sz="2000" b="1" dirty="0">
              <a:solidFill>
                <a:schemeClr val="tx1"/>
              </a:solidFill>
            </a:rPr>
            <a:t> 11:25)</a:t>
          </a:r>
          <a:endParaRPr lang="es-ES" sz="2000" dirty="0">
            <a:solidFill>
              <a:schemeClr val="tx1"/>
            </a:solidFill>
          </a:endParaRPr>
        </a:p>
      </dgm:t>
    </dgm:pt>
    <dgm:pt modelId="{B3D84FB6-67BA-428B-BE49-BE2EC89E86BD}" type="parTrans" cxnId="{1F4458E7-61E3-4772-B9AB-11B4866697A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C3BC45-3300-476E-8E71-B4DAC035D035}" type="sibTrans" cxnId="{1F4458E7-61E3-4772-B9AB-11B4866697A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4AC852-97A8-4A0C-ACF0-53A2B1005A5F}">
      <dgm:prSet custT="1"/>
      <dgm:spPr>
        <a:solidFill>
          <a:schemeClr val="bg1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 err="1">
              <a:solidFill>
                <a:schemeClr val="tx1"/>
              </a:solidFill>
            </a:rPr>
            <a:t>Înţelepciunea</a:t>
          </a:r>
          <a:r>
            <a:rPr lang="ro-RO" sz="2000" b="1" noProof="0" dirty="0">
              <a:solidFill>
                <a:schemeClr val="tx1"/>
              </a:solidFill>
            </a:rPr>
            <a:t> lui Dumnezeu (1 Corinteni 2:7)</a:t>
          </a:r>
          <a:endParaRPr lang="ro-RO" sz="2000" noProof="0" dirty="0">
            <a:solidFill>
              <a:schemeClr val="tx1"/>
            </a:solidFill>
          </a:endParaRPr>
        </a:p>
      </dgm:t>
    </dgm:pt>
    <dgm:pt modelId="{509387C1-462D-4685-B45B-55E0D800AF95}" type="parTrans" cxnId="{4AA635F2-B651-4168-8C9D-0205DE0FCA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C8ED4C-EEAB-4041-B51B-130547218646}" type="sibTrans" cxnId="{4AA635F2-B651-4168-8C9D-0205DE0FCA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3BFC41-5675-4AD2-BD68-79D0675DC54A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</a:rPr>
            <a:t>Transformarea corpurilor noastre (1 Corinteni 15:51)</a:t>
          </a:r>
          <a:endParaRPr lang="ro-RO" sz="2000" noProof="0" dirty="0">
            <a:solidFill>
              <a:schemeClr val="tx1"/>
            </a:solidFill>
          </a:endParaRPr>
        </a:p>
      </dgm:t>
    </dgm:pt>
    <dgm:pt modelId="{A902B520-3C9F-4821-8985-E2760D9D41C1}" type="parTrans" cxnId="{B9CDFE04-85B3-4A69-9682-5A8475F0F2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38C08-1B2F-478F-99D6-3A118F5B4A36}" type="sibTrans" cxnId="{B9CDFE04-85B3-4A69-9682-5A8475F0F2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1CBA06-C763-429A-95DF-641310FE2276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Unirea tuturor în Hristos </a:t>
          </a:r>
          <a:r>
            <a:rPr lang="es-ES" sz="2000" b="1" dirty="0">
              <a:solidFill>
                <a:schemeClr val="tx1"/>
              </a:solidFill>
            </a:rPr>
            <a:t>(Efes</a:t>
          </a:r>
          <a:r>
            <a:rPr lang="ro-RO" sz="2000" b="1" dirty="0">
              <a:solidFill>
                <a:schemeClr val="tx1"/>
              </a:solidFill>
            </a:rPr>
            <a:t>eni</a:t>
          </a:r>
          <a:r>
            <a:rPr lang="es-ES" sz="2000" b="1" dirty="0">
              <a:solidFill>
                <a:schemeClr val="tx1"/>
              </a:solidFill>
            </a:rPr>
            <a:t> 1:9-10)</a:t>
          </a:r>
          <a:endParaRPr lang="es-ES" sz="2000" dirty="0">
            <a:solidFill>
              <a:schemeClr val="tx1"/>
            </a:solidFill>
          </a:endParaRPr>
        </a:p>
      </dgm:t>
    </dgm:pt>
    <dgm:pt modelId="{9F61ED5B-0876-45AC-AD88-D75014C6F9DC}" type="parTrans" cxnId="{AE924105-3B15-4318-88A8-43BC85FA97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4630F6D-75FC-4C98-A27B-DC63EC1EA448}" type="sibTrans" cxnId="{AE924105-3B15-4318-88A8-43BC85FA97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154BC3-7B43-48EA-B8A8-B628F73C9CBB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Predicarea Evangheliei la neamuri </a:t>
          </a:r>
          <a:r>
            <a:rPr lang="es-ES" sz="2000" b="1" dirty="0">
              <a:solidFill>
                <a:schemeClr val="tx1"/>
              </a:solidFill>
            </a:rPr>
            <a:t>(Efes</a:t>
          </a:r>
          <a:r>
            <a:rPr lang="ro-RO" sz="2000" b="1" dirty="0">
              <a:solidFill>
                <a:schemeClr val="tx1"/>
              </a:solidFill>
            </a:rPr>
            <a:t>eni</a:t>
          </a:r>
          <a:r>
            <a:rPr lang="es-ES" sz="2000" b="1" dirty="0">
              <a:solidFill>
                <a:schemeClr val="tx1"/>
              </a:solidFill>
            </a:rPr>
            <a:t>3:3-6)</a:t>
          </a:r>
          <a:endParaRPr lang="es-ES" sz="2000" dirty="0">
            <a:solidFill>
              <a:schemeClr val="tx1"/>
            </a:solidFill>
          </a:endParaRPr>
        </a:p>
      </dgm:t>
    </dgm:pt>
    <dgm:pt modelId="{88D29558-2639-45BB-94D3-C7042AAB8FBA}" type="parTrans" cxnId="{9EF7DF6C-DCC8-47A0-A2DA-D1D4488FBAA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98DF972-9BCA-404C-91C3-7E834341A85C}" type="sibTrans" cxnId="{9EF7DF6C-DCC8-47A0-A2DA-D1D4488FBAA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15604F-9C80-40C0-9E78-A6FB5CD74FF4}">
      <dgm:prSet custT="1"/>
      <dgm:spPr>
        <a:solidFill>
          <a:srgbClr val="FF99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Căsătoria </a:t>
          </a:r>
          <a:r>
            <a:rPr lang="ro-RO" sz="2000" b="1" dirty="0" err="1">
              <a:solidFill>
                <a:schemeClr val="tx1"/>
              </a:solidFill>
            </a:rPr>
            <a:t>şi</a:t>
          </a:r>
          <a:r>
            <a:rPr lang="ro-RO" sz="2000" b="1" dirty="0">
              <a:solidFill>
                <a:schemeClr val="tx1"/>
              </a:solidFill>
            </a:rPr>
            <a:t> </a:t>
          </a:r>
          <a:r>
            <a:rPr lang="ro-RO" sz="2000" b="1" dirty="0" err="1">
              <a:solidFill>
                <a:schemeClr val="tx1"/>
              </a:solidFill>
            </a:rPr>
            <a:t>relaţia</a:t>
          </a:r>
          <a:r>
            <a:rPr lang="ro-RO" sz="2000" b="1" dirty="0">
              <a:solidFill>
                <a:schemeClr val="tx1"/>
              </a:solidFill>
            </a:rPr>
            <a:t> lui Hristos cu biserica Sa </a:t>
          </a:r>
          <a:r>
            <a:rPr lang="es-ES" sz="2000" b="1" dirty="0">
              <a:solidFill>
                <a:schemeClr val="tx1"/>
              </a:solidFill>
            </a:rPr>
            <a:t>(Efes</a:t>
          </a:r>
          <a:r>
            <a:rPr lang="ro-RO" sz="2000" b="1" dirty="0">
              <a:solidFill>
                <a:schemeClr val="tx1"/>
              </a:solidFill>
            </a:rPr>
            <a:t>eni</a:t>
          </a:r>
          <a:r>
            <a:rPr lang="es-ES" sz="2000" b="1" dirty="0">
              <a:solidFill>
                <a:schemeClr val="tx1"/>
              </a:solidFill>
            </a:rPr>
            <a:t> 5:31-32)</a:t>
          </a:r>
          <a:endParaRPr lang="es-ES" sz="2000" dirty="0">
            <a:solidFill>
              <a:schemeClr val="tx1"/>
            </a:solidFill>
          </a:endParaRPr>
        </a:p>
      </dgm:t>
    </dgm:pt>
    <dgm:pt modelId="{CAC249EE-80ED-433C-B598-2EE606DCCE92}" type="parTrans" cxnId="{5BD1EE14-DD0E-4F69-A0ED-5B89D61E8C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023F2-E708-43A6-967A-3994A25384F1}" type="sibTrans" cxnId="{5BD1EE14-DD0E-4F69-A0ED-5B89D61E8C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9D3132-4676-45A6-932B-25152B8927FE}">
      <dgm:prSet custT="1"/>
      <dgm:spPr>
        <a:solidFill>
          <a:srgbClr val="E7A3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</a:rPr>
            <a:t>Evanghelia (Efeseni 6:19)</a:t>
          </a:r>
          <a:endParaRPr lang="ro-RO" sz="2000" noProof="0" dirty="0">
            <a:solidFill>
              <a:schemeClr val="tx1"/>
            </a:solidFill>
          </a:endParaRPr>
        </a:p>
      </dgm:t>
    </dgm:pt>
    <dgm:pt modelId="{CFA2B3B0-3842-4110-B29A-EBBEF8DF3344}" type="parTrans" cxnId="{9399F21D-7304-4D79-88D2-65437E4F2E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BA5795-CF6E-4A84-A748-2C5E4D0B964B}" type="sibTrans" cxnId="{9399F21D-7304-4D79-88D2-65437E4F2E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F53866-BAD4-4226-90F8-132523F5AF60}">
      <dgm:prSet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</a:rPr>
            <a:t>Unitatea dintre Tatăl </a:t>
          </a:r>
          <a:r>
            <a:rPr lang="ro-RO" sz="2000" b="1" noProof="0" dirty="0" err="1">
              <a:solidFill>
                <a:schemeClr val="tx1"/>
              </a:solidFill>
            </a:rPr>
            <a:t>şi</a:t>
          </a:r>
          <a:r>
            <a:rPr lang="ro-RO" sz="2000" b="1" noProof="0" dirty="0">
              <a:solidFill>
                <a:schemeClr val="tx1"/>
              </a:solidFill>
            </a:rPr>
            <a:t> Hristos (Coloseni 2:2)</a:t>
          </a:r>
          <a:endParaRPr lang="ro-RO" sz="2000" noProof="0" dirty="0">
            <a:solidFill>
              <a:schemeClr val="tx1"/>
            </a:solidFill>
          </a:endParaRPr>
        </a:p>
      </dgm:t>
    </dgm:pt>
    <dgm:pt modelId="{B7B0C083-B429-49BD-BF1E-6956661ED6A1}" type="parTrans" cxnId="{6B2377E2-A57F-4B98-9F56-E23EDA25AB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D79B3B-87D0-43A3-9589-6A5D73F978C7}" type="sibTrans" cxnId="{6B2377E2-A57F-4B98-9F56-E23EDA25AB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A4B2E6-F38A-4753-BFDB-E6F2C73630DC}">
      <dgm:prSet custT="1"/>
      <dgm:spPr>
        <a:solidFill>
          <a:srgbClr val="00FF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</a:rPr>
            <a:t>Activitatea antihristului (2 Tesaloniceni 2:7)</a:t>
          </a:r>
          <a:endParaRPr lang="ro-RO" sz="2000" noProof="0" dirty="0">
            <a:solidFill>
              <a:schemeClr val="tx1"/>
            </a:solidFill>
          </a:endParaRPr>
        </a:p>
      </dgm:t>
    </dgm:pt>
    <dgm:pt modelId="{B608C8EB-61FE-41C8-825D-99E13D9684F9}" type="parTrans" cxnId="{019914D5-564C-4652-88A1-FB470B0EF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1BA2F4-DA8C-4E7E-8043-ABC14744DDAD}" type="sibTrans" cxnId="{019914D5-564C-4652-88A1-FB470B0EF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EC8850-2D09-4276-B8D2-C1B188289C1F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</a:rPr>
            <a:t>Marile adevăruri ale </a:t>
          </a:r>
          <a:r>
            <a:rPr lang="ro-RO" sz="2000" b="1" noProof="0" dirty="0" err="1">
              <a:solidFill>
                <a:schemeClr val="tx1"/>
              </a:solidFill>
            </a:rPr>
            <a:t>credinţei</a:t>
          </a:r>
          <a:r>
            <a:rPr lang="ro-RO" sz="2000" b="1" noProof="0" dirty="0">
              <a:solidFill>
                <a:schemeClr val="tx1"/>
              </a:solidFill>
            </a:rPr>
            <a:t> (1 Timotei 3:9)</a:t>
          </a:r>
          <a:endParaRPr lang="ro-RO" sz="2000" noProof="0" dirty="0">
            <a:solidFill>
              <a:schemeClr val="tx1"/>
            </a:solidFill>
          </a:endParaRPr>
        </a:p>
      </dgm:t>
    </dgm:pt>
    <dgm:pt modelId="{26DF0528-13F0-41B4-B4D3-73D49A281ECA}" type="parTrans" cxnId="{AC23A197-B9FC-4BBF-BED7-C6D933BEC2D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6E3EB7-77CD-40C6-B182-9A5C35DB467E}" type="sibTrans" cxnId="{AC23A197-B9FC-4BBF-BED7-C6D933BEC2D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FC3C4C-BECD-4641-871D-EBF671CC00A1}">
      <dgm:prSet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</a:rPr>
            <a:t>Lucrarea lui Isus când s-a încarnat, a murit </a:t>
          </a:r>
          <a:r>
            <a:rPr lang="ro-RO" sz="2000" b="1" noProof="0" dirty="0" err="1">
              <a:solidFill>
                <a:schemeClr val="tx1"/>
              </a:solidFill>
            </a:rPr>
            <a:t>şi</a:t>
          </a:r>
          <a:r>
            <a:rPr lang="ro-RO" sz="2000" b="1" noProof="0" dirty="0">
              <a:solidFill>
                <a:schemeClr val="tx1"/>
              </a:solidFill>
            </a:rPr>
            <a:t> a înviat (1 Timotei 3:16)</a:t>
          </a:r>
          <a:endParaRPr lang="ro-RO" sz="2000" noProof="0" dirty="0">
            <a:solidFill>
              <a:schemeClr val="tx1"/>
            </a:solidFill>
          </a:endParaRPr>
        </a:p>
      </dgm:t>
    </dgm:pt>
    <dgm:pt modelId="{74FF1B44-3083-489D-926D-71E289F1E6F0}" type="parTrans" cxnId="{30CB923F-EDDD-4773-997F-C4FD7C9C07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5B4C987-7FF1-4865-B600-56A40607AC49}" type="sibTrans" cxnId="{30CB923F-EDDD-4773-997F-C4FD7C9C07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AC6CA1-0075-48F9-B989-DBE6B71ABDBA}" type="pres">
      <dgm:prSet presAssocID="{DDCA70AA-334D-43A0-8829-B2C578FE0963}" presName="linear" presStyleCnt="0">
        <dgm:presLayoutVars>
          <dgm:animLvl val="lvl"/>
          <dgm:resizeHandles val="exact"/>
        </dgm:presLayoutVars>
      </dgm:prSet>
      <dgm:spPr/>
    </dgm:pt>
    <dgm:pt modelId="{3E76F029-9C61-4EEC-A507-942D7F3EA96B}" type="pres">
      <dgm:prSet presAssocID="{E5343CC5-E802-4A22-B535-B88A9105312C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E3A53D22-59CD-47E1-A898-416C5A14F2C5}" type="pres">
      <dgm:prSet presAssocID="{B5C3BC45-3300-476E-8E71-B4DAC035D035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04F9DD4-E630-4B6D-B0D5-371E6BA45808}" type="pres">
      <dgm:prSet presAssocID="{274AC852-97A8-4A0C-ACF0-53A2B1005A5F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6172A9D2-195A-4D06-A66A-A1A869EA5A7F}" type="pres">
      <dgm:prSet presAssocID="{EAC8ED4C-EEAB-4041-B51B-130547218646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BA12030-7B9A-4689-BD31-7A7742B1A095}" type="pres">
      <dgm:prSet presAssocID="{423BFC41-5675-4AD2-BD68-79D0675DC54A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D22507EB-60FB-4344-BEA1-7F1F377AC619}" type="pres">
      <dgm:prSet presAssocID="{38438C08-1B2F-478F-99D6-3A118F5B4A36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FC61DE1-A144-4F1B-ADDC-80B118048846}" type="pres">
      <dgm:prSet presAssocID="{021CBA06-C763-429A-95DF-641310FE2276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96B29E14-401D-45BB-A5C9-C031C28A38A3}" type="pres">
      <dgm:prSet presAssocID="{84630F6D-75FC-4C98-A27B-DC63EC1EA448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87D0684-FACF-4643-BFE8-867D470D2465}" type="pres">
      <dgm:prSet presAssocID="{5E154BC3-7B43-48EA-B8A8-B628F73C9CBB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6B1129D3-0650-49F5-AFC6-32B98CA7524F}" type="pres">
      <dgm:prSet presAssocID="{D98DF972-9BCA-404C-91C3-7E834341A85C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2B0A78E-777B-42FA-8B5C-E12352389BEF}" type="pres">
      <dgm:prSet presAssocID="{F015604F-9C80-40C0-9E78-A6FB5CD74FF4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1DA44984-6834-435F-B7D8-B300C1237124}" type="pres">
      <dgm:prSet presAssocID="{4B0023F2-E708-43A6-967A-3994A25384F1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BFB4C06-2E38-4F26-890E-66C81EC89D32}" type="pres">
      <dgm:prSet presAssocID="{AD9D3132-4676-45A6-932B-25152B8927FE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7F36FA3B-4029-4997-8AA1-F440A980544B}" type="pres">
      <dgm:prSet presAssocID="{9FBA5795-CF6E-4A84-A748-2C5E4D0B964B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E65214F-F56E-4E87-84B8-E334C9052528}" type="pres">
      <dgm:prSet presAssocID="{0EF53866-BAD4-4226-90F8-132523F5AF60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119EAD9A-ABAD-471A-9097-C16F69EFB9A5}" type="pres">
      <dgm:prSet presAssocID="{64D79B3B-87D0-43A3-9589-6A5D73F978C7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1224478-6F2A-4DDA-B549-5E9D7BF73199}" type="pres">
      <dgm:prSet presAssocID="{91A4B2E6-F38A-4753-BFDB-E6F2C73630DC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3B51BA6D-4EA8-4AD3-95CD-F3BA65A8F5B7}" type="pres">
      <dgm:prSet presAssocID="{011BA2F4-DA8C-4E7E-8043-ABC14744DDAD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5067CD9-9D72-4695-A1AE-511421B5E982}" type="pres">
      <dgm:prSet presAssocID="{8CEC8850-2D09-4276-B8D2-C1B188289C1F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C0137AC8-3905-49AE-8A42-F80118A2DC65}" type="pres">
      <dgm:prSet presAssocID="{136E3EB7-77CD-40C6-B182-9A5C35DB467E}" presName="space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CD793F3-E66C-4635-95DC-488750185406}" type="pres">
      <dgm:prSet presAssocID="{65FC3C4C-BECD-4641-871D-EBF671CC00A1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B9CDFE04-85B3-4A69-9682-5A8475F0F27D}" srcId="{DDCA70AA-334D-43A0-8829-B2C578FE0963}" destId="{423BFC41-5675-4AD2-BD68-79D0675DC54A}" srcOrd="2" destOrd="0" parTransId="{A902B520-3C9F-4821-8985-E2760D9D41C1}" sibTransId="{38438C08-1B2F-478F-99D6-3A118F5B4A36}"/>
    <dgm:cxn modelId="{AE924105-3B15-4318-88A8-43BC85FA9723}" srcId="{DDCA70AA-334D-43A0-8829-B2C578FE0963}" destId="{021CBA06-C763-429A-95DF-641310FE2276}" srcOrd="3" destOrd="0" parTransId="{9F61ED5B-0876-45AC-AD88-D75014C6F9DC}" sibTransId="{84630F6D-75FC-4C98-A27B-DC63EC1EA448}"/>
    <dgm:cxn modelId="{5BD1EE14-DD0E-4F69-A0ED-5B89D61E8C0C}" srcId="{DDCA70AA-334D-43A0-8829-B2C578FE0963}" destId="{F015604F-9C80-40C0-9E78-A6FB5CD74FF4}" srcOrd="5" destOrd="0" parTransId="{CAC249EE-80ED-433C-B598-2EE606DCCE92}" sibTransId="{4B0023F2-E708-43A6-967A-3994A25384F1}"/>
    <dgm:cxn modelId="{9399F21D-7304-4D79-88D2-65437E4F2E94}" srcId="{DDCA70AA-334D-43A0-8829-B2C578FE0963}" destId="{AD9D3132-4676-45A6-932B-25152B8927FE}" srcOrd="6" destOrd="0" parTransId="{CFA2B3B0-3842-4110-B29A-EBBEF8DF3344}" sibTransId="{9FBA5795-CF6E-4A84-A748-2C5E4D0B964B}"/>
    <dgm:cxn modelId="{910BB729-17FC-4637-A55F-A2FD615FF24B}" type="presOf" srcId="{DDCA70AA-334D-43A0-8829-B2C578FE0963}" destId="{C8AC6CA1-0075-48F9-B989-DBE6B71ABDBA}" srcOrd="0" destOrd="0" presId="urn:microsoft.com/office/officeart/2005/8/layout/vList2"/>
    <dgm:cxn modelId="{0253162D-EFA3-48E2-BC2C-AD44E5A14CC1}" type="presOf" srcId="{91A4B2E6-F38A-4753-BFDB-E6F2C73630DC}" destId="{B1224478-6F2A-4DDA-B549-5E9D7BF73199}" srcOrd="0" destOrd="0" presId="urn:microsoft.com/office/officeart/2005/8/layout/vList2"/>
    <dgm:cxn modelId="{30CB923F-EDDD-4773-997F-C4FD7C9C075F}" srcId="{DDCA70AA-334D-43A0-8829-B2C578FE0963}" destId="{65FC3C4C-BECD-4641-871D-EBF671CC00A1}" srcOrd="10" destOrd="0" parTransId="{74FF1B44-3083-489D-926D-71E289F1E6F0}" sibTransId="{85B4C987-7FF1-4865-B600-56A40607AC49}"/>
    <dgm:cxn modelId="{04920568-4BB1-48C5-B49C-0FA193B618A8}" type="presOf" srcId="{E5343CC5-E802-4A22-B535-B88A9105312C}" destId="{3E76F029-9C61-4EEC-A507-942D7F3EA96B}" srcOrd="0" destOrd="0" presId="urn:microsoft.com/office/officeart/2005/8/layout/vList2"/>
    <dgm:cxn modelId="{D552026B-AE46-454C-958D-99DAFE9665C7}" type="presOf" srcId="{423BFC41-5675-4AD2-BD68-79D0675DC54A}" destId="{FBA12030-7B9A-4689-BD31-7A7742B1A095}" srcOrd="0" destOrd="0" presId="urn:microsoft.com/office/officeart/2005/8/layout/vList2"/>
    <dgm:cxn modelId="{9EF7DF6C-DCC8-47A0-A2DA-D1D4488FBAAB}" srcId="{DDCA70AA-334D-43A0-8829-B2C578FE0963}" destId="{5E154BC3-7B43-48EA-B8A8-B628F73C9CBB}" srcOrd="4" destOrd="0" parTransId="{88D29558-2639-45BB-94D3-C7042AAB8FBA}" sibTransId="{D98DF972-9BCA-404C-91C3-7E834341A85C}"/>
    <dgm:cxn modelId="{AC23A197-B9FC-4BBF-BED7-C6D933BEC2D7}" srcId="{DDCA70AA-334D-43A0-8829-B2C578FE0963}" destId="{8CEC8850-2D09-4276-B8D2-C1B188289C1F}" srcOrd="9" destOrd="0" parTransId="{26DF0528-13F0-41B4-B4D3-73D49A281ECA}" sibTransId="{136E3EB7-77CD-40C6-B182-9A5C35DB467E}"/>
    <dgm:cxn modelId="{0FC16E9D-BFD2-4516-984C-DE7867F65650}" type="presOf" srcId="{0EF53866-BAD4-4226-90F8-132523F5AF60}" destId="{0E65214F-F56E-4E87-84B8-E334C9052528}" srcOrd="0" destOrd="0" presId="urn:microsoft.com/office/officeart/2005/8/layout/vList2"/>
    <dgm:cxn modelId="{F80BF0B6-31D3-4E66-95C7-49F0EC44642D}" type="presOf" srcId="{8CEC8850-2D09-4276-B8D2-C1B188289C1F}" destId="{85067CD9-9D72-4695-A1AE-511421B5E982}" srcOrd="0" destOrd="0" presId="urn:microsoft.com/office/officeart/2005/8/layout/vList2"/>
    <dgm:cxn modelId="{DF02A2C5-AE9E-48AA-BF0C-6AB06A041B4C}" type="presOf" srcId="{AD9D3132-4676-45A6-932B-25152B8927FE}" destId="{1BFB4C06-2E38-4F26-890E-66C81EC89D32}" srcOrd="0" destOrd="0" presId="urn:microsoft.com/office/officeart/2005/8/layout/vList2"/>
    <dgm:cxn modelId="{019914D5-564C-4652-88A1-FB470B0EFAE0}" srcId="{DDCA70AA-334D-43A0-8829-B2C578FE0963}" destId="{91A4B2E6-F38A-4753-BFDB-E6F2C73630DC}" srcOrd="8" destOrd="0" parTransId="{B608C8EB-61FE-41C8-825D-99E13D9684F9}" sibTransId="{011BA2F4-DA8C-4E7E-8043-ABC14744DDAD}"/>
    <dgm:cxn modelId="{18F02ADC-ABE0-481F-A48B-BA553A199AF5}" type="presOf" srcId="{5E154BC3-7B43-48EA-B8A8-B628F73C9CBB}" destId="{587D0684-FACF-4643-BFE8-867D470D2465}" srcOrd="0" destOrd="0" presId="urn:microsoft.com/office/officeart/2005/8/layout/vList2"/>
    <dgm:cxn modelId="{6B2377E2-A57F-4B98-9F56-E23EDA25ABAD}" srcId="{DDCA70AA-334D-43A0-8829-B2C578FE0963}" destId="{0EF53866-BAD4-4226-90F8-132523F5AF60}" srcOrd="7" destOrd="0" parTransId="{B7B0C083-B429-49BD-BF1E-6956661ED6A1}" sibTransId="{64D79B3B-87D0-43A3-9589-6A5D73F978C7}"/>
    <dgm:cxn modelId="{BE54FAE2-3A9E-4BA8-81B0-C5455DD4D0DE}" type="presOf" srcId="{274AC852-97A8-4A0C-ACF0-53A2B1005A5F}" destId="{104F9DD4-E630-4B6D-B0D5-371E6BA45808}" srcOrd="0" destOrd="0" presId="urn:microsoft.com/office/officeart/2005/8/layout/vList2"/>
    <dgm:cxn modelId="{1F4458E7-61E3-4772-B9AB-11B4866697A3}" srcId="{DDCA70AA-334D-43A0-8829-B2C578FE0963}" destId="{E5343CC5-E802-4A22-B535-B88A9105312C}" srcOrd="0" destOrd="0" parTransId="{B3D84FB6-67BA-428B-BE49-BE2EC89E86BD}" sibTransId="{B5C3BC45-3300-476E-8E71-B4DAC035D035}"/>
    <dgm:cxn modelId="{80ABADE7-BE8A-4447-989A-110B62C80B5C}" type="presOf" srcId="{021CBA06-C763-429A-95DF-641310FE2276}" destId="{7FC61DE1-A144-4F1B-ADDC-80B118048846}" srcOrd="0" destOrd="0" presId="urn:microsoft.com/office/officeart/2005/8/layout/vList2"/>
    <dgm:cxn modelId="{288476EA-AD6F-43AC-B722-B61F46A79AF4}" type="presOf" srcId="{65FC3C4C-BECD-4641-871D-EBF671CC00A1}" destId="{FCD793F3-E66C-4635-95DC-488750185406}" srcOrd="0" destOrd="0" presId="urn:microsoft.com/office/officeart/2005/8/layout/vList2"/>
    <dgm:cxn modelId="{B38233F2-6EAD-4655-B9FA-30C1A5A09FEC}" type="presOf" srcId="{F015604F-9C80-40C0-9E78-A6FB5CD74FF4}" destId="{12B0A78E-777B-42FA-8B5C-E12352389BEF}" srcOrd="0" destOrd="0" presId="urn:microsoft.com/office/officeart/2005/8/layout/vList2"/>
    <dgm:cxn modelId="{4AA635F2-B651-4168-8C9D-0205DE0FCA1F}" srcId="{DDCA70AA-334D-43A0-8829-B2C578FE0963}" destId="{274AC852-97A8-4A0C-ACF0-53A2B1005A5F}" srcOrd="1" destOrd="0" parTransId="{509387C1-462D-4685-B45B-55E0D800AF95}" sibTransId="{EAC8ED4C-EEAB-4041-B51B-130547218646}"/>
    <dgm:cxn modelId="{6F504E12-A6DD-4B0D-B4D1-E281AAF828CE}" type="presParOf" srcId="{C8AC6CA1-0075-48F9-B989-DBE6B71ABDBA}" destId="{3E76F029-9C61-4EEC-A507-942D7F3EA96B}" srcOrd="0" destOrd="0" presId="urn:microsoft.com/office/officeart/2005/8/layout/vList2"/>
    <dgm:cxn modelId="{48266F16-AC35-4B3C-B8F4-54F43D6BDB7B}" type="presParOf" srcId="{C8AC6CA1-0075-48F9-B989-DBE6B71ABDBA}" destId="{E3A53D22-59CD-47E1-A898-416C5A14F2C5}" srcOrd="1" destOrd="0" presId="urn:microsoft.com/office/officeart/2005/8/layout/vList2"/>
    <dgm:cxn modelId="{9DCB97EC-7EFE-49FC-AF92-9E5B7FA231DF}" type="presParOf" srcId="{C8AC6CA1-0075-48F9-B989-DBE6B71ABDBA}" destId="{104F9DD4-E630-4B6D-B0D5-371E6BA45808}" srcOrd="2" destOrd="0" presId="urn:microsoft.com/office/officeart/2005/8/layout/vList2"/>
    <dgm:cxn modelId="{507F46C4-91E4-4042-B932-EB40C9621A0E}" type="presParOf" srcId="{C8AC6CA1-0075-48F9-B989-DBE6B71ABDBA}" destId="{6172A9D2-195A-4D06-A66A-A1A869EA5A7F}" srcOrd="3" destOrd="0" presId="urn:microsoft.com/office/officeart/2005/8/layout/vList2"/>
    <dgm:cxn modelId="{21E3FBA4-DADB-4D17-8721-BB1E2A02A1DF}" type="presParOf" srcId="{C8AC6CA1-0075-48F9-B989-DBE6B71ABDBA}" destId="{FBA12030-7B9A-4689-BD31-7A7742B1A095}" srcOrd="4" destOrd="0" presId="urn:microsoft.com/office/officeart/2005/8/layout/vList2"/>
    <dgm:cxn modelId="{1B2063CA-E973-42F1-BD09-F6318C22EBA4}" type="presParOf" srcId="{C8AC6CA1-0075-48F9-B989-DBE6B71ABDBA}" destId="{D22507EB-60FB-4344-BEA1-7F1F377AC619}" srcOrd="5" destOrd="0" presId="urn:microsoft.com/office/officeart/2005/8/layout/vList2"/>
    <dgm:cxn modelId="{8DE7E6EB-DB94-43D9-8EB6-CB554CD29F7C}" type="presParOf" srcId="{C8AC6CA1-0075-48F9-B989-DBE6B71ABDBA}" destId="{7FC61DE1-A144-4F1B-ADDC-80B118048846}" srcOrd="6" destOrd="0" presId="urn:microsoft.com/office/officeart/2005/8/layout/vList2"/>
    <dgm:cxn modelId="{7846457B-42F8-4C8D-AD12-37436B82604A}" type="presParOf" srcId="{C8AC6CA1-0075-48F9-B989-DBE6B71ABDBA}" destId="{96B29E14-401D-45BB-A5C9-C031C28A38A3}" srcOrd="7" destOrd="0" presId="urn:microsoft.com/office/officeart/2005/8/layout/vList2"/>
    <dgm:cxn modelId="{13F8E6B9-65B0-4AAF-A5EF-C1EFB6B86E4D}" type="presParOf" srcId="{C8AC6CA1-0075-48F9-B989-DBE6B71ABDBA}" destId="{587D0684-FACF-4643-BFE8-867D470D2465}" srcOrd="8" destOrd="0" presId="urn:microsoft.com/office/officeart/2005/8/layout/vList2"/>
    <dgm:cxn modelId="{24B2C2EF-44FB-4AF9-93DB-6BD2BCE07927}" type="presParOf" srcId="{C8AC6CA1-0075-48F9-B989-DBE6B71ABDBA}" destId="{6B1129D3-0650-49F5-AFC6-32B98CA7524F}" srcOrd="9" destOrd="0" presId="urn:microsoft.com/office/officeart/2005/8/layout/vList2"/>
    <dgm:cxn modelId="{80B048CB-6C32-4BE4-98E9-98A89B545AA1}" type="presParOf" srcId="{C8AC6CA1-0075-48F9-B989-DBE6B71ABDBA}" destId="{12B0A78E-777B-42FA-8B5C-E12352389BEF}" srcOrd="10" destOrd="0" presId="urn:microsoft.com/office/officeart/2005/8/layout/vList2"/>
    <dgm:cxn modelId="{A26A5616-F4C1-4244-9A64-E663DCCC0838}" type="presParOf" srcId="{C8AC6CA1-0075-48F9-B989-DBE6B71ABDBA}" destId="{1DA44984-6834-435F-B7D8-B300C1237124}" srcOrd="11" destOrd="0" presId="urn:microsoft.com/office/officeart/2005/8/layout/vList2"/>
    <dgm:cxn modelId="{CEAC733C-302A-4FCF-90AC-E98BD034FBF9}" type="presParOf" srcId="{C8AC6CA1-0075-48F9-B989-DBE6B71ABDBA}" destId="{1BFB4C06-2E38-4F26-890E-66C81EC89D32}" srcOrd="12" destOrd="0" presId="urn:microsoft.com/office/officeart/2005/8/layout/vList2"/>
    <dgm:cxn modelId="{47DE2740-6EFC-418A-9EBF-776A879CB21A}" type="presParOf" srcId="{C8AC6CA1-0075-48F9-B989-DBE6B71ABDBA}" destId="{7F36FA3B-4029-4997-8AA1-F440A980544B}" srcOrd="13" destOrd="0" presId="urn:microsoft.com/office/officeart/2005/8/layout/vList2"/>
    <dgm:cxn modelId="{6640A955-4A66-4384-B124-5EA845663D2E}" type="presParOf" srcId="{C8AC6CA1-0075-48F9-B989-DBE6B71ABDBA}" destId="{0E65214F-F56E-4E87-84B8-E334C9052528}" srcOrd="14" destOrd="0" presId="urn:microsoft.com/office/officeart/2005/8/layout/vList2"/>
    <dgm:cxn modelId="{5AA23A8A-74FE-4670-947F-648A8542DD2C}" type="presParOf" srcId="{C8AC6CA1-0075-48F9-B989-DBE6B71ABDBA}" destId="{119EAD9A-ABAD-471A-9097-C16F69EFB9A5}" srcOrd="15" destOrd="0" presId="urn:microsoft.com/office/officeart/2005/8/layout/vList2"/>
    <dgm:cxn modelId="{DEA6526A-6D78-48DF-B2BC-5F89DF11FE98}" type="presParOf" srcId="{C8AC6CA1-0075-48F9-B989-DBE6B71ABDBA}" destId="{B1224478-6F2A-4DDA-B549-5E9D7BF73199}" srcOrd="16" destOrd="0" presId="urn:microsoft.com/office/officeart/2005/8/layout/vList2"/>
    <dgm:cxn modelId="{67758858-3E09-408F-ABC9-63E6951E4C33}" type="presParOf" srcId="{C8AC6CA1-0075-48F9-B989-DBE6B71ABDBA}" destId="{3B51BA6D-4EA8-4AD3-95CD-F3BA65A8F5B7}" srcOrd="17" destOrd="0" presId="urn:microsoft.com/office/officeart/2005/8/layout/vList2"/>
    <dgm:cxn modelId="{63AB4D59-E63E-4215-9BFC-874A2F2B548F}" type="presParOf" srcId="{C8AC6CA1-0075-48F9-B989-DBE6B71ABDBA}" destId="{85067CD9-9D72-4695-A1AE-511421B5E982}" srcOrd="18" destOrd="0" presId="urn:microsoft.com/office/officeart/2005/8/layout/vList2"/>
    <dgm:cxn modelId="{6EB32848-162F-49AE-98A1-9BD2AFEB258E}" type="presParOf" srcId="{C8AC6CA1-0075-48F9-B989-DBE6B71ABDBA}" destId="{C0137AC8-3905-49AE-8A42-F80118A2DC65}" srcOrd="19" destOrd="0" presId="urn:microsoft.com/office/officeart/2005/8/layout/vList2"/>
    <dgm:cxn modelId="{FF545A1F-4C9B-443F-852C-61135141E593}" type="presParOf" srcId="{C8AC6CA1-0075-48F9-B989-DBE6B71ABDBA}" destId="{FCD793F3-E66C-4635-95DC-48875018540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0F3BD-C8E1-4F1C-A885-AB07B76A19C6}" type="doc">
      <dgm:prSet loTypeId="urn:microsoft.com/office/officeart/2005/8/layout/pyramid2" loCatId="pyramid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B3869CD9-139B-4A30-8B1E-6DD092ECAB59}">
      <dgm:prSet/>
      <dgm:spPr>
        <a:solidFill>
          <a:srgbClr val="F3EACD"/>
        </a:solidFill>
      </dgm:spPr>
      <dgm:t>
        <a:bodyPr/>
        <a:lstStyle/>
        <a:p>
          <a:r>
            <a:rPr lang="ro-RO" b="1" dirty="0"/>
            <a:t>Adevărul </a:t>
          </a:r>
          <a:endParaRPr lang="es-ES" dirty="0"/>
        </a:p>
      </dgm:t>
    </dgm:pt>
    <dgm:pt modelId="{45D4F838-BE34-48AB-921B-76D3024EC11E}" type="parTrans" cxnId="{803E0DB7-28F8-4853-841A-5FEE7D592DBE}">
      <dgm:prSet/>
      <dgm:spPr/>
      <dgm:t>
        <a:bodyPr/>
        <a:lstStyle/>
        <a:p>
          <a:endParaRPr lang="es-ES"/>
        </a:p>
      </dgm:t>
    </dgm:pt>
    <dgm:pt modelId="{BBFF2593-BBC6-42C2-BE29-7965ACF55B8E}" type="sibTrans" cxnId="{803E0DB7-28F8-4853-841A-5FEE7D592DBE}">
      <dgm:prSet/>
      <dgm:spPr/>
      <dgm:t>
        <a:bodyPr/>
        <a:lstStyle/>
        <a:p>
          <a:endParaRPr lang="es-ES"/>
        </a:p>
      </dgm:t>
    </dgm:pt>
    <dgm:pt modelId="{059AC5F5-1B41-45B0-9F0B-0FCB5844E23F}">
      <dgm:prSet/>
      <dgm:spPr>
        <a:solidFill>
          <a:srgbClr val="EDE0B5">
            <a:alpha val="89804"/>
          </a:srgbClr>
        </a:solidFill>
      </dgm:spPr>
      <dgm:t>
        <a:bodyPr/>
        <a:lstStyle/>
        <a:p>
          <a:r>
            <a:rPr lang="ro-RO" b="1" dirty="0"/>
            <a:t>Neprihănirea</a:t>
          </a:r>
          <a:endParaRPr lang="es-ES" dirty="0"/>
        </a:p>
      </dgm:t>
    </dgm:pt>
    <dgm:pt modelId="{5A6E8101-1540-4752-85C7-1DDB3269C77A}" type="parTrans" cxnId="{4835C5BF-CE3F-4A1F-9F72-2C3EE31C97FD}">
      <dgm:prSet/>
      <dgm:spPr/>
      <dgm:t>
        <a:bodyPr/>
        <a:lstStyle/>
        <a:p>
          <a:endParaRPr lang="es-ES"/>
        </a:p>
      </dgm:t>
    </dgm:pt>
    <dgm:pt modelId="{A0D42E86-FC81-49D5-9F83-4933D9404666}" type="sibTrans" cxnId="{4835C5BF-CE3F-4A1F-9F72-2C3EE31C97FD}">
      <dgm:prSet/>
      <dgm:spPr/>
      <dgm:t>
        <a:bodyPr/>
        <a:lstStyle/>
        <a:p>
          <a:endParaRPr lang="es-ES"/>
        </a:p>
      </dgm:t>
    </dgm:pt>
    <dgm:pt modelId="{EE4CB887-1F5D-4B6D-ABE4-DD9B6BCD9F44}">
      <dgm:prSet/>
      <dgm:spPr>
        <a:solidFill>
          <a:srgbClr val="E3CE89">
            <a:alpha val="89804"/>
          </a:srgbClr>
        </a:solidFill>
      </dgm:spPr>
      <dgm:t>
        <a:bodyPr/>
        <a:lstStyle/>
        <a:p>
          <a:r>
            <a:rPr lang="ro-RO" b="1" dirty="0"/>
            <a:t>Evanghelia </a:t>
          </a:r>
          <a:endParaRPr lang="es-ES" dirty="0"/>
        </a:p>
      </dgm:t>
    </dgm:pt>
    <dgm:pt modelId="{366712D3-717B-40EC-A4D9-E28F1BBBA548}" type="parTrans" cxnId="{8C2DB902-D995-45CC-81A7-41952E4FE209}">
      <dgm:prSet/>
      <dgm:spPr/>
      <dgm:t>
        <a:bodyPr/>
        <a:lstStyle/>
        <a:p>
          <a:endParaRPr lang="es-ES"/>
        </a:p>
      </dgm:t>
    </dgm:pt>
    <dgm:pt modelId="{F11D23A4-9861-4FC7-8BFA-C622E47FC4C8}" type="sibTrans" cxnId="{8C2DB902-D995-45CC-81A7-41952E4FE209}">
      <dgm:prSet/>
      <dgm:spPr/>
      <dgm:t>
        <a:bodyPr/>
        <a:lstStyle/>
        <a:p>
          <a:endParaRPr lang="es-ES"/>
        </a:p>
      </dgm:t>
    </dgm:pt>
    <dgm:pt modelId="{84E10F6C-7928-4B39-81D2-03426D1433A9}">
      <dgm:prSet/>
      <dgm:spPr>
        <a:solidFill>
          <a:srgbClr val="D7B957">
            <a:alpha val="89804"/>
          </a:srgbClr>
        </a:solidFill>
      </dgm:spPr>
      <dgm:t>
        <a:bodyPr/>
        <a:lstStyle/>
        <a:p>
          <a:r>
            <a:rPr lang="ro-RO" b="1" dirty="0" err="1"/>
            <a:t>Credinţa</a:t>
          </a:r>
          <a:endParaRPr lang="es-ES" dirty="0"/>
        </a:p>
      </dgm:t>
    </dgm:pt>
    <dgm:pt modelId="{887862AA-5D9C-4235-8A60-C7327A1F5F1E}" type="parTrans" cxnId="{8FC5D582-E741-40A8-B50A-19BBAAD0F129}">
      <dgm:prSet/>
      <dgm:spPr/>
      <dgm:t>
        <a:bodyPr/>
        <a:lstStyle/>
        <a:p>
          <a:endParaRPr lang="es-ES"/>
        </a:p>
      </dgm:t>
    </dgm:pt>
    <dgm:pt modelId="{3A7FD534-1A1A-4577-98F3-688F9B8B58B0}" type="sibTrans" cxnId="{8FC5D582-E741-40A8-B50A-19BBAAD0F129}">
      <dgm:prSet/>
      <dgm:spPr/>
      <dgm:t>
        <a:bodyPr/>
        <a:lstStyle/>
        <a:p>
          <a:endParaRPr lang="es-ES"/>
        </a:p>
      </dgm:t>
    </dgm:pt>
    <dgm:pt modelId="{6542536F-5BA1-4073-BDD3-E8814F250CC5}">
      <dgm:prSet/>
      <dgm:spPr>
        <a:solidFill>
          <a:srgbClr val="D0AD3C">
            <a:alpha val="89804"/>
          </a:srgbClr>
        </a:solidFill>
      </dgm:spPr>
      <dgm:t>
        <a:bodyPr/>
        <a:lstStyle/>
        <a:p>
          <a:r>
            <a:rPr lang="ro-RO" b="1" dirty="0"/>
            <a:t>Mântuirea </a:t>
          </a:r>
          <a:endParaRPr lang="es-ES" dirty="0"/>
        </a:p>
      </dgm:t>
    </dgm:pt>
    <dgm:pt modelId="{0F8B941A-07BA-45FC-8F6D-BA5DB75309F1}" type="parTrans" cxnId="{00666EE7-EC12-42A1-891F-3304CCA9862F}">
      <dgm:prSet/>
      <dgm:spPr/>
      <dgm:t>
        <a:bodyPr/>
        <a:lstStyle/>
        <a:p>
          <a:endParaRPr lang="es-ES"/>
        </a:p>
      </dgm:t>
    </dgm:pt>
    <dgm:pt modelId="{E891EA0E-721C-4595-BF40-3F370E18E864}" type="sibTrans" cxnId="{00666EE7-EC12-42A1-891F-3304CCA9862F}">
      <dgm:prSet/>
      <dgm:spPr/>
      <dgm:t>
        <a:bodyPr/>
        <a:lstStyle/>
        <a:p>
          <a:endParaRPr lang="es-ES"/>
        </a:p>
      </dgm:t>
    </dgm:pt>
    <dgm:pt modelId="{CE13A056-29D4-4866-8082-ACF927F82B88}">
      <dgm:prSet/>
      <dgm:spPr>
        <a:solidFill>
          <a:srgbClr val="AC8D2A"/>
        </a:solidFill>
      </dgm:spPr>
      <dgm:t>
        <a:bodyPr/>
        <a:lstStyle/>
        <a:p>
          <a:r>
            <a:rPr lang="es-ES" b="1" dirty="0"/>
            <a:t>Biblia</a:t>
          </a:r>
          <a:endParaRPr lang="es-ES" dirty="0"/>
        </a:p>
      </dgm:t>
    </dgm:pt>
    <dgm:pt modelId="{E4DD0A85-2941-4589-9DE6-6E73F055B197}" type="parTrans" cxnId="{F58B625B-82EE-4194-9C19-9EADF6B1A7A7}">
      <dgm:prSet/>
      <dgm:spPr/>
      <dgm:t>
        <a:bodyPr/>
        <a:lstStyle/>
        <a:p>
          <a:endParaRPr lang="es-ES"/>
        </a:p>
      </dgm:t>
    </dgm:pt>
    <dgm:pt modelId="{38E699BE-2745-4AB3-BC9D-49AD6E07B22C}" type="sibTrans" cxnId="{F58B625B-82EE-4194-9C19-9EADF6B1A7A7}">
      <dgm:prSet/>
      <dgm:spPr/>
      <dgm:t>
        <a:bodyPr/>
        <a:lstStyle/>
        <a:p>
          <a:endParaRPr lang="es-ES"/>
        </a:p>
      </dgm:t>
    </dgm:pt>
    <dgm:pt modelId="{B582FB23-C3D2-45BD-B409-B6F6A4AE9FD4}" type="pres">
      <dgm:prSet presAssocID="{0460F3BD-C8E1-4F1C-A885-AB07B76A19C6}" presName="compositeShape" presStyleCnt="0">
        <dgm:presLayoutVars>
          <dgm:dir/>
          <dgm:resizeHandles/>
        </dgm:presLayoutVars>
      </dgm:prSet>
      <dgm:spPr/>
    </dgm:pt>
    <dgm:pt modelId="{8F3B029F-1AF0-434F-82C8-1DCAC9C32B78}" type="pres">
      <dgm:prSet presAssocID="{0460F3BD-C8E1-4F1C-A885-AB07B76A19C6}" presName="pyramid" presStyleLbl="node1" presStyleIdx="0" presStyleCnt="1" custScaleX="96075" custLinFactNeighborX="-28898" custLinFactNeighborY="178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33DD946-E3B4-4C27-BFEC-424ECB9A4A7B}" type="pres">
      <dgm:prSet presAssocID="{0460F3BD-C8E1-4F1C-A885-AB07B76A19C6}" presName="theList" presStyleCnt="0"/>
      <dgm:spPr/>
    </dgm:pt>
    <dgm:pt modelId="{AF9F7335-1CA4-4C01-8D7E-148B17010052}" type="pres">
      <dgm:prSet presAssocID="{B3869CD9-139B-4A30-8B1E-6DD092ECAB59}" presName="aNode" presStyleLbl="fgAcc1" presStyleIdx="0" presStyleCnt="6" custLinFactNeighborX="27724">
        <dgm:presLayoutVars>
          <dgm:bulletEnabled val="1"/>
        </dgm:presLayoutVars>
      </dgm:prSet>
      <dgm:spPr/>
    </dgm:pt>
    <dgm:pt modelId="{F2E3CB89-7849-4A13-8AFA-69788061A6D6}" type="pres">
      <dgm:prSet presAssocID="{B3869CD9-139B-4A30-8B1E-6DD092ECAB59}" presName="aSpace" presStyleCnt="0"/>
      <dgm:spPr/>
    </dgm:pt>
    <dgm:pt modelId="{BBEA406A-1C91-4203-9A85-3B0B70234FD9}" type="pres">
      <dgm:prSet presAssocID="{059AC5F5-1B41-45B0-9F0B-0FCB5844E23F}" presName="aNode" presStyleLbl="fgAcc1" presStyleIdx="1" presStyleCnt="6" custLinFactNeighborX="27724">
        <dgm:presLayoutVars>
          <dgm:bulletEnabled val="1"/>
        </dgm:presLayoutVars>
      </dgm:prSet>
      <dgm:spPr/>
    </dgm:pt>
    <dgm:pt modelId="{CB24AA51-7D15-4450-AD26-61038CC9AB7A}" type="pres">
      <dgm:prSet presAssocID="{059AC5F5-1B41-45B0-9F0B-0FCB5844E23F}" presName="aSpace" presStyleCnt="0"/>
      <dgm:spPr/>
    </dgm:pt>
    <dgm:pt modelId="{349D1B60-699F-4E30-860D-C4648B89E2F1}" type="pres">
      <dgm:prSet presAssocID="{EE4CB887-1F5D-4B6D-ABE4-DD9B6BCD9F44}" presName="aNode" presStyleLbl="fgAcc1" presStyleIdx="2" presStyleCnt="6" custLinFactNeighborX="27724">
        <dgm:presLayoutVars>
          <dgm:bulletEnabled val="1"/>
        </dgm:presLayoutVars>
      </dgm:prSet>
      <dgm:spPr/>
    </dgm:pt>
    <dgm:pt modelId="{8BCB6DBC-885B-459C-AB39-3EDAEE81085B}" type="pres">
      <dgm:prSet presAssocID="{EE4CB887-1F5D-4B6D-ABE4-DD9B6BCD9F44}" presName="aSpace" presStyleCnt="0"/>
      <dgm:spPr/>
    </dgm:pt>
    <dgm:pt modelId="{24BD2D96-9A6E-4BD9-A04D-4D4A2C823407}" type="pres">
      <dgm:prSet presAssocID="{84E10F6C-7928-4B39-81D2-03426D1433A9}" presName="aNode" presStyleLbl="fgAcc1" presStyleIdx="3" presStyleCnt="6" custLinFactNeighborX="27724">
        <dgm:presLayoutVars>
          <dgm:bulletEnabled val="1"/>
        </dgm:presLayoutVars>
      </dgm:prSet>
      <dgm:spPr/>
    </dgm:pt>
    <dgm:pt modelId="{595C70A7-893D-4F6C-8AB0-A2B983F0E642}" type="pres">
      <dgm:prSet presAssocID="{84E10F6C-7928-4B39-81D2-03426D1433A9}" presName="aSpace" presStyleCnt="0"/>
      <dgm:spPr/>
    </dgm:pt>
    <dgm:pt modelId="{C5BE276B-92B0-4BE9-A6FE-016D5ACE3FE6}" type="pres">
      <dgm:prSet presAssocID="{6542536F-5BA1-4073-BDD3-E8814F250CC5}" presName="aNode" presStyleLbl="fgAcc1" presStyleIdx="4" presStyleCnt="6" custLinFactNeighborX="27724" custLinFactNeighborY="12020">
        <dgm:presLayoutVars>
          <dgm:bulletEnabled val="1"/>
        </dgm:presLayoutVars>
      </dgm:prSet>
      <dgm:spPr/>
    </dgm:pt>
    <dgm:pt modelId="{5CDC4149-F99B-4931-8BF4-2226A2B1A3D5}" type="pres">
      <dgm:prSet presAssocID="{6542536F-5BA1-4073-BDD3-E8814F250CC5}" presName="aSpace" presStyleCnt="0"/>
      <dgm:spPr/>
    </dgm:pt>
    <dgm:pt modelId="{EB1067C1-D033-49C6-99A6-F3B6BEF047C6}" type="pres">
      <dgm:prSet presAssocID="{CE13A056-29D4-4866-8082-ACF927F82B88}" presName="aNode" presStyleLbl="fgAcc1" presStyleIdx="5" presStyleCnt="6" custLinFactNeighborX="27724" custLinFactNeighborY="24040">
        <dgm:presLayoutVars>
          <dgm:bulletEnabled val="1"/>
        </dgm:presLayoutVars>
      </dgm:prSet>
      <dgm:spPr/>
    </dgm:pt>
    <dgm:pt modelId="{0F69B0CA-4C07-43A3-AAEF-34FBA1FC79D2}" type="pres">
      <dgm:prSet presAssocID="{CE13A056-29D4-4866-8082-ACF927F82B88}" presName="aSpace" presStyleCnt="0"/>
      <dgm:spPr/>
    </dgm:pt>
  </dgm:ptLst>
  <dgm:cxnLst>
    <dgm:cxn modelId="{8C2DB902-D995-45CC-81A7-41952E4FE209}" srcId="{0460F3BD-C8E1-4F1C-A885-AB07B76A19C6}" destId="{EE4CB887-1F5D-4B6D-ABE4-DD9B6BCD9F44}" srcOrd="2" destOrd="0" parTransId="{366712D3-717B-40EC-A4D9-E28F1BBBA548}" sibTransId="{F11D23A4-9861-4FC7-8BFA-C622E47FC4C8}"/>
    <dgm:cxn modelId="{620B5327-40BA-4007-B54C-34C66D410176}" type="presOf" srcId="{059AC5F5-1B41-45B0-9F0B-0FCB5844E23F}" destId="{BBEA406A-1C91-4203-9A85-3B0B70234FD9}" srcOrd="0" destOrd="0" presId="urn:microsoft.com/office/officeart/2005/8/layout/pyramid2"/>
    <dgm:cxn modelId="{F58B625B-82EE-4194-9C19-9EADF6B1A7A7}" srcId="{0460F3BD-C8E1-4F1C-A885-AB07B76A19C6}" destId="{CE13A056-29D4-4866-8082-ACF927F82B88}" srcOrd="5" destOrd="0" parTransId="{E4DD0A85-2941-4589-9DE6-6E73F055B197}" sibTransId="{38E699BE-2745-4AB3-BC9D-49AD6E07B22C}"/>
    <dgm:cxn modelId="{8FC5D582-E741-40A8-B50A-19BBAAD0F129}" srcId="{0460F3BD-C8E1-4F1C-A885-AB07B76A19C6}" destId="{84E10F6C-7928-4B39-81D2-03426D1433A9}" srcOrd="3" destOrd="0" parTransId="{887862AA-5D9C-4235-8A60-C7327A1F5F1E}" sibTransId="{3A7FD534-1A1A-4577-98F3-688F9B8B58B0}"/>
    <dgm:cxn modelId="{D07BF58D-0EB9-4BBD-A686-FE16266B8467}" type="presOf" srcId="{B3869CD9-139B-4A30-8B1E-6DD092ECAB59}" destId="{AF9F7335-1CA4-4C01-8D7E-148B17010052}" srcOrd="0" destOrd="0" presId="urn:microsoft.com/office/officeart/2005/8/layout/pyramid2"/>
    <dgm:cxn modelId="{A81A4296-B1C2-417F-8096-500C8E68C9A3}" type="presOf" srcId="{EE4CB887-1F5D-4B6D-ABE4-DD9B6BCD9F44}" destId="{349D1B60-699F-4E30-860D-C4648B89E2F1}" srcOrd="0" destOrd="0" presId="urn:microsoft.com/office/officeart/2005/8/layout/pyramid2"/>
    <dgm:cxn modelId="{9BEDE1A2-8634-4429-AE87-1CB6A43B5F06}" type="presOf" srcId="{CE13A056-29D4-4866-8082-ACF927F82B88}" destId="{EB1067C1-D033-49C6-99A6-F3B6BEF047C6}" srcOrd="0" destOrd="0" presId="urn:microsoft.com/office/officeart/2005/8/layout/pyramid2"/>
    <dgm:cxn modelId="{803E0DB7-28F8-4853-841A-5FEE7D592DBE}" srcId="{0460F3BD-C8E1-4F1C-A885-AB07B76A19C6}" destId="{B3869CD9-139B-4A30-8B1E-6DD092ECAB59}" srcOrd="0" destOrd="0" parTransId="{45D4F838-BE34-48AB-921B-76D3024EC11E}" sibTransId="{BBFF2593-BBC6-42C2-BE29-7965ACF55B8E}"/>
    <dgm:cxn modelId="{D75816BD-6C26-4ADF-856D-40037A6BE285}" type="presOf" srcId="{6542536F-5BA1-4073-BDD3-E8814F250CC5}" destId="{C5BE276B-92B0-4BE9-A6FE-016D5ACE3FE6}" srcOrd="0" destOrd="0" presId="urn:microsoft.com/office/officeart/2005/8/layout/pyramid2"/>
    <dgm:cxn modelId="{4835C5BF-CE3F-4A1F-9F72-2C3EE31C97FD}" srcId="{0460F3BD-C8E1-4F1C-A885-AB07B76A19C6}" destId="{059AC5F5-1B41-45B0-9F0B-0FCB5844E23F}" srcOrd="1" destOrd="0" parTransId="{5A6E8101-1540-4752-85C7-1DDB3269C77A}" sibTransId="{A0D42E86-FC81-49D5-9F83-4933D9404666}"/>
    <dgm:cxn modelId="{282F81DA-BCF8-404C-BB17-6BD1ECF6EE16}" type="presOf" srcId="{0460F3BD-C8E1-4F1C-A885-AB07B76A19C6}" destId="{B582FB23-C3D2-45BD-B409-B6F6A4AE9FD4}" srcOrd="0" destOrd="0" presId="urn:microsoft.com/office/officeart/2005/8/layout/pyramid2"/>
    <dgm:cxn modelId="{00666EE7-EC12-42A1-891F-3304CCA9862F}" srcId="{0460F3BD-C8E1-4F1C-A885-AB07B76A19C6}" destId="{6542536F-5BA1-4073-BDD3-E8814F250CC5}" srcOrd="4" destOrd="0" parTransId="{0F8B941A-07BA-45FC-8F6D-BA5DB75309F1}" sibTransId="{E891EA0E-721C-4595-BF40-3F370E18E864}"/>
    <dgm:cxn modelId="{B523C3FB-B667-43BD-BB9C-5C070E168C28}" type="presOf" srcId="{84E10F6C-7928-4B39-81D2-03426D1433A9}" destId="{24BD2D96-9A6E-4BD9-A04D-4D4A2C823407}" srcOrd="0" destOrd="0" presId="urn:microsoft.com/office/officeart/2005/8/layout/pyramid2"/>
    <dgm:cxn modelId="{676AC68C-B5F9-483E-A835-04794B4011CE}" type="presParOf" srcId="{B582FB23-C3D2-45BD-B409-B6F6A4AE9FD4}" destId="{8F3B029F-1AF0-434F-82C8-1DCAC9C32B78}" srcOrd="0" destOrd="0" presId="urn:microsoft.com/office/officeart/2005/8/layout/pyramid2"/>
    <dgm:cxn modelId="{07C2290F-3EEF-43E1-98FC-49CCACAFC28B}" type="presParOf" srcId="{B582FB23-C3D2-45BD-B409-B6F6A4AE9FD4}" destId="{F33DD946-E3B4-4C27-BFEC-424ECB9A4A7B}" srcOrd="1" destOrd="0" presId="urn:microsoft.com/office/officeart/2005/8/layout/pyramid2"/>
    <dgm:cxn modelId="{AF4A5E8A-38EE-4885-83D7-D42B6E27EC7D}" type="presParOf" srcId="{F33DD946-E3B4-4C27-BFEC-424ECB9A4A7B}" destId="{AF9F7335-1CA4-4C01-8D7E-148B17010052}" srcOrd="0" destOrd="0" presId="urn:microsoft.com/office/officeart/2005/8/layout/pyramid2"/>
    <dgm:cxn modelId="{FC3657D2-2BE8-44C9-94D7-7DF20D2F8E24}" type="presParOf" srcId="{F33DD946-E3B4-4C27-BFEC-424ECB9A4A7B}" destId="{F2E3CB89-7849-4A13-8AFA-69788061A6D6}" srcOrd="1" destOrd="0" presId="urn:microsoft.com/office/officeart/2005/8/layout/pyramid2"/>
    <dgm:cxn modelId="{0F65FFC7-4FD4-4F25-8D55-D4E7A1C9CBF9}" type="presParOf" srcId="{F33DD946-E3B4-4C27-BFEC-424ECB9A4A7B}" destId="{BBEA406A-1C91-4203-9A85-3B0B70234FD9}" srcOrd="2" destOrd="0" presId="urn:microsoft.com/office/officeart/2005/8/layout/pyramid2"/>
    <dgm:cxn modelId="{D853D65F-59F0-4D9D-A43F-7B9ED745CA40}" type="presParOf" srcId="{F33DD946-E3B4-4C27-BFEC-424ECB9A4A7B}" destId="{CB24AA51-7D15-4450-AD26-61038CC9AB7A}" srcOrd="3" destOrd="0" presId="urn:microsoft.com/office/officeart/2005/8/layout/pyramid2"/>
    <dgm:cxn modelId="{3592333D-7248-4751-AF36-194A7DC9F1B9}" type="presParOf" srcId="{F33DD946-E3B4-4C27-BFEC-424ECB9A4A7B}" destId="{349D1B60-699F-4E30-860D-C4648B89E2F1}" srcOrd="4" destOrd="0" presId="urn:microsoft.com/office/officeart/2005/8/layout/pyramid2"/>
    <dgm:cxn modelId="{CBEA55D1-38AD-4F02-9C7A-5DE9476226C1}" type="presParOf" srcId="{F33DD946-E3B4-4C27-BFEC-424ECB9A4A7B}" destId="{8BCB6DBC-885B-459C-AB39-3EDAEE81085B}" srcOrd="5" destOrd="0" presId="urn:microsoft.com/office/officeart/2005/8/layout/pyramid2"/>
    <dgm:cxn modelId="{AAB66E12-6739-43CC-83F3-B8A3C38E8ACA}" type="presParOf" srcId="{F33DD946-E3B4-4C27-BFEC-424ECB9A4A7B}" destId="{24BD2D96-9A6E-4BD9-A04D-4D4A2C823407}" srcOrd="6" destOrd="0" presId="urn:microsoft.com/office/officeart/2005/8/layout/pyramid2"/>
    <dgm:cxn modelId="{1D0C065D-516E-4D49-8F10-8C9EA9B7F621}" type="presParOf" srcId="{F33DD946-E3B4-4C27-BFEC-424ECB9A4A7B}" destId="{595C70A7-893D-4F6C-8AB0-A2B983F0E642}" srcOrd="7" destOrd="0" presId="urn:microsoft.com/office/officeart/2005/8/layout/pyramid2"/>
    <dgm:cxn modelId="{E025D214-874C-4177-AF23-0AC399A6F11E}" type="presParOf" srcId="{F33DD946-E3B4-4C27-BFEC-424ECB9A4A7B}" destId="{C5BE276B-92B0-4BE9-A6FE-016D5ACE3FE6}" srcOrd="8" destOrd="0" presId="urn:microsoft.com/office/officeart/2005/8/layout/pyramid2"/>
    <dgm:cxn modelId="{CE27F376-76B8-49D4-AF88-BF1AE9FBE705}" type="presParOf" srcId="{F33DD946-E3B4-4C27-BFEC-424ECB9A4A7B}" destId="{5CDC4149-F99B-4931-8BF4-2226A2B1A3D5}" srcOrd="9" destOrd="0" presId="urn:microsoft.com/office/officeart/2005/8/layout/pyramid2"/>
    <dgm:cxn modelId="{8B0662D2-D9C7-4698-BA94-DC7B64DE8A43}" type="presParOf" srcId="{F33DD946-E3B4-4C27-BFEC-424ECB9A4A7B}" destId="{EB1067C1-D033-49C6-99A6-F3B6BEF047C6}" srcOrd="10" destOrd="0" presId="urn:microsoft.com/office/officeart/2005/8/layout/pyramid2"/>
    <dgm:cxn modelId="{332296A8-B5A9-48A7-B2A8-7414D9ABE0CB}" type="presParOf" srcId="{F33DD946-E3B4-4C27-BFEC-424ECB9A4A7B}" destId="{0F69B0CA-4C07-43A3-AAEF-34FBA1FC79D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BE2BF-60BB-4118-B414-A65BF9969CFB}">
      <dsp:nvSpPr>
        <dsp:cNvPr id="0" name=""/>
        <dsp:cNvSpPr/>
      </dsp:nvSpPr>
      <dsp:spPr>
        <a:xfrm>
          <a:off x="0" y="87884"/>
          <a:ext cx="4074802" cy="1235553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EB2C2-B740-42DD-B2EA-0EF8AB931838}">
      <dsp:nvSpPr>
        <dsp:cNvPr id="0" name=""/>
        <dsp:cNvSpPr/>
      </dsp:nvSpPr>
      <dsp:spPr>
        <a:xfrm>
          <a:off x="14257" y="853819"/>
          <a:ext cx="4061353" cy="296532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</a:t>
          </a:r>
          <a:r>
            <a:rPr lang="ro-RO" sz="1800" b="1" kern="1200" dirty="0"/>
            <a:t>Mormântul </a:t>
          </a:r>
          <a:r>
            <a:rPr lang="ro-RO" sz="1800" b="1" kern="1200"/>
            <a:t>lui Ș</a:t>
          </a:r>
          <a:r>
            <a:rPr lang="es-ES" sz="1800" b="1" kern="1200"/>
            <a:t>ebna </a:t>
          </a:r>
          <a:r>
            <a:rPr lang="es-ES" sz="1800" b="1" kern="1200" dirty="0"/>
            <a:t>(Muse</a:t>
          </a:r>
          <a:r>
            <a:rPr lang="ro-RO" sz="1800" b="1" kern="1200" dirty="0"/>
            <a:t>ul</a:t>
          </a:r>
          <a:r>
            <a:rPr lang="es-ES" sz="1800" b="1" kern="1200" dirty="0"/>
            <a:t> </a:t>
          </a:r>
          <a:r>
            <a:rPr lang="es-ES" sz="1800" b="1" kern="1200" dirty="0" err="1"/>
            <a:t>Brit</a:t>
          </a:r>
          <a:r>
            <a:rPr lang="ro-RO" sz="1800" b="1" kern="1200" dirty="0"/>
            <a:t>anic</a:t>
          </a:r>
          <a:r>
            <a:rPr lang="es-ES" sz="1800" b="1" kern="1200" dirty="0"/>
            <a:t>)</a:t>
          </a:r>
        </a:p>
      </dsp:txBody>
      <dsp:txXfrm>
        <a:off x="14257" y="853819"/>
        <a:ext cx="4061353" cy="296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6F029-9C61-4EEC-A507-942D7F3EA96B}">
      <dsp:nvSpPr>
        <dsp:cNvPr id="0" name=""/>
        <dsp:cNvSpPr/>
      </dsp:nvSpPr>
      <dsp:spPr>
        <a:xfrm>
          <a:off x="0" y="993"/>
          <a:ext cx="8900162" cy="486720"/>
        </a:xfrm>
        <a:prstGeom prst="roundRect">
          <a:avLst/>
        </a:prstGeom>
        <a:solidFill>
          <a:srgbClr val="FFAE85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</a:rPr>
            <a:t>Împietrirea lui Israel </a:t>
          </a:r>
          <a:r>
            <a:rPr lang="es-ES" sz="2000" b="1" kern="1200" dirty="0">
              <a:solidFill>
                <a:schemeClr val="tx1"/>
              </a:solidFill>
            </a:rPr>
            <a:t>(Roma</a:t>
          </a:r>
          <a:r>
            <a:rPr lang="ro-RO" sz="2000" b="1" kern="1200" dirty="0">
              <a:solidFill>
                <a:schemeClr val="tx1"/>
              </a:solidFill>
            </a:rPr>
            <a:t>i</a:t>
          </a:r>
          <a:r>
            <a:rPr lang="es-ES" sz="2000" b="1" kern="1200" dirty="0">
              <a:solidFill>
                <a:schemeClr val="tx1"/>
              </a:solidFill>
            </a:rPr>
            <a:t> 11:25)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760" y="24753"/>
        <a:ext cx="8852642" cy="439200"/>
      </dsp:txXfrm>
    </dsp:sp>
    <dsp:sp modelId="{104F9DD4-E630-4B6D-B0D5-371E6BA45808}">
      <dsp:nvSpPr>
        <dsp:cNvPr id="0" name=""/>
        <dsp:cNvSpPr/>
      </dsp:nvSpPr>
      <dsp:spPr>
        <a:xfrm>
          <a:off x="0" y="562593"/>
          <a:ext cx="8900162" cy="486720"/>
        </a:xfrm>
        <a:prstGeom prst="roundRect">
          <a:avLst/>
        </a:prstGeom>
        <a:solidFill>
          <a:schemeClr val="bg1">
            <a:lumMod val="7500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 err="1">
              <a:solidFill>
                <a:schemeClr val="tx1"/>
              </a:solidFill>
            </a:rPr>
            <a:t>Înţelepciunea</a:t>
          </a:r>
          <a:r>
            <a:rPr lang="ro-RO" sz="2000" b="1" kern="1200" noProof="0" dirty="0">
              <a:solidFill>
                <a:schemeClr val="tx1"/>
              </a:solidFill>
            </a:rPr>
            <a:t> lui Dumnezeu (1 Corinteni 2:7)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586353"/>
        <a:ext cx="8852642" cy="439200"/>
      </dsp:txXfrm>
    </dsp:sp>
    <dsp:sp modelId="{FBA12030-7B9A-4689-BD31-7A7742B1A095}">
      <dsp:nvSpPr>
        <dsp:cNvPr id="0" name=""/>
        <dsp:cNvSpPr/>
      </dsp:nvSpPr>
      <dsp:spPr>
        <a:xfrm>
          <a:off x="0" y="1124193"/>
          <a:ext cx="8900162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</a:rPr>
            <a:t>Transformarea corpurilor noastre (1 Corinteni 15:51)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1147953"/>
        <a:ext cx="8852642" cy="439200"/>
      </dsp:txXfrm>
    </dsp:sp>
    <dsp:sp modelId="{7FC61DE1-A144-4F1B-ADDC-80B118048846}">
      <dsp:nvSpPr>
        <dsp:cNvPr id="0" name=""/>
        <dsp:cNvSpPr/>
      </dsp:nvSpPr>
      <dsp:spPr>
        <a:xfrm>
          <a:off x="0" y="1685793"/>
          <a:ext cx="8900162" cy="4867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</a:rPr>
            <a:t>Unirea tuturor în Hristos </a:t>
          </a:r>
          <a:r>
            <a:rPr lang="es-ES" sz="2000" b="1" kern="1200" dirty="0">
              <a:solidFill>
                <a:schemeClr val="tx1"/>
              </a:solidFill>
            </a:rPr>
            <a:t>(Efes</a:t>
          </a:r>
          <a:r>
            <a:rPr lang="ro-RO" sz="2000" b="1" kern="1200" dirty="0">
              <a:solidFill>
                <a:schemeClr val="tx1"/>
              </a:solidFill>
            </a:rPr>
            <a:t>eni</a:t>
          </a:r>
          <a:r>
            <a:rPr lang="es-ES" sz="2000" b="1" kern="1200" dirty="0">
              <a:solidFill>
                <a:schemeClr val="tx1"/>
              </a:solidFill>
            </a:rPr>
            <a:t> 1:9-10)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760" y="1709553"/>
        <a:ext cx="8852642" cy="439200"/>
      </dsp:txXfrm>
    </dsp:sp>
    <dsp:sp modelId="{587D0684-FACF-4643-BFE8-867D470D2465}">
      <dsp:nvSpPr>
        <dsp:cNvPr id="0" name=""/>
        <dsp:cNvSpPr/>
      </dsp:nvSpPr>
      <dsp:spPr>
        <a:xfrm>
          <a:off x="0" y="2247393"/>
          <a:ext cx="8900162" cy="486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</a:rPr>
            <a:t>Predicarea Evangheliei la neamuri </a:t>
          </a:r>
          <a:r>
            <a:rPr lang="es-ES" sz="2000" b="1" kern="1200" dirty="0">
              <a:solidFill>
                <a:schemeClr val="tx1"/>
              </a:solidFill>
            </a:rPr>
            <a:t>(Efes</a:t>
          </a:r>
          <a:r>
            <a:rPr lang="ro-RO" sz="2000" b="1" kern="1200" dirty="0">
              <a:solidFill>
                <a:schemeClr val="tx1"/>
              </a:solidFill>
            </a:rPr>
            <a:t>eni</a:t>
          </a:r>
          <a:r>
            <a:rPr lang="es-ES" sz="2000" b="1" kern="1200" dirty="0">
              <a:solidFill>
                <a:schemeClr val="tx1"/>
              </a:solidFill>
            </a:rPr>
            <a:t>3:3-6)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760" y="2271153"/>
        <a:ext cx="8852642" cy="439200"/>
      </dsp:txXfrm>
    </dsp:sp>
    <dsp:sp modelId="{12B0A78E-777B-42FA-8B5C-E12352389BEF}">
      <dsp:nvSpPr>
        <dsp:cNvPr id="0" name=""/>
        <dsp:cNvSpPr/>
      </dsp:nvSpPr>
      <dsp:spPr>
        <a:xfrm>
          <a:off x="0" y="2808993"/>
          <a:ext cx="8900162" cy="486720"/>
        </a:xfrm>
        <a:prstGeom prst="roundRect">
          <a:avLst/>
        </a:prstGeom>
        <a:solidFill>
          <a:srgbClr val="FF9999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</a:rPr>
            <a:t>Căsătoria </a:t>
          </a:r>
          <a:r>
            <a:rPr lang="ro-RO" sz="2000" b="1" kern="1200" dirty="0" err="1">
              <a:solidFill>
                <a:schemeClr val="tx1"/>
              </a:solidFill>
            </a:rPr>
            <a:t>şi</a:t>
          </a:r>
          <a:r>
            <a:rPr lang="ro-RO" sz="2000" b="1" kern="1200" dirty="0">
              <a:solidFill>
                <a:schemeClr val="tx1"/>
              </a:solidFill>
            </a:rPr>
            <a:t> </a:t>
          </a:r>
          <a:r>
            <a:rPr lang="ro-RO" sz="2000" b="1" kern="1200" dirty="0" err="1">
              <a:solidFill>
                <a:schemeClr val="tx1"/>
              </a:solidFill>
            </a:rPr>
            <a:t>relaţia</a:t>
          </a:r>
          <a:r>
            <a:rPr lang="ro-RO" sz="2000" b="1" kern="1200" dirty="0">
              <a:solidFill>
                <a:schemeClr val="tx1"/>
              </a:solidFill>
            </a:rPr>
            <a:t> lui Hristos cu biserica Sa </a:t>
          </a:r>
          <a:r>
            <a:rPr lang="es-ES" sz="2000" b="1" kern="1200" dirty="0">
              <a:solidFill>
                <a:schemeClr val="tx1"/>
              </a:solidFill>
            </a:rPr>
            <a:t>(Efes</a:t>
          </a:r>
          <a:r>
            <a:rPr lang="ro-RO" sz="2000" b="1" kern="1200" dirty="0">
              <a:solidFill>
                <a:schemeClr val="tx1"/>
              </a:solidFill>
            </a:rPr>
            <a:t>eni</a:t>
          </a:r>
          <a:r>
            <a:rPr lang="es-ES" sz="2000" b="1" kern="1200" dirty="0">
              <a:solidFill>
                <a:schemeClr val="tx1"/>
              </a:solidFill>
            </a:rPr>
            <a:t> 5:31-32)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3760" y="2832753"/>
        <a:ext cx="8852642" cy="439200"/>
      </dsp:txXfrm>
    </dsp:sp>
    <dsp:sp modelId="{1BFB4C06-2E38-4F26-890E-66C81EC89D32}">
      <dsp:nvSpPr>
        <dsp:cNvPr id="0" name=""/>
        <dsp:cNvSpPr/>
      </dsp:nvSpPr>
      <dsp:spPr>
        <a:xfrm>
          <a:off x="0" y="3370593"/>
          <a:ext cx="8900162" cy="486720"/>
        </a:xfrm>
        <a:prstGeom prst="roundRect">
          <a:avLst/>
        </a:prstGeom>
        <a:solidFill>
          <a:srgbClr val="E7A3FF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</a:rPr>
            <a:t>Evanghelia (Efeseni 6:19)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3394353"/>
        <a:ext cx="8852642" cy="439200"/>
      </dsp:txXfrm>
    </dsp:sp>
    <dsp:sp modelId="{0E65214F-F56E-4E87-84B8-E334C9052528}">
      <dsp:nvSpPr>
        <dsp:cNvPr id="0" name=""/>
        <dsp:cNvSpPr/>
      </dsp:nvSpPr>
      <dsp:spPr>
        <a:xfrm>
          <a:off x="0" y="3932193"/>
          <a:ext cx="8900162" cy="4867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</a:rPr>
            <a:t>Unitatea dintre Tatăl </a:t>
          </a:r>
          <a:r>
            <a:rPr lang="ro-RO" sz="2000" b="1" kern="1200" noProof="0" dirty="0" err="1">
              <a:solidFill>
                <a:schemeClr val="tx1"/>
              </a:solidFill>
            </a:rPr>
            <a:t>şi</a:t>
          </a:r>
          <a:r>
            <a:rPr lang="ro-RO" sz="2000" b="1" kern="1200" noProof="0" dirty="0">
              <a:solidFill>
                <a:schemeClr val="tx1"/>
              </a:solidFill>
            </a:rPr>
            <a:t> Hristos (Coloseni 2:2)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3955953"/>
        <a:ext cx="8852642" cy="439200"/>
      </dsp:txXfrm>
    </dsp:sp>
    <dsp:sp modelId="{B1224478-6F2A-4DDA-B549-5E9D7BF73199}">
      <dsp:nvSpPr>
        <dsp:cNvPr id="0" name=""/>
        <dsp:cNvSpPr/>
      </dsp:nvSpPr>
      <dsp:spPr>
        <a:xfrm>
          <a:off x="0" y="4493793"/>
          <a:ext cx="8900162" cy="486720"/>
        </a:xfrm>
        <a:prstGeom prst="roundRect">
          <a:avLst/>
        </a:prstGeom>
        <a:solidFill>
          <a:srgbClr val="00FFCC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</a:rPr>
            <a:t>Activitatea antihristului (2 Tesaloniceni 2:7)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4517553"/>
        <a:ext cx="8852642" cy="439200"/>
      </dsp:txXfrm>
    </dsp:sp>
    <dsp:sp modelId="{85067CD9-9D72-4695-A1AE-511421B5E982}">
      <dsp:nvSpPr>
        <dsp:cNvPr id="0" name=""/>
        <dsp:cNvSpPr/>
      </dsp:nvSpPr>
      <dsp:spPr>
        <a:xfrm>
          <a:off x="0" y="5055393"/>
          <a:ext cx="8900162" cy="4867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</a:rPr>
            <a:t>Marile adevăruri ale </a:t>
          </a:r>
          <a:r>
            <a:rPr lang="ro-RO" sz="2000" b="1" kern="1200" noProof="0" dirty="0" err="1">
              <a:solidFill>
                <a:schemeClr val="tx1"/>
              </a:solidFill>
            </a:rPr>
            <a:t>credinţei</a:t>
          </a:r>
          <a:r>
            <a:rPr lang="ro-RO" sz="2000" b="1" kern="1200" noProof="0" dirty="0">
              <a:solidFill>
                <a:schemeClr val="tx1"/>
              </a:solidFill>
            </a:rPr>
            <a:t> (1 Timotei 3:9)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5079153"/>
        <a:ext cx="8852642" cy="439200"/>
      </dsp:txXfrm>
    </dsp:sp>
    <dsp:sp modelId="{FCD793F3-E66C-4635-95DC-488750185406}">
      <dsp:nvSpPr>
        <dsp:cNvPr id="0" name=""/>
        <dsp:cNvSpPr/>
      </dsp:nvSpPr>
      <dsp:spPr>
        <a:xfrm>
          <a:off x="0" y="5616993"/>
          <a:ext cx="8900162" cy="486720"/>
        </a:xfrm>
        <a:prstGeom prst="roundRect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</a:rPr>
            <a:t>Lucrarea lui Isus când s-a încarnat, a murit </a:t>
          </a:r>
          <a:r>
            <a:rPr lang="ro-RO" sz="2000" b="1" kern="1200" noProof="0" dirty="0" err="1">
              <a:solidFill>
                <a:schemeClr val="tx1"/>
              </a:solidFill>
            </a:rPr>
            <a:t>şi</a:t>
          </a:r>
          <a:r>
            <a:rPr lang="ro-RO" sz="2000" b="1" kern="1200" noProof="0" dirty="0">
              <a:solidFill>
                <a:schemeClr val="tx1"/>
              </a:solidFill>
            </a:rPr>
            <a:t> a înviat (1 Timotei 3:16)</a:t>
          </a:r>
          <a:endParaRPr lang="ro-RO" sz="2000" kern="1200" noProof="0" dirty="0">
            <a:solidFill>
              <a:schemeClr val="tx1"/>
            </a:solidFill>
          </a:endParaRPr>
        </a:p>
      </dsp:txBody>
      <dsp:txXfrm>
        <a:off x="23760" y="5640753"/>
        <a:ext cx="8852642" cy="43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B029F-1AF0-434F-82C8-1DCAC9C32B78}">
      <dsp:nvSpPr>
        <dsp:cNvPr id="0" name=""/>
        <dsp:cNvSpPr/>
      </dsp:nvSpPr>
      <dsp:spPr>
        <a:xfrm>
          <a:off x="0" y="0"/>
          <a:ext cx="2692576" cy="489712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F7335-1CA4-4C01-8D7E-148B17010052}">
      <dsp:nvSpPr>
        <dsp:cNvPr id="0" name=""/>
        <dsp:cNvSpPr/>
      </dsp:nvSpPr>
      <dsp:spPr>
        <a:xfrm>
          <a:off x="2579474" y="492342"/>
          <a:ext cx="1821675" cy="579620"/>
        </a:xfrm>
        <a:prstGeom prst="roundRect">
          <a:avLst/>
        </a:prstGeom>
        <a:solidFill>
          <a:srgbClr val="F3EACD"/>
        </a:solidFill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Adevărul </a:t>
          </a:r>
          <a:endParaRPr lang="es-ES" sz="2200" kern="1200" dirty="0"/>
        </a:p>
      </dsp:txBody>
      <dsp:txXfrm>
        <a:off x="2607769" y="520637"/>
        <a:ext cx="1765085" cy="523030"/>
      </dsp:txXfrm>
    </dsp:sp>
    <dsp:sp modelId="{BBEA406A-1C91-4203-9A85-3B0B70234FD9}">
      <dsp:nvSpPr>
        <dsp:cNvPr id="0" name=""/>
        <dsp:cNvSpPr/>
      </dsp:nvSpPr>
      <dsp:spPr>
        <a:xfrm>
          <a:off x="2579474" y="1144415"/>
          <a:ext cx="1821675" cy="579620"/>
        </a:xfrm>
        <a:prstGeom prst="roundRect">
          <a:avLst/>
        </a:prstGeom>
        <a:solidFill>
          <a:srgbClr val="EDE0B5">
            <a:alpha val="89804"/>
          </a:srgbClr>
        </a:solidFill>
        <a:ln w="6350" cap="flat" cmpd="sng" algn="ctr">
          <a:solidFill>
            <a:schemeClr val="accent4">
              <a:shade val="80000"/>
              <a:hueOff val="-102657"/>
              <a:satOff val="0"/>
              <a:lumOff val="67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Neprihănirea</a:t>
          </a:r>
          <a:endParaRPr lang="es-ES" sz="2200" kern="1200" dirty="0"/>
        </a:p>
      </dsp:txBody>
      <dsp:txXfrm>
        <a:off x="2607769" y="1172710"/>
        <a:ext cx="1765085" cy="523030"/>
      </dsp:txXfrm>
    </dsp:sp>
    <dsp:sp modelId="{349D1B60-699F-4E30-860D-C4648B89E2F1}">
      <dsp:nvSpPr>
        <dsp:cNvPr id="0" name=""/>
        <dsp:cNvSpPr/>
      </dsp:nvSpPr>
      <dsp:spPr>
        <a:xfrm>
          <a:off x="2579474" y="1796487"/>
          <a:ext cx="1821675" cy="579620"/>
        </a:xfrm>
        <a:prstGeom prst="roundRect">
          <a:avLst/>
        </a:prstGeom>
        <a:solidFill>
          <a:srgbClr val="E3CE89">
            <a:alpha val="89804"/>
          </a:srgbClr>
        </a:solidFill>
        <a:ln w="6350" cap="flat" cmpd="sng" algn="ctr">
          <a:solidFill>
            <a:schemeClr val="accent4">
              <a:shade val="80000"/>
              <a:hueOff val="-205313"/>
              <a:satOff val="0"/>
              <a:lumOff val="1355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Evanghelia </a:t>
          </a:r>
          <a:endParaRPr lang="es-ES" sz="2200" kern="1200" dirty="0"/>
        </a:p>
      </dsp:txBody>
      <dsp:txXfrm>
        <a:off x="2607769" y="1824782"/>
        <a:ext cx="1765085" cy="523030"/>
      </dsp:txXfrm>
    </dsp:sp>
    <dsp:sp modelId="{24BD2D96-9A6E-4BD9-A04D-4D4A2C823407}">
      <dsp:nvSpPr>
        <dsp:cNvPr id="0" name=""/>
        <dsp:cNvSpPr/>
      </dsp:nvSpPr>
      <dsp:spPr>
        <a:xfrm>
          <a:off x="2579474" y="2448560"/>
          <a:ext cx="1821675" cy="579620"/>
        </a:xfrm>
        <a:prstGeom prst="roundRect">
          <a:avLst/>
        </a:prstGeom>
        <a:solidFill>
          <a:srgbClr val="D7B957">
            <a:alpha val="89804"/>
          </a:srgbClr>
        </a:solidFill>
        <a:ln w="6350" cap="flat" cmpd="sng" algn="ctr">
          <a:solidFill>
            <a:schemeClr val="accent4">
              <a:shade val="80000"/>
              <a:hueOff val="-307970"/>
              <a:satOff val="0"/>
              <a:lumOff val="20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 err="1"/>
            <a:t>Credinţa</a:t>
          </a:r>
          <a:endParaRPr lang="es-ES" sz="2200" kern="1200" dirty="0"/>
        </a:p>
      </dsp:txBody>
      <dsp:txXfrm>
        <a:off x="2607769" y="2476855"/>
        <a:ext cx="1765085" cy="523030"/>
      </dsp:txXfrm>
    </dsp:sp>
    <dsp:sp modelId="{C5BE276B-92B0-4BE9-A6FE-016D5ACE3FE6}">
      <dsp:nvSpPr>
        <dsp:cNvPr id="0" name=""/>
        <dsp:cNvSpPr/>
      </dsp:nvSpPr>
      <dsp:spPr>
        <a:xfrm>
          <a:off x="2579474" y="3109341"/>
          <a:ext cx="1821675" cy="579620"/>
        </a:xfrm>
        <a:prstGeom prst="roundRect">
          <a:avLst/>
        </a:prstGeom>
        <a:solidFill>
          <a:srgbClr val="D0AD3C">
            <a:alpha val="89804"/>
          </a:srgbClr>
        </a:solidFill>
        <a:ln w="6350" cap="flat" cmpd="sng" algn="ctr">
          <a:solidFill>
            <a:schemeClr val="accent4">
              <a:shade val="80000"/>
              <a:hueOff val="-410626"/>
              <a:satOff val="0"/>
              <a:lumOff val="271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/>
            <a:t>Mântuirea </a:t>
          </a:r>
          <a:endParaRPr lang="es-ES" sz="2200" kern="1200" dirty="0"/>
        </a:p>
      </dsp:txBody>
      <dsp:txXfrm>
        <a:off x="2607769" y="3137636"/>
        <a:ext cx="1765085" cy="523030"/>
      </dsp:txXfrm>
    </dsp:sp>
    <dsp:sp modelId="{EB1067C1-D033-49C6-99A6-F3B6BEF047C6}">
      <dsp:nvSpPr>
        <dsp:cNvPr id="0" name=""/>
        <dsp:cNvSpPr/>
      </dsp:nvSpPr>
      <dsp:spPr>
        <a:xfrm>
          <a:off x="2579474" y="3770123"/>
          <a:ext cx="1821675" cy="579620"/>
        </a:xfrm>
        <a:prstGeom prst="roundRect">
          <a:avLst/>
        </a:prstGeom>
        <a:solidFill>
          <a:srgbClr val="AC8D2A"/>
        </a:solidFill>
        <a:ln w="635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Biblia</a:t>
          </a:r>
          <a:endParaRPr lang="es-ES" sz="2200" kern="1200" dirty="0"/>
        </a:p>
      </dsp:txBody>
      <dsp:txXfrm>
        <a:off x="2607769" y="3798418"/>
        <a:ext cx="1765085" cy="523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7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2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5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5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3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8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0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2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9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7713-27E9-428B-8773-5B768D586A5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E374-7B96-4DCA-B5E9-7556C9F70B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9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6153F7-39F6-432C-9728-EF969A4FF8AA}"/>
              </a:ext>
            </a:extLst>
          </p:cNvPr>
          <p:cNvSpPr txBox="1"/>
          <p:nvPr/>
        </p:nvSpPr>
        <p:spPr>
          <a:xfrm>
            <a:off x="4737463" y="531223"/>
            <a:ext cx="4789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DUPĂ EDEN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DA618D-C022-4290-95A8-674671692BBA}"/>
              </a:ext>
            </a:extLst>
          </p:cNvPr>
          <p:cNvSpPr txBox="1"/>
          <p:nvPr/>
        </p:nvSpPr>
        <p:spPr>
          <a:xfrm>
            <a:off x="125217" y="6488668"/>
            <a:ext cx="334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Studiul 5 pentru 3 februarie 2018</a:t>
            </a:r>
          </a:p>
        </p:txBody>
      </p:sp>
    </p:spTree>
    <p:extLst>
      <p:ext uri="{BB962C8B-B14F-4D97-AF65-F5344CB8AC3E}">
        <p14:creationId xmlns:p14="http://schemas.microsoft.com/office/powerpoint/2010/main" val="4441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ABE5B6-8F42-4F8A-87D2-992E05E24D90}"/>
              </a:ext>
            </a:extLst>
          </p:cNvPr>
          <p:cNvSpPr/>
          <p:nvPr/>
        </p:nvSpPr>
        <p:spPr>
          <a:xfrm>
            <a:off x="696685" y="855847"/>
            <a:ext cx="72194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Bef>
                <a:spcPts val="600"/>
              </a:spcBef>
            </a:pPr>
            <a:r>
              <a:rPr lang="ro-RO" sz="2200" dirty="0">
                <a:latin typeface="Cooper Black" panose="0208090404030B020404" pitchFamily="18" charset="0"/>
              </a:rPr>
              <a:t>„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momentul în care omul pierde din vedere faptul că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abilităţile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averile sale sunt ale lui Dumnezeu, în acel moment îl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înşeală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pe Dumnezeu.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Acţionează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ca un ispravnic necredincios, determinându-L pe Dumnezeu să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îşi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transfere darurile unor mâini mai credincioase. Dumnezeu cere celor cărora le-a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încrediţat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darurile sale, să le administreze credincios, pentru a demonstra lumii că lucrează pentru mântuirea celor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păcătoşi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Cere celor care se declară a fi în slujba Sa să nu </a:t>
            </a:r>
            <a:r>
              <a:rPr lang="ro-RO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îşi</a:t>
            </a:r>
            <a:r>
              <a:rPr lang="ro-R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păteze caracteru</a:t>
            </a:r>
            <a:r>
              <a:rPr lang="ro-RO" sz="2200" dirty="0">
                <a:latin typeface="Arial Black" panose="020B0A04020102020204" pitchFamily="34" charset="0"/>
              </a:rPr>
              <a:t>l...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Zi de zi El ne umple de binecuvântări... Purtând coroana favorii Sale, să Îl lăudăm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împărţind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cu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alţii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abundenţa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care ne-a făcut parte</a:t>
            </a:r>
            <a:r>
              <a:rPr lang="ro-RO" sz="2200" dirty="0">
                <a:latin typeface="Cooper Black" panose="0208090404030B020404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DBAA47-8951-4051-9362-D6F413E3EEA9}"/>
              </a:ext>
            </a:extLst>
          </p:cNvPr>
          <p:cNvSpPr txBox="1"/>
          <p:nvPr/>
        </p:nvSpPr>
        <p:spPr>
          <a:xfrm>
            <a:off x="3764037" y="6191794"/>
            <a:ext cx="406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/>
              <a:t>E.G.W</a:t>
            </a:r>
            <a:r>
              <a:rPr lang="ro-RO" b="1" dirty="0"/>
              <a:t>. (În locurile </a:t>
            </a:r>
            <a:r>
              <a:rPr lang="ro-RO" b="1" dirty="0" err="1"/>
              <a:t>cereşti</a:t>
            </a:r>
            <a:r>
              <a:rPr lang="ro-RO" b="1" dirty="0"/>
              <a:t>,  22 octombrie)</a:t>
            </a:r>
          </a:p>
        </p:txBody>
      </p:sp>
    </p:spTree>
    <p:extLst>
      <p:ext uri="{BB962C8B-B14F-4D97-AF65-F5344CB8AC3E}">
        <p14:creationId xmlns:p14="http://schemas.microsoft.com/office/powerpoint/2010/main" val="31743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62038E9-7B27-4B9D-ADF4-977D549B6F58}"/>
              </a:ext>
            </a:extLst>
          </p:cNvPr>
          <p:cNvSpPr/>
          <p:nvPr/>
        </p:nvSpPr>
        <p:spPr>
          <a:xfrm>
            <a:off x="0" y="312896"/>
            <a:ext cx="3004457" cy="6360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ro-RO" sz="2400" b="1" dirty="0">
                <a:latin typeface="Comic Sans MS" panose="030F0702030302020204" pitchFamily="66" charset="0"/>
              </a:rPr>
              <a:t>„Ci, fiindcă Dumnezeu ne-a găsit vrednici să ne </a:t>
            </a:r>
            <a:r>
              <a:rPr lang="ro-RO" sz="2400" b="1" dirty="0" err="1">
                <a:latin typeface="Comic Sans MS" panose="030F0702030302020204" pitchFamily="66" charset="0"/>
              </a:rPr>
              <a:t>încredinţeze</a:t>
            </a:r>
            <a:r>
              <a:rPr lang="ro-RO" sz="2400" b="1" dirty="0">
                <a:latin typeface="Comic Sans MS" panose="030F0702030302020204" pitchFamily="66" charset="0"/>
              </a:rPr>
              <a:t> Evanghelia, căutăm să vorbim </a:t>
            </a:r>
            <a:r>
              <a:rPr lang="ro-RO" sz="2400" b="1" dirty="0" err="1">
                <a:latin typeface="Comic Sans MS" panose="030F0702030302020204" pitchFamily="66" charset="0"/>
              </a:rPr>
              <a:t>aşa</a:t>
            </a:r>
            <a:r>
              <a:rPr lang="ro-RO" sz="2400" b="1" dirty="0">
                <a:latin typeface="Comic Sans MS" panose="030F0702030302020204" pitchFamily="66" charset="0"/>
              </a:rPr>
              <a:t> ca să plăcem nu oamenilor, ci lui Dumnezeu, care ne cercetează inima.”</a:t>
            </a:r>
          </a:p>
          <a:p>
            <a:pPr algn="ctr">
              <a:lnSpc>
                <a:spcPts val="4400"/>
              </a:lnSpc>
            </a:pPr>
            <a:r>
              <a:rPr lang="ro-RO" sz="2000" b="1" dirty="0">
                <a:latin typeface="Comic Sans MS" panose="030F0702030302020204" pitchFamily="66" charset="0"/>
              </a:rPr>
              <a:t>(1 Tesaloniceni 2:4)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3D753B-FBFC-48D5-9AC5-FEB058A34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813"/>
          <a:stretch/>
        </p:blipFill>
        <p:spPr>
          <a:xfrm>
            <a:off x="2934789" y="-13583"/>
            <a:ext cx="6209211" cy="687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4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6C406A-39DD-4545-BAC1-734EC41A26D8}"/>
              </a:ext>
            </a:extLst>
          </p:cNvPr>
          <p:cNvSpPr txBox="1"/>
          <p:nvPr/>
        </p:nvSpPr>
        <p:spPr>
          <a:xfrm>
            <a:off x="3892730" y="4216781"/>
            <a:ext cx="5251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 dirty="0"/>
              <a:t>Ispravnicii în Vechiul Testament</a:t>
            </a:r>
          </a:p>
          <a:p>
            <a:pPr marL="800100" lvl="1" indent="-342900">
              <a:buClr>
                <a:srgbClr val="007033"/>
              </a:buClr>
              <a:buFont typeface="Wingdings 3" panose="05040102010807070707" pitchFamily="18" charset="2"/>
              <a:buChar char="I"/>
            </a:pPr>
            <a:r>
              <a:rPr lang="ro-RO" sz="2000" b="1" dirty="0"/>
              <a:t>Ispravnici ai bunurilor materiale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dirty="0"/>
              <a:t>Ispravnicii în Noul Testament</a:t>
            </a:r>
          </a:p>
          <a:p>
            <a:pPr marL="800100" lvl="1" indent="-342900">
              <a:buClr>
                <a:srgbClr val="007033"/>
              </a:buClr>
              <a:buFont typeface="Wingdings 3" panose="05040102010807070707" pitchFamily="18" charset="2"/>
              <a:buChar char="I"/>
            </a:pPr>
            <a:r>
              <a:rPr lang="ro-RO" sz="2000" b="1" dirty="0"/>
              <a:t>Ispravnici </a:t>
            </a:r>
            <a:r>
              <a:rPr lang="ro-RO" sz="2000" b="1" dirty="0" err="1"/>
              <a:t>credincioşi</a:t>
            </a:r>
            <a:r>
              <a:rPr lang="ro-RO" sz="2000" b="1" dirty="0"/>
              <a:t> </a:t>
            </a:r>
            <a:r>
              <a:rPr lang="ro-RO" sz="2000" b="1" dirty="0" err="1"/>
              <a:t>şi</a:t>
            </a:r>
            <a:r>
              <a:rPr lang="ro-RO" sz="2000" b="1" dirty="0"/>
              <a:t> </a:t>
            </a:r>
            <a:r>
              <a:rPr lang="ro-RO" sz="2000" b="1" dirty="0" err="1"/>
              <a:t>necredincioşi</a:t>
            </a:r>
            <a:endParaRPr lang="ro-RO" sz="2000" b="1" dirty="0"/>
          </a:p>
          <a:p>
            <a:pPr marL="800100" lvl="1" indent="-342900">
              <a:buClr>
                <a:srgbClr val="007033"/>
              </a:buClr>
              <a:buFont typeface="Wingdings 3" panose="05040102010807070707" pitchFamily="18" charset="2"/>
              <a:buChar char="I"/>
            </a:pPr>
            <a:r>
              <a:rPr lang="ro-RO" sz="2000" b="1" dirty="0"/>
              <a:t>Ispravnici ai tainelor lui Dumnezeu</a:t>
            </a:r>
          </a:p>
          <a:p>
            <a:pPr marL="800100" lvl="1" indent="-342900">
              <a:buClr>
                <a:srgbClr val="007033"/>
              </a:buClr>
              <a:buFont typeface="Wingdings 3" panose="05040102010807070707" pitchFamily="18" charset="2"/>
              <a:buChar char="I"/>
            </a:pPr>
            <a:r>
              <a:rPr lang="ro-RO" sz="2000" b="1" dirty="0"/>
              <a:t>Ispravnici ai adevărurilor spirituale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dirty="0"/>
              <a:t>Ispravnici astăzi</a:t>
            </a:r>
          </a:p>
          <a:p>
            <a:pPr marL="800100" lvl="1" indent="-342900">
              <a:buClr>
                <a:srgbClr val="007033"/>
              </a:buClr>
              <a:buFont typeface="Wingdings 3" panose="05040102010807070707" pitchFamily="18" charset="2"/>
              <a:buChar char="I"/>
            </a:pPr>
            <a:r>
              <a:rPr lang="ro-RO" sz="2000" b="1" dirty="0"/>
              <a:t>Ispravnici responsabili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33CFB5-9394-44FF-83B2-BD4D0DBAF207}"/>
              </a:ext>
            </a:extLst>
          </p:cNvPr>
          <p:cNvSpPr txBox="1"/>
          <p:nvPr/>
        </p:nvSpPr>
        <p:spPr>
          <a:xfrm>
            <a:off x="376216" y="156752"/>
            <a:ext cx="545156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Un ispravnic este acela ce administrează bunurile altei persoane.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Adam </a:t>
            </a:r>
            <a:r>
              <a:rPr lang="ro-RO" sz="2000" b="1" dirty="0" err="1"/>
              <a:t>şi</a:t>
            </a:r>
            <a:r>
              <a:rPr lang="ro-RO" sz="2000" b="1" dirty="0"/>
              <a:t> Eva au fost </a:t>
            </a:r>
            <a:r>
              <a:rPr lang="ro-RO" sz="2000" b="1" dirty="0" err="1"/>
              <a:t>puşi</a:t>
            </a:r>
            <a:r>
              <a:rPr lang="ro-RO" sz="2000" b="1" dirty="0"/>
              <a:t> în Eden ca </a:t>
            </a:r>
            <a:r>
              <a:rPr lang="ro-RO" sz="2000" b="1" dirty="0" err="1"/>
              <a:t>şi</a:t>
            </a:r>
            <a:r>
              <a:rPr lang="ro-RO" sz="2000" b="1" dirty="0"/>
              <a:t> administratori ai lui Dumnezeu pentru a îngriji </a:t>
            </a:r>
            <a:r>
              <a:rPr lang="ro-RO" sz="2000" b="1" dirty="0" err="1"/>
              <a:t>şi</a:t>
            </a:r>
            <a:r>
              <a:rPr lang="ro-RO" sz="2000" b="1" dirty="0"/>
              <a:t> a se bucura de o lume perfectă.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După păcat, continuăm să fim administratori, însă într-o lume cu totul diferită.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Vom descoperi conceptul biblic de ispravnic </a:t>
            </a:r>
            <a:r>
              <a:rPr lang="ro-RO" sz="2000" b="1" dirty="0" err="1"/>
              <a:t>şi</a:t>
            </a:r>
            <a:r>
              <a:rPr lang="ro-RO" sz="2000" b="1" dirty="0"/>
              <a:t> vom </a:t>
            </a:r>
            <a:r>
              <a:rPr lang="ro-RO" sz="2000" b="1" dirty="0" err="1"/>
              <a:t>cunoaşte</a:t>
            </a:r>
            <a:r>
              <a:rPr lang="ro-RO" sz="2000" b="1" dirty="0"/>
              <a:t> în special responsabilitatea noastră ca </a:t>
            </a:r>
            <a:r>
              <a:rPr lang="ro-RO" sz="2000" b="1" dirty="0" err="1"/>
              <a:t>şi</a:t>
            </a:r>
            <a:r>
              <a:rPr lang="ro-RO" sz="2000" b="1" dirty="0"/>
              <a:t> administratori ai bunurilor spirituale pe care Dumnezeu ni le-a dat în grijă.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597E68-29DB-46E9-8FDA-6229F0CF76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9" y="4216781"/>
            <a:ext cx="3295334" cy="2401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7524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2B0F49-0FFA-49EA-8FAD-5D2A1A8072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46" y="86673"/>
            <a:ext cx="3074129" cy="397174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3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752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1F5AFC4-AF17-4305-8C2B-4B5E0F96B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5" y="716003"/>
            <a:ext cx="5518763" cy="310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399E0BE-3107-4A1E-8679-B525CE353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774088"/>
              </p:ext>
            </p:extLst>
          </p:nvPr>
        </p:nvGraphicFramePr>
        <p:xfrm>
          <a:off x="5068389" y="5336285"/>
          <a:ext cx="4075611" cy="132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7831F24-DAC1-4C38-BEF7-6B574F3DE702}"/>
              </a:ext>
            </a:extLst>
          </p:cNvPr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F0A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ISPRAVNICI AI BUNURILOR MATERIALE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C78642-665D-4174-BF76-3002E1E6252A}"/>
              </a:ext>
            </a:extLst>
          </p:cNvPr>
          <p:cNvSpPr/>
          <p:nvPr/>
        </p:nvSpPr>
        <p:spPr>
          <a:xfrm>
            <a:off x="5582198" y="646331"/>
            <a:ext cx="356180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>
                <a:solidFill>
                  <a:srgbClr val="C39B09"/>
                </a:solidFill>
                <a:latin typeface="Comic Sans MS" panose="030F0702030302020204" pitchFamily="66" charset="0"/>
              </a:rPr>
              <a:t>„Iosif a căpătat mare trecere înaintea stăpânului său, care l-a luat în slujba lui, l-a pus mai mare peste casa lui, </a:t>
            </a:r>
            <a:r>
              <a:rPr lang="ro-RO" b="1" dirty="0" err="1">
                <a:solidFill>
                  <a:srgbClr val="C39B09"/>
                </a:solidFill>
                <a:latin typeface="Comic Sans MS" panose="030F0702030302020204" pitchFamily="66" charset="0"/>
              </a:rPr>
              <a:t>şi</a:t>
            </a:r>
            <a:r>
              <a:rPr lang="ro-RO" b="1" dirty="0">
                <a:solidFill>
                  <a:srgbClr val="C39B09"/>
                </a:solidFill>
                <a:latin typeface="Comic Sans MS" panose="030F0702030302020204" pitchFamily="66" charset="0"/>
              </a:rPr>
              <a:t> i-a </a:t>
            </a:r>
            <a:r>
              <a:rPr lang="ro-RO" b="1" dirty="0" err="1">
                <a:solidFill>
                  <a:srgbClr val="C39B09"/>
                </a:solidFill>
                <a:latin typeface="Comic Sans MS" panose="030F0702030302020204" pitchFamily="66" charset="0"/>
              </a:rPr>
              <a:t>încredinţat</a:t>
            </a:r>
            <a:r>
              <a:rPr lang="ro-RO" b="1" dirty="0">
                <a:solidFill>
                  <a:srgbClr val="C39B09"/>
                </a:solidFill>
                <a:latin typeface="Comic Sans MS" panose="030F0702030302020204" pitchFamily="66" charset="0"/>
              </a:rPr>
              <a:t> tot ce avea.” </a:t>
            </a:r>
            <a:r>
              <a:rPr lang="ro-RO" sz="1600" b="1" dirty="0">
                <a:solidFill>
                  <a:srgbClr val="C39B09"/>
                </a:solidFill>
                <a:latin typeface="Comic Sans MS" panose="030F0702030302020204" pitchFamily="66" charset="0"/>
              </a:rPr>
              <a:t>(Geneza 39:4)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52243C-32E8-463D-9920-ECBCD12F170E}"/>
              </a:ext>
            </a:extLst>
          </p:cNvPr>
          <p:cNvSpPr txBox="1"/>
          <p:nvPr/>
        </p:nvSpPr>
        <p:spPr>
          <a:xfrm>
            <a:off x="0" y="401284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err="1"/>
              <a:t>Acţiona</a:t>
            </a:r>
            <a:r>
              <a:rPr lang="ro-RO" sz="2000" b="1" dirty="0"/>
              <a:t> în locul stăpânului său </a:t>
            </a:r>
            <a:r>
              <a:rPr lang="ro-RO" sz="2000" b="1" dirty="0" err="1"/>
              <a:t>şi</a:t>
            </a:r>
            <a:r>
              <a:rPr lang="ro-RO" sz="2000" b="1" dirty="0"/>
              <a:t> făcea ceea ce acesta ar fi făcut. Interesele stăpânului său erau propriile lui interese </a:t>
            </a:r>
            <a:r>
              <a:rPr lang="ro-RO" sz="2000" b="1" dirty="0" err="1"/>
              <a:t>şi</a:t>
            </a:r>
            <a:r>
              <a:rPr lang="ro-RO" sz="2000" b="1" dirty="0"/>
              <a:t> nu putea folosi bunurile </a:t>
            </a:r>
            <a:r>
              <a:rPr lang="ro-RO" sz="2000" b="1" dirty="0" err="1"/>
              <a:t>încredinţate</a:t>
            </a:r>
            <a:r>
              <a:rPr lang="ro-RO" sz="2000" b="1" dirty="0"/>
              <a:t> în beneficiul propriu. Sunt </a:t>
            </a:r>
            <a:r>
              <a:rPr lang="ro-RO" sz="2000" b="1" dirty="0" err="1"/>
              <a:t>menţionaţi</a:t>
            </a:r>
            <a:r>
              <a:rPr lang="ro-RO" sz="2000" b="1" dirty="0"/>
              <a:t> ispravnici fideli, precum </a:t>
            </a:r>
            <a:r>
              <a:rPr lang="ro-RO" sz="2000" b="1" dirty="0" err="1"/>
              <a:t>Eliezer</a:t>
            </a:r>
            <a:r>
              <a:rPr lang="ro-RO" sz="2000" b="1" dirty="0"/>
              <a:t> sau Iosif (Gen. 15:2; 39:4), sau infideli precum </a:t>
            </a:r>
            <a:r>
              <a:rPr lang="ro-RO" sz="2000" b="1" dirty="0" err="1"/>
              <a:t>Zimri</a:t>
            </a:r>
            <a:r>
              <a:rPr lang="ro-RO" sz="2000" b="1" dirty="0"/>
              <a:t> </a:t>
            </a:r>
            <a:r>
              <a:rPr lang="ro-RO" sz="2000" b="1"/>
              <a:t>sau Șebna </a:t>
            </a:r>
            <a:r>
              <a:rPr lang="ro-RO" sz="2000" b="1" dirty="0"/>
              <a:t>(1 </a:t>
            </a:r>
            <a:r>
              <a:rPr lang="ro-RO" sz="2000" b="1" dirty="0" err="1"/>
              <a:t>Împ</a:t>
            </a:r>
            <a:r>
              <a:rPr lang="ro-RO" sz="2000" b="1" dirty="0"/>
              <a:t>. 16:9; </a:t>
            </a:r>
            <a:r>
              <a:rPr lang="ro-RO" sz="2000" b="1" dirty="0" err="1"/>
              <a:t>Is</a:t>
            </a:r>
            <a:r>
              <a:rPr lang="ro-RO" sz="2000" b="1" dirty="0"/>
              <a:t>. 22:15-21).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218174-5273-4973-984D-8741B1B3AB46}"/>
              </a:ext>
            </a:extLst>
          </p:cNvPr>
          <p:cNvSpPr/>
          <p:nvPr/>
        </p:nvSpPr>
        <p:spPr>
          <a:xfrm>
            <a:off x="5695409" y="2312233"/>
            <a:ext cx="3335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Vechiul Testament, un ispravnic era persoana care era „peste casă”. Administra bunurile stăpânului, care se încredea pe deplin în el.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B39B720-305E-4039-8F07-38D74FC6E512}"/>
              </a:ext>
            </a:extLst>
          </p:cNvPr>
          <p:cNvSpPr/>
          <p:nvPr/>
        </p:nvSpPr>
        <p:spPr>
          <a:xfrm>
            <a:off x="-1" y="5317258"/>
            <a:ext cx="50683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Șebna </a:t>
            </a:r>
            <a:r>
              <a:rPr lang="ro-RO" sz="2000" b="1" dirty="0"/>
              <a:t>s-a folosit de postul său ca administrator pentru a-</a:t>
            </a:r>
            <a:r>
              <a:rPr lang="ro-RO" sz="2000" b="1" dirty="0" err="1"/>
              <a:t>şi</a:t>
            </a:r>
            <a:r>
              <a:rPr lang="ro-RO" sz="2000" b="1" dirty="0"/>
              <a:t> promova propriile interese, </a:t>
            </a:r>
            <a:r>
              <a:rPr lang="ro-RO" sz="2000" b="1" dirty="0" err="1"/>
              <a:t>săpându-şi</a:t>
            </a:r>
            <a:r>
              <a:rPr lang="ro-RO" sz="2000" b="1" dirty="0"/>
              <a:t> un mormânt luxos în muntele Măslinilor. Din acest motiv a fost concediat. </a:t>
            </a:r>
          </a:p>
        </p:txBody>
      </p:sp>
    </p:spTree>
    <p:extLst>
      <p:ext uri="{BB962C8B-B14F-4D97-AF65-F5344CB8AC3E}">
        <p14:creationId xmlns:p14="http://schemas.microsoft.com/office/powerpoint/2010/main" val="952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0E743A-D793-40EE-830F-D01978320C8A}"/>
              </a:ext>
            </a:extLst>
          </p:cNvPr>
          <p:cNvSpPr/>
          <p:nvPr/>
        </p:nvSpPr>
        <p:spPr>
          <a:xfrm>
            <a:off x="0" y="-52254"/>
            <a:ext cx="9143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600" b="1" spc="300" dirty="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ISPRAVNICI </a:t>
            </a:r>
            <a:r>
              <a:rPr lang="ro-RO" sz="3600" b="1" spc="30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FIDELI ȘI </a:t>
            </a:r>
            <a:r>
              <a:rPr lang="ro-RO" sz="3600" b="1" spc="300" dirty="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INFIDELI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346184-E618-4C70-AA6E-290A082BA548}"/>
              </a:ext>
            </a:extLst>
          </p:cNvPr>
          <p:cNvSpPr/>
          <p:nvPr/>
        </p:nvSpPr>
        <p:spPr>
          <a:xfrm>
            <a:off x="4380420" y="537643"/>
            <a:ext cx="466779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b="1" dirty="0">
                <a:latin typeface="Comic Sans MS" panose="030F0702030302020204" pitchFamily="66" charset="0"/>
              </a:rPr>
              <a:t>„El l-a chemat, </a:t>
            </a:r>
            <a:r>
              <a:rPr lang="ro-RO" b="1" dirty="0" err="1">
                <a:latin typeface="Comic Sans MS" panose="030F0702030302020204" pitchFamily="66" charset="0"/>
              </a:rPr>
              <a:t>şi</a:t>
            </a:r>
            <a:r>
              <a:rPr lang="ro-RO" b="1" dirty="0">
                <a:latin typeface="Comic Sans MS" panose="030F0702030302020204" pitchFamily="66" charset="0"/>
              </a:rPr>
              <a:t> i-a zis: «Ce aud eu vorbindu-se despre tine? Dă-</a:t>
            </a:r>
            <a:r>
              <a:rPr lang="ro-RO" b="1" dirty="0" err="1">
                <a:latin typeface="Comic Sans MS" panose="030F0702030302020204" pitchFamily="66" charset="0"/>
              </a:rPr>
              <a:t>ţi</a:t>
            </a:r>
            <a:r>
              <a:rPr lang="ro-RO" b="1" dirty="0">
                <a:latin typeface="Comic Sans MS" panose="030F0702030302020204" pitchFamily="66" charset="0"/>
              </a:rPr>
              <a:t> socoteala de isprăvnicia ta, pentru că nu mai </a:t>
            </a:r>
            <a:r>
              <a:rPr lang="ro-RO" b="1" dirty="0" err="1">
                <a:latin typeface="Comic Sans MS" panose="030F0702030302020204" pitchFamily="66" charset="0"/>
              </a:rPr>
              <a:t>poţi</a:t>
            </a:r>
            <a:r>
              <a:rPr lang="ro-RO" b="1" dirty="0">
                <a:latin typeface="Comic Sans MS" panose="030F0702030302020204" pitchFamily="66" charset="0"/>
              </a:rPr>
              <a:t> fi ispravnic.»” </a:t>
            </a:r>
            <a:r>
              <a:rPr lang="ro-RO" sz="1600" b="1" dirty="0">
                <a:latin typeface="Comic Sans MS" panose="030F0702030302020204" pitchFamily="66" charset="0"/>
              </a:rPr>
              <a:t>(Luca 16:2)</a:t>
            </a:r>
            <a:endParaRPr lang="ro-RO" b="1" dirty="0">
              <a:latin typeface="Comic Sans MS" panose="030F07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AFD317-C4E1-4BA4-8D4B-247B6AD2180E}"/>
              </a:ext>
            </a:extLst>
          </p:cNvPr>
          <p:cNvSpPr/>
          <p:nvPr/>
        </p:nvSpPr>
        <p:spPr>
          <a:xfrm>
            <a:off x="287386" y="676142"/>
            <a:ext cx="39711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b="1" dirty="0">
                <a:latin typeface="Comic Sans MS" panose="030F0702030302020204" pitchFamily="66" charset="0"/>
              </a:rPr>
              <a:t>„Ferice de robul acela, pe care stăpânul, la venirea lui, îl va găsi făcând </a:t>
            </a:r>
            <a:r>
              <a:rPr lang="ro-RO" b="1" dirty="0" err="1">
                <a:latin typeface="Comic Sans MS" panose="030F0702030302020204" pitchFamily="66" charset="0"/>
              </a:rPr>
              <a:t>aşa</a:t>
            </a:r>
            <a:r>
              <a:rPr lang="ro-RO" b="1" dirty="0">
                <a:latin typeface="Comic Sans MS" panose="030F0702030302020204" pitchFamily="66" charset="0"/>
              </a:rPr>
              <a:t>!” </a:t>
            </a:r>
            <a:r>
              <a:rPr lang="ro-RO" sz="1600" b="1" dirty="0">
                <a:latin typeface="Comic Sans MS" panose="030F0702030302020204" pitchFamily="66" charset="0"/>
              </a:rPr>
              <a:t>(Luca 12:43)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D48992-08AA-4791-8987-AD83DD21A4A5}"/>
              </a:ext>
            </a:extLst>
          </p:cNvPr>
          <p:cNvSpPr txBox="1"/>
          <p:nvPr/>
        </p:nvSpPr>
        <p:spPr>
          <a:xfrm>
            <a:off x="548645" y="1793957"/>
            <a:ext cx="42323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Noul Testament se subliniază ideea </a:t>
            </a:r>
            <a:r>
              <a:rPr lang="ro-RO" sz="2000" b="1" dirty="0" err="1"/>
              <a:t>responsabilităţii</a:t>
            </a:r>
            <a:r>
              <a:rPr lang="ro-RO" sz="2000" b="1" dirty="0"/>
              <a:t> ispravnicului. Orice ispravnic trebuie să dea socoteală înaintea stăpânului său.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Ispravnicul necredincios va fi pedepsit (Luca 12:45-47); însă, încă poate evita o cădere spirituală (Luca 16:8).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Ispravnicul credincios este lăudat </a:t>
            </a:r>
            <a:r>
              <a:rPr lang="ro-RO" sz="2000" b="1" dirty="0" err="1"/>
              <a:t>şi</a:t>
            </a:r>
            <a:r>
              <a:rPr lang="ro-RO" sz="2000" b="1" dirty="0"/>
              <a:t> </a:t>
            </a:r>
            <a:r>
              <a:rPr lang="ro-RO" sz="2000" b="1" dirty="0" err="1"/>
              <a:t>primeşte</a:t>
            </a:r>
            <a:r>
              <a:rPr lang="ro-RO" sz="2000" b="1" dirty="0"/>
              <a:t> mai multe </a:t>
            </a:r>
            <a:r>
              <a:rPr lang="ro-RO" sz="2000" b="1" dirty="0" err="1"/>
              <a:t>responsabilităţi</a:t>
            </a:r>
            <a:br>
              <a:rPr lang="ro-RO" sz="2000" b="1" dirty="0"/>
            </a:br>
            <a:r>
              <a:rPr lang="ro-RO" sz="2000" b="1" dirty="0"/>
              <a:t>(Luca 19:17).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Trebuie să fim totdeauna </a:t>
            </a:r>
            <a:r>
              <a:rPr lang="ro-RO" sz="2000" b="1" dirty="0" err="1"/>
              <a:t>pregătiţi</a:t>
            </a:r>
            <a:r>
              <a:rPr lang="ro-RO" sz="2000" b="1" dirty="0"/>
              <a:t> să folosim corect darurile noastre, în timp ce </a:t>
            </a:r>
            <a:r>
              <a:rPr lang="ro-RO" sz="2000" b="1" dirty="0" err="1"/>
              <a:t>aşteptăm</a:t>
            </a:r>
            <a:r>
              <a:rPr lang="ro-RO" sz="2000" b="1" dirty="0"/>
              <a:t> întoarcerea lui Isus (Luca 12:37-38).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B9E153-6B2B-4345-9AC9-44BB644046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56" y="1840832"/>
            <a:ext cx="4103598" cy="1871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http://request.org.uk/restart/wp-content/uploads/sites/3/2014/07/T5.png">
            <a:extLst>
              <a:ext uri="{FF2B5EF4-FFF2-40B4-BE49-F238E27FC236}">
                <a16:creationId xmlns:a16="http://schemas.microsoft.com/office/drawing/2014/main" id="{C48F58B9-85BC-4393-B9DA-30C8FCF9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233" y="3849191"/>
            <a:ext cx="3938843" cy="2898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99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D9C5CC-C96C-4EF0-8F3F-292185D4D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" y="162351"/>
            <a:ext cx="3754075" cy="6567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AA5566-09D0-4684-9E5A-647A70075A2A}"/>
              </a:ext>
            </a:extLst>
          </p:cNvPr>
          <p:cNvSpPr/>
          <p:nvPr/>
        </p:nvSpPr>
        <p:spPr>
          <a:xfrm>
            <a:off x="3918857" y="0"/>
            <a:ext cx="5225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ISPRAVNICI AI TAINELOR LUI DUMNEZEU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068C159-A333-4C5D-A893-49C3FB8D4A93}"/>
              </a:ext>
            </a:extLst>
          </p:cNvPr>
          <p:cNvSpPr/>
          <p:nvPr/>
        </p:nvSpPr>
        <p:spPr>
          <a:xfrm>
            <a:off x="4066563" y="1336797"/>
            <a:ext cx="4902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„</a:t>
            </a:r>
            <a:r>
              <a:rPr lang="ro-RO" b="1" dirty="0" err="1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Rugaţi</a:t>
            </a:r>
            <a:r>
              <a:rPr lang="ro-RO" b="1" dirty="0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-vă tot odată </a:t>
            </a:r>
            <a:r>
              <a:rPr lang="ro-RO" b="1" dirty="0" err="1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şi</a:t>
            </a:r>
            <a:r>
              <a:rPr lang="ro-RO" b="1" dirty="0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 pentru noi, ca Dumnezeu să ne deschidă o </a:t>
            </a:r>
            <a:r>
              <a:rPr lang="ro-RO" b="1" dirty="0" err="1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uşă</a:t>
            </a:r>
            <a:r>
              <a:rPr lang="ro-RO" b="1" dirty="0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 pentru Cuvânt, ca să putem vesti taina lui Hristos, pentru care iată, mă găsesc în </a:t>
            </a:r>
            <a:r>
              <a:rPr lang="ro-RO" b="1" dirty="0" err="1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lanţuri</a:t>
            </a:r>
            <a:r>
              <a:rPr lang="ro-RO" b="1" dirty="0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ro-RO" sz="1600" b="1" dirty="0">
                <a:solidFill>
                  <a:srgbClr val="EDC588"/>
                </a:solidFill>
                <a:effectLst>
                  <a:glow rad="127000">
                    <a:srgbClr val="50340C"/>
                  </a:glow>
                </a:effectLst>
                <a:latin typeface="Comic Sans MS" panose="030F0702030302020204" pitchFamily="66" charset="0"/>
              </a:rPr>
              <a:t>(Coloseni 4:3)</a:t>
            </a:r>
            <a:endParaRPr lang="ro-RO" b="1" dirty="0">
              <a:solidFill>
                <a:srgbClr val="EDC588"/>
              </a:solidFill>
              <a:effectLst>
                <a:glow rad="127000">
                  <a:srgbClr val="50340C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E5E7B2-14FD-4867-8DAA-37F7B9E27D63}"/>
              </a:ext>
            </a:extLst>
          </p:cNvPr>
          <p:cNvSpPr txBox="1"/>
          <p:nvPr/>
        </p:nvSpPr>
        <p:spPr>
          <a:xfrm>
            <a:off x="4031726" y="2879790"/>
            <a:ext cx="5036073" cy="363176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Dumnezeu ne-a descoperit multe adevăruri. Dar a păstrat adevăruri pe care nu suntem capabili să le </a:t>
            </a:r>
            <a:r>
              <a:rPr lang="ro-RO" sz="2000" b="1" dirty="0" err="1"/>
              <a:t>înţelegem</a:t>
            </a:r>
            <a:r>
              <a:rPr lang="ro-RO" sz="2000" b="1" dirty="0"/>
              <a:t> (Deuteronomul 29:29), </a:t>
            </a:r>
            <a:r>
              <a:rPr lang="ro-RO" sz="2000" b="1" dirty="0" err="1"/>
              <a:t>şi</a:t>
            </a:r>
            <a:r>
              <a:rPr lang="ro-RO" sz="2000" b="1" dirty="0"/>
              <a:t> altele pe care le putem </a:t>
            </a:r>
            <a:r>
              <a:rPr lang="ro-RO" sz="2000" b="1" dirty="0" err="1"/>
              <a:t>înţelege</a:t>
            </a:r>
            <a:r>
              <a:rPr lang="ro-RO" sz="2000" b="1" dirty="0"/>
              <a:t> doar </a:t>
            </a:r>
            <a:r>
              <a:rPr lang="ro-RO" sz="2000" b="1" dirty="0" err="1"/>
              <a:t>parţial</a:t>
            </a:r>
            <a:r>
              <a:rPr lang="ro-RO" sz="2000" b="1" dirty="0"/>
              <a:t>. Aceste adevăruri sunt numite „taine”.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Dumnezeu ne-a dat să </a:t>
            </a:r>
            <a:r>
              <a:rPr lang="ro-RO" sz="2000" b="1" dirty="0" err="1"/>
              <a:t>înţelegem</a:t>
            </a:r>
            <a:r>
              <a:rPr lang="ro-RO" sz="2000" b="1" dirty="0"/>
              <a:t> taine care nu puteau fi </a:t>
            </a:r>
            <a:r>
              <a:rPr lang="ro-RO" sz="2000" b="1" dirty="0" err="1"/>
              <a:t>înţelese</a:t>
            </a:r>
            <a:r>
              <a:rPr lang="ro-RO" sz="2000" b="1" dirty="0"/>
              <a:t> înainte (de exemplu, predicarea la neamuri).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Noi suntem ispravnici ai acestor taine pentru ca, </a:t>
            </a:r>
            <a:r>
              <a:rPr lang="ro-RO" sz="2000" b="1" dirty="0" err="1"/>
              <a:t>deşi</a:t>
            </a:r>
            <a:r>
              <a:rPr lang="ro-RO" sz="2000" b="1" dirty="0"/>
              <a:t> nu le </a:t>
            </a:r>
            <a:r>
              <a:rPr lang="ro-RO" sz="2000" b="1" dirty="0" err="1"/>
              <a:t>înţelegem</a:t>
            </a:r>
            <a:r>
              <a:rPr lang="ro-RO" sz="2000" b="1" dirty="0"/>
              <a:t> pe deplin, să le transmitem altora. </a:t>
            </a:r>
          </a:p>
        </p:txBody>
      </p:sp>
    </p:spTree>
    <p:extLst>
      <p:ext uri="{BB962C8B-B14F-4D97-AF65-F5344CB8AC3E}">
        <p14:creationId xmlns:p14="http://schemas.microsoft.com/office/powerpoint/2010/main" val="14172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E5E7B2-14FD-4867-8DAA-37F7B9E27D63}"/>
              </a:ext>
            </a:extLst>
          </p:cNvPr>
          <p:cNvSpPr txBox="1"/>
          <p:nvPr/>
        </p:nvSpPr>
        <p:spPr>
          <a:xfrm>
            <a:off x="-8710" y="3048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6B2B17"/>
                  </a:glow>
                </a:effectLst>
              </a:rPr>
              <a:t>Care sunt câteva din tainele descoperite de Dumnezeu în Noul Testament?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6E13880-5290-4D7D-B32E-0DB546B46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580424"/>
              </p:ext>
            </p:extLst>
          </p:nvPr>
        </p:nvGraphicFramePr>
        <p:xfrm>
          <a:off x="113209" y="635726"/>
          <a:ext cx="8900162" cy="610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7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76F029-9C61-4EEC-A507-942D7F3E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3E76F029-9C61-4EEC-A507-942D7F3E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E76F029-9C61-4EEC-A507-942D7F3E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3E76F029-9C61-4EEC-A507-942D7F3EA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4F9DD4-E630-4B6D-B0D5-371E6BA45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04F9DD4-E630-4B6D-B0D5-371E6BA45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04F9DD4-E630-4B6D-B0D5-371E6BA45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04F9DD4-E630-4B6D-B0D5-371E6BA45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A12030-7B9A-4689-BD31-7A7742B1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FBA12030-7B9A-4689-BD31-7A7742B1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BA12030-7B9A-4689-BD31-7A7742B1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BA12030-7B9A-4689-BD31-7A7742B1A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C61DE1-A144-4F1B-ADDC-80B118048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FC61DE1-A144-4F1B-ADDC-80B118048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FC61DE1-A144-4F1B-ADDC-80B118048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FC61DE1-A144-4F1B-ADDC-80B118048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7D0684-FACF-4643-BFE8-867D470D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87D0684-FACF-4643-BFE8-867D470D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587D0684-FACF-4643-BFE8-867D470D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587D0684-FACF-4643-BFE8-867D470D2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B0A78E-777B-42FA-8B5C-E12352389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12B0A78E-777B-42FA-8B5C-E12352389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12B0A78E-777B-42FA-8B5C-E12352389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12B0A78E-777B-42FA-8B5C-E12352389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FB4C06-2E38-4F26-890E-66C81EC8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1BFB4C06-2E38-4F26-890E-66C81EC8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1BFB4C06-2E38-4F26-890E-66C81EC8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1BFB4C06-2E38-4F26-890E-66C81EC89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5214F-F56E-4E87-84B8-E334C905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0E65214F-F56E-4E87-84B8-E334C905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0E65214F-F56E-4E87-84B8-E334C905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0E65214F-F56E-4E87-84B8-E334C9052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224478-6F2A-4DDA-B549-5E9D7BF7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B1224478-6F2A-4DDA-B549-5E9D7BF7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1224478-6F2A-4DDA-B549-5E9D7BF7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B1224478-6F2A-4DDA-B549-5E9D7BF7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067CD9-9D72-4695-A1AE-511421B5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85067CD9-9D72-4695-A1AE-511421B5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85067CD9-9D72-4695-A1AE-511421B5E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85067CD9-9D72-4695-A1AE-511421B5E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D793F3-E66C-4635-95DC-488750185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FCD793F3-E66C-4635-95DC-488750185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FCD793F3-E66C-4635-95DC-488750185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FCD793F3-E66C-4635-95DC-488750185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AE23804-FA2B-4030-AFE9-28CD00FD19D0}"/>
              </a:ext>
            </a:extLst>
          </p:cNvPr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dirty="0">
                <a:ln w="0"/>
                <a:effectLst>
                  <a:glow rad="63500">
                    <a:schemeClr val="accent4">
                      <a:lumMod val="60000"/>
                      <a:lumOff val="40000"/>
                      <a:alpha val="63000"/>
                    </a:schemeClr>
                  </a:glow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ISPRAVNICI AI ADEVĂRURILOR SPIRITUALE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EA9687B-77A2-4BFA-93A8-3044B2A194C1}"/>
              </a:ext>
            </a:extLst>
          </p:cNvPr>
          <p:cNvSpPr/>
          <p:nvPr/>
        </p:nvSpPr>
        <p:spPr>
          <a:xfrm>
            <a:off x="4284613" y="628913"/>
            <a:ext cx="4746171" cy="1200329"/>
          </a:xfrm>
          <a:prstGeom prst="rect">
            <a:avLst/>
          </a:prstGeom>
          <a:solidFill>
            <a:srgbClr val="CEAE50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r>
              <a:rPr lang="ro-RO" b="1" dirty="0">
                <a:latin typeface="Comic Sans MS" panose="030F0702030302020204" pitchFamily="66" charset="0"/>
              </a:rPr>
              <a:t>„Ca </a:t>
            </a:r>
            <a:r>
              <a:rPr lang="ro-RO" b="1" dirty="0" err="1">
                <a:latin typeface="Comic Sans MS" panose="030F0702030302020204" pitchFamily="66" charset="0"/>
              </a:rPr>
              <a:t>nişte</a:t>
            </a:r>
            <a:r>
              <a:rPr lang="ro-RO" b="1" dirty="0">
                <a:latin typeface="Comic Sans MS" panose="030F0702030302020204" pitchFamily="66" charset="0"/>
              </a:rPr>
              <a:t> buni ispravnici ai harului felurit al lui Dumnezeu, fiecare din voi să slujească altora după darul, pe care l-a primit.” </a:t>
            </a:r>
            <a:r>
              <a:rPr lang="ro-RO" sz="1600" b="1" dirty="0">
                <a:latin typeface="Comic Sans MS" panose="030F0702030302020204" pitchFamily="66" charset="0"/>
              </a:rPr>
              <a:t>(1 Petru 4:10)</a:t>
            </a:r>
            <a:endParaRPr lang="ro-RO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BD688D-2D40-4F54-B03F-07759C558A89}"/>
              </a:ext>
            </a:extLst>
          </p:cNvPr>
          <p:cNvSpPr txBox="1"/>
          <p:nvPr/>
        </p:nvSpPr>
        <p:spPr>
          <a:xfrm>
            <a:off x="78377" y="2492991"/>
            <a:ext cx="4284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Adevărurile spirituale sunt daruri pe care Dumnezeu le-a dat pentru binele nostru</a:t>
            </a:r>
            <a:r>
              <a:rPr lang="ro-RO" sz="2000" b="1"/>
              <a:t>. Și </a:t>
            </a:r>
            <a:r>
              <a:rPr lang="ro-RO" sz="2000" b="1" dirty="0"/>
              <a:t>ne-a făcut </a:t>
            </a:r>
            <a:r>
              <a:rPr lang="ro-RO" sz="2000" b="1" dirty="0" err="1"/>
              <a:t>şi</a:t>
            </a:r>
            <a:r>
              <a:rPr lang="ro-RO" sz="2000" b="1" dirty="0"/>
              <a:t> administratori peste ele.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Darul cel mai </a:t>
            </a:r>
            <a:r>
              <a:rPr lang="ro-RO" sz="2000" b="1" dirty="0" err="1"/>
              <a:t>preţios</a:t>
            </a:r>
            <a:r>
              <a:rPr lang="ro-RO" sz="2000" b="1" dirty="0"/>
              <a:t> este răscumpărarea; cum să nu îl </a:t>
            </a:r>
            <a:r>
              <a:rPr lang="ro-RO" sz="2000" b="1" dirty="0" err="1"/>
              <a:t>împărtăşim</a:t>
            </a:r>
            <a:r>
              <a:rPr lang="ro-RO" sz="2000" b="1" dirty="0"/>
              <a:t> </a:t>
            </a:r>
            <a:r>
              <a:rPr lang="ro-RO" sz="2000" b="1" dirty="0" err="1"/>
              <a:t>şi</a:t>
            </a:r>
            <a:r>
              <a:rPr lang="ro-RO" sz="2000" b="1" dirty="0"/>
              <a:t> </a:t>
            </a:r>
            <a:r>
              <a:rPr lang="ro-RO" sz="2000" b="1" dirty="0" err="1"/>
              <a:t>celorlalţi</a:t>
            </a:r>
            <a:r>
              <a:rPr lang="ro-RO" sz="2000" b="1" dirty="0"/>
              <a:t>, pentru ca </a:t>
            </a:r>
            <a:r>
              <a:rPr lang="ro-RO" sz="2000" b="1" dirty="0" err="1"/>
              <a:t>şi</a:t>
            </a:r>
            <a:r>
              <a:rPr lang="ro-RO" sz="2000" b="1" dirty="0"/>
              <a:t> ei să poată avea parte de el? </a:t>
            </a:r>
          </a:p>
          <a:p>
            <a:pPr>
              <a:spcBef>
                <a:spcPts val="600"/>
              </a:spcBef>
            </a:pPr>
            <a:r>
              <a:rPr lang="ro-RO" sz="2000" b="1" dirty="0" err="1"/>
              <a:t>Gândeşte</a:t>
            </a:r>
            <a:r>
              <a:rPr lang="ro-RO" sz="2000" b="1" dirty="0"/>
              <a:t>-te la armura </a:t>
            </a:r>
            <a:r>
              <a:rPr lang="ro-RO" sz="2000" b="1" dirty="0" err="1"/>
              <a:t>creştinului</a:t>
            </a:r>
            <a:r>
              <a:rPr lang="ro-RO" sz="2000" b="1" dirty="0"/>
              <a:t>. Fiecare componentă reprezintă un dar spiritual pe care Dumnezeu îl pune în slujba noastră ca să îl administrăm  (Efeseni 6:13-17).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66044C2-8416-4453-9485-727C9148E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58854"/>
              </p:ext>
            </p:extLst>
          </p:nvPr>
        </p:nvGraphicFramePr>
        <p:xfrm>
          <a:off x="4484912" y="1895564"/>
          <a:ext cx="4624253" cy="489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87E5086-7884-4563-BED7-64E71BB2D0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46331"/>
            <a:ext cx="3683725" cy="180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39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3B029F-1AF0-434F-82C8-1DCAC9C32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8F3B029F-1AF0-434F-82C8-1DCAC9C32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9F7335-1CA4-4C01-8D7E-148B17010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F9F7335-1CA4-4C01-8D7E-148B17010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F9F7335-1CA4-4C01-8D7E-148B17010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F9F7335-1CA4-4C01-8D7E-148B17010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AF9F7335-1CA4-4C01-8D7E-148B17010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A406A-1C91-4203-9A85-3B0B70234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BBEA406A-1C91-4203-9A85-3B0B70234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BEA406A-1C91-4203-9A85-3B0B70234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BBEA406A-1C91-4203-9A85-3B0B70234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BBEA406A-1C91-4203-9A85-3B0B70234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9D1B60-699F-4E30-860D-C4648B89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349D1B60-699F-4E30-860D-C4648B89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349D1B60-699F-4E30-860D-C4648B89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349D1B60-699F-4E30-860D-C4648B89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349D1B60-699F-4E30-860D-C4648B89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BD2D96-9A6E-4BD9-A04D-4D4A2C823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24BD2D96-9A6E-4BD9-A04D-4D4A2C823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24BD2D96-9A6E-4BD9-A04D-4D4A2C823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24BD2D96-9A6E-4BD9-A04D-4D4A2C823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4BD2D96-9A6E-4BD9-A04D-4D4A2C823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BE276B-92B0-4BE9-A6FE-016D5ACE3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C5BE276B-92B0-4BE9-A6FE-016D5ACE3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C5BE276B-92B0-4BE9-A6FE-016D5ACE3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C5BE276B-92B0-4BE9-A6FE-016D5ACE3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C5BE276B-92B0-4BE9-A6FE-016D5ACE3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067C1-D033-49C6-99A6-F3B6BEF0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EB1067C1-D033-49C6-99A6-F3B6BEF0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EB1067C1-D033-49C6-99A6-F3B6BEF0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EB1067C1-D033-49C6-99A6-F3B6BEF0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EB1067C1-D033-49C6-99A6-F3B6BEF04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5D21E4A-0D52-4677-95A7-539BA104E87F}"/>
              </a:ext>
            </a:extLst>
          </p:cNvPr>
          <p:cNvSpPr/>
          <p:nvPr/>
        </p:nvSpPr>
        <p:spPr>
          <a:xfrm>
            <a:off x="4058197" y="1592891"/>
            <a:ext cx="508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ISPRAVNICI RESPONSABILI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3D59E62-8B79-4744-B4CE-D486AD2C3D6C}"/>
              </a:ext>
            </a:extLst>
          </p:cNvPr>
          <p:cNvSpPr/>
          <p:nvPr/>
        </p:nvSpPr>
        <p:spPr>
          <a:xfrm>
            <a:off x="499577" y="0"/>
            <a:ext cx="4981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toţi</a:t>
            </a:r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trebuie să ne </a:t>
            </a:r>
            <a:r>
              <a:rPr lang="ro-RO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înfăţişăm</a:t>
            </a:r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înaintea scaunului de judecată al lui Hristos, pentru ca fiecare </a:t>
            </a:r>
            <a:r>
              <a:rPr lang="ro-RO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să-şi</a:t>
            </a:r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primească răsplata după binele sau răul, pe </a:t>
            </a:r>
            <a:r>
              <a:rPr lang="ro-RO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care-l</a:t>
            </a:r>
            <a:r>
              <a:rPr lang="ro-RO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va fi făcut când trăia în trup.”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(2 Corinteni 5:10)</a:t>
            </a:r>
            <a:endParaRPr lang="ro-RO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E6E615-3F35-46E9-B735-9F33F44C3859}"/>
              </a:ext>
            </a:extLst>
          </p:cNvPr>
          <p:cNvSpPr txBox="1"/>
          <p:nvPr/>
        </p:nvSpPr>
        <p:spPr>
          <a:xfrm>
            <a:off x="4149635" y="2103600"/>
            <a:ext cx="4902927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/>
              <a:t>Mare este responsabilitatea ispravnicului. În mâinile lui sunt puse resurse pe care el trebuie să le administreze astfel încât să scoată cel mai mare beneficiu pentru stăpânul său.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err="1"/>
              <a:t>Aşadar</a:t>
            </a:r>
            <a:r>
              <a:rPr lang="ro-RO" sz="2000" b="1" dirty="0"/>
              <a:t>, suntem responsabili înaintea lui Dumnezeu de tot ceea ce El ne-a dat, fie daruri fizice sau spirituale.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/>
              <a:t>Chiar dacă avem libertate deplină pentru a folosi darurile în beneficiul propriu sau spre beneficiul lui Dumnezeu, trebuie să fim </a:t>
            </a:r>
            <a:r>
              <a:rPr lang="ro-RO" sz="2000" b="1" dirty="0" err="1"/>
              <a:t>conştienţi</a:t>
            </a:r>
            <a:r>
              <a:rPr lang="ro-RO" sz="2000" b="1" dirty="0"/>
              <a:t> că într-o zi vom da socoteală (Eclesiastul 11:9).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/>
              <a:t>Suntem </a:t>
            </a:r>
            <a:r>
              <a:rPr lang="ro-RO" sz="2000" b="1" dirty="0" err="1"/>
              <a:t>chemaţi</a:t>
            </a:r>
            <a:r>
              <a:rPr lang="ro-RO" sz="2000" b="1" dirty="0"/>
              <a:t> să fim ispravnici </a:t>
            </a:r>
            <a:r>
              <a:rPr lang="ro-RO" sz="2000" b="1" dirty="0" err="1"/>
              <a:t>credincioşi</a:t>
            </a:r>
            <a:r>
              <a:rPr lang="ro-RO" sz="2000" b="1" dirty="0"/>
              <a:t> ai bunurilor </a:t>
            </a:r>
            <a:r>
              <a:rPr lang="ro-RO" sz="2000" b="1" dirty="0" err="1"/>
              <a:t>Învăţătorului</a:t>
            </a:r>
            <a:r>
              <a:rPr lang="ro-RO" sz="2000" b="1" dirty="0"/>
              <a:t> nostru.</a:t>
            </a:r>
          </a:p>
        </p:txBody>
      </p:sp>
      <p:pic>
        <p:nvPicPr>
          <p:cNvPr id="2050" name="Picture 2" descr="http://www.parrocchialoreto-cs.it/immagini/Tempo%20Ordinario%20A/33TOA.jpg">
            <a:extLst>
              <a:ext uri="{FF2B5EF4-FFF2-40B4-BE49-F238E27FC236}">
                <a16:creationId xmlns:a16="http://schemas.microsoft.com/office/drawing/2014/main" id="{C176A815-8CAC-4559-82AA-0C2016E9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6" y="1592231"/>
            <a:ext cx="3956880" cy="5150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606F7B-A2A4-434B-BE72-64E946027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366" y="96406"/>
            <a:ext cx="3112147" cy="14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1052</Words>
  <Application>Microsoft Office PowerPoint</Application>
  <PresentationFormat>Expunere pe ecran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Comic Sans MS</vt:lpstr>
      <vt:lpstr>Cooper Black</vt:lpstr>
      <vt:lpstr>Arial</vt:lpstr>
      <vt:lpstr>Calibri Light</vt:lpstr>
      <vt:lpstr>Wingdings 3</vt:lpstr>
      <vt:lpstr>Calibri</vt:lpstr>
      <vt:lpstr>Arial Black</vt:lpstr>
      <vt:lpstr>Tema de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Dupa Eden</dc:title>
  <dc:subject>Studiu Biblic, Trim. I, 2018 – Principii de administrare crestina a vietii</dc:subject>
  <dc:creator>Sergio Fustero Carreras</dc:creator>
  <cp:keywords>http://www.fustero.net/es/index_ro.php</cp:keywords>
  <cp:lastModifiedBy>Administrator</cp:lastModifiedBy>
  <cp:revision>90</cp:revision>
  <dcterms:created xsi:type="dcterms:W3CDTF">2018-01-13T14:35:02Z</dcterms:created>
  <dcterms:modified xsi:type="dcterms:W3CDTF">2018-01-30T05:52:19Z</dcterms:modified>
</cp:coreProperties>
</file>