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7" r:id="rId3"/>
    <p:sldId id="271" r:id="rId4"/>
    <p:sldId id="258" r:id="rId5"/>
    <p:sldId id="259" r:id="rId6"/>
    <p:sldId id="269" r:id="rId7"/>
    <p:sldId id="260" r:id="rId8"/>
    <p:sldId id="261" r:id="rId9"/>
    <p:sldId id="262" r:id="rId10"/>
    <p:sldId id="263" r:id="rId11"/>
    <p:sldId id="264" r:id="rId12"/>
    <p:sldId id="265" r:id="rId13"/>
    <p:sldId id="266" r:id="rId14"/>
    <p:sldId id="267" r:id="rId15"/>
    <p:sldId id="268" r:id="rId16"/>
    <p:sldId id="270" r:id="rId17"/>
  </p:sldIdLst>
  <p:sldSz cx="9144000" cy="6858000" type="screen4x3"/>
  <p:notesSz cx="6858000" cy="9144000"/>
  <p:embeddedFontLst>
    <p:embeddedFont>
      <p:font typeface="Calibri" pitchFamily="34" charset="0"/>
      <p:regular r:id="rId18"/>
      <p:bold r:id="rId19"/>
      <p:italic r:id="rId20"/>
      <p:boldItalic r:id="rId21"/>
    </p:embeddedFont>
    <p:embeddedFont>
      <p:font typeface="Comic Sans MS" pitchFamily="66" charset="0"/>
      <p:regular r:id="rId22"/>
      <p:bold r:id="rId23"/>
    </p:embeddedFont>
    <p:embeddedFont>
      <p:font typeface="Calibri Light" pitchFamily="34" charset="0"/>
      <p:regular r:id="rId24"/>
      <p: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60"/>
  </p:normalViewPr>
  <p:slideViewPr>
    <p:cSldViewPr>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3878A-E77A-4293-B61F-3F16627B9048}" type="doc">
      <dgm:prSet loTypeId="urn:microsoft.com/office/officeart/2005/8/layout/radial3" loCatId="cycle" qsTypeId="urn:microsoft.com/office/officeart/2005/8/quickstyle/3d2#1" qsCatId="3D" csTypeId="urn:microsoft.com/office/officeart/2005/8/colors/accent1_2" csCatId="accent1" phldr="1"/>
      <dgm:spPr/>
      <dgm:t>
        <a:bodyPr/>
        <a:lstStyle/>
        <a:p>
          <a:endParaRPr lang="es-ES"/>
        </a:p>
      </dgm:t>
    </dgm:pt>
    <dgm:pt modelId="{BB56ADFC-704B-41D4-BA0F-766F25B7ECE1}">
      <dgm:prSet phldrT="[Texto]"/>
      <dgm:spPr>
        <a:solidFill>
          <a:srgbClr val="FFFF99"/>
        </a:solidFill>
      </dgm:spPr>
      <dgm:t>
        <a:bodyPr/>
        <a:lstStyle/>
        <a:p>
          <a:r>
            <a:rPr lang="ro-RO" b="1" noProof="0" dirty="0" smtClean="0"/>
            <a:t>În Romani 12 </a:t>
          </a:r>
          <a:r>
            <a:rPr lang="ro-RO" b="1" noProof="0" dirty="0" err="1" smtClean="0"/>
            <a:t>și</a:t>
          </a:r>
          <a:r>
            <a:rPr lang="ro-RO" b="1" noProof="0" dirty="0" smtClean="0"/>
            <a:t> 13, Pavel </a:t>
          </a:r>
          <a:r>
            <a:rPr lang="ro-RO" b="1" noProof="0" dirty="0" err="1" smtClean="0"/>
            <a:t>vorbește</a:t>
          </a:r>
          <a:r>
            <a:rPr lang="ro-RO" b="1" noProof="0" dirty="0" smtClean="0"/>
            <a:t> despre </a:t>
          </a:r>
          <a:r>
            <a:rPr lang="ro-RO" b="1" noProof="0" dirty="0" err="1" smtClean="0"/>
            <a:t>relațiile</a:t>
          </a:r>
          <a:r>
            <a:rPr lang="ro-RO" b="1" noProof="0" dirty="0" smtClean="0"/>
            <a:t> dintre </a:t>
          </a:r>
          <a:r>
            <a:rPr lang="ro-RO" b="1" noProof="0" dirty="0" err="1" smtClean="0"/>
            <a:t>creștini</a:t>
          </a:r>
          <a:r>
            <a:rPr lang="ro-RO" b="1" noProof="0" dirty="0" smtClean="0"/>
            <a:t> </a:t>
          </a:r>
          <a:r>
            <a:rPr lang="ro-RO" b="1" noProof="0" dirty="0" err="1" smtClean="0"/>
            <a:t>și</a:t>
          </a:r>
          <a:r>
            <a:rPr lang="ro-RO" b="1" noProof="0" dirty="0" smtClean="0"/>
            <a:t>…</a:t>
          </a:r>
          <a:endParaRPr lang="ro-RO" b="1" noProof="0" dirty="0"/>
        </a:p>
      </dgm:t>
    </dgm:pt>
    <dgm:pt modelId="{F1EEE288-7B2F-48F9-9FF1-D72B6BCBBC73}" type="parTrans" cxnId="{C9A9FFC0-E6C3-44AF-B1E7-22DACD340565}">
      <dgm:prSet/>
      <dgm:spPr/>
      <dgm:t>
        <a:bodyPr/>
        <a:lstStyle/>
        <a:p>
          <a:endParaRPr lang="es-ES" b="1"/>
        </a:p>
      </dgm:t>
    </dgm:pt>
    <dgm:pt modelId="{809A5CDF-B382-4456-BB0E-223C0B38BD54}" type="sibTrans" cxnId="{C9A9FFC0-E6C3-44AF-B1E7-22DACD340565}">
      <dgm:prSet/>
      <dgm:spPr/>
      <dgm:t>
        <a:bodyPr/>
        <a:lstStyle/>
        <a:p>
          <a:endParaRPr lang="es-ES" b="1"/>
        </a:p>
      </dgm:t>
    </dgm:pt>
    <dgm:pt modelId="{9A8E902E-6DBD-4C17-8E1A-FBBEDDF22089}">
      <dgm:prSet phldrT="[Texto]" custT="1"/>
      <dgm:spPr>
        <a:blipFill rotWithShape="0">
          <a:blip xmlns:r="http://schemas.openxmlformats.org/officeDocument/2006/relationships" r:embed="rId1"/>
          <a:stretch>
            <a:fillRect/>
          </a:stretch>
        </a:blipFill>
      </dgm:spPr>
      <dgm:t>
        <a:bodyPr/>
        <a:lstStyle/>
        <a:p>
          <a:r>
            <a:rPr lang="ro-RO" sz="2000" b="1" dirty="0">
              <a:solidFill>
                <a:schemeClr val="bg1"/>
              </a:solidFill>
              <a:effectLst>
                <a:glow rad="127000">
                  <a:schemeClr val="tx1"/>
                </a:glow>
              </a:effectLst>
            </a:rPr>
            <a:t>BISERICA</a:t>
          </a:r>
          <a:endParaRPr lang="es-ES" sz="2000" b="1" dirty="0">
            <a:solidFill>
              <a:schemeClr val="bg1"/>
            </a:solidFill>
            <a:effectLst>
              <a:glow rad="127000">
                <a:schemeClr val="tx1"/>
              </a:glow>
            </a:effectLst>
          </a:endParaRPr>
        </a:p>
      </dgm:t>
    </dgm:pt>
    <dgm:pt modelId="{C6A4D484-7513-4495-9819-069774919612}" type="parTrans" cxnId="{D75BF833-B749-4406-9EB9-FB39477E1AA2}">
      <dgm:prSet/>
      <dgm:spPr/>
      <dgm:t>
        <a:bodyPr/>
        <a:lstStyle/>
        <a:p>
          <a:endParaRPr lang="es-ES" b="1"/>
        </a:p>
      </dgm:t>
    </dgm:pt>
    <dgm:pt modelId="{DFFFC31E-5A52-44AA-9F2C-624F3A21803C}" type="sibTrans" cxnId="{D75BF833-B749-4406-9EB9-FB39477E1AA2}">
      <dgm:prSet/>
      <dgm:spPr/>
      <dgm:t>
        <a:bodyPr/>
        <a:lstStyle/>
        <a:p>
          <a:endParaRPr lang="es-ES" b="1"/>
        </a:p>
      </dgm:t>
    </dgm:pt>
    <dgm:pt modelId="{15B62B57-6619-481A-BC67-03324DA0FA9A}">
      <dgm:prSet phldrT="[Texto]" custT="1"/>
      <dgm:spPr>
        <a:blipFill rotWithShape="0">
          <a:blip xmlns:r="http://schemas.openxmlformats.org/officeDocument/2006/relationships" r:embed="rId2"/>
          <a:stretch>
            <a:fillRect/>
          </a:stretch>
        </a:blipFill>
      </dgm:spPr>
      <dgm:t>
        <a:bodyPr/>
        <a:lstStyle/>
        <a:p>
          <a:endParaRPr lang="es-ES" sz="2000" b="1" dirty="0">
            <a:solidFill>
              <a:schemeClr val="bg1"/>
            </a:solidFill>
            <a:effectLst>
              <a:glow rad="127000">
                <a:schemeClr val="tx1"/>
              </a:glow>
            </a:effectLst>
          </a:endParaRPr>
        </a:p>
        <a:p>
          <a:endParaRPr lang="es-ES" sz="2000" b="1" dirty="0">
            <a:solidFill>
              <a:schemeClr val="bg1"/>
            </a:solidFill>
            <a:effectLst>
              <a:glow rad="127000">
                <a:schemeClr val="tx1"/>
              </a:glow>
            </a:effectLst>
          </a:endParaRPr>
        </a:p>
        <a:p>
          <a:r>
            <a:rPr lang="ro-RO" sz="2000" b="1" dirty="0">
              <a:solidFill>
                <a:schemeClr val="bg1"/>
              </a:solidFill>
              <a:effectLst>
                <a:glow rad="127000">
                  <a:schemeClr val="tx1"/>
                </a:glow>
              </a:effectLst>
            </a:rPr>
            <a:t>CEILALȚI</a:t>
          </a:r>
          <a:endParaRPr lang="es-ES" sz="2000" b="1" dirty="0">
            <a:solidFill>
              <a:schemeClr val="bg1"/>
            </a:solidFill>
            <a:effectLst>
              <a:glow rad="127000">
                <a:schemeClr val="tx1"/>
              </a:glow>
            </a:effectLst>
          </a:endParaRPr>
        </a:p>
      </dgm:t>
    </dgm:pt>
    <dgm:pt modelId="{DB443FF2-AA12-431F-8969-8A85A91CB2D0}" type="parTrans" cxnId="{362F2EBF-964E-49A3-A355-21347F8DBDB7}">
      <dgm:prSet/>
      <dgm:spPr/>
      <dgm:t>
        <a:bodyPr/>
        <a:lstStyle/>
        <a:p>
          <a:endParaRPr lang="es-ES" b="1"/>
        </a:p>
      </dgm:t>
    </dgm:pt>
    <dgm:pt modelId="{16E43E8D-EEFE-41E7-BDAE-A20E922DD68F}" type="sibTrans" cxnId="{362F2EBF-964E-49A3-A355-21347F8DBDB7}">
      <dgm:prSet/>
      <dgm:spPr/>
      <dgm:t>
        <a:bodyPr/>
        <a:lstStyle/>
        <a:p>
          <a:endParaRPr lang="es-ES" b="1"/>
        </a:p>
      </dgm:t>
    </dgm:pt>
    <dgm:pt modelId="{9CAA56AB-4C34-4697-8E86-8292500BF5AE}">
      <dgm:prSet phldrT="[Texto]" custT="1"/>
      <dgm:spPr>
        <a:blipFill rotWithShape="0">
          <a:blip xmlns:r="http://schemas.openxmlformats.org/officeDocument/2006/relationships" r:embed="rId3"/>
          <a:stretch>
            <a:fillRect/>
          </a:stretch>
        </a:blipFill>
      </dgm:spPr>
      <dgm:t>
        <a:bodyPr/>
        <a:lstStyle/>
        <a:p>
          <a:endParaRPr lang="es-ES" sz="2000" b="1" dirty="0">
            <a:solidFill>
              <a:schemeClr val="bg1"/>
            </a:solidFill>
            <a:effectLst>
              <a:glow rad="127000">
                <a:schemeClr val="tx1"/>
              </a:glow>
            </a:effectLst>
          </a:endParaRPr>
        </a:p>
        <a:p>
          <a:r>
            <a:rPr lang="ro-RO" sz="2000" b="1" dirty="0">
              <a:solidFill>
                <a:schemeClr val="bg1"/>
              </a:solidFill>
              <a:effectLst>
                <a:glow rad="127000">
                  <a:schemeClr val="tx1"/>
                </a:glow>
              </a:effectLst>
            </a:rPr>
            <a:t>AUTORITĂȚILE</a:t>
          </a:r>
          <a:endParaRPr lang="es-ES" sz="2000" b="1" dirty="0">
            <a:solidFill>
              <a:schemeClr val="bg1"/>
            </a:solidFill>
            <a:effectLst>
              <a:glow rad="127000">
                <a:schemeClr val="tx1"/>
              </a:glow>
            </a:effectLst>
          </a:endParaRPr>
        </a:p>
      </dgm:t>
    </dgm:pt>
    <dgm:pt modelId="{9C2C9020-1E47-4A59-BFD5-A3E37DBC7F4C}" type="parTrans" cxnId="{83DE1974-271A-4828-8698-9AEC671EC97D}">
      <dgm:prSet/>
      <dgm:spPr/>
      <dgm:t>
        <a:bodyPr/>
        <a:lstStyle/>
        <a:p>
          <a:endParaRPr lang="es-ES" b="1"/>
        </a:p>
      </dgm:t>
    </dgm:pt>
    <dgm:pt modelId="{ABCBDF74-8E90-4AE2-BBC6-BE381E4DF9B4}" type="sibTrans" cxnId="{83DE1974-271A-4828-8698-9AEC671EC97D}">
      <dgm:prSet/>
      <dgm:spPr/>
      <dgm:t>
        <a:bodyPr/>
        <a:lstStyle/>
        <a:p>
          <a:endParaRPr lang="es-ES" b="1"/>
        </a:p>
      </dgm:t>
    </dgm:pt>
    <dgm:pt modelId="{52B1F1D6-E666-4BFE-BD5A-F1B696C16B8D}">
      <dgm:prSet phldrT="[Texto]" custT="1"/>
      <dgm:spPr>
        <a:blipFill rotWithShape="0">
          <a:blip xmlns:r="http://schemas.openxmlformats.org/officeDocument/2006/relationships" r:embed="rId4"/>
          <a:stretch>
            <a:fillRect/>
          </a:stretch>
        </a:blipFill>
      </dgm:spPr>
      <dgm:t>
        <a:bodyPr/>
        <a:lstStyle/>
        <a:p>
          <a:r>
            <a:rPr lang="ro-RO" sz="2000" b="1" dirty="0">
              <a:solidFill>
                <a:schemeClr val="bg1"/>
              </a:solidFill>
              <a:effectLst>
                <a:glow rad="127000">
                  <a:schemeClr val="tx1"/>
                </a:glow>
              </a:effectLst>
            </a:rPr>
            <a:t>LEGEA</a:t>
          </a:r>
          <a:endParaRPr lang="es-ES" sz="2000" b="1" dirty="0">
            <a:solidFill>
              <a:schemeClr val="bg1"/>
            </a:solidFill>
            <a:effectLst>
              <a:glow rad="127000">
                <a:schemeClr val="tx1"/>
              </a:glow>
            </a:effectLst>
          </a:endParaRPr>
        </a:p>
      </dgm:t>
    </dgm:pt>
    <dgm:pt modelId="{3D784AE1-3EA0-4E7C-B138-F48B20D07D5A}" type="parTrans" cxnId="{51992B90-36F8-40A4-ACD7-41EA416E18DE}">
      <dgm:prSet/>
      <dgm:spPr/>
      <dgm:t>
        <a:bodyPr/>
        <a:lstStyle/>
        <a:p>
          <a:endParaRPr lang="es-ES" b="1"/>
        </a:p>
      </dgm:t>
    </dgm:pt>
    <dgm:pt modelId="{669F8FC2-A811-4AAB-BCA9-16FE6739EFA2}" type="sibTrans" cxnId="{51992B90-36F8-40A4-ACD7-41EA416E18DE}">
      <dgm:prSet/>
      <dgm:spPr/>
      <dgm:t>
        <a:bodyPr/>
        <a:lstStyle/>
        <a:p>
          <a:endParaRPr lang="es-ES" b="1"/>
        </a:p>
      </dgm:t>
    </dgm:pt>
    <dgm:pt modelId="{1685E9C2-CF70-499E-BA75-2CB54BCBC5F7}">
      <dgm:prSet phldrT="[Texto]" custT="1"/>
      <dgm:spPr>
        <a:blipFill rotWithShape="0">
          <a:blip xmlns:r="http://schemas.openxmlformats.org/officeDocument/2006/relationships" r:embed="rId5"/>
          <a:stretch>
            <a:fillRect/>
          </a:stretch>
        </a:blipFill>
      </dgm:spPr>
      <dgm:t>
        <a:bodyPr/>
        <a:lstStyle/>
        <a:p>
          <a:r>
            <a:rPr lang="ro-RO" sz="2000" b="1" dirty="0">
              <a:solidFill>
                <a:schemeClr val="bg1"/>
              </a:solidFill>
              <a:effectLst>
                <a:glow rad="127000">
                  <a:schemeClr val="tx1"/>
                </a:glow>
              </a:effectLst>
            </a:rPr>
            <a:t>A DOUA VENIRE</a:t>
          </a:r>
          <a:endParaRPr lang="es-ES" sz="2000" b="1" dirty="0">
            <a:solidFill>
              <a:schemeClr val="bg1"/>
            </a:solidFill>
            <a:effectLst>
              <a:glow rad="127000">
                <a:schemeClr val="tx1"/>
              </a:glow>
            </a:effectLst>
          </a:endParaRPr>
        </a:p>
      </dgm:t>
    </dgm:pt>
    <dgm:pt modelId="{93408B2D-DECA-48A5-831D-23C6F683F20E}" type="parTrans" cxnId="{70400A07-EC51-482C-982B-A52B30E0D422}">
      <dgm:prSet/>
      <dgm:spPr/>
      <dgm:t>
        <a:bodyPr/>
        <a:lstStyle/>
        <a:p>
          <a:endParaRPr lang="es-ES" b="1"/>
        </a:p>
      </dgm:t>
    </dgm:pt>
    <dgm:pt modelId="{DC8BCB5F-D9A2-456E-B804-F12203ADE244}" type="sibTrans" cxnId="{70400A07-EC51-482C-982B-A52B30E0D422}">
      <dgm:prSet/>
      <dgm:spPr/>
      <dgm:t>
        <a:bodyPr/>
        <a:lstStyle/>
        <a:p>
          <a:endParaRPr lang="es-ES" b="1"/>
        </a:p>
      </dgm:t>
    </dgm:pt>
    <dgm:pt modelId="{A676CD7D-5E1D-4D9C-8B13-A650B8E4C831}">
      <dgm:prSet phldrT="[Texto]" custT="1"/>
      <dgm:spPr>
        <a:blipFill rotWithShape="0">
          <a:blip xmlns:r="http://schemas.openxmlformats.org/officeDocument/2006/relationships" r:embed="rId6"/>
          <a:stretch>
            <a:fillRect/>
          </a:stretch>
        </a:blipFill>
      </dgm:spPr>
      <dgm:t>
        <a:bodyPr/>
        <a:lstStyle/>
        <a:p>
          <a:r>
            <a:rPr lang="es-ES" sz="2000" b="1" dirty="0">
              <a:solidFill>
                <a:schemeClr val="bg1"/>
              </a:solidFill>
              <a:effectLst>
                <a:glow rad="127000">
                  <a:schemeClr val="tx1"/>
                </a:glow>
              </a:effectLst>
            </a:rPr>
            <a:t>D</a:t>
          </a:r>
          <a:r>
            <a:rPr lang="ro-RO" sz="2000" b="1" dirty="0">
              <a:solidFill>
                <a:schemeClr val="bg1"/>
              </a:solidFill>
              <a:effectLst>
                <a:glow rad="127000">
                  <a:schemeClr val="tx1"/>
                </a:glow>
              </a:effectLst>
            </a:rPr>
            <a:t>UMNEZEU</a:t>
          </a:r>
          <a:endParaRPr lang="es-ES" sz="2000" b="1" dirty="0">
            <a:solidFill>
              <a:schemeClr val="bg1"/>
            </a:solidFill>
            <a:effectLst>
              <a:glow rad="127000">
                <a:schemeClr val="tx1"/>
              </a:glow>
            </a:effectLst>
          </a:endParaRPr>
        </a:p>
        <a:p>
          <a:endParaRPr lang="es-ES" sz="2000" b="1" dirty="0">
            <a:solidFill>
              <a:schemeClr val="bg1"/>
            </a:solidFill>
            <a:effectLst>
              <a:glow rad="127000">
                <a:schemeClr val="tx1"/>
              </a:glow>
            </a:effectLst>
          </a:endParaRPr>
        </a:p>
        <a:p>
          <a:endParaRPr lang="es-ES" sz="2000" b="1" dirty="0">
            <a:solidFill>
              <a:schemeClr val="bg1"/>
            </a:solidFill>
            <a:effectLst>
              <a:glow rad="127000">
                <a:schemeClr val="tx1"/>
              </a:glow>
            </a:effectLst>
          </a:endParaRPr>
        </a:p>
      </dgm:t>
    </dgm:pt>
    <dgm:pt modelId="{CDEF20EE-F5C0-4CBD-BF88-5D16CA1E5840}" type="sibTrans" cxnId="{ADEA746B-C296-4279-AC51-8783CD622B7B}">
      <dgm:prSet/>
      <dgm:spPr/>
      <dgm:t>
        <a:bodyPr/>
        <a:lstStyle/>
        <a:p>
          <a:endParaRPr lang="es-ES" b="1"/>
        </a:p>
      </dgm:t>
    </dgm:pt>
    <dgm:pt modelId="{44C2718A-AC85-479B-A1E7-54041CCBC12D}" type="parTrans" cxnId="{ADEA746B-C296-4279-AC51-8783CD622B7B}">
      <dgm:prSet/>
      <dgm:spPr/>
      <dgm:t>
        <a:bodyPr/>
        <a:lstStyle/>
        <a:p>
          <a:endParaRPr lang="es-ES" b="1"/>
        </a:p>
      </dgm:t>
    </dgm:pt>
    <dgm:pt modelId="{14D01BEE-79DD-48F6-B069-A3E8D3170025}" type="pres">
      <dgm:prSet presAssocID="{EF73878A-E77A-4293-B61F-3F16627B9048}" presName="composite" presStyleCnt="0">
        <dgm:presLayoutVars>
          <dgm:chMax val="1"/>
          <dgm:dir/>
          <dgm:resizeHandles val="exact"/>
        </dgm:presLayoutVars>
      </dgm:prSet>
      <dgm:spPr/>
      <dgm:t>
        <a:bodyPr/>
        <a:lstStyle/>
        <a:p>
          <a:endParaRPr lang="ro-RO"/>
        </a:p>
      </dgm:t>
    </dgm:pt>
    <dgm:pt modelId="{FD58F29D-CF84-4420-9A90-63CA2CEF4B89}" type="pres">
      <dgm:prSet presAssocID="{EF73878A-E77A-4293-B61F-3F16627B9048}" presName="radial" presStyleCnt="0">
        <dgm:presLayoutVars>
          <dgm:animLvl val="ctr"/>
        </dgm:presLayoutVars>
      </dgm:prSet>
      <dgm:spPr/>
    </dgm:pt>
    <dgm:pt modelId="{62C54690-2CCC-4B56-A762-7BC7553B2A28}" type="pres">
      <dgm:prSet presAssocID="{BB56ADFC-704B-41D4-BA0F-766F25B7ECE1}" presName="centerShape" presStyleLbl="vennNode1" presStyleIdx="0" presStyleCnt="7" custScaleX="87999"/>
      <dgm:spPr/>
      <dgm:t>
        <a:bodyPr/>
        <a:lstStyle/>
        <a:p>
          <a:endParaRPr lang="ro-RO"/>
        </a:p>
      </dgm:t>
    </dgm:pt>
    <dgm:pt modelId="{B67254C1-DF76-412E-86C4-26529760D06D}" type="pres">
      <dgm:prSet presAssocID="{A676CD7D-5E1D-4D9C-8B13-A650B8E4C831}" presName="node" presStyleLbl="vennNode1" presStyleIdx="1" presStyleCnt="7">
        <dgm:presLayoutVars>
          <dgm:bulletEnabled val="1"/>
        </dgm:presLayoutVars>
      </dgm:prSet>
      <dgm:spPr/>
      <dgm:t>
        <a:bodyPr/>
        <a:lstStyle/>
        <a:p>
          <a:endParaRPr lang="ro-RO"/>
        </a:p>
      </dgm:t>
    </dgm:pt>
    <dgm:pt modelId="{EA1C89F5-7BE7-4D48-B802-06765C1BF96B}" type="pres">
      <dgm:prSet presAssocID="{9A8E902E-6DBD-4C17-8E1A-FBBEDDF22089}" presName="node" presStyleLbl="vennNode1" presStyleIdx="2" presStyleCnt="7" custRadScaleRad="99058" custRadScaleInc="-760">
        <dgm:presLayoutVars>
          <dgm:bulletEnabled val="1"/>
        </dgm:presLayoutVars>
      </dgm:prSet>
      <dgm:spPr/>
      <dgm:t>
        <a:bodyPr/>
        <a:lstStyle/>
        <a:p>
          <a:endParaRPr lang="ro-RO"/>
        </a:p>
      </dgm:t>
    </dgm:pt>
    <dgm:pt modelId="{13A1383D-E380-4442-98AE-CFA1F61D80E4}" type="pres">
      <dgm:prSet presAssocID="{15B62B57-6619-481A-BC67-03324DA0FA9A}" presName="node" presStyleLbl="vennNode1" presStyleIdx="3" presStyleCnt="7">
        <dgm:presLayoutVars>
          <dgm:bulletEnabled val="1"/>
        </dgm:presLayoutVars>
      </dgm:prSet>
      <dgm:spPr/>
      <dgm:t>
        <a:bodyPr/>
        <a:lstStyle/>
        <a:p>
          <a:endParaRPr lang="ro-RO"/>
        </a:p>
      </dgm:t>
    </dgm:pt>
    <dgm:pt modelId="{4C97E2E5-8229-42D4-AF54-C3D959AEA928}" type="pres">
      <dgm:prSet presAssocID="{9CAA56AB-4C34-4697-8E86-8292500BF5AE}" presName="node" presStyleLbl="vennNode1" presStyleIdx="4" presStyleCnt="7" custScaleX="122433">
        <dgm:presLayoutVars>
          <dgm:bulletEnabled val="1"/>
        </dgm:presLayoutVars>
      </dgm:prSet>
      <dgm:spPr/>
      <dgm:t>
        <a:bodyPr/>
        <a:lstStyle/>
        <a:p>
          <a:endParaRPr lang="ro-RO"/>
        </a:p>
      </dgm:t>
    </dgm:pt>
    <dgm:pt modelId="{772035E0-9EC5-4AAD-AAE1-CA05449174FC}" type="pres">
      <dgm:prSet presAssocID="{52B1F1D6-E666-4BFE-BD5A-F1B696C16B8D}" presName="node" presStyleLbl="vennNode1" presStyleIdx="5" presStyleCnt="7">
        <dgm:presLayoutVars>
          <dgm:bulletEnabled val="1"/>
        </dgm:presLayoutVars>
      </dgm:prSet>
      <dgm:spPr/>
      <dgm:t>
        <a:bodyPr/>
        <a:lstStyle/>
        <a:p>
          <a:endParaRPr lang="ro-RO"/>
        </a:p>
      </dgm:t>
    </dgm:pt>
    <dgm:pt modelId="{1E14801D-1234-4DE0-88E2-DE8D07206047}" type="pres">
      <dgm:prSet presAssocID="{1685E9C2-CF70-499E-BA75-2CB54BCBC5F7}" presName="node" presStyleLbl="vennNode1" presStyleIdx="6" presStyleCnt="7">
        <dgm:presLayoutVars>
          <dgm:bulletEnabled val="1"/>
        </dgm:presLayoutVars>
      </dgm:prSet>
      <dgm:spPr/>
      <dgm:t>
        <a:bodyPr/>
        <a:lstStyle/>
        <a:p>
          <a:endParaRPr lang="ro-RO"/>
        </a:p>
      </dgm:t>
    </dgm:pt>
  </dgm:ptLst>
  <dgm:cxnLst>
    <dgm:cxn modelId="{CC014F49-2C9B-4D39-92D8-D687AC60B683}" type="presOf" srcId="{EF73878A-E77A-4293-B61F-3F16627B9048}" destId="{14D01BEE-79DD-48F6-B069-A3E8D3170025}" srcOrd="0" destOrd="0" presId="urn:microsoft.com/office/officeart/2005/8/layout/radial3"/>
    <dgm:cxn modelId="{ADEA746B-C296-4279-AC51-8783CD622B7B}" srcId="{BB56ADFC-704B-41D4-BA0F-766F25B7ECE1}" destId="{A676CD7D-5E1D-4D9C-8B13-A650B8E4C831}" srcOrd="0" destOrd="0" parTransId="{44C2718A-AC85-479B-A1E7-54041CCBC12D}" sibTransId="{CDEF20EE-F5C0-4CBD-BF88-5D16CA1E5840}"/>
    <dgm:cxn modelId="{5562A5C3-442E-4172-B84B-66906EC51996}" type="presOf" srcId="{9A8E902E-6DBD-4C17-8E1A-FBBEDDF22089}" destId="{EA1C89F5-7BE7-4D48-B802-06765C1BF96B}" srcOrd="0" destOrd="0" presId="urn:microsoft.com/office/officeart/2005/8/layout/radial3"/>
    <dgm:cxn modelId="{84F1949B-DB9D-4D7A-B6C1-C89E3FAD0D61}" type="presOf" srcId="{15B62B57-6619-481A-BC67-03324DA0FA9A}" destId="{13A1383D-E380-4442-98AE-CFA1F61D80E4}" srcOrd="0" destOrd="0" presId="urn:microsoft.com/office/officeart/2005/8/layout/radial3"/>
    <dgm:cxn modelId="{119412AE-CDBE-47FA-B78B-FDE8521DF6B0}" type="presOf" srcId="{52B1F1D6-E666-4BFE-BD5A-F1B696C16B8D}" destId="{772035E0-9EC5-4AAD-AAE1-CA05449174FC}" srcOrd="0" destOrd="0" presId="urn:microsoft.com/office/officeart/2005/8/layout/radial3"/>
    <dgm:cxn modelId="{70400A07-EC51-482C-982B-A52B30E0D422}" srcId="{BB56ADFC-704B-41D4-BA0F-766F25B7ECE1}" destId="{1685E9C2-CF70-499E-BA75-2CB54BCBC5F7}" srcOrd="5" destOrd="0" parTransId="{93408B2D-DECA-48A5-831D-23C6F683F20E}" sibTransId="{DC8BCB5F-D9A2-456E-B804-F12203ADE244}"/>
    <dgm:cxn modelId="{C9A9FFC0-E6C3-44AF-B1E7-22DACD340565}" srcId="{EF73878A-E77A-4293-B61F-3F16627B9048}" destId="{BB56ADFC-704B-41D4-BA0F-766F25B7ECE1}" srcOrd="0" destOrd="0" parTransId="{F1EEE288-7B2F-48F9-9FF1-D72B6BCBBC73}" sibTransId="{809A5CDF-B382-4456-BB0E-223C0B38BD54}"/>
    <dgm:cxn modelId="{83DE1974-271A-4828-8698-9AEC671EC97D}" srcId="{BB56ADFC-704B-41D4-BA0F-766F25B7ECE1}" destId="{9CAA56AB-4C34-4697-8E86-8292500BF5AE}" srcOrd="3" destOrd="0" parTransId="{9C2C9020-1E47-4A59-BFD5-A3E37DBC7F4C}" sibTransId="{ABCBDF74-8E90-4AE2-BBC6-BE381E4DF9B4}"/>
    <dgm:cxn modelId="{362F2EBF-964E-49A3-A355-21347F8DBDB7}" srcId="{BB56ADFC-704B-41D4-BA0F-766F25B7ECE1}" destId="{15B62B57-6619-481A-BC67-03324DA0FA9A}" srcOrd="2" destOrd="0" parTransId="{DB443FF2-AA12-431F-8969-8A85A91CB2D0}" sibTransId="{16E43E8D-EEFE-41E7-BDAE-A20E922DD68F}"/>
    <dgm:cxn modelId="{D75BF833-B749-4406-9EB9-FB39477E1AA2}" srcId="{BB56ADFC-704B-41D4-BA0F-766F25B7ECE1}" destId="{9A8E902E-6DBD-4C17-8E1A-FBBEDDF22089}" srcOrd="1" destOrd="0" parTransId="{C6A4D484-7513-4495-9819-069774919612}" sibTransId="{DFFFC31E-5A52-44AA-9F2C-624F3A21803C}"/>
    <dgm:cxn modelId="{861D1C76-A264-4D5A-B069-218549B4C9A0}" type="presOf" srcId="{1685E9C2-CF70-499E-BA75-2CB54BCBC5F7}" destId="{1E14801D-1234-4DE0-88E2-DE8D07206047}" srcOrd="0" destOrd="0" presId="urn:microsoft.com/office/officeart/2005/8/layout/radial3"/>
    <dgm:cxn modelId="{DDCE793F-D4E4-4D69-9011-C06EBD4D6990}" type="presOf" srcId="{9CAA56AB-4C34-4697-8E86-8292500BF5AE}" destId="{4C97E2E5-8229-42D4-AF54-C3D959AEA928}" srcOrd="0" destOrd="0" presId="urn:microsoft.com/office/officeart/2005/8/layout/radial3"/>
    <dgm:cxn modelId="{CB7EBC37-1DF4-4AC0-86D2-5BAF87D4F0E9}" type="presOf" srcId="{BB56ADFC-704B-41D4-BA0F-766F25B7ECE1}" destId="{62C54690-2CCC-4B56-A762-7BC7553B2A28}" srcOrd="0" destOrd="0" presId="urn:microsoft.com/office/officeart/2005/8/layout/radial3"/>
    <dgm:cxn modelId="{51992B90-36F8-40A4-ACD7-41EA416E18DE}" srcId="{BB56ADFC-704B-41D4-BA0F-766F25B7ECE1}" destId="{52B1F1D6-E666-4BFE-BD5A-F1B696C16B8D}" srcOrd="4" destOrd="0" parTransId="{3D784AE1-3EA0-4E7C-B138-F48B20D07D5A}" sibTransId="{669F8FC2-A811-4AAB-BCA9-16FE6739EFA2}"/>
    <dgm:cxn modelId="{05634F5D-396A-4807-BA5B-06CAACB8CBF9}" type="presOf" srcId="{A676CD7D-5E1D-4D9C-8B13-A650B8E4C831}" destId="{B67254C1-DF76-412E-86C4-26529760D06D}" srcOrd="0" destOrd="0" presId="urn:microsoft.com/office/officeart/2005/8/layout/radial3"/>
    <dgm:cxn modelId="{B7CC565C-F8BA-4B37-81DE-EF30F0C40D35}" type="presParOf" srcId="{14D01BEE-79DD-48F6-B069-A3E8D3170025}" destId="{FD58F29D-CF84-4420-9A90-63CA2CEF4B89}" srcOrd="0" destOrd="0" presId="urn:microsoft.com/office/officeart/2005/8/layout/radial3"/>
    <dgm:cxn modelId="{9CA95E79-0083-461C-9AE0-BD83E4E67B9C}" type="presParOf" srcId="{FD58F29D-CF84-4420-9A90-63CA2CEF4B89}" destId="{62C54690-2CCC-4B56-A762-7BC7553B2A28}" srcOrd="0" destOrd="0" presId="urn:microsoft.com/office/officeart/2005/8/layout/radial3"/>
    <dgm:cxn modelId="{99AA9BDB-F081-4600-B808-809BA2FAB703}" type="presParOf" srcId="{FD58F29D-CF84-4420-9A90-63CA2CEF4B89}" destId="{B67254C1-DF76-412E-86C4-26529760D06D}" srcOrd="1" destOrd="0" presId="urn:microsoft.com/office/officeart/2005/8/layout/radial3"/>
    <dgm:cxn modelId="{C84A94D6-6176-41F8-BB00-0878FE4895CF}" type="presParOf" srcId="{FD58F29D-CF84-4420-9A90-63CA2CEF4B89}" destId="{EA1C89F5-7BE7-4D48-B802-06765C1BF96B}" srcOrd="2" destOrd="0" presId="urn:microsoft.com/office/officeart/2005/8/layout/radial3"/>
    <dgm:cxn modelId="{D34F01BA-9C9B-49F0-8488-744187F6DB28}" type="presParOf" srcId="{FD58F29D-CF84-4420-9A90-63CA2CEF4B89}" destId="{13A1383D-E380-4442-98AE-CFA1F61D80E4}" srcOrd="3" destOrd="0" presId="urn:microsoft.com/office/officeart/2005/8/layout/radial3"/>
    <dgm:cxn modelId="{E9E6692B-3DA4-4DED-8B96-F86B62B11A69}" type="presParOf" srcId="{FD58F29D-CF84-4420-9A90-63CA2CEF4B89}" destId="{4C97E2E5-8229-42D4-AF54-C3D959AEA928}" srcOrd="4" destOrd="0" presId="urn:microsoft.com/office/officeart/2005/8/layout/radial3"/>
    <dgm:cxn modelId="{5D4E7524-EB1A-4BE5-94EF-0D8F4B9EC7B6}" type="presParOf" srcId="{FD58F29D-CF84-4420-9A90-63CA2CEF4B89}" destId="{772035E0-9EC5-4AAD-AAE1-CA05449174FC}" srcOrd="5" destOrd="0" presId="urn:microsoft.com/office/officeart/2005/8/layout/radial3"/>
    <dgm:cxn modelId="{72DD8674-C7A8-4A9B-AB6D-6B2CE70A88F1}" type="presParOf" srcId="{FD58F29D-CF84-4420-9A90-63CA2CEF4B89}" destId="{1E14801D-1234-4DE0-88E2-DE8D07206047}" srcOrd="6"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62D2E-1C93-44E6-B8B8-86BBA438108B}" type="doc">
      <dgm:prSet loTypeId="urn:microsoft.com/office/officeart/2005/8/layout/lProcess3" loCatId="process" qsTypeId="urn:microsoft.com/office/officeart/2005/8/quickstyle/3d2#2" qsCatId="3D" csTypeId="urn:microsoft.com/office/officeart/2005/8/colors/colorful5" csCatId="colorful" phldr="1"/>
      <dgm:spPr/>
      <dgm:t>
        <a:bodyPr/>
        <a:lstStyle/>
        <a:p>
          <a:endParaRPr lang="es-ES"/>
        </a:p>
      </dgm:t>
    </dgm:pt>
    <dgm:pt modelId="{1C250AC0-26FB-47EE-A091-ADAF2F5E8E6D}">
      <dgm:prSet phldrT="[Texto]" custT="1"/>
      <dgm:spPr>
        <a:blipFill rotWithShape="0">
          <a:blip xmlns:r="http://schemas.openxmlformats.org/officeDocument/2006/relationships" r:embed="rId1"/>
          <a:stretch>
            <a:fillRect/>
          </a:stretch>
        </a:blipFill>
      </dgm:spPr>
      <dgm:t>
        <a:bodyPr/>
        <a:lstStyle/>
        <a:p>
          <a:r>
            <a:rPr lang="es-ES" sz="2000" b="1" dirty="0"/>
            <a:t> </a:t>
          </a:r>
        </a:p>
      </dgm:t>
    </dgm:pt>
    <dgm:pt modelId="{63F0D330-C531-4D88-A9FE-97C05DB15E56}" type="parTrans" cxnId="{2F41C9B8-C405-46D0-8FAD-B0ABCFD93AFC}">
      <dgm:prSet/>
      <dgm:spPr/>
      <dgm:t>
        <a:bodyPr/>
        <a:lstStyle/>
        <a:p>
          <a:endParaRPr lang="es-ES" sz="2000" b="1"/>
        </a:p>
      </dgm:t>
    </dgm:pt>
    <dgm:pt modelId="{AFEC210D-C1F5-4120-9DE9-43B73F7C8605}" type="sibTrans" cxnId="{2F41C9B8-C405-46D0-8FAD-B0ABCFD93AFC}">
      <dgm:prSet/>
      <dgm:spPr/>
      <dgm:t>
        <a:bodyPr/>
        <a:lstStyle/>
        <a:p>
          <a:endParaRPr lang="es-ES" sz="2000" b="1"/>
        </a:p>
      </dgm:t>
    </dgm:pt>
    <dgm:pt modelId="{B7D0640B-7AD3-4645-8307-E7F6844B9299}">
      <dgm:prSet phldrT="[Texto]" custT="1"/>
      <dgm:spPr/>
      <dgm:t>
        <a:bodyPr/>
        <a:lstStyle/>
        <a:p>
          <a:pPr algn="l"/>
          <a:r>
            <a:rPr lang="ro-RO" sz="2000" b="1" dirty="0"/>
            <a:t>Unii înțeleg mai bine profețiile</a:t>
          </a:r>
          <a:r>
            <a:rPr lang="es-ES" sz="2000" b="1" dirty="0"/>
            <a:t>.</a:t>
          </a:r>
        </a:p>
      </dgm:t>
    </dgm:pt>
    <dgm:pt modelId="{DEF20F6E-E690-4023-B33F-309BD72748A2}" type="parTrans" cxnId="{2AE831FE-0DFE-4776-B3AE-06D17DEF9684}">
      <dgm:prSet/>
      <dgm:spPr/>
      <dgm:t>
        <a:bodyPr/>
        <a:lstStyle/>
        <a:p>
          <a:endParaRPr lang="es-ES" sz="2000" b="1"/>
        </a:p>
      </dgm:t>
    </dgm:pt>
    <dgm:pt modelId="{3B01A79E-C5D0-42B8-AC0C-E49E6518CC53}" type="sibTrans" cxnId="{2AE831FE-0DFE-4776-B3AE-06D17DEF9684}">
      <dgm:prSet/>
      <dgm:spPr/>
      <dgm:t>
        <a:bodyPr/>
        <a:lstStyle/>
        <a:p>
          <a:endParaRPr lang="es-ES" sz="2000" b="1"/>
        </a:p>
      </dgm:t>
    </dgm:pt>
    <dgm:pt modelId="{8126B028-ECE3-42DC-95C6-09A73EB7C477}">
      <dgm:prSet phldrT="[Texto]" custT="1"/>
      <dgm:spPr>
        <a:blipFill rotWithShape="0">
          <a:blip xmlns:r="http://schemas.openxmlformats.org/officeDocument/2006/relationships" r:embed="rId2"/>
          <a:stretch>
            <a:fillRect/>
          </a:stretch>
        </a:blipFill>
      </dgm:spPr>
      <dgm:t>
        <a:bodyPr/>
        <a:lstStyle/>
        <a:p>
          <a:endParaRPr lang="es-ES" sz="2000" b="1" dirty="0"/>
        </a:p>
      </dgm:t>
    </dgm:pt>
    <dgm:pt modelId="{EA309D69-18AD-4A39-B9B8-11675CCDD86E}" type="parTrans" cxnId="{AB0BD5F3-DCE8-4FDD-A4A0-3E57A144BE9E}">
      <dgm:prSet/>
      <dgm:spPr/>
      <dgm:t>
        <a:bodyPr/>
        <a:lstStyle/>
        <a:p>
          <a:endParaRPr lang="es-ES" sz="2000" b="1"/>
        </a:p>
      </dgm:t>
    </dgm:pt>
    <dgm:pt modelId="{9728BB02-BC75-46F2-A086-D551D2B398AE}" type="sibTrans" cxnId="{AB0BD5F3-DCE8-4FDD-A4A0-3E57A144BE9E}">
      <dgm:prSet/>
      <dgm:spPr/>
      <dgm:t>
        <a:bodyPr/>
        <a:lstStyle/>
        <a:p>
          <a:endParaRPr lang="es-ES" sz="2000" b="1"/>
        </a:p>
      </dgm:t>
    </dgm:pt>
    <dgm:pt modelId="{4D1170CF-1680-4E29-9A1F-BCCCB39E2518}">
      <dgm:prSet phldrT="[Texto]" custT="1"/>
      <dgm:spPr/>
      <dgm:t>
        <a:bodyPr/>
        <a:lstStyle/>
        <a:p>
          <a:pPr algn="l"/>
          <a:r>
            <a:rPr lang="ro-RO" sz="2000" b="1" dirty="0"/>
            <a:t>Alții slujesc cu ușurință altora</a:t>
          </a:r>
          <a:r>
            <a:rPr lang="es-ES" sz="2000" b="1" dirty="0"/>
            <a:t>.</a:t>
          </a:r>
        </a:p>
      </dgm:t>
    </dgm:pt>
    <dgm:pt modelId="{20890E2D-8229-4DD2-88ED-A817511EC79D}" type="parTrans" cxnId="{80F5B4CA-421F-4148-AA3E-9421E1F7A434}">
      <dgm:prSet/>
      <dgm:spPr/>
      <dgm:t>
        <a:bodyPr/>
        <a:lstStyle/>
        <a:p>
          <a:endParaRPr lang="es-ES" sz="2000" b="1"/>
        </a:p>
      </dgm:t>
    </dgm:pt>
    <dgm:pt modelId="{79A017A6-92AD-4FE3-BAF1-09B0FDE177F7}" type="sibTrans" cxnId="{80F5B4CA-421F-4148-AA3E-9421E1F7A434}">
      <dgm:prSet/>
      <dgm:spPr/>
      <dgm:t>
        <a:bodyPr/>
        <a:lstStyle/>
        <a:p>
          <a:endParaRPr lang="es-ES" sz="2000" b="1"/>
        </a:p>
      </dgm:t>
    </dgm:pt>
    <dgm:pt modelId="{695E1712-FFAF-49B4-BC39-AC6E4E4D5086}">
      <dgm:prSet phldrT="[Texto]" custT="1"/>
      <dgm:spPr>
        <a:blipFill rotWithShape="0">
          <a:blip xmlns:r="http://schemas.openxmlformats.org/officeDocument/2006/relationships" r:embed="rId3"/>
          <a:stretch>
            <a:fillRect/>
          </a:stretch>
        </a:blipFill>
      </dgm:spPr>
      <dgm:t>
        <a:bodyPr/>
        <a:lstStyle/>
        <a:p>
          <a:endParaRPr lang="es-ES" sz="2000" b="1" dirty="0"/>
        </a:p>
      </dgm:t>
    </dgm:pt>
    <dgm:pt modelId="{248C6421-5E67-4A1E-8B55-6EAD0FB8FEBF}" type="parTrans" cxnId="{36B57F4E-AE76-41E7-A290-DC25BF2C951A}">
      <dgm:prSet/>
      <dgm:spPr/>
      <dgm:t>
        <a:bodyPr/>
        <a:lstStyle/>
        <a:p>
          <a:endParaRPr lang="es-ES" sz="2000" b="1"/>
        </a:p>
      </dgm:t>
    </dgm:pt>
    <dgm:pt modelId="{95A7CE52-ABF2-4545-9413-D4CC29247128}" type="sibTrans" cxnId="{36B57F4E-AE76-41E7-A290-DC25BF2C951A}">
      <dgm:prSet/>
      <dgm:spPr/>
      <dgm:t>
        <a:bodyPr/>
        <a:lstStyle/>
        <a:p>
          <a:endParaRPr lang="es-ES" sz="2000" b="1"/>
        </a:p>
      </dgm:t>
    </dgm:pt>
    <dgm:pt modelId="{555548C1-D440-44A1-9257-F78C8E981C72}">
      <dgm:prSet phldrT="[Texto]" custT="1"/>
      <dgm:spPr/>
      <dgm:t>
        <a:bodyPr/>
        <a:lstStyle/>
        <a:p>
          <a:pPr algn="l"/>
          <a:r>
            <a:rPr lang="ro-RO" sz="2000" b="1" dirty="0"/>
            <a:t>Alții învață cu măiestrie</a:t>
          </a:r>
          <a:r>
            <a:rPr lang="es-ES" sz="2000" b="1" dirty="0"/>
            <a:t>.</a:t>
          </a:r>
        </a:p>
      </dgm:t>
    </dgm:pt>
    <dgm:pt modelId="{998E67E7-925E-4D42-ABD9-93D52B2B6326}" type="parTrans" cxnId="{2AA3894D-5297-41D0-913F-31AC1754496A}">
      <dgm:prSet/>
      <dgm:spPr/>
      <dgm:t>
        <a:bodyPr/>
        <a:lstStyle/>
        <a:p>
          <a:endParaRPr lang="es-ES" sz="2000" b="1"/>
        </a:p>
      </dgm:t>
    </dgm:pt>
    <dgm:pt modelId="{D39A18F1-EE7C-4D22-BC43-0BC11D94BF38}" type="sibTrans" cxnId="{2AA3894D-5297-41D0-913F-31AC1754496A}">
      <dgm:prSet/>
      <dgm:spPr/>
      <dgm:t>
        <a:bodyPr/>
        <a:lstStyle/>
        <a:p>
          <a:endParaRPr lang="es-ES" sz="2000" b="1"/>
        </a:p>
      </dgm:t>
    </dgm:pt>
    <dgm:pt modelId="{4DF42795-6878-4813-8CC5-1B59ED327988}">
      <dgm:prSet phldrT="[Texto]" custT="1"/>
      <dgm:spPr>
        <a:blipFill rotWithShape="0">
          <a:blip xmlns:r="http://schemas.openxmlformats.org/officeDocument/2006/relationships" r:embed="rId4"/>
          <a:stretch>
            <a:fillRect/>
          </a:stretch>
        </a:blipFill>
      </dgm:spPr>
      <dgm:t>
        <a:bodyPr/>
        <a:lstStyle/>
        <a:p>
          <a:r>
            <a:rPr lang="es-ES" sz="2000" b="1" dirty="0"/>
            <a:t> </a:t>
          </a:r>
        </a:p>
      </dgm:t>
    </dgm:pt>
    <dgm:pt modelId="{57EA28AD-2176-4B72-A626-539EE277A74A}" type="parTrans" cxnId="{0B92E849-3EAC-49C4-A32C-01EB0B210335}">
      <dgm:prSet/>
      <dgm:spPr/>
      <dgm:t>
        <a:bodyPr/>
        <a:lstStyle/>
        <a:p>
          <a:endParaRPr lang="es-ES" sz="2000" b="1"/>
        </a:p>
      </dgm:t>
    </dgm:pt>
    <dgm:pt modelId="{5CF11A07-1F5B-4802-B1FD-9B47B4D36F5B}" type="sibTrans" cxnId="{0B92E849-3EAC-49C4-A32C-01EB0B210335}">
      <dgm:prSet/>
      <dgm:spPr/>
      <dgm:t>
        <a:bodyPr/>
        <a:lstStyle/>
        <a:p>
          <a:endParaRPr lang="es-ES" sz="2000" b="1"/>
        </a:p>
      </dgm:t>
    </dgm:pt>
    <dgm:pt modelId="{565BB97B-C19D-4B1D-AB21-F8957D1D7482}">
      <dgm:prSet phldrT="[Texto]" custT="1"/>
      <dgm:spPr/>
      <dgm:t>
        <a:bodyPr/>
        <a:lstStyle/>
        <a:p>
          <a:pPr algn="l"/>
          <a:r>
            <a:rPr lang="ro-RO" sz="2000" b="1" dirty="0"/>
            <a:t>Sunt unii care încurajează pe </a:t>
          </a:r>
          <a:r>
            <a:rPr lang="ro-RO" sz="2000" b="1" dirty="0" err="1" smtClean="0"/>
            <a:t>alții</a:t>
          </a:r>
          <a:r>
            <a:rPr lang="ro-RO" sz="2000" b="1" dirty="0" smtClean="0"/>
            <a:t> </a:t>
          </a:r>
          <a:r>
            <a:rPr lang="ro-RO" sz="2000" b="1" dirty="0"/>
            <a:t>prin cuvinte, motivații și rugăminți pentru ai determina să se lase de ceva sau să facă ceva. </a:t>
          </a:r>
          <a:endParaRPr lang="es-ES" sz="2000" b="1" dirty="0"/>
        </a:p>
      </dgm:t>
    </dgm:pt>
    <dgm:pt modelId="{A0D75DC5-8604-4DEA-9C76-88D858339480}" type="parTrans" cxnId="{A187C726-E55D-45E8-A96B-9D80FBA3C1EC}">
      <dgm:prSet/>
      <dgm:spPr/>
      <dgm:t>
        <a:bodyPr/>
        <a:lstStyle/>
        <a:p>
          <a:endParaRPr lang="es-ES" sz="2000" b="1"/>
        </a:p>
      </dgm:t>
    </dgm:pt>
    <dgm:pt modelId="{797A8FA2-1E91-4BFE-995A-6C8C242F1AB5}" type="sibTrans" cxnId="{A187C726-E55D-45E8-A96B-9D80FBA3C1EC}">
      <dgm:prSet/>
      <dgm:spPr/>
      <dgm:t>
        <a:bodyPr/>
        <a:lstStyle/>
        <a:p>
          <a:endParaRPr lang="es-ES" sz="2000" b="1"/>
        </a:p>
      </dgm:t>
    </dgm:pt>
    <dgm:pt modelId="{2CAF99E4-01FD-4448-8FB5-9DF8BF4E3A5A}">
      <dgm:prSet phldrT="[Texto]" custT="1"/>
      <dgm:spPr/>
      <dgm:t>
        <a:bodyPr/>
        <a:lstStyle/>
        <a:p>
          <a:pPr algn="l"/>
          <a:r>
            <a:rPr lang="ro-RO" sz="2000" b="1" dirty="0"/>
            <a:t>Pentru unii este ușor să își împartă bunurile fără să aștepte recompense.</a:t>
          </a:r>
          <a:endParaRPr lang="es-ES" sz="2000" b="1" dirty="0"/>
        </a:p>
      </dgm:t>
    </dgm:pt>
    <dgm:pt modelId="{4D4944BA-303A-4BBE-BA06-5CB35AB84C3F}" type="parTrans" cxnId="{E39AF067-1227-4546-A6A4-B9408D830463}">
      <dgm:prSet/>
      <dgm:spPr/>
      <dgm:t>
        <a:bodyPr/>
        <a:lstStyle/>
        <a:p>
          <a:endParaRPr lang="es-ES" sz="2000" b="1"/>
        </a:p>
      </dgm:t>
    </dgm:pt>
    <dgm:pt modelId="{70F0D57B-ABC9-4195-81B0-9A845A0F8EF4}" type="sibTrans" cxnId="{E39AF067-1227-4546-A6A4-B9408D830463}">
      <dgm:prSet/>
      <dgm:spPr/>
      <dgm:t>
        <a:bodyPr/>
        <a:lstStyle/>
        <a:p>
          <a:endParaRPr lang="es-ES" sz="2000" b="1"/>
        </a:p>
      </dgm:t>
    </dgm:pt>
    <dgm:pt modelId="{670ED12C-1C3C-4DE0-AAD0-53E1806C68FE}">
      <dgm:prSet phldrT="[Texto]" custT="1"/>
      <dgm:spPr>
        <a:blipFill rotWithShape="0">
          <a:blip xmlns:r="http://schemas.openxmlformats.org/officeDocument/2006/relationships" r:embed="rId5"/>
          <a:stretch>
            <a:fillRect/>
          </a:stretch>
        </a:blipFill>
      </dgm:spPr>
      <dgm:t>
        <a:bodyPr/>
        <a:lstStyle/>
        <a:p>
          <a:endParaRPr lang="es-ES" sz="2000" b="1" dirty="0"/>
        </a:p>
      </dgm:t>
    </dgm:pt>
    <dgm:pt modelId="{0F052DD0-80DE-4464-B157-3B1F1DFA2459}" type="parTrans" cxnId="{37B85238-80ED-4EF7-BEE9-E3E513F1D5EB}">
      <dgm:prSet/>
      <dgm:spPr/>
      <dgm:t>
        <a:bodyPr/>
        <a:lstStyle/>
        <a:p>
          <a:endParaRPr lang="es-ES" sz="2000" b="1"/>
        </a:p>
      </dgm:t>
    </dgm:pt>
    <dgm:pt modelId="{2ABB4A0C-C1E7-4B3F-BB12-D3F86B12829A}" type="sibTrans" cxnId="{37B85238-80ED-4EF7-BEE9-E3E513F1D5EB}">
      <dgm:prSet/>
      <dgm:spPr/>
      <dgm:t>
        <a:bodyPr/>
        <a:lstStyle/>
        <a:p>
          <a:endParaRPr lang="es-ES" sz="2000" b="1"/>
        </a:p>
      </dgm:t>
    </dgm:pt>
    <dgm:pt modelId="{D616C6E1-CA7A-40F8-A03E-998AF32E5E0C}">
      <dgm:prSet phldrT="[Texto]" custT="1"/>
      <dgm:spPr/>
      <dgm:t>
        <a:bodyPr/>
        <a:lstStyle/>
        <a:p>
          <a:pPr algn="l"/>
          <a:r>
            <a:rPr lang="ro-RO" sz="2000" b="1" dirty="0"/>
            <a:t>Mulți sunt înduioșați în mod special de alții și le transmit bucurie și încurajări. </a:t>
          </a:r>
          <a:endParaRPr lang="es-ES" sz="2000" b="1" dirty="0"/>
        </a:p>
      </dgm:t>
    </dgm:pt>
    <dgm:pt modelId="{12295F55-0A56-4D64-94CC-DB87EA65F328}" type="parTrans" cxnId="{04F60E80-CDD5-475E-A813-71403BE9E064}">
      <dgm:prSet/>
      <dgm:spPr/>
      <dgm:t>
        <a:bodyPr/>
        <a:lstStyle/>
        <a:p>
          <a:endParaRPr lang="es-ES" sz="2000" b="1"/>
        </a:p>
      </dgm:t>
    </dgm:pt>
    <dgm:pt modelId="{FEC8623C-F3C6-4E33-A81A-0D0EA7E33401}" type="sibTrans" cxnId="{04F60E80-CDD5-475E-A813-71403BE9E064}">
      <dgm:prSet/>
      <dgm:spPr/>
      <dgm:t>
        <a:bodyPr/>
        <a:lstStyle/>
        <a:p>
          <a:endParaRPr lang="es-ES" sz="2000" b="1"/>
        </a:p>
      </dgm:t>
    </dgm:pt>
    <dgm:pt modelId="{3E025D0D-DC82-410F-BD93-202171B7F563}">
      <dgm:prSet phldrT="[Texto]" custT="1"/>
      <dgm:spPr>
        <a:blipFill rotWithShape="0">
          <a:blip xmlns:r="http://schemas.openxmlformats.org/officeDocument/2006/relationships" r:embed="rId6"/>
          <a:stretch>
            <a:fillRect/>
          </a:stretch>
        </a:blipFill>
      </dgm:spPr>
      <dgm:t>
        <a:bodyPr/>
        <a:lstStyle/>
        <a:p>
          <a:endParaRPr lang="es-ES" sz="2000" b="1" dirty="0"/>
        </a:p>
      </dgm:t>
    </dgm:pt>
    <dgm:pt modelId="{9DB76CE6-59E1-49F2-A224-DF831D00E418}" type="parTrans" cxnId="{5B89824D-F233-4544-9659-8599681F345C}">
      <dgm:prSet/>
      <dgm:spPr/>
      <dgm:t>
        <a:bodyPr/>
        <a:lstStyle/>
        <a:p>
          <a:endParaRPr lang="es-ES" sz="2000" b="1"/>
        </a:p>
      </dgm:t>
    </dgm:pt>
    <dgm:pt modelId="{1224565D-FCBC-45DB-9528-75CB5D5F2423}" type="sibTrans" cxnId="{5B89824D-F233-4544-9659-8599681F345C}">
      <dgm:prSet/>
      <dgm:spPr/>
      <dgm:t>
        <a:bodyPr/>
        <a:lstStyle/>
        <a:p>
          <a:endParaRPr lang="es-ES" sz="2000" b="1"/>
        </a:p>
      </dgm:t>
    </dgm:pt>
    <dgm:pt modelId="{ED0B1A0E-93BF-41F4-8873-EB589FB3B713}">
      <dgm:prSet phldrT="[Texto]" custT="1"/>
      <dgm:spPr/>
      <dgm:t>
        <a:bodyPr/>
        <a:lstStyle/>
        <a:p>
          <a:pPr algn="l"/>
          <a:r>
            <a:rPr lang="ro-RO" sz="2000" b="1" dirty="0"/>
            <a:t>Pentru unii este ușor să conducă eficient biserica</a:t>
          </a:r>
          <a:r>
            <a:rPr lang="es-ES" sz="2000" b="1" dirty="0"/>
            <a:t>.</a:t>
          </a:r>
        </a:p>
      </dgm:t>
    </dgm:pt>
    <dgm:pt modelId="{DD2FF48E-2290-486F-9785-790FAEC37687}" type="parTrans" cxnId="{BE70230A-CBB2-43E7-9CBB-FB564C4A0BC1}">
      <dgm:prSet/>
      <dgm:spPr/>
      <dgm:t>
        <a:bodyPr/>
        <a:lstStyle/>
        <a:p>
          <a:endParaRPr lang="es-ES" sz="2000" b="1"/>
        </a:p>
      </dgm:t>
    </dgm:pt>
    <dgm:pt modelId="{3E5029A2-F969-4DE1-BB42-21045B99BA56}" type="sibTrans" cxnId="{BE70230A-CBB2-43E7-9CBB-FB564C4A0BC1}">
      <dgm:prSet/>
      <dgm:spPr/>
      <dgm:t>
        <a:bodyPr/>
        <a:lstStyle/>
        <a:p>
          <a:endParaRPr lang="es-ES" sz="2000" b="1"/>
        </a:p>
      </dgm:t>
    </dgm:pt>
    <dgm:pt modelId="{20327DF4-EE8B-48B9-9D6C-46F9DA323B86}">
      <dgm:prSet phldrT="[Texto]" custT="1"/>
      <dgm:spPr>
        <a:blipFill rotWithShape="0">
          <a:blip xmlns:r="http://schemas.openxmlformats.org/officeDocument/2006/relationships" r:embed="rId7"/>
          <a:stretch>
            <a:fillRect/>
          </a:stretch>
        </a:blipFill>
      </dgm:spPr>
      <dgm:t>
        <a:bodyPr/>
        <a:lstStyle/>
        <a:p>
          <a:endParaRPr lang="es-ES" sz="2000" b="1" dirty="0"/>
        </a:p>
      </dgm:t>
    </dgm:pt>
    <dgm:pt modelId="{02D47624-FCBF-45AE-89DE-EA0A78EF512D}" type="parTrans" cxnId="{126FC59E-BC0B-4D12-BB52-6699E823B347}">
      <dgm:prSet/>
      <dgm:spPr/>
      <dgm:t>
        <a:bodyPr/>
        <a:lstStyle/>
        <a:p>
          <a:endParaRPr lang="es-ES" sz="2000" b="1"/>
        </a:p>
      </dgm:t>
    </dgm:pt>
    <dgm:pt modelId="{82336EF4-9B4C-4A15-A3AB-B08519CB0EA8}" type="sibTrans" cxnId="{126FC59E-BC0B-4D12-BB52-6699E823B347}">
      <dgm:prSet/>
      <dgm:spPr/>
      <dgm:t>
        <a:bodyPr/>
        <a:lstStyle/>
        <a:p>
          <a:endParaRPr lang="es-ES" sz="2000" b="1"/>
        </a:p>
      </dgm:t>
    </dgm:pt>
    <dgm:pt modelId="{CFFB6510-CB9A-4186-ACD2-D5E38817A4D0}" type="pres">
      <dgm:prSet presAssocID="{67362D2E-1C93-44E6-B8B8-86BBA438108B}" presName="Name0" presStyleCnt="0">
        <dgm:presLayoutVars>
          <dgm:chPref val="3"/>
          <dgm:dir/>
          <dgm:animLvl val="lvl"/>
          <dgm:resizeHandles/>
        </dgm:presLayoutVars>
      </dgm:prSet>
      <dgm:spPr/>
      <dgm:t>
        <a:bodyPr/>
        <a:lstStyle/>
        <a:p>
          <a:endParaRPr lang="ro-RO"/>
        </a:p>
      </dgm:t>
    </dgm:pt>
    <dgm:pt modelId="{81637189-92F6-4FF8-9179-E7F354581236}" type="pres">
      <dgm:prSet presAssocID="{1C250AC0-26FB-47EE-A091-ADAF2F5E8E6D}" presName="horFlow" presStyleCnt="0"/>
      <dgm:spPr/>
    </dgm:pt>
    <dgm:pt modelId="{C93094A0-161E-4DAA-9E6E-F2C2CEAB4020}" type="pres">
      <dgm:prSet presAssocID="{1C250AC0-26FB-47EE-A091-ADAF2F5E8E6D}" presName="bigChev" presStyleLbl="node1" presStyleIdx="0" presStyleCnt="7" custScaleX="74000"/>
      <dgm:spPr/>
      <dgm:t>
        <a:bodyPr/>
        <a:lstStyle/>
        <a:p>
          <a:endParaRPr lang="ro-RO"/>
        </a:p>
      </dgm:t>
    </dgm:pt>
    <dgm:pt modelId="{08F4B994-76BE-46AB-A44A-C6BBA2A1A84B}" type="pres">
      <dgm:prSet presAssocID="{DEF20F6E-E690-4023-B33F-309BD72748A2}" presName="parTrans" presStyleCnt="0"/>
      <dgm:spPr/>
    </dgm:pt>
    <dgm:pt modelId="{9F50F692-C81B-44EB-A130-534B952CB58D}" type="pres">
      <dgm:prSet presAssocID="{B7D0640B-7AD3-4645-8307-E7F6844B9299}" presName="node" presStyleLbl="alignAccFollowNode1" presStyleIdx="0" presStyleCnt="7" custScaleX="323118">
        <dgm:presLayoutVars>
          <dgm:bulletEnabled val="1"/>
        </dgm:presLayoutVars>
      </dgm:prSet>
      <dgm:spPr/>
      <dgm:t>
        <a:bodyPr/>
        <a:lstStyle/>
        <a:p>
          <a:endParaRPr lang="ro-RO"/>
        </a:p>
      </dgm:t>
    </dgm:pt>
    <dgm:pt modelId="{C77C44A8-B526-40E6-95D2-E14356DF57A8}" type="pres">
      <dgm:prSet presAssocID="{1C250AC0-26FB-47EE-A091-ADAF2F5E8E6D}" presName="vSp" presStyleCnt="0"/>
      <dgm:spPr/>
    </dgm:pt>
    <dgm:pt modelId="{15F42119-BB81-461C-A65D-43131E010E7F}" type="pres">
      <dgm:prSet presAssocID="{8126B028-ECE3-42DC-95C6-09A73EB7C477}" presName="horFlow" presStyleCnt="0"/>
      <dgm:spPr/>
    </dgm:pt>
    <dgm:pt modelId="{B1504D4C-1714-4D03-9396-08CB2BA7FF2F}" type="pres">
      <dgm:prSet presAssocID="{8126B028-ECE3-42DC-95C6-09A73EB7C477}" presName="bigChev" presStyleLbl="node1" presStyleIdx="1" presStyleCnt="7" custScaleX="74000"/>
      <dgm:spPr/>
      <dgm:t>
        <a:bodyPr/>
        <a:lstStyle/>
        <a:p>
          <a:endParaRPr lang="ro-RO"/>
        </a:p>
      </dgm:t>
    </dgm:pt>
    <dgm:pt modelId="{873979AF-B97C-4AC8-9D60-3B9FC90DB78C}" type="pres">
      <dgm:prSet presAssocID="{20890E2D-8229-4DD2-88ED-A817511EC79D}" presName="parTrans" presStyleCnt="0"/>
      <dgm:spPr/>
    </dgm:pt>
    <dgm:pt modelId="{296E284C-1470-4805-BA57-DB67F503E290}" type="pres">
      <dgm:prSet presAssocID="{4D1170CF-1680-4E29-9A1F-BCCCB39E2518}" presName="node" presStyleLbl="alignAccFollowNode1" presStyleIdx="1" presStyleCnt="7" custScaleX="283239">
        <dgm:presLayoutVars>
          <dgm:bulletEnabled val="1"/>
        </dgm:presLayoutVars>
      </dgm:prSet>
      <dgm:spPr/>
      <dgm:t>
        <a:bodyPr/>
        <a:lstStyle/>
        <a:p>
          <a:endParaRPr lang="ro-RO"/>
        </a:p>
      </dgm:t>
    </dgm:pt>
    <dgm:pt modelId="{83C08306-1434-4ED9-8FB7-EB272D1793DB}" type="pres">
      <dgm:prSet presAssocID="{8126B028-ECE3-42DC-95C6-09A73EB7C477}" presName="vSp" presStyleCnt="0"/>
      <dgm:spPr/>
    </dgm:pt>
    <dgm:pt modelId="{54016AE5-C752-4FCC-815F-5F74A235102A}" type="pres">
      <dgm:prSet presAssocID="{695E1712-FFAF-49B4-BC39-AC6E4E4D5086}" presName="horFlow" presStyleCnt="0"/>
      <dgm:spPr/>
    </dgm:pt>
    <dgm:pt modelId="{9BDFED27-6059-454D-8C49-C39F843ECE6D}" type="pres">
      <dgm:prSet presAssocID="{695E1712-FFAF-49B4-BC39-AC6E4E4D5086}" presName="bigChev" presStyleLbl="node1" presStyleIdx="2" presStyleCnt="7" custScaleX="74000"/>
      <dgm:spPr/>
      <dgm:t>
        <a:bodyPr/>
        <a:lstStyle/>
        <a:p>
          <a:endParaRPr lang="ro-RO"/>
        </a:p>
      </dgm:t>
    </dgm:pt>
    <dgm:pt modelId="{BB5CEB49-6376-4BD5-AACE-2BD39A4BD605}" type="pres">
      <dgm:prSet presAssocID="{998E67E7-925E-4D42-ABD9-93D52B2B6326}" presName="parTrans" presStyleCnt="0"/>
      <dgm:spPr/>
    </dgm:pt>
    <dgm:pt modelId="{1F7B2E2B-F10D-4BAF-BA09-F7ECB5BD5E87}" type="pres">
      <dgm:prSet presAssocID="{555548C1-D440-44A1-9257-F78C8E981C72}" presName="node" presStyleLbl="alignAccFollowNode1" presStyleIdx="2" presStyleCnt="7" custScaleX="312469">
        <dgm:presLayoutVars>
          <dgm:bulletEnabled val="1"/>
        </dgm:presLayoutVars>
      </dgm:prSet>
      <dgm:spPr/>
      <dgm:t>
        <a:bodyPr/>
        <a:lstStyle/>
        <a:p>
          <a:endParaRPr lang="ro-RO"/>
        </a:p>
      </dgm:t>
    </dgm:pt>
    <dgm:pt modelId="{26BD7E3E-2A7A-4A11-AC78-549918EC172A}" type="pres">
      <dgm:prSet presAssocID="{695E1712-FFAF-49B4-BC39-AC6E4E4D5086}" presName="vSp" presStyleCnt="0"/>
      <dgm:spPr/>
    </dgm:pt>
    <dgm:pt modelId="{997B8AEA-F066-4D4D-8EC8-CD8905D462FC}" type="pres">
      <dgm:prSet presAssocID="{4DF42795-6878-4813-8CC5-1B59ED327988}" presName="horFlow" presStyleCnt="0"/>
      <dgm:spPr/>
    </dgm:pt>
    <dgm:pt modelId="{6240B1FA-776A-44E3-8BD8-432F536DED79}" type="pres">
      <dgm:prSet presAssocID="{4DF42795-6878-4813-8CC5-1B59ED327988}" presName="bigChev" presStyleLbl="node1" presStyleIdx="3" presStyleCnt="7" custScaleX="74000"/>
      <dgm:spPr/>
      <dgm:t>
        <a:bodyPr/>
        <a:lstStyle/>
        <a:p>
          <a:endParaRPr lang="ro-RO"/>
        </a:p>
      </dgm:t>
    </dgm:pt>
    <dgm:pt modelId="{FDBECBB7-7206-42D6-9E6A-F1AB000B3F1A}" type="pres">
      <dgm:prSet presAssocID="{A0D75DC5-8604-4DEA-9C76-88D858339480}" presName="parTrans" presStyleCnt="0"/>
      <dgm:spPr/>
    </dgm:pt>
    <dgm:pt modelId="{6473DE7C-BBC1-4360-9F2B-91AE7A3CF918}" type="pres">
      <dgm:prSet presAssocID="{565BB97B-C19D-4B1D-AB21-F8957D1D7482}" presName="node" presStyleLbl="alignAccFollowNode1" presStyleIdx="3" presStyleCnt="7" custScaleX="570754">
        <dgm:presLayoutVars>
          <dgm:bulletEnabled val="1"/>
        </dgm:presLayoutVars>
      </dgm:prSet>
      <dgm:spPr/>
      <dgm:t>
        <a:bodyPr/>
        <a:lstStyle/>
        <a:p>
          <a:endParaRPr lang="ro-RO"/>
        </a:p>
      </dgm:t>
    </dgm:pt>
    <dgm:pt modelId="{325F7532-68E0-482B-ABFA-18B047F55F56}" type="pres">
      <dgm:prSet presAssocID="{4DF42795-6878-4813-8CC5-1B59ED327988}" presName="vSp" presStyleCnt="0"/>
      <dgm:spPr/>
    </dgm:pt>
    <dgm:pt modelId="{28243742-1932-4D64-9D9D-8BE7DBC0F019}" type="pres">
      <dgm:prSet presAssocID="{670ED12C-1C3C-4DE0-AAD0-53E1806C68FE}" presName="horFlow" presStyleCnt="0"/>
      <dgm:spPr/>
    </dgm:pt>
    <dgm:pt modelId="{A546832A-1C01-41A6-8E95-CD00C0D34035}" type="pres">
      <dgm:prSet presAssocID="{670ED12C-1C3C-4DE0-AAD0-53E1806C68FE}" presName="bigChev" presStyleLbl="node1" presStyleIdx="4" presStyleCnt="7" custScaleX="74000"/>
      <dgm:spPr/>
      <dgm:t>
        <a:bodyPr/>
        <a:lstStyle/>
        <a:p>
          <a:endParaRPr lang="ro-RO"/>
        </a:p>
      </dgm:t>
    </dgm:pt>
    <dgm:pt modelId="{B11C64A1-8E2C-4C56-A0D4-E0AF44BA281E}" type="pres">
      <dgm:prSet presAssocID="{4D4944BA-303A-4BBE-BA06-5CB35AB84C3F}" presName="parTrans" presStyleCnt="0"/>
      <dgm:spPr/>
    </dgm:pt>
    <dgm:pt modelId="{552D0E40-3D43-423B-A159-BBF03A1A898D}" type="pres">
      <dgm:prSet presAssocID="{2CAF99E4-01FD-4448-8FB5-9DF8BF4E3A5A}" presName="node" presStyleLbl="alignAccFollowNode1" presStyleIdx="4" presStyleCnt="7" custScaleX="432321">
        <dgm:presLayoutVars>
          <dgm:bulletEnabled val="1"/>
        </dgm:presLayoutVars>
      </dgm:prSet>
      <dgm:spPr/>
      <dgm:t>
        <a:bodyPr/>
        <a:lstStyle/>
        <a:p>
          <a:endParaRPr lang="ro-RO"/>
        </a:p>
      </dgm:t>
    </dgm:pt>
    <dgm:pt modelId="{5BD36712-C454-4EEB-8264-0EB2CFA15597}" type="pres">
      <dgm:prSet presAssocID="{670ED12C-1C3C-4DE0-AAD0-53E1806C68FE}" presName="vSp" presStyleCnt="0"/>
      <dgm:spPr/>
    </dgm:pt>
    <dgm:pt modelId="{5FF41FCB-BE27-4FAE-9923-1D34BEB791AD}" type="pres">
      <dgm:prSet presAssocID="{3E025D0D-DC82-410F-BD93-202171B7F563}" presName="horFlow" presStyleCnt="0"/>
      <dgm:spPr/>
    </dgm:pt>
    <dgm:pt modelId="{4D73A743-0A4B-4843-A5C2-7DB6496D98D8}" type="pres">
      <dgm:prSet presAssocID="{3E025D0D-DC82-410F-BD93-202171B7F563}" presName="bigChev" presStyleLbl="node1" presStyleIdx="5" presStyleCnt="7" custScaleX="74000"/>
      <dgm:spPr/>
      <dgm:t>
        <a:bodyPr/>
        <a:lstStyle/>
        <a:p>
          <a:endParaRPr lang="ro-RO"/>
        </a:p>
      </dgm:t>
    </dgm:pt>
    <dgm:pt modelId="{C60A9DD4-B083-438D-A104-4D067D536525}" type="pres">
      <dgm:prSet presAssocID="{DD2FF48E-2290-486F-9785-790FAEC37687}" presName="parTrans" presStyleCnt="0"/>
      <dgm:spPr/>
    </dgm:pt>
    <dgm:pt modelId="{819B2A05-A8DE-4224-AC36-8F23CD71E04E}" type="pres">
      <dgm:prSet presAssocID="{ED0B1A0E-93BF-41F4-8873-EB589FB3B713}" presName="node" presStyleLbl="alignAccFollowNode1" presStyleIdx="5" presStyleCnt="7" custScaleX="445686">
        <dgm:presLayoutVars>
          <dgm:bulletEnabled val="1"/>
        </dgm:presLayoutVars>
      </dgm:prSet>
      <dgm:spPr/>
      <dgm:t>
        <a:bodyPr/>
        <a:lstStyle/>
        <a:p>
          <a:endParaRPr lang="ro-RO"/>
        </a:p>
      </dgm:t>
    </dgm:pt>
    <dgm:pt modelId="{0E0642C9-A983-4048-9920-88A122A9BBF4}" type="pres">
      <dgm:prSet presAssocID="{3E025D0D-DC82-410F-BD93-202171B7F563}" presName="vSp" presStyleCnt="0"/>
      <dgm:spPr/>
    </dgm:pt>
    <dgm:pt modelId="{BB09D052-1155-4E6E-993E-BBD8F5E014CC}" type="pres">
      <dgm:prSet presAssocID="{20327DF4-EE8B-48B9-9D6C-46F9DA323B86}" presName="horFlow" presStyleCnt="0"/>
      <dgm:spPr/>
    </dgm:pt>
    <dgm:pt modelId="{96EF847B-A205-485B-BA89-5AE195493A74}" type="pres">
      <dgm:prSet presAssocID="{20327DF4-EE8B-48B9-9D6C-46F9DA323B86}" presName="bigChev" presStyleLbl="node1" presStyleIdx="6" presStyleCnt="7" custScaleX="74000"/>
      <dgm:spPr/>
      <dgm:t>
        <a:bodyPr/>
        <a:lstStyle/>
        <a:p>
          <a:endParaRPr lang="ro-RO"/>
        </a:p>
      </dgm:t>
    </dgm:pt>
    <dgm:pt modelId="{C82A79CE-94B3-4808-A0C2-48F736028129}" type="pres">
      <dgm:prSet presAssocID="{12295F55-0A56-4D64-94CC-DB87EA65F328}" presName="parTrans" presStyleCnt="0"/>
      <dgm:spPr/>
    </dgm:pt>
    <dgm:pt modelId="{5CACC23F-002E-4247-87CE-222F963BACF0}" type="pres">
      <dgm:prSet presAssocID="{D616C6E1-CA7A-40F8-A03E-998AF32E5E0C}" presName="node" presStyleLbl="alignAccFollowNode1" presStyleIdx="6" presStyleCnt="7" custScaleX="453618">
        <dgm:presLayoutVars>
          <dgm:bulletEnabled val="1"/>
        </dgm:presLayoutVars>
      </dgm:prSet>
      <dgm:spPr/>
      <dgm:t>
        <a:bodyPr/>
        <a:lstStyle/>
        <a:p>
          <a:endParaRPr lang="ro-RO"/>
        </a:p>
      </dgm:t>
    </dgm:pt>
  </dgm:ptLst>
  <dgm:cxnLst>
    <dgm:cxn modelId="{36B57F4E-AE76-41E7-A290-DC25BF2C951A}" srcId="{67362D2E-1C93-44E6-B8B8-86BBA438108B}" destId="{695E1712-FFAF-49B4-BC39-AC6E4E4D5086}" srcOrd="2" destOrd="0" parTransId="{248C6421-5E67-4A1E-8B55-6EAD0FB8FEBF}" sibTransId="{95A7CE52-ABF2-4545-9413-D4CC29247128}"/>
    <dgm:cxn modelId="{5FA6AEC8-7888-438F-B203-F9CF6E3C861F}" type="presOf" srcId="{3E025D0D-DC82-410F-BD93-202171B7F563}" destId="{4D73A743-0A4B-4843-A5C2-7DB6496D98D8}" srcOrd="0" destOrd="0" presId="urn:microsoft.com/office/officeart/2005/8/layout/lProcess3"/>
    <dgm:cxn modelId="{5B89824D-F233-4544-9659-8599681F345C}" srcId="{67362D2E-1C93-44E6-B8B8-86BBA438108B}" destId="{3E025D0D-DC82-410F-BD93-202171B7F563}" srcOrd="5" destOrd="0" parTransId="{9DB76CE6-59E1-49F2-A224-DF831D00E418}" sibTransId="{1224565D-FCBC-45DB-9528-75CB5D5F2423}"/>
    <dgm:cxn modelId="{688E7D85-2D46-45F9-B241-DF59AE19973A}" type="presOf" srcId="{20327DF4-EE8B-48B9-9D6C-46F9DA323B86}" destId="{96EF847B-A205-485B-BA89-5AE195493A74}" srcOrd="0" destOrd="0" presId="urn:microsoft.com/office/officeart/2005/8/layout/lProcess3"/>
    <dgm:cxn modelId="{03927BEF-5513-47E1-9281-FACDC0E3D810}" type="presOf" srcId="{555548C1-D440-44A1-9257-F78C8E981C72}" destId="{1F7B2E2B-F10D-4BAF-BA09-F7ECB5BD5E87}" srcOrd="0" destOrd="0" presId="urn:microsoft.com/office/officeart/2005/8/layout/lProcess3"/>
    <dgm:cxn modelId="{AB0BD5F3-DCE8-4FDD-A4A0-3E57A144BE9E}" srcId="{67362D2E-1C93-44E6-B8B8-86BBA438108B}" destId="{8126B028-ECE3-42DC-95C6-09A73EB7C477}" srcOrd="1" destOrd="0" parTransId="{EA309D69-18AD-4A39-B9B8-11675CCDD86E}" sibTransId="{9728BB02-BC75-46F2-A086-D551D2B398AE}"/>
    <dgm:cxn modelId="{83F98537-B0D7-446F-8A05-D46AC92F0FD6}" type="presOf" srcId="{4DF42795-6878-4813-8CC5-1B59ED327988}" destId="{6240B1FA-776A-44E3-8BD8-432F536DED79}" srcOrd="0" destOrd="0" presId="urn:microsoft.com/office/officeart/2005/8/layout/lProcess3"/>
    <dgm:cxn modelId="{2AA3894D-5297-41D0-913F-31AC1754496A}" srcId="{695E1712-FFAF-49B4-BC39-AC6E4E4D5086}" destId="{555548C1-D440-44A1-9257-F78C8E981C72}" srcOrd="0" destOrd="0" parTransId="{998E67E7-925E-4D42-ABD9-93D52B2B6326}" sibTransId="{D39A18F1-EE7C-4D22-BC43-0BC11D94BF38}"/>
    <dgm:cxn modelId="{4E2208E4-8C40-49B8-919F-CEFD19854992}" type="presOf" srcId="{4D1170CF-1680-4E29-9A1F-BCCCB39E2518}" destId="{296E284C-1470-4805-BA57-DB67F503E290}" srcOrd="0" destOrd="0" presId="urn:microsoft.com/office/officeart/2005/8/layout/lProcess3"/>
    <dgm:cxn modelId="{26A13AC1-B05D-4B23-89F9-1C3EBE050344}" type="presOf" srcId="{D616C6E1-CA7A-40F8-A03E-998AF32E5E0C}" destId="{5CACC23F-002E-4247-87CE-222F963BACF0}" srcOrd="0" destOrd="0" presId="urn:microsoft.com/office/officeart/2005/8/layout/lProcess3"/>
    <dgm:cxn modelId="{2F41C9B8-C405-46D0-8FAD-B0ABCFD93AFC}" srcId="{67362D2E-1C93-44E6-B8B8-86BBA438108B}" destId="{1C250AC0-26FB-47EE-A091-ADAF2F5E8E6D}" srcOrd="0" destOrd="0" parTransId="{63F0D330-C531-4D88-A9FE-97C05DB15E56}" sibTransId="{AFEC210D-C1F5-4120-9DE9-43B73F7C8605}"/>
    <dgm:cxn modelId="{04F60E80-CDD5-475E-A813-71403BE9E064}" srcId="{20327DF4-EE8B-48B9-9D6C-46F9DA323B86}" destId="{D616C6E1-CA7A-40F8-A03E-998AF32E5E0C}" srcOrd="0" destOrd="0" parTransId="{12295F55-0A56-4D64-94CC-DB87EA65F328}" sibTransId="{FEC8623C-F3C6-4E33-A81A-0D0EA7E33401}"/>
    <dgm:cxn modelId="{126FC59E-BC0B-4D12-BB52-6699E823B347}" srcId="{67362D2E-1C93-44E6-B8B8-86BBA438108B}" destId="{20327DF4-EE8B-48B9-9D6C-46F9DA323B86}" srcOrd="6" destOrd="0" parTransId="{02D47624-FCBF-45AE-89DE-EA0A78EF512D}" sibTransId="{82336EF4-9B4C-4A15-A3AB-B08519CB0EA8}"/>
    <dgm:cxn modelId="{61EEEEDF-853A-40C3-944A-55D7EF59BD61}" type="presOf" srcId="{670ED12C-1C3C-4DE0-AAD0-53E1806C68FE}" destId="{A546832A-1C01-41A6-8E95-CD00C0D34035}" srcOrd="0" destOrd="0" presId="urn:microsoft.com/office/officeart/2005/8/layout/lProcess3"/>
    <dgm:cxn modelId="{506BDFF1-281D-4484-98CF-8930564FFB59}" type="presOf" srcId="{8126B028-ECE3-42DC-95C6-09A73EB7C477}" destId="{B1504D4C-1714-4D03-9396-08CB2BA7FF2F}" srcOrd="0" destOrd="0" presId="urn:microsoft.com/office/officeart/2005/8/layout/lProcess3"/>
    <dgm:cxn modelId="{708743B8-F02B-43FA-BD8A-E77CA0203459}" type="presOf" srcId="{565BB97B-C19D-4B1D-AB21-F8957D1D7482}" destId="{6473DE7C-BBC1-4360-9F2B-91AE7A3CF918}" srcOrd="0" destOrd="0" presId="urn:microsoft.com/office/officeart/2005/8/layout/lProcess3"/>
    <dgm:cxn modelId="{37B85238-80ED-4EF7-BEE9-E3E513F1D5EB}" srcId="{67362D2E-1C93-44E6-B8B8-86BBA438108B}" destId="{670ED12C-1C3C-4DE0-AAD0-53E1806C68FE}" srcOrd="4" destOrd="0" parTransId="{0F052DD0-80DE-4464-B157-3B1F1DFA2459}" sibTransId="{2ABB4A0C-C1E7-4B3F-BB12-D3F86B12829A}"/>
    <dgm:cxn modelId="{E39AF067-1227-4546-A6A4-B9408D830463}" srcId="{670ED12C-1C3C-4DE0-AAD0-53E1806C68FE}" destId="{2CAF99E4-01FD-4448-8FB5-9DF8BF4E3A5A}" srcOrd="0" destOrd="0" parTransId="{4D4944BA-303A-4BBE-BA06-5CB35AB84C3F}" sibTransId="{70F0D57B-ABC9-4195-81B0-9A845A0F8EF4}"/>
    <dgm:cxn modelId="{DC7803C4-93FD-46F4-8E62-31A4E7E9697E}" type="presOf" srcId="{1C250AC0-26FB-47EE-A091-ADAF2F5E8E6D}" destId="{C93094A0-161E-4DAA-9E6E-F2C2CEAB4020}" srcOrd="0" destOrd="0" presId="urn:microsoft.com/office/officeart/2005/8/layout/lProcess3"/>
    <dgm:cxn modelId="{486E28F2-AA6D-48EB-AF67-0E9A5A6CCEEC}" type="presOf" srcId="{ED0B1A0E-93BF-41F4-8873-EB589FB3B713}" destId="{819B2A05-A8DE-4224-AC36-8F23CD71E04E}" srcOrd="0" destOrd="0" presId="urn:microsoft.com/office/officeart/2005/8/layout/lProcess3"/>
    <dgm:cxn modelId="{BE70230A-CBB2-43E7-9CBB-FB564C4A0BC1}" srcId="{3E025D0D-DC82-410F-BD93-202171B7F563}" destId="{ED0B1A0E-93BF-41F4-8873-EB589FB3B713}" srcOrd="0" destOrd="0" parTransId="{DD2FF48E-2290-486F-9785-790FAEC37687}" sibTransId="{3E5029A2-F969-4DE1-BB42-21045B99BA56}"/>
    <dgm:cxn modelId="{2AE831FE-0DFE-4776-B3AE-06D17DEF9684}" srcId="{1C250AC0-26FB-47EE-A091-ADAF2F5E8E6D}" destId="{B7D0640B-7AD3-4645-8307-E7F6844B9299}" srcOrd="0" destOrd="0" parTransId="{DEF20F6E-E690-4023-B33F-309BD72748A2}" sibTransId="{3B01A79E-C5D0-42B8-AC0C-E49E6518CC53}"/>
    <dgm:cxn modelId="{A187C726-E55D-45E8-A96B-9D80FBA3C1EC}" srcId="{4DF42795-6878-4813-8CC5-1B59ED327988}" destId="{565BB97B-C19D-4B1D-AB21-F8957D1D7482}" srcOrd="0" destOrd="0" parTransId="{A0D75DC5-8604-4DEA-9C76-88D858339480}" sibTransId="{797A8FA2-1E91-4BFE-995A-6C8C242F1AB5}"/>
    <dgm:cxn modelId="{80F5B4CA-421F-4148-AA3E-9421E1F7A434}" srcId="{8126B028-ECE3-42DC-95C6-09A73EB7C477}" destId="{4D1170CF-1680-4E29-9A1F-BCCCB39E2518}" srcOrd="0" destOrd="0" parTransId="{20890E2D-8229-4DD2-88ED-A817511EC79D}" sibTransId="{79A017A6-92AD-4FE3-BAF1-09B0FDE177F7}"/>
    <dgm:cxn modelId="{F733C958-A422-4254-B166-00097916CEC2}" type="presOf" srcId="{67362D2E-1C93-44E6-B8B8-86BBA438108B}" destId="{CFFB6510-CB9A-4186-ACD2-D5E38817A4D0}" srcOrd="0" destOrd="0" presId="urn:microsoft.com/office/officeart/2005/8/layout/lProcess3"/>
    <dgm:cxn modelId="{D65BCCDB-9B71-466A-8995-35E26242E486}" type="presOf" srcId="{B7D0640B-7AD3-4645-8307-E7F6844B9299}" destId="{9F50F692-C81B-44EB-A130-534B952CB58D}" srcOrd="0" destOrd="0" presId="urn:microsoft.com/office/officeart/2005/8/layout/lProcess3"/>
    <dgm:cxn modelId="{DBA3EE79-BCB5-4579-9A35-AB446E13586F}" type="presOf" srcId="{2CAF99E4-01FD-4448-8FB5-9DF8BF4E3A5A}" destId="{552D0E40-3D43-423B-A159-BBF03A1A898D}" srcOrd="0" destOrd="0" presId="urn:microsoft.com/office/officeart/2005/8/layout/lProcess3"/>
    <dgm:cxn modelId="{0B92E849-3EAC-49C4-A32C-01EB0B210335}" srcId="{67362D2E-1C93-44E6-B8B8-86BBA438108B}" destId="{4DF42795-6878-4813-8CC5-1B59ED327988}" srcOrd="3" destOrd="0" parTransId="{57EA28AD-2176-4B72-A626-539EE277A74A}" sibTransId="{5CF11A07-1F5B-4802-B1FD-9B47B4D36F5B}"/>
    <dgm:cxn modelId="{483A02FE-1F79-4269-8649-0BDE194A3695}" type="presOf" srcId="{695E1712-FFAF-49B4-BC39-AC6E4E4D5086}" destId="{9BDFED27-6059-454D-8C49-C39F843ECE6D}" srcOrd="0" destOrd="0" presId="urn:microsoft.com/office/officeart/2005/8/layout/lProcess3"/>
    <dgm:cxn modelId="{C0C0C346-B2B9-4A24-8F3F-D37C72BC19A7}" type="presParOf" srcId="{CFFB6510-CB9A-4186-ACD2-D5E38817A4D0}" destId="{81637189-92F6-4FF8-9179-E7F354581236}" srcOrd="0" destOrd="0" presId="urn:microsoft.com/office/officeart/2005/8/layout/lProcess3"/>
    <dgm:cxn modelId="{88649101-B7C4-4CE8-9D7B-BFD2F3DE24C4}" type="presParOf" srcId="{81637189-92F6-4FF8-9179-E7F354581236}" destId="{C93094A0-161E-4DAA-9E6E-F2C2CEAB4020}" srcOrd="0" destOrd="0" presId="urn:microsoft.com/office/officeart/2005/8/layout/lProcess3"/>
    <dgm:cxn modelId="{5A090C0C-7FB3-4406-97E6-D07964F22F1E}" type="presParOf" srcId="{81637189-92F6-4FF8-9179-E7F354581236}" destId="{08F4B994-76BE-46AB-A44A-C6BBA2A1A84B}" srcOrd="1" destOrd="0" presId="urn:microsoft.com/office/officeart/2005/8/layout/lProcess3"/>
    <dgm:cxn modelId="{1F70D90E-0134-45F4-B238-D1AD5005B878}" type="presParOf" srcId="{81637189-92F6-4FF8-9179-E7F354581236}" destId="{9F50F692-C81B-44EB-A130-534B952CB58D}" srcOrd="2" destOrd="0" presId="urn:microsoft.com/office/officeart/2005/8/layout/lProcess3"/>
    <dgm:cxn modelId="{3BAD1AA3-AC8F-4FF1-99B2-6BB1594F397B}" type="presParOf" srcId="{CFFB6510-CB9A-4186-ACD2-D5E38817A4D0}" destId="{C77C44A8-B526-40E6-95D2-E14356DF57A8}" srcOrd="1" destOrd="0" presId="urn:microsoft.com/office/officeart/2005/8/layout/lProcess3"/>
    <dgm:cxn modelId="{D4C1D25F-B907-4274-898C-392B058B5E12}" type="presParOf" srcId="{CFFB6510-CB9A-4186-ACD2-D5E38817A4D0}" destId="{15F42119-BB81-461C-A65D-43131E010E7F}" srcOrd="2" destOrd="0" presId="urn:microsoft.com/office/officeart/2005/8/layout/lProcess3"/>
    <dgm:cxn modelId="{AD606F20-55CE-487D-A615-B58B7351A025}" type="presParOf" srcId="{15F42119-BB81-461C-A65D-43131E010E7F}" destId="{B1504D4C-1714-4D03-9396-08CB2BA7FF2F}" srcOrd="0" destOrd="0" presId="urn:microsoft.com/office/officeart/2005/8/layout/lProcess3"/>
    <dgm:cxn modelId="{59393A4F-321E-4760-B3D1-F7D82FC27C65}" type="presParOf" srcId="{15F42119-BB81-461C-A65D-43131E010E7F}" destId="{873979AF-B97C-4AC8-9D60-3B9FC90DB78C}" srcOrd="1" destOrd="0" presId="urn:microsoft.com/office/officeart/2005/8/layout/lProcess3"/>
    <dgm:cxn modelId="{763D81FC-17FD-4F5A-842A-88FD91BB75AA}" type="presParOf" srcId="{15F42119-BB81-461C-A65D-43131E010E7F}" destId="{296E284C-1470-4805-BA57-DB67F503E290}" srcOrd="2" destOrd="0" presId="urn:microsoft.com/office/officeart/2005/8/layout/lProcess3"/>
    <dgm:cxn modelId="{1B9BDCA1-260B-4A3F-A6C4-74E854CDD587}" type="presParOf" srcId="{CFFB6510-CB9A-4186-ACD2-D5E38817A4D0}" destId="{83C08306-1434-4ED9-8FB7-EB272D1793DB}" srcOrd="3" destOrd="0" presId="urn:microsoft.com/office/officeart/2005/8/layout/lProcess3"/>
    <dgm:cxn modelId="{A391C8CC-F8D0-471C-A8A3-0EE5BD1402E2}" type="presParOf" srcId="{CFFB6510-CB9A-4186-ACD2-D5E38817A4D0}" destId="{54016AE5-C752-4FCC-815F-5F74A235102A}" srcOrd="4" destOrd="0" presId="urn:microsoft.com/office/officeart/2005/8/layout/lProcess3"/>
    <dgm:cxn modelId="{7AA24A2F-AAC0-42D8-8691-23C22FB22E75}" type="presParOf" srcId="{54016AE5-C752-4FCC-815F-5F74A235102A}" destId="{9BDFED27-6059-454D-8C49-C39F843ECE6D}" srcOrd="0" destOrd="0" presId="urn:microsoft.com/office/officeart/2005/8/layout/lProcess3"/>
    <dgm:cxn modelId="{BB8DF2FA-A389-46CC-B0AF-7D092F8E91DF}" type="presParOf" srcId="{54016AE5-C752-4FCC-815F-5F74A235102A}" destId="{BB5CEB49-6376-4BD5-AACE-2BD39A4BD605}" srcOrd="1" destOrd="0" presId="urn:microsoft.com/office/officeart/2005/8/layout/lProcess3"/>
    <dgm:cxn modelId="{0D454882-79F4-43F3-A319-34A749D96C1A}" type="presParOf" srcId="{54016AE5-C752-4FCC-815F-5F74A235102A}" destId="{1F7B2E2B-F10D-4BAF-BA09-F7ECB5BD5E87}" srcOrd="2" destOrd="0" presId="urn:microsoft.com/office/officeart/2005/8/layout/lProcess3"/>
    <dgm:cxn modelId="{F81AF908-5D81-498C-AB05-E70937C6E25E}" type="presParOf" srcId="{CFFB6510-CB9A-4186-ACD2-D5E38817A4D0}" destId="{26BD7E3E-2A7A-4A11-AC78-549918EC172A}" srcOrd="5" destOrd="0" presId="urn:microsoft.com/office/officeart/2005/8/layout/lProcess3"/>
    <dgm:cxn modelId="{AB6A01BC-5264-4776-807E-93AB714B613A}" type="presParOf" srcId="{CFFB6510-CB9A-4186-ACD2-D5E38817A4D0}" destId="{997B8AEA-F066-4D4D-8EC8-CD8905D462FC}" srcOrd="6" destOrd="0" presId="urn:microsoft.com/office/officeart/2005/8/layout/lProcess3"/>
    <dgm:cxn modelId="{82AC3C04-2FDC-4EA8-8CFC-9CD46B4AF522}" type="presParOf" srcId="{997B8AEA-F066-4D4D-8EC8-CD8905D462FC}" destId="{6240B1FA-776A-44E3-8BD8-432F536DED79}" srcOrd="0" destOrd="0" presId="urn:microsoft.com/office/officeart/2005/8/layout/lProcess3"/>
    <dgm:cxn modelId="{A564EFA2-8401-4079-B22D-5C48F5107034}" type="presParOf" srcId="{997B8AEA-F066-4D4D-8EC8-CD8905D462FC}" destId="{FDBECBB7-7206-42D6-9E6A-F1AB000B3F1A}" srcOrd="1" destOrd="0" presId="urn:microsoft.com/office/officeart/2005/8/layout/lProcess3"/>
    <dgm:cxn modelId="{A623F1D0-30A1-4C44-9B54-210B90C11C00}" type="presParOf" srcId="{997B8AEA-F066-4D4D-8EC8-CD8905D462FC}" destId="{6473DE7C-BBC1-4360-9F2B-91AE7A3CF918}" srcOrd="2" destOrd="0" presId="urn:microsoft.com/office/officeart/2005/8/layout/lProcess3"/>
    <dgm:cxn modelId="{3A765038-1921-4F6C-A8AA-0FBED7145847}" type="presParOf" srcId="{CFFB6510-CB9A-4186-ACD2-D5E38817A4D0}" destId="{325F7532-68E0-482B-ABFA-18B047F55F56}" srcOrd="7" destOrd="0" presId="urn:microsoft.com/office/officeart/2005/8/layout/lProcess3"/>
    <dgm:cxn modelId="{F9157E01-A390-4CE3-AB02-1D4D6F7AB2D7}" type="presParOf" srcId="{CFFB6510-CB9A-4186-ACD2-D5E38817A4D0}" destId="{28243742-1932-4D64-9D9D-8BE7DBC0F019}" srcOrd="8" destOrd="0" presId="urn:microsoft.com/office/officeart/2005/8/layout/lProcess3"/>
    <dgm:cxn modelId="{09803B57-AB9B-4802-B870-A34544256B1B}" type="presParOf" srcId="{28243742-1932-4D64-9D9D-8BE7DBC0F019}" destId="{A546832A-1C01-41A6-8E95-CD00C0D34035}" srcOrd="0" destOrd="0" presId="urn:microsoft.com/office/officeart/2005/8/layout/lProcess3"/>
    <dgm:cxn modelId="{EB06A35B-7125-4F88-B1EB-F7B3C055B12A}" type="presParOf" srcId="{28243742-1932-4D64-9D9D-8BE7DBC0F019}" destId="{B11C64A1-8E2C-4C56-A0D4-E0AF44BA281E}" srcOrd="1" destOrd="0" presId="urn:microsoft.com/office/officeart/2005/8/layout/lProcess3"/>
    <dgm:cxn modelId="{5CEC68C1-99AA-46FD-B4A1-E1A41732DDA5}" type="presParOf" srcId="{28243742-1932-4D64-9D9D-8BE7DBC0F019}" destId="{552D0E40-3D43-423B-A159-BBF03A1A898D}" srcOrd="2" destOrd="0" presId="urn:microsoft.com/office/officeart/2005/8/layout/lProcess3"/>
    <dgm:cxn modelId="{4F03AEB0-BCCF-41A3-82DF-9A225F6D7401}" type="presParOf" srcId="{CFFB6510-CB9A-4186-ACD2-D5E38817A4D0}" destId="{5BD36712-C454-4EEB-8264-0EB2CFA15597}" srcOrd="9" destOrd="0" presId="urn:microsoft.com/office/officeart/2005/8/layout/lProcess3"/>
    <dgm:cxn modelId="{82FF2A13-61DC-4E64-A25D-8FC44A7F58BF}" type="presParOf" srcId="{CFFB6510-CB9A-4186-ACD2-D5E38817A4D0}" destId="{5FF41FCB-BE27-4FAE-9923-1D34BEB791AD}" srcOrd="10" destOrd="0" presId="urn:microsoft.com/office/officeart/2005/8/layout/lProcess3"/>
    <dgm:cxn modelId="{623C0AB0-6AA5-4AED-AA07-0BFE2CD275BE}" type="presParOf" srcId="{5FF41FCB-BE27-4FAE-9923-1D34BEB791AD}" destId="{4D73A743-0A4B-4843-A5C2-7DB6496D98D8}" srcOrd="0" destOrd="0" presId="urn:microsoft.com/office/officeart/2005/8/layout/lProcess3"/>
    <dgm:cxn modelId="{33CC40B7-4093-4C52-B96D-DD1DE67715D8}" type="presParOf" srcId="{5FF41FCB-BE27-4FAE-9923-1D34BEB791AD}" destId="{C60A9DD4-B083-438D-A104-4D067D536525}" srcOrd="1" destOrd="0" presId="urn:microsoft.com/office/officeart/2005/8/layout/lProcess3"/>
    <dgm:cxn modelId="{09B09FC3-9920-4A29-8DA0-FA423AF429D8}" type="presParOf" srcId="{5FF41FCB-BE27-4FAE-9923-1D34BEB791AD}" destId="{819B2A05-A8DE-4224-AC36-8F23CD71E04E}" srcOrd="2" destOrd="0" presId="urn:microsoft.com/office/officeart/2005/8/layout/lProcess3"/>
    <dgm:cxn modelId="{517D7AF8-0E79-4801-A7C3-65867FD58F15}" type="presParOf" srcId="{CFFB6510-CB9A-4186-ACD2-D5E38817A4D0}" destId="{0E0642C9-A983-4048-9920-88A122A9BBF4}" srcOrd="11" destOrd="0" presId="urn:microsoft.com/office/officeart/2005/8/layout/lProcess3"/>
    <dgm:cxn modelId="{41246809-8BE0-4D64-8381-149E54AB3297}" type="presParOf" srcId="{CFFB6510-CB9A-4186-ACD2-D5E38817A4D0}" destId="{BB09D052-1155-4E6E-993E-BBD8F5E014CC}" srcOrd="12" destOrd="0" presId="urn:microsoft.com/office/officeart/2005/8/layout/lProcess3"/>
    <dgm:cxn modelId="{603CB9A4-0F8E-441A-BBCB-B626A6B17972}" type="presParOf" srcId="{BB09D052-1155-4E6E-993E-BBD8F5E014CC}" destId="{96EF847B-A205-485B-BA89-5AE195493A74}" srcOrd="0" destOrd="0" presId="urn:microsoft.com/office/officeart/2005/8/layout/lProcess3"/>
    <dgm:cxn modelId="{47F7D7FD-0B4E-44F2-9F76-B741F84F12E0}" type="presParOf" srcId="{BB09D052-1155-4E6E-993E-BBD8F5E014CC}" destId="{C82A79CE-94B3-4808-A0C2-48F736028129}" srcOrd="1" destOrd="0" presId="urn:microsoft.com/office/officeart/2005/8/layout/lProcess3"/>
    <dgm:cxn modelId="{ADF6CA41-0A8F-43AC-8AF0-798A6AA95154}" type="presParOf" srcId="{BB09D052-1155-4E6E-993E-BBD8F5E014CC}" destId="{5CACC23F-002E-4247-87CE-222F963BACF0}"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C54690-2CCC-4B56-A762-7BC7553B2A28}">
      <dsp:nvSpPr>
        <dsp:cNvPr id="0" name=""/>
        <dsp:cNvSpPr/>
      </dsp:nvSpPr>
      <dsp:spPr>
        <a:xfrm>
          <a:off x="2915812" y="1510943"/>
          <a:ext cx="3312374" cy="3764104"/>
        </a:xfrm>
        <a:prstGeom prst="ellipse">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ro-RO" sz="3000" b="1" kern="1200" noProof="0" dirty="0" smtClean="0"/>
            <a:t>În Romani 12 </a:t>
          </a:r>
          <a:r>
            <a:rPr lang="ro-RO" sz="3000" b="1" kern="1200" noProof="0" dirty="0" err="1" smtClean="0"/>
            <a:t>și</a:t>
          </a:r>
          <a:r>
            <a:rPr lang="ro-RO" sz="3000" b="1" kern="1200" noProof="0" dirty="0" smtClean="0"/>
            <a:t> 13, Pavel </a:t>
          </a:r>
          <a:r>
            <a:rPr lang="ro-RO" sz="3000" b="1" kern="1200" noProof="0" dirty="0" err="1" smtClean="0"/>
            <a:t>vorbește</a:t>
          </a:r>
          <a:r>
            <a:rPr lang="ro-RO" sz="3000" b="1" kern="1200" noProof="0" dirty="0" smtClean="0"/>
            <a:t> despre </a:t>
          </a:r>
          <a:r>
            <a:rPr lang="ro-RO" sz="3000" b="1" kern="1200" noProof="0" dirty="0" err="1" smtClean="0"/>
            <a:t>relațiile</a:t>
          </a:r>
          <a:r>
            <a:rPr lang="ro-RO" sz="3000" b="1" kern="1200" noProof="0" dirty="0" smtClean="0"/>
            <a:t> dintre </a:t>
          </a:r>
          <a:r>
            <a:rPr lang="ro-RO" sz="3000" b="1" kern="1200" noProof="0" dirty="0" err="1" smtClean="0"/>
            <a:t>creștini</a:t>
          </a:r>
          <a:r>
            <a:rPr lang="ro-RO" sz="3000" b="1" kern="1200" noProof="0" dirty="0" smtClean="0"/>
            <a:t> </a:t>
          </a:r>
          <a:r>
            <a:rPr lang="ro-RO" sz="3000" b="1" kern="1200" noProof="0" dirty="0" err="1" smtClean="0"/>
            <a:t>și</a:t>
          </a:r>
          <a:r>
            <a:rPr lang="ro-RO" sz="3000" b="1" kern="1200" noProof="0" dirty="0" smtClean="0"/>
            <a:t>…</a:t>
          </a:r>
          <a:endParaRPr lang="ro-RO" sz="3000" b="1" kern="1200" noProof="0" dirty="0"/>
        </a:p>
      </dsp:txBody>
      <dsp:txXfrm>
        <a:off x="2915812" y="1510943"/>
        <a:ext cx="3312374" cy="3764104"/>
      </dsp:txXfrm>
    </dsp:sp>
    <dsp:sp modelId="{B67254C1-DF76-412E-86C4-26529760D06D}">
      <dsp:nvSpPr>
        <dsp:cNvPr id="0" name=""/>
        <dsp:cNvSpPr/>
      </dsp:nvSpPr>
      <dsp:spPr>
        <a:xfrm>
          <a:off x="3630973" y="671"/>
          <a:ext cx="1882052" cy="1882052"/>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a:solidFill>
                <a:schemeClr val="bg1"/>
              </a:solidFill>
              <a:effectLst>
                <a:glow rad="127000">
                  <a:schemeClr val="tx1"/>
                </a:glow>
              </a:effectLst>
            </a:rPr>
            <a:t>D</a:t>
          </a:r>
          <a:r>
            <a:rPr lang="ro-RO" sz="2000" b="1" kern="1200" dirty="0">
              <a:solidFill>
                <a:schemeClr val="bg1"/>
              </a:solidFill>
              <a:effectLst>
                <a:glow rad="127000">
                  <a:schemeClr val="tx1"/>
                </a:glow>
              </a:effectLst>
            </a:rPr>
            <a:t>UMNEZEU</a:t>
          </a:r>
          <a:endParaRPr lang="es-ES" sz="2000" b="1" kern="1200" dirty="0">
            <a:solidFill>
              <a:schemeClr val="bg1"/>
            </a:solidFill>
            <a:effectLst>
              <a:glow rad="127000">
                <a:schemeClr val="tx1"/>
              </a:glow>
            </a:effectLst>
          </a:endParaRPr>
        </a:p>
        <a:p>
          <a:pPr lvl="0" algn="ctr" defTabSz="889000">
            <a:lnSpc>
              <a:spcPct val="90000"/>
            </a:lnSpc>
            <a:spcBef>
              <a:spcPct val="0"/>
            </a:spcBef>
            <a:spcAft>
              <a:spcPct val="35000"/>
            </a:spcAft>
          </a:pPr>
          <a:endParaRPr lang="es-ES" sz="2000" b="1" kern="1200" dirty="0">
            <a:solidFill>
              <a:schemeClr val="bg1"/>
            </a:solidFill>
            <a:effectLst>
              <a:glow rad="127000">
                <a:schemeClr val="tx1"/>
              </a:glow>
            </a:effectLst>
          </a:endParaRPr>
        </a:p>
        <a:p>
          <a:pPr lvl="0" algn="ctr" defTabSz="889000">
            <a:lnSpc>
              <a:spcPct val="90000"/>
            </a:lnSpc>
            <a:spcBef>
              <a:spcPct val="0"/>
            </a:spcBef>
            <a:spcAft>
              <a:spcPct val="35000"/>
            </a:spcAft>
          </a:pPr>
          <a:endParaRPr lang="es-ES" sz="2000" b="1" kern="1200" dirty="0">
            <a:solidFill>
              <a:schemeClr val="bg1"/>
            </a:solidFill>
            <a:effectLst>
              <a:glow rad="127000">
                <a:schemeClr val="tx1"/>
              </a:glow>
            </a:effectLst>
          </a:endParaRPr>
        </a:p>
      </dsp:txBody>
      <dsp:txXfrm>
        <a:off x="3630973" y="671"/>
        <a:ext cx="1882052" cy="1882052"/>
      </dsp:txXfrm>
    </dsp:sp>
    <dsp:sp modelId="{EA1C89F5-7BE7-4D48-B802-06765C1BF96B}">
      <dsp:nvSpPr>
        <dsp:cNvPr id="0" name=""/>
        <dsp:cNvSpPr/>
      </dsp:nvSpPr>
      <dsp:spPr>
        <a:xfrm>
          <a:off x="5724133" y="1221168"/>
          <a:ext cx="1882052" cy="1882052"/>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a:solidFill>
                <a:schemeClr val="bg1"/>
              </a:solidFill>
              <a:effectLst>
                <a:glow rad="127000">
                  <a:schemeClr val="tx1"/>
                </a:glow>
              </a:effectLst>
            </a:rPr>
            <a:t>BISERICA</a:t>
          </a:r>
          <a:endParaRPr lang="es-ES" sz="2000" b="1" kern="1200" dirty="0">
            <a:solidFill>
              <a:schemeClr val="bg1"/>
            </a:solidFill>
            <a:effectLst>
              <a:glow rad="127000">
                <a:schemeClr val="tx1"/>
              </a:glow>
            </a:effectLst>
          </a:endParaRPr>
        </a:p>
      </dsp:txBody>
      <dsp:txXfrm>
        <a:off x="5724133" y="1221168"/>
        <a:ext cx="1882052" cy="1882052"/>
      </dsp:txXfrm>
    </dsp:sp>
    <dsp:sp modelId="{13A1383D-E380-4442-98AE-CFA1F61D80E4}">
      <dsp:nvSpPr>
        <dsp:cNvPr id="0" name=""/>
        <dsp:cNvSpPr/>
      </dsp:nvSpPr>
      <dsp:spPr>
        <a:xfrm>
          <a:off x="5753860" y="3677618"/>
          <a:ext cx="1882052" cy="1882052"/>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b="1" kern="1200" dirty="0">
            <a:solidFill>
              <a:schemeClr val="bg1"/>
            </a:solidFill>
            <a:effectLst>
              <a:glow rad="127000">
                <a:schemeClr val="tx1"/>
              </a:glow>
            </a:effectLst>
          </a:endParaRPr>
        </a:p>
        <a:p>
          <a:pPr lvl="0" algn="ctr" defTabSz="889000">
            <a:lnSpc>
              <a:spcPct val="90000"/>
            </a:lnSpc>
            <a:spcBef>
              <a:spcPct val="0"/>
            </a:spcBef>
            <a:spcAft>
              <a:spcPct val="35000"/>
            </a:spcAft>
          </a:pPr>
          <a:endParaRPr lang="es-ES" sz="2000" b="1" kern="1200" dirty="0">
            <a:solidFill>
              <a:schemeClr val="bg1"/>
            </a:solidFill>
            <a:effectLst>
              <a:glow rad="127000">
                <a:schemeClr val="tx1"/>
              </a:glow>
            </a:effectLst>
          </a:endParaRPr>
        </a:p>
        <a:p>
          <a:pPr lvl="0" algn="ctr" defTabSz="889000">
            <a:lnSpc>
              <a:spcPct val="90000"/>
            </a:lnSpc>
            <a:spcBef>
              <a:spcPct val="0"/>
            </a:spcBef>
            <a:spcAft>
              <a:spcPct val="35000"/>
            </a:spcAft>
          </a:pPr>
          <a:r>
            <a:rPr lang="ro-RO" sz="2000" b="1" kern="1200" dirty="0">
              <a:solidFill>
                <a:schemeClr val="bg1"/>
              </a:solidFill>
              <a:effectLst>
                <a:glow rad="127000">
                  <a:schemeClr val="tx1"/>
                </a:glow>
              </a:effectLst>
            </a:rPr>
            <a:t>CEILALȚI</a:t>
          </a:r>
          <a:endParaRPr lang="es-ES" sz="2000" b="1" kern="1200" dirty="0">
            <a:solidFill>
              <a:schemeClr val="bg1"/>
            </a:solidFill>
            <a:effectLst>
              <a:glow rad="127000">
                <a:schemeClr val="tx1"/>
              </a:glow>
            </a:effectLst>
          </a:endParaRPr>
        </a:p>
      </dsp:txBody>
      <dsp:txXfrm>
        <a:off x="5753860" y="3677618"/>
        <a:ext cx="1882052" cy="1882052"/>
      </dsp:txXfrm>
    </dsp:sp>
    <dsp:sp modelId="{4C97E2E5-8229-42D4-AF54-C3D959AEA928}">
      <dsp:nvSpPr>
        <dsp:cNvPr id="0" name=""/>
        <dsp:cNvSpPr/>
      </dsp:nvSpPr>
      <dsp:spPr>
        <a:xfrm>
          <a:off x="3419873" y="4903267"/>
          <a:ext cx="2304253" cy="1882052"/>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S" sz="2000" b="1" kern="1200" dirty="0">
            <a:solidFill>
              <a:schemeClr val="bg1"/>
            </a:solidFill>
            <a:effectLst>
              <a:glow rad="127000">
                <a:schemeClr val="tx1"/>
              </a:glow>
            </a:effectLst>
          </a:endParaRPr>
        </a:p>
        <a:p>
          <a:pPr lvl="0" algn="ctr" defTabSz="889000">
            <a:lnSpc>
              <a:spcPct val="90000"/>
            </a:lnSpc>
            <a:spcBef>
              <a:spcPct val="0"/>
            </a:spcBef>
            <a:spcAft>
              <a:spcPct val="35000"/>
            </a:spcAft>
          </a:pPr>
          <a:r>
            <a:rPr lang="ro-RO" sz="2000" b="1" kern="1200" dirty="0">
              <a:solidFill>
                <a:schemeClr val="bg1"/>
              </a:solidFill>
              <a:effectLst>
                <a:glow rad="127000">
                  <a:schemeClr val="tx1"/>
                </a:glow>
              </a:effectLst>
            </a:rPr>
            <a:t>AUTORITĂȚILE</a:t>
          </a:r>
          <a:endParaRPr lang="es-ES" sz="2000" b="1" kern="1200" dirty="0">
            <a:solidFill>
              <a:schemeClr val="bg1"/>
            </a:solidFill>
            <a:effectLst>
              <a:glow rad="127000">
                <a:schemeClr val="tx1"/>
              </a:glow>
            </a:effectLst>
          </a:endParaRPr>
        </a:p>
      </dsp:txBody>
      <dsp:txXfrm>
        <a:off x="3419873" y="4903267"/>
        <a:ext cx="2304253" cy="1882052"/>
      </dsp:txXfrm>
    </dsp:sp>
    <dsp:sp modelId="{772035E0-9EC5-4AAD-AAE1-CA05449174FC}">
      <dsp:nvSpPr>
        <dsp:cNvPr id="0" name=""/>
        <dsp:cNvSpPr/>
      </dsp:nvSpPr>
      <dsp:spPr>
        <a:xfrm>
          <a:off x="1508087" y="3677618"/>
          <a:ext cx="1882052" cy="1882052"/>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a:solidFill>
                <a:schemeClr val="bg1"/>
              </a:solidFill>
              <a:effectLst>
                <a:glow rad="127000">
                  <a:schemeClr val="tx1"/>
                </a:glow>
              </a:effectLst>
            </a:rPr>
            <a:t>LEGEA</a:t>
          </a:r>
          <a:endParaRPr lang="es-ES" sz="2000" b="1" kern="1200" dirty="0">
            <a:solidFill>
              <a:schemeClr val="bg1"/>
            </a:solidFill>
            <a:effectLst>
              <a:glow rad="127000">
                <a:schemeClr val="tx1"/>
              </a:glow>
            </a:effectLst>
          </a:endParaRPr>
        </a:p>
      </dsp:txBody>
      <dsp:txXfrm>
        <a:off x="1508087" y="3677618"/>
        <a:ext cx="1882052" cy="1882052"/>
      </dsp:txXfrm>
    </dsp:sp>
    <dsp:sp modelId="{1E14801D-1234-4DE0-88E2-DE8D07206047}">
      <dsp:nvSpPr>
        <dsp:cNvPr id="0" name=""/>
        <dsp:cNvSpPr/>
      </dsp:nvSpPr>
      <dsp:spPr>
        <a:xfrm>
          <a:off x="1508087" y="1226320"/>
          <a:ext cx="1882052" cy="1882052"/>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a:solidFill>
                <a:schemeClr val="bg1"/>
              </a:solidFill>
              <a:effectLst>
                <a:glow rad="127000">
                  <a:schemeClr val="tx1"/>
                </a:glow>
              </a:effectLst>
            </a:rPr>
            <a:t>A DOUA VENIRE</a:t>
          </a:r>
          <a:endParaRPr lang="es-ES" sz="2000" b="1" kern="1200" dirty="0">
            <a:solidFill>
              <a:schemeClr val="bg1"/>
            </a:solidFill>
            <a:effectLst>
              <a:glow rad="127000">
                <a:schemeClr val="tx1"/>
              </a:glow>
            </a:effectLst>
          </a:endParaRPr>
        </a:p>
      </dsp:txBody>
      <dsp:txXfrm>
        <a:off x="1508087" y="1226320"/>
        <a:ext cx="1882052" cy="18820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3094A0-161E-4DAA-9E6E-F2C2CEAB4020}">
      <dsp:nvSpPr>
        <dsp:cNvPr id="0" name=""/>
        <dsp:cNvSpPr/>
      </dsp:nvSpPr>
      <dsp:spPr>
        <a:xfrm>
          <a:off x="0" y="1342"/>
          <a:ext cx="1205776" cy="651770"/>
        </a:xfrm>
        <a:prstGeom prst="chevron">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1" kern="1200" dirty="0"/>
            <a:t> </a:t>
          </a:r>
        </a:p>
      </dsp:txBody>
      <dsp:txXfrm>
        <a:off x="0" y="1342"/>
        <a:ext cx="1205776" cy="651770"/>
      </dsp:txXfrm>
    </dsp:sp>
    <dsp:sp modelId="{9F50F692-C81B-44EB-A130-534B952CB58D}">
      <dsp:nvSpPr>
        <dsp:cNvPr id="0" name=""/>
        <dsp:cNvSpPr/>
      </dsp:nvSpPr>
      <dsp:spPr>
        <a:xfrm>
          <a:off x="993950" y="56742"/>
          <a:ext cx="4369927" cy="540969"/>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o-RO" sz="2000" b="1" kern="1200" dirty="0"/>
            <a:t>Unii înțeleg mai bine profețiile</a:t>
          </a:r>
          <a:r>
            <a:rPr lang="es-ES" sz="2000" b="1" kern="1200" dirty="0"/>
            <a:t>.</a:t>
          </a:r>
        </a:p>
      </dsp:txBody>
      <dsp:txXfrm>
        <a:off x="993950" y="56742"/>
        <a:ext cx="4369927" cy="540969"/>
      </dsp:txXfrm>
    </dsp:sp>
    <dsp:sp modelId="{B1504D4C-1714-4D03-9396-08CB2BA7FF2F}">
      <dsp:nvSpPr>
        <dsp:cNvPr id="0" name=""/>
        <dsp:cNvSpPr/>
      </dsp:nvSpPr>
      <dsp:spPr>
        <a:xfrm>
          <a:off x="0" y="744361"/>
          <a:ext cx="1205776" cy="651770"/>
        </a:xfrm>
        <a:prstGeom prst="chevron">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s-ES" sz="2000" b="1" kern="1200" dirty="0"/>
        </a:p>
      </dsp:txBody>
      <dsp:txXfrm>
        <a:off x="0" y="744361"/>
        <a:ext cx="1205776" cy="651770"/>
      </dsp:txXfrm>
    </dsp:sp>
    <dsp:sp modelId="{296E284C-1470-4805-BA57-DB67F503E290}">
      <dsp:nvSpPr>
        <dsp:cNvPr id="0" name=""/>
        <dsp:cNvSpPr/>
      </dsp:nvSpPr>
      <dsp:spPr>
        <a:xfrm>
          <a:off x="993950" y="799761"/>
          <a:ext cx="3830593" cy="540969"/>
        </a:xfrm>
        <a:prstGeom prst="chevron">
          <a:avLst/>
        </a:prstGeom>
        <a:solidFill>
          <a:schemeClr val="accent5">
            <a:tint val="40000"/>
            <a:alpha val="90000"/>
            <a:hueOff val="-1790080"/>
            <a:satOff val="8042"/>
            <a:lumOff val="553"/>
            <a:alphaOff val="0"/>
          </a:schemeClr>
        </a:solidFill>
        <a:ln w="9525" cap="flat" cmpd="sng" algn="ctr">
          <a:solidFill>
            <a:schemeClr val="accent5">
              <a:tint val="40000"/>
              <a:alpha val="90000"/>
              <a:hueOff val="-1790080"/>
              <a:satOff val="8042"/>
              <a:lumOff val="5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o-RO" sz="2000" b="1" kern="1200" dirty="0"/>
            <a:t>Alții slujesc cu ușurință altora</a:t>
          </a:r>
          <a:r>
            <a:rPr lang="es-ES" sz="2000" b="1" kern="1200" dirty="0"/>
            <a:t>.</a:t>
          </a:r>
        </a:p>
      </dsp:txBody>
      <dsp:txXfrm>
        <a:off x="993950" y="799761"/>
        <a:ext cx="3830593" cy="540969"/>
      </dsp:txXfrm>
    </dsp:sp>
    <dsp:sp modelId="{9BDFED27-6059-454D-8C49-C39F843ECE6D}">
      <dsp:nvSpPr>
        <dsp:cNvPr id="0" name=""/>
        <dsp:cNvSpPr/>
      </dsp:nvSpPr>
      <dsp:spPr>
        <a:xfrm>
          <a:off x="0" y="1487379"/>
          <a:ext cx="1205776" cy="651770"/>
        </a:xfrm>
        <a:prstGeom prst="chevron">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s-ES" sz="2000" b="1" kern="1200" dirty="0"/>
        </a:p>
      </dsp:txBody>
      <dsp:txXfrm>
        <a:off x="0" y="1487379"/>
        <a:ext cx="1205776" cy="651770"/>
      </dsp:txXfrm>
    </dsp:sp>
    <dsp:sp modelId="{1F7B2E2B-F10D-4BAF-BA09-F7ECB5BD5E87}">
      <dsp:nvSpPr>
        <dsp:cNvPr id="0" name=""/>
        <dsp:cNvSpPr/>
      </dsp:nvSpPr>
      <dsp:spPr>
        <a:xfrm>
          <a:off x="993950" y="1542780"/>
          <a:ext cx="4225907" cy="540969"/>
        </a:xfrm>
        <a:prstGeom prst="chevron">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o-RO" sz="2000" b="1" kern="1200" dirty="0"/>
            <a:t>Alții învață cu măiestrie</a:t>
          </a:r>
          <a:r>
            <a:rPr lang="es-ES" sz="2000" b="1" kern="1200" dirty="0"/>
            <a:t>.</a:t>
          </a:r>
        </a:p>
      </dsp:txBody>
      <dsp:txXfrm>
        <a:off x="993950" y="1542780"/>
        <a:ext cx="4225907" cy="540969"/>
      </dsp:txXfrm>
    </dsp:sp>
    <dsp:sp modelId="{6240B1FA-776A-44E3-8BD8-432F536DED79}">
      <dsp:nvSpPr>
        <dsp:cNvPr id="0" name=""/>
        <dsp:cNvSpPr/>
      </dsp:nvSpPr>
      <dsp:spPr>
        <a:xfrm>
          <a:off x="0" y="2230398"/>
          <a:ext cx="1205776" cy="651770"/>
        </a:xfrm>
        <a:prstGeom prst="chevron">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1" kern="1200" dirty="0"/>
            <a:t> </a:t>
          </a:r>
        </a:p>
      </dsp:txBody>
      <dsp:txXfrm>
        <a:off x="0" y="2230398"/>
        <a:ext cx="1205776" cy="651770"/>
      </dsp:txXfrm>
    </dsp:sp>
    <dsp:sp modelId="{6473DE7C-BBC1-4360-9F2B-91AE7A3CF918}">
      <dsp:nvSpPr>
        <dsp:cNvPr id="0" name=""/>
        <dsp:cNvSpPr/>
      </dsp:nvSpPr>
      <dsp:spPr>
        <a:xfrm>
          <a:off x="993950" y="2285799"/>
          <a:ext cx="7719016" cy="540969"/>
        </a:xfrm>
        <a:prstGeom prst="chevron">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o-RO" sz="2000" b="1" kern="1200" dirty="0"/>
            <a:t>Sunt unii care încurajează pe </a:t>
          </a:r>
          <a:r>
            <a:rPr lang="ro-RO" sz="2000" b="1" kern="1200" dirty="0" err="1" smtClean="0"/>
            <a:t>alții</a:t>
          </a:r>
          <a:r>
            <a:rPr lang="ro-RO" sz="2000" b="1" kern="1200" dirty="0" smtClean="0"/>
            <a:t> </a:t>
          </a:r>
          <a:r>
            <a:rPr lang="ro-RO" sz="2000" b="1" kern="1200" dirty="0"/>
            <a:t>prin cuvinte, motivații și rugăminți pentru ai determina să se lase de ceva sau să facă ceva. </a:t>
          </a:r>
          <a:endParaRPr lang="es-ES" sz="2000" b="1" kern="1200" dirty="0"/>
        </a:p>
      </dsp:txBody>
      <dsp:txXfrm>
        <a:off x="993950" y="2285799"/>
        <a:ext cx="7719016" cy="540969"/>
      </dsp:txXfrm>
    </dsp:sp>
    <dsp:sp modelId="{A546832A-1C01-41A6-8E95-CD00C0D34035}">
      <dsp:nvSpPr>
        <dsp:cNvPr id="0" name=""/>
        <dsp:cNvSpPr/>
      </dsp:nvSpPr>
      <dsp:spPr>
        <a:xfrm>
          <a:off x="0" y="2973417"/>
          <a:ext cx="1205776" cy="651770"/>
        </a:xfrm>
        <a:prstGeom prst="chevron">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s-ES" sz="2000" b="1" kern="1200" dirty="0"/>
        </a:p>
      </dsp:txBody>
      <dsp:txXfrm>
        <a:off x="0" y="2973417"/>
        <a:ext cx="1205776" cy="651770"/>
      </dsp:txXfrm>
    </dsp:sp>
    <dsp:sp modelId="{552D0E40-3D43-423B-A159-BBF03A1A898D}">
      <dsp:nvSpPr>
        <dsp:cNvPr id="0" name=""/>
        <dsp:cNvSpPr/>
      </dsp:nvSpPr>
      <dsp:spPr>
        <a:xfrm>
          <a:off x="993950" y="3028817"/>
          <a:ext cx="5846815" cy="540969"/>
        </a:xfrm>
        <a:prstGeom prst="chevron">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o-RO" sz="2000" b="1" kern="1200" dirty="0"/>
            <a:t>Pentru unii este ușor să își împartă bunurile fără să aștepte recompense.</a:t>
          </a:r>
          <a:endParaRPr lang="es-ES" sz="2000" b="1" kern="1200" dirty="0"/>
        </a:p>
      </dsp:txBody>
      <dsp:txXfrm>
        <a:off x="993950" y="3028817"/>
        <a:ext cx="5846815" cy="540969"/>
      </dsp:txXfrm>
    </dsp:sp>
    <dsp:sp modelId="{4D73A743-0A4B-4843-A5C2-7DB6496D98D8}">
      <dsp:nvSpPr>
        <dsp:cNvPr id="0" name=""/>
        <dsp:cNvSpPr/>
      </dsp:nvSpPr>
      <dsp:spPr>
        <a:xfrm>
          <a:off x="0" y="3716436"/>
          <a:ext cx="1205776" cy="651770"/>
        </a:xfrm>
        <a:prstGeom prst="chevron">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s-ES" sz="2000" b="1" kern="1200" dirty="0"/>
        </a:p>
      </dsp:txBody>
      <dsp:txXfrm>
        <a:off x="0" y="3716436"/>
        <a:ext cx="1205776" cy="651770"/>
      </dsp:txXfrm>
    </dsp:sp>
    <dsp:sp modelId="{819B2A05-A8DE-4224-AC36-8F23CD71E04E}">
      <dsp:nvSpPr>
        <dsp:cNvPr id="0" name=""/>
        <dsp:cNvSpPr/>
      </dsp:nvSpPr>
      <dsp:spPr>
        <a:xfrm>
          <a:off x="993950" y="3771836"/>
          <a:ext cx="6027566" cy="540969"/>
        </a:xfrm>
        <a:prstGeom prst="chevron">
          <a:avLst/>
        </a:prstGeom>
        <a:solidFill>
          <a:schemeClr val="accent5">
            <a:tint val="40000"/>
            <a:alpha val="90000"/>
            <a:hueOff val="-8950401"/>
            <a:satOff val="40211"/>
            <a:lumOff val="2764"/>
            <a:alphaOff val="0"/>
          </a:schemeClr>
        </a:solidFill>
        <a:ln w="9525" cap="flat" cmpd="sng" algn="ctr">
          <a:solidFill>
            <a:schemeClr val="accent5">
              <a:tint val="40000"/>
              <a:alpha val="90000"/>
              <a:hueOff val="-8950401"/>
              <a:satOff val="40211"/>
              <a:lumOff val="276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o-RO" sz="2000" b="1" kern="1200" dirty="0"/>
            <a:t>Pentru unii este ușor să conducă eficient biserica</a:t>
          </a:r>
          <a:r>
            <a:rPr lang="es-ES" sz="2000" b="1" kern="1200" dirty="0"/>
            <a:t>.</a:t>
          </a:r>
        </a:p>
      </dsp:txBody>
      <dsp:txXfrm>
        <a:off x="993950" y="3771836"/>
        <a:ext cx="6027566" cy="540969"/>
      </dsp:txXfrm>
    </dsp:sp>
    <dsp:sp modelId="{96EF847B-A205-485B-BA89-5AE195493A74}">
      <dsp:nvSpPr>
        <dsp:cNvPr id="0" name=""/>
        <dsp:cNvSpPr/>
      </dsp:nvSpPr>
      <dsp:spPr>
        <a:xfrm>
          <a:off x="0" y="4459454"/>
          <a:ext cx="1205776" cy="651770"/>
        </a:xfrm>
        <a:prstGeom prst="chevron">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endParaRPr lang="es-ES" sz="2000" b="1" kern="1200" dirty="0"/>
        </a:p>
      </dsp:txBody>
      <dsp:txXfrm>
        <a:off x="0" y="4459454"/>
        <a:ext cx="1205776" cy="651770"/>
      </dsp:txXfrm>
    </dsp:sp>
    <dsp:sp modelId="{5CACC23F-002E-4247-87CE-222F963BACF0}">
      <dsp:nvSpPr>
        <dsp:cNvPr id="0" name=""/>
        <dsp:cNvSpPr/>
      </dsp:nvSpPr>
      <dsp:spPr>
        <a:xfrm>
          <a:off x="993950" y="4514855"/>
          <a:ext cx="6134841" cy="540969"/>
        </a:xfrm>
        <a:prstGeom prst="chevron">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o-RO" sz="2000" b="1" kern="1200" dirty="0"/>
            <a:t>Mulți sunt înduioșați în mod special de alții și le transmit bucurie și încurajări. </a:t>
          </a:r>
          <a:endParaRPr lang="es-ES" sz="2000" b="1" kern="1200" dirty="0"/>
        </a:p>
      </dsp:txBody>
      <dsp:txXfrm>
        <a:off x="993950" y="4514855"/>
        <a:ext cx="6134841" cy="54096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1DBAB-E9CD-41CA-963C-C4EC4AE1254B}" type="datetimeFigureOut">
              <a:rPr lang="es-ES" smtClean="0">
                <a:solidFill>
                  <a:prstClr val="black">
                    <a:tint val="75000"/>
                  </a:prstClr>
                </a:solidFill>
              </a:rPr>
              <a:pPr/>
              <a:t>20/12/2017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39905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0894D9-2299-4E35-9AD4-91C5CADA7418}" type="datetimeFigureOut">
              <a:rPr lang="es-ES" smtClean="0"/>
              <a:pPr/>
              <a:t>20/12/2017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AE0827-32BC-4286-A43C-18F712F9FFAD}"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894D9-2299-4E35-9AD4-91C5CADA7418}" type="datetimeFigureOut">
              <a:rPr lang="es-ES" smtClean="0"/>
              <a:pPr/>
              <a:t>20/12/2017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E0827-32BC-4286-A43C-18F712F9FFAD}"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CC1DBAB-E9CD-41CA-963C-C4EC4AE1254B}" type="datetimeFigureOut">
              <a:rPr lang="es-ES" smtClean="0">
                <a:solidFill>
                  <a:prstClr val="black">
                    <a:tint val="75000"/>
                  </a:prstClr>
                </a:solidFill>
              </a:rPr>
              <a:pPr defTabSz="457200"/>
              <a:t>20/12/2017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B71444-8FAD-4BD4-BACC-9B545D7C2A68}"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p14="http://schemas.microsoft.com/office/powerpoint/2010/main" xmlns="" val="142151188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jpeg"/><Relationship Id="rId7" Type="http://schemas.openxmlformats.org/officeDocument/2006/relationships/image" Target="../media/image26.wmf"/><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5715"/>
            <a:ext cx="8244408"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algn="tl">
                    <a:schemeClr val="bg1">
                      <a:alpha val="90000"/>
                    </a:schemeClr>
                  </a:outerShdw>
                </a:effectLst>
              </a:rPr>
              <a:t>SĂ BIRUIM RĂUL PRIN </a:t>
            </a:r>
            <a:r>
              <a:rPr lang="ro-RO"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algn="tl">
                    <a:schemeClr val="bg1">
                      <a:alpha val="90000"/>
                    </a:schemeClr>
                  </a:outerShdw>
                </a:effectLst>
              </a:rPr>
              <a:t>BINE</a:t>
            </a:r>
            <a:endParaRPr lang="ro-RO"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algn="tl">
                  <a:schemeClr val="bg1">
                    <a:alpha val="90000"/>
                  </a:schemeClr>
                </a:outerShdw>
              </a:effectLst>
            </a:endParaRPr>
          </a:p>
        </p:txBody>
      </p:sp>
      <p:sp>
        <p:nvSpPr>
          <p:cNvPr id="3" name="2 CuadroTexto"/>
          <p:cNvSpPr txBox="1"/>
          <p:nvPr/>
        </p:nvSpPr>
        <p:spPr>
          <a:xfrm>
            <a:off x="4716016" y="6381328"/>
            <a:ext cx="3717171" cy="369332"/>
          </a:xfrm>
          <a:prstGeom prst="rect">
            <a:avLst/>
          </a:prstGeom>
          <a:noFill/>
        </p:spPr>
        <p:txBody>
          <a:bodyPr wrap="none" rtlCol="0">
            <a:spAutoFit/>
          </a:bodyPr>
          <a:lstStyle/>
          <a:p>
            <a:r>
              <a:rPr lang="ro-RO" b="1" dirty="0" smtClean="0"/>
              <a:t>Studiul 12 pentru 23 decembrie 2017</a:t>
            </a:r>
            <a:endParaRPr lang="ro-RO"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2" name="Picture 3" descr="I:\Dibujos\Pablo\AgripaYBerenice\PabloAnteAgripaYBerenice (4).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1 Rectángulo"/>
          <p:cNvSpPr/>
          <p:nvPr/>
        </p:nvSpPr>
        <p:spPr>
          <a:xfrm>
            <a:off x="179512" y="822771"/>
            <a:ext cx="8784976" cy="348448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ts val="2200"/>
              </a:lnSpc>
              <a:spcBef>
                <a:spcPts val="600"/>
              </a:spcBef>
              <a:spcAft>
                <a:spcPts val="600"/>
              </a:spcAft>
            </a:pPr>
            <a:r>
              <a:rPr lang="ro-RO" sz="2000" b="1" dirty="0" smtClean="0">
                <a:latin typeface="Comic Sans MS" pitchFamily="66" charset="0"/>
              </a:rPr>
              <a:t>„</a:t>
            </a:r>
            <a:r>
              <a:rPr lang="ro-RO" sz="2000" b="1" dirty="0" smtClean="0">
                <a:solidFill>
                  <a:schemeClr val="tx1"/>
                </a:solidFill>
                <a:latin typeface="Comic Sans MS" pitchFamily="66" charset="0"/>
              </a:rPr>
              <a:t>Unii din </a:t>
            </a:r>
            <a:r>
              <a:rPr lang="ro-RO" sz="2000" b="1" dirty="0" err="1" smtClean="0">
                <a:solidFill>
                  <a:schemeClr val="tx1"/>
                </a:solidFill>
                <a:latin typeface="Comic Sans MS" pitchFamily="66" charset="0"/>
              </a:rPr>
              <a:t>frații</a:t>
            </a:r>
            <a:r>
              <a:rPr lang="ro-RO" sz="2000" b="1" dirty="0" smtClean="0">
                <a:solidFill>
                  <a:schemeClr val="tx1"/>
                </a:solidFill>
                <a:latin typeface="Comic Sans MS" pitchFamily="66" charset="0"/>
              </a:rPr>
              <a:t> </a:t>
            </a:r>
            <a:r>
              <a:rPr lang="ro-RO" sz="2000" b="1" dirty="0" err="1" smtClean="0">
                <a:solidFill>
                  <a:schemeClr val="tx1"/>
                </a:solidFill>
                <a:latin typeface="Comic Sans MS" pitchFamily="66" charset="0"/>
              </a:rPr>
              <a:t>noștri</a:t>
            </a:r>
            <a:r>
              <a:rPr lang="ro-RO" sz="2000" b="1" dirty="0" smtClean="0">
                <a:solidFill>
                  <a:schemeClr val="tx1"/>
                </a:solidFill>
                <a:latin typeface="Comic Sans MS" pitchFamily="66" charset="0"/>
              </a:rPr>
              <a:t> au vorbit sau au scris multe lucruri care au fost interpretate ca </a:t>
            </a:r>
            <a:r>
              <a:rPr lang="ro-RO" sz="2000" b="1" dirty="0" err="1" smtClean="0">
                <a:solidFill>
                  <a:schemeClr val="tx1"/>
                </a:solidFill>
                <a:latin typeface="Comic Sans MS" pitchFamily="66" charset="0"/>
              </a:rPr>
              <a:t>și</a:t>
            </a:r>
            <a:r>
              <a:rPr lang="ro-RO" sz="2000" b="1" dirty="0" smtClean="0">
                <a:solidFill>
                  <a:schemeClr val="tx1"/>
                </a:solidFill>
                <a:latin typeface="Comic Sans MS" pitchFamily="66" charset="0"/>
              </a:rPr>
              <a:t> când ar exprima antagonism </a:t>
            </a:r>
            <a:r>
              <a:rPr lang="ro-RO" sz="2000" b="1" dirty="0" err="1" smtClean="0">
                <a:solidFill>
                  <a:schemeClr val="tx1"/>
                </a:solidFill>
                <a:latin typeface="Comic Sans MS" pitchFamily="66" charset="0"/>
              </a:rPr>
              <a:t>față</a:t>
            </a:r>
            <a:r>
              <a:rPr lang="ro-RO" sz="2000" b="1" dirty="0" smtClean="0">
                <a:solidFill>
                  <a:schemeClr val="tx1"/>
                </a:solidFill>
                <a:latin typeface="Comic Sans MS" pitchFamily="66" charset="0"/>
              </a:rPr>
              <a:t> de guvern </a:t>
            </a:r>
            <a:r>
              <a:rPr lang="ro-RO" sz="2000" b="1" dirty="0" err="1" smtClean="0">
                <a:solidFill>
                  <a:schemeClr val="tx1"/>
                </a:solidFill>
                <a:latin typeface="Comic Sans MS" pitchFamily="66" charset="0"/>
              </a:rPr>
              <a:t>și</a:t>
            </a:r>
            <a:r>
              <a:rPr lang="ro-RO" sz="2000" b="1" dirty="0" smtClean="0">
                <a:solidFill>
                  <a:schemeClr val="tx1"/>
                </a:solidFill>
                <a:latin typeface="Comic Sans MS" pitchFamily="66" charset="0"/>
              </a:rPr>
              <a:t> lege. Este o </a:t>
            </a:r>
            <a:r>
              <a:rPr lang="ro-RO" sz="2000" b="1" dirty="0" err="1" smtClean="0">
                <a:solidFill>
                  <a:schemeClr val="tx1"/>
                </a:solidFill>
                <a:latin typeface="Comic Sans MS" pitchFamily="66" charset="0"/>
              </a:rPr>
              <a:t>greșeală</a:t>
            </a:r>
            <a:r>
              <a:rPr lang="ro-RO" sz="2000" b="1" dirty="0" smtClean="0">
                <a:solidFill>
                  <a:schemeClr val="tx1"/>
                </a:solidFill>
                <a:latin typeface="Comic Sans MS" pitchFamily="66" charset="0"/>
              </a:rPr>
              <a:t> să ne expunem </a:t>
            </a:r>
            <a:r>
              <a:rPr lang="ro-RO" sz="2000" b="1" dirty="0" err="1" smtClean="0">
                <a:solidFill>
                  <a:schemeClr val="tx1"/>
                </a:solidFill>
                <a:latin typeface="Comic Sans MS" pitchFamily="66" charset="0"/>
              </a:rPr>
              <a:t>neînțelegerilor</a:t>
            </a:r>
            <a:r>
              <a:rPr lang="ro-RO" sz="2000" b="1" dirty="0" smtClean="0">
                <a:solidFill>
                  <a:schemeClr val="tx1"/>
                </a:solidFill>
                <a:latin typeface="Comic Sans MS" pitchFamily="66" charset="0"/>
              </a:rPr>
              <a:t>. Nu este </a:t>
            </a:r>
            <a:r>
              <a:rPr lang="ro-RO" sz="2000" b="1" dirty="0" err="1" smtClean="0">
                <a:solidFill>
                  <a:schemeClr val="tx1"/>
                </a:solidFill>
                <a:latin typeface="Comic Sans MS" pitchFamily="66" charset="0"/>
              </a:rPr>
              <a:t>înțelept</a:t>
            </a:r>
            <a:r>
              <a:rPr lang="ro-RO" sz="2000" b="1" dirty="0" smtClean="0">
                <a:solidFill>
                  <a:schemeClr val="tx1"/>
                </a:solidFill>
                <a:latin typeface="Comic Sans MS" pitchFamily="66" charset="0"/>
              </a:rPr>
              <a:t> că găsim </a:t>
            </a:r>
            <a:r>
              <a:rPr lang="ro-RO" sz="2000" b="1" dirty="0" err="1" smtClean="0">
                <a:solidFill>
                  <a:schemeClr val="tx1"/>
                </a:solidFill>
                <a:latin typeface="Comic Sans MS" pitchFamily="66" charset="0"/>
              </a:rPr>
              <a:t>greșeli</a:t>
            </a:r>
            <a:r>
              <a:rPr lang="ro-RO" sz="2000" b="1" dirty="0" smtClean="0">
                <a:solidFill>
                  <a:schemeClr val="tx1"/>
                </a:solidFill>
                <a:latin typeface="Comic Sans MS" pitchFamily="66" charset="0"/>
              </a:rPr>
              <a:t> în mod continuu la conducătorii care ne guvernează. Nu este datoria noastră să atacăm indivizi sau </a:t>
            </a:r>
            <a:r>
              <a:rPr lang="ro-RO" sz="2000" b="1" dirty="0" err="1" smtClean="0">
                <a:solidFill>
                  <a:schemeClr val="tx1"/>
                </a:solidFill>
                <a:latin typeface="Comic Sans MS" pitchFamily="66" charset="0"/>
              </a:rPr>
              <a:t>instituții</a:t>
            </a:r>
            <a:r>
              <a:rPr lang="ro-RO" sz="2000" b="1" dirty="0" smtClean="0">
                <a:solidFill>
                  <a:schemeClr val="tx1"/>
                </a:solidFill>
                <a:latin typeface="Comic Sans MS" pitchFamily="66" charset="0"/>
              </a:rPr>
              <a:t>…</a:t>
            </a:r>
          </a:p>
          <a:p>
            <a:pPr>
              <a:lnSpc>
                <a:spcPts val="2200"/>
              </a:lnSpc>
              <a:spcBef>
                <a:spcPts val="600"/>
              </a:spcBef>
              <a:spcAft>
                <a:spcPts val="600"/>
              </a:spcAft>
            </a:pPr>
            <a:r>
              <a:rPr lang="ro-RO" sz="2000" b="1" dirty="0" smtClean="0">
                <a:solidFill>
                  <a:schemeClr val="tx1"/>
                </a:solidFill>
                <a:latin typeface="Comic Sans MS" pitchFamily="66" charset="0"/>
              </a:rPr>
              <a:t>Nouă nu ni se cere să sfidăm autorităţile. Va veni un timp când, datorită faptului că susţinem adevărul biblic, vom fi trataţi ca trădători; dar timpul acela să nu fie grăbit datorită gesturilor neînţelepte care trezesc vrăjmăşie şi ceartă. …</a:t>
            </a:r>
            <a:endParaRPr lang="ro-RO" sz="2000" b="1" dirty="0">
              <a:solidFill>
                <a:schemeClr val="tx1"/>
              </a:solidFill>
              <a:latin typeface="Comic Sans MS" pitchFamily="66" charset="0"/>
            </a:endParaRPr>
          </a:p>
          <a:p>
            <a:pPr algn="r">
              <a:lnSpc>
                <a:spcPts val="2200"/>
              </a:lnSpc>
              <a:spcBef>
                <a:spcPts val="600"/>
              </a:spcBef>
              <a:spcAft>
                <a:spcPts val="600"/>
              </a:spcAft>
            </a:pPr>
            <a:r>
              <a:rPr lang="ro-RO" sz="1600" b="1" dirty="0" err="1">
                <a:solidFill>
                  <a:schemeClr val="tx1"/>
                </a:solidFill>
                <a:latin typeface="Comic Sans MS" pitchFamily="66" charset="0"/>
              </a:rPr>
              <a:t>E.G.W</a:t>
            </a:r>
            <a:r>
              <a:rPr lang="ro-RO" sz="1600" b="1" dirty="0">
                <a:solidFill>
                  <a:schemeClr val="tx1"/>
                </a:solidFill>
                <a:latin typeface="Comic Sans MS" pitchFamily="66" charset="0"/>
              </a:rPr>
              <a:t>. Mărturii, </a:t>
            </a:r>
            <a:r>
              <a:rPr lang="ro-RO" sz="1600" b="1" dirty="0" err="1">
                <a:solidFill>
                  <a:schemeClr val="tx1"/>
                </a:solidFill>
                <a:latin typeface="Comic Sans MS" pitchFamily="66" charset="0"/>
              </a:rPr>
              <a:t>vol</a:t>
            </a:r>
            <a:r>
              <a:rPr lang="ro-RO" sz="1600" b="1" dirty="0">
                <a:solidFill>
                  <a:schemeClr val="tx1"/>
                </a:solidFill>
                <a:latin typeface="Comic Sans MS" pitchFamily="66" charset="0"/>
              </a:rPr>
              <a:t> 6 </a:t>
            </a:r>
            <a:r>
              <a:rPr lang="ro-RO" sz="1600" b="1" dirty="0" smtClean="0">
                <a:solidFill>
                  <a:schemeClr val="tx1"/>
                </a:solidFill>
                <a:latin typeface="Comic Sans MS" pitchFamily="66" charset="0"/>
              </a:rPr>
              <a:t>pag. 393,394</a:t>
            </a:r>
            <a:endParaRPr lang="ro-RO" sz="1600" b="1" dirty="0">
              <a:solidFill>
                <a:schemeClr val="tx1"/>
              </a:solidFill>
              <a:latin typeface="Comic Sans MS" pitchFamily="66" charset="0"/>
            </a:endParaRPr>
          </a:p>
        </p:txBody>
      </p:sp>
      <p:sp>
        <p:nvSpPr>
          <p:cNvPr id="4" name="3 CuadroTexto"/>
          <p:cNvSpPr txBox="1"/>
          <p:nvPr/>
        </p:nvSpPr>
        <p:spPr>
          <a:xfrm>
            <a:off x="0" y="6525344"/>
            <a:ext cx="9144000"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ro-RO" sz="1600" b="1" dirty="0" err="1" smtClean="0"/>
              <a:t>E.G.W</a:t>
            </a:r>
            <a:r>
              <a:rPr lang="ro-RO" sz="1600" b="1" dirty="0" smtClean="0"/>
              <a:t>. (Sfaturi </a:t>
            </a:r>
            <a:r>
              <a:rPr lang="ro-RO" sz="1600" b="1" dirty="0"/>
              <a:t>pentru biserică, pag </a:t>
            </a:r>
            <a:r>
              <a:rPr lang="ro-RO" sz="1600" b="1" dirty="0" smtClean="0"/>
              <a:t>314</a:t>
            </a:r>
            <a:endParaRPr lang="ro-RO" sz="1600" b="1" dirty="0"/>
          </a:p>
        </p:txBody>
      </p:sp>
      <p:pic>
        <p:nvPicPr>
          <p:cNvPr id="5122" name="Picture 2" descr="http://israelnava.com/filosofiadigital/wp-content/uploads/2009/02/libros-de-leyes-fdr.jpg"/>
          <p:cNvPicPr>
            <a:picLocks noChangeAspect="1" noChangeArrowheads="1"/>
          </p:cNvPicPr>
          <p:nvPr/>
        </p:nvPicPr>
        <p:blipFill>
          <a:blip r:embed="rId4" cstate="email"/>
          <a:srcRect/>
          <a:stretch>
            <a:fillRect/>
          </a:stretch>
        </p:blipFill>
        <p:spPr bwMode="auto">
          <a:xfrm>
            <a:off x="179512" y="4290697"/>
            <a:ext cx="2896218" cy="2090707"/>
          </a:xfrm>
          <a:prstGeom prst="rect">
            <a:avLst/>
          </a:prstGeom>
          <a:noFill/>
        </p:spPr>
      </p:pic>
      <p:sp>
        <p:nvSpPr>
          <p:cNvPr id="8" name="7 Rectángulo"/>
          <p:cNvSpPr/>
          <p:nvPr/>
        </p:nvSpPr>
        <p:spPr>
          <a:xfrm>
            <a:off x="3255242" y="4458111"/>
            <a:ext cx="5709246" cy="206723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lvl="0">
              <a:lnSpc>
                <a:spcPts val="2200"/>
              </a:lnSpc>
              <a:spcBef>
                <a:spcPts val="600"/>
              </a:spcBef>
              <a:spcAft>
                <a:spcPts val="600"/>
              </a:spcAft>
            </a:pPr>
            <a:r>
              <a:rPr lang="ro-RO" sz="2000" b="1" dirty="0" smtClean="0">
                <a:solidFill>
                  <a:prstClr val="black"/>
                </a:solidFill>
                <a:latin typeface="Comic Sans MS" pitchFamily="66" charset="0"/>
              </a:rPr>
              <a:t>Am văzut că datoria noastră, în fiecare caz, este să ascultăm de legile </a:t>
            </a:r>
            <a:r>
              <a:rPr lang="ro-RO" sz="2000" b="1" dirty="0" err="1" smtClean="0">
                <a:solidFill>
                  <a:prstClr val="black"/>
                </a:solidFill>
                <a:latin typeface="Comic Sans MS" pitchFamily="66" charset="0"/>
              </a:rPr>
              <a:t>țării</a:t>
            </a:r>
            <a:r>
              <a:rPr lang="ro-RO" sz="2000" b="1" dirty="0" smtClean="0">
                <a:solidFill>
                  <a:prstClr val="black"/>
                </a:solidFill>
                <a:latin typeface="Comic Sans MS" pitchFamily="66" charset="0"/>
              </a:rPr>
              <a:t> noastre, cu </a:t>
            </a:r>
            <a:r>
              <a:rPr lang="ro-RO" sz="2000" b="1" dirty="0" err="1" smtClean="0">
                <a:solidFill>
                  <a:prstClr val="black"/>
                </a:solidFill>
                <a:latin typeface="Comic Sans MS" pitchFamily="66" charset="0"/>
              </a:rPr>
              <a:t>excepția</a:t>
            </a:r>
            <a:r>
              <a:rPr lang="ro-RO" sz="2000" b="1" dirty="0" smtClean="0">
                <a:solidFill>
                  <a:prstClr val="black"/>
                </a:solidFill>
                <a:latin typeface="Comic Sans MS" pitchFamily="66" charset="0"/>
              </a:rPr>
              <a:t> cazului când ele sunt în </a:t>
            </a:r>
            <a:r>
              <a:rPr lang="ro-RO" sz="2000" b="1" dirty="0" err="1" smtClean="0">
                <a:solidFill>
                  <a:prstClr val="black"/>
                </a:solidFill>
                <a:latin typeface="Comic Sans MS" pitchFamily="66" charset="0"/>
              </a:rPr>
              <a:t>contradicție</a:t>
            </a:r>
            <a:r>
              <a:rPr lang="ro-RO" sz="2000" b="1" dirty="0" smtClean="0">
                <a:solidFill>
                  <a:prstClr val="black"/>
                </a:solidFill>
                <a:latin typeface="Comic Sans MS" pitchFamily="66" charset="0"/>
              </a:rPr>
              <a:t> cu Legea mai mare, pe care Dumnezeu a rostit-o cu o voce care s-a putut auzi de pe Sinai, iar după aceea a săpat-o în piatră cu propriul Lui deget.</a:t>
            </a:r>
            <a:endParaRPr lang="ro-RO" sz="2000" b="1" dirty="0">
              <a:solidFill>
                <a:prstClr val="black"/>
              </a:solidFill>
              <a:latin typeface="Comic Sans MS" pitchFamily="66" charset="0"/>
            </a:endParaRPr>
          </a:p>
        </p:txBody>
      </p:sp>
      <p:sp>
        <p:nvSpPr>
          <p:cNvPr id="11" name="10 CuadroTexto"/>
          <p:cNvSpPr txBox="1"/>
          <p:nvPr/>
        </p:nvSpPr>
        <p:spPr>
          <a:xfrm>
            <a:off x="0" y="25460"/>
            <a:ext cx="9144000" cy="584775"/>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3200" b="1" dirty="0" err="1">
                <a:solidFill>
                  <a:schemeClr val="accent3">
                    <a:lumMod val="60000"/>
                    <a:lumOff val="40000"/>
                  </a:schemeClr>
                </a:solidFill>
                <a:effectLst>
                  <a:reflection blurRad="6350" stA="55000" endA="300" endPos="45500" dir="5400000" sy="-100000" algn="bl" rotWithShape="0"/>
                </a:effectLst>
              </a:rPr>
              <a:t>RELAȚIA</a:t>
            </a:r>
            <a:r>
              <a:rPr lang="ro-RO" sz="3200" b="1" dirty="0">
                <a:solidFill>
                  <a:schemeClr val="accent3">
                    <a:lumMod val="60000"/>
                    <a:lumOff val="40000"/>
                  </a:schemeClr>
                </a:solidFill>
                <a:effectLst>
                  <a:reflection blurRad="6350" stA="55000" endA="300" endPos="45500" dir="5400000" sy="-100000" algn="bl" rotWithShape="0"/>
                </a:effectLst>
              </a:rPr>
              <a:t> </a:t>
            </a:r>
            <a:r>
              <a:rPr lang="ro-RO" sz="3200" b="1" dirty="0" err="1">
                <a:solidFill>
                  <a:schemeClr val="accent3">
                    <a:lumMod val="60000"/>
                    <a:lumOff val="40000"/>
                  </a:schemeClr>
                </a:solidFill>
                <a:effectLst>
                  <a:reflection blurRad="6350" stA="55000" endA="300" endPos="45500" dir="5400000" sy="-100000" algn="bl" rotWithShape="0"/>
                </a:effectLst>
              </a:rPr>
              <a:t>CREȘTINULUI</a:t>
            </a:r>
            <a:r>
              <a:rPr lang="ro-RO" sz="3200" b="1" dirty="0">
                <a:solidFill>
                  <a:schemeClr val="accent3">
                    <a:lumMod val="60000"/>
                    <a:lumOff val="40000"/>
                  </a:schemeClr>
                </a:solidFill>
                <a:effectLst>
                  <a:reflection blurRad="6350" stA="55000" endA="300" endPos="45500" dir="5400000" sy="-100000" algn="bl" rotWithShape="0"/>
                </a:effectLst>
              </a:rPr>
              <a:t> CU </a:t>
            </a:r>
            <a:r>
              <a:rPr lang="ro-RO" sz="3200" b="1" dirty="0" err="1" smtClean="0">
                <a:solidFill>
                  <a:schemeClr val="accent3">
                    <a:lumMod val="60000"/>
                    <a:lumOff val="40000"/>
                  </a:schemeClr>
                </a:solidFill>
                <a:effectLst>
                  <a:reflection blurRad="6350" stA="55000" endA="300" endPos="45500" dir="5400000" sy="-100000" algn="bl" rotWithShape="0"/>
                </a:effectLst>
              </a:rPr>
              <a:t>AUTORITĂȚILE</a:t>
            </a:r>
            <a:endParaRPr lang="ro-RO" sz="3200" b="1" dirty="0">
              <a:solidFill>
                <a:schemeClr val="accent3">
                  <a:lumMod val="60000"/>
                  <a:lumOff val="40000"/>
                </a:schemeClr>
              </a:solidFill>
              <a:effectLst>
                <a:reflection blurRad="6350" stA="55000" endA="300" endPos="45500" dir="5400000" sy="-100000" algn="bl"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1"/>
                                        </p:tgtEl>
                                        <p:attrNameLst>
                                          <p:attrName>style.color</p:attrName>
                                        </p:attrNameLst>
                                      </p:cBhvr>
                                      <p:to>
                                        <a:srgbClr val="77933C"/>
                                      </p:to>
                                    </p:animClr>
                                  </p:childTnLst>
                                </p:cTn>
                              </p:par>
                              <p:par>
                                <p:cTn id="7" presetID="2" presetClass="exit" presetSubtype="6" fill="hold" nodeType="withEffect">
                                  <p:stCondLst>
                                    <p:cond delay="0"/>
                                  </p:stCondLst>
                                  <p:childTnLst>
                                    <p:anim calcmode="lin" valueType="num">
                                      <p:cBhvr additive="base">
                                        <p:cTn id="8" dur="500"/>
                                        <p:tgtEl>
                                          <p:spTgt spid="12"/>
                                        </p:tgtEl>
                                        <p:attrNameLst>
                                          <p:attrName>ppt_x</p:attrName>
                                        </p:attrNameLst>
                                      </p:cBhvr>
                                      <p:tavLst>
                                        <p:tav tm="0">
                                          <p:val>
                                            <p:strVal val="ppt_x"/>
                                          </p:val>
                                        </p:tav>
                                        <p:tav tm="100000">
                                          <p:val>
                                            <p:strVal val="1+ppt_w/2"/>
                                          </p:val>
                                        </p:tav>
                                      </p:tavLst>
                                    </p:anim>
                                    <p:anim calcmode="lin" valueType="num">
                                      <p:cBhvr additive="base">
                                        <p:cTn id="9" dur="500"/>
                                        <p:tgtEl>
                                          <p:spTgt spid="12"/>
                                        </p:tgtEl>
                                        <p:attrNameLst>
                                          <p:attrName>ppt_y</p:attrName>
                                        </p:attrNameLst>
                                      </p:cBhvr>
                                      <p:tavLst>
                                        <p:tav tm="0">
                                          <p:val>
                                            <p:strVal val="ppt_y"/>
                                          </p:val>
                                        </p:tav>
                                        <p:tav tm="100000">
                                          <p:val>
                                            <p:strVal val="1+ppt_h/2"/>
                                          </p:val>
                                        </p:tav>
                                      </p:tavLst>
                                    </p:anim>
                                    <p:set>
                                      <p:cBhvr>
                                        <p:cTn id="10" dur="1" fill="hold">
                                          <p:stCondLst>
                                            <p:cond delay="499"/>
                                          </p:stCondLst>
                                        </p:cTn>
                                        <p:tgtEl>
                                          <p:spTgt spid="12"/>
                                        </p:tgtEl>
                                        <p:attrNameLst>
                                          <p:attrName>style.visibility</p:attrName>
                                        </p:attrNameLst>
                                      </p:cBhvr>
                                      <p:to>
                                        <p:strVal val="hidden"/>
                                      </p:to>
                                    </p:se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3500"/>
                            </p:stCondLst>
                            <p:childTnLst>
                              <p:par>
                                <p:cTn id="24" presetID="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23528" y="836712"/>
            <a:ext cx="8568952" cy="2246769"/>
          </a:xfrm>
          <a:prstGeom prst="rect">
            <a:avLst/>
          </a:prstGeom>
        </p:spPr>
        <p:txBody>
          <a:bodyPr wrap="square">
            <a:spAutoFit/>
          </a:bodyPr>
          <a:lstStyle/>
          <a:p>
            <a:r>
              <a:rPr lang="ro-RO" sz="2000" b="1" dirty="0" smtClean="0">
                <a:solidFill>
                  <a:schemeClr val="bg1"/>
                </a:solidFill>
                <a:latin typeface="Comic Sans MS" pitchFamily="66" charset="0"/>
              </a:rPr>
              <a:t>„Să </a:t>
            </a:r>
            <a:r>
              <a:rPr lang="ro-RO" sz="2000" b="1" dirty="0" smtClean="0">
                <a:solidFill>
                  <a:schemeClr val="bg1"/>
                </a:solidFill>
                <a:latin typeface="Comic Sans MS" pitchFamily="66" charset="0"/>
              </a:rPr>
              <a:t>nu datoraţi nimănui nimic, decât să vă iubiţi unii pe alţii: căci cine iubeşte pe alţii, a împlinit Legea. De fapt: „Să nu preacurveşti, să nu furi, să nu faci nici o mărturisire mincinoasă, să nu pofteşti“, şi orice altă poruncă mai poate fi, se cuprind în porunca aceasta: „Să iubeşti pe aproapele tău ca pe tine însuţi.“ Dragostea nu face rău aproapelui: dragostea deci este împlinirea Legii.” </a:t>
            </a:r>
            <a:r>
              <a:rPr lang="ro-RO" b="1" dirty="0" smtClean="0">
                <a:solidFill>
                  <a:schemeClr val="bg1"/>
                </a:solidFill>
                <a:latin typeface="Comic Sans MS" pitchFamily="66" charset="0"/>
              </a:rPr>
              <a:t>(Romani 13:8-10)</a:t>
            </a:r>
            <a:endParaRPr lang="ro-RO" sz="2000" b="1" dirty="0">
              <a:solidFill>
                <a:schemeClr val="bg1"/>
              </a:solidFill>
              <a:latin typeface="Comic Sans MS" pitchFamily="66" charset="0"/>
            </a:endParaRPr>
          </a:p>
        </p:txBody>
      </p:sp>
      <p:sp>
        <p:nvSpPr>
          <p:cNvPr id="4" name="3 CuadroTexto"/>
          <p:cNvSpPr txBox="1"/>
          <p:nvPr/>
        </p:nvSpPr>
        <p:spPr>
          <a:xfrm>
            <a:off x="0" y="25460"/>
            <a:ext cx="9144000" cy="707886"/>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4000" b="1">
                <a:solidFill>
                  <a:schemeClr val="bg1"/>
                </a:solidFill>
                <a:effectLst>
                  <a:reflection blurRad="6350" stA="55000" endA="300" endPos="45500" dir="5400000" sy="-100000" algn="bl" rotWithShape="0"/>
                </a:effectLst>
              </a:rPr>
              <a:t>RELAȚIA CREȘTINULUI </a:t>
            </a:r>
            <a:r>
              <a:rPr lang="ro-RO" sz="4000" b="1">
                <a:solidFill>
                  <a:schemeClr val="bg1"/>
                </a:solidFill>
                <a:effectLst>
                  <a:reflection blurRad="6350" stA="55000" endA="300" endPos="45500" dir="5400000" sy="-100000" algn="bl" rotWithShape="0"/>
                </a:effectLst>
              </a:rPr>
              <a:t>CU </a:t>
            </a:r>
            <a:r>
              <a:rPr lang="ro-RO" sz="4000" b="1" smtClean="0">
                <a:solidFill>
                  <a:schemeClr val="bg1"/>
                </a:solidFill>
                <a:effectLst>
                  <a:reflection blurRad="6350" stA="55000" endA="300" endPos="45500" dir="5400000" sy="-100000" algn="bl" rotWithShape="0"/>
                </a:effectLst>
              </a:rPr>
              <a:t>LEGEA</a:t>
            </a:r>
            <a:endParaRPr lang="ro-RO" sz="4000" b="1">
              <a:solidFill>
                <a:schemeClr val="bg1"/>
              </a:solidFill>
              <a:effectLst>
                <a:reflection blurRad="6350" stA="55000" endA="300" endPos="45500" dir="5400000" sy="-100000" algn="bl"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07504" y="4941168"/>
            <a:ext cx="3384376" cy="1384995"/>
          </a:xfrm>
          <a:prstGeom prst="rect">
            <a:avLst/>
          </a:prstGeom>
          <a:noFill/>
        </p:spPr>
        <p:txBody>
          <a:bodyPr wrap="square" rtlCol="0">
            <a:spAutoFit/>
          </a:bodyPr>
          <a:lstStyle/>
          <a:p>
            <a:pPr algn="ctr"/>
            <a:r>
              <a:rPr lang="ro-RO" sz="2800" b="1" dirty="0" err="1" smtClean="0">
                <a:solidFill>
                  <a:schemeClr val="bg1"/>
                </a:solidFill>
              </a:rPr>
              <a:t>AMINTEȘTE-ȚI</a:t>
            </a:r>
            <a:r>
              <a:rPr lang="ro-RO" sz="2800" b="1" dirty="0" smtClean="0">
                <a:solidFill>
                  <a:schemeClr val="bg1"/>
                </a:solidFill>
              </a:rPr>
              <a:t>:</a:t>
            </a:r>
          </a:p>
          <a:p>
            <a:pPr algn="ctr"/>
            <a:r>
              <a:rPr lang="ro-RO" sz="2800" b="1" dirty="0" smtClean="0">
                <a:solidFill>
                  <a:schemeClr val="bg1"/>
                </a:solidFill>
              </a:rPr>
              <a:t>„ÎMPLINIREA </a:t>
            </a:r>
            <a:r>
              <a:rPr lang="ro-RO" sz="2800" b="1" dirty="0">
                <a:solidFill>
                  <a:schemeClr val="bg1"/>
                </a:solidFill>
              </a:rPr>
              <a:t>LEGII ESTE </a:t>
            </a:r>
            <a:r>
              <a:rPr lang="ro-RO" sz="2800" b="1" dirty="0" smtClean="0">
                <a:solidFill>
                  <a:schemeClr val="bg1"/>
                </a:solidFill>
              </a:rPr>
              <a:t>DRAGOSTEA”</a:t>
            </a:r>
            <a:endParaRPr lang="ro-RO" sz="2800" b="1" dirty="0">
              <a:solidFill>
                <a:schemeClr val="bg1"/>
              </a:solidFill>
            </a:endParaRPr>
          </a:p>
        </p:txBody>
      </p:sp>
      <p:sp>
        <p:nvSpPr>
          <p:cNvPr id="4" name="3 Rectángulo"/>
          <p:cNvSpPr/>
          <p:nvPr/>
        </p:nvSpPr>
        <p:spPr>
          <a:xfrm>
            <a:off x="3563888" y="1844824"/>
            <a:ext cx="5328592" cy="4124206"/>
          </a:xfrm>
          <a:prstGeom prst="rect">
            <a:avLst/>
          </a:prstGeom>
        </p:spPr>
        <p:txBody>
          <a:bodyPr wrap="square" rIns="0">
            <a:spAutoFit/>
          </a:bodyPr>
          <a:lstStyle/>
          <a:p>
            <a:pPr>
              <a:spcBef>
                <a:spcPts val="600"/>
              </a:spcBef>
              <a:spcAft>
                <a:spcPts val="600"/>
              </a:spcAft>
            </a:pPr>
            <a:r>
              <a:rPr lang="ro-RO" sz="2200" b="1" dirty="0" smtClean="0">
                <a:solidFill>
                  <a:srgbClr val="FFFF99"/>
                </a:solidFill>
              </a:rPr>
              <a:t>Creştinul </a:t>
            </a:r>
            <a:r>
              <a:rPr lang="ro-RO" sz="2200" b="1" dirty="0">
                <a:solidFill>
                  <a:srgbClr val="FFFF99"/>
                </a:solidFill>
              </a:rPr>
              <a:t>trebuie să plătească ceea ce datorează, însă are o datorie pe care nu o va putea plăti niciodată pe deplin: aceea de </a:t>
            </a:r>
            <a:r>
              <a:rPr lang="ro-RO" sz="2200" b="1" dirty="0" err="1">
                <a:solidFill>
                  <a:srgbClr val="FFFF99"/>
                </a:solidFill>
              </a:rPr>
              <a:t>a-și</a:t>
            </a:r>
            <a:r>
              <a:rPr lang="ro-RO" sz="2200" b="1" dirty="0">
                <a:solidFill>
                  <a:srgbClr val="FFFF99"/>
                </a:solidFill>
              </a:rPr>
              <a:t> iubi aproapele. </a:t>
            </a:r>
          </a:p>
          <a:p>
            <a:pPr>
              <a:spcBef>
                <a:spcPts val="600"/>
              </a:spcBef>
              <a:spcAft>
                <a:spcPts val="600"/>
              </a:spcAft>
            </a:pPr>
            <a:r>
              <a:rPr lang="ro-RO" sz="2200" b="1" dirty="0">
                <a:solidFill>
                  <a:srgbClr val="FFFF99"/>
                </a:solidFill>
              </a:rPr>
              <a:t>Toate poruncile lui Dumnezeu se bazează pe principiul unic al dragostei. </a:t>
            </a:r>
            <a:r>
              <a:rPr lang="ro-RO" sz="2200" b="1" dirty="0" smtClean="0">
                <a:solidFill>
                  <a:srgbClr val="FFFF99"/>
                </a:solidFill>
              </a:rPr>
              <a:t>Aşadar, </a:t>
            </a:r>
            <a:r>
              <a:rPr lang="ro-RO" sz="2200" b="1" dirty="0">
                <a:solidFill>
                  <a:srgbClr val="FFFF99"/>
                </a:solidFill>
              </a:rPr>
              <a:t>legea divină nu poate fi perfect împlinită doar prin păstrarea externă a literei.</a:t>
            </a:r>
          </a:p>
          <a:p>
            <a:pPr>
              <a:spcBef>
                <a:spcPts val="600"/>
              </a:spcBef>
              <a:spcAft>
                <a:spcPts val="600"/>
              </a:spcAft>
            </a:pPr>
            <a:r>
              <a:rPr lang="ro-RO" sz="2200" b="1" dirty="0">
                <a:solidFill>
                  <a:srgbClr val="FFFF99"/>
                </a:solidFill>
              </a:rPr>
              <a:t>Adevărata ascultare are </a:t>
            </a:r>
            <a:r>
              <a:rPr lang="ro-RO" sz="2200" b="1" dirty="0" smtClean="0">
                <a:solidFill>
                  <a:srgbClr val="FFFF99"/>
                </a:solidFill>
              </a:rPr>
              <a:t>de-a </a:t>
            </a:r>
            <a:r>
              <a:rPr lang="ro-RO" sz="2200" b="1" dirty="0">
                <a:solidFill>
                  <a:srgbClr val="FFFF99"/>
                </a:solidFill>
              </a:rPr>
              <a:t>face cu inima </a:t>
            </a:r>
            <a:r>
              <a:rPr lang="ro-RO" sz="2200" b="1" dirty="0" err="1">
                <a:solidFill>
                  <a:srgbClr val="FFFF99"/>
                </a:solidFill>
              </a:rPr>
              <a:t>și</a:t>
            </a:r>
            <a:r>
              <a:rPr lang="ro-RO" sz="2200" b="1" dirty="0">
                <a:solidFill>
                  <a:srgbClr val="FFFF99"/>
                </a:solidFill>
              </a:rPr>
              <a:t> cu duhul. Împlinirea legii nu este o </a:t>
            </a:r>
            <a:r>
              <a:rPr lang="ro-RO" sz="2200" b="1" dirty="0" err="1">
                <a:solidFill>
                  <a:srgbClr val="FFFF99"/>
                </a:solidFill>
              </a:rPr>
              <a:t>atașare</a:t>
            </a:r>
            <a:r>
              <a:rPr lang="ro-RO" sz="2200" b="1" dirty="0">
                <a:solidFill>
                  <a:srgbClr val="FFFF99"/>
                </a:solidFill>
              </a:rPr>
              <a:t> externă la ea, ci dragoste sinceră</a:t>
            </a:r>
            <a:r>
              <a:rPr lang="ro-RO" sz="2200" b="1" dirty="0" smtClean="0">
                <a:solidFill>
                  <a:srgbClr val="FFFF99"/>
                </a:solidFill>
              </a:rPr>
              <a:t>.</a:t>
            </a:r>
            <a:endParaRPr lang="ro-RO" sz="2200" b="1" dirty="0">
              <a:solidFill>
                <a:srgbClr val="FFFF99"/>
              </a:solidFill>
            </a:endParaRPr>
          </a:p>
        </p:txBody>
      </p:sp>
      <p:sp>
        <p:nvSpPr>
          <p:cNvPr id="5" name="4 CuadroTexto"/>
          <p:cNvSpPr txBox="1"/>
          <p:nvPr/>
        </p:nvSpPr>
        <p:spPr>
          <a:xfrm>
            <a:off x="3203848" y="161345"/>
            <a:ext cx="5940152" cy="1323439"/>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4000" b="1">
                <a:solidFill>
                  <a:schemeClr val="accent3"/>
                </a:solidFill>
                <a:effectLst>
                  <a:reflection blurRad="6350" stA="55000" endA="300" endPos="45500" dir="5400000" sy="-100000" algn="bl" rotWithShape="0"/>
                </a:effectLst>
              </a:rPr>
              <a:t>RELAȚIA CREȘTINULUI </a:t>
            </a:r>
            <a:r>
              <a:rPr lang="ro-RO" sz="4000" b="1">
                <a:solidFill>
                  <a:schemeClr val="accent3"/>
                </a:solidFill>
                <a:effectLst>
                  <a:reflection blurRad="6350" stA="55000" endA="300" endPos="45500" dir="5400000" sy="-100000" algn="bl" rotWithShape="0"/>
                </a:effectLst>
              </a:rPr>
              <a:t>CU </a:t>
            </a:r>
            <a:r>
              <a:rPr lang="ro-RO" sz="4000" b="1" smtClean="0">
                <a:solidFill>
                  <a:schemeClr val="accent3"/>
                </a:solidFill>
                <a:effectLst>
                  <a:reflection blurRad="6350" stA="55000" endA="300" endPos="45500" dir="5400000" sy="-100000" algn="bl" rotWithShape="0"/>
                </a:effectLst>
              </a:rPr>
              <a:t>LEGEA</a:t>
            </a:r>
            <a:endParaRPr lang="ro-RO" sz="4000" b="1">
              <a:solidFill>
                <a:schemeClr val="accent3"/>
              </a:solidFill>
              <a:effectLst>
                <a:reflection blurRad="6350" stA="55000" endA="300" endPos="45500" dir="5400000" sy="-100000" algn="bl"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
                                            <p:txEl>
                                              <p:pRg st="1" end="1"/>
                                            </p:txEl>
                                          </p:spTgt>
                                        </p:tgtEl>
                                        <p:attrNameLst>
                                          <p:attrName>ppt_x</p:attrName>
                                        </p:attrNameLst>
                                      </p:cBhvr>
                                    </p:anim>
                                    <p:anim from="0" to="-1.0" calcmode="lin" valueType="num">
                                      <p:cBhvr>
                                        <p:cTn id="16" dur="200" decel="50000" autoRev="1" fill="hold">
                                          <p:stCondLst>
                                            <p:cond delay="600"/>
                                          </p:stCondLst>
                                        </p:cTn>
                                        <p:tgtEl>
                                          <p:spTgt spid="4">
                                            <p:txEl>
                                              <p:pRg st="1" end="1"/>
                                            </p:txEl>
                                          </p:spTgt>
                                        </p:tgtEl>
                                        <p:attrNameLst>
                                          <p:attrName>xshear</p:attrName>
                                        </p:attrNameLst>
                                      </p:cBhvr>
                                    </p:anim>
                                    <p:animScale>
                                      <p:cBhvr>
                                        <p:cTn id="17" dur="200" decel="100000" autoRev="1" fill="hold">
                                          <p:stCondLst>
                                            <p:cond delay="600"/>
                                          </p:stCondLst>
                                        </p:cTn>
                                        <p:tgtEl>
                                          <p:spTgt spid="4">
                                            <p:txEl>
                                              <p:pRg st="1" end="1"/>
                                            </p:txEl>
                                          </p:spTgt>
                                        </p:tgtEl>
                                      </p:cBhvr>
                                      <p:from x="100000" y="100000"/>
                                      <p:to x="80000" y="100000"/>
                                    </p:animScale>
                                    <p:anim by="(#ppt_h/3+#ppt_w*0.1)" calcmode="lin" valueType="num">
                                      <p:cBhvr additive="sum">
                                        <p:cTn id="18"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4">
                                            <p:txEl>
                                              <p:pRg st="2" end="2"/>
                                            </p:txEl>
                                          </p:spTgt>
                                        </p:tgtEl>
                                        <p:attrNameLst>
                                          <p:attrName>ppt_x</p:attrName>
                                        </p:attrNameLst>
                                      </p:cBhvr>
                                    </p:anim>
                                    <p:anim from="0" to="-1.0" calcmode="lin" valueType="num">
                                      <p:cBhvr>
                                        <p:cTn id="24" dur="200" decel="50000" autoRev="1" fill="hold">
                                          <p:stCondLst>
                                            <p:cond delay="600"/>
                                          </p:stCondLst>
                                        </p:cTn>
                                        <p:tgtEl>
                                          <p:spTgt spid="4">
                                            <p:txEl>
                                              <p:pRg st="2" end="2"/>
                                            </p:txEl>
                                          </p:spTgt>
                                        </p:tgtEl>
                                        <p:attrNameLst>
                                          <p:attrName>xshear</p:attrName>
                                        </p:attrNameLst>
                                      </p:cBhvr>
                                    </p:anim>
                                    <p:animScale>
                                      <p:cBhvr>
                                        <p:cTn id="25" dur="200" decel="100000" autoRev="1" fill="hold">
                                          <p:stCondLst>
                                            <p:cond delay="600"/>
                                          </p:stCondLst>
                                        </p:cTn>
                                        <p:tgtEl>
                                          <p:spTgt spid="4">
                                            <p:txEl>
                                              <p:pRg st="2" end="2"/>
                                            </p:txEl>
                                          </p:spTgt>
                                        </p:tgtEl>
                                      </p:cBhvr>
                                      <p:from x="100000" y="100000"/>
                                      <p:to x="80000" y="100000"/>
                                    </p:animScale>
                                    <p:anim by="(#ppt_h/3+#ppt_w*0.1)" calcmode="lin" valueType="num">
                                      <p:cBhvr additive="sum">
                                        <p:cTn id="26" dur="200" decel="100000" autoRev="1" fill="hold">
                                          <p:stCondLst>
                                            <p:cond delay="600"/>
                                          </p:stCondLst>
                                        </p:cTn>
                                        <p:tgtEl>
                                          <p:spTgt spid="4">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9" name="Picture 1" descr="I:\Dibujos\SegundaVenida\12.jpg"/>
          <p:cNvPicPr>
            <a:picLocks noChangeAspect="1" noChangeArrowheads="1"/>
          </p:cNvPicPr>
          <p:nvPr/>
        </p:nvPicPr>
        <p:blipFill>
          <a:blip r:embed="rId2" cstate="email"/>
          <a:srcRect/>
          <a:stretch>
            <a:fillRect/>
          </a:stretch>
        </p:blipFill>
        <p:spPr bwMode="auto">
          <a:xfrm>
            <a:off x="6012160" y="4509120"/>
            <a:ext cx="2945904" cy="2209428"/>
          </a:xfrm>
          <a:prstGeom prst="rect">
            <a:avLst/>
          </a:prstGeom>
          <a:noFill/>
        </p:spPr>
      </p:pic>
      <p:pic>
        <p:nvPicPr>
          <p:cNvPr id="6" name="Picture 1" descr="I:\Dibujos\SegundaVenida\12.jpg"/>
          <p:cNvPicPr>
            <a:picLocks noChangeAspect="1" noChangeArrowheads="1"/>
          </p:cNvPicPr>
          <p:nvPr/>
        </p:nvPicPr>
        <p:blipFill>
          <a:blip r:embed="rId2" cstate="email"/>
          <a:srcRect/>
          <a:stretch>
            <a:fillRect/>
          </a:stretch>
        </p:blipFill>
        <p:spPr bwMode="auto">
          <a:xfrm>
            <a:off x="107504" y="4509120"/>
            <a:ext cx="2945904" cy="2209428"/>
          </a:xfrm>
          <a:prstGeom prst="rect">
            <a:avLst/>
          </a:prstGeom>
          <a:noFill/>
        </p:spPr>
      </p:pic>
      <p:pic>
        <p:nvPicPr>
          <p:cNvPr id="7" name="Picture 1" descr="I:\Dibujos\SegundaVenida\12.jpg"/>
          <p:cNvPicPr>
            <a:picLocks noChangeAspect="1" noChangeArrowheads="1"/>
          </p:cNvPicPr>
          <p:nvPr/>
        </p:nvPicPr>
        <p:blipFill>
          <a:blip r:embed="rId2" cstate="email"/>
          <a:srcRect/>
          <a:stretch>
            <a:fillRect/>
          </a:stretch>
        </p:blipFill>
        <p:spPr bwMode="auto">
          <a:xfrm>
            <a:off x="6012160" y="139452"/>
            <a:ext cx="2945904" cy="2209428"/>
          </a:xfrm>
          <a:prstGeom prst="rect">
            <a:avLst/>
          </a:prstGeom>
          <a:noFill/>
        </p:spPr>
      </p:pic>
      <p:pic>
        <p:nvPicPr>
          <p:cNvPr id="8" name="Picture 1" descr="I:\Dibujos\SegundaVenida\12.jpg"/>
          <p:cNvPicPr>
            <a:picLocks noChangeAspect="1" noChangeArrowheads="1"/>
          </p:cNvPicPr>
          <p:nvPr/>
        </p:nvPicPr>
        <p:blipFill>
          <a:blip r:embed="rId2" cstate="email"/>
          <a:srcRect/>
          <a:stretch>
            <a:fillRect/>
          </a:stretch>
        </p:blipFill>
        <p:spPr bwMode="auto">
          <a:xfrm>
            <a:off x="107504" y="139452"/>
            <a:ext cx="2945904" cy="2209428"/>
          </a:xfrm>
          <a:prstGeom prst="rect">
            <a:avLst/>
          </a:prstGeom>
          <a:noFill/>
        </p:spPr>
      </p:pic>
      <p:sp>
        <p:nvSpPr>
          <p:cNvPr id="3" name="2 Rectángulo"/>
          <p:cNvSpPr/>
          <p:nvPr/>
        </p:nvSpPr>
        <p:spPr>
          <a:xfrm>
            <a:off x="395536" y="2405787"/>
            <a:ext cx="8424936" cy="2308324"/>
          </a:xfrm>
          <a:prstGeom prst="rect">
            <a:avLst/>
          </a:prstGeom>
        </p:spPr>
        <p:txBody>
          <a:bodyPr wrap="square">
            <a:spAutoFit/>
          </a:bodyPr>
          <a:lstStyle/>
          <a:p>
            <a:r>
              <a:rPr lang="ro-RO" b="1" dirty="0" smtClean="0">
                <a:solidFill>
                  <a:schemeClr val="bg1"/>
                </a:solidFill>
                <a:latin typeface="Comic Sans MS" pitchFamily="66" charset="0"/>
              </a:rPr>
              <a:t>„Şi </a:t>
            </a:r>
            <a:r>
              <a:rPr lang="ro-RO" b="1" dirty="0" smtClean="0">
                <a:solidFill>
                  <a:schemeClr val="bg1"/>
                </a:solidFill>
                <a:latin typeface="Comic Sans MS" pitchFamily="66" charset="0"/>
              </a:rPr>
              <a:t>aceasta cu atât mai mult, cu cât ştiţi în ce împrejurări ne aflăm: este ceasul să vă treziţi în sfârşit din somn; căci acum mântuirea este mai aproape de noi decât atunci când am crezut. Noaptea aproape a trecut, se apropie ziua. Să ne dezbrăcăm dar de faptele întunericului, şi să ne îmbrăcăm cu armele luminii. Să trăim frumos, ca în timpul zilei, nu în chefuri şi în beţii; nu în curvii şi în fapte de ruşine; nu în certuri şi în pizmă; ci îmbrăcaţi-vă în Domnul Isus Hristos, şi nu purtaţi grijă de firea pământească, pentru ca să-i treziţi poftele.” </a:t>
            </a:r>
            <a:r>
              <a:rPr lang="ro-RO" sz="1600" b="1" dirty="0" smtClean="0">
                <a:solidFill>
                  <a:schemeClr val="bg1"/>
                </a:solidFill>
                <a:latin typeface="Comic Sans MS" pitchFamily="66" charset="0"/>
              </a:rPr>
              <a:t>(Romani 13:11-14)</a:t>
            </a:r>
            <a:endParaRPr lang="ro-RO" b="1" dirty="0">
              <a:solidFill>
                <a:schemeClr val="bg1"/>
              </a:solidFill>
              <a:latin typeface="Comic Sans MS" pitchFamily="66" charset="0"/>
            </a:endParaRPr>
          </a:p>
        </p:txBody>
      </p:sp>
      <p:sp>
        <p:nvSpPr>
          <p:cNvPr id="9" name="8 CuadroTexto"/>
          <p:cNvSpPr txBox="1"/>
          <p:nvPr/>
        </p:nvSpPr>
        <p:spPr>
          <a:xfrm>
            <a:off x="2699792" y="44624"/>
            <a:ext cx="3672408" cy="2308324"/>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3600" b="1">
                <a:solidFill>
                  <a:srgbClr val="FFFF66"/>
                </a:solidFill>
                <a:effectLst>
                  <a:reflection blurRad="6350" stA="55000" endA="300" endPos="45500" dir="5400000" sy="-100000" algn="bl" rotWithShape="0"/>
                </a:effectLst>
              </a:rPr>
              <a:t>RELAȚIA CREȘTINULUI CU CEA DE-A </a:t>
            </a:r>
            <a:r>
              <a:rPr lang="ro-RO" sz="3600" b="1">
                <a:solidFill>
                  <a:srgbClr val="FFFF66"/>
                </a:solidFill>
                <a:effectLst>
                  <a:reflection blurRad="6350" stA="55000" endA="300" endPos="45500" dir="5400000" sy="-100000" algn="bl" rotWithShape="0"/>
                </a:effectLst>
              </a:rPr>
              <a:t>DOUA </a:t>
            </a:r>
            <a:r>
              <a:rPr lang="ro-RO" sz="3600" b="1" smtClean="0">
                <a:solidFill>
                  <a:srgbClr val="FFFF66"/>
                </a:solidFill>
                <a:effectLst>
                  <a:reflection blurRad="6350" stA="55000" endA="300" endPos="45500" dir="5400000" sy="-100000" algn="bl" rotWithShape="0"/>
                </a:effectLst>
              </a:rPr>
              <a:t>VENIRE</a:t>
            </a:r>
            <a:endParaRPr lang="ro-RO" sz="3600" b="1">
              <a:solidFill>
                <a:srgbClr val="FFFF66"/>
              </a:solidFill>
              <a:effectLst>
                <a:reflection blurRad="6350" stA="55000" endA="300" endPos="45500" dir="5400000" sy="-100000" algn="bl" rotWithShape="0"/>
              </a:effectLst>
            </a:endParaRPr>
          </a:p>
        </p:txBody>
      </p:sp>
      <p:pic>
        <p:nvPicPr>
          <p:cNvPr id="2050" name="Picture 2" descr="I:\Dibujos\Oxygen\17\Artwork\Praise\Praise.png"/>
          <p:cNvPicPr>
            <a:picLocks noChangeAspect="1" noChangeArrowheads="1"/>
          </p:cNvPicPr>
          <p:nvPr/>
        </p:nvPicPr>
        <p:blipFill>
          <a:blip r:embed="rId3" cstate="email"/>
          <a:srcRect/>
          <a:stretch>
            <a:fillRect/>
          </a:stretch>
        </p:blipFill>
        <p:spPr bwMode="auto">
          <a:xfrm>
            <a:off x="2555776" y="4509120"/>
            <a:ext cx="2470985" cy="2376264"/>
          </a:xfrm>
          <a:prstGeom prst="rect">
            <a:avLst/>
          </a:prstGeom>
          <a:noFill/>
        </p:spPr>
      </p:pic>
      <p:pic>
        <p:nvPicPr>
          <p:cNvPr id="2051" name="Picture 3" descr="I:\Dibujos\Oxygen\17\Artwork\Praise2\Praise2.png"/>
          <p:cNvPicPr>
            <a:picLocks noChangeAspect="1" noChangeArrowheads="1"/>
          </p:cNvPicPr>
          <p:nvPr/>
        </p:nvPicPr>
        <p:blipFill>
          <a:blip r:embed="rId4" cstate="email"/>
          <a:srcRect/>
          <a:stretch>
            <a:fillRect/>
          </a:stretch>
        </p:blipFill>
        <p:spPr bwMode="auto">
          <a:xfrm>
            <a:off x="3923928" y="4509120"/>
            <a:ext cx="2545864" cy="24482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049"/>
                                        </p:tgtEl>
                                        <p:attrNameLst>
                                          <p:attrName>style.visibility</p:attrName>
                                        </p:attrNameLst>
                                      </p:cBhvr>
                                      <p:to>
                                        <p:strVal val="visible"/>
                                      </p:to>
                                    </p:set>
                                    <p:anim calcmode="lin" valueType="num">
                                      <p:cBhvr>
                                        <p:cTn id="15" dur="500" fill="hold"/>
                                        <p:tgtEl>
                                          <p:spTgt spid="2049"/>
                                        </p:tgtEl>
                                        <p:attrNameLst>
                                          <p:attrName>ppt_w</p:attrName>
                                        </p:attrNameLst>
                                      </p:cBhvr>
                                      <p:tavLst>
                                        <p:tav tm="0">
                                          <p:val>
                                            <p:fltVal val="0"/>
                                          </p:val>
                                        </p:tav>
                                        <p:tav tm="100000">
                                          <p:val>
                                            <p:strVal val="#ppt_w"/>
                                          </p:val>
                                        </p:tav>
                                      </p:tavLst>
                                    </p:anim>
                                    <p:anim calcmode="lin" valueType="num">
                                      <p:cBhvr>
                                        <p:cTn id="16" dur="500" fill="hold"/>
                                        <p:tgtEl>
                                          <p:spTgt spid="204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slide(fromBottom)">
                                      <p:cBhvr>
                                        <p:cTn id="24" dur="500"/>
                                        <p:tgtEl>
                                          <p:spTgt spid="2051"/>
                                        </p:tgtEl>
                                      </p:cBhvr>
                                    </p:animEffect>
                                  </p:childTnLst>
                                </p:cTn>
                              </p:par>
                              <p:par>
                                <p:cTn id="25" presetID="12" presetClass="entr" presetSubtype="4"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slide(fromBottom)">
                                      <p:cBhvr>
                                        <p:cTn id="27" dur="500"/>
                                        <p:tgtEl>
                                          <p:spTgt spid="2050"/>
                                        </p:tgtEl>
                                      </p:cBhvr>
                                    </p:animEffect>
                                  </p:childTnLst>
                                </p:cTn>
                              </p:par>
                            </p:childTnLst>
                          </p:cTn>
                        </p:par>
                        <p:par>
                          <p:cTn id="28" fill="hold">
                            <p:stCondLst>
                              <p:cond delay="1000"/>
                            </p:stCondLst>
                            <p:childTnLst>
                              <p:par>
                                <p:cTn id="29" presetID="3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7" fill="hold">
                            <p:stCondLst>
                              <p:cond delay="2000"/>
                            </p:stCondLst>
                            <p:childTnLst>
                              <p:par>
                                <p:cTn id="38" presetID="23" presetClass="entr" presetSubtype="32"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strVal val="4*#ppt_w"/>
                                          </p:val>
                                        </p:tav>
                                        <p:tav tm="100000">
                                          <p:val>
                                            <p:strVal val="#ppt_w"/>
                                          </p:val>
                                        </p:tav>
                                      </p:tavLst>
                                    </p:anim>
                                    <p:anim calcmode="lin" valueType="num">
                                      <p:cBhvr>
                                        <p:cTn id="41"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7544" y="2780923"/>
            <a:ext cx="4608512" cy="3816429"/>
          </a:xfrm>
          <a:prstGeom prst="rect">
            <a:avLst/>
          </a:prstGeom>
        </p:spPr>
        <p:txBody>
          <a:bodyPr wrap="square">
            <a:spAutoFit/>
          </a:bodyPr>
          <a:lstStyle/>
          <a:p>
            <a:pPr>
              <a:spcBef>
                <a:spcPts val="600"/>
              </a:spcBef>
              <a:spcAft>
                <a:spcPts val="600"/>
              </a:spcAft>
            </a:pPr>
            <a:r>
              <a:rPr lang="ro-RO" sz="2200" b="1" smtClean="0">
                <a:solidFill>
                  <a:schemeClr val="bg1"/>
                </a:solidFill>
              </a:rPr>
              <a:t>Faptul</a:t>
            </a:r>
            <a:r>
              <a:rPr lang="ro-RO" sz="2200" b="1" smtClean="0">
                <a:solidFill>
                  <a:schemeClr val="bg1"/>
                </a:solidFill>
              </a:rPr>
              <a:t> că acest timp a fost prelungit mai mult </a:t>
            </a:r>
            <a:r>
              <a:rPr lang="ro-RO" sz="2200" b="1" smtClean="0">
                <a:solidFill>
                  <a:schemeClr val="bg1"/>
                </a:solidFill>
              </a:rPr>
              <a:t>de </a:t>
            </a:r>
            <a:r>
              <a:rPr lang="ro-RO" sz="2200" b="1">
                <a:solidFill>
                  <a:schemeClr val="bg1"/>
                </a:solidFill>
              </a:rPr>
              <a:t>cât </a:t>
            </a:r>
            <a:r>
              <a:rPr lang="ro-RO" sz="2200" b="1" smtClean="0">
                <a:solidFill>
                  <a:schemeClr val="bg1"/>
                </a:solidFill>
              </a:rPr>
              <a:t>s-a</a:t>
            </a:r>
            <a:r>
              <a:rPr lang="ro-RO" sz="2200" b="1" smtClean="0">
                <a:solidFill>
                  <a:schemeClr val="bg1"/>
                </a:solidFill>
              </a:rPr>
              <a:t> </a:t>
            </a:r>
            <a:r>
              <a:rPr lang="ro-RO" sz="2200" b="1" smtClean="0">
                <a:solidFill>
                  <a:schemeClr val="bg1"/>
                </a:solidFill>
              </a:rPr>
              <a:t>aşteptat</a:t>
            </a:r>
            <a:r>
              <a:rPr lang="ro-RO" sz="2200" b="1" smtClean="0">
                <a:solidFill>
                  <a:schemeClr val="bg1"/>
                </a:solidFill>
              </a:rPr>
              <a:t>, nu înseamnă că cuvântul lui </a:t>
            </a:r>
            <a:r>
              <a:rPr lang="ro-RO" sz="2200" b="1" smtClean="0">
                <a:solidFill>
                  <a:schemeClr val="bg1"/>
                </a:solidFill>
              </a:rPr>
              <a:t>Dumnezeu </a:t>
            </a:r>
            <a:r>
              <a:rPr lang="ro-RO" sz="2200" b="1" smtClean="0">
                <a:solidFill>
                  <a:schemeClr val="bg1"/>
                </a:solidFill>
              </a:rPr>
              <a:t>a </a:t>
            </a:r>
            <a:r>
              <a:rPr lang="ro-RO" sz="2200" b="1" smtClean="0">
                <a:solidFill>
                  <a:schemeClr val="bg1"/>
                </a:solidFill>
              </a:rPr>
              <a:t>eșuat</a:t>
            </a:r>
            <a:r>
              <a:rPr lang="ro-RO" sz="2200" b="1" smtClean="0">
                <a:solidFill>
                  <a:schemeClr val="bg1"/>
                </a:solidFill>
              </a:rPr>
              <a:t>. </a:t>
            </a:r>
            <a:r>
              <a:rPr lang="ro-RO" sz="2200" b="1">
                <a:solidFill>
                  <a:schemeClr val="bg1"/>
                </a:solidFill>
              </a:rPr>
              <a:t>Există o lucrare ce trebuie făcută şi sunt condiţii care trebuie îndeplinite înainte să poată veni Hristos. În acelaşi timp este esenţial ca fiecare credincios să experimenteze un sentiment continuu şi vital al importanței timpului şi a iminenţei întoarcerii lui </a:t>
            </a:r>
            <a:r>
              <a:rPr lang="ro-RO" sz="2200" b="1">
                <a:solidFill>
                  <a:schemeClr val="bg1"/>
                </a:solidFill>
              </a:rPr>
              <a:t>Hristos</a:t>
            </a:r>
            <a:r>
              <a:rPr lang="ro-RO" sz="2200" b="1" smtClean="0">
                <a:solidFill>
                  <a:schemeClr val="bg1"/>
                </a:solidFill>
              </a:rPr>
              <a:t>.</a:t>
            </a:r>
            <a:endParaRPr lang="ro-RO" sz="2200" b="1">
              <a:solidFill>
                <a:schemeClr val="bg1"/>
              </a:solidFill>
            </a:endParaRPr>
          </a:p>
        </p:txBody>
      </p:sp>
      <p:sp>
        <p:nvSpPr>
          <p:cNvPr id="4" name="3 CuadroTexto"/>
          <p:cNvSpPr txBox="1"/>
          <p:nvPr/>
        </p:nvSpPr>
        <p:spPr>
          <a:xfrm>
            <a:off x="0" y="332656"/>
            <a:ext cx="9144000" cy="523220"/>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2800" b="1">
                <a:solidFill>
                  <a:srgbClr val="FFFF66"/>
                </a:solidFill>
                <a:effectLst>
                  <a:reflection blurRad="6350" stA="55000" endA="300" endPos="45500" dir="5400000" sy="-100000" algn="bl" rotWithShape="0"/>
                </a:effectLst>
              </a:rPr>
              <a:t>RELAȚIA CREȘTINULUI CU CEA DE-A </a:t>
            </a:r>
            <a:r>
              <a:rPr lang="ro-RO" sz="2800" b="1">
                <a:solidFill>
                  <a:srgbClr val="FFFF66"/>
                </a:solidFill>
                <a:effectLst>
                  <a:reflection blurRad="6350" stA="55000" endA="300" endPos="45500" dir="5400000" sy="-100000" algn="bl" rotWithShape="0"/>
                </a:effectLst>
              </a:rPr>
              <a:t>DOUA </a:t>
            </a:r>
            <a:r>
              <a:rPr lang="ro-RO" sz="2800" b="1" smtClean="0">
                <a:solidFill>
                  <a:srgbClr val="FFFF66"/>
                </a:solidFill>
                <a:effectLst>
                  <a:reflection blurRad="6350" stA="55000" endA="300" endPos="45500" dir="5400000" sy="-100000" algn="bl" rotWithShape="0"/>
                </a:effectLst>
              </a:rPr>
              <a:t>VENIRE</a:t>
            </a:r>
            <a:endParaRPr lang="ro-RO" sz="2800" b="1">
              <a:solidFill>
                <a:srgbClr val="FFFF66"/>
              </a:solidFill>
              <a:effectLst>
                <a:reflection blurRad="6350" stA="55000" endA="300" endPos="45500" dir="5400000" sy="-100000" algn="bl" rotWithShape="0"/>
              </a:effectLst>
            </a:endParaRPr>
          </a:p>
        </p:txBody>
      </p:sp>
      <p:sp>
        <p:nvSpPr>
          <p:cNvPr id="5" name="4 Rectángulo"/>
          <p:cNvSpPr/>
          <p:nvPr/>
        </p:nvSpPr>
        <p:spPr>
          <a:xfrm>
            <a:off x="467544" y="1052736"/>
            <a:ext cx="8280920" cy="1446550"/>
          </a:xfrm>
          <a:prstGeom prst="rect">
            <a:avLst/>
          </a:prstGeom>
        </p:spPr>
        <p:txBody>
          <a:bodyPr wrap="square">
            <a:spAutoFit/>
          </a:bodyPr>
          <a:lstStyle/>
          <a:p>
            <a:pPr lvl="0">
              <a:spcBef>
                <a:spcPts val="600"/>
              </a:spcBef>
              <a:spcAft>
                <a:spcPts val="600"/>
              </a:spcAft>
            </a:pPr>
            <a:r>
              <a:rPr lang="ro-RO" sz="2200" b="1" dirty="0">
                <a:solidFill>
                  <a:prstClr val="white"/>
                </a:solidFill>
              </a:rPr>
              <a:t>Având în </a:t>
            </a:r>
            <a:r>
              <a:rPr lang="ro-RO" sz="2200" b="1" dirty="0" smtClean="0">
                <a:solidFill>
                  <a:prstClr val="white"/>
                </a:solidFill>
              </a:rPr>
              <a:t>vedere </a:t>
            </a:r>
            <a:r>
              <a:rPr lang="ro-RO" sz="2200" b="1" dirty="0">
                <a:solidFill>
                  <a:prstClr val="white"/>
                </a:solidFill>
              </a:rPr>
              <a:t>apropierea celei de-a Doua Veniri, Pavel </a:t>
            </a:r>
            <a:r>
              <a:rPr lang="ro-RO" sz="2200" b="1" dirty="0" smtClean="0">
                <a:solidFill>
                  <a:prstClr val="white"/>
                </a:solidFill>
              </a:rPr>
              <a:t>ne îndeamnă să abandonăm orice plăcere şi indolenţă, să punem capăt la toate automulţumirile proprii şi să ne îmbrăcăm „cu Domnul </a:t>
            </a:r>
            <a:r>
              <a:rPr lang="ro-RO" sz="2200" b="1" dirty="0" smtClean="0">
                <a:solidFill>
                  <a:prstClr val="white"/>
                </a:solidFill>
              </a:rPr>
              <a:t>Isus Hristos”, </a:t>
            </a:r>
            <a:r>
              <a:rPr lang="ro-RO" sz="2200" b="1" dirty="0" smtClean="0">
                <a:solidFill>
                  <a:prstClr val="white"/>
                </a:solidFill>
              </a:rPr>
              <a:t>adică, să ne reînnoim relaţia noastră cu El în fiecare zi.</a:t>
            </a:r>
            <a:endParaRPr lang="ro-RO" sz="2200" b="1"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026" name="Picture 2" descr="I:\Dibujos\Oxygen\04\JPG Format\Original Art\Soft Edge\TheBody.png"/>
          <p:cNvPicPr>
            <a:picLocks noChangeAspect="1" noChangeArrowheads="1"/>
          </p:cNvPicPr>
          <p:nvPr/>
        </p:nvPicPr>
        <p:blipFill>
          <a:blip r:embed="rId3" cstate="email"/>
          <a:srcRect/>
          <a:stretch>
            <a:fillRect/>
          </a:stretch>
        </p:blipFill>
        <p:spPr bwMode="auto">
          <a:xfrm>
            <a:off x="0" y="2348880"/>
            <a:ext cx="5134248" cy="5134248"/>
          </a:xfrm>
          <a:prstGeom prst="rect">
            <a:avLst/>
          </a:prstGeom>
          <a:noFill/>
        </p:spPr>
      </p:pic>
      <p:sp>
        <p:nvSpPr>
          <p:cNvPr id="2" name="1 Rectángulo"/>
          <p:cNvSpPr/>
          <p:nvPr/>
        </p:nvSpPr>
        <p:spPr>
          <a:xfrm>
            <a:off x="179512" y="567844"/>
            <a:ext cx="8784976" cy="2923877"/>
          </a:xfrm>
          <a:prstGeom prst="rect">
            <a:avLst/>
          </a:prstGeom>
        </p:spPr>
        <p:txBody>
          <a:bodyPr wrap="square">
            <a:spAutoFit/>
          </a:bodyPr>
          <a:lstStyle/>
          <a:p>
            <a:r>
              <a:rPr lang="ro-RO" sz="2000" b="1" dirty="0" smtClean="0">
                <a:latin typeface="Comic Sans MS" pitchFamily="66" charset="0"/>
                <a:cs typeface="Arial" pitchFamily="34" charset="0"/>
              </a:rPr>
              <a:t>„</a:t>
            </a:r>
            <a:r>
              <a:rPr lang="ro-RO" sz="2000" b="1" dirty="0" err="1" smtClean="0">
                <a:latin typeface="Comic Sans MS" pitchFamily="66" charset="0"/>
                <a:cs typeface="Arial" pitchFamily="34" charset="0"/>
              </a:rPr>
              <a:t>Creștinii</a:t>
            </a:r>
            <a:r>
              <a:rPr lang="ro-RO" sz="2000" b="1" dirty="0" smtClean="0">
                <a:latin typeface="Comic Sans MS" pitchFamily="66" charset="0"/>
                <a:cs typeface="Arial" pitchFamily="34" charset="0"/>
              </a:rPr>
              <a:t> </a:t>
            </a:r>
            <a:r>
              <a:rPr lang="ro-RO" sz="2000" b="1" dirty="0" smtClean="0">
                <a:latin typeface="Comic Sans MS" pitchFamily="66" charset="0"/>
                <a:cs typeface="Arial" pitchFamily="34" charset="0"/>
              </a:rPr>
              <a:t>sinceri </a:t>
            </a:r>
            <a:r>
              <a:rPr lang="ro-RO" sz="2000" b="1" dirty="0">
                <a:latin typeface="Comic Sans MS" pitchFamily="66" charset="0"/>
                <a:cs typeface="Arial" pitchFamily="34" charset="0"/>
              </a:rPr>
              <a:t>nu practică o </a:t>
            </a:r>
            <a:r>
              <a:rPr lang="ro-RO" sz="2000" b="1" dirty="0" err="1">
                <a:latin typeface="Comic Sans MS" pitchFamily="66" charset="0"/>
                <a:cs typeface="Arial" pitchFamily="34" charset="0"/>
              </a:rPr>
              <a:t>pioșenie</a:t>
            </a:r>
            <a:r>
              <a:rPr lang="ro-RO" sz="2000" b="1" dirty="0">
                <a:latin typeface="Comic Sans MS" pitchFamily="66" charset="0"/>
                <a:cs typeface="Arial" pitchFamily="34" charset="0"/>
              </a:rPr>
              <a:t> </a:t>
            </a:r>
            <a:r>
              <a:rPr lang="ro-RO" sz="2000" b="1" dirty="0" smtClean="0">
                <a:latin typeface="Comic Sans MS" pitchFamily="66" charset="0"/>
                <a:cs typeface="Arial" pitchFamily="34" charset="0"/>
              </a:rPr>
              <a:t>îndoielnică. </a:t>
            </a:r>
            <a:r>
              <a:rPr lang="ro-RO" b="1" dirty="0" err="1" smtClean="0">
                <a:latin typeface="Comic Sans MS" pitchFamily="66" charset="0"/>
                <a:cs typeface="Arial" pitchFamily="34" charset="0"/>
              </a:rPr>
              <a:t>Aceștia</a:t>
            </a:r>
            <a:r>
              <a:rPr lang="ro-RO" b="1" dirty="0" smtClean="0">
                <a:latin typeface="Comic Sans MS" pitchFamily="66" charset="0"/>
                <a:cs typeface="Arial" pitchFamily="34" charset="0"/>
              </a:rPr>
              <a:t> </a:t>
            </a:r>
            <a:r>
              <a:rPr lang="ro-RO" b="1" dirty="0">
                <a:latin typeface="Comic Sans MS" pitchFamily="66" charset="0"/>
                <a:cs typeface="Arial" pitchFamily="34" charset="0"/>
              </a:rPr>
              <a:t>s-au îmbrăcat cu Domnul Isus Hristos, şi nu dau ocazia cărnii să </a:t>
            </a:r>
            <a:r>
              <a:rPr lang="ro-RO" b="1" dirty="0" smtClean="0">
                <a:latin typeface="Comic Sans MS" pitchFamily="66" charset="0"/>
                <a:cs typeface="Arial" pitchFamily="34" charset="0"/>
              </a:rPr>
              <a:t>cedeze </a:t>
            </a:r>
            <a:r>
              <a:rPr lang="ro-RO" b="1" dirty="0">
                <a:latin typeface="Comic Sans MS" pitchFamily="66" charset="0"/>
                <a:cs typeface="Arial" pitchFamily="34" charset="0"/>
              </a:rPr>
              <a:t>înaintea poftelor lor. Vin la Isus în mod constant în căutare de comenzi, la fel cum un slujitor vine la stăpânul său sau o </a:t>
            </a:r>
            <a:r>
              <a:rPr lang="ro-RO" b="1" dirty="0" smtClean="0">
                <a:latin typeface="Comic Sans MS" pitchFamily="66" charset="0"/>
                <a:cs typeface="Arial" pitchFamily="34" charset="0"/>
              </a:rPr>
              <a:t>slujitoare la </a:t>
            </a:r>
            <a:r>
              <a:rPr lang="ro-RO" b="1" dirty="0">
                <a:latin typeface="Comic Sans MS" pitchFamily="66" charset="0"/>
                <a:cs typeface="Arial" pitchFamily="34" charset="0"/>
              </a:rPr>
              <a:t>stăpâna sa. Oriunde îi conduce providenţa lui Dumnezeu, sunt gata să meargă. Nu </a:t>
            </a:r>
            <a:r>
              <a:rPr lang="ro-RO" b="1" dirty="0" err="1">
                <a:latin typeface="Comic Sans MS" pitchFamily="66" charset="0"/>
                <a:cs typeface="Arial" pitchFamily="34" charset="0"/>
              </a:rPr>
              <a:t>își</a:t>
            </a:r>
            <a:r>
              <a:rPr lang="ro-RO" b="1" dirty="0">
                <a:latin typeface="Comic Sans MS" pitchFamily="66" charset="0"/>
                <a:cs typeface="Arial" pitchFamily="34" charset="0"/>
              </a:rPr>
              <a:t> atribuie slava lor înşişi. Nu </a:t>
            </a:r>
            <a:r>
              <a:rPr lang="ro-RO" b="1" dirty="0" smtClean="0">
                <a:latin typeface="Comic Sans MS" pitchFamily="66" charset="0"/>
                <a:cs typeface="Arial" pitchFamily="34" charset="0"/>
              </a:rPr>
              <a:t>consideră </a:t>
            </a:r>
            <a:r>
              <a:rPr lang="ro-RO" b="1" dirty="0">
                <a:latin typeface="Comic Sans MS" pitchFamily="66" charset="0"/>
                <a:cs typeface="Arial" pitchFamily="34" charset="0"/>
              </a:rPr>
              <a:t>ca </a:t>
            </a:r>
            <a:r>
              <a:rPr lang="ro-RO" b="1" dirty="0" smtClean="0">
                <a:latin typeface="Comic Sans MS" pitchFamily="66" charset="0"/>
                <a:cs typeface="Arial" pitchFamily="34" charset="0"/>
              </a:rPr>
              <a:t>fiind ale </a:t>
            </a:r>
            <a:r>
              <a:rPr lang="ro-RO" b="1" dirty="0">
                <a:latin typeface="Comic Sans MS" pitchFamily="66" charset="0"/>
                <a:cs typeface="Arial" pitchFamily="34" charset="0"/>
              </a:rPr>
              <a:t>lor nimic din ce posedă - cunoştinţe, talentele, proprietăţi - acestea sunt considerate doar simpli ispravnici ai harului felurit al lui Hristos şi slujitorii ai bisericii lui Hristos. Ei sunt mesagerii Domnului, lumină în întuneric. Inimile lor bat la unison cu inima lui Hristos</a:t>
            </a:r>
            <a:r>
              <a:rPr lang="ro-RO" b="1" dirty="0" smtClean="0">
                <a:latin typeface="Comic Sans MS" pitchFamily="66" charset="0"/>
                <a:cs typeface="Arial" pitchFamily="34" charset="0"/>
              </a:rPr>
              <a:t>.</a:t>
            </a:r>
            <a:r>
              <a:rPr lang="ro-RO" sz="2000" b="1" dirty="0" smtClean="0">
                <a:latin typeface="Comic Sans MS" pitchFamily="66" charset="0"/>
                <a:cs typeface="Arial" pitchFamily="34" charset="0"/>
              </a:rPr>
              <a:t>”</a:t>
            </a:r>
            <a:endParaRPr lang="ro-RO" sz="2000" b="1" dirty="0">
              <a:latin typeface="Comic Sans MS" pitchFamily="66" charset="0"/>
              <a:cs typeface="Arial" pitchFamily="34" charset="0"/>
            </a:endParaRPr>
          </a:p>
        </p:txBody>
      </p:sp>
      <p:sp>
        <p:nvSpPr>
          <p:cNvPr id="3" name="2 CuadroTexto"/>
          <p:cNvSpPr txBox="1"/>
          <p:nvPr/>
        </p:nvSpPr>
        <p:spPr>
          <a:xfrm>
            <a:off x="4860031" y="4473694"/>
            <a:ext cx="4176465" cy="2123658"/>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ro-RO" sz="4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MARANATHA DOMNUL </a:t>
            </a:r>
            <a:r>
              <a:rPr lang="ro-RO" sz="4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VINE </a:t>
            </a:r>
            <a:r>
              <a:rPr lang="ro-RO" sz="4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CURÂND</a:t>
            </a:r>
            <a:endParaRPr lang="ro-RO" sz="4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3 CuadroTexto"/>
          <p:cNvSpPr txBox="1"/>
          <p:nvPr/>
        </p:nvSpPr>
        <p:spPr>
          <a:xfrm>
            <a:off x="4867715" y="3440033"/>
            <a:ext cx="4143185" cy="338554"/>
          </a:xfrm>
          <a:prstGeom prst="rect">
            <a:avLst/>
          </a:prstGeom>
          <a:noFill/>
        </p:spPr>
        <p:txBody>
          <a:bodyPr wrap="none" rtlCol="0">
            <a:spAutoFit/>
          </a:bodyPr>
          <a:lstStyle/>
          <a:p>
            <a:pPr algn="r"/>
            <a:r>
              <a:rPr lang="ro-RO" sz="1600" b="1" smtClean="0"/>
              <a:t>E.G.W. (CBA, asupra </a:t>
            </a:r>
            <a:r>
              <a:rPr lang="ro-RO" sz="1600" b="1"/>
              <a:t>versetului </a:t>
            </a:r>
            <a:r>
              <a:rPr lang="ro-RO" sz="1600" b="1" smtClean="0"/>
              <a:t>Romani</a:t>
            </a:r>
            <a:r>
              <a:rPr lang="ro-RO" sz="1600" b="1" smtClean="0"/>
              <a:t>, 13: 14)</a:t>
            </a:r>
            <a:endParaRPr lang="ro-RO" sz="1600" b="1"/>
          </a:p>
        </p:txBody>
      </p:sp>
      <p:sp>
        <p:nvSpPr>
          <p:cNvPr id="7" name="6 CuadroTexto"/>
          <p:cNvSpPr txBox="1"/>
          <p:nvPr/>
        </p:nvSpPr>
        <p:spPr>
          <a:xfrm>
            <a:off x="0" y="44624"/>
            <a:ext cx="9144000" cy="523220"/>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2800" b="1" dirty="0" err="1">
                <a:solidFill>
                  <a:schemeClr val="tx2">
                    <a:lumMod val="60000"/>
                    <a:lumOff val="40000"/>
                  </a:schemeClr>
                </a:solidFill>
                <a:effectLst/>
              </a:rPr>
              <a:t>PREGĂTEȘTE-TE</a:t>
            </a:r>
            <a:r>
              <a:rPr lang="ro-RO" sz="2800" b="1" dirty="0">
                <a:solidFill>
                  <a:schemeClr val="tx2">
                    <a:lumMod val="60000"/>
                    <a:lumOff val="40000"/>
                  </a:schemeClr>
                </a:solidFill>
                <a:effectLst/>
              </a:rPr>
              <a:t> SĂ TE </a:t>
            </a:r>
            <a:r>
              <a:rPr lang="ro-RO" sz="2800" b="1" dirty="0" err="1">
                <a:solidFill>
                  <a:schemeClr val="tx2">
                    <a:lumMod val="60000"/>
                    <a:lumOff val="40000"/>
                  </a:schemeClr>
                </a:solidFill>
                <a:effectLst/>
              </a:rPr>
              <a:t>ÎNTÂLNEȘTI</a:t>
            </a:r>
            <a:r>
              <a:rPr lang="ro-RO" sz="2800" b="1" dirty="0">
                <a:solidFill>
                  <a:schemeClr val="tx2">
                    <a:lumMod val="60000"/>
                    <a:lumOff val="40000"/>
                  </a:schemeClr>
                </a:solidFill>
                <a:effectLst/>
              </a:rPr>
              <a:t> CU DUMNEZEUL </a:t>
            </a:r>
            <a:r>
              <a:rPr lang="ro-RO" sz="2800" b="1" dirty="0" smtClean="0">
                <a:solidFill>
                  <a:schemeClr val="tx2">
                    <a:lumMod val="60000"/>
                    <a:lumOff val="40000"/>
                  </a:schemeClr>
                </a:solidFill>
                <a:effectLst/>
              </a:rPr>
              <a:t>TĂU</a:t>
            </a:r>
            <a:endParaRPr lang="ro-RO" sz="2800" b="1" dirty="0">
              <a:solidFill>
                <a:schemeClr val="tx2">
                  <a:lumMod val="60000"/>
                  <a:lumOff val="40000"/>
                </a:schemeClr>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Top)">
                                      <p:cBhvr>
                                        <p:cTn id="17" dur="500"/>
                                        <p:tgtEl>
                                          <p:spTgt spid="2"/>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4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5F4F5F1-B0EE-44EF-BECF-25A45E32FC25}"/>
              </a:ext>
            </a:extLst>
          </p:cNvPr>
          <p:cNvSpPr/>
          <p:nvPr/>
        </p:nvSpPr>
        <p:spPr>
          <a:xfrm>
            <a:off x="68271" y="5160711"/>
            <a:ext cx="5573404" cy="1631216"/>
          </a:xfrm>
          <a:prstGeom prst="rect">
            <a:avLst/>
          </a:prstGeom>
        </p:spPr>
        <p:txBody>
          <a:bodyPr wrap="square">
            <a:spAutoFit/>
          </a:bodyPr>
          <a:lstStyle/>
          <a:p>
            <a:pPr defTabSz="457200"/>
            <a:r>
              <a:rPr lang="ro-RO" sz="2000" b="1" dirty="0" smtClean="0">
                <a:solidFill>
                  <a:prstClr val="white"/>
                </a:solidFill>
                <a:effectLst>
                  <a:glow rad="127000">
                    <a:prstClr val="black"/>
                  </a:glow>
                </a:effectLst>
                <a:latin typeface="Comic Sans MS" panose="030F0702030302020204" pitchFamily="66" charset="0"/>
              </a:rPr>
              <a:t>„Să nu vă potriviţi chipului veacului acestuia, ci să vă prefaceţi, prin înnoirea minţii voastre, ca să puteţi deosebi bine voia lui Dumnezeu: cea bună, plăcută şi desăvârşită.” </a:t>
            </a:r>
            <a:r>
              <a:rPr lang="ro-RO" b="1" dirty="0" smtClean="0">
                <a:solidFill>
                  <a:prstClr val="white"/>
                </a:solidFill>
                <a:effectLst>
                  <a:glow rad="127000">
                    <a:prstClr val="black"/>
                  </a:glow>
                </a:effectLst>
                <a:latin typeface="Comic Sans MS" panose="030F0702030302020204" pitchFamily="66" charset="0"/>
              </a:rPr>
              <a:t>(Romani 12:2)</a:t>
            </a:r>
            <a:endParaRPr lang="ro-RO" sz="2000" b="1" dirty="0">
              <a:solidFill>
                <a:prstClr val="white"/>
              </a:solidFill>
              <a:effectLst>
                <a:glow rad="127000">
                  <a:prstClr val="black"/>
                </a:glow>
              </a:effectLst>
              <a:latin typeface="Comic Sans MS" panose="030F0702030302020204" pitchFamily="66" charset="0"/>
            </a:endParaRPr>
          </a:p>
        </p:txBody>
      </p:sp>
    </p:spTree>
    <p:extLst>
      <p:ext uri="{BB962C8B-B14F-4D97-AF65-F5344CB8AC3E}">
        <p14:creationId xmlns:p14="http://schemas.microsoft.com/office/powerpoint/2010/main" xmlns="" val="389821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1575118932"/>
              </p:ext>
            </p:extLst>
          </p:nvPr>
        </p:nvGraphicFramePr>
        <p:xfrm>
          <a:off x="0" y="0"/>
          <a:ext cx="9144000" cy="6785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5436096" y="188640"/>
            <a:ext cx="1570430" cy="369332"/>
          </a:xfrm>
          <a:prstGeom prst="rect">
            <a:avLst/>
          </a:prstGeom>
          <a:solidFill>
            <a:srgbClr val="FFFF99"/>
          </a:solidFill>
          <a:ln w="3175">
            <a:solidFill>
              <a:schemeClr val="tx1"/>
            </a:solidFill>
          </a:ln>
        </p:spPr>
        <p:txBody>
          <a:bodyPr wrap="none" rtlCol="0">
            <a:spAutoFit/>
          </a:bodyPr>
          <a:lstStyle/>
          <a:p>
            <a:r>
              <a:rPr lang="ro-RO" b="1" smtClean="0"/>
              <a:t>Romani</a:t>
            </a:r>
            <a:r>
              <a:rPr lang="ro-RO" b="1" smtClean="0"/>
              <a:t> </a:t>
            </a:r>
            <a:r>
              <a:rPr lang="ro-RO" b="1" smtClean="0"/>
              <a:t>12:1-2</a:t>
            </a:r>
            <a:endParaRPr lang="ro-RO" b="1"/>
          </a:p>
        </p:txBody>
      </p:sp>
      <p:sp>
        <p:nvSpPr>
          <p:cNvPr id="5" name="4 CuadroTexto"/>
          <p:cNvSpPr txBox="1"/>
          <p:nvPr/>
        </p:nvSpPr>
        <p:spPr>
          <a:xfrm>
            <a:off x="7308304" y="2924944"/>
            <a:ext cx="1570430" cy="369332"/>
          </a:xfrm>
          <a:prstGeom prst="rect">
            <a:avLst/>
          </a:prstGeom>
          <a:solidFill>
            <a:srgbClr val="FFFF99"/>
          </a:solidFill>
          <a:ln w="3175">
            <a:solidFill>
              <a:schemeClr val="tx1"/>
            </a:solidFill>
          </a:ln>
        </p:spPr>
        <p:txBody>
          <a:bodyPr wrap="none" rtlCol="0">
            <a:spAutoFit/>
          </a:bodyPr>
          <a:lstStyle/>
          <a:p>
            <a:r>
              <a:rPr lang="ro-RO" b="1" smtClean="0"/>
              <a:t>Romani</a:t>
            </a:r>
            <a:r>
              <a:rPr lang="ro-RO" b="1" smtClean="0"/>
              <a:t> </a:t>
            </a:r>
            <a:r>
              <a:rPr lang="ro-RO" b="1" smtClean="0"/>
              <a:t>12:3-8</a:t>
            </a:r>
            <a:endParaRPr lang="ro-RO" b="1"/>
          </a:p>
        </p:txBody>
      </p:sp>
      <p:sp>
        <p:nvSpPr>
          <p:cNvPr id="6" name="5 CuadroTexto"/>
          <p:cNvSpPr txBox="1"/>
          <p:nvPr/>
        </p:nvSpPr>
        <p:spPr>
          <a:xfrm>
            <a:off x="7020272" y="5589240"/>
            <a:ext cx="1687450" cy="369332"/>
          </a:xfrm>
          <a:prstGeom prst="rect">
            <a:avLst/>
          </a:prstGeom>
          <a:solidFill>
            <a:srgbClr val="FFFF99"/>
          </a:solidFill>
          <a:ln w="3175">
            <a:solidFill>
              <a:schemeClr val="tx1"/>
            </a:solidFill>
          </a:ln>
        </p:spPr>
        <p:txBody>
          <a:bodyPr wrap="none" rtlCol="0">
            <a:spAutoFit/>
          </a:bodyPr>
          <a:lstStyle/>
          <a:p>
            <a:r>
              <a:rPr lang="ro-RO" b="1" smtClean="0"/>
              <a:t>Romani</a:t>
            </a:r>
            <a:r>
              <a:rPr lang="ro-RO" b="1" smtClean="0"/>
              <a:t> </a:t>
            </a:r>
            <a:r>
              <a:rPr lang="ro-RO" b="1" smtClean="0"/>
              <a:t>12:9-21</a:t>
            </a:r>
            <a:endParaRPr lang="ro-RO" b="1"/>
          </a:p>
        </p:txBody>
      </p:sp>
      <p:sp>
        <p:nvSpPr>
          <p:cNvPr id="7" name="6 CuadroTexto"/>
          <p:cNvSpPr txBox="1"/>
          <p:nvPr/>
        </p:nvSpPr>
        <p:spPr>
          <a:xfrm>
            <a:off x="5436096" y="6335742"/>
            <a:ext cx="1570430" cy="369332"/>
          </a:xfrm>
          <a:prstGeom prst="rect">
            <a:avLst/>
          </a:prstGeom>
          <a:solidFill>
            <a:srgbClr val="FFFF99"/>
          </a:solidFill>
          <a:ln w="3175">
            <a:solidFill>
              <a:schemeClr val="tx1"/>
            </a:solidFill>
          </a:ln>
        </p:spPr>
        <p:txBody>
          <a:bodyPr wrap="none" rtlCol="0">
            <a:spAutoFit/>
          </a:bodyPr>
          <a:lstStyle/>
          <a:p>
            <a:r>
              <a:rPr lang="ro-RO" b="1" smtClean="0"/>
              <a:t>Romani</a:t>
            </a:r>
            <a:r>
              <a:rPr lang="ro-RO" b="1" smtClean="0"/>
              <a:t> </a:t>
            </a:r>
            <a:r>
              <a:rPr lang="ro-RO" b="1" smtClean="0"/>
              <a:t>13:1-7</a:t>
            </a:r>
            <a:endParaRPr lang="ro-RO" b="1"/>
          </a:p>
        </p:txBody>
      </p:sp>
      <p:sp>
        <p:nvSpPr>
          <p:cNvPr id="8" name="7 CuadroTexto"/>
          <p:cNvSpPr txBox="1"/>
          <p:nvPr/>
        </p:nvSpPr>
        <p:spPr>
          <a:xfrm>
            <a:off x="224524" y="5619197"/>
            <a:ext cx="1687450" cy="369332"/>
          </a:xfrm>
          <a:prstGeom prst="rect">
            <a:avLst/>
          </a:prstGeom>
          <a:solidFill>
            <a:srgbClr val="FFFF99"/>
          </a:solidFill>
          <a:ln w="3175">
            <a:solidFill>
              <a:schemeClr val="tx1"/>
            </a:solidFill>
          </a:ln>
        </p:spPr>
        <p:txBody>
          <a:bodyPr wrap="none" rtlCol="0">
            <a:spAutoFit/>
          </a:bodyPr>
          <a:lstStyle/>
          <a:p>
            <a:r>
              <a:rPr lang="ro-RO" b="1" smtClean="0"/>
              <a:t>Romani</a:t>
            </a:r>
            <a:r>
              <a:rPr lang="ro-RO" b="1" smtClean="0"/>
              <a:t> </a:t>
            </a:r>
            <a:r>
              <a:rPr lang="ro-RO" b="1" smtClean="0"/>
              <a:t>13:8-10</a:t>
            </a:r>
            <a:endParaRPr lang="ro-RO" b="1"/>
          </a:p>
        </p:txBody>
      </p:sp>
      <p:sp>
        <p:nvSpPr>
          <p:cNvPr id="9" name="8 CuadroTexto"/>
          <p:cNvSpPr txBox="1"/>
          <p:nvPr/>
        </p:nvSpPr>
        <p:spPr>
          <a:xfrm>
            <a:off x="166014" y="3109610"/>
            <a:ext cx="1804468" cy="369332"/>
          </a:xfrm>
          <a:prstGeom prst="rect">
            <a:avLst/>
          </a:prstGeom>
          <a:solidFill>
            <a:srgbClr val="FFFF99"/>
          </a:solidFill>
          <a:ln w="3175">
            <a:solidFill>
              <a:schemeClr val="tx1"/>
            </a:solidFill>
          </a:ln>
        </p:spPr>
        <p:txBody>
          <a:bodyPr wrap="none" rtlCol="0">
            <a:spAutoFit/>
          </a:bodyPr>
          <a:lstStyle/>
          <a:p>
            <a:r>
              <a:rPr lang="ro-RO" b="1" smtClean="0"/>
              <a:t>Romani</a:t>
            </a:r>
            <a:r>
              <a:rPr lang="ro-RO" b="1" smtClean="0"/>
              <a:t> </a:t>
            </a:r>
            <a:r>
              <a:rPr lang="ro-RO" b="1" smtClean="0"/>
              <a:t>13:11-14</a:t>
            </a:r>
            <a:endParaRPr lang="ro-RO"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graphicEl>
                                              <a:dgm id="{62C54690-2CCC-4B56-A762-7BC7553B2A28}"/>
                                            </p:graphicEl>
                                          </p:spTgt>
                                        </p:tgtEl>
                                        <p:attrNameLst>
                                          <p:attrName>style.visibility</p:attrName>
                                        </p:attrNameLst>
                                      </p:cBhvr>
                                      <p:to>
                                        <p:strVal val="visible"/>
                                      </p:to>
                                    </p:set>
                                    <p:anim calcmode="lin" valueType="num">
                                      <p:cBhvr>
                                        <p:cTn id="7" dur="500" fill="hold"/>
                                        <p:tgtEl>
                                          <p:spTgt spid="2">
                                            <p:graphicEl>
                                              <a:dgm id="{62C54690-2CCC-4B56-A762-7BC7553B2A28}"/>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62C54690-2CCC-4B56-A762-7BC7553B2A28}"/>
                                            </p:graphicEl>
                                          </p:spTgt>
                                        </p:tgtEl>
                                        <p:attrNameLst>
                                          <p:attrName>ppt_h</p:attrName>
                                        </p:attrNameLst>
                                      </p:cBhvr>
                                      <p:tavLst>
                                        <p:tav tm="0">
                                          <p:val>
                                            <p:fltVal val="0"/>
                                          </p:val>
                                        </p:tav>
                                        <p:tav tm="100000">
                                          <p:val>
                                            <p:strVal val="#ppt_h"/>
                                          </p:val>
                                        </p:tav>
                                      </p:tavLst>
                                    </p:anim>
                                    <p:anim calcmode="lin" valueType="num">
                                      <p:cBhvr>
                                        <p:cTn id="9" dur="500" fill="hold"/>
                                        <p:tgtEl>
                                          <p:spTgt spid="2">
                                            <p:graphicEl>
                                              <a:dgm id="{62C54690-2CCC-4B56-A762-7BC7553B2A28}"/>
                                            </p:graphicEl>
                                          </p:spTgt>
                                        </p:tgtEl>
                                        <p:attrNameLst>
                                          <p:attrName>ppt_x</p:attrName>
                                        </p:attrNameLst>
                                      </p:cBhvr>
                                      <p:tavLst>
                                        <p:tav tm="0">
                                          <p:val>
                                            <p:fltVal val="0.5"/>
                                          </p:val>
                                        </p:tav>
                                        <p:tav tm="100000">
                                          <p:val>
                                            <p:strVal val="#ppt_x"/>
                                          </p:val>
                                        </p:tav>
                                      </p:tavLst>
                                    </p:anim>
                                    <p:anim calcmode="lin" valueType="num">
                                      <p:cBhvr>
                                        <p:cTn id="10" dur="500" fill="hold"/>
                                        <p:tgtEl>
                                          <p:spTgt spid="2">
                                            <p:graphicEl>
                                              <a:dgm id="{62C54690-2CCC-4B56-A762-7BC7553B2A28}"/>
                                            </p:graphic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
                                            <p:graphicEl>
                                              <a:dgm id="{B67254C1-DF76-412E-86C4-26529760D06D}"/>
                                            </p:graphicEl>
                                          </p:spTgt>
                                        </p:tgtEl>
                                        <p:attrNameLst>
                                          <p:attrName>style.visibility</p:attrName>
                                        </p:attrNameLst>
                                      </p:cBhvr>
                                      <p:to>
                                        <p:strVal val="visible"/>
                                      </p:to>
                                    </p:set>
                                    <p:anim calcmode="lin" valueType="num">
                                      <p:cBhvr>
                                        <p:cTn id="15" dur="500" fill="hold"/>
                                        <p:tgtEl>
                                          <p:spTgt spid="2">
                                            <p:graphicEl>
                                              <a:dgm id="{B67254C1-DF76-412E-86C4-26529760D06D}"/>
                                            </p:graphicEl>
                                          </p:spTgt>
                                        </p:tgtEl>
                                        <p:attrNameLst>
                                          <p:attrName>ppt_w</p:attrName>
                                        </p:attrNameLst>
                                      </p:cBhvr>
                                      <p:tavLst>
                                        <p:tav tm="0">
                                          <p:val>
                                            <p:fltVal val="0"/>
                                          </p:val>
                                        </p:tav>
                                        <p:tav tm="100000">
                                          <p:val>
                                            <p:strVal val="#ppt_w"/>
                                          </p:val>
                                        </p:tav>
                                      </p:tavLst>
                                    </p:anim>
                                    <p:anim calcmode="lin" valueType="num">
                                      <p:cBhvr>
                                        <p:cTn id="16" dur="500" fill="hold"/>
                                        <p:tgtEl>
                                          <p:spTgt spid="2">
                                            <p:graphicEl>
                                              <a:dgm id="{B67254C1-DF76-412E-86C4-26529760D06D}"/>
                                            </p:graphicEl>
                                          </p:spTgt>
                                        </p:tgtEl>
                                        <p:attrNameLst>
                                          <p:attrName>ppt_h</p:attrName>
                                        </p:attrNameLst>
                                      </p:cBhvr>
                                      <p:tavLst>
                                        <p:tav tm="0">
                                          <p:val>
                                            <p:fltVal val="0"/>
                                          </p:val>
                                        </p:tav>
                                        <p:tav tm="100000">
                                          <p:val>
                                            <p:strVal val="#ppt_h"/>
                                          </p:val>
                                        </p:tav>
                                      </p:tavLst>
                                    </p:anim>
                                    <p:anim calcmode="lin" valueType="num">
                                      <p:cBhvr>
                                        <p:cTn id="17" dur="500" fill="hold"/>
                                        <p:tgtEl>
                                          <p:spTgt spid="2">
                                            <p:graphicEl>
                                              <a:dgm id="{B67254C1-DF76-412E-86C4-26529760D06D}"/>
                                            </p:graphicEl>
                                          </p:spTgt>
                                        </p:tgtEl>
                                        <p:attrNameLst>
                                          <p:attrName>ppt_x</p:attrName>
                                        </p:attrNameLst>
                                      </p:cBhvr>
                                      <p:tavLst>
                                        <p:tav tm="0">
                                          <p:val>
                                            <p:fltVal val="0.5"/>
                                          </p:val>
                                        </p:tav>
                                        <p:tav tm="100000">
                                          <p:val>
                                            <p:strVal val="#ppt_x"/>
                                          </p:val>
                                        </p:tav>
                                      </p:tavLst>
                                    </p:anim>
                                    <p:anim calcmode="lin" valueType="num">
                                      <p:cBhvr>
                                        <p:cTn id="18" dur="500" fill="hold"/>
                                        <p:tgtEl>
                                          <p:spTgt spid="2">
                                            <p:graphicEl>
                                              <a:dgm id="{B67254C1-DF76-412E-86C4-26529760D06D}"/>
                                            </p:graphicEl>
                                          </p:spTgt>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7"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ppt_w/2"/>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528" fill="hold" grpId="0" nodeType="clickEffect">
                                  <p:stCondLst>
                                    <p:cond delay="0"/>
                                  </p:stCondLst>
                                  <p:childTnLst>
                                    <p:set>
                                      <p:cBhvr>
                                        <p:cTn id="29" dur="1" fill="hold">
                                          <p:stCondLst>
                                            <p:cond delay="0"/>
                                          </p:stCondLst>
                                        </p:cTn>
                                        <p:tgtEl>
                                          <p:spTgt spid="2">
                                            <p:graphicEl>
                                              <a:dgm id="{EA1C89F5-7BE7-4D48-B802-06765C1BF96B}"/>
                                            </p:graphicEl>
                                          </p:spTgt>
                                        </p:tgtEl>
                                        <p:attrNameLst>
                                          <p:attrName>style.visibility</p:attrName>
                                        </p:attrNameLst>
                                      </p:cBhvr>
                                      <p:to>
                                        <p:strVal val="visible"/>
                                      </p:to>
                                    </p:set>
                                    <p:anim calcmode="lin" valueType="num">
                                      <p:cBhvr>
                                        <p:cTn id="30" dur="500" fill="hold"/>
                                        <p:tgtEl>
                                          <p:spTgt spid="2">
                                            <p:graphicEl>
                                              <a:dgm id="{EA1C89F5-7BE7-4D48-B802-06765C1BF96B}"/>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EA1C89F5-7BE7-4D48-B802-06765C1BF96B}"/>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EA1C89F5-7BE7-4D48-B802-06765C1BF96B}"/>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EA1C89F5-7BE7-4D48-B802-06765C1BF96B}"/>
                                            </p:graphicEl>
                                          </p:spTgt>
                                        </p:tgtEl>
                                        <p:attrNameLst>
                                          <p:attrName>ppt_y</p:attrName>
                                        </p:attrNameLst>
                                      </p:cBhvr>
                                      <p:tavLst>
                                        <p:tav tm="0">
                                          <p:val>
                                            <p:fltVal val="0.5"/>
                                          </p:val>
                                        </p:tav>
                                        <p:tav tm="100000">
                                          <p:val>
                                            <p:strVal val="#ppt_y"/>
                                          </p:val>
                                        </p:tav>
                                      </p:tavLst>
                                    </p:anim>
                                  </p:childTnLst>
                                </p:cTn>
                              </p:par>
                            </p:childTnLst>
                          </p:cTn>
                        </p:par>
                        <p:par>
                          <p:cTn id="34" fill="hold">
                            <p:stCondLst>
                              <p:cond delay="500"/>
                            </p:stCondLst>
                            <p:childTnLst>
                              <p:par>
                                <p:cTn id="35" presetID="17"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2">
                                            <p:graphicEl>
                                              <a:dgm id="{13A1383D-E380-4442-98AE-CFA1F61D80E4}"/>
                                            </p:graphicEl>
                                          </p:spTgt>
                                        </p:tgtEl>
                                        <p:attrNameLst>
                                          <p:attrName>style.visibility</p:attrName>
                                        </p:attrNameLst>
                                      </p:cBhvr>
                                      <p:to>
                                        <p:strVal val="visible"/>
                                      </p:to>
                                    </p:set>
                                    <p:anim calcmode="lin" valueType="num">
                                      <p:cBhvr>
                                        <p:cTn id="45" dur="500" fill="hold"/>
                                        <p:tgtEl>
                                          <p:spTgt spid="2">
                                            <p:graphicEl>
                                              <a:dgm id="{13A1383D-E380-4442-98AE-CFA1F61D80E4}"/>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13A1383D-E380-4442-98AE-CFA1F61D80E4}"/>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13A1383D-E380-4442-98AE-CFA1F61D80E4}"/>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13A1383D-E380-4442-98AE-CFA1F61D80E4}"/>
                                            </p:graphicEl>
                                          </p:spTgt>
                                        </p:tgtEl>
                                        <p:attrNameLst>
                                          <p:attrName>ppt_y</p:attrName>
                                        </p:attrNameLst>
                                      </p:cBhvr>
                                      <p:tavLst>
                                        <p:tav tm="0">
                                          <p:val>
                                            <p:fltVal val="0.5"/>
                                          </p:val>
                                        </p:tav>
                                        <p:tav tm="100000">
                                          <p:val>
                                            <p:strVal val="#ppt_y"/>
                                          </p:val>
                                        </p:tav>
                                      </p:tavLst>
                                    </p:anim>
                                  </p:childTnLst>
                                </p:cTn>
                              </p:par>
                            </p:childTnLst>
                          </p:cTn>
                        </p:par>
                        <p:par>
                          <p:cTn id="49" fill="hold">
                            <p:stCondLst>
                              <p:cond delay="500"/>
                            </p:stCondLst>
                            <p:childTnLst>
                              <p:par>
                                <p:cTn id="50" presetID="17"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ppt_x</p:attrName>
                                        </p:attrNameLst>
                                      </p:cBhvr>
                                      <p:tavLst>
                                        <p:tav tm="0">
                                          <p:val>
                                            <p:strVal val="#ppt_x-#ppt_w/2"/>
                                          </p:val>
                                        </p:tav>
                                        <p:tav tm="100000">
                                          <p:val>
                                            <p:strVal val="#ppt_x"/>
                                          </p:val>
                                        </p:tav>
                                      </p:tavLst>
                                    </p:anim>
                                    <p:anim calcmode="lin" valueType="num">
                                      <p:cBhvr>
                                        <p:cTn id="53" dur="500" fill="hold"/>
                                        <p:tgtEl>
                                          <p:spTgt spid="6"/>
                                        </p:tgtEl>
                                        <p:attrNameLst>
                                          <p:attrName>ppt_y</p:attrName>
                                        </p:attrNameLst>
                                      </p:cBhvr>
                                      <p:tavLst>
                                        <p:tav tm="0">
                                          <p:val>
                                            <p:strVal val="#ppt_y"/>
                                          </p:val>
                                        </p:tav>
                                        <p:tav tm="100000">
                                          <p:val>
                                            <p:strVal val="#ppt_y"/>
                                          </p:val>
                                        </p:tav>
                                      </p:tavLst>
                                    </p:anim>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2">
                                            <p:graphicEl>
                                              <a:dgm id="{4C97E2E5-8229-42D4-AF54-C3D959AEA928}"/>
                                            </p:graphicEl>
                                          </p:spTgt>
                                        </p:tgtEl>
                                        <p:attrNameLst>
                                          <p:attrName>style.visibility</p:attrName>
                                        </p:attrNameLst>
                                      </p:cBhvr>
                                      <p:to>
                                        <p:strVal val="visible"/>
                                      </p:to>
                                    </p:set>
                                    <p:anim calcmode="lin" valueType="num">
                                      <p:cBhvr>
                                        <p:cTn id="60" dur="500" fill="hold"/>
                                        <p:tgtEl>
                                          <p:spTgt spid="2">
                                            <p:graphicEl>
                                              <a:dgm id="{4C97E2E5-8229-42D4-AF54-C3D959AEA928}"/>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4C97E2E5-8229-42D4-AF54-C3D959AEA928}"/>
                                            </p:graphicEl>
                                          </p:spTgt>
                                        </p:tgtEl>
                                        <p:attrNameLst>
                                          <p:attrName>ppt_h</p:attrName>
                                        </p:attrNameLst>
                                      </p:cBhvr>
                                      <p:tavLst>
                                        <p:tav tm="0">
                                          <p:val>
                                            <p:fltVal val="0"/>
                                          </p:val>
                                        </p:tav>
                                        <p:tav tm="100000">
                                          <p:val>
                                            <p:strVal val="#ppt_h"/>
                                          </p:val>
                                        </p:tav>
                                      </p:tavLst>
                                    </p:anim>
                                    <p:anim calcmode="lin" valueType="num">
                                      <p:cBhvr>
                                        <p:cTn id="62" dur="500" fill="hold"/>
                                        <p:tgtEl>
                                          <p:spTgt spid="2">
                                            <p:graphicEl>
                                              <a:dgm id="{4C97E2E5-8229-42D4-AF54-C3D959AEA928}"/>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4C97E2E5-8229-42D4-AF54-C3D959AEA928}"/>
                                            </p:graphicEl>
                                          </p:spTgt>
                                        </p:tgtEl>
                                        <p:attrNameLst>
                                          <p:attrName>ppt_y</p:attrName>
                                        </p:attrNameLst>
                                      </p:cBhvr>
                                      <p:tavLst>
                                        <p:tav tm="0">
                                          <p:val>
                                            <p:fltVal val="0.5"/>
                                          </p:val>
                                        </p:tav>
                                        <p:tav tm="100000">
                                          <p:val>
                                            <p:strVal val="#ppt_y"/>
                                          </p:val>
                                        </p:tav>
                                      </p:tavLst>
                                    </p:anim>
                                  </p:childTnLst>
                                </p:cTn>
                              </p:par>
                            </p:childTnLst>
                          </p:cTn>
                        </p:par>
                        <p:par>
                          <p:cTn id="64" fill="hold">
                            <p:stCondLst>
                              <p:cond delay="500"/>
                            </p:stCondLst>
                            <p:childTnLst>
                              <p:par>
                                <p:cTn id="65" presetID="17" presetClass="entr" presetSubtype="8"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ppt_x</p:attrName>
                                        </p:attrNameLst>
                                      </p:cBhvr>
                                      <p:tavLst>
                                        <p:tav tm="0">
                                          <p:val>
                                            <p:strVal val="#ppt_x-#ppt_w/2"/>
                                          </p:val>
                                        </p:tav>
                                        <p:tav tm="100000">
                                          <p:val>
                                            <p:strVal val="#ppt_x"/>
                                          </p:val>
                                        </p:tav>
                                      </p:tavLst>
                                    </p:anim>
                                    <p:anim calcmode="lin" valueType="num">
                                      <p:cBhvr>
                                        <p:cTn id="68" dur="500" fill="hold"/>
                                        <p:tgtEl>
                                          <p:spTgt spid="7"/>
                                        </p:tgtEl>
                                        <p:attrNameLst>
                                          <p:attrName>ppt_y</p:attrName>
                                        </p:attrNameLst>
                                      </p:cBhvr>
                                      <p:tavLst>
                                        <p:tav tm="0">
                                          <p:val>
                                            <p:strVal val="#ppt_y"/>
                                          </p:val>
                                        </p:tav>
                                        <p:tav tm="100000">
                                          <p:val>
                                            <p:strVal val="#ppt_y"/>
                                          </p:val>
                                        </p:tav>
                                      </p:tavLst>
                                    </p:anim>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528" fill="hold" grpId="0" nodeType="clickEffect">
                                  <p:stCondLst>
                                    <p:cond delay="0"/>
                                  </p:stCondLst>
                                  <p:childTnLst>
                                    <p:set>
                                      <p:cBhvr>
                                        <p:cTn id="74" dur="1" fill="hold">
                                          <p:stCondLst>
                                            <p:cond delay="0"/>
                                          </p:stCondLst>
                                        </p:cTn>
                                        <p:tgtEl>
                                          <p:spTgt spid="2">
                                            <p:graphicEl>
                                              <a:dgm id="{772035E0-9EC5-4AAD-AAE1-CA05449174FC}"/>
                                            </p:graphicEl>
                                          </p:spTgt>
                                        </p:tgtEl>
                                        <p:attrNameLst>
                                          <p:attrName>style.visibility</p:attrName>
                                        </p:attrNameLst>
                                      </p:cBhvr>
                                      <p:to>
                                        <p:strVal val="visible"/>
                                      </p:to>
                                    </p:set>
                                    <p:anim calcmode="lin" valueType="num">
                                      <p:cBhvr>
                                        <p:cTn id="75" dur="500" fill="hold"/>
                                        <p:tgtEl>
                                          <p:spTgt spid="2">
                                            <p:graphicEl>
                                              <a:dgm id="{772035E0-9EC5-4AAD-AAE1-CA05449174FC}"/>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772035E0-9EC5-4AAD-AAE1-CA05449174FC}"/>
                                            </p:graphicEl>
                                          </p:spTgt>
                                        </p:tgtEl>
                                        <p:attrNameLst>
                                          <p:attrName>ppt_h</p:attrName>
                                        </p:attrNameLst>
                                      </p:cBhvr>
                                      <p:tavLst>
                                        <p:tav tm="0">
                                          <p:val>
                                            <p:fltVal val="0"/>
                                          </p:val>
                                        </p:tav>
                                        <p:tav tm="100000">
                                          <p:val>
                                            <p:strVal val="#ppt_h"/>
                                          </p:val>
                                        </p:tav>
                                      </p:tavLst>
                                    </p:anim>
                                    <p:anim calcmode="lin" valueType="num">
                                      <p:cBhvr>
                                        <p:cTn id="77" dur="500" fill="hold"/>
                                        <p:tgtEl>
                                          <p:spTgt spid="2">
                                            <p:graphicEl>
                                              <a:dgm id="{772035E0-9EC5-4AAD-AAE1-CA05449174FC}"/>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772035E0-9EC5-4AAD-AAE1-CA05449174FC}"/>
                                            </p:graphicEl>
                                          </p:spTgt>
                                        </p:tgtEl>
                                        <p:attrNameLst>
                                          <p:attrName>ppt_y</p:attrName>
                                        </p:attrNameLst>
                                      </p:cBhvr>
                                      <p:tavLst>
                                        <p:tav tm="0">
                                          <p:val>
                                            <p:fltVal val="0.5"/>
                                          </p:val>
                                        </p:tav>
                                        <p:tav tm="100000">
                                          <p:val>
                                            <p:strVal val="#ppt_y"/>
                                          </p:val>
                                        </p:tav>
                                      </p:tavLst>
                                    </p:anim>
                                  </p:childTnLst>
                                </p:cTn>
                              </p:par>
                            </p:childTnLst>
                          </p:cTn>
                        </p:par>
                        <p:par>
                          <p:cTn id="79" fill="hold">
                            <p:stCondLst>
                              <p:cond delay="500"/>
                            </p:stCondLst>
                            <p:childTnLst>
                              <p:par>
                                <p:cTn id="80" presetID="17" presetClass="entr" presetSubtype="2"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ppt_x</p:attrName>
                                        </p:attrNameLst>
                                      </p:cBhvr>
                                      <p:tavLst>
                                        <p:tav tm="0">
                                          <p:val>
                                            <p:strVal val="#ppt_x+#ppt_w/2"/>
                                          </p:val>
                                        </p:tav>
                                        <p:tav tm="100000">
                                          <p:val>
                                            <p:strVal val="#ppt_x"/>
                                          </p:val>
                                        </p:tav>
                                      </p:tavLst>
                                    </p:anim>
                                    <p:anim calcmode="lin" valueType="num">
                                      <p:cBhvr>
                                        <p:cTn id="83" dur="500" fill="hold"/>
                                        <p:tgtEl>
                                          <p:spTgt spid="8"/>
                                        </p:tgtEl>
                                        <p:attrNameLst>
                                          <p:attrName>ppt_y</p:attrName>
                                        </p:attrNameLst>
                                      </p:cBhvr>
                                      <p:tavLst>
                                        <p:tav tm="0">
                                          <p:val>
                                            <p:strVal val="#ppt_y"/>
                                          </p:val>
                                        </p:tav>
                                        <p:tav tm="100000">
                                          <p:val>
                                            <p:strVal val="#ppt_y"/>
                                          </p:val>
                                        </p:tav>
                                      </p:tavLst>
                                    </p:anim>
                                    <p:anim calcmode="lin" valueType="num">
                                      <p:cBhvr>
                                        <p:cTn id="84" dur="500" fill="hold"/>
                                        <p:tgtEl>
                                          <p:spTgt spid="8"/>
                                        </p:tgtEl>
                                        <p:attrNameLst>
                                          <p:attrName>ppt_w</p:attrName>
                                        </p:attrNameLst>
                                      </p:cBhvr>
                                      <p:tavLst>
                                        <p:tav tm="0">
                                          <p:val>
                                            <p:fltVal val="0"/>
                                          </p:val>
                                        </p:tav>
                                        <p:tav tm="100000">
                                          <p:val>
                                            <p:strVal val="#ppt_w"/>
                                          </p:val>
                                        </p:tav>
                                      </p:tavLst>
                                    </p:anim>
                                    <p:anim calcmode="lin" valueType="num">
                                      <p:cBhvr>
                                        <p:cTn id="8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528" fill="hold" grpId="0" nodeType="clickEffect">
                                  <p:stCondLst>
                                    <p:cond delay="0"/>
                                  </p:stCondLst>
                                  <p:childTnLst>
                                    <p:set>
                                      <p:cBhvr>
                                        <p:cTn id="89" dur="1" fill="hold">
                                          <p:stCondLst>
                                            <p:cond delay="0"/>
                                          </p:stCondLst>
                                        </p:cTn>
                                        <p:tgtEl>
                                          <p:spTgt spid="2">
                                            <p:graphicEl>
                                              <a:dgm id="{1E14801D-1234-4DE0-88E2-DE8D07206047}"/>
                                            </p:graphicEl>
                                          </p:spTgt>
                                        </p:tgtEl>
                                        <p:attrNameLst>
                                          <p:attrName>style.visibility</p:attrName>
                                        </p:attrNameLst>
                                      </p:cBhvr>
                                      <p:to>
                                        <p:strVal val="visible"/>
                                      </p:to>
                                    </p:set>
                                    <p:anim calcmode="lin" valueType="num">
                                      <p:cBhvr>
                                        <p:cTn id="90" dur="500" fill="hold"/>
                                        <p:tgtEl>
                                          <p:spTgt spid="2">
                                            <p:graphicEl>
                                              <a:dgm id="{1E14801D-1234-4DE0-88E2-DE8D072060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E14801D-1234-4DE0-88E2-DE8D07206047}"/>
                                            </p:graphicEl>
                                          </p:spTgt>
                                        </p:tgtEl>
                                        <p:attrNameLst>
                                          <p:attrName>ppt_h</p:attrName>
                                        </p:attrNameLst>
                                      </p:cBhvr>
                                      <p:tavLst>
                                        <p:tav tm="0">
                                          <p:val>
                                            <p:fltVal val="0"/>
                                          </p:val>
                                        </p:tav>
                                        <p:tav tm="100000">
                                          <p:val>
                                            <p:strVal val="#ppt_h"/>
                                          </p:val>
                                        </p:tav>
                                      </p:tavLst>
                                    </p:anim>
                                    <p:anim calcmode="lin" valueType="num">
                                      <p:cBhvr>
                                        <p:cTn id="92" dur="500" fill="hold"/>
                                        <p:tgtEl>
                                          <p:spTgt spid="2">
                                            <p:graphicEl>
                                              <a:dgm id="{1E14801D-1234-4DE0-88E2-DE8D07206047}"/>
                                            </p:graphicEl>
                                          </p:spTgt>
                                        </p:tgtEl>
                                        <p:attrNameLst>
                                          <p:attrName>ppt_x</p:attrName>
                                        </p:attrNameLst>
                                      </p:cBhvr>
                                      <p:tavLst>
                                        <p:tav tm="0">
                                          <p:val>
                                            <p:fltVal val="0.5"/>
                                          </p:val>
                                        </p:tav>
                                        <p:tav tm="100000">
                                          <p:val>
                                            <p:strVal val="#ppt_x"/>
                                          </p:val>
                                        </p:tav>
                                      </p:tavLst>
                                    </p:anim>
                                    <p:anim calcmode="lin" valueType="num">
                                      <p:cBhvr>
                                        <p:cTn id="93" dur="500" fill="hold"/>
                                        <p:tgtEl>
                                          <p:spTgt spid="2">
                                            <p:graphicEl>
                                              <a:dgm id="{1E14801D-1234-4DE0-88E2-DE8D07206047}"/>
                                            </p:graphicEl>
                                          </p:spTgt>
                                        </p:tgtEl>
                                        <p:attrNameLst>
                                          <p:attrName>ppt_y</p:attrName>
                                        </p:attrNameLst>
                                      </p:cBhvr>
                                      <p:tavLst>
                                        <p:tav tm="0">
                                          <p:val>
                                            <p:fltVal val="0.5"/>
                                          </p:val>
                                        </p:tav>
                                        <p:tav tm="100000">
                                          <p:val>
                                            <p:strVal val="#ppt_y"/>
                                          </p:val>
                                        </p:tav>
                                      </p:tavLst>
                                    </p:anim>
                                  </p:childTnLst>
                                </p:cTn>
                              </p:par>
                            </p:childTnLst>
                          </p:cTn>
                        </p:par>
                        <p:par>
                          <p:cTn id="94" fill="hold">
                            <p:stCondLst>
                              <p:cond delay="500"/>
                            </p:stCondLst>
                            <p:childTnLst>
                              <p:par>
                                <p:cTn id="95" presetID="17" presetClass="entr" presetSubtype="2"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ppt_x</p:attrName>
                                        </p:attrNameLst>
                                      </p:cBhvr>
                                      <p:tavLst>
                                        <p:tav tm="0">
                                          <p:val>
                                            <p:strVal val="#ppt_x+#ppt_w/2"/>
                                          </p:val>
                                        </p:tav>
                                        <p:tav tm="100000">
                                          <p:val>
                                            <p:strVal val="#ppt_x"/>
                                          </p:val>
                                        </p:tav>
                                      </p:tavLst>
                                    </p:anim>
                                    <p:anim calcmode="lin" valueType="num">
                                      <p:cBhvr>
                                        <p:cTn id="98" dur="500" fill="hold"/>
                                        <p:tgtEl>
                                          <p:spTgt spid="9"/>
                                        </p:tgtEl>
                                        <p:attrNameLst>
                                          <p:attrName>ppt_y</p:attrName>
                                        </p:attrNameLst>
                                      </p:cBhvr>
                                      <p:tavLst>
                                        <p:tav tm="0">
                                          <p:val>
                                            <p:strVal val="#ppt_y"/>
                                          </p:val>
                                        </p:tav>
                                        <p:tav tm="100000">
                                          <p:val>
                                            <p:strVal val="#ppt_y"/>
                                          </p:val>
                                        </p:tav>
                                      </p:tavLst>
                                    </p:anim>
                                    <p:anim calcmode="lin" valueType="num">
                                      <p:cBhvr>
                                        <p:cTn id="99" dur="500" fill="hold"/>
                                        <p:tgtEl>
                                          <p:spTgt spid="9"/>
                                        </p:tgtEl>
                                        <p:attrNameLst>
                                          <p:attrName>ppt_w</p:attrName>
                                        </p:attrNameLst>
                                      </p:cBhvr>
                                      <p:tavLst>
                                        <p:tav tm="0">
                                          <p:val>
                                            <p:fltVal val="0"/>
                                          </p:val>
                                        </p:tav>
                                        <p:tav tm="100000">
                                          <p:val>
                                            <p:strVal val="#ppt_w"/>
                                          </p:val>
                                        </p:tav>
                                      </p:tavLst>
                                    </p:anim>
                                    <p:anim calcmode="lin" valueType="num">
                                      <p:cBhvr>
                                        <p:cTn id="10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5135"/>
            <a:ext cx="9144000" cy="615553"/>
          </a:xfrm>
          <a:prstGeom prst="rect">
            <a:avLst/>
          </a:prstGeom>
          <a:noFill/>
        </p:spPr>
        <p:txBody>
          <a:bodyPr wrap="square" tIns="0" bIns="0" rtlCol="0">
            <a:spAutoFit/>
            <a:scene3d>
              <a:camera prst="orthographicFront"/>
              <a:lightRig rig="threePt" dir="t"/>
            </a:scene3d>
            <a:sp3d extrusionH="57150">
              <a:bevelT w="38100" h="38100" prst="convex"/>
            </a:sp3d>
          </a:bodyPr>
          <a:lstStyle/>
          <a:p>
            <a:pPr algn="ctr"/>
            <a:r>
              <a:rPr lang="ro-RO" sz="4000" b="1" dirty="0" err="1">
                <a:solidFill>
                  <a:srgbClr val="FFFF66"/>
                </a:solidFill>
                <a:effectLst>
                  <a:glow rad="127000">
                    <a:schemeClr val="tx1"/>
                  </a:glow>
                  <a:reflection blurRad="6350" stA="55000" endA="300" endPos="45500" dir="5400000" sy="-100000" algn="bl" rotWithShape="0"/>
                </a:effectLst>
              </a:rPr>
              <a:t>RELAȚIA</a:t>
            </a:r>
            <a:r>
              <a:rPr lang="ro-RO" sz="4000" b="1" dirty="0">
                <a:solidFill>
                  <a:srgbClr val="FFFF66"/>
                </a:solidFill>
                <a:effectLst>
                  <a:glow rad="127000">
                    <a:schemeClr val="tx1"/>
                  </a:glow>
                  <a:reflection blurRad="6350" stA="55000" endA="300" endPos="45500" dir="5400000" sy="-100000" algn="bl" rotWithShape="0"/>
                </a:effectLst>
              </a:rPr>
              <a:t> </a:t>
            </a:r>
            <a:r>
              <a:rPr lang="ro-RO" sz="4000" b="1" dirty="0" err="1">
                <a:solidFill>
                  <a:srgbClr val="FFFF66"/>
                </a:solidFill>
                <a:effectLst>
                  <a:glow rad="127000">
                    <a:schemeClr val="tx1"/>
                  </a:glow>
                  <a:reflection blurRad="6350" stA="55000" endA="300" endPos="45500" dir="5400000" sy="-100000" algn="bl" rotWithShape="0"/>
                </a:effectLst>
              </a:rPr>
              <a:t>CREȘTINULUI</a:t>
            </a:r>
            <a:r>
              <a:rPr lang="ro-RO" sz="4000" b="1" dirty="0">
                <a:solidFill>
                  <a:srgbClr val="FFFF66"/>
                </a:solidFill>
                <a:effectLst>
                  <a:glow rad="127000">
                    <a:schemeClr val="tx1"/>
                  </a:glow>
                  <a:reflection blurRad="6350" stA="55000" endA="300" endPos="45500" dir="5400000" sy="-100000" algn="bl" rotWithShape="0"/>
                </a:effectLst>
              </a:rPr>
              <a:t> CU </a:t>
            </a:r>
            <a:r>
              <a:rPr lang="ro-RO" sz="4000" b="1" dirty="0" smtClean="0">
                <a:solidFill>
                  <a:srgbClr val="FFFF66"/>
                </a:solidFill>
                <a:effectLst>
                  <a:glow rad="127000">
                    <a:schemeClr val="tx1"/>
                  </a:glow>
                  <a:reflection blurRad="6350" stA="55000" endA="300" endPos="45500" dir="5400000" sy="-100000" algn="bl" rotWithShape="0"/>
                </a:effectLst>
              </a:rPr>
              <a:t>DUMNEZEU</a:t>
            </a:r>
            <a:endParaRPr lang="ro-RO" sz="4000" b="1" dirty="0">
              <a:solidFill>
                <a:srgbClr val="FFFF66"/>
              </a:solidFill>
              <a:effectLst>
                <a:glow rad="127000">
                  <a:schemeClr val="tx1"/>
                </a:glow>
                <a:reflection blurRad="6350" stA="55000" endA="300" endPos="45500" dir="5400000" sy="-100000" algn="bl" rotWithShape="0"/>
              </a:effectLst>
            </a:endParaRPr>
          </a:p>
        </p:txBody>
      </p:sp>
      <p:sp>
        <p:nvSpPr>
          <p:cNvPr id="3" name="2 Rectángulo"/>
          <p:cNvSpPr/>
          <p:nvPr/>
        </p:nvSpPr>
        <p:spPr>
          <a:xfrm>
            <a:off x="-36512" y="3356992"/>
            <a:ext cx="4824536" cy="3477875"/>
          </a:xfrm>
          <a:prstGeom prst="rect">
            <a:avLst/>
          </a:prstGeom>
        </p:spPr>
        <p:txBody>
          <a:bodyPr wrap="square">
            <a:spAutoFit/>
          </a:bodyPr>
          <a:lstStyle/>
          <a:p>
            <a:r>
              <a:rPr lang="ro-RO" sz="2000" b="1" dirty="0" smtClean="0">
                <a:solidFill>
                  <a:srgbClr val="FFFF66"/>
                </a:solidFill>
                <a:effectLst>
                  <a:glow rad="127000">
                    <a:schemeClr val="tx1"/>
                  </a:glow>
                </a:effectLst>
                <a:latin typeface="Comic Sans MS" pitchFamily="66" charset="0"/>
              </a:rPr>
              <a:t>„Vă </a:t>
            </a:r>
            <a:r>
              <a:rPr lang="ro-RO" sz="2000" b="1" dirty="0" smtClean="0">
                <a:solidFill>
                  <a:srgbClr val="FFFF66"/>
                </a:solidFill>
                <a:effectLst>
                  <a:glow rad="127000">
                    <a:schemeClr val="tx1"/>
                  </a:glow>
                </a:effectLst>
                <a:latin typeface="Comic Sans MS" pitchFamily="66" charset="0"/>
              </a:rPr>
              <a:t>îndemn dar, fraţilor, pentru îndurarea lui Dumnezeu, să aduceţi trupurile voastre ca o jertfă vie, sfântă, plăcută lui Dumnezeu: aceasta va fi din partea voastră o slujbă duhovnicească. Să nu vă potriviţi chipului veacului acestuia, ci să vă prefaceţi, prin înnoirea minţii voastre, ca să puteţi deosebi bine voia lui Dumnezeu: cea bună, plăcută şi desăvârşită.” </a:t>
            </a:r>
            <a:r>
              <a:rPr lang="ro-RO" sz="1600" b="1" dirty="0" smtClean="0">
                <a:solidFill>
                  <a:srgbClr val="FFFF66"/>
                </a:solidFill>
                <a:effectLst>
                  <a:glow rad="127000">
                    <a:schemeClr val="tx1"/>
                  </a:glow>
                </a:effectLst>
                <a:latin typeface="Comic Sans MS" pitchFamily="66" charset="0"/>
              </a:rPr>
              <a:t>(Romani 12:1-2)</a:t>
            </a:r>
            <a:endParaRPr lang="ro-RO" sz="2000" b="1" dirty="0">
              <a:solidFill>
                <a:srgbClr val="FFFF66"/>
              </a:solidFill>
              <a:effectLst>
                <a:glow rad="127000">
                  <a:schemeClr val="tx1"/>
                </a:glow>
              </a:effectLst>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7" name="6 CuadroTexto"/>
          <p:cNvSpPr txBox="1"/>
          <p:nvPr/>
        </p:nvSpPr>
        <p:spPr>
          <a:xfrm>
            <a:off x="323528" y="836712"/>
            <a:ext cx="8640960" cy="1785104"/>
          </a:xfrm>
          <a:prstGeom prst="rect">
            <a:avLst/>
          </a:prstGeom>
          <a:noFill/>
        </p:spPr>
        <p:txBody>
          <a:bodyPr wrap="square" rtlCol="0">
            <a:spAutoFit/>
          </a:bodyPr>
          <a:lstStyle/>
          <a:p>
            <a:pPr>
              <a:lnSpc>
                <a:spcPts val="2200"/>
              </a:lnSpc>
              <a:spcBef>
                <a:spcPts val="600"/>
              </a:spcBef>
              <a:spcAft>
                <a:spcPts val="600"/>
              </a:spcAft>
            </a:pPr>
            <a:r>
              <a:rPr lang="ro-RO" sz="2000" b="1" dirty="0" smtClean="0">
                <a:solidFill>
                  <a:schemeClr val="bg1"/>
                </a:solidFill>
                <a:latin typeface="Comic Sans MS" pitchFamily="66" charset="0"/>
              </a:rPr>
              <a:t>„Dumnezeu </a:t>
            </a:r>
            <a:r>
              <a:rPr lang="ro-RO" sz="2000" b="1" dirty="0" err="1">
                <a:solidFill>
                  <a:schemeClr val="bg1"/>
                </a:solidFill>
                <a:latin typeface="Comic Sans MS" pitchFamily="66" charset="0"/>
              </a:rPr>
              <a:t>dorește</a:t>
            </a:r>
            <a:r>
              <a:rPr lang="ro-RO" sz="2000" b="1" dirty="0">
                <a:solidFill>
                  <a:schemeClr val="bg1"/>
                </a:solidFill>
                <a:latin typeface="Comic Sans MS" pitchFamily="66" charset="0"/>
              </a:rPr>
              <a:t> ca să </a:t>
            </a:r>
            <a:r>
              <a:rPr lang="ro-RO" sz="2000" b="1" dirty="0" err="1">
                <a:solidFill>
                  <a:schemeClr val="bg1"/>
                </a:solidFill>
                <a:latin typeface="Comic Sans MS" pitchFamily="66" charset="0"/>
              </a:rPr>
              <a:t>înțelegem</a:t>
            </a:r>
            <a:r>
              <a:rPr lang="ro-RO" sz="2000" b="1" dirty="0">
                <a:solidFill>
                  <a:schemeClr val="bg1"/>
                </a:solidFill>
                <a:latin typeface="Comic Sans MS" pitchFamily="66" charset="0"/>
              </a:rPr>
              <a:t> că El are dreptul asupra </a:t>
            </a:r>
            <a:r>
              <a:rPr lang="ro-RO" sz="2000" b="1" dirty="0" err="1">
                <a:solidFill>
                  <a:schemeClr val="bg1"/>
                </a:solidFill>
                <a:latin typeface="Comic Sans MS" pitchFamily="66" charset="0"/>
              </a:rPr>
              <a:t>minții</a:t>
            </a:r>
            <a:r>
              <a:rPr lang="ro-RO" sz="2000" b="1" dirty="0">
                <a:solidFill>
                  <a:schemeClr val="bg1"/>
                </a:solidFill>
                <a:latin typeface="Comic Sans MS" pitchFamily="66" charset="0"/>
              </a:rPr>
              <a:t> noastre, sufletului nostru, corpului nostru </a:t>
            </a:r>
            <a:r>
              <a:rPr lang="ro-RO" sz="2000" b="1" dirty="0" err="1">
                <a:solidFill>
                  <a:schemeClr val="bg1"/>
                </a:solidFill>
                <a:latin typeface="Comic Sans MS" pitchFamily="66" charset="0"/>
              </a:rPr>
              <a:t>și</a:t>
            </a:r>
            <a:r>
              <a:rPr lang="ro-RO" sz="2000" b="1" dirty="0">
                <a:solidFill>
                  <a:schemeClr val="bg1"/>
                </a:solidFill>
                <a:latin typeface="Comic Sans MS" pitchFamily="66" charset="0"/>
              </a:rPr>
              <a:t> duhului </a:t>
            </a:r>
            <a:r>
              <a:rPr lang="ro-RO" sz="2000" b="1" dirty="0" smtClean="0">
                <a:solidFill>
                  <a:schemeClr val="bg1"/>
                </a:solidFill>
                <a:latin typeface="Comic Sans MS" pitchFamily="66" charset="0"/>
              </a:rPr>
              <a:t>nostru; asupra </a:t>
            </a:r>
            <a:r>
              <a:rPr lang="ro-RO" sz="2000" b="1" dirty="0">
                <a:solidFill>
                  <a:schemeClr val="bg1"/>
                </a:solidFill>
                <a:latin typeface="Comic Sans MS" pitchFamily="66" charset="0"/>
              </a:rPr>
              <a:t>a tot ceea ce posedăm. Îi </a:t>
            </a:r>
            <a:r>
              <a:rPr lang="ro-RO" sz="2000" b="1" dirty="0" err="1">
                <a:solidFill>
                  <a:schemeClr val="bg1"/>
                </a:solidFill>
                <a:latin typeface="Comic Sans MS" pitchFamily="66" charset="0"/>
              </a:rPr>
              <a:t>aparținem</a:t>
            </a:r>
            <a:r>
              <a:rPr lang="ro-RO" sz="2000" b="1" dirty="0">
                <a:solidFill>
                  <a:schemeClr val="bg1"/>
                </a:solidFill>
                <a:latin typeface="Comic Sans MS" pitchFamily="66" charset="0"/>
              </a:rPr>
              <a:t> prin </a:t>
            </a:r>
            <a:r>
              <a:rPr lang="ro-RO" sz="2000" b="1" dirty="0" err="1">
                <a:solidFill>
                  <a:schemeClr val="bg1"/>
                </a:solidFill>
                <a:latin typeface="Comic Sans MS" pitchFamily="66" charset="0"/>
              </a:rPr>
              <a:t>creațiune</a:t>
            </a:r>
            <a:r>
              <a:rPr lang="ro-RO" sz="2000" b="1" dirty="0">
                <a:solidFill>
                  <a:schemeClr val="bg1"/>
                </a:solidFill>
                <a:latin typeface="Comic Sans MS" pitchFamily="66" charset="0"/>
              </a:rPr>
              <a:t> </a:t>
            </a:r>
            <a:r>
              <a:rPr lang="ro-RO" sz="2000" b="1" dirty="0" err="1">
                <a:solidFill>
                  <a:schemeClr val="bg1"/>
                </a:solidFill>
                <a:latin typeface="Comic Sans MS" pitchFamily="66" charset="0"/>
              </a:rPr>
              <a:t>și</a:t>
            </a:r>
            <a:r>
              <a:rPr lang="ro-RO" sz="2000" b="1" dirty="0">
                <a:solidFill>
                  <a:schemeClr val="bg1"/>
                </a:solidFill>
                <a:latin typeface="Comic Sans MS" pitchFamily="66" charset="0"/>
              </a:rPr>
              <a:t> răscumpărare. Ca </a:t>
            </a:r>
            <a:r>
              <a:rPr lang="ro-RO" sz="2000" b="1" dirty="0" err="1">
                <a:solidFill>
                  <a:schemeClr val="bg1"/>
                </a:solidFill>
                <a:latin typeface="Comic Sans MS" pitchFamily="66" charset="0"/>
              </a:rPr>
              <a:t>și</a:t>
            </a:r>
            <a:r>
              <a:rPr lang="ro-RO" sz="2000" b="1" dirty="0">
                <a:solidFill>
                  <a:schemeClr val="bg1"/>
                </a:solidFill>
                <a:latin typeface="Comic Sans MS" pitchFamily="66" charset="0"/>
              </a:rPr>
              <a:t> Creator al nostru, reclamă deplina noastră slujire; ca </a:t>
            </a:r>
            <a:r>
              <a:rPr lang="ro-RO" sz="2000" b="1" dirty="0" err="1">
                <a:solidFill>
                  <a:schemeClr val="bg1"/>
                </a:solidFill>
                <a:latin typeface="Comic Sans MS" pitchFamily="66" charset="0"/>
              </a:rPr>
              <a:t>și</a:t>
            </a:r>
            <a:r>
              <a:rPr lang="ro-RO" sz="2000" b="1" dirty="0">
                <a:solidFill>
                  <a:schemeClr val="bg1"/>
                </a:solidFill>
                <a:latin typeface="Comic Sans MS" pitchFamily="66" charset="0"/>
              </a:rPr>
              <a:t> Răscumpărător, are </a:t>
            </a:r>
            <a:r>
              <a:rPr lang="ro-RO" sz="2000" b="1" dirty="0" err="1">
                <a:solidFill>
                  <a:schemeClr val="bg1"/>
                </a:solidFill>
                <a:latin typeface="Comic Sans MS" pitchFamily="66" charset="0"/>
              </a:rPr>
              <a:t>așteptarea</a:t>
            </a:r>
            <a:r>
              <a:rPr lang="ro-RO" sz="2000" b="1" dirty="0">
                <a:solidFill>
                  <a:schemeClr val="bg1"/>
                </a:solidFill>
                <a:latin typeface="Comic Sans MS" pitchFamily="66" charset="0"/>
              </a:rPr>
              <a:t> unei iubiri de drept; o iubire fără paralelă</a:t>
            </a:r>
            <a:r>
              <a:rPr lang="ro-RO" sz="2000" b="1" dirty="0" smtClean="0">
                <a:solidFill>
                  <a:schemeClr val="bg1"/>
                </a:solidFill>
                <a:latin typeface="Comic Sans MS" pitchFamily="66" charset="0"/>
              </a:rPr>
              <a:t>...</a:t>
            </a:r>
            <a:endParaRPr lang="ro-RO" sz="2000" b="1" dirty="0">
              <a:solidFill>
                <a:schemeClr val="bg1"/>
              </a:solidFill>
              <a:latin typeface="Comic Sans MS" pitchFamily="66" charset="0"/>
            </a:endParaRPr>
          </a:p>
        </p:txBody>
      </p:sp>
      <p:sp>
        <p:nvSpPr>
          <p:cNvPr id="8" name="7 CuadroTexto"/>
          <p:cNvSpPr txBox="1"/>
          <p:nvPr/>
        </p:nvSpPr>
        <p:spPr>
          <a:xfrm>
            <a:off x="1187624" y="6516052"/>
            <a:ext cx="7272808" cy="338554"/>
          </a:xfrm>
          <a:prstGeom prst="rect">
            <a:avLst/>
          </a:prstGeom>
          <a:noFill/>
        </p:spPr>
        <p:txBody>
          <a:bodyPr wrap="square" rtlCol="0">
            <a:spAutoFit/>
          </a:bodyPr>
          <a:lstStyle/>
          <a:p>
            <a:pPr algn="r"/>
            <a:r>
              <a:rPr lang="ro-RO" sz="1600" dirty="0" err="1" smtClean="0">
                <a:solidFill>
                  <a:schemeClr val="bg1"/>
                </a:solidFill>
              </a:rPr>
              <a:t>E.G.W</a:t>
            </a:r>
            <a:r>
              <a:rPr lang="ro-RO" sz="1600" dirty="0" smtClean="0">
                <a:solidFill>
                  <a:schemeClr val="bg1"/>
                </a:solidFill>
              </a:rPr>
              <a:t>. (Harul </a:t>
            </a:r>
            <a:r>
              <a:rPr lang="ro-RO" sz="1600" dirty="0">
                <a:solidFill>
                  <a:schemeClr val="bg1"/>
                </a:solidFill>
              </a:rPr>
              <a:t>minunat al lui Dumnezeu, </a:t>
            </a:r>
            <a:r>
              <a:rPr lang="ro-RO" sz="1600" dirty="0" smtClean="0">
                <a:solidFill>
                  <a:schemeClr val="bg1"/>
                </a:solidFill>
              </a:rPr>
              <a:t>p. 245)</a:t>
            </a:r>
            <a:endParaRPr lang="ro-RO" sz="1600" dirty="0">
              <a:solidFill>
                <a:schemeClr val="bg1"/>
              </a:solidFill>
            </a:endParaRPr>
          </a:p>
        </p:txBody>
      </p:sp>
      <p:sp>
        <p:nvSpPr>
          <p:cNvPr id="6" name="5 CuadroTexto"/>
          <p:cNvSpPr txBox="1"/>
          <p:nvPr/>
        </p:nvSpPr>
        <p:spPr>
          <a:xfrm>
            <a:off x="0" y="116632"/>
            <a:ext cx="9108504" cy="707886"/>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4000" b="1">
                <a:solidFill>
                  <a:srgbClr val="FFFF66"/>
                </a:solidFill>
                <a:effectLst>
                  <a:reflection blurRad="6350" stA="55000" endA="300" endPos="45500" dir="5400000" sy="-100000" algn="bl" rotWithShape="0"/>
                </a:effectLst>
              </a:rPr>
              <a:t>RELAȚIA CREȘTINULUI </a:t>
            </a:r>
            <a:r>
              <a:rPr lang="ro-RO" sz="4000" b="1">
                <a:solidFill>
                  <a:srgbClr val="FFFF66"/>
                </a:solidFill>
                <a:effectLst>
                  <a:reflection blurRad="6350" stA="55000" endA="300" endPos="45500" dir="5400000" sy="-100000" algn="bl" rotWithShape="0"/>
                </a:effectLst>
              </a:rPr>
              <a:t>CU </a:t>
            </a:r>
            <a:r>
              <a:rPr lang="ro-RO" sz="4000" b="1" smtClean="0">
                <a:solidFill>
                  <a:srgbClr val="FFFF66"/>
                </a:solidFill>
                <a:effectLst>
                  <a:reflection blurRad="6350" stA="55000" endA="300" endPos="45500" dir="5400000" sy="-100000" algn="bl" rotWithShape="0"/>
                </a:effectLst>
              </a:rPr>
              <a:t>DUMNEZEU</a:t>
            </a:r>
            <a:endParaRPr lang="ro-RO" sz="4000" b="1">
              <a:solidFill>
                <a:srgbClr val="FFFF66"/>
              </a:solidFill>
              <a:effectLst>
                <a:reflection blurRad="6350" stA="55000" endA="300" endPos="45500" dir="5400000" sy="-100000" algn="bl" rotWithShape="0"/>
              </a:effectLst>
            </a:endParaRPr>
          </a:p>
        </p:txBody>
      </p:sp>
      <p:sp>
        <p:nvSpPr>
          <p:cNvPr id="2" name="Rectángulo 1">
            <a:extLst>
              <a:ext uri="{FF2B5EF4-FFF2-40B4-BE49-F238E27FC236}">
                <a16:creationId xmlns:a16="http://schemas.microsoft.com/office/drawing/2014/main" xmlns="" id="{EF30F4B6-E4B6-4149-8A24-4C7DA491C0A8}"/>
              </a:ext>
            </a:extLst>
          </p:cNvPr>
          <p:cNvSpPr/>
          <p:nvPr/>
        </p:nvSpPr>
        <p:spPr>
          <a:xfrm>
            <a:off x="322714" y="2617356"/>
            <a:ext cx="5257398" cy="4196020"/>
          </a:xfrm>
          <a:prstGeom prst="rect">
            <a:avLst/>
          </a:prstGeom>
        </p:spPr>
        <p:txBody>
          <a:bodyPr wrap="square">
            <a:spAutoFit/>
          </a:bodyPr>
          <a:lstStyle/>
          <a:p>
            <a:pPr>
              <a:lnSpc>
                <a:spcPts val="2200"/>
              </a:lnSpc>
              <a:spcBef>
                <a:spcPts val="600"/>
              </a:spcBef>
              <a:spcAft>
                <a:spcPts val="600"/>
              </a:spcAft>
            </a:pPr>
            <a:r>
              <a:rPr lang="ro-RO" sz="2000" b="1" dirty="0">
                <a:solidFill>
                  <a:schemeClr val="bg1"/>
                </a:solidFill>
                <a:latin typeface="Comic Sans MS" pitchFamily="66" charset="0"/>
              </a:rPr>
              <a:t>Corpurile noastre, sufletele noastre, </a:t>
            </a:r>
            <a:r>
              <a:rPr lang="ro-RO" sz="2000" b="1" dirty="0" err="1">
                <a:solidFill>
                  <a:schemeClr val="bg1"/>
                </a:solidFill>
                <a:latin typeface="Comic Sans MS" pitchFamily="66" charset="0"/>
              </a:rPr>
              <a:t>viețile</a:t>
            </a:r>
            <a:r>
              <a:rPr lang="ro-RO" sz="2000" b="1" dirty="0">
                <a:solidFill>
                  <a:schemeClr val="bg1"/>
                </a:solidFill>
                <a:latin typeface="Comic Sans MS" pitchFamily="66" charset="0"/>
              </a:rPr>
              <a:t> </a:t>
            </a:r>
            <a:r>
              <a:rPr lang="ro-RO" sz="2000" b="1" dirty="0" err="1">
                <a:solidFill>
                  <a:schemeClr val="bg1"/>
                </a:solidFill>
                <a:latin typeface="Comic Sans MS" pitchFamily="66" charset="0"/>
              </a:rPr>
              <a:t>noastre</a:t>
            </a:r>
            <a:r>
              <a:rPr lang="ro-RO" sz="2000" b="1" dirty="0">
                <a:solidFill>
                  <a:schemeClr val="bg1"/>
                </a:solidFill>
                <a:latin typeface="Comic Sans MS" pitchFamily="66" charset="0"/>
              </a:rPr>
              <a:t> sunt ale Sale nu numai pentru că ni le-a oferit ca un dar gratuit, ci pentru că ne oferă în mod constant beneficiile Sale </a:t>
            </a:r>
            <a:r>
              <a:rPr lang="ro-RO" sz="2000" b="1" dirty="0" err="1">
                <a:solidFill>
                  <a:schemeClr val="bg1"/>
                </a:solidFill>
                <a:latin typeface="Comic Sans MS" pitchFamily="66" charset="0"/>
              </a:rPr>
              <a:t>și</a:t>
            </a:r>
            <a:r>
              <a:rPr lang="ro-RO" sz="2000" b="1" dirty="0">
                <a:solidFill>
                  <a:schemeClr val="bg1"/>
                </a:solidFill>
                <a:latin typeface="Comic Sans MS" pitchFamily="66" charset="0"/>
              </a:rPr>
              <a:t> ne dă putere pentru a ne folosi aptitudinile. </a:t>
            </a:r>
          </a:p>
          <a:p>
            <a:pPr>
              <a:lnSpc>
                <a:spcPts val="2200"/>
              </a:lnSpc>
              <a:spcBef>
                <a:spcPts val="600"/>
              </a:spcBef>
              <a:spcAft>
                <a:spcPts val="600"/>
              </a:spcAft>
            </a:pPr>
            <a:r>
              <a:rPr lang="ro-RO" sz="2000" b="1" dirty="0">
                <a:solidFill>
                  <a:schemeClr val="bg1"/>
                </a:solidFill>
                <a:latin typeface="Comic Sans MS" pitchFamily="66" charset="0"/>
              </a:rPr>
              <a:t>Să nu-I </a:t>
            </a:r>
            <a:r>
              <a:rPr lang="ro-RO" sz="2000" b="1" dirty="0" err="1">
                <a:solidFill>
                  <a:schemeClr val="bg1"/>
                </a:solidFill>
                <a:latin typeface="Comic Sans MS" pitchFamily="66" charset="0"/>
              </a:rPr>
              <a:t>oferiți</a:t>
            </a:r>
            <a:r>
              <a:rPr lang="ro-RO" sz="2000" b="1" dirty="0">
                <a:solidFill>
                  <a:schemeClr val="bg1"/>
                </a:solidFill>
                <a:latin typeface="Comic Sans MS" pitchFamily="66" charset="0"/>
              </a:rPr>
              <a:t> atunci, lui Hristos, darul pentru a cărei răscumpărare a trebuit să moară? Dacă o </a:t>
            </a:r>
            <a:r>
              <a:rPr lang="ro-RO" sz="2000" b="1" dirty="0" err="1">
                <a:solidFill>
                  <a:schemeClr val="bg1"/>
                </a:solidFill>
                <a:latin typeface="Comic Sans MS" pitchFamily="66" charset="0"/>
              </a:rPr>
              <a:t>veți</a:t>
            </a:r>
            <a:r>
              <a:rPr lang="ro-RO" sz="2000" b="1" dirty="0">
                <a:solidFill>
                  <a:schemeClr val="bg1"/>
                </a:solidFill>
                <a:latin typeface="Comic Sans MS" pitchFamily="66" charset="0"/>
              </a:rPr>
              <a:t> face, va </a:t>
            </a:r>
            <a:r>
              <a:rPr lang="ro-RO" sz="2000" b="1" dirty="0" err="1">
                <a:solidFill>
                  <a:schemeClr val="bg1"/>
                </a:solidFill>
                <a:latin typeface="Comic Sans MS" pitchFamily="66" charset="0"/>
              </a:rPr>
              <a:t>reînviora</a:t>
            </a:r>
            <a:r>
              <a:rPr lang="ro-RO" sz="2000" b="1" dirty="0">
                <a:solidFill>
                  <a:schemeClr val="bg1"/>
                </a:solidFill>
                <a:latin typeface="Comic Sans MS" pitchFamily="66" charset="0"/>
              </a:rPr>
              <a:t> </a:t>
            </a:r>
            <a:r>
              <a:rPr lang="ro-RO" sz="2000" b="1" dirty="0" err="1">
                <a:solidFill>
                  <a:schemeClr val="bg1"/>
                </a:solidFill>
                <a:latin typeface="Comic Sans MS" pitchFamily="66" charset="0"/>
              </a:rPr>
              <a:t>conștiința</a:t>
            </a:r>
            <a:r>
              <a:rPr lang="ro-RO" sz="2000" b="1" dirty="0">
                <a:solidFill>
                  <a:schemeClr val="bg1"/>
                </a:solidFill>
                <a:latin typeface="Comic Sans MS" pitchFamily="66" charset="0"/>
              </a:rPr>
              <a:t> voastră, vă va </a:t>
            </a:r>
            <a:r>
              <a:rPr lang="ro-RO" sz="2000" b="1" dirty="0" err="1">
                <a:solidFill>
                  <a:schemeClr val="bg1"/>
                </a:solidFill>
                <a:latin typeface="Comic Sans MS" pitchFamily="66" charset="0"/>
              </a:rPr>
              <a:t>sfinți</a:t>
            </a:r>
            <a:r>
              <a:rPr lang="ro-RO" sz="2000" b="1" dirty="0">
                <a:solidFill>
                  <a:schemeClr val="bg1"/>
                </a:solidFill>
                <a:latin typeface="Comic Sans MS" pitchFamily="66" charset="0"/>
              </a:rPr>
              <a:t> sentimentele, vă va purifica gândurile </a:t>
            </a:r>
            <a:r>
              <a:rPr lang="ro-RO" sz="2000" b="1" dirty="0" err="1">
                <a:solidFill>
                  <a:schemeClr val="bg1"/>
                </a:solidFill>
                <a:latin typeface="Comic Sans MS" pitchFamily="66" charset="0"/>
              </a:rPr>
              <a:t>și</a:t>
            </a:r>
            <a:r>
              <a:rPr lang="ro-RO" sz="2000" b="1" dirty="0">
                <a:solidFill>
                  <a:schemeClr val="bg1"/>
                </a:solidFill>
                <a:latin typeface="Comic Sans MS" pitchFamily="66" charset="0"/>
              </a:rPr>
              <a:t> vă va pune toate aptitudinile în slujba Sa. Fiecare motiv, fiecare gând, vor fi aduse în slujba lui Isus Hristos</a:t>
            </a:r>
            <a:r>
              <a:rPr lang="ro-RO" sz="2000" b="1" dirty="0" smtClean="0">
                <a:solidFill>
                  <a:schemeClr val="bg1"/>
                </a:solidFill>
                <a:latin typeface="Comic Sans MS" pitchFamily="66" charset="0"/>
              </a:rPr>
              <a:t>.”</a:t>
            </a:r>
            <a:endParaRPr lang="ro-RO" sz="2000" b="1" dirty="0">
              <a:solidFill>
                <a:schemeClr val="bg1"/>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37"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059832" y="1772816"/>
            <a:ext cx="6084168" cy="5078313"/>
          </a:xfrm>
          <a:prstGeom prst="rect">
            <a:avLst/>
          </a:prstGeom>
        </p:spPr>
        <p:txBody>
          <a:bodyPr wrap="square">
            <a:spAutoFit/>
          </a:bodyPr>
          <a:lstStyle/>
          <a:p>
            <a:pPr algn="r"/>
            <a:r>
              <a:rPr lang="ro-RO" b="1" dirty="0" smtClean="0">
                <a:solidFill>
                  <a:schemeClr val="bg1"/>
                </a:solidFill>
                <a:effectLst>
                  <a:outerShdw blurRad="50800" dist="50800" dir="5400000" algn="ctr" rotWithShape="0">
                    <a:schemeClr val="tx1"/>
                  </a:outerShdw>
                </a:effectLst>
                <a:latin typeface="Comic Sans MS" pitchFamily="66" charset="0"/>
              </a:rPr>
              <a:t>„Prin </a:t>
            </a:r>
            <a:r>
              <a:rPr lang="ro-RO" b="1" dirty="0" smtClean="0">
                <a:solidFill>
                  <a:schemeClr val="bg1"/>
                </a:solidFill>
                <a:effectLst>
                  <a:outerShdw blurRad="50800" dist="50800" dir="5400000" algn="ctr" rotWithShape="0">
                    <a:schemeClr val="tx1"/>
                  </a:outerShdw>
                </a:effectLst>
                <a:latin typeface="Comic Sans MS" pitchFamily="66" charset="0"/>
              </a:rPr>
              <a:t>harul, care mi-a fost dat, eu spun fiecăruia dintre voi, să nu aibă despre sine o părere mai înaltă decât se cuvine; ci să aibă simţiri cumpătate despre sine, potrivit cu măsura de credinţă, pe care a împărţit-o Dumnezeu fiecăruia. Căci, după cum într-un trup avem mai multe mădulare, şi mădularele n-au toate aceeaşi slujbă, tot aşa, şi noi, care suntem mulţi, alcătuim un singur trup în Hristos; dar, fiecare în parte, suntem mădulare unii altora. Deoarece avem felurite daruri, după harul care ne-a fost dat: cine are darul proorociei, să-l întrebuinţeze după măsura credinţei lui. Cine este chemat la o slujbă, să se ţină de slujba lui. Cine învaţă pe alţii, să se ţină de învăţătură. Cine îmbărbătează pe alţii, să se ţină de îmbărbătare. Cine dă, să dea cu inimă largă. Cine cârmuieşte, să cârmuiască cu râvnă. Cine face milostenie, s-o facă cu bucurie.” </a:t>
            </a:r>
            <a:r>
              <a:rPr lang="ro-RO" sz="1600" b="1" dirty="0" smtClean="0">
                <a:solidFill>
                  <a:schemeClr val="bg1"/>
                </a:solidFill>
                <a:effectLst>
                  <a:outerShdw blurRad="50800" dist="50800" dir="5400000" algn="ctr" rotWithShape="0">
                    <a:schemeClr val="tx1"/>
                  </a:outerShdw>
                </a:effectLst>
                <a:latin typeface="Comic Sans MS" pitchFamily="66" charset="0"/>
              </a:rPr>
              <a:t>(Romani 12:3-8)</a:t>
            </a:r>
            <a:endParaRPr lang="ro-RO" b="1" dirty="0">
              <a:solidFill>
                <a:schemeClr val="bg1"/>
              </a:solidFill>
              <a:effectLst>
                <a:outerShdw blurRad="50800" dist="50800" dir="5400000" algn="ctr" rotWithShape="0">
                  <a:schemeClr val="tx1"/>
                </a:outerShdw>
              </a:effectLst>
              <a:latin typeface="Comic Sans MS" pitchFamily="66" charset="0"/>
            </a:endParaRPr>
          </a:p>
        </p:txBody>
      </p:sp>
      <p:sp>
        <p:nvSpPr>
          <p:cNvPr id="5" name="4 CuadroTexto"/>
          <p:cNvSpPr txBox="1"/>
          <p:nvPr/>
        </p:nvSpPr>
        <p:spPr>
          <a:xfrm>
            <a:off x="2267744" y="449377"/>
            <a:ext cx="6876256" cy="1323439"/>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4000" b="1">
                <a:solidFill>
                  <a:schemeClr val="accent6">
                    <a:lumMod val="60000"/>
                    <a:lumOff val="40000"/>
                  </a:schemeClr>
                </a:solidFill>
                <a:effectLst>
                  <a:reflection blurRad="6350" stA="55000" endA="300" endPos="45500" dir="5400000" sy="-100000" algn="bl" rotWithShape="0"/>
                </a:effectLst>
              </a:rPr>
              <a:t>RELAȚIA CREȘTINULUI </a:t>
            </a:r>
            <a:r>
              <a:rPr lang="ro-RO" sz="4000" b="1">
                <a:solidFill>
                  <a:schemeClr val="accent6">
                    <a:lumMod val="60000"/>
                    <a:lumOff val="40000"/>
                  </a:schemeClr>
                </a:solidFill>
                <a:effectLst>
                  <a:reflection blurRad="6350" stA="55000" endA="300" endPos="45500" dir="5400000" sy="-100000" algn="bl" rotWithShape="0"/>
                </a:effectLst>
              </a:rPr>
              <a:t>CU </a:t>
            </a:r>
            <a:r>
              <a:rPr lang="ro-RO" sz="4000" b="1" smtClean="0">
                <a:solidFill>
                  <a:schemeClr val="accent6">
                    <a:lumMod val="60000"/>
                    <a:lumOff val="40000"/>
                  </a:schemeClr>
                </a:solidFill>
                <a:effectLst>
                  <a:reflection blurRad="6350" stA="55000" endA="300" endPos="45500" dir="5400000" sy="-100000" algn="bl" rotWithShape="0"/>
                </a:effectLst>
              </a:rPr>
              <a:t>BISERICA</a:t>
            </a:r>
            <a:endParaRPr lang="ro-RO" sz="4000" b="1">
              <a:solidFill>
                <a:schemeClr val="accent6">
                  <a:lumMod val="60000"/>
                  <a:lumOff val="40000"/>
                </a:schemeClr>
              </a:solidFill>
              <a:effectLst>
                <a:reflection blurRad="6350" stA="55000" endA="300" endPos="45500" dir="5400000" sy="-100000" algn="bl"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251520" y="548680"/>
            <a:ext cx="8640960" cy="1015663"/>
          </a:xfrm>
          <a:prstGeom prst="rect">
            <a:avLst/>
          </a:prstGeom>
          <a:noFill/>
        </p:spPr>
        <p:txBody>
          <a:bodyPr wrap="square" rtlCol="0">
            <a:spAutoFit/>
          </a:bodyPr>
          <a:lstStyle/>
          <a:p>
            <a:pPr>
              <a:spcBef>
                <a:spcPts val="600"/>
              </a:spcBef>
              <a:spcAft>
                <a:spcPts val="600"/>
              </a:spcAft>
            </a:pPr>
            <a:r>
              <a:rPr lang="ro-RO" sz="2000" b="1" dirty="0">
                <a:solidFill>
                  <a:schemeClr val="tx2">
                    <a:lumMod val="75000"/>
                  </a:schemeClr>
                </a:solidFill>
              </a:rPr>
              <a:t>Nimeni nu trebuie să se creadă superior </a:t>
            </a:r>
            <a:r>
              <a:rPr lang="ro-RO" sz="2000" b="1" dirty="0" err="1">
                <a:solidFill>
                  <a:schemeClr val="tx2">
                    <a:lumMod val="75000"/>
                  </a:schemeClr>
                </a:solidFill>
              </a:rPr>
              <a:t>fraților</a:t>
            </a:r>
            <a:r>
              <a:rPr lang="ro-RO" sz="2000" b="1" dirty="0">
                <a:solidFill>
                  <a:schemeClr val="tx2">
                    <a:lumMod val="75000"/>
                  </a:schemeClr>
                </a:solidFill>
              </a:rPr>
              <a:t> săi pentru că </a:t>
            </a:r>
            <a:r>
              <a:rPr lang="ro-RO" sz="2000" b="1" dirty="0" err="1">
                <a:solidFill>
                  <a:schemeClr val="tx2">
                    <a:lumMod val="75000"/>
                  </a:schemeClr>
                </a:solidFill>
              </a:rPr>
              <a:t>toți</a:t>
            </a:r>
            <a:r>
              <a:rPr lang="ro-RO" sz="2000" b="1" dirty="0">
                <a:solidFill>
                  <a:schemeClr val="tx2">
                    <a:lumMod val="75000"/>
                  </a:schemeClr>
                </a:solidFill>
              </a:rPr>
              <a:t> facem parte din corpul lui Hristos. Fiecare dintre noi avem </a:t>
            </a:r>
            <a:r>
              <a:rPr lang="ro-RO" sz="2000" b="1" dirty="0" smtClean="0">
                <a:solidFill>
                  <a:schemeClr val="tx2">
                    <a:lumMod val="75000"/>
                  </a:schemeClr>
                </a:solidFill>
              </a:rPr>
              <a:t>slujba noastră </a:t>
            </a:r>
            <a:r>
              <a:rPr lang="ro-RO" sz="2000" b="1" dirty="0">
                <a:solidFill>
                  <a:schemeClr val="tx2">
                    <a:lumMod val="75000"/>
                  </a:schemeClr>
                </a:solidFill>
              </a:rPr>
              <a:t>în cadrul bisericii, depinzând de darul </a:t>
            </a:r>
            <a:r>
              <a:rPr lang="ro-RO" sz="2000" b="1" dirty="0" smtClean="0">
                <a:solidFill>
                  <a:schemeClr val="tx2">
                    <a:lumMod val="75000"/>
                  </a:schemeClr>
                </a:solidFill>
              </a:rPr>
              <a:t>(sau darurile) pe </a:t>
            </a:r>
            <a:r>
              <a:rPr lang="ro-RO" sz="2000" b="1" dirty="0">
                <a:solidFill>
                  <a:schemeClr val="tx2">
                    <a:lumMod val="75000"/>
                  </a:schemeClr>
                </a:solidFill>
              </a:rPr>
              <a:t>care le-am </a:t>
            </a:r>
            <a:r>
              <a:rPr lang="ro-RO" sz="2000" b="1" dirty="0" smtClean="0">
                <a:solidFill>
                  <a:schemeClr val="tx2">
                    <a:lumMod val="75000"/>
                  </a:schemeClr>
                </a:solidFill>
              </a:rPr>
              <a:t>primit:</a:t>
            </a:r>
            <a:endParaRPr lang="ro-RO" sz="2000" b="1" dirty="0">
              <a:solidFill>
                <a:schemeClr val="tx2">
                  <a:lumMod val="75000"/>
                </a:schemeClr>
              </a:solidFill>
            </a:endParaRPr>
          </a:p>
        </p:txBody>
      </p:sp>
      <p:sp>
        <p:nvSpPr>
          <p:cNvPr id="4" name="3 CuadroTexto"/>
          <p:cNvSpPr txBox="1"/>
          <p:nvPr/>
        </p:nvSpPr>
        <p:spPr>
          <a:xfrm>
            <a:off x="0" y="25460"/>
            <a:ext cx="9144000" cy="646331"/>
          </a:xfrm>
          <a:prstGeom prst="rect">
            <a:avLst/>
          </a:prstGeom>
          <a:noFill/>
          <a:effectLst/>
        </p:spPr>
        <p:txBody>
          <a:bodyPr wrap="square" rtlCol="0">
            <a:spAutoFit/>
            <a:scene3d>
              <a:camera prst="orthographicFront"/>
              <a:lightRig rig="threePt" dir="t"/>
            </a:scene3d>
            <a:sp3d extrusionH="57150">
              <a:bevelT w="38100" h="38100" prst="convex"/>
            </a:sp3d>
          </a:bodyPr>
          <a:lstStyle/>
          <a:p>
            <a:pPr algn="ctr"/>
            <a:r>
              <a:rPr lang="ro-RO" sz="3600" b="1">
                <a:solidFill>
                  <a:schemeClr val="accent1">
                    <a:lumMod val="20000"/>
                    <a:lumOff val="80000"/>
                  </a:schemeClr>
                </a:solidFill>
                <a:effectLst/>
              </a:rPr>
              <a:t>RELAȚIA CREȘTINULUI </a:t>
            </a:r>
            <a:r>
              <a:rPr lang="ro-RO" sz="3600" b="1">
                <a:solidFill>
                  <a:schemeClr val="accent1">
                    <a:lumMod val="20000"/>
                    <a:lumOff val="80000"/>
                  </a:schemeClr>
                </a:solidFill>
                <a:effectLst/>
              </a:rPr>
              <a:t>CU </a:t>
            </a:r>
            <a:r>
              <a:rPr lang="ro-RO" sz="3600" b="1" smtClean="0">
                <a:solidFill>
                  <a:schemeClr val="accent1">
                    <a:lumMod val="20000"/>
                    <a:lumOff val="80000"/>
                  </a:schemeClr>
                </a:solidFill>
                <a:effectLst/>
              </a:rPr>
              <a:t>BISERICA</a:t>
            </a:r>
            <a:endParaRPr lang="ro-RO" sz="3600" b="1">
              <a:solidFill>
                <a:schemeClr val="accent1">
                  <a:lumMod val="20000"/>
                  <a:lumOff val="80000"/>
                </a:schemeClr>
              </a:solidFill>
              <a:effectLst/>
            </a:endParaRPr>
          </a:p>
        </p:txBody>
      </p:sp>
      <p:graphicFrame>
        <p:nvGraphicFramePr>
          <p:cNvPr id="5" name="4 Diagrama"/>
          <p:cNvGraphicFramePr/>
          <p:nvPr>
            <p:extLst>
              <p:ext uri="{D42A27DB-BD31-4B8C-83A1-F6EECF244321}">
                <p14:modId xmlns:p14="http://schemas.microsoft.com/office/powerpoint/2010/main" xmlns="" val="1878404214"/>
              </p:ext>
            </p:extLst>
          </p:nvPr>
        </p:nvGraphicFramePr>
        <p:xfrm>
          <a:off x="179512" y="1556792"/>
          <a:ext cx="87129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
                                            <p:graphicEl>
                                              <a:dgm id="{C93094A0-161E-4DAA-9E6E-F2C2CEAB4020}"/>
                                            </p:graphicEl>
                                          </p:spTgt>
                                        </p:tgtEl>
                                        <p:attrNameLst>
                                          <p:attrName>style.visibility</p:attrName>
                                        </p:attrNameLst>
                                      </p:cBhvr>
                                      <p:to>
                                        <p:strVal val="visible"/>
                                      </p:to>
                                    </p:set>
                                    <p:anim calcmode="lin" valueType="num">
                                      <p:cBhvr>
                                        <p:cTn id="15" dur="500" fill="hold"/>
                                        <p:tgtEl>
                                          <p:spTgt spid="5">
                                            <p:graphicEl>
                                              <a:dgm id="{C93094A0-161E-4DAA-9E6E-F2C2CEAB4020}"/>
                                            </p:graphicEl>
                                          </p:spTgt>
                                        </p:tgtEl>
                                        <p:attrNameLst>
                                          <p:attrName>ppt_x</p:attrName>
                                        </p:attrNameLst>
                                      </p:cBhvr>
                                      <p:tavLst>
                                        <p:tav tm="0">
                                          <p:val>
                                            <p:strVal val="#ppt_x-#ppt_w/2"/>
                                          </p:val>
                                        </p:tav>
                                        <p:tav tm="100000">
                                          <p:val>
                                            <p:strVal val="#ppt_x"/>
                                          </p:val>
                                        </p:tav>
                                      </p:tavLst>
                                    </p:anim>
                                    <p:anim calcmode="lin" valueType="num">
                                      <p:cBhvr>
                                        <p:cTn id="16" dur="500" fill="hold"/>
                                        <p:tgtEl>
                                          <p:spTgt spid="5">
                                            <p:graphicEl>
                                              <a:dgm id="{C93094A0-161E-4DAA-9E6E-F2C2CEAB4020}"/>
                                            </p:graphicEl>
                                          </p:spTgt>
                                        </p:tgtEl>
                                        <p:attrNameLst>
                                          <p:attrName>ppt_y</p:attrName>
                                        </p:attrNameLst>
                                      </p:cBhvr>
                                      <p:tavLst>
                                        <p:tav tm="0">
                                          <p:val>
                                            <p:strVal val="#ppt_y"/>
                                          </p:val>
                                        </p:tav>
                                        <p:tav tm="100000">
                                          <p:val>
                                            <p:strVal val="#ppt_y"/>
                                          </p:val>
                                        </p:tav>
                                      </p:tavLst>
                                    </p:anim>
                                    <p:anim calcmode="lin" valueType="num">
                                      <p:cBhvr>
                                        <p:cTn id="17" dur="500" fill="hold"/>
                                        <p:tgtEl>
                                          <p:spTgt spid="5">
                                            <p:graphicEl>
                                              <a:dgm id="{C93094A0-161E-4DAA-9E6E-F2C2CEAB4020}"/>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C93094A0-161E-4DAA-9E6E-F2C2CEAB4020}"/>
                                            </p:graphicEl>
                                          </p:spTgt>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7" presetClass="entr" presetSubtype="8" fill="hold" grpId="0" nodeType="afterEffect">
                                  <p:stCondLst>
                                    <p:cond delay="0"/>
                                  </p:stCondLst>
                                  <p:childTnLst>
                                    <p:set>
                                      <p:cBhvr>
                                        <p:cTn id="21" dur="1" fill="hold">
                                          <p:stCondLst>
                                            <p:cond delay="0"/>
                                          </p:stCondLst>
                                        </p:cTn>
                                        <p:tgtEl>
                                          <p:spTgt spid="5">
                                            <p:graphicEl>
                                              <a:dgm id="{9F50F692-C81B-44EB-A130-534B952CB58D}"/>
                                            </p:graphicEl>
                                          </p:spTgt>
                                        </p:tgtEl>
                                        <p:attrNameLst>
                                          <p:attrName>style.visibility</p:attrName>
                                        </p:attrNameLst>
                                      </p:cBhvr>
                                      <p:to>
                                        <p:strVal val="visible"/>
                                      </p:to>
                                    </p:set>
                                    <p:anim calcmode="lin" valueType="num">
                                      <p:cBhvr>
                                        <p:cTn id="22" dur="500" fill="hold"/>
                                        <p:tgtEl>
                                          <p:spTgt spid="5">
                                            <p:graphicEl>
                                              <a:dgm id="{9F50F692-C81B-44EB-A130-534B952CB58D}"/>
                                            </p:graphicEl>
                                          </p:spTgt>
                                        </p:tgtEl>
                                        <p:attrNameLst>
                                          <p:attrName>ppt_x</p:attrName>
                                        </p:attrNameLst>
                                      </p:cBhvr>
                                      <p:tavLst>
                                        <p:tav tm="0">
                                          <p:val>
                                            <p:strVal val="#ppt_x-#ppt_w/2"/>
                                          </p:val>
                                        </p:tav>
                                        <p:tav tm="100000">
                                          <p:val>
                                            <p:strVal val="#ppt_x"/>
                                          </p:val>
                                        </p:tav>
                                      </p:tavLst>
                                    </p:anim>
                                    <p:anim calcmode="lin" valueType="num">
                                      <p:cBhvr>
                                        <p:cTn id="23" dur="500" fill="hold"/>
                                        <p:tgtEl>
                                          <p:spTgt spid="5">
                                            <p:graphicEl>
                                              <a:dgm id="{9F50F692-C81B-44EB-A130-534B952CB58D}"/>
                                            </p:graphicEl>
                                          </p:spTgt>
                                        </p:tgtEl>
                                        <p:attrNameLst>
                                          <p:attrName>ppt_y</p:attrName>
                                        </p:attrNameLst>
                                      </p:cBhvr>
                                      <p:tavLst>
                                        <p:tav tm="0">
                                          <p:val>
                                            <p:strVal val="#ppt_y"/>
                                          </p:val>
                                        </p:tav>
                                        <p:tav tm="100000">
                                          <p:val>
                                            <p:strVal val="#ppt_y"/>
                                          </p:val>
                                        </p:tav>
                                      </p:tavLst>
                                    </p:anim>
                                    <p:anim calcmode="lin" valueType="num">
                                      <p:cBhvr>
                                        <p:cTn id="24" dur="500" fill="hold"/>
                                        <p:tgtEl>
                                          <p:spTgt spid="5">
                                            <p:graphicEl>
                                              <a:dgm id="{9F50F692-C81B-44EB-A130-534B952CB58D}"/>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9F50F692-C81B-44EB-A130-534B952CB58D}"/>
                                            </p:graphic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5">
                                            <p:graphicEl>
                                              <a:dgm id="{B1504D4C-1714-4D03-9396-08CB2BA7FF2F}"/>
                                            </p:graphicEl>
                                          </p:spTgt>
                                        </p:tgtEl>
                                        <p:attrNameLst>
                                          <p:attrName>style.visibility</p:attrName>
                                        </p:attrNameLst>
                                      </p:cBhvr>
                                      <p:to>
                                        <p:strVal val="visible"/>
                                      </p:to>
                                    </p:set>
                                    <p:anim calcmode="lin" valueType="num">
                                      <p:cBhvr>
                                        <p:cTn id="30" dur="500" fill="hold"/>
                                        <p:tgtEl>
                                          <p:spTgt spid="5">
                                            <p:graphicEl>
                                              <a:dgm id="{B1504D4C-1714-4D03-9396-08CB2BA7FF2F}"/>
                                            </p:graphicEl>
                                          </p:spTgt>
                                        </p:tgtEl>
                                        <p:attrNameLst>
                                          <p:attrName>ppt_x</p:attrName>
                                        </p:attrNameLst>
                                      </p:cBhvr>
                                      <p:tavLst>
                                        <p:tav tm="0">
                                          <p:val>
                                            <p:strVal val="#ppt_x-#ppt_w/2"/>
                                          </p:val>
                                        </p:tav>
                                        <p:tav tm="100000">
                                          <p:val>
                                            <p:strVal val="#ppt_x"/>
                                          </p:val>
                                        </p:tav>
                                      </p:tavLst>
                                    </p:anim>
                                    <p:anim calcmode="lin" valueType="num">
                                      <p:cBhvr>
                                        <p:cTn id="31" dur="500" fill="hold"/>
                                        <p:tgtEl>
                                          <p:spTgt spid="5">
                                            <p:graphicEl>
                                              <a:dgm id="{B1504D4C-1714-4D03-9396-08CB2BA7FF2F}"/>
                                            </p:graphicEl>
                                          </p:spTgt>
                                        </p:tgtEl>
                                        <p:attrNameLst>
                                          <p:attrName>ppt_y</p:attrName>
                                        </p:attrNameLst>
                                      </p:cBhvr>
                                      <p:tavLst>
                                        <p:tav tm="0">
                                          <p:val>
                                            <p:strVal val="#ppt_y"/>
                                          </p:val>
                                        </p:tav>
                                        <p:tav tm="100000">
                                          <p:val>
                                            <p:strVal val="#ppt_y"/>
                                          </p:val>
                                        </p:tav>
                                      </p:tavLst>
                                    </p:anim>
                                    <p:anim calcmode="lin" valueType="num">
                                      <p:cBhvr>
                                        <p:cTn id="32" dur="500" fill="hold"/>
                                        <p:tgtEl>
                                          <p:spTgt spid="5">
                                            <p:graphicEl>
                                              <a:dgm id="{B1504D4C-1714-4D03-9396-08CB2BA7FF2F}"/>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B1504D4C-1714-4D03-9396-08CB2BA7FF2F}"/>
                                            </p:graphicEl>
                                          </p:spTgt>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17" presetClass="entr" presetSubtype="8" fill="hold" grpId="0" nodeType="afterEffect">
                                  <p:stCondLst>
                                    <p:cond delay="0"/>
                                  </p:stCondLst>
                                  <p:childTnLst>
                                    <p:set>
                                      <p:cBhvr>
                                        <p:cTn id="36" dur="1" fill="hold">
                                          <p:stCondLst>
                                            <p:cond delay="0"/>
                                          </p:stCondLst>
                                        </p:cTn>
                                        <p:tgtEl>
                                          <p:spTgt spid="5">
                                            <p:graphicEl>
                                              <a:dgm id="{296E284C-1470-4805-BA57-DB67F503E290}"/>
                                            </p:graphicEl>
                                          </p:spTgt>
                                        </p:tgtEl>
                                        <p:attrNameLst>
                                          <p:attrName>style.visibility</p:attrName>
                                        </p:attrNameLst>
                                      </p:cBhvr>
                                      <p:to>
                                        <p:strVal val="visible"/>
                                      </p:to>
                                    </p:set>
                                    <p:anim calcmode="lin" valueType="num">
                                      <p:cBhvr>
                                        <p:cTn id="37" dur="500" fill="hold"/>
                                        <p:tgtEl>
                                          <p:spTgt spid="5">
                                            <p:graphicEl>
                                              <a:dgm id="{296E284C-1470-4805-BA57-DB67F503E290}"/>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5">
                                            <p:graphicEl>
                                              <a:dgm id="{296E284C-1470-4805-BA57-DB67F503E290}"/>
                                            </p:graphicEl>
                                          </p:spTgt>
                                        </p:tgtEl>
                                        <p:attrNameLst>
                                          <p:attrName>ppt_y</p:attrName>
                                        </p:attrNameLst>
                                      </p:cBhvr>
                                      <p:tavLst>
                                        <p:tav tm="0">
                                          <p:val>
                                            <p:strVal val="#ppt_y"/>
                                          </p:val>
                                        </p:tav>
                                        <p:tav tm="100000">
                                          <p:val>
                                            <p:strVal val="#ppt_y"/>
                                          </p:val>
                                        </p:tav>
                                      </p:tavLst>
                                    </p:anim>
                                    <p:anim calcmode="lin" valueType="num">
                                      <p:cBhvr>
                                        <p:cTn id="39" dur="500" fill="hold"/>
                                        <p:tgtEl>
                                          <p:spTgt spid="5">
                                            <p:graphicEl>
                                              <a:dgm id="{296E284C-1470-4805-BA57-DB67F503E290}"/>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96E284C-1470-4805-BA57-DB67F503E290}"/>
                                            </p:graphic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5">
                                            <p:graphicEl>
                                              <a:dgm id="{9BDFED27-6059-454D-8C49-C39F843ECE6D}"/>
                                            </p:graphicEl>
                                          </p:spTgt>
                                        </p:tgtEl>
                                        <p:attrNameLst>
                                          <p:attrName>style.visibility</p:attrName>
                                        </p:attrNameLst>
                                      </p:cBhvr>
                                      <p:to>
                                        <p:strVal val="visible"/>
                                      </p:to>
                                    </p:set>
                                    <p:anim calcmode="lin" valueType="num">
                                      <p:cBhvr>
                                        <p:cTn id="45" dur="500" fill="hold"/>
                                        <p:tgtEl>
                                          <p:spTgt spid="5">
                                            <p:graphicEl>
                                              <a:dgm id="{9BDFED27-6059-454D-8C49-C39F843ECE6D}"/>
                                            </p:graphicEl>
                                          </p:spTgt>
                                        </p:tgtEl>
                                        <p:attrNameLst>
                                          <p:attrName>ppt_x</p:attrName>
                                        </p:attrNameLst>
                                      </p:cBhvr>
                                      <p:tavLst>
                                        <p:tav tm="0">
                                          <p:val>
                                            <p:strVal val="#ppt_x-#ppt_w/2"/>
                                          </p:val>
                                        </p:tav>
                                        <p:tav tm="100000">
                                          <p:val>
                                            <p:strVal val="#ppt_x"/>
                                          </p:val>
                                        </p:tav>
                                      </p:tavLst>
                                    </p:anim>
                                    <p:anim calcmode="lin" valueType="num">
                                      <p:cBhvr>
                                        <p:cTn id="46" dur="500" fill="hold"/>
                                        <p:tgtEl>
                                          <p:spTgt spid="5">
                                            <p:graphicEl>
                                              <a:dgm id="{9BDFED27-6059-454D-8C49-C39F843ECE6D}"/>
                                            </p:graphicEl>
                                          </p:spTgt>
                                        </p:tgtEl>
                                        <p:attrNameLst>
                                          <p:attrName>ppt_y</p:attrName>
                                        </p:attrNameLst>
                                      </p:cBhvr>
                                      <p:tavLst>
                                        <p:tav tm="0">
                                          <p:val>
                                            <p:strVal val="#ppt_y"/>
                                          </p:val>
                                        </p:tav>
                                        <p:tav tm="100000">
                                          <p:val>
                                            <p:strVal val="#ppt_y"/>
                                          </p:val>
                                        </p:tav>
                                      </p:tavLst>
                                    </p:anim>
                                    <p:anim calcmode="lin" valueType="num">
                                      <p:cBhvr>
                                        <p:cTn id="47" dur="500" fill="hold"/>
                                        <p:tgtEl>
                                          <p:spTgt spid="5">
                                            <p:graphicEl>
                                              <a:dgm id="{9BDFED27-6059-454D-8C49-C39F843ECE6D}"/>
                                            </p:graphicEl>
                                          </p:spTgt>
                                        </p:tgtEl>
                                        <p:attrNameLst>
                                          <p:attrName>ppt_w</p:attrName>
                                        </p:attrNameLst>
                                      </p:cBhvr>
                                      <p:tavLst>
                                        <p:tav tm="0">
                                          <p:val>
                                            <p:fltVal val="0"/>
                                          </p:val>
                                        </p:tav>
                                        <p:tav tm="100000">
                                          <p:val>
                                            <p:strVal val="#ppt_w"/>
                                          </p:val>
                                        </p:tav>
                                      </p:tavLst>
                                    </p:anim>
                                    <p:anim calcmode="lin" valueType="num">
                                      <p:cBhvr>
                                        <p:cTn id="48" dur="500" fill="hold"/>
                                        <p:tgtEl>
                                          <p:spTgt spid="5">
                                            <p:graphicEl>
                                              <a:dgm id="{9BDFED27-6059-454D-8C49-C39F843ECE6D}"/>
                                            </p:graphicEl>
                                          </p:spTgt>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17" presetClass="entr" presetSubtype="8" fill="hold" grpId="0" nodeType="afterEffect">
                                  <p:stCondLst>
                                    <p:cond delay="0"/>
                                  </p:stCondLst>
                                  <p:childTnLst>
                                    <p:set>
                                      <p:cBhvr>
                                        <p:cTn id="51" dur="1" fill="hold">
                                          <p:stCondLst>
                                            <p:cond delay="0"/>
                                          </p:stCondLst>
                                        </p:cTn>
                                        <p:tgtEl>
                                          <p:spTgt spid="5">
                                            <p:graphicEl>
                                              <a:dgm id="{1F7B2E2B-F10D-4BAF-BA09-F7ECB5BD5E87}"/>
                                            </p:graphicEl>
                                          </p:spTgt>
                                        </p:tgtEl>
                                        <p:attrNameLst>
                                          <p:attrName>style.visibility</p:attrName>
                                        </p:attrNameLst>
                                      </p:cBhvr>
                                      <p:to>
                                        <p:strVal val="visible"/>
                                      </p:to>
                                    </p:set>
                                    <p:anim calcmode="lin" valueType="num">
                                      <p:cBhvr>
                                        <p:cTn id="52" dur="500" fill="hold"/>
                                        <p:tgtEl>
                                          <p:spTgt spid="5">
                                            <p:graphicEl>
                                              <a:dgm id="{1F7B2E2B-F10D-4BAF-BA09-F7ECB5BD5E87}"/>
                                            </p:graphicEl>
                                          </p:spTgt>
                                        </p:tgtEl>
                                        <p:attrNameLst>
                                          <p:attrName>ppt_x</p:attrName>
                                        </p:attrNameLst>
                                      </p:cBhvr>
                                      <p:tavLst>
                                        <p:tav tm="0">
                                          <p:val>
                                            <p:strVal val="#ppt_x-#ppt_w/2"/>
                                          </p:val>
                                        </p:tav>
                                        <p:tav tm="100000">
                                          <p:val>
                                            <p:strVal val="#ppt_x"/>
                                          </p:val>
                                        </p:tav>
                                      </p:tavLst>
                                    </p:anim>
                                    <p:anim calcmode="lin" valueType="num">
                                      <p:cBhvr>
                                        <p:cTn id="53" dur="500" fill="hold"/>
                                        <p:tgtEl>
                                          <p:spTgt spid="5">
                                            <p:graphicEl>
                                              <a:dgm id="{1F7B2E2B-F10D-4BAF-BA09-F7ECB5BD5E87}"/>
                                            </p:graphicEl>
                                          </p:spTgt>
                                        </p:tgtEl>
                                        <p:attrNameLst>
                                          <p:attrName>ppt_y</p:attrName>
                                        </p:attrNameLst>
                                      </p:cBhvr>
                                      <p:tavLst>
                                        <p:tav tm="0">
                                          <p:val>
                                            <p:strVal val="#ppt_y"/>
                                          </p:val>
                                        </p:tav>
                                        <p:tav tm="100000">
                                          <p:val>
                                            <p:strVal val="#ppt_y"/>
                                          </p:val>
                                        </p:tav>
                                      </p:tavLst>
                                    </p:anim>
                                    <p:anim calcmode="lin" valueType="num">
                                      <p:cBhvr>
                                        <p:cTn id="54" dur="500" fill="hold"/>
                                        <p:tgtEl>
                                          <p:spTgt spid="5">
                                            <p:graphicEl>
                                              <a:dgm id="{1F7B2E2B-F10D-4BAF-BA09-F7ECB5BD5E87}"/>
                                            </p:graphicEl>
                                          </p:spTgt>
                                        </p:tgtEl>
                                        <p:attrNameLst>
                                          <p:attrName>ppt_w</p:attrName>
                                        </p:attrNameLst>
                                      </p:cBhvr>
                                      <p:tavLst>
                                        <p:tav tm="0">
                                          <p:val>
                                            <p:fltVal val="0"/>
                                          </p:val>
                                        </p:tav>
                                        <p:tav tm="100000">
                                          <p:val>
                                            <p:strVal val="#ppt_w"/>
                                          </p:val>
                                        </p:tav>
                                      </p:tavLst>
                                    </p:anim>
                                    <p:anim calcmode="lin" valueType="num">
                                      <p:cBhvr>
                                        <p:cTn id="55" dur="500" fill="hold"/>
                                        <p:tgtEl>
                                          <p:spTgt spid="5">
                                            <p:graphicEl>
                                              <a:dgm id="{1F7B2E2B-F10D-4BAF-BA09-F7ECB5BD5E87}"/>
                                            </p:graphic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5">
                                            <p:graphicEl>
                                              <a:dgm id="{6240B1FA-776A-44E3-8BD8-432F536DED79}"/>
                                            </p:graphicEl>
                                          </p:spTgt>
                                        </p:tgtEl>
                                        <p:attrNameLst>
                                          <p:attrName>style.visibility</p:attrName>
                                        </p:attrNameLst>
                                      </p:cBhvr>
                                      <p:to>
                                        <p:strVal val="visible"/>
                                      </p:to>
                                    </p:set>
                                    <p:anim calcmode="lin" valueType="num">
                                      <p:cBhvr>
                                        <p:cTn id="60" dur="500" fill="hold"/>
                                        <p:tgtEl>
                                          <p:spTgt spid="5">
                                            <p:graphicEl>
                                              <a:dgm id="{6240B1FA-776A-44E3-8BD8-432F536DED79}"/>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5">
                                            <p:graphicEl>
                                              <a:dgm id="{6240B1FA-776A-44E3-8BD8-432F536DED79}"/>
                                            </p:graphicEl>
                                          </p:spTgt>
                                        </p:tgtEl>
                                        <p:attrNameLst>
                                          <p:attrName>ppt_y</p:attrName>
                                        </p:attrNameLst>
                                      </p:cBhvr>
                                      <p:tavLst>
                                        <p:tav tm="0">
                                          <p:val>
                                            <p:strVal val="#ppt_y"/>
                                          </p:val>
                                        </p:tav>
                                        <p:tav tm="100000">
                                          <p:val>
                                            <p:strVal val="#ppt_y"/>
                                          </p:val>
                                        </p:tav>
                                      </p:tavLst>
                                    </p:anim>
                                    <p:anim calcmode="lin" valueType="num">
                                      <p:cBhvr>
                                        <p:cTn id="62" dur="500" fill="hold"/>
                                        <p:tgtEl>
                                          <p:spTgt spid="5">
                                            <p:graphicEl>
                                              <a:dgm id="{6240B1FA-776A-44E3-8BD8-432F536DED79}"/>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6240B1FA-776A-44E3-8BD8-432F536DED79}"/>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17" presetClass="entr" presetSubtype="8" fill="hold" grpId="0" nodeType="afterEffect">
                                  <p:stCondLst>
                                    <p:cond delay="0"/>
                                  </p:stCondLst>
                                  <p:childTnLst>
                                    <p:set>
                                      <p:cBhvr>
                                        <p:cTn id="66" dur="1" fill="hold">
                                          <p:stCondLst>
                                            <p:cond delay="0"/>
                                          </p:stCondLst>
                                        </p:cTn>
                                        <p:tgtEl>
                                          <p:spTgt spid="5">
                                            <p:graphicEl>
                                              <a:dgm id="{6473DE7C-BBC1-4360-9F2B-91AE7A3CF918}"/>
                                            </p:graphicEl>
                                          </p:spTgt>
                                        </p:tgtEl>
                                        <p:attrNameLst>
                                          <p:attrName>style.visibility</p:attrName>
                                        </p:attrNameLst>
                                      </p:cBhvr>
                                      <p:to>
                                        <p:strVal val="visible"/>
                                      </p:to>
                                    </p:set>
                                    <p:anim calcmode="lin" valueType="num">
                                      <p:cBhvr>
                                        <p:cTn id="67" dur="500" fill="hold"/>
                                        <p:tgtEl>
                                          <p:spTgt spid="5">
                                            <p:graphicEl>
                                              <a:dgm id="{6473DE7C-BBC1-4360-9F2B-91AE7A3CF918}"/>
                                            </p:graphicEl>
                                          </p:spTgt>
                                        </p:tgtEl>
                                        <p:attrNameLst>
                                          <p:attrName>ppt_x</p:attrName>
                                        </p:attrNameLst>
                                      </p:cBhvr>
                                      <p:tavLst>
                                        <p:tav tm="0">
                                          <p:val>
                                            <p:strVal val="#ppt_x-#ppt_w/2"/>
                                          </p:val>
                                        </p:tav>
                                        <p:tav tm="100000">
                                          <p:val>
                                            <p:strVal val="#ppt_x"/>
                                          </p:val>
                                        </p:tav>
                                      </p:tavLst>
                                    </p:anim>
                                    <p:anim calcmode="lin" valueType="num">
                                      <p:cBhvr>
                                        <p:cTn id="68" dur="500" fill="hold"/>
                                        <p:tgtEl>
                                          <p:spTgt spid="5">
                                            <p:graphicEl>
                                              <a:dgm id="{6473DE7C-BBC1-4360-9F2B-91AE7A3CF918}"/>
                                            </p:graphicEl>
                                          </p:spTgt>
                                        </p:tgtEl>
                                        <p:attrNameLst>
                                          <p:attrName>ppt_y</p:attrName>
                                        </p:attrNameLst>
                                      </p:cBhvr>
                                      <p:tavLst>
                                        <p:tav tm="0">
                                          <p:val>
                                            <p:strVal val="#ppt_y"/>
                                          </p:val>
                                        </p:tav>
                                        <p:tav tm="100000">
                                          <p:val>
                                            <p:strVal val="#ppt_y"/>
                                          </p:val>
                                        </p:tav>
                                      </p:tavLst>
                                    </p:anim>
                                    <p:anim calcmode="lin" valueType="num">
                                      <p:cBhvr>
                                        <p:cTn id="69" dur="500" fill="hold"/>
                                        <p:tgtEl>
                                          <p:spTgt spid="5">
                                            <p:graphicEl>
                                              <a:dgm id="{6473DE7C-BBC1-4360-9F2B-91AE7A3CF918}"/>
                                            </p:graphicEl>
                                          </p:spTgt>
                                        </p:tgtEl>
                                        <p:attrNameLst>
                                          <p:attrName>ppt_w</p:attrName>
                                        </p:attrNameLst>
                                      </p:cBhvr>
                                      <p:tavLst>
                                        <p:tav tm="0">
                                          <p:val>
                                            <p:fltVal val="0"/>
                                          </p:val>
                                        </p:tav>
                                        <p:tav tm="100000">
                                          <p:val>
                                            <p:strVal val="#ppt_w"/>
                                          </p:val>
                                        </p:tav>
                                      </p:tavLst>
                                    </p:anim>
                                    <p:anim calcmode="lin" valueType="num">
                                      <p:cBhvr>
                                        <p:cTn id="70" dur="500" fill="hold"/>
                                        <p:tgtEl>
                                          <p:spTgt spid="5">
                                            <p:graphicEl>
                                              <a:dgm id="{6473DE7C-BBC1-4360-9F2B-91AE7A3CF918}"/>
                                            </p:graphic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5">
                                            <p:graphicEl>
                                              <a:dgm id="{A546832A-1C01-41A6-8E95-CD00C0D34035}"/>
                                            </p:graphicEl>
                                          </p:spTgt>
                                        </p:tgtEl>
                                        <p:attrNameLst>
                                          <p:attrName>style.visibility</p:attrName>
                                        </p:attrNameLst>
                                      </p:cBhvr>
                                      <p:to>
                                        <p:strVal val="visible"/>
                                      </p:to>
                                    </p:set>
                                    <p:anim calcmode="lin" valueType="num">
                                      <p:cBhvr>
                                        <p:cTn id="75" dur="500" fill="hold"/>
                                        <p:tgtEl>
                                          <p:spTgt spid="5">
                                            <p:graphicEl>
                                              <a:dgm id="{A546832A-1C01-41A6-8E95-CD00C0D34035}"/>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5">
                                            <p:graphicEl>
                                              <a:dgm id="{A546832A-1C01-41A6-8E95-CD00C0D34035}"/>
                                            </p:graphicEl>
                                          </p:spTgt>
                                        </p:tgtEl>
                                        <p:attrNameLst>
                                          <p:attrName>ppt_y</p:attrName>
                                        </p:attrNameLst>
                                      </p:cBhvr>
                                      <p:tavLst>
                                        <p:tav tm="0">
                                          <p:val>
                                            <p:strVal val="#ppt_y"/>
                                          </p:val>
                                        </p:tav>
                                        <p:tav tm="100000">
                                          <p:val>
                                            <p:strVal val="#ppt_y"/>
                                          </p:val>
                                        </p:tav>
                                      </p:tavLst>
                                    </p:anim>
                                    <p:anim calcmode="lin" valueType="num">
                                      <p:cBhvr>
                                        <p:cTn id="77" dur="500" fill="hold"/>
                                        <p:tgtEl>
                                          <p:spTgt spid="5">
                                            <p:graphicEl>
                                              <a:dgm id="{A546832A-1C01-41A6-8E95-CD00C0D34035}"/>
                                            </p:graphicEl>
                                          </p:spTgt>
                                        </p:tgtEl>
                                        <p:attrNameLst>
                                          <p:attrName>ppt_w</p:attrName>
                                        </p:attrNameLst>
                                      </p:cBhvr>
                                      <p:tavLst>
                                        <p:tav tm="0">
                                          <p:val>
                                            <p:fltVal val="0"/>
                                          </p:val>
                                        </p:tav>
                                        <p:tav tm="100000">
                                          <p:val>
                                            <p:strVal val="#ppt_w"/>
                                          </p:val>
                                        </p:tav>
                                      </p:tavLst>
                                    </p:anim>
                                    <p:anim calcmode="lin" valueType="num">
                                      <p:cBhvr>
                                        <p:cTn id="78" dur="500" fill="hold"/>
                                        <p:tgtEl>
                                          <p:spTgt spid="5">
                                            <p:graphicEl>
                                              <a:dgm id="{A546832A-1C01-41A6-8E95-CD00C0D34035}"/>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17" presetClass="entr" presetSubtype="8" fill="hold" grpId="0" nodeType="afterEffect">
                                  <p:stCondLst>
                                    <p:cond delay="0"/>
                                  </p:stCondLst>
                                  <p:childTnLst>
                                    <p:set>
                                      <p:cBhvr>
                                        <p:cTn id="81" dur="1" fill="hold">
                                          <p:stCondLst>
                                            <p:cond delay="0"/>
                                          </p:stCondLst>
                                        </p:cTn>
                                        <p:tgtEl>
                                          <p:spTgt spid="5">
                                            <p:graphicEl>
                                              <a:dgm id="{552D0E40-3D43-423B-A159-BBF03A1A898D}"/>
                                            </p:graphicEl>
                                          </p:spTgt>
                                        </p:tgtEl>
                                        <p:attrNameLst>
                                          <p:attrName>style.visibility</p:attrName>
                                        </p:attrNameLst>
                                      </p:cBhvr>
                                      <p:to>
                                        <p:strVal val="visible"/>
                                      </p:to>
                                    </p:set>
                                    <p:anim calcmode="lin" valueType="num">
                                      <p:cBhvr>
                                        <p:cTn id="82" dur="500" fill="hold"/>
                                        <p:tgtEl>
                                          <p:spTgt spid="5">
                                            <p:graphicEl>
                                              <a:dgm id="{552D0E40-3D43-423B-A159-BBF03A1A898D}"/>
                                            </p:graphicEl>
                                          </p:spTgt>
                                        </p:tgtEl>
                                        <p:attrNameLst>
                                          <p:attrName>ppt_x</p:attrName>
                                        </p:attrNameLst>
                                      </p:cBhvr>
                                      <p:tavLst>
                                        <p:tav tm="0">
                                          <p:val>
                                            <p:strVal val="#ppt_x-#ppt_w/2"/>
                                          </p:val>
                                        </p:tav>
                                        <p:tav tm="100000">
                                          <p:val>
                                            <p:strVal val="#ppt_x"/>
                                          </p:val>
                                        </p:tav>
                                      </p:tavLst>
                                    </p:anim>
                                    <p:anim calcmode="lin" valueType="num">
                                      <p:cBhvr>
                                        <p:cTn id="83" dur="500" fill="hold"/>
                                        <p:tgtEl>
                                          <p:spTgt spid="5">
                                            <p:graphicEl>
                                              <a:dgm id="{552D0E40-3D43-423B-A159-BBF03A1A898D}"/>
                                            </p:graphicEl>
                                          </p:spTgt>
                                        </p:tgtEl>
                                        <p:attrNameLst>
                                          <p:attrName>ppt_y</p:attrName>
                                        </p:attrNameLst>
                                      </p:cBhvr>
                                      <p:tavLst>
                                        <p:tav tm="0">
                                          <p:val>
                                            <p:strVal val="#ppt_y"/>
                                          </p:val>
                                        </p:tav>
                                        <p:tav tm="100000">
                                          <p:val>
                                            <p:strVal val="#ppt_y"/>
                                          </p:val>
                                        </p:tav>
                                      </p:tavLst>
                                    </p:anim>
                                    <p:anim calcmode="lin" valueType="num">
                                      <p:cBhvr>
                                        <p:cTn id="84" dur="500" fill="hold"/>
                                        <p:tgtEl>
                                          <p:spTgt spid="5">
                                            <p:graphicEl>
                                              <a:dgm id="{552D0E40-3D43-423B-A159-BBF03A1A898D}"/>
                                            </p:graphicEl>
                                          </p:spTgt>
                                        </p:tgtEl>
                                        <p:attrNameLst>
                                          <p:attrName>ppt_w</p:attrName>
                                        </p:attrNameLst>
                                      </p:cBhvr>
                                      <p:tavLst>
                                        <p:tav tm="0">
                                          <p:val>
                                            <p:fltVal val="0"/>
                                          </p:val>
                                        </p:tav>
                                        <p:tav tm="100000">
                                          <p:val>
                                            <p:strVal val="#ppt_w"/>
                                          </p:val>
                                        </p:tav>
                                      </p:tavLst>
                                    </p:anim>
                                    <p:anim calcmode="lin" valueType="num">
                                      <p:cBhvr>
                                        <p:cTn id="85" dur="500" fill="hold"/>
                                        <p:tgtEl>
                                          <p:spTgt spid="5">
                                            <p:graphicEl>
                                              <a:dgm id="{552D0E40-3D43-423B-A159-BBF03A1A898D}"/>
                                            </p:graphicEl>
                                          </p:spTgt>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grpId="0" nodeType="clickEffect">
                                  <p:stCondLst>
                                    <p:cond delay="0"/>
                                  </p:stCondLst>
                                  <p:childTnLst>
                                    <p:set>
                                      <p:cBhvr>
                                        <p:cTn id="89" dur="1" fill="hold">
                                          <p:stCondLst>
                                            <p:cond delay="0"/>
                                          </p:stCondLst>
                                        </p:cTn>
                                        <p:tgtEl>
                                          <p:spTgt spid="5">
                                            <p:graphicEl>
                                              <a:dgm id="{4D73A743-0A4B-4843-A5C2-7DB6496D98D8}"/>
                                            </p:graphicEl>
                                          </p:spTgt>
                                        </p:tgtEl>
                                        <p:attrNameLst>
                                          <p:attrName>style.visibility</p:attrName>
                                        </p:attrNameLst>
                                      </p:cBhvr>
                                      <p:to>
                                        <p:strVal val="visible"/>
                                      </p:to>
                                    </p:set>
                                    <p:anim calcmode="lin" valueType="num">
                                      <p:cBhvr>
                                        <p:cTn id="90" dur="500" fill="hold"/>
                                        <p:tgtEl>
                                          <p:spTgt spid="5">
                                            <p:graphicEl>
                                              <a:dgm id="{4D73A743-0A4B-4843-A5C2-7DB6496D98D8}"/>
                                            </p:graphicEl>
                                          </p:spTgt>
                                        </p:tgtEl>
                                        <p:attrNameLst>
                                          <p:attrName>ppt_x</p:attrName>
                                        </p:attrNameLst>
                                      </p:cBhvr>
                                      <p:tavLst>
                                        <p:tav tm="0">
                                          <p:val>
                                            <p:strVal val="#ppt_x-#ppt_w/2"/>
                                          </p:val>
                                        </p:tav>
                                        <p:tav tm="100000">
                                          <p:val>
                                            <p:strVal val="#ppt_x"/>
                                          </p:val>
                                        </p:tav>
                                      </p:tavLst>
                                    </p:anim>
                                    <p:anim calcmode="lin" valueType="num">
                                      <p:cBhvr>
                                        <p:cTn id="91" dur="500" fill="hold"/>
                                        <p:tgtEl>
                                          <p:spTgt spid="5">
                                            <p:graphicEl>
                                              <a:dgm id="{4D73A743-0A4B-4843-A5C2-7DB6496D98D8}"/>
                                            </p:graphicEl>
                                          </p:spTgt>
                                        </p:tgtEl>
                                        <p:attrNameLst>
                                          <p:attrName>ppt_y</p:attrName>
                                        </p:attrNameLst>
                                      </p:cBhvr>
                                      <p:tavLst>
                                        <p:tav tm="0">
                                          <p:val>
                                            <p:strVal val="#ppt_y"/>
                                          </p:val>
                                        </p:tav>
                                        <p:tav tm="100000">
                                          <p:val>
                                            <p:strVal val="#ppt_y"/>
                                          </p:val>
                                        </p:tav>
                                      </p:tavLst>
                                    </p:anim>
                                    <p:anim calcmode="lin" valueType="num">
                                      <p:cBhvr>
                                        <p:cTn id="92" dur="500" fill="hold"/>
                                        <p:tgtEl>
                                          <p:spTgt spid="5">
                                            <p:graphicEl>
                                              <a:dgm id="{4D73A743-0A4B-4843-A5C2-7DB6496D98D8}"/>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4D73A743-0A4B-4843-A5C2-7DB6496D98D8}"/>
                                            </p:graphicEl>
                                          </p:spTgt>
                                        </p:tgtEl>
                                        <p:attrNameLst>
                                          <p:attrName>ppt_h</p:attrName>
                                        </p:attrNameLst>
                                      </p:cBhvr>
                                      <p:tavLst>
                                        <p:tav tm="0">
                                          <p:val>
                                            <p:strVal val="#ppt_h"/>
                                          </p:val>
                                        </p:tav>
                                        <p:tav tm="100000">
                                          <p:val>
                                            <p:strVal val="#ppt_h"/>
                                          </p:val>
                                        </p:tav>
                                      </p:tavLst>
                                    </p:anim>
                                  </p:childTnLst>
                                </p:cTn>
                              </p:par>
                            </p:childTnLst>
                          </p:cTn>
                        </p:par>
                        <p:par>
                          <p:cTn id="94" fill="hold">
                            <p:stCondLst>
                              <p:cond delay="500"/>
                            </p:stCondLst>
                            <p:childTnLst>
                              <p:par>
                                <p:cTn id="95" presetID="17" presetClass="entr" presetSubtype="8" fill="hold" grpId="0" nodeType="afterEffect">
                                  <p:stCondLst>
                                    <p:cond delay="0"/>
                                  </p:stCondLst>
                                  <p:childTnLst>
                                    <p:set>
                                      <p:cBhvr>
                                        <p:cTn id="96" dur="1" fill="hold">
                                          <p:stCondLst>
                                            <p:cond delay="0"/>
                                          </p:stCondLst>
                                        </p:cTn>
                                        <p:tgtEl>
                                          <p:spTgt spid="5">
                                            <p:graphicEl>
                                              <a:dgm id="{819B2A05-A8DE-4224-AC36-8F23CD71E04E}"/>
                                            </p:graphicEl>
                                          </p:spTgt>
                                        </p:tgtEl>
                                        <p:attrNameLst>
                                          <p:attrName>style.visibility</p:attrName>
                                        </p:attrNameLst>
                                      </p:cBhvr>
                                      <p:to>
                                        <p:strVal val="visible"/>
                                      </p:to>
                                    </p:set>
                                    <p:anim calcmode="lin" valueType="num">
                                      <p:cBhvr>
                                        <p:cTn id="97" dur="500" fill="hold"/>
                                        <p:tgtEl>
                                          <p:spTgt spid="5">
                                            <p:graphicEl>
                                              <a:dgm id="{819B2A05-A8DE-4224-AC36-8F23CD71E04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5">
                                            <p:graphicEl>
                                              <a:dgm id="{819B2A05-A8DE-4224-AC36-8F23CD71E04E}"/>
                                            </p:graphicEl>
                                          </p:spTgt>
                                        </p:tgtEl>
                                        <p:attrNameLst>
                                          <p:attrName>ppt_y</p:attrName>
                                        </p:attrNameLst>
                                      </p:cBhvr>
                                      <p:tavLst>
                                        <p:tav tm="0">
                                          <p:val>
                                            <p:strVal val="#ppt_y"/>
                                          </p:val>
                                        </p:tav>
                                        <p:tav tm="100000">
                                          <p:val>
                                            <p:strVal val="#ppt_y"/>
                                          </p:val>
                                        </p:tav>
                                      </p:tavLst>
                                    </p:anim>
                                    <p:anim calcmode="lin" valueType="num">
                                      <p:cBhvr>
                                        <p:cTn id="99" dur="500" fill="hold"/>
                                        <p:tgtEl>
                                          <p:spTgt spid="5">
                                            <p:graphicEl>
                                              <a:dgm id="{819B2A05-A8DE-4224-AC36-8F23CD71E04E}"/>
                                            </p:graphicEl>
                                          </p:spTgt>
                                        </p:tgtEl>
                                        <p:attrNameLst>
                                          <p:attrName>ppt_w</p:attrName>
                                        </p:attrNameLst>
                                      </p:cBhvr>
                                      <p:tavLst>
                                        <p:tav tm="0">
                                          <p:val>
                                            <p:fltVal val="0"/>
                                          </p:val>
                                        </p:tav>
                                        <p:tav tm="100000">
                                          <p:val>
                                            <p:strVal val="#ppt_w"/>
                                          </p:val>
                                        </p:tav>
                                      </p:tavLst>
                                    </p:anim>
                                    <p:anim calcmode="lin" valueType="num">
                                      <p:cBhvr>
                                        <p:cTn id="100" dur="500" fill="hold"/>
                                        <p:tgtEl>
                                          <p:spTgt spid="5">
                                            <p:graphicEl>
                                              <a:dgm id="{819B2A05-A8DE-4224-AC36-8F23CD71E04E}"/>
                                            </p:graphicEl>
                                          </p:spTgt>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5">
                                            <p:graphicEl>
                                              <a:dgm id="{96EF847B-A205-485B-BA89-5AE195493A74}"/>
                                            </p:graphicEl>
                                          </p:spTgt>
                                        </p:tgtEl>
                                        <p:attrNameLst>
                                          <p:attrName>style.visibility</p:attrName>
                                        </p:attrNameLst>
                                      </p:cBhvr>
                                      <p:to>
                                        <p:strVal val="visible"/>
                                      </p:to>
                                    </p:set>
                                    <p:anim calcmode="lin" valueType="num">
                                      <p:cBhvr>
                                        <p:cTn id="105" dur="500" fill="hold"/>
                                        <p:tgtEl>
                                          <p:spTgt spid="5">
                                            <p:graphicEl>
                                              <a:dgm id="{96EF847B-A205-485B-BA89-5AE195493A74}"/>
                                            </p:graphicEl>
                                          </p:spTgt>
                                        </p:tgtEl>
                                        <p:attrNameLst>
                                          <p:attrName>ppt_x</p:attrName>
                                        </p:attrNameLst>
                                      </p:cBhvr>
                                      <p:tavLst>
                                        <p:tav tm="0">
                                          <p:val>
                                            <p:strVal val="#ppt_x-#ppt_w/2"/>
                                          </p:val>
                                        </p:tav>
                                        <p:tav tm="100000">
                                          <p:val>
                                            <p:strVal val="#ppt_x"/>
                                          </p:val>
                                        </p:tav>
                                      </p:tavLst>
                                    </p:anim>
                                    <p:anim calcmode="lin" valueType="num">
                                      <p:cBhvr>
                                        <p:cTn id="106" dur="500" fill="hold"/>
                                        <p:tgtEl>
                                          <p:spTgt spid="5">
                                            <p:graphicEl>
                                              <a:dgm id="{96EF847B-A205-485B-BA89-5AE195493A74}"/>
                                            </p:graphicEl>
                                          </p:spTgt>
                                        </p:tgtEl>
                                        <p:attrNameLst>
                                          <p:attrName>ppt_y</p:attrName>
                                        </p:attrNameLst>
                                      </p:cBhvr>
                                      <p:tavLst>
                                        <p:tav tm="0">
                                          <p:val>
                                            <p:strVal val="#ppt_y"/>
                                          </p:val>
                                        </p:tav>
                                        <p:tav tm="100000">
                                          <p:val>
                                            <p:strVal val="#ppt_y"/>
                                          </p:val>
                                        </p:tav>
                                      </p:tavLst>
                                    </p:anim>
                                    <p:anim calcmode="lin" valueType="num">
                                      <p:cBhvr>
                                        <p:cTn id="107" dur="500" fill="hold"/>
                                        <p:tgtEl>
                                          <p:spTgt spid="5">
                                            <p:graphicEl>
                                              <a:dgm id="{96EF847B-A205-485B-BA89-5AE195493A74}"/>
                                            </p:graphicEl>
                                          </p:spTgt>
                                        </p:tgtEl>
                                        <p:attrNameLst>
                                          <p:attrName>ppt_w</p:attrName>
                                        </p:attrNameLst>
                                      </p:cBhvr>
                                      <p:tavLst>
                                        <p:tav tm="0">
                                          <p:val>
                                            <p:fltVal val="0"/>
                                          </p:val>
                                        </p:tav>
                                        <p:tav tm="100000">
                                          <p:val>
                                            <p:strVal val="#ppt_w"/>
                                          </p:val>
                                        </p:tav>
                                      </p:tavLst>
                                    </p:anim>
                                    <p:anim calcmode="lin" valueType="num">
                                      <p:cBhvr>
                                        <p:cTn id="108" dur="500" fill="hold"/>
                                        <p:tgtEl>
                                          <p:spTgt spid="5">
                                            <p:graphicEl>
                                              <a:dgm id="{96EF847B-A205-485B-BA89-5AE195493A74}"/>
                                            </p:graphicEl>
                                          </p:spTgt>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17" presetClass="entr" presetSubtype="8" fill="hold" grpId="0" nodeType="afterEffect">
                                  <p:stCondLst>
                                    <p:cond delay="0"/>
                                  </p:stCondLst>
                                  <p:childTnLst>
                                    <p:set>
                                      <p:cBhvr>
                                        <p:cTn id="111" dur="1" fill="hold">
                                          <p:stCondLst>
                                            <p:cond delay="0"/>
                                          </p:stCondLst>
                                        </p:cTn>
                                        <p:tgtEl>
                                          <p:spTgt spid="5">
                                            <p:graphicEl>
                                              <a:dgm id="{5CACC23F-002E-4247-87CE-222F963BACF0}"/>
                                            </p:graphicEl>
                                          </p:spTgt>
                                        </p:tgtEl>
                                        <p:attrNameLst>
                                          <p:attrName>style.visibility</p:attrName>
                                        </p:attrNameLst>
                                      </p:cBhvr>
                                      <p:to>
                                        <p:strVal val="visible"/>
                                      </p:to>
                                    </p:set>
                                    <p:anim calcmode="lin" valueType="num">
                                      <p:cBhvr>
                                        <p:cTn id="112" dur="500" fill="hold"/>
                                        <p:tgtEl>
                                          <p:spTgt spid="5">
                                            <p:graphicEl>
                                              <a:dgm id="{5CACC23F-002E-4247-87CE-222F963BACF0}"/>
                                            </p:graphicEl>
                                          </p:spTgt>
                                        </p:tgtEl>
                                        <p:attrNameLst>
                                          <p:attrName>ppt_x</p:attrName>
                                        </p:attrNameLst>
                                      </p:cBhvr>
                                      <p:tavLst>
                                        <p:tav tm="0">
                                          <p:val>
                                            <p:strVal val="#ppt_x-#ppt_w/2"/>
                                          </p:val>
                                        </p:tav>
                                        <p:tav tm="100000">
                                          <p:val>
                                            <p:strVal val="#ppt_x"/>
                                          </p:val>
                                        </p:tav>
                                      </p:tavLst>
                                    </p:anim>
                                    <p:anim calcmode="lin" valueType="num">
                                      <p:cBhvr>
                                        <p:cTn id="113" dur="500" fill="hold"/>
                                        <p:tgtEl>
                                          <p:spTgt spid="5">
                                            <p:graphicEl>
                                              <a:dgm id="{5CACC23F-002E-4247-87CE-222F963BACF0}"/>
                                            </p:graphicEl>
                                          </p:spTgt>
                                        </p:tgtEl>
                                        <p:attrNameLst>
                                          <p:attrName>ppt_y</p:attrName>
                                        </p:attrNameLst>
                                      </p:cBhvr>
                                      <p:tavLst>
                                        <p:tav tm="0">
                                          <p:val>
                                            <p:strVal val="#ppt_y"/>
                                          </p:val>
                                        </p:tav>
                                        <p:tav tm="100000">
                                          <p:val>
                                            <p:strVal val="#ppt_y"/>
                                          </p:val>
                                        </p:tav>
                                      </p:tavLst>
                                    </p:anim>
                                    <p:anim calcmode="lin" valueType="num">
                                      <p:cBhvr>
                                        <p:cTn id="114" dur="500" fill="hold"/>
                                        <p:tgtEl>
                                          <p:spTgt spid="5">
                                            <p:graphicEl>
                                              <a:dgm id="{5CACC23F-002E-4247-87CE-222F963BACF0}"/>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5CACC23F-002E-4247-87CE-222F963BACF0}"/>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827584" y="1196752"/>
            <a:ext cx="8280920" cy="5324535"/>
          </a:xfrm>
          <a:prstGeom prst="rect">
            <a:avLst/>
          </a:prstGeom>
        </p:spPr>
        <p:txBody>
          <a:bodyPr wrap="square">
            <a:spAutoFit/>
          </a:bodyPr>
          <a:lstStyle/>
          <a:p>
            <a:r>
              <a:rPr lang="ro-RO" sz="2000" b="1" dirty="0">
                <a:solidFill>
                  <a:schemeClr val="bg1"/>
                </a:solidFill>
              </a:rPr>
              <a:t>Arată o dragoste </a:t>
            </a:r>
            <a:r>
              <a:rPr lang="ro-RO" sz="2000" b="1" dirty="0" smtClean="0">
                <a:solidFill>
                  <a:schemeClr val="bg1"/>
                </a:solidFill>
              </a:rPr>
              <a:t>autentică.</a:t>
            </a:r>
          </a:p>
          <a:p>
            <a:r>
              <a:rPr lang="ro-RO" sz="2000" b="1" dirty="0" err="1" smtClean="0">
                <a:solidFill>
                  <a:schemeClr val="bg1"/>
                </a:solidFill>
              </a:rPr>
              <a:t>Urăște</a:t>
            </a:r>
            <a:r>
              <a:rPr lang="ro-RO" sz="2000" b="1" dirty="0" smtClean="0">
                <a:solidFill>
                  <a:schemeClr val="bg1"/>
                </a:solidFill>
              </a:rPr>
              <a:t> </a:t>
            </a:r>
            <a:r>
              <a:rPr lang="ro-RO" sz="2000" b="1" dirty="0">
                <a:solidFill>
                  <a:schemeClr val="bg1"/>
                </a:solidFill>
              </a:rPr>
              <a:t>răul </a:t>
            </a:r>
            <a:r>
              <a:rPr lang="ro-RO" sz="2000" b="1" dirty="0" err="1">
                <a:solidFill>
                  <a:schemeClr val="bg1"/>
                </a:solidFill>
              </a:rPr>
              <a:t>și</a:t>
            </a:r>
            <a:r>
              <a:rPr lang="ro-RO" sz="2000" b="1" dirty="0">
                <a:solidFill>
                  <a:schemeClr val="bg1"/>
                </a:solidFill>
              </a:rPr>
              <a:t> se </a:t>
            </a:r>
            <a:r>
              <a:rPr lang="ro-RO" sz="2000" b="1" dirty="0" err="1">
                <a:solidFill>
                  <a:schemeClr val="bg1"/>
                </a:solidFill>
              </a:rPr>
              <a:t>agață</a:t>
            </a:r>
            <a:r>
              <a:rPr lang="ro-RO" sz="2000" b="1" dirty="0">
                <a:solidFill>
                  <a:schemeClr val="bg1"/>
                </a:solidFill>
              </a:rPr>
              <a:t> de </a:t>
            </a:r>
            <a:r>
              <a:rPr lang="ro-RO" sz="2000" b="1" dirty="0" smtClean="0">
                <a:solidFill>
                  <a:schemeClr val="bg1"/>
                </a:solidFill>
              </a:rPr>
              <a:t>bine.</a:t>
            </a:r>
          </a:p>
          <a:p>
            <a:r>
              <a:rPr lang="ro-RO" sz="2000" b="1" dirty="0" smtClean="0">
                <a:solidFill>
                  <a:schemeClr val="bg1"/>
                </a:solidFill>
              </a:rPr>
              <a:t>Îi </a:t>
            </a:r>
            <a:r>
              <a:rPr lang="ro-RO" sz="2000" b="1" dirty="0" err="1">
                <a:solidFill>
                  <a:schemeClr val="bg1"/>
                </a:solidFill>
              </a:rPr>
              <a:t>iubește</a:t>
            </a:r>
            <a:r>
              <a:rPr lang="ro-RO" sz="2000" b="1" dirty="0">
                <a:solidFill>
                  <a:schemeClr val="bg1"/>
                </a:solidFill>
              </a:rPr>
              <a:t> pe </a:t>
            </a:r>
            <a:r>
              <a:rPr lang="ro-RO" sz="2000" b="1" dirty="0" err="1">
                <a:solidFill>
                  <a:schemeClr val="bg1"/>
                </a:solidFill>
              </a:rPr>
              <a:t>toți</a:t>
            </a:r>
            <a:r>
              <a:rPr lang="ro-RO" sz="2000" b="1" dirty="0">
                <a:solidFill>
                  <a:schemeClr val="bg1"/>
                </a:solidFill>
              </a:rPr>
              <a:t> cu o dragoste </a:t>
            </a:r>
            <a:r>
              <a:rPr lang="ro-RO" sz="2000" b="1" dirty="0" err="1" smtClean="0">
                <a:solidFill>
                  <a:schemeClr val="bg1"/>
                </a:solidFill>
              </a:rPr>
              <a:t>frățească</a:t>
            </a:r>
            <a:r>
              <a:rPr lang="ro-RO" sz="2000" b="1" dirty="0" smtClean="0">
                <a:solidFill>
                  <a:schemeClr val="bg1"/>
                </a:solidFill>
              </a:rPr>
              <a:t>.</a:t>
            </a:r>
          </a:p>
          <a:p>
            <a:r>
              <a:rPr lang="ro-RO" sz="2000" b="1" dirty="0" smtClean="0">
                <a:solidFill>
                  <a:schemeClr val="bg1"/>
                </a:solidFill>
              </a:rPr>
              <a:t>Îi </a:t>
            </a:r>
            <a:r>
              <a:rPr lang="ro-RO" sz="2000" b="1" dirty="0">
                <a:solidFill>
                  <a:schemeClr val="bg1"/>
                </a:solidFill>
              </a:rPr>
              <a:t>respectă </a:t>
            </a:r>
            <a:r>
              <a:rPr lang="ro-RO" sz="2000" b="1" dirty="0" err="1">
                <a:solidFill>
                  <a:schemeClr val="bg1"/>
                </a:solidFill>
              </a:rPr>
              <a:t>și</a:t>
            </a:r>
            <a:r>
              <a:rPr lang="ro-RO" sz="2000" b="1" dirty="0">
                <a:solidFill>
                  <a:schemeClr val="bg1"/>
                </a:solidFill>
              </a:rPr>
              <a:t> onorează pe </a:t>
            </a:r>
            <a:r>
              <a:rPr lang="ro-RO" sz="2000" b="1" dirty="0" err="1" smtClean="0">
                <a:solidFill>
                  <a:schemeClr val="bg1"/>
                </a:solidFill>
              </a:rPr>
              <a:t>ceilalți</a:t>
            </a:r>
            <a:r>
              <a:rPr lang="ro-RO" sz="2000" b="1" dirty="0" smtClean="0">
                <a:solidFill>
                  <a:schemeClr val="bg1"/>
                </a:solidFill>
              </a:rPr>
              <a:t>.</a:t>
            </a:r>
          </a:p>
          <a:p>
            <a:r>
              <a:rPr lang="ro-RO" sz="2000" b="1" dirty="0" smtClean="0">
                <a:solidFill>
                  <a:schemeClr val="bg1"/>
                </a:solidFill>
              </a:rPr>
              <a:t>Este </a:t>
            </a:r>
            <a:r>
              <a:rPr lang="ro-RO" sz="2000" b="1" dirty="0">
                <a:solidFill>
                  <a:schemeClr val="bg1"/>
                </a:solidFill>
              </a:rPr>
              <a:t>harnic, slujind lui Dumnezeu cu râvna </a:t>
            </a:r>
            <a:r>
              <a:rPr lang="ro-RO" sz="2000" b="1" dirty="0" smtClean="0">
                <a:solidFill>
                  <a:schemeClr val="bg1"/>
                </a:solidFill>
              </a:rPr>
              <a:t>Duhului.</a:t>
            </a:r>
          </a:p>
          <a:p>
            <a:r>
              <a:rPr lang="ro-RO" sz="2000" b="1" dirty="0" smtClean="0">
                <a:solidFill>
                  <a:schemeClr val="bg1"/>
                </a:solidFill>
              </a:rPr>
              <a:t>Este </a:t>
            </a:r>
            <a:r>
              <a:rPr lang="ro-RO" sz="2000" b="1" dirty="0">
                <a:solidFill>
                  <a:schemeClr val="bg1"/>
                </a:solidFill>
              </a:rPr>
              <a:t>în </a:t>
            </a:r>
            <a:r>
              <a:rPr lang="ro-RO" sz="2000" b="1" dirty="0" err="1">
                <a:solidFill>
                  <a:schemeClr val="bg1"/>
                </a:solidFill>
              </a:rPr>
              <a:t>speranță</a:t>
            </a:r>
            <a:r>
              <a:rPr lang="ro-RO" sz="2000" b="1" dirty="0">
                <a:solidFill>
                  <a:schemeClr val="bg1"/>
                </a:solidFill>
              </a:rPr>
              <a:t>, </a:t>
            </a:r>
            <a:r>
              <a:rPr lang="ro-RO" sz="2000" b="1" dirty="0" smtClean="0">
                <a:solidFill>
                  <a:schemeClr val="bg1"/>
                </a:solidFill>
              </a:rPr>
              <a:t>bucuros.</a:t>
            </a:r>
          </a:p>
          <a:p>
            <a:r>
              <a:rPr lang="ro-RO" sz="2000" b="1" dirty="0" smtClean="0">
                <a:solidFill>
                  <a:schemeClr val="bg1"/>
                </a:solidFill>
              </a:rPr>
              <a:t>Este </a:t>
            </a:r>
            <a:r>
              <a:rPr lang="ro-RO" sz="2000" b="1" dirty="0">
                <a:solidFill>
                  <a:schemeClr val="bg1"/>
                </a:solidFill>
              </a:rPr>
              <a:t>în încercare, </a:t>
            </a:r>
            <a:r>
              <a:rPr lang="ro-RO" sz="2000" b="1" dirty="0" smtClean="0">
                <a:solidFill>
                  <a:schemeClr val="bg1"/>
                </a:solidFill>
              </a:rPr>
              <a:t>răbdător.</a:t>
            </a:r>
          </a:p>
          <a:p>
            <a:r>
              <a:rPr lang="ro-RO" sz="2000" b="1" dirty="0" smtClean="0">
                <a:solidFill>
                  <a:schemeClr val="bg1"/>
                </a:solidFill>
              </a:rPr>
              <a:t>În </a:t>
            </a:r>
            <a:r>
              <a:rPr lang="ro-RO" sz="2000" b="1" dirty="0">
                <a:solidFill>
                  <a:schemeClr val="bg1"/>
                </a:solidFill>
              </a:rPr>
              <a:t>rugăciune, </a:t>
            </a:r>
            <a:r>
              <a:rPr lang="ro-RO" sz="2000" b="1" dirty="0" smtClean="0">
                <a:solidFill>
                  <a:schemeClr val="bg1"/>
                </a:solidFill>
              </a:rPr>
              <a:t>stăruitor.</a:t>
            </a:r>
          </a:p>
          <a:p>
            <a:r>
              <a:rPr lang="ro-RO" sz="2000" b="1" dirty="0" smtClean="0">
                <a:solidFill>
                  <a:schemeClr val="bg1"/>
                </a:solidFill>
              </a:rPr>
              <a:t>Ajută </a:t>
            </a:r>
            <a:r>
              <a:rPr lang="ro-RO" sz="2000" b="1" dirty="0">
                <a:solidFill>
                  <a:schemeClr val="bg1"/>
                </a:solidFill>
              </a:rPr>
              <a:t>pe cei în </a:t>
            </a:r>
            <a:r>
              <a:rPr lang="ro-RO" sz="2000" b="1" dirty="0" smtClean="0">
                <a:solidFill>
                  <a:schemeClr val="bg1"/>
                </a:solidFill>
              </a:rPr>
              <a:t>nevoie.</a:t>
            </a:r>
          </a:p>
          <a:p>
            <a:r>
              <a:rPr lang="ro-RO" sz="2000" b="1" dirty="0" smtClean="0">
                <a:solidFill>
                  <a:schemeClr val="bg1"/>
                </a:solidFill>
              </a:rPr>
              <a:t>Practică ospitalitatea.</a:t>
            </a:r>
          </a:p>
          <a:p>
            <a:r>
              <a:rPr lang="ro-RO" sz="2000" b="1" dirty="0" err="1" smtClean="0">
                <a:solidFill>
                  <a:schemeClr val="bg1"/>
                </a:solidFill>
              </a:rPr>
              <a:t>Binecuvintează</a:t>
            </a:r>
            <a:r>
              <a:rPr lang="ro-RO" sz="2000" b="1" dirty="0" smtClean="0">
                <a:solidFill>
                  <a:schemeClr val="bg1"/>
                </a:solidFill>
              </a:rPr>
              <a:t> </a:t>
            </a:r>
            <a:r>
              <a:rPr lang="ro-RO" sz="2000" b="1" dirty="0">
                <a:solidFill>
                  <a:schemeClr val="bg1"/>
                </a:solidFill>
              </a:rPr>
              <a:t>pe cei ce îl prigonesc, în loc să îi </a:t>
            </a:r>
            <a:r>
              <a:rPr lang="ro-RO" sz="2000" b="1" dirty="0" smtClean="0">
                <a:solidFill>
                  <a:schemeClr val="bg1"/>
                </a:solidFill>
              </a:rPr>
              <a:t>blesteme.</a:t>
            </a:r>
          </a:p>
          <a:p>
            <a:r>
              <a:rPr lang="ro-RO" sz="2000" b="1" dirty="0" smtClean="0">
                <a:solidFill>
                  <a:schemeClr val="bg1"/>
                </a:solidFill>
              </a:rPr>
              <a:t>Se </a:t>
            </a:r>
            <a:r>
              <a:rPr lang="ro-RO" sz="2000" b="1" dirty="0">
                <a:solidFill>
                  <a:schemeClr val="bg1"/>
                </a:solidFill>
              </a:rPr>
              <a:t>bucură cu cei </a:t>
            </a:r>
            <a:r>
              <a:rPr lang="ro-RO" sz="2000" b="1" dirty="0" err="1">
                <a:solidFill>
                  <a:schemeClr val="bg1"/>
                </a:solidFill>
              </a:rPr>
              <a:t>bucuroși</a:t>
            </a:r>
            <a:r>
              <a:rPr lang="ro-RO" sz="2000" b="1" dirty="0">
                <a:solidFill>
                  <a:schemeClr val="bg1"/>
                </a:solidFill>
              </a:rPr>
              <a:t> </a:t>
            </a:r>
            <a:r>
              <a:rPr lang="ro-RO" sz="2000" b="1" dirty="0" err="1">
                <a:solidFill>
                  <a:schemeClr val="bg1"/>
                </a:solidFill>
              </a:rPr>
              <a:t>și</a:t>
            </a:r>
            <a:r>
              <a:rPr lang="ro-RO" sz="2000" b="1" dirty="0">
                <a:solidFill>
                  <a:schemeClr val="bg1"/>
                </a:solidFill>
              </a:rPr>
              <a:t> plânge cu cei ce </a:t>
            </a:r>
            <a:r>
              <a:rPr lang="ro-RO" sz="2000" b="1" dirty="0" smtClean="0">
                <a:solidFill>
                  <a:schemeClr val="bg1"/>
                </a:solidFill>
              </a:rPr>
              <a:t>plâng.</a:t>
            </a:r>
          </a:p>
          <a:p>
            <a:r>
              <a:rPr lang="ro-RO" sz="2000" b="1" dirty="0" err="1" smtClean="0">
                <a:solidFill>
                  <a:schemeClr val="bg1"/>
                </a:solidFill>
              </a:rPr>
              <a:t>Trăiește</a:t>
            </a:r>
            <a:r>
              <a:rPr lang="ro-RO" sz="2000" b="1" dirty="0" smtClean="0">
                <a:solidFill>
                  <a:schemeClr val="bg1"/>
                </a:solidFill>
              </a:rPr>
              <a:t> </a:t>
            </a:r>
            <a:r>
              <a:rPr lang="ro-RO" sz="2000" b="1" dirty="0">
                <a:solidFill>
                  <a:schemeClr val="bg1"/>
                </a:solidFill>
              </a:rPr>
              <a:t>în armonie cu </a:t>
            </a:r>
            <a:r>
              <a:rPr lang="ro-RO" sz="2000" b="1" dirty="0" err="1" smtClean="0">
                <a:solidFill>
                  <a:schemeClr val="bg1"/>
                </a:solidFill>
              </a:rPr>
              <a:t>ceilalți</a:t>
            </a:r>
            <a:r>
              <a:rPr lang="ro-RO" sz="2000" b="1" dirty="0" smtClean="0">
                <a:solidFill>
                  <a:schemeClr val="bg1"/>
                </a:solidFill>
              </a:rPr>
              <a:t>.</a:t>
            </a:r>
          </a:p>
          <a:p>
            <a:r>
              <a:rPr lang="ro-RO" sz="2000" b="1" dirty="0" smtClean="0">
                <a:solidFill>
                  <a:schemeClr val="bg1"/>
                </a:solidFill>
              </a:rPr>
              <a:t>Nu </a:t>
            </a:r>
            <a:r>
              <a:rPr lang="ro-RO" sz="2000" b="1" dirty="0">
                <a:solidFill>
                  <a:schemeClr val="bg1"/>
                </a:solidFill>
              </a:rPr>
              <a:t>este orgolios, ci umil, nu crede că </a:t>
            </a:r>
            <a:r>
              <a:rPr lang="ro-RO" sz="2000" b="1" dirty="0" err="1">
                <a:solidFill>
                  <a:schemeClr val="bg1"/>
                </a:solidFill>
              </a:rPr>
              <a:t>știe</a:t>
            </a:r>
            <a:r>
              <a:rPr lang="ro-RO" sz="2000" b="1" dirty="0">
                <a:solidFill>
                  <a:schemeClr val="bg1"/>
                </a:solidFill>
              </a:rPr>
              <a:t> totul. </a:t>
            </a:r>
            <a:endParaRPr lang="ro-RO" sz="2000" b="1" dirty="0" smtClean="0">
              <a:solidFill>
                <a:schemeClr val="bg1"/>
              </a:solidFill>
            </a:endParaRPr>
          </a:p>
          <a:p>
            <a:r>
              <a:rPr lang="ro-RO" sz="2000" b="1" dirty="0" smtClean="0">
                <a:solidFill>
                  <a:schemeClr val="bg1"/>
                </a:solidFill>
              </a:rPr>
              <a:t>Nu </a:t>
            </a:r>
            <a:r>
              <a:rPr lang="ro-RO" sz="2000" b="1" dirty="0">
                <a:solidFill>
                  <a:schemeClr val="bg1"/>
                </a:solidFill>
              </a:rPr>
              <a:t>întoarce nimănui rău pentru rău, </a:t>
            </a:r>
            <a:r>
              <a:rPr lang="ro-RO" sz="2000" b="1" dirty="0" smtClean="0">
                <a:solidFill>
                  <a:schemeClr val="bg1"/>
                </a:solidFill>
              </a:rPr>
              <a:t>ci </a:t>
            </a:r>
            <a:r>
              <a:rPr lang="ro-RO" sz="2000" b="1" dirty="0">
                <a:solidFill>
                  <a:schemeClr val="bg1"/>
                </a:solidFill>
              </a:rPr>
              <a:t>caută totdeauna să facă binele. </a:t>
            </a:r>
            <a:endParaRPr lang="ro-RO" sz="2000" b="1" dirty="0" smtClean="0">
              <a:solidFill>
                <a:schemeClr val="bg1"/>
              </a:solidFill>
            </a:endParaRPr>
          </a:p>
          <a:p>
            <a:r>
              <a:rPr lang="ro-RO" sz="2000" b="1" dirty="0" smtClean="0">
                <a:solidFill>
                  <a:schemeClr val="bg1"/>
                </a:solidFill>
              </a:rPr>
              <a:t>Nu </a:t>
            </a:r>
            <a:r>
              <a:rPr lang="ro-RO" sz="2000" b="1" dirty="0">
                <a:solidFill>
                  <a:schemeClr val="bg1"/>
                </a:solidFill>
              </a:rPr>
              <a:t>se </a:t>
            </a:r>
            <a:r>
              <a:rPr lang="ro-RO" sz="2000" b="1" dirty="0" smtClean="0">
                <a:solidFill>
                  <a:schemeClr val="bg1"/>
                </a:solidFill>
              </a:rPr>
              <a:t>răzbună, ci </a:t>
            </a:r>
            <a:r>
              <a:rPr lang="ro-RO" sz="2000" b="1" dirty="0">
                <a:solidFill>
                  <a:schemeClr val="bg1"/>
                </a:solidFill>
              </a:rPr>
              <a:t>lasă pedeapsa în mâna lui </a:t>
            </a:r>
            <a:r>
              <a:rPr lang="ro-RO" sz="2000" b="1" dirty="0" smtClean="0">
                <a:solidFill>
                  <a:schemeClr val="bg1"/>
                </a:solidFill>
              </a:rPr>
              <a:t>Dumnezeu.</a:t>
            </a:r>
          </a:p>
          <a:p>
            <a:r>
              <a:rPr lang="ro-RO" sz="2000" b="1" dirty="0" smtClean="0">
                <a:solidFill>
                  <a:schemeClr val="bg1"/>
                </a:solidFill>
              </a:rPr>
              <a:t>Nu </a:t>
            </a:r>
            <a:r>
              <a:rPr lang="ro-RO" sz="2000" b="1" dirty="0">
                <a:solidFill>
                  <a:schemeClr val="bg1"/>
                </a:solidFill>
              </a:rPr>
              <a:t>se lasă biruit de </a:t>
            </a:r>
            <a:r>
              <a:rPr lang="ro-RO" sz="2000" b="1" dirty="0" smtClean="0">
                <a:solidFill>
                  <a:schemeClr val="bg1"/>
                </a:solidFill>
              </a:rPr>
              <a:t>rău, ci </a:t>
            </a:r>
            <a:r>
              <a:rPr lang="ro-RO" sz="2000" b="1" dirty="0">
                <a:solidFill>
                  <a:schemeClr val="bg1"/>
                </a:solidFill>
              </a:rPr>
              <a:t>învinge răul prin </a:t>
            </a:r>
            <a:r>
              <a:rPr lang="ro-RO" sz="2000" b="1" dirty="0" smtClean="0">
                <a:solidFill>
                  <a:schemeClr val="bg1"/>
                </a:solidFill>
              </a:rPr>
              <a:t>bine.</a:t>
            </a:r>
            <a:endParaRPr lang="ro-RO" sz="2000" b="1" dirty="0">
              <a:solidFill>
                <a:schemeClr val="bg1"/>
              </a:solidFill>
            </a:endParaRPr>
          </a:p>
        </p:txBody>
      </p:sp>
      <p:pic>
        <p:nvPicPr>
          <p:cNvPr id="26" name="25 Imagen" descr="1_8_boy-heart-cristo.jpg"/>
          <p:cNvPicPr>
            <a:picLocks noChangeAspect="1"/>
          </p:cNvPicPr>
          <p:nvPr/>
        </p:nvPicPr>
        <p:blipFill>
          <a:blip r:embed="rId3" cstate="email"/>
          <a:stretch>
            <a:fillRect/>
          </a:stretch>
        </p:blipFill>
        <p:spPr>
          <a:xfrm>
            <a:off x="6639022" y="1124744"/>
            <a:ext cx="2397474" cy="3024336"/>
          </a:xfrm>
          <a:prstGeom prst="rect">
            <a:avLst/>
          </a:prstGeom>
          <a:effectLst>
            <a:softEdge rad="317500"/>
          </a:effectLst>
        </p:spPr>
      </p:pic>
      <p:sp>
        <p:nvSpPr>
          <p:cNvPr id="3" name="2 CuadroTexto"/>
          <p:cNvSpPr txBox="1"/>
          <p:nvPr/>
        </p:nvSpPr>
        <p:spPr>
          <a:xfrm>
            <a:off x="179512" y="550421"/>
            <a:ext cx="8496944" cy="707886"/>
          </a:xfrm>
          <a:prstGeom prst="rect">
            <a:avLst/>
          </a:prstGeom>
          <a:noFill/>
        </p:spPr>
        <p:txBody>
          <a:bodyPr wrap="square" rtlCol="0">
            <a:spAutoFit/>
          </a:bodyPr>
          <a:lstStyle/>
          <a:p>
            <a:r>
              <a:rPr lang="ro-RO" sz="2000" b="1">
                <a:solidFill>
                  <a:srgbClr val="FFFF99"/>
                </a:solidFill>
              </a:rPr>
              <a:t>Virtuțile pe care Pavel le enumeră în </a:t>
            </a:r>
            <a:r>
              <a:rPr lang="ro-RO" sz="2000" b="1">
                <a:solidFill>
                  <a:srgbClr val="FFFF99"/>
                </a:solidFill>
              </a:rPr>
              <a:t>Romani </a:t>
            </a:r>
            <a:r>
              <a:rPr lang="ro-RO" sz="2000" b="1" smtClean="0">
                <a:solidFill>
                  <a:srgbClr val="FFFF99"/>
                </a:solidFill>
              </a:rPr>
              <a:t>12:9-21 nu </a:t>
            </a:r>
            <a:r>
              <a:rPr lang="ro-RO" sz="2000" b="1">
                <a:solidFill>
                  <a:srgbClr val="FFFF99"/>
                </a:solidFill>
              </a:rPr>
              <a:t>sunt decât manifestarea exterioară a adevăratei iubiri creștine</a:t>
            </a:r>
            <a:r>
              <a:rPr lang="ro-RO" sz="2000" b="1">
                <a:solidFill>
                  <a:srgbClr val="FFFF99"/>
                </a:solidFill>
              </a:rPr>
              <a:t>. </a:t>
            </a:r>
            <a:r>
              <a:rPr lang="ro-RO" sz="2000" b="1" smtClean="0">
                <a:solidFill>
                  <a:srgbClr val="FFFF99"/>
                </a:solidFill>
              </a:rPr>
              <a:t>CREȘTINUL</a:t>
            </a:r>
            <a:r>
              <a:rPr lang="ro-RO" sz="2000" b="1" smtClean="0">
                <a:solidFill>
                  <a:srgbClr val="FFFF99"/>
                </a:solidFill>
              </a:rPr>
              <a:t> …</a:t>
            </a:r>
            <a:endParaRPr lang="ro-RO" sz="2000" b="1">
              <a:solidFill>
                <a:srgbClr val="FFFF99"/>
              </a:solidFill>
            </a:endParaRPr>
          </a:p>
        </p:txBody>
      </p:sp>
      <p:pic>
        <p:nvPicPr>
          <p:cNvPr id="7169" name="Picture 1"/>
          <p:cNvPicPr>
            <a:picLocks noChangeAspect="1" noChangeArrowheads="1"/>
          </p:cNvPicPr>
          <p:nvPr/>
        </p:nvPicPr>
        <p:blipFill>
          <a:blip r:embed="rId4" cstate="email">
            <a:duotone>
              <a:schemeClr val="accent1">
                <a:shade val="45000"/>
                <a:satMod val="135000"/>
              </a:schemeClr>
              <a:prstClr val="white"/>
            </a:duotone>
          </a:blip>
          <a:srcRect/>
          <a:stretch>
            <a:fillRect/>
          </a:stretch>
        </p:blipFill>
        <p:spPr bwMode="auto">
          <a:xfrm>
            <a:off x="376371" y="1309784"/>
            <a:ext cx="451213"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71" name="Picture 3"/>
          <p:cNvPicPr>
            <a:picLocks noChangeAspect="1" noChangeArrowheads="1"/>
          </p:cNvPicPr>
          <p:nvPr/>
        </p:nvPicPr>
        <p:blipFill>
          <a:blip r:embed="rId5" cstate="email">
            <a:duotone>
              <a:schemeClr val="accent2">
                <a:shade val="45000"/>
                <a:satMod val="135000"/>
              </a:schemeClr>
              <a:prstClr val="white"/>
            </a:duotone>
          </a:blip>
          <a:srcRect/>
          <a:stretch>
            <a:fillRect/>
          </a:stretch>
        </p:blipFill>
        <p:spPr bwMode="auto">
          <a:xfrm>
            <a:off x="366524" y="1597815"/>
            <a:ext cx="439370" cy="2160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72" name="Picture 4"/>
          <p:cNvPicPr>
            <a:picLocks noChangeAspect="1" noChangeArrowheads="1"/>
          </p:cNvPicPr>
          <p:nvPr/>
        </p:nvPicPr>
        <p:blipFill>
          <a:blip r:embed="rId6" cstate="email">
            <a:duotone>
              <a:schemeClr val="accent3">
                <a:shade val="45000"/>
                <a:satMod val="135000"/>
              </a:schemeClr>
              <a:prstClr val="white"/>
            </a:duotone>
          </a:blip>
          <a:srcRect/>
          <a:stretch>
            <a:fillRect/>
          </a:stretch>
        </p:blipFill>
        <p:spPr bwMode="auto">
          <a:xfrm>
            <a:off x="395536" y="1885848"/>
            <a:ext cx="414513" cy="28803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73" name="Picture 5"/>
          <p:cNvPicPr>
            <a:picLocks noChangeAspect="1" noChangeArrowheads="1"/>
          </p:cNvPicPr>
          <p:nvPr/>
        </p:nvPicPr>
        <p:blipFill>
          <a:blip r:embed="rId7" cstate="email">
            <a:duotone>
              <a:schemeClr val="accent4">
                <a:shade val="45000"/>
                <a:satMod val="135000"/>
              </a:schemeClr>
              <a:prstClr val="white"/>
            </a:duotone>
          </a:blip>
          <a:srcRect/>
          <a:stretch>
            <a:fillRect/>
          </a:stretch>
        </p:blipFill>
        <p:spPr bwMode="auto">
          <a:xfrm>
            <a:off x="393279" y="2245888"/>
            <a:ext cx="436508"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74" name="Picture 6"/>
          <p:cNvPicPr>
            <a:picLocks noChangeAspect="1" noChangeArrowheads="1"/>
          </p:cNvPicPr>
          <p:nvPr/>
        </p:nvPicPr>
        <p:blipFill>
          <a:blip r:embed="rId8" cstate="email">
            <a:duotone>
              <a:schemeClr val="accent6">
                <a:shade val="45000"/>
                <a:satMod val="135000"/>
              </a:schemeClr>
              <a:prstClr val="white"/>
            </a:duotone>
          </a:blip>
          <a:srcRect/>
          <a:stretch>
            <a:fillRect/>
          </a:stretch>
        </p:blipFill>
        <p:spPr bwMode="auto">
          <a:xfrm>
            <a:off x="323528" y="2533920"/>
            <a:ext cx="540152"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75" name="Picture 7"/>
          <p:cNvPicPr>
            <a:picLocks noChangeAspect="1" noChangeArrowheads="1"/>
          </p:cNvPicPr>
          <p:nvPr/>
        </p:nvPicPr>
        <p:blipFill>
          <a:blip r:embed="rId9" cstate="email">
            <a:duotone>
              <a:schemeClr val="bg2">
                <a:shade val="45000"/>
                <a:satMod val="135000"/>
              </a:schemeClr>
              <a:prstClr val="white"/>
            </a:duotone>
          </a:blip>
          <a:srcRect/>
          <a:stretch>
            <a:fillRect/>
          </a:stretch>
        </p:blipFill>
        <p:spPr bwMode="auto">
          <a:xfrm>
            <a:off x="395535" y="2821952"/>
            <a:ext cx="429129" cy="24700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12 CuadroTexto"/>
          <p:cNvSpPr txBox="1"/>
          <p:nvPr/>
        </p:nvSpPr>
        <p:spPr>
          <a:xfrm>
            <a:off x="0" y="25460"/>
            <a:ext cx="9144000" cy="646331"/>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3600" b="1">
                <a:solidFill>
                  <a:schemeClr val="accent2">
                    <a:lumMod val="40000"/>
                    <a:lumOff val="60000"/>
                  </a:schemeClr>
                </a:solidFill>
                <a:effectLst/>
              </a:rPr>
              <a:t>RELAȚIA CREȘTINULUI </a:t>
            </a:r>
            <a:r>
              <a:rPr lang="ro-RO" sz="3600" b="1">
                <a:solidFill>
                  <a:schemeClr val="accent2">
                    <a:lumMod val="40000"/>
                    <a:lumOff val="60000"/>
                  </a:schemeClr>
                </a:solidFill>
                <a:effectLst/>
              </a:rPr>
              <a:t>CU </a:t>
            </a:r>
            <a:r>
              <a:rPr lang="ro-RO" sz="3600" b="1" smtClean="0">
                <a:solidFill>
                  <a:schemeClr val="accent2">
                    <a:lumMod val="40000"/>
                    <a:lumOff val="60000"/>
                  </a:schemeClr>
                </a:solidFill>
                <a:effectLst/>
              </a:rPr>
              <a:t>CEILALȚI</a:t>
            </a:r>
            <a:endParaRPr lang="ro-RO" sz="3600" b="1">
              <a:solidFill>
                <a:schemeClr val="accent2">
                  <a:lumMod val="40000"/>
                  <a:lumOff val="60000"/>
                </a:schemeClr>
              </a:solidFill>
              <a:effectLst/>
            </a:endParaRPr>
          </a:p>
        </p:txBody>
      </p:sp>
      <p:pic>
        <p:nvPicPr>
          <p:cNvPr id="14" name="Picture 1"/>
          <p:cNvPicPr>
            <a:picLocks noChangeAspect="1" noChangeArrowheads="1"/>
          </p:cNvPicPr>
          <p:nvPr/>
        </p:nvPicPr>
        <p:blipFill>
          <a:blip r:embed="rId4" cstate="email">
            <a:duotone>
              <a:schemeClr val="accent1">
                <a:shade val="45000"/>
                <a:satMod val="135000"/>
              </a:schemeClr>
              <a:prstClr val="white"/>
            </a:duotone>
          </a:blip>
          <a:srcRect/>
          <a:stretch>
            <a:fillRect/>
          </a:stretch>
        </p:blipFill>
        <p:spPr bwMode="auto">
          <a:xfrm>
            <a:off x="376371" y="3140968"/>
            <a:ext cx="451213"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p:cNvPicPr>
            <a:picLocks noChangeAspect="1" noChangeArrowheads="1"/>
          </p:cNvPicPr>
          <p:nvPr/>
        </p:nvPicPr>
        <p:blipFill>
          <a:blip r:embed="rId5" cstate="email">
            <a:duotone>
              <a:schemeClr val="accent2">
                <a:shade val="45000"/>
                <a:satMod val="135000"/>
              </a:schemeClr>
              <a:prstClr val="white"/>
            </a:duotone>
          </a:blip>
          <a:srcRect/>
          <a:stretch>
            <a:fillRect/>
          </a:stretch>
        </p:blipFill>
        <p:spPr bwMode="auto">
          <a:xfrm>
            <a:off x="366524" y="3428999"/>
            <a:ext cx="439370" cy="2160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4"/>
          <p:cNvPicPr>
            <a:picLocks noChangeAspect="1" noChangeArrowheads="1"/>
          </p:cNvPicPr>
          <p:nvPr/>
        </p:nvPicPr>
        <p:blipFill>
          <a:blip r:embed="rId6" cstate="email">
            <a:duotone>
              <a:schemeClr val="accent3">
                <a:shade val="45000"/>
                <a:satMod val="135000"/>
              </a:schemeClr>
              <a:prstClr val="white"/>
            </a:duotone>
          </a:blip>
          <a:srcRect/>
          <a:stretch>
            <a:fillRect/>
          </a:stretch>
        </p:blipFill>
        <p:spPr bwMode="auto">
          <a:xfrm>
            <a:off x="395536" y="3717032"/>
            <a:ext cx="414513" cy="28803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Picture 5"/>
          <p:cNvPicPr>
            <a:picLocks noChangeAspect="1" noChangeArrowheads="1"/>
          </p:cNvPicPr>
          <p:nvPr/>
        </p:nvPicPr>
        <p:blipFill>
          <a:blip r:embed="rId7" cstate="email">
            <a:duotone>
              <a:schemeClr val="accent4">
                <a:shade val="45000"/>
                <a:satMod val="135000"/>
              </a:schemeClr>
              <a:prstClr val="white"/>
            </a:duotone>
          </a:blip>
          <a:srcRect/>
          <a:stretch>
            <a:fillRect/>
          </a:stretch>
        </p:blipFill>
        <p:spPr bwMode="auto">
          <a:xfrm>
            <a:off x="393279" y="4077072"/>
            <a:ext cx="436508"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6"/>
          <p:cNvPicPr>
            <a:picLocks noChangeAspect="1" noChangeArrowheads="1"/>
          </p:cNvPicPr>
          <p:nvPr/>
        </p:nvPicPr>
        <p:blipFill>
          <a:blip r:embed="rId8" cstate="email">
            <a:duotone>
              <a:schemeClr val="accent6">
                <a:shade val="45000"/>
                <a:satMod val="135000"/>
              </a:schemeClr>
              <a:prstClr val="white"/>
            </a:duotone>
          </a:blip>
          <a:srcRect/>
          <a:stretch>
            <a:fillRect/>
          </a:stretch>
        </p:blipFill>
        <p:spPr bwMode="auto">
          <a:xfrm>
            <a:off x="323528" y="4365104"/>
            <a:ext cx="540152"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7"/>
          <p:cNvPicPr>
            <a:picLocks noChangeAspect="1" noChangeArrowheads="1"/>
          </p:cNvPicPr>
          <p:nvPr/>
        </p:nvPicPr>
        <p:blipFill>
          <a:blip r:embed="rId9" cstate="email">
            <a:duotone>
              <a:schemeClr val="bg2">
                <a:shade val="45000"/>
                <a:satMod val="135000"/>
              </a:schemeClr>
              <a:prstClr val="white"/>
            </a:duotone>
          </a:blip>
          <a:srcRect/>
          <a:stretch>
            <a:fillRect/>
          </a:stretch>
        </p:blipFill>
        <p:spPr bwMode="auto">
          <a:xfrm>
            <a:off x="395535" y="4653136"/>
            <a:ext cx="429129" cy="24700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 name="Picture 1"/>
          <p:cNvPicPr>
            <a:picLocks noChangeAspect="1" noChangeArrowheads="1"/>
          </p:cNvPicPr>
          <p:nvPr/>
        </p:nvPicPr>
        <p:blipFill>
          <a:blip r:embed="rId4" cstate="email">
            <a:duotone>
              <a:schemeClr val="accent1">
                <a:shade val="45000"/>
                <a:satMod val="135000"/>
              </a:schemeClr>
              <a:prstClr val="white"/>
            </a:duotone>
          </a:blip>
          <a:srcRect/>
          <a:stretch>
            <a:fillRect/>
          </a:stretch>
        </p:blipFill>
        <p:spPr bwMode="auto">
          <a:xfrm>
            <a:off x="376371" y="4941168"/>
            <a:ext cx="451213"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1" name="Picture 3"/>
          <p:cNvPicPr>
            <a:picLocks noChangeAspect="1" noChangeArrowheads="1"/>
          </p:cNvPicPr>
          <p:nvPr/>
        </p:nvPicPr>
        <p:blipFill>
          <a:blip r:embed="rId5" cstate="email">
            <a:duotone>
              <a:schemeClr val="accent2">
                <a:shade val="45000"/>
                <a:satMod val="135000"/>
              </a:schemeClr>
              <a:prstClr val="white"/>
            </a:duotone>
          </a:blip>
          <a:srcRect/>
          <a:stretch>
            <a:fillRect/>
          </a:stretch>
        </p:blipFill>
        <p:spPr bwMode="auto">
          <a:xfrm>
            <a:off x="366524" y="5229199"/>
            <a:ext cx="439370" cy="2160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 name="Picture 4"/>
          <p:cNvPicPr>
            <a:picLocks noChangeAspect="1" noChangeArrowheads="1"/>
          </p:cNvPicPr>
          <p:nvPr/>
        </p:nvPicPr>
        <p:blipFill>
          <a:blip r:embed="rId6" cstate="email">
            <a:duotone>
              <a:schemeClr val="accent3">
                <a:shade val="45000"/>
                <a:satMod val="135000"/>
              </a:schemeClr>
              <a:prstClr val="white"/>
            </a:duotone>
          </a:blip>
          <a:srcRect/>
          <a:stretch>
            <a:fillRect/>
          </a:stretch>
        </p:blipFill>
        <p:spPr bwMode="auto">
          <a:xfrm>
            <a:off x="395536" y="5517232"/>
            <a:ext cx="414513" cy="28803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 name="Picture 5"/>
          <p:cNvPicPr>
            <a:picLocks noChangeAspect="1" noChangeArrowheads="1"/>
          </p:cNvPicPr>
          <p:nvPr/>
        </p:nvPicPr>
        <p:blipFill>
          <a:blip r:embed="rId7" cstate="email">
            <a:duotone>
              <a:schemeClr val="accent4">
                <a:shade val="45000"/>
                <a:satMod val="135000"/>
              </a:schemeClr>
              <a:prstClr val="white"/>
            </a:duotone>
          </a:blip>
          <a:srcRect/>
          <a:stretch>
            <a:fillRect/>
          </a:stretch>
        </p:blipFill>
        <p:spPr bwMode="auto">
          <a:xfrm>
            <a:off x="393279" y="5877272"/>
            <a:ext cx="436508" cy="2160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 name="Picture 6"/>
          <p:cNvPicPr>
            <a:picLocks noChangeAspect="1" noChangeArrowheads="1"/>
          </p:cNvPicPr>
          <p:nvPr/>
        </p:nvPicPr>
        <p:blipFill>
          <a:blip r:embed="rId8" cstate="email">
            <a:duotone>
              <a:schemeClr val="accent6">
                <a:shade val="45000"/>
                <a:satMod val="135000"/>
              </a:schemeClr>
              <a:prstClr val="white"/>
            </a:duotone>
          </a:blip>
          <a:srcRect/>
          <a:stretch>
            <a:fillRect/>
          </a:stretch>
        </p:blipFill>
        <p:spPr bwMode="auto">
          <a:xfrm>
            <a:off x="323528" y="6165304"/>
            <a:ext cx="540152" cy="21602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7169"/>
                                        </p:tgtEl>
                                        <p:attrNameLst>
                                          <p:attrName>style.visibility</p:attrName>
                                        </p:attrNameLst>
                                      </p:cBhvr>
                                      <p:to>
                                        <p:strVal val="visible"/>
                                      </p:to>
                                    </p:set>
                                    <p:anim calcmode="lin" valueType="num">
                                      <p:cBhvr>
                                        <p:cTn id="24" dur="500" fill="hold"/>
                                        <p:tgtEl>
                                          <p:spTgt spid="7169"/>
                                        </p:tgtEl>
                                        <p:attrNameLst>
                                          <p:attrName>ppt_w</p:attrName>
                                        </p:attrNameLst>
                                      </p:cBhvr>
                                      <p:tavLst>
                                        <p:tav tm="0">
                                          <p:val>
                                            <p:fltVal val="0"/>
                                          </p:val>
                                        </p:tav>
                                        <p:tav tm="100000">
                                          <p:val>
                                            <p:strVal val="#ppt_w"/>
                                          </p:val>
                                        </p:tav>
                                      </p:tavLst>
                                    </p:anim>
                                    <p:anim calcmode="lin" valueType="num">
                                      <p:cBhvr>
                                        <p:cTn id="25" dur="500" fill="hold"/>
                                        <p:tgtEl>
                                          <p:spTgt spid="7169"/>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17" presetClass="entr" presetSubtype="8"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7171"/>
                                        </p:tgtEl>
                                        <p:attrNameLst>
                                          <p:attrName>style.visibility</p:attrName>
                                        </p:attrNameLst>
                                      </p:cBhvr>
                                      <p:to>
                                        <p:strVal val="visible"/>
                                      </p:to>
                                    </p:set>
                                    <p:anim calcmode="lin" valueType="num">
                                      <p:cBhvr>
                                        <p:cTn id="37" dur="500" fill="hold"/>
                                        <p:tgtEl>
                                          <p:spTgt spid="7171"/>
                                        </p:tgtEl>
                                        <p:attrNameLst>
                                          <p:attrName>ppt_w</p:attrName>
                                        </p:attrNameLst>
                                      </p:cBhvr>
                                      <p:tavLst>
                                        <p:tav tm="0">
                                          <p:val>
                                            <p:fltVal val="0"/>
                                          </p:val>
                                        </p:tav>
                                        <p:tav tm="100000">
                                          <p:val>
                                            <p:strVal val="#ppt_w"/>
                                          </p:val>
                                        </p:tav>
                                      </p:tavLst>
                                    </p:anim>
                                    <p:anim calcmode="lin" valueType="num">
                                      <p:cBhvr>
                                        <p:cTn id="38" dur="500" fill="hold"/>
                                        <p:tgtEl>
                                          <p:spTgt spid="7171"/>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p:cTn id="42"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43"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7172"/>
                                        </p:tgtEl>
                                        <p:attrNameLst>
                                          <p:attrName>style.visibility</p:attrName>
                                        </p:attrNameLst>
                                      </p:cBhvr>
                                      <p:to>
                                        <p:strVal val="visible"/>
                                      </p:to>
                                    </p:set>
                                    <p:anim calcmode="lin" valueType="num">
                                      <p:cBhvr>
                                        <p:cTn id="50" dur="500" fill="hold"/>
                                        <p:tgtEl>
                                          <p:spTgt spid="7172"/>
                                        </p:tgtEl>
                                        <p:attrNameLst>
                                          <p:attrName>ppt_w</p:attrName>
                                        </p:attrNameLst>
                                      </p:cBhvr>
                                      <p:tavLst>
                                        <p:tav tm="0">
                                          <p:val>
                                            <p:fltVal val="0"/>
                                          </p:val>
                                        </p:tav>
                                        <p:tav tm="100000">
                                          <p:val>
                                            <p:strVal val="#ppt_w"/>
                                          </p:val>
                                        </p:tav>
                                      </p:tavLst>
                                    </p:anim>
                                    <p:anim calcmode="lin" valueType="num">
                                      <p:cBhvr>
                                        <p:cTn id="51" dur="500" fill="hold"/>
                                        <p:tgtEl>
                                          <p:spTgt spid="7172"/>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17" presetClass="entr" presetSubtype="8" fill="hold" grpId="0" nodeType="after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p:cTn id="55"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5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5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7173"/>
                                        </p:tgtEl>
                                        <p:attrNameLst>
                                          <p:attrName>style.visibility</p:attrName>
                                        </p:attrNameLst>
                                      </p:cBhvr>
                                      <p:to>
                                        <p:strVal val="visible"/>
                                      </p:to>
                                    </p:set>
                                    <p:anim calcmode="lin" valueType="num">
                                      <p:cBhvr>
                                        <p:cTn id="63" dur="500" fill="hold"/>
                                        <p:tgtEl>
                                          <p:spTgt spid="7173"/>
                                        </p:tgtEl>
                                        <p:attrNameLst>
                                          <p:attrName>ppt_w</p:attrName>
                                        </p:attrNameLst>
                                      </p:cBhvr>
                                      <p:tavLst>
                                        <p:tav tm="0">
                                          <p:val>
                                            <p:fltVal val="0"/>
                                          </p:val>
                                        </p:tav>
                                        <p:tav tm="100000">
                                          <p:val>
                                            <p:strVal val="#ppt_w"/>
                                          </p:val>
                                        </p:tav>
                                      </p:tavLst>
                                    </p:anim>
                                    <p:anim calcmode="lin" valueType="num">
                                      <p:cBhvr>
                                        <p:cTn id="64" dur="500" fill="hold"/>
                                        <p:tgtEl>
                                          <p:spTgt spid="7173"/>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17" presetClass="entr" presetSubtype="8" fill="hold" grpId="0" nodeType="after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 calcmode="lin" valueType="num">
                                      <p:cBhvr>
                                        <p:cTn id="68"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69"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7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7174"/>
                                        </p:tgtEl>
                                        <p:attrNameLst>
                                          <p:attrName>style.visibility</p:attrName>
                                        </p:attrNameLst>
                                      </p:cBhvr>
                                      <p:to>
                                        <p:strVal val="visible"/>
                                      </p:to>
                                    </p:set>
                                    <p:anim calcmode="lin" valueType="num">
                                      <p:cBhvr>
                                        <p:cTn id="76" dur="500" fill="hold"/>
                                        <p:tgtEl>
                                          <p:spTgt spid="7174"/>
                                        </p:tgtEl>
                                        <p:attrNameLst>
                                          <p:attrName>ppt_w</p:attrName>
                                        </p:attrNameLst>
                                      </p:cBhvr>
                                      <p:tavLst>
                                        <p:tav tm="0">
                                          <p:val>
                                            <p:fltVal val="0"/>
                                          </p:val>
                                        </p:tav>
                                        <p:tav tm="100000">
                                          <p:val>
                                            <p:strVal val="#ppt_w"/>
                                          </p:val>
                                        </p:tav>
                                      </p:tavLst>
                                    </p:anim>
                                    <p:anim calcmode="lin" valueType="num">
                                      <p:cBhvr>
                                        <p:cTn id="77" dur="500" fill="hold"/>
                                        <p:tgtEl>
                                          <p:spTgt spid="7174"/>
                                        </p:tgtEl>
                                        <p:attrNameLst>
                                          <p:attrName>ppt_h</p:attrName>
                                        </p:attrNameLst>
                                      </p:cBhvr>
                                      <p:tavLst>
                                        <p:tav tm="0">
                                          <p:val>
                                            <p:fltVal val="0"/>
                                          </p:val>
                                        </p:tav>
                                        <p:tav tm="100000">
                                          <p:val>
                                            <p:strVal val="#ppt_h"/>
                                          </p:val>
                                        </p:tav>
                                      </p:tavLst>
                                    </p:anim>
                                  </p:childTnLst>
                                </p:cTn>
                              </p:par>
                            </p:childTnLst>
                          </p:cTn>
                        </p:par>
                        <p:par>
                          <p:cTn id="78" fill="hold">
                            <p:stCondLst>
                              <p:cond delay="500"/>
                            </p:stCondLst>
                            <p:childTnLst>
                              <p:par>
                                <p:cTn id="79" presetID="17" presetClass="entr" presetSubtype="8" fill="hold" grpId="0" nodeType="afterEffect">
                                  <p:stCondLst>
                                    <p:cond delay="0"/>
                                  </p:stCondLst>
                                  <p:childTnLst>
                                    <p:set>
                                      <p:cBhvr>
                                        <p:cTn id="80" dur="1" fill="hold">
                                          <p:stCondLst>
                                            <p:cond delay="0"/>
                                          </p:stCondLst>
                                        </p:cTn>
                                        <p:tgtEl>
                                          <p:spTgt spid="5">
                                            <p:txEl>
                                              <p:pRg st="4" end="4"/>
                                            </p:txEl>
                                          </p:spTgt>
                                        </p:tgtEl>
                                        <p:attrNameLst>
                                          <p:attrName>style.visibility</p:attrName>
                                        </p:attrNameLst>
                                      </p:cBhvr>
                                      <p:to>
                                        <p:strVal val="visible"/>
                                      </p:to>
                                    </p:set>
                                    <p:anim calcmode="lin" valueType="num">
                                      <p:cBhvr>
                                        <p:cTn id="81" dur="500" fill="hold"/>
                                        <p:tgtEl>
                                          <p:spTgt spid="5">
                                            <p:txEl>
                                              <p:pRg st="4" end="4"/>
                                            </p:txEl>
                                          </p:spTgt>
                                        </p:tgtEl>
                                        <p:attrNameLst>
                                          <p:attrName>ppt_x</p:attrName>
                                        </p:attrNameLst>
                                      </p:cBhvr>
                                      <p:tavLst>
                                        <p:tav tm="0">
                                          <p:val>
                                            <p:strVal val="#ppt_x-#ppt_w/2"/>
                                          </p:val>
                                        </p:tav>
                                        <p:tav tm="100000">
                                          <p:val>
                                            <p:strVal val="#ppt_x"/>
                                          </p:val>
                                        </p:tav>
                                      </p:tavLst>
                                    </p:anim>
                                    <p:anim calcmode="lin" valueType="num">
                                      <p:cBhvr>
                                        <p:cTn id="82"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8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4"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7175"/>
                                        </p:tgtEl>
                                        <p:attrNameLst>
                                          <p:attrName>style.visibility</p:attrName>
                                        </p:attrNameLst>
                                      </p:cBhvr>
                                      <p:to>
                                        <p:strVal val="visible"/>
                                      </p:to>
                                    </p:set>
                                    <p:anim calcmode="lin" valueType="num">
                                      <p:cBhvr>
                                        <p:cTn id="89" dur="500" fill="hold"/>
                                        <p:tgtEl>
                                          <p:spTgt spid="7175"/>
                                        </p:tgtEl>
                                        <p:attrNameLst>
                                          <p:attrName>ppt_w</p:attrName>
                                        </p:attrNameLst>
                                      </p:cBhvr>
                                      <p:tavLst>
                                        <p:tav tm="0">
                                          <p:val>
                                            <p:fltVal val="0"/>
                                          </p:val>
                                        </p:tav>
                                        <p:tav tm="100000">
                                          <p:val>
                                            <p:strVal val="#ppt_w"/>
                                          </p:val>
                                        </p:tav>
                                      </p:tavLst>
                                    </p:anim>
                                    <p:anim calcmode="lin" valueType="num">
                                      <p:cBhvr>
                                        <p:cTn id="90" dur="500" fill="hold"/>
                                        <p:tgtEl>
                                          <p:spTgt spid="7175"/>
                                        </p:tgtEl>
                                        <p:attrNameLst>
                                          <p:attrName>ppt_h</p:attrName>
                                        </p:attrNameLst>
                                      </p:cBhvr>
                                      <p:tavLst>
                                        <p:tav tm="0">
                                          <p:val>
                                            <p:fltVal val="0"/>
                                          </p:val>
                                        </p:tav>
                                        <p:tav tm="100000">
                                          <p:val>
                                            <p:strVal val="#ppt_h"/>
                                          </p:val>
                                        </p:tav>
                                      </p:tavLst>
                                    </p:anim>
                                  </p:childTnLst>
                                </p:cTn>
                              </p:par>
                            </p:childTnLst>
                          </p:cTn>
                        </p:par>
                        <p:par>
                          <p:cTn id="91" fill="hold">
                            <p:stCondLst>
                              <p:cond delay="500"/>
                            </p:stCondLst>
                            <p:childTnLst>
                              <p:par>
                                <p:cTn id="92" presetID="17" presetClass="entr" presetSubtype="8" fill="hold" grpId="0" nodeType="afterEffect">
                                  <p:stCondLst>
                                    <p:cond delay="0"/>
                                  </p:stCondLst>
                                  <p:childTnLst>
                                    <p:set>
                                      <p:cBhvr>
                                        <p:cTn id="93" dur="1" fill="hold">
                                          <p:stCondLst>
                                            <p:cond delay="0"/>
                                          </p:stCondLst>
                                        </p:cTn>
                                        <p:tgtEl>
                                          <p:spTgt spid="5">
                                            <p:txEl>
                                              <p:pRg st="5" end="5"/>
                                            </p:txEl>
                                          </p:spTgt>
                                        </p:tgtEl>
                                        <p:attrNameLst>
                                          <p:attrName>style.visibility</p:attrName>
                                        </p:attrNameLst>
                                      </p:cBhvr>
                                      <p:to>
                                        <p:strVal val="visible"/>
                                      </p:to>
                                    </p:set>
                                    <p:anim calcmode="lin" valueType="num">
                                      <p:cBhvr>
                                        <p:cTn id="94" dur="500" fill="hold"/>
                                        <p:tgtEl>
                                          <p:spTgt spid="5">
                                            <p:txEl>
                                              <p:pRg st="5" end="5"/>
                                            </p:txEl>
                                          </p:spTgt>
                                        </p:tgtEl>
                                        <p:attrNameLst>
                                          <p:attrName>ppt_x</p:attrName>
                                        </p:attrNameLst>
                                      </p:cBhvr>
                                      <p:tavLst>
                                        <p:tav tm="0">
                                          <p:val>
                                            <p:strVal val="#ppt_x-#ppt_w/2"/>
                                          </p:val>
                                        </p:tav>
                                        <p:tav tm="100000">
                                          <p:val>
                                            <p:strVal val="#ppt_x"/>
                                          </p:val>
                                        </p:tav>
                                      </p:tavLst>
                                    </p:anim>
                                    <p:anim calcmode="lin" valueType="num">
                                      <p:cBhvr>
                                        <p:cTn id="95"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9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97"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nodeType="click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childTnLst>
                                </p:cTn>
                              </p:par>
                            </p:childTnLst>
                          </p:cTn>
                        </p:par>
                        <p:par>
                          <p:cTn id="104" fill="hold">
                            <p:stCondLst>
                              <p:cond delay="500"/>
                            </p:stCondLst>
                            <p:childTnLst>
                              <p:par>
                                <p:cTn id="105" presetID="17" presetClass="entr" presetSubtype="8" fill="hold" grpId="0" nodeType="afterEffect">
                                  <p:stCondLst>
                                    <p:cond delay="0"/>
                                  </p:stCondLst>
                                  <p:childTnLst>
                                    <p:set>
                                      <p:cBhvr>
                                        <p:cTn id="106" dur="1" fill="hold">
                                          <p:stCondLst>
                                            <p:cond delay="0"/>
                                          </p:stCondLst>
                                        </p:cTn>
                                        <p:tgtEl>
                                          <p:spTgt spid="5">
                                            <p:txEl>
                                              <p:pRg st="6" end="6"/>
                                            </p:txEl>
                                          </p:spTgt>
                                        </p:tgtEl>
                                        <p:attrNameLst>
                                          <p:attrName>style.visibility</p:attrName>
                                        </p:attrNameLst>
                                      </p:cBhvr>
                                      <p:to>
                                        <p:strVal val="visible"/>
                                      </p:to>
                                    </p:set>
                                    <p:anim calcmode="lin" valueType="num">
                                      <p:cBhvr>
                                        <p:cTn id="107" dur="500" fill="hold"/>
                                        <p:tgtEl>
                                          <p:spTgt spid="5">
                                            <p:txEl>
                                              <p:pRg st="6" end="6"/>
                                            </p:txEl>
                                          </p:spTgt>
                                        </p:tgtEl>
                                        <p:attrNameLst>
                                          <p:attrName>ppt_x</p:attrName>
                                        </p:attrNameLst>
                                      </p:cBhvr>
                                      <p:tavLst>
                                        <p:tav tm="0">
                                          <p:val>
                                            <p:strVal val="#ppt_x-#ppt_w/2"/>
                                          </p:val>
                                        </p:tav>
                                        <p:tav tm="100000">
                                          <p:val>
                                            <p:strVal val="#ppt_x"/>
                                          </p:val>
                                        </p:tav>
                                      </p:tavLst>
                                    </p:anim>
                                    <p:anim calcmode="lin" valueType="num">
                                      <p:cBhvr>
                                        <p:cTn id="108"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10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10"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nodeType="click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childTnLst>
                                </p:cTn>
                              </p:par>
                            </p:childTnLst>
                          </p:cTn>
                        </p:par>
                        <p:par>
                          <p:cTn id="117" fill="hold">
                            <p:stCondLst>
                              <p:cond delay="500"/>
                            </p:stCondLst>
                            <p:childTnLst>
                              <p:par>
                                <p:cTn id="118" presetID="17" presetClass="entr" presetSubtype="8" fill="hold" grpId="0" nodeType="afterEffect">
                                  <p:stCondLst>
                                    <p:cond delay="0"/>
                                  </p:stCondLst>
                                  <p:childTnLst>
                                    <p:set>
                                      <p:cBhvr>
                                        <p:cTn id="119" dur="1" fill="hold">
                                          <p:stCondLst>
                                            <p:cond delay="0"/>
                                          </p:stCondLst>
                                        </p:cTn>
                                        <p:tgtEl>
                                          <p:spTgt spid="5">
                                            <p:txEl>
                                              <p:pRg st="7" end="7"/>
                                            </p:txEl>
                                          </p:spTgt>
                                        </p:tgtEl>
                                        <p:attrNameLst>
                                          <p:attrName>style.visibility</p:attrName>
                                        </p:attrNameLst>
                                      </p:cBhvr>
                                      <p:to>
                                        <p:strVal val="visible"/>
                                      </p:to>
                                    </p:set>
                                    <p:anim calcmode="lin" valueType="num">
                                      <p:cBhvr>
                                        <p:cTn id="120" dur="500" fill="hold"/>
                                        <p:tgtEl>
                                          <p:spTgt spid="5">
                                            <p:txEl>
                                              <p:pRg st="7" end="7"/>
                                            </p:txEl>
                                          </p:spTgt>
                                        </p:tgtEl>
                                        <p:attrNameLst>
                                          <p:attrName>ppt_x</p:attrName>
                                        </p:attrNameLst>
                                      </p:cBhvr>
                                      <p:tavLst>
                                        <p:tav tm="0">
                                          <p:val>
                                            <p:strVal val="#ppt_x-#ppt_w/2"/>
                                          </p:val>
                                        </p:tav>
                                        <p:tav tm="100000">
                                          <p:val>
                                            <p:strVal val="#ppt_x"/>
                                          </p:val>
                                        </p:tav>
                                      </p:tavLst>
                                    </p:anim>
                                    <p:anim calcmode="lin" valueType="num">
                                      <p:cBhvr>
                                        <p:cTn id="121" dur="5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12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23"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23" presetClass="entr" presetSubtype="16" fill="hold" nodeType="clickEffect">
                                  <p:stCondLst>
                                    <p:cond delay="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500" fill="hold"/>
                                        <p:tgtEl>
                                          <p:spTgt spid="16"/>
                                        </p:tgtEl>
                                        <p:attrNameLst>
                                          <p:attrName>ppt_w</p:attrName>
                                        </p:attrNameLst>
                                      </p:cBhvr>
                                      <p:tavLst>
                                        <p:tav tm="0">
                                          <p:val>
                                            <p:fltVal val="0"/>
                                          </p:val>
                                        </p:tav>
                                        <p:tav tm="100000">
                                          <p:val>
                                            <p:strVal val="#ppt_w"/>
                                          </p:val>
                                        </p:tav>
                                      </p:tavLst>
                                    </p:anim>
                                    <p:anim calcmode="lin" valueType="num">
                                      <p:cBhvr>
                                        <p:cTn id="129" dur="500" fill="hold"/>
                                        <p:tgtEl>
                                          <p:spTgt spid="16"/>
                                        </p:tgtEl>
                                        <p:attrNameLst>
                                          <p:attrName>ppt_h</p:attrName>
                                        </p:attrNameLst>
                                      </p:cBhvr>
                                      <p:tavLst>
                                        <p:tav tm="0">
                                          <p:val>
                                            <p:fltVal val="0"/>
                                          </p:val>
                                        </p:tav>
                                        <p:tav tm="100000">
                                          <p:val>
                                            <p:strVal val="#ppt_h"/>
                                          </p:val>
                                        </p:tav>
                                      </p:tavLst>
                                    </p:anim>
                                  </p:childTnLst>
                                </p:cTn>
                              </p:par>
                            </p:childTnLst>
                          </p:cTn>
                        </p:par>
                        <p:par>
                          <p:cTn id="130" fill="hold">
                            <p:stCondLst>
                              <p:cond delay="500"/>
                            </p:stCondLst>
                            <p:childTnLst>
                              <p:par>
                                <p:cTn id="131" presetID="17" presetClass="entr" presetSubtype="8" fill="hold" grpId="0" nodeType="afterEffect">
                                  <p:stCondLst>
                                    <p:cond delay="0"/>
                                  </p:stCondLst>
                                  <p:childTnLst>
                                    <p:set>
                                      <p:cBhvr>
                                        <p:cTn id="132" dur="1" fill="hold">
                                          <p:stCondLst>
                                            <p:cond delay="0"/>
                                          </p:stCondLst>
                                        </p:cTn>
                                        <p:tgtEl>
                                          <p:spTgt spid="5">
                                            <p:txEl>
                                              <p:pRg st="8" end="8"/>
                                            </p:txEl>
                                          </p:spTgt>
                                        </p:tgtEl>
                                        <p:attrNameLst>
                                          <p:attrName>style.visibility</p:attrName>
                                        </p:attrNameLst>
                                      </p:cBhvr>
                                      <p:to>
                                        <p:strVal val="visible"/>
                                      </p:to>
                                    </p:set>
                                    <p:anim calcmode="lin" valueType="num">
                                      <p:cBhvr>
                                        <p:cTn id="133" dur="500" fill="hold"/>
                                        <p:tgtEl>
                                          <p:spTgt spid="5">
                                            <p:txEl>
                                              <p:pRg st="8" end="8"/>
                                            </p:txEl>
                                          </p:spTgt>
                                        </p:tgtEl>
                                        <p:attrNameLst>
                                          <p:attrName>ppt_x</p:attrName>
                                        </p:attrNameLst>
                                      </p:cBhvr>
                                      <p:tavLst>
                                        <p:tav tm="0">
                                          <p:val>
                                            <p:strVal val="#ppt_x-#ppt_w/2"/>
                                          </p:val>
                                        </p:tav>
                                        <p:tav tm="100000">
                                          <p:val>
                                            <p:strVal val="#ppt_x"/>
                                          </p:val>
                                        </p:tav>
                                      </p:tavLst>
                                    </p:anim>
                                    <p:anim calcmode="lin" valueType="num">
                                      <p:cBhvr>
                                        <p:cTn id="134" dur="500" fill="hold"/>
                                        <p:tgtEl>
                                          <p:spTgt spid="5">
                                            <p:txEl>
                                              <p:pRg st="8" end="8"/>
                                            </p:txEl>
                                          </p:spTgt>
                                        </p:tgtEl>
                                        <p:attrNameLst>
                                          <p:attrName>ppt_y</p:attrName>
                                        </p:attrNameLst>
                                      </p:cBhvr>
                                      <p:tavLst>
                                        <p:tav tm="0">
                                          <p:val>
                                            <p:strVal val="#ppt_y"/>
                                          </p:val>
                                        </p:tav>
                                        <p:tav tm="100000">
                                          <p:val>
                                            <p:strVal val="#ppt_y"/>
                                          </p:val>
                                        </p:tav>
                                      </p:tavLst>
                                    </p:anim>
                                    <p:anim calcmode="lin" valueType="num">
                                      <p:cBhvr>
                                        <p:cTn id="13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36"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23" presetClass="entr" presetSubtype="16"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childTnLst>
                                </p:cTn>
                              </p:par>
                            </p:childTnLst>
                          </p:cTn>
                        </p:par>
                        <p:par>
                          <p:cTn id="143" fill="hold">
                            <p:stCondLst>
                              <p:cond delay="500"/>
                            </p:stCondLst>
                            <p:childTnLst>
                              <p:par>
                                <p:cTn id="144" presetID="17" presetClass="entr" presetSubtype="8" fill="hold" grpId="0" nodeType="afterEffect">
                                  <p:stCondLst>
                                    <p:cond delay="0"/>
                                  </p:stCondLst>
                                  <p:childTnLst>
                                    <p:set>
                                      <p:cBhvr>
                                        <p:cTn id="145" dur="1" fill="hold">
                                          <p:stCondLst>
                                            <p:cond delay="0"/>
                                          </p:stCondLst>
                                        </p:cTn>
                                        <p:tgtEl>
                                          <p:spTgt spid="5">
                                            <p:txEl>
                                              <p:pRg st="9" end="9"/>
                                            </p:txEl>
                                          </p:spTgt>
                                        </p:tgtEl>
                                        <p:attrNameLst>
                                          <p:attrName>style.visibility</p:attrName>
                                        </p:attrNameLst>
                                      </p:cBhvr>
                                      <p:to>
                                        <p:strVal val="visible"/>
                                      </p:to>
                                    </p:set>
                                    <p:anim calcmode="lin" valueType="num">
                                      <p:cBhvr>
                                        <p:cTn id="146" dur="500" fill="hold"/>
                                        <p:tgtEl>
                                          <p:spTgt spid="5">
                                            <p:txEl>
                                              <p:pRg st="9" end="9"/>
                                            </p:txEl>
                                          </p:spTgt>
                                        </p:tgtEl>
                                        <p:attrNameLst>
                                          <p:attrName>ppt_x</p:attrName>
                                        </p:attrNameLst>
                                      </p:cBhvr>
                                      <p:tavLst>
                                        <p:tav tm="0">
                                          <p:val>
                                            <p:strVal val="#ppt_x-#ppt_w/2"/>
                                          </p:val>
                                        </p:tav>
                                        <p:tav tm="100000">
                                          <p:val>
                                            <p:strVal val="#ppt_x"/>
                                          </p:val>
                                        </p:tav>
                                      </p:tavLst>
                                    </p:anim>
                                    <p:anim calcmode="lin" valueType="num">
                                      <p:cBhvr>
                                        <p:cTn id="147" dur="500" fill="hold"/>
                                        <p:tgtEl>
                                          <p:spTgt spid="5">
                                            <p:txEl>
                                              <p:pRg st="9" end="9"/>
                                            </p:txEl>
                                          </p:spTgt>
                                        </p:tgtEl>
                                        <p:attrNameLst>
                                          <p:attrName>ppt_y</p:attrName>
                                        </p:attrNameLst>
                                      </p:cBhvr>
                                      <p:tavLst>
                                        <p:tav tm="0">
                                          <p:val>
                                            <p:strVal val="#ppt_y"/>
                                          </p:val>
                                        </p:tav>
                                        <p:tav tm="100000">
                                          <p:val>
                                            <p:strVal val="#ppt_y"/>
                                          </p:val>
                                        </p:tav>
                                      </p:tavLst>
                                    </p:anim>
                                    <p:anim calcmode="lin" valueType="num">
                                      <p:cBhvr>
                                        <p:cTn id="148"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149"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23" presetClass="entr" presetSubtype="16" fill="hold" nodeType="clickEffect">
                                  <p:stCondLst>
                                    <p:cond delay="0"/>
                                  </p:stCondLst>
                                  <p:childTnLst>
                                    <p:set>
                                      <p:cBhvr>
                                        <p:cTn id="153" dur="1" fill="hold">
                                          <p:stCondLst>
                                            <p:cond delay="0"/>
                                          </p:stCondLst>
                                        </p:cTn>
                                        <p:tgtEl>
                                          <p:spTgt spid="18"/>
                                        </p:tgtEl>
                                        <p:attrNameLst>
                                          <p:attrName>style.visibility</p:attrName>
                                        </p:attrNameLst>
                                      </p:cBhvr>
                                      <p:to>
                                        <p:strVal val="visible"/>
                                      </p:to>
                                    </p:set>
                                    <p:anim calcmode="lin" valueType="num">
                                      <p:cBhvr>
                                        <p:cTn id="154" dur="500" fill="hold"/>
                                        <p:tgtEl>
                                          <p:spTgt spid="18"/>
                                        </p:tgtEl>
                                        <p:attrNameLst>
                                          <p:attrName>ppt_w</p:attrName>
                                        </p:attrNameLst>
                                      </p:cBhvr>
                                      <p:tavLst>
                                        <p:tav tm="0">
                                          <p:val>
                                            <p:fltVal val="0"/>
                                          </p:val>
                                        </p:tav>
                                        <p:tav tm="100000">
                                          <p:val>
                                            <p:strVal val="#ppt_w"/>
                                          </p:val>
                                        </p:tav>
                                      </p:tavLst>
                                    </p:anim>
                                    <p:anim calcmode="lin" valueType="num">
                                      <p:cBhvr>
                                        <p:cTn id="155" dur="500" fill="hold"/>
                                        <p:tgtEl>
                                          <p:spTgt spid="18"/>
                                        </p:tgtEl>
                                        <p:attrNameLst>
                                          <p:attrName>ppt_h</p:attrName>
                                        </p:attrNameLst>
                                      </p:cBhvr>
                                      <p:tavLst>
                                        <p:tav tm="0">
                                          <p:val>
                                            <p:fltVal val="0"/>
                                          </p:val>
                                        </p:tav>
                                        <p:tav tm="100000">
                                          <p:val>
                                            <p:strVal val="#ppt_h"/>
                                          </p:val>
                                        </p:tav>
                                      </p:tavLst>
                                    </p:anim>
                                  </p:childTnLst>
                                </p:cTn>
                              </p:par>
                            </p:childTnLst>
                          </p:cTn>
                        </p:par>
                        <p:par>
                          <p:cTn id="156" fill="hold">
                            <p:stCondLst>
                              <p:cond delay="500"/>
                            </p:stCondLst>
                            <p:childTnLst>
                              <p:par>
                                <p:cTn id="157" presetID="17" presetClass="entr" presetSubtype="8" fill="hold" grpId="0" nodeType="afterEffect">
                                  <p:stCondLst>
                                    <p:cond delay="0"/>
                                  </p:stCondLst>
                                  <p:childTnLst>
                                    <p:set>
                                      <p:cBhvr>
                                        <p:cTn id="158" dur="1" fill="hold">
                                          <p:stCondLst>
                                            <p:cond delay="0"/>
                                          </p:stCondLst>
                                        </p:cTn>
                                        <p:tgtEl>
                                          <p:spTgt spid="5">
                                            <p:txEl>
                                              <p:pRg st="10" end="10"/>
                                            </p:txEl>
                                          </p:spTgt>
                                        </p:tgtEl>
                                        <p:attrNameLst>
                                          <p:attrName>style.visibility</p:attrName>
                                        </p:attrNameLst>
                                      </p:cBhvr>
                                      <p:to>
                                        <p:strVal val="visible"/>
                                      </p:to>
                                    </p:set>
                                    <p:anim calcmode="lin" valueType="num">
                                      <p:cBhvr>
                                        <p:cTn id="159" dur="500" fill="hold"/>
                                        <p:tgtEl>
                                          <p:spTgt spid="5">
                                            <p:txEl>
                                              <p:pRg st="10" end="10"/>
                                            </p:txEl>
                                          </p:spTgt>
                                        </p:tgtEl>
                                        <p:attrNameLst>
                                          <p:attrName>ppt_x</p:attrName>
                                        </p:attrNameLst>
                                      </p:cBhvr>
                                      <p:tavLst>
                                        <p:tav tm="0">
                                          <p:val>
                                            <p:strVal val="#ppt_x-#ppt_w/2"/>
                                          </p:val>
                                        </p:tav>
                                        <p:tav tm="100000">
                                          <p:val>
                                            <p:strVal val="#ppt_x"/>
                                          </p:val>
                                        </p:tav>
                                      </p:tavLst>
                                    </p:anim>
                                    <p:anim calcmode="lin" valueType="num">
                                      <p:cBhvr>
                                        <p:cTn id="160" dur="500" fill="hold"/>
                                        <p:tgtEl>
                                          <p:spTgt spid="5">
                                            <p:txEl>
                                              <p:pRg st="10" end="10"/>
                                            </p:txEl>
                                          </p:spTgt>
                                        </p:tgtEl>
                                        <p:attrNameLst>
                                          <p:attrName>ppt_y</p:attrName>
                                        </p:attrNameLst>
                                      </p:cBhvr>
                                      <p:tavLst>
                                        <p:tav tm="0">
                                          <p:val>
                                            <p:strVal val="#ppt_y"/>
                                          </p:val>
                                        </p:tav>
                                        <p:tav tm="100000">
                                          <p:val>
                                            <p:strVal val="#ppt_y"/>
                                          </p:val>
                                        </p:tav>
                                      </p:tavLst>
                                    </p:anim>
                                    <p:anim calcmode="lin" valueType="num">
                                      <p:cBhvr>
                                        <p:cTn id="161"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162" dur="500" fill="hold"/>
                                        <p:tgtEl>
                                          <p:spTgt spid="5">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23" presetClass="entr" presetSubtype="16" fill="hold" nodeType="clickEffect">
                                  <p:stCondLst>
                                    <p:cond delay="0"/>
                                  </p:stCondLst>
                                  <p:childTnLst>
                                    <p:set>
                                      <p:cBhvr>
                                        <p:cTn id="166" dur="1" fill="hold">
                                          <p:stCondLst>
                                            <p:cond delay="0"/>
                                          </p:stCondLst>
                                        </p:cTn>
                                        <p:tgtEl>
                                          <p:spTgt spid="19"/>
                                        </p:tgtEl>
                                        <p:attrNameLst>
                                          <p:attrName>style.visibility</p:attrName>
                                        </p:attrNameLst>
                                      </p:cBhvr>
                                      <p:to>
                                        <p:strVal val="visible"/>
                                      </p:to>
                                    </p:set>
                                    <p:anim calcmode="lin" valueType="num">
                                      <p:cBhvr>
                                        <p:cTn id="167" dur="500" fill="hold"/>
                                        <p:tgtEl>
                                          <p:spTgt spid="19"/>
                                        </p:tgtEl>
                                        <p:attrNameLst>
                                          <p:attrName>ppt_w</p:attrName>
                                        </p:attrNameLst>
                                      </p:cBhvr>
                                      <p:tavLst>
                                        <p:tav tm="0">
                                          <p:val>
                                            <p:fltVal val="0"/>
                                          </p:val>
                                        </p:tav>
                                        <p:tav tm="100000">
                                          <p:val>
                                            <p:strVal val="#ppt_w"/>
                                          </p:val>
                                        </p:tav>
                                      </p:tavLst>
                                    </p:anim>
                                    <p:anim calcmode="lin" valueType="num">
                                      <p:cBhvr>
                                        <p:cTn id="168" dur="500" fill="hold"/>
                                        <p:tgtEl>
                                          <p:spTgt spid="19"/>
                                        </p:tgtEl>
                                        <p:attrNameLst>
                                          <p:attrName>ppt_h</p:attrName>
                                        </p:attrNameLst>
                                      </p:cBhvr>
                                      <p:tavLst>
                                        <p:tav tm="0">
                                          <p:val>
                                            <p:fltVal val="0"/>
                                          </p:val>
                                        </p:tav>
                                        <p:tav tm="100000">
                                          <p:val>
                                            <p:strVal val="#ppt_h"/>
                                          </p:val>
                                        </p:tav>
                                      </p:tavLst>
                                    </p:anim>
                                  </p:childTnLst>
                                </p:cTn>
                              </p:par>
                            </p:childTnLst>
                          </p:cTn>
                        </p:par>
                        <p:par>
                          <p:cTn id="169" fill="hold">
                            <p:stCondLst>
                              <p:cond delay="500"/>
                            </p:stCondLst>
                            <p:childTnLst>
                              <p:par>
                                <p:cTn id="170" presetID="17" presetClass="entr" presetSubtype="8" fill="hold" grpId="0" nodeType="afterEffect">
                                  <p:stCondLst>
                                    <p:cond delay="0"/>
                                  </p:stCondLst>
                                  <p:childTnLst>
                                    <p:set>
                                      <p:cBhvr>
                                        <p:cTn id="171" dur="1" fill="hold">
                                          <p:stCondLst>
                                            <p:cond delay="0"/>
                                          </p:stCondLst>
                                        </p:cTn>
                                        <p:tgtEl>
                                          <p:spTgt spid="5">
                                            <p:txEl>
                                              <p:pRg st="11" end="11"/>
                                            </p:txEl>
                                          </p:spTgt>
                                        </p:tgtEl>
                                        <p:attrNameLst>
                                          <p:attrName>style.visibility</p:attrName>
                                        </p:attrNameLst>
                                      </p:cBhvr>
                                      <p:to>
                                        <p:strVal val="visible"/>
                                      </p:to>
                                    </p:set>
                                    <p:anim calcmode="lin" valueType="num">
                                      <p:cBhvr>
                                        <p:cTn id="172" dur="500" fill="hold"/>
                                        <p:tgtEl>
                                          <p:spTgt spid="5">
                                            <p:txEl>
                                              <p:pRg st="11" end="11"/>
                                            </p:txEl>
                                          </p:spTgt>
                                        </p:tgtEl>
                                        <p:attrNameLst>
                                          <p:attrName>ppt_x</p:attrName>
                                        </p:attrNameLst>
                                      </p:cBhvr>
                                      <p:tavLst>
                                        <p:tav tm="0">
                                          <p:val>
                                            <p:strVal val="#ppt_x-#ppt_w/2"/>
                                          </p:val>
                                        </p:tav>
                                        <p:tav tm="100000">
                                          <p:val>
                                            <p:strVal val="#ppt_x"/>
                                          </p:val>
                                        </p:tav>
                                      </p:tavLst>
                                    </p:anim>
                                    <p:anim calcmode="lin" valueType="num">
                                      <p:cBhvr>
                                        <p:cTn id="173" dur="500" fill="hold"/>
                                        <p:tgtEl>
                                          <p:spTgt spid="5">
                                            <p:txEl>
                                              <p:pRg st="11" end="11"/>
                                            </p:txEl>
                                          </p:spTgt>
                                        </p:tgtEl>
                                        <p:attrNameLst>
                                          <p:attrName>ppt_y</p:attrName>
                                        </p:attrNameLst>
                                      </p:cBhvr>
                                      <p:tavLst>
                                        <p:tav tm="0">
                                          <p:val>
                                            <p:strVal val="#ppt_y"/>
                                          </p:val>
                                        </p:tav>
                                        <p:tav tm="100000">
                                          <p:val>
                                            <p:strVal val="#ppt_y"/>
                                          </p:val>
                                        </p:tav>
                                      </p:tavLst>
                                    </p:anim>
                                    <p:anim calcmode="lin" valueType="num">
                                      <p:cBhvr>
                                        <p:cTn id="174"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175" dur="500" fill="hold"/>
                                        <p:tgtEl>
                                          <p:spTgt spid="5">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76" fill="hold">
                      <p:stCondLst>
                        <p:cond delay="indefinite"/>
                      </p:stCondLst>
                      <p:childTnLst>
                        <p:par>
                          <p:cTn id="177" fill="hold">
                            <p:stCondLst>
                              <p:cond delay="0"/>
                            </p:stCondLst>
                            <p:childTnLst>
                              <p:par>
                                <p:cTn id="178" presetID="23" presetClass="entr" presetSubtype="16" fill="hold" nodeType="clickEffect">
                                  <p:stCondLst>
                                    <p:cond delay="0"/>
                                  </p:stCondLst>
                                  <p:childTnLst>
                                    <p:set>
                                      <p:cBhvr>
                                        <p:cTn id="179" dur="1" fill="hold">
                                          <p:stCondLst>
                                            <p:cond delay="0"/>
                                          </p:stCondLst>
                                        </p:cTn>
                                        <p:tgtEl>
                                          <p:spTgt spid="20"/>
                                        </p:tgtEl>
                                        <p:attrNameLst>
                                          <p:attrName>style.visibility</p:attrName>
                                        </p:attrNameLst>
                                      </p:cBhvr>
                                      <p:to>
                                        <p:strVal val="visible"/>
                                      </p:to>
                                    </p:set>
                                    <p:anim calcmode="lin" valueType="num">
                                      <p:cBhvr>
                                        <p:cTn id="180" dur="500" fill="hold"/>
                                        <p:tgtEl>
                                          <p:spTgt spid="20"/>
                                        </p:tgtEl>
                                        <p:attrNameLst>
                                          <p:attrName>ppt_w</p:attrName>
                                        </p:attrNameLst>
                                      </p:cBhvr>
                                      <p:tavLst>
                                        <p:tav tm="0">
                                          <p:val>
                                            <p:fltVal val="0"/>
                                          </p:val>
                                        </p:tav>
                                        <p:tav tm="100000">
                                          <p:val>
                                            <p:strVal val="#ppt_w"/>
                                          </p:val>
                                        </p:tav>
                                      </p:tavLst>
                                    </p:anim>
                                    <p:anim calcmode="lin" valueType="num">
                                      <p:cBhvr>
                                        <p:cTn id="181" dur="500" fill="hold"/>
                                        <p:tgtEl>
                                          <p:spTgt spid="20"/>
                                        </p:tgtEl>
                                        <p:attrNameLst>
                                          <p:attrName>ppt_h</p:attrName>
                                        </p:attrNameLst>
                                      </p:cBhvr>
                                      <p:tavLst>
                                        <p:tav tm="0">
                                          <p:val>
                                            <p:fltVal val="0"/>
                                          </p:val>
                                        </p:tav>
                                        <p:tav tm="100000">
                                          <p:val>
                                            <p:strVal val="#ppt_h"/>
                                          </p:val>
                                        </p:tav>
                                      </p:tavLst>
                                    </p:anim>
                                  </p:childTnLst>
                                </p:cTn>
                              </p:par>
                            </p:childTnLst>
                          </p:cTn>
                        </p:par>
                        <p:par>
                          <p:cTn id="182" fill="hold">
                            <p:stCondLst>
                              <p:cond delay="500"/>
                            </p:stCondLst>
                            <p:childTnLst>
                              <p:par>
                                <p:cTn id="183" presetID="17" presetClass="entr" presetSubtype="8" fill="hold" grpId="0" nodeType="afterEffect">
                                  <p:stCondLst>
                                    <p:cond delay="0"/>
                                  </p:stCondLst>
                                  <p:childTnLst>
                                    <p:set>
                                      <p:cBhvr>
                                        <p:cTn id="184" dur="1" fill="hold">
                                          <p:stCondLst>
                                            <p:cond delay="0"/>
                                          </p:stCondLst>
                                        </p:cTn>
                                        <p:tgtEl>
                                          <p:spTgt spid="5">
                                            <p:txEl>
                                              <p:pRg st="12" end="12"/>
                                            </p:txEl>
                                          </p:spTgt>
                                        </p:tgtEl>
                                        <p:attrNameLst>
                                          <p:attrName>style.visibility</p:attrName>
                                        </p:attrNameLst>
                                      </p:cBhvr>
                                      <p:to>
                                        <p:strVal val="visible"/>
                                      </p:to>
                                    </p:set>
                                    <p:anim calcmode="lin" valueType="num">
                                      <p:cBhvr>
                                        <p:cTn id="185" dur="500" fill="hold"/>
                                        <p:tgtEl>
                                          <p:spTgt spid="5">
                                            <p:txEl>
                                              <p:pRg st="12" end="12"/>
                                            </p:txEl>
                                          </p:spTgt>
                                        </p:tgtEl>
                                        <p:attrNameLst>
                                          <p:attrName>ppt_x</p:attrName>
                                        </p:attrNameLst>
                                      </p:cBhvr>
                                      <p:tavLst>
                                        <p:tav tm="0">
                                          <p:val>
                                            <p:strVal val="#ppt_x-#ppt_w/2"/>
                                          </p:val>
                                        </p:tav>
                                        <p:tav tm="100000">
                                          <p:val>
                                            <p:strVal val="#ppt_x"/>
                                          </p:val>
                                        </p:tav>
                                      </p:tavLst>
                                    </p:anim>
                                    <p:anim calcmode="lin" valueType="num">
                                      <p:cBhvr>
                                        <p:cTn id="186" dur="500" fill="hold"/>
                                        <p:tgtEl>
                                          <p:spTgt spid="5">
                                            <p:txEl>
                                              <p:pRg st="12" end="12"/>
                                            </p:txEl>
                                          </p:spTgt>
                                        </p:tgtEl>
                                        <p:attrNameLst>
                                          <p:attrName>ppt_y</p:attrName>
                                        </p:attrNameLst>
                                      </p:cBhvr>
                                      <p:tavLst>
                                        <p:tav tm="0">
                                          <p:val>
                                            <p:strVal val="#ppt_y"/>
                                          </p:val>
                                        </p:tav>
                                        <p:tav tm="100000">
                                          <p:val>
                                            <p:strVal val="#ppt_y"/>
                                          </p:val>
                                        </p:tav>
                                      </p:tavLst>
                                    </p:anim>
                                    <p:anim calcmode="lin" valueType="num">
                                      <p:cBhvr>
                                        <p:cTn id="187"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188" dur="500" fill="hold"/>
                                        <p:tgtEl>
                                          <p:spTgt spid="5">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189" fill="hold">
                      <p:stCondLst>
                        <p:cond delay="indefinite"/>
                      </p:stCondLst>
                      <p:childTnLst>
                        <p:par>
                          <p:cTn id="190" fill="hold">
                            <p:stCondLst>
                              <p:cond delay="0"/>
                            </p:stCondLst>
                            <p:childTnLst>
                              <p:par>
                                <p:cTn id="191" presetID="23" presetClass="entr" presetSubtype="16" fill="hold" nodeType="clickEffect">
                                  <p:stCondLst>
                                    <p:cond delay="0"/>
                                  </p:stCondLst>
                                  <p:childTnLst>
                                    <p:set>
                                      <p:cBhvr>
                                        <p:cTn id="192" dur="1" fill="hold">
                                          <p:stCondLst>
                                            <p:cond delay="0"/>
                                          </p:stCondLst>
                                        </p:cTn>
                                        <p:tgtEl>
                                          <p:spTgt spid="21"/>
                                        </p:tgtEl>
                                        <p:attrNameLst>
                                          <p:attrName>style.visibility</p:attrName>
                                        </p:attrNameLst>
                                      </p:cBhvr>
                                      <p:to>
                                        <p:strVal val="visible"/>
                                      </p:to>
                                    </p:set>
                                    <p:anim calcmode="lin" valueType="num">
                                      <p:cBhvr>
                                        <p:cTn id="193" dur="500" fill="hold"/>
                                        <p:tgtEl>
                                          <p:spTgt spid="21"/>
                                        </p:tgtEl>
                                        <p:attrNameLst>
                                          <p:attrName>ppt_w</p:attrName>
                                        </p:attrNameLst>
                                      </p:cBhvr>
                                      <p:tavLst>
                                        <p:tav tm="0">
                                          <p:val>
                                            <p:fltVal val="0"/>
                                          </p:val>
                                        </p:tav>
                                        <p:tav tm="100000">
                                          <p:val>
                                            <p:strVal val="#ppt_w"/>
                                          </p:val>
                                        </p:tav>
                                      </p:tavLst>
                                    </p:anim>
                                    <p:anim calcmode="lin" valueType="num">
                                      <p:cBhvr>
                                        <p:cTn id="194" dur="500" fill="hold"/>
                                        <p:tgtEl>
                                          <p:spTgt spid="21"/>
                                        </p:tgtEl>
                                        <p:attrNameLst>
                                          <p:attrName>ppt_h</p:attrName>
                                        </p:attrNameLst>
                                      </p:cBhvr>
                                      <p:tavLst>
                                        <p:tav tm="0">
                                          <p:val>
                                            <p:fltVal val="0"/>
                                          </p:val>
                                        </p:tav>
                                        <p:tav tm="100000">
                                          <p:val>
                                            <p:strVal val="#ppt_h"/>
                                          </p:val>
                                        </p:tav>
                                      </p:tavLst>
                                    </p:anim>
                                  </p:childTnLst>
                                </p:cTn>
                              </p:par>
                            </p:childTnLst>
                          </p:cTn>
                        </p:par>
                        <p:par>
                          <p:cTn id="195" fill="hold">
                            <p:stCondLst>
                              <p:cond delay="500"/>
                            </p:stCondLst>
                            <p:childTnLst>
                              <p:par>
                                <p:cTn id="196" presetID="17" presetClass="entr" presetSubtype="8" fill="hold" grpId="0" nodeType="afterEffect">
                                  <p:stCondLst>
                                    <p:cond delay="0"/>
                                  </p:stCondLst>
                                  <p:childTnLst>
                                    <p:set>
                                      <p:cBhvr>
                                        <p:cTn id="197" dur="1" fill="hold">
                                          <p:stCondLst>
                                            <p:cond delay="0"/>
                                          </p:stCondLst>
                                        </p:cTn>
                                        <p:tgtEl>
                                          <p:spTgt spid="5">
                                            <p:txEl>
                                              <p:pRg st="13" end="13"/>
                                            </p:txEl>
                                          </p:spTgt>
                                        </p:tgtEl>
                                        <p:attrNameLst>
                                          <p:attrName>style.visibility</p:attrName>
                                        </p:attrNameLst>
                                      </p:cBhvr>
                                      <p:to>
                                        <p:strVal val="visible"/>
                                      </p:to>
                                    </p:set>
                                    <p:anim calcmode="lin" valueType="num">
                                      <p:cBhvr>
                                        <p:cTn id="198" dur="500" fill="hold"/>
                                        <p:tgtEl>
                                          <p:spTgt spid="5">
                                            <p:txEl>
                                              <p:pRg st="13" end="13"/>
                                            </p:txEl>
                                          </p:spTgt>
                                        </p:tgtEl>
                                        <p:attrNameLst>
                                          <p:attrName>ppt_x</p:attrName>
                                        </p:attrNameLst>
                                      </p:cBhvr>
                                      <p:tavLst>
                                        <p:tav tm="0">
                                          <p:val>
                                            <p:strVal val="#ppt_x-#ppt_w/2"/>
                                          </p:val>
                                        </p:tav>
                                        <p:tav tm="100000">
                                          <p:val>
                                            <p:strVal val="#ppt_x"/>
                                          </p:val>
                                        </p:tav>
                                      </p:tavLst>
                                    </p:anim>
                                    <p:anim calcmode="lin" valueType="num">
                                      <p:cBhvr>
                                        <p:cTn id="199" dur="500" fill="hold"/>
                                        <p:tgtEl>
                                          <p:spTgt spid="5">
                                            <p:txEl>
                                              <p:pRg st="13" end="13"/>
                                            </p:txEl>
                                          </p:spTgt>
                                        </p:tgtEl>
                                        <p:attrNameLst>
                                          <p:attrName>ppt_y</p:attrName>
                                        </p:attrNameLst>
                                      </p:cBhvr>
                                      <p:tavLst>
                                        <p:tav tm="0">
                                          <p:val>
                                            <p:strVal val="#ppt_y"/>
                                          </p:val>
                                        </p:tav>
                                        <p:tav tm="100000">
                                          <p:val>
                                            <p:strVal val="#ppt_y"/>
                                          </p:val>
                                        </p:tav>
                                      </p:tavLst>
                                    </p:anim>
                                    <p:anim calcmode="lin" valueType="num">
                                      <p:cBhvr>
                                        <p:cTn id="200"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201" dur="500" fill="hold"/>
                                        <p:tgtEl>
                                          <p:spTgt spid="5">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202" fill="hold">
                      <p:stCondLst>
                        <p:cond delay="indefinite"/>
                      </p:stCondLst>
                      <p:childTnLst>
                        <p:par>
                          <p:cTn id="203" fill="hold">
                            <p:stCondLst>
                              <p:cond delay="0"/>
                            </p:stCondLst>
                            <p:childTnLst>
                              <p:par>
                                <p:cTn id="204" presetID="23" presetClass="entr" presetSubtype="16" fill="hold" nodeType="clickEffect">
                                  <p:stCondLst>
                                    <p:cond delay="0"/>
                                  </p:stCondLst>
                                  <p:childTnLst>
                                    <p:set>
                                      <p:cBhvr>
                                        <p:cTn id="205" dur="1" fill="hold">
                                          <p:stCondLst>
                                            <p:cond delay="0"/>
                                          </p:stCondLst>
                                        </p:cTn>
                                        <p:tgtEl>
                                          <p:spTgt spid="22"/>
                                        </p:tgtEl>
                                        <p:attrNameLst>
                                          <p:attrName>style.visibility</p:attrName>
                                        </p:attrNameLst>
                                      </p:cBhvr>
                                      <p:to>
                                        <p:strVal val="visible"/>
                                      </p:to>
                                    </p:set>
                                    <p:anim calcmode="lin" valueType="num">
                                      <p:cBhvr>
                                        <p:cTn id="206" dur="500" fill="hold"/>
                                        <p:tgtEl>
                                          <p:spTgt spid="22"/>
                                        </p:tgtEl>
                                        <p:attrNameLst>
                                          <p:attrName>ppt_w</p:attrName>
                                        </p:attrNameLst>
                                      </p:cBhvr>
                                      <p:tavLst>
                                        <p:tav tm="0">
                                          <p:val>
                                            <p:fltVal val="0"/>
                                          </p:val>
                                        </p:tav>
                                        <p:tav tm="100000">
                                          <p:val>
                                            <p:strVal val="#ppt_w"/>
                                          </p:val>
                                        </p:tav>
                                      </p:tavLst>
                                    </p:anim>
                                    <p:anim calcmode="lin" valueType="num">
                                      <p:cBhvr>
                                        <p:cTn id="207" dur="500" fill="hold"/>
                                        <p:tgtEl>
                                          <p:spTgt spid="22"/>
                                        </p:tgtEl>
                                        <p:attrNameLst>
                                          <p:attrName>ppt_h</p:attrName>
                                        </p:attrNameLst>
                                      </p:cBhvr>
                                      <p:tavLst>
                                        <p:tav tm="0">
                                          <p:val>
                                            <p:fltVal val="0"/>
                                          </p:val>
                                        </p:tav>
                                        <p:tav tm="100000">
                                          <p:val>
                                            <p:strVal val="#ppt_h"/>
                                          </p:val>
                                        </p:tav>
                                      </p:tavLst>
                                    </p:anim>
                                  </p:childTnLst>
                                </p:cTn>
                              </p:par>
                            </p:childTnLst>
                          </p:cTn>
                        </p:par>
                        <p:par>
                          <p:cTn id="208" fill="hold">
                            <p:stCondLst>
                              <p:cond delay="500"/>
                            </p:stCondLst>
                            <p:childTnLst>
                              <p:par>
                                <p:cTn id="209" presetID="17" presetClass="entr" presetSubtype="8" fill="hold" grpId="0" nodeType="afterEffect">
                                  <p:stCondLst>
                                    <p:cond delay="0"/>
                                  </p:stCondLst>
                                  <p:childTnLst>
                                    <p:set>
                                      <p:cBhvr>
                                        <p:cTn id="210" dur="1" fill="hold">
                                          <p:stCondLst>
                                            <p:cond delay="0"/>
                                          </p:stCondLst>
                                        </p:cTn>
                                        <p:tgtEl>
                                          <p:spTgt spid="5">
                                            <p:txEl>
                                              <p:pRg st="14" end="14"/>
                                            </p:txEl>
                                          </p:spTgt>
                                        </p:tgtEl>
                                        <p:attrNameLst>
                                          <p:attrName>style.visibility</p:attrName>
                                        </p:attrNameLst>
                                      </p:cBhvr>
                                      <p:to>
                                        <p:strVal val="visible"/>
                                      </p:to>
                                    </p:set>
                                    <p:anim calcmode="lin" valueType="num">
                                      <p:cBhvr>
                                        <p:cTn id="211" dur="500" fill="hold"/>
                                        <p:tgtEl>
                                          <p:spTgt spid="5">
                                            <p:txEl>
                                              <p:pRg st="14" end="14"/>
                                            </p:txEl>
                                          </p:spTgt>
                                        </p:tgtEl>
                                        <p:attrNameLst>
                                          <p:attrName>ppt_x</p:attrName>
                                        </p:attrNameLst>
                                      </p:cBhvr>
                                      <p:tavLst>
                                        <p:tav tm="0">
                                          <p:val>
                                            <p:strVal val="#ppt_x-#ppt_w/2"/>
                                          </p:val>
                                        </p:tav>
                                        <p:tav tm="100000">
                                          <p:val>
                                            <p:strVal val="#ppt_x"/>
                                          </p:val>
                                        </p:tav>
                                      </p:tavLst>
                                    </p:anim>
                                    <p:anim calcmode="lin" valueType="num">
                                      <p:cBhvr>
                                        <p:cTn id="212" dur="500" fill="hold"/>
                                        <p:tgtEl>
                                          <p:spTgt spid="5">
                                            <p:txEl>
                                              <p:pRg st="14" end="14"/>
                                            </p:txEl>
                                          </p:spTgt>
                                        </p:tgtEl>
                                        <p:attrNameLst>
                                          <p:attrName>ppt_y</p:attrName>
                                        </p:attrNameLst>
                                      </p:cBhvr>
                                      <p:tavLst>
                                        <p:tav tm="0">
                                          <p:val>
                                            <p:strVal val="#ppt_y"/>
                                          </p:val>
                                        </p:tav>
                                        <p:tav tm="100000">
                                          <p:val>
                                            <p:strVal val="#ppt_y"/>
                                          </p:val>
                                        </p:tav>
                                      </p:tavLst>
                                    </p:anim>
                                    <p:anim calcmode="lin" valueType="num">
                                      <p:cBhvr>
                                        <p:cTn id="213" dur="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214" dur="500" fill="hold"/>
                                        <p:tgtEl>
                                          <p:spTgt spid="5">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3" presetClass="entr" presetSubtype="16" fill="hold" nodeType="clickEffect">
                                  <p:stCondLst>
                                    <p:cond delay="0"/>
                                  </p:stCondLst>
                                  <p:childTnLst>
                                    <p:set>
                                      <p:cBhvr>
                                        <p:cTn id="218" dur="1" fill="hold">
                                          <p:stCondLst>
                                            <p:cond delay="0"/>
                                          </p:stCondLst>
                                        </p:cTn>
                                        <p:tgtEl>
                                          <p:spTgt spid="23"/>
                                        </p:tgtEl>
                                        <p:attrNameLst>
                                          <p:attrName>style.visibility</p:attrName>
                                        </p:attrNameLst>
                                      </p:cBhvr>
                                      <p:to>
                                        <p:strVal val="visible"/>
                                      </p:to>
                                    </p:set>
                                    <p:anim calcmode="lin" valueType="num">
                                      <p:cBhvr>
                                        <p:cTn id="219" dur="500" fill="hold"/>
                                        <p:tgtEl>
                                          <p:spTgt spid="23"/>
                                        </p:tgtEl>
                                        <p:attrNameLst>
                                          <p:attrName>ppt_w</p:attrName>
                                        </p:attrNameLst>
                                      </p:cBhvr>
                                      <p:tavLst>
                                        <p:tav tm="0">
                                          <p:val>
                                            <p:fltVal val="0"/>
                                          </p:val>
                                        </p:tav>
                                        <p:tav tm="100000">
                                          <p:val>
                                            <p:strVal val="#ppt_w"/>
                                          </p:val>
                                        </p:tav>
                                      </p:tavLst>
                                    </p:anim>
                                    <p:anim calcmode="lin" valueType="num">
                                      <p:cBhvr>
                                        <p:cTn id="220" dur="500" fill="hold"/>
                                        <p:tgtEl>
                                          <p:spTgt spid="23"/>
                                        </p:tgtEl>
                                        <p:attrNameLst>
                                          <p:attrName>ppt_h</p:attrName>
                                        </p:attrNameLst>
                                      </p:cBhvr>
                                      <p:tavLst>
                                        <p:tav tm="0">
                                          <p:val>
                                            <p:fltVal val="0"/>
                                          </p:val>
                                        </p:tav>
                                        <p:tav tm="100000">
                                          <p:val>
                                            <p:strVal val="#ppt_h"/>
                                          </p:val>
                                        </p:tav>
                                      </p:tavLst>
                                    </p:anim>
                                  </p:childTnLst>
                                </p:cTn>
                              </p:par>
                            </p:childTnLst>
                          </p:cTn>
                        </p:par>
                        <p:par>
                          <p:cTn id="221" fill="hold">
                            <p:stCondLst>
                              <p:cond delay="500"/>
                            </p:stCondLst>
                            <p:childTnLst>
                              <p:par>
                                <p:cTn id="222" presetID="17" presetClass="entr" presetSubtype="8" fill="hold" grpId="0" nodeType="afterEffect">
                                  <p:stCondLst>
                                    <p:cond delay="0"/>
                                  </p:stCondLst>
                                  <p:childTnLst>
                                    <p:set>
                                      <p:cBhvr>
                                        <p:cTn id="223" dur="1" fill="hold">
                                          <p:stCondLst>
                                            <p:cond delay="0"/>
                                          </p:stCondLst>
                                        </p:cTn>
                                        <p:tgtEl>
                                          <p:spTgt spid="5">
                                            <p:txEl>
                                              <p:pRg st="15" end="15"/>
                                            </p:txEl>
                                          </p:spTgt>
                                        </p:tgtEl>
                                        <p:attrNameLst>
                                          <p:attrName>style.visibility</p:attrName>
                                        </p:attrNameLst>
                                      </p:cBhvr>
                                      <p:to>
                                        <p:strVal val="visible"/>
                                      </p:to>
                                    </p:set>
                                    <p:anim calcmode="lin" valueType="num">
                                      <p:cBhvr>
                                        <p:cTn id="224" dur="500" fill="hold"/>
                                        <p:tgtEl>
                                          <p:spTgt spid="5">
                                            <p:txEl>
                                              <p:pRg st="15" end="15"/>
                                            </p:txEl>
                                          </p:spTgt>
                                        </p:tgtEl>
                                        <p:attrNameLst>
                                          <p:attrName>ppt_x</p:attrName>
                                        </p:attrNameLst>
                                      </p:cBhvr>
                                      <p:tavLst>
                                        <p:tav tm="0">
                                          <p:val>
                                            <p:strVal val="#ppt_x-#ppt_w/2"/>
                                          </p:val>
                                        </p:tav>
                                        <p:tav tm="100000">
                                          <p:val>
                                            <p:strVal val="#ppt_x"/>
                                          </p:val>
                                        </p:tav>
                                      </p:tavLst>
                                    </p:anim>
                                    <p:anim calcmode="lin" valueType="num">
                                      <p:cBhvr>
                                        <p:cTn id="225" dur="500" fill="hold"/>
                                        <p:tgtEl>
                                          <p:spTgt spid="5">
                                            <p:txEl>
                                              <p:pRg st="15" end="15"/>
                                            </p:txEl>
                                          </p:spTgt>
                                        </p:tgtEl>
                                        <p:attrNameLst>
                                          <p:attrName>ppt_y</p:attrName>
                                        </p:attrNameLst>
                                      </p:cBhvr>
                                      <p:tavLst>
                                        <p:tav tm="0">
                                          <p:val>
                                            <p:strVal val="#ppt_y"/>
                                          </p:val>
                                        </p:tav>
                                        <p:tav tm="100000">
                                          <p:val>
                                            <p:strVal val="#ppt_y"/>
                                          </p:val>
                                        </p:tav>
                                      </p:tavLst>
                                    </p:anim>
                                    <p:anim calcmode="lin" valueType="num">
                                      <p:cBhvr>
                                        <p:cTn id="226" dur="500" fill="hold"/>
                                        <p:tgtEl>
                                          <p:spTgt spid="5">
                                            <p:txEl>
                                              <p:pRg st="15" end="15"/>
                                            </p:txEl>
                                          </p:spTgt>
                                        </p:tgtEl>
                                        <p:attrNameLst>
                                          <p:attrName>ppt_w</p:attrName>
                                        </p:attrNameLst>
                                      </p:cBhvr>
                                      <p:tavLst>
                                        <p:tav tm="0">
                                          <p:val>
                                            <p:fltVal val="0"/>
                                          </p:val>
                                        </p:tav>
                                        <p:tav tm="100000">
                                          <p:val>
                                            <p:strVal val="#ppt_w"/>
                                          </p:val>
                                        </p:tav>
                                      </p:tavLst>
                                    </p:anim>
                                    <p:anim calcmode="lin" valueType="num">
                                      <p:cBhvr>
                                        <p:cTn id="227" dur="500" fill="hold"/>
                                        <p:tgtEl>
                                          <p:spTgt spid="5">
                                            <p:txEl>
                                              <p:pRg st="15" end="15"/>
                                            </p:txEl>
                                          </p:spTgt>
                                        </p:tgtEl>
                                        <p:attrNameLst>
                                          <p:attrName>ppt_h</p:attrName>
                                        </p:attrNameLst>
                                      </p:cBhvr>
                                      <p:tavLst>
                                        <p:tav tm="0">
                                          <p:val>
                                            <p:strVal val="#ppt_h"/>
                                          </p:val>
                                        </p:tav>
                                        <p:tav tm="100000">
                                          <p:val>
                                            <p:strVal val="#ppt_h"/>
                                          </p:val>
                                        </p:tav>
                                      </p:tavLst>
                                    </p:anim>
                                  </p:childTnLst>
                                </p:cTn>
                              </p:par>
                            </p:childTnLst>
                          </p:cTn>
                        </p:par>
                      </p:childTnLst>
                    </p:cTn>
                  </p:par>
                  <p:par>
                    <p:cTn id="228" fill="hold">
                      <p:stCondLst>
                        <p:cond delay="indefinite"/>
                      </p:stCondLst>
                      <p:childTnLst>
                        <p:par>
                          <p:cTn id="229" fill="hold">
                            <p:stCondLst>
                              <p:cond delay="0"/>
                            </p:stCondLst>
                            <p:childTnLst>
                              <p:par>
                                <p:cTn id="230" presetID="23" presetClass="entr" presetSubtype="16" fill="hold" nodeType="clickEffect">
                                  <p:stCondLst>
                                    <p:cond delay="0"/>
                                  </p:stCondLst>
                                  <p:childTnLst>
                                    <p:set>
                                      <p:cBhvr>
                                        <p:cTn id="231" dur="1" fill="hold">
                                          <p:stCondLst>
                                            <p:cond delay="0"/>
                                          </p:stCondLst>
                                        </p:cTn>
                                        <p:tgtEl>
                                          <p:spTgt spid="24"/>
                                        </p:tgtEl>
                                        <p:attrNameLst>
                                          <p:attrName>style.visibility</p:attrName>
                                        </p:attrNameLst>
                                      </p:cBhvr>
                                      <p:to>
                                        <p:strVal val="visible"/>
                                      </p:to>
                                    </p:set>
                                    <p:anim calcmode="lin" valueType="num">
                                      <p:cBhvr>
                                        <p:cTn id="232" dur="500" fill="hold"/>
                                        <p:tgtEl>
                                          <p:spTgt spid="24"/>
                                        </p:tgtEl>
                                        <p:attrNameLst>
                                          <p:attrName>ppt_w</p:attrName>
                                        </p:attrNameLst>
                                      </p:cBhvr>
                                      <p:tavLst>
                                        <p:tav tm="0">
                                          <p:val>
                                            <p:fltVal val="0"/>
                                          </p:val>
                                        </p:tav>
                                        <p:tav tm="100000">
                                          <p:val>
                                            <p:strVal val="#ppt_w"/>
                                          </p:val>
                                        </p:tav>
                                      </p:tavLst>
                                    </p:anim>
                                    <p:anim calcmode="lin" valueType="num">
                                      <p:cBhvr>
                                        <p:cTn id="233" dur="500" fill="hold"/>
                                        <p:tgtEl>
                                          <p:spTgt spid="24"/>
                                        </p:tgtEl>
                                        <p:attrNameLst>
                                          <p:attrName>ppt_h</p:attrName>
                                        </p:attrNameLst>
                                      </p:cBhvr>
                                      <p:tavLst>
                                        <p:tav tm="0">
                                          <p:val>
                                            <p:fltVal val="0"/>
                                          </p:val>
                                        </p:tav>
                                        <p:tav tm="100000">
                                          <p:val>
                                            <p:strVal val="#ppt_h"/>
                                          </p:val>
                                        </p:tav>
                                      </p:tavLst>
                                    </p:anim>
                                  </p:childTnLst>
                                </p:cTn>
                              </p:par>
                            </p:childTnLst>
                          </p:cTn>
                        </p:par>
                        <p:par>
                          <p:cTn id="234" fill="hold">
                            <p:stCondLst>
                              <p:cond delay="500"/>
                            </p:stCondLst>
                            <p:childTnLst>
                              <p:par>
                                <p:cTn id="235" presetID="17" presetClass="entr" presetSubtype="8" fill="hold" grpId="0" nodeType="afterEffect">
                                  <p:stCondLst>
                                    <p:cond delay="0"/>
                                  </p:stCondLst>
                                  <p:childTnLst>
                                    <p:set>
                                      <p:cBhvr>
                                        <p:cTn id="236" dur="1" fill="hold">
                                          <p:stCondLst>
                                            <p:cond delay="0"/>
                                          </p:stCondLst>
                                        </p:cTn>
                                        <p:tgtEl>
                                          <p:spTgt spid="5">
                                            <p:txEl>
                                              <p:pRg st="16" end="16"/>
                                            </p:txEl>
                                          </p:spTgt>
                                        </p:tgtEl>
                                        <p:attrNameLst>
                                          <p:attrName>style.visibility</p:attrName>
                                        </p:attrNameLst>
                                      </p:cBhvr>
                                      <p:to>
                                        <p:strVal val="visible"/>
                                      </p:to>
                                    </p:set>
                                    <p:anim calcmode="lin" valueType="num">
                                      <p:cBhvr>
                                        <p:cTn id="237" dur="500" fill="hold"/>
                                        <p:tgtEl>
                                          <p:spTgt spid="5">
                                            <p:txEl>
                                              <p:pRg st="16" end="16"/>
                                            </p:txEl>
                                          </p:spTgt>
                                        </p:tgtEl>
                                        <p:attrNameLst>
                                          <p:attrName>ppt_x</p:attrName>
                                        </p:attrNameLst>
                                      </p:cBhvr>
                                      <p:tavLst>
                                        <p:tav tm="0">
                                          <p:val>
                                            <p:strVal val="#ppt_x-#ppt_w/2"/>
                                          </p:val>
                                        </p:tav>
                                        <p:tav tm="100000">
                                          <p:val>
                                            <p:strVal val="#ppt_x"/>
                                          </p:val>
                                        </p:tav>
                                      </p:tavLst>
                                    </p:anim>
                                    <p:anim calcmode="lin" valueType="num">
                                      <p:cBhvr>
                                        <p:cTn id="238" dur="500" fill="hold"/>
                                        <p:tgtEl>
                                          <p:spTgt spid="5">
                                            <p:txEl>
                                              <p:pRg st="16" end="16"/>
                                            </p:txEl>
                                          </p:spTgt>
                                        </p:tgtEl>
                                        <p:attrNameLst>
                                          <p:attrName>ppt_y</p:attrName>
                                        </p:attrNameLst>
                                      </p:cBhvr>
                                      <p:tavLst>
                                        <p:tav tm="0">
                                          <p:val>
                                            <p:strVal val="#ppt_y"/>
                                          </p:val>
                                        </p:tav>
                                        <p:tav tm="100000">
                                          <p:val>
                                            <p:strVal val="#ppt_y"/>
                                          </p:val>
                                        </p:tav>
                                      </p:tavLst>
                                    </p:anim>
                                    <p:anim calcmode="lin" valueType="num">
                                      <p:cBhvr>
                                        <p:cTn id="239" dur="500" fill="hold"/>
                                        <p:tgtEl>
                                          <p:spTgt spid="5">
                                            <p:txEl>
                                              <p:pRg st="16" end="16"/>
                                            </p:txEl>
                                          </p:spTgt>
                                        </p:tgtEl>
                                        <p:attrNameLst>
                                          <p:attrName>ppt_w</p:attrName>
                                        </p:attrNameLst>
                                      </p:cBhvr>
                                      <p:tavLst>
                                        <p:tav tm="0">
                                          <p:val>
                                            <p:fltVal val="0"/>
                                          </p:val>
                                        </p:tav>
                                        <p:tav tm="100000">
                                          <p:val>
                                            <p:strVal val="#ppt_w"/>
                                          </p:val>
                                        </p:tav>
                                      </p:tavLst>
                                    </p:anim>
                                    <p:anim calcmode="lin" valueType="num">
                                      <p:cBhvr>
                                        <p:cTn id="240" dur="500" fill="hold"/>
                                        <p:tgtEl>
                                          <p:spTgt spid="5">
                                            <p:txEl>
                                              <p:pRg st="16" end="1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150" name="Picture 6" descr="http://www.aboutroma.com/es/roma-galeria-fotos/rome-images/Montecitorio.jpg"/>
          <p:cNvPicPr>
            <a:picLocks noChangeAspect="1" noChangeArrowheads="1"/>
          </p:cNvPicPr>
          <p:nvPr/>
        </p:nvPicPr>
        <p:blipFill>
          <a:blip r:embed="rId3" cstate="email"/>
          <a:srcRect/>
          <a:stretch>
            <a:fillRect/>
          </a:stretch>
        </p:blipFill>
        <p:spPr bwMode="auto">
          <a:xfrm>
            <a:off x="2435763" y="4863003"/>
            <a:ext cx="2232248" cy="1834503"/>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6" name="5 CuadroTexto"/>
          <p:cNvSpPr txBox="1"/>
          <p:nvPr/>
        </p:nvSpPr>
        <p:spPr>
          <a:xfrm>
            <a:off x="0" y="25460"/>
            <a:ext cx="9144000" cy="584775"/>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ro-RO" sz="3200" b="1">
                <a:solidFill>
                  <a:schemeClr val="accent3">
                    <a:lumMod val="75000"/>
                  </a:schemeClr>
                </a:solidFill>
                <a:effectLst>
                  <a:reflection blurRad="6350" stA="55000" endA="300" endPos="45500" dir="5400000" sy="-100000" algn="bl" rotWithShape="0"/>
                </a:effectLst>
              </a:rPr>
              <a:t>RELAȚIA CREȘTINULUI </a:t>
            </a:r>
            <a:r>
              <a:rPr lang="ro-RO" sz="3200" b="1">
                <a:solidFill>
                  <a:schemeClr val="accent3">
                    <a:lumMod val="75000"/>
                  </a:schemeClr>
                </a:solidFill>
                <a:effectLst>
                  <a:reflection blurRad="6350" stA="55000" endA="300" endPos="45500" dir="5400000" sy="-100000" algn="bl" rotWithShape="0"/>
                </a:effectLst>
              </a:rPr>
              <a:t>CU </a:t>
            </a:r>
            <a:r>
              <a:rPr lang="ro-RO" sz="3200" b="1" smtClean="0">
                <a:solidFill>
                  <a:schemeClr val="accent3">
                    <a:lumMod val="75000"/>
                  </a:schemeClr>
                </a:solidFill>
                <a:effectLst>
                  <a:reflection blurRad="6350" stA="55000" endA="300" endPos="45500" dir="5400000" sy="-100000" algn="bl" rotWithShape="0"/>
                </a:effectLst>
              </a:rPr>
              <a:t>AUTORITĂȚILE</a:t>
            </a:r>
            <a:endParaRPr lang="ro-RO" sz="3200" b="1">
              <a:solidFill>
                <a:schemeClr val="accent3">
                  <a:lumMod val="75000"/>
                </a:schemeClr>
              </a:solidFill>
              <a:effectLst>
                <a:reflection blurRad="6350" stA="55000" endA="300" endPos="45500" dir="5400000" sy="-100000" algn="bl" rotWithShape="0"/>
              </a:effectLst>
            </a:endParaRPr>
          </a:p>
        </p:txBody>
      </p:sp>
      <p:sp>
        <p:nvSpPr>
          <p:cNvPr id="3" name="2 Rectángulo"/>
          <p:cNvSpPr/>
          <p:nvPr/>
        </p:nvSpPr>
        <p:spPr>
          <a:xfrm>
            <a:off x="179512" y="620688"/>
            <a:ext cx="8784976" cy="4216539"/>
          </a:xfrm>
          <a:prstGeom prst="rect">
            <a:avLst/>
          </a:prstGeom>
        </p:spPr>
        <p:txBody>
          <a:bodyPr wrap="square">
            <a:spAutoFit/>
          </a:bodyPr>
          <a:lstStyle/>
          <a:p>
            <a:r>
              <a:rPr lang="ro-RO" b="1" dirty="0" smtClean="0">
                <a:latin typeface="Comic Sans MS" pitchFamily="66" charset="0"/>
              </a:rPr>
              <a:t>„Oricine </a:t>
            </a:r>
            <a:r>
              <a:rPr lang="ro-RO" b="1" dirty="0" smtClean="0">
                <a:latin typeface="Comic Sans MS" pitchFamily="66" charset="0"/>
              </a:rPr>
              <a:t>să fie supus stăpânirilor celor mai înalte; căci nu este stăpânire care să nu vină de la Dumnezeu. Şi stăpânirile care sunt, au fost rânduite de Dumnezeu. De aceea, cine se împotriveşte stăpânirii, se împotriveşte rânduielii puse de Dumnezeu; şi cei ce se împotrivesc, îşi vor lua osânda. Dregătorii nu sunt de temut pentru o faptă bună, ci pentru una rea. Vrei dar să nu-ţi fie frică de stăpânire? Fă binele, şi vei avea laudă de la ea. El este slujitorul lui Dumnezeu pentru binele tău. Dar, dacă faci răul, teme-te, căci nu degeaba poartă sabia. El este în slujba lui Dumnezeu, ca să-L răzbune şi să pedepsească pe cel ce face rău. De aceea trebuie să fiţi supuşi nu numai de frica pedepsei, ci şi din îndemnul cugetului. Tot pentru aceasta să plătiţi şi birurile. Căci dregătorii sunt nişte slujitori ai lui Dumnezeu, făcând necurmat tocmai slujba aceasta. Daţi tuturor ce sunteţi datori să daţi: cui datoraţi birul, daţi-i birul; cui datoraţi vama, daţi-i vama; cui datoraţi frica, daţi-i frica; cui datoraţi cinstea, daţi-i cinstea.” </a:t>
            </a:r>
            <a:r>
              <a:rPr lang="ro-RO" sz="1600" b="1" dirty="0" smtClean="0">
                <a:latin typeface="Comic Sans MS" pitchFamily="66" charset="0"/>
              </a:rPr>
              <a:t>(Romani 13:1-7)</a:t>
            </a:r>
            <a:endParaRPr lang="ro-RO" b="1" dirty="0">
              <a:latin typeface="Comic Sans MS" pitchFamily="66" charset="0"/>
            </a:endParaRPr>
          </a:p>
        </p:txBody>
      </p:sp>
      <p:pic>
        <p:nvPicPr>
          <p:cNvPr id="6146" name="Picture 2" descr="http://www.elevangelioeterno.com/site/v2/imagenes/noticias/economia_politica/casa_blanca.jpg"/>
          <p:cNvPicPr>
            <a:picLocks noChangeAspect="1" noChangeArrowheads="1"/>
          </p:cNvPicPr>
          <p:nvPr/>
        </p:nvPicPr>
        <p:blipFill>
          <a:blip r:embed="rId4" cstate="email"/>
          <a:srcRect/>
          <a:stretch>
            <a:fillRect/>
          </a:stretch>
        </p:blipFill>
        <p:spPr bwMode="auto">
          <a:xfrm>
            <a:off x="4764022" y="4880154"/>
            <a:ext cx="1728192" cy="1800200"/>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6148" name="Picture 4" descr="http://t1.gstatic.com/images?q=tbn:W7oZdYDBk7BQvM:http://www.cosasdemadrid.es/images/el_congreso_de_los_diputados_en_madrid.jpg&amp;t=1"/>
          <p:cNvPicPr>
            <a:picLocks noChangeAspect="1" noChangeArrowheads="1"/>
          </p:cNvPicPr>
          <p:nvPr/>
        </p:nvPicPr>
        <p:blipFill>
          <a:blip r:embed="rId5" cstate="email"/>
          <a:srcRect l="5838" r="3677"/>
          <a:stretch>
            <a:fillRect/>
          </a:stretch>
        </p:blipFill>
        <p:spPr bwMode="auto">
          <a:xfrm>
            <a:off x="107504" y="4856329"/>
            <a:ext cx="2232248" cy="1847851"/>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6152" name="Picture 8" descr="http://www.liberar.cl/web/images/stories/congreso%20chile.jpg"/>
          <p:cNvPicPr>
            <a:picLocks noChangeAspect="1" noChangeArrowheads="1"/>
          </p:cNvPicPr>
          <p:nvPr/>
        </p:nvPicPr>
        <p:blipFill>
          <a:blip r:embed="rId6" cstate="email"/>
          <a:srcRect/>
          <a:stretch>
            <a:fillRect/>
          </a:stretch>
        </p:blipFill>
        <p:spPr bwMode="auto">
          <a:xfrm>
            <a:off x="6588224" y="4891179"/>
            <a:ext cx="2469654" cy="1778151"/>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lide(fromTop)">
                                      <p:cBhvr>
                                        <p:cTn id="16" dur="500"/>
                                        <p:tgtEl>
                                          <p:spTgt spid="3"/>
                                        </p:tgtEl>
                                      </p:cBhvr>
                                    </p:animEffect>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1000"/>
                                        <p:tgtEl>
                                          <p:spTgt spid="6148"/>
                                        </p:tgtEl>
                                      </p:cBhvr>
                                    </p:animEffect>
                                    <p:anim calcmode="lin" valueType="num">
                                      <p:cBhvr>
                                        <p:cTn id="21" dur="1000" fill="hold"/>
                                        <p:tgtEl>
                                          <p:spTgt spid="6148"/>
                                        </p:tgtEl>
                                        <p:attrNameLst>
                                          <p:attrName>ppt_x</p:attrName>
                                        </p:attrNameLst>
                                      </p:cBhvr>
                                      <p:tavLst>
                                        <p:tav tm="0">
                                          <p:val>
                                            <p:strVal val="#ppt_x"/>
                                          </p:val>
                                        </p:tav>
                                        <p:tav tm="100000">
                                          <p:val>
                                            <p:strVal val="#ppt_x"/>
                                          </p:val>
                                        </p:tav>
                                      </p:tavLst>
                                    </p:anim>
                                    <p:anim calcmode="lin" valueType="num">
                                      <p:cBhvr>
                                        <p:cTn id="22" dur="900" decel="100000" fill="hold"/>
                                        <p:tgtEl>
                                          <p:spTgt spid="614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6150"/>
                                        </p:tgtEl>
                                        <p:attrNameLst>
                                          <p:attrName>style.visibility</p:attrName>
                                        </p:attrNameLst>
                                      </p:cBhvr>
                                      <p:to>
                                        <p:strVal val="visible"/>
                                      </p:to>
                                    </p:set>
                                    <p:animEffect transition="in" filter="fade">
                                      <p:cBhvr>
                                        <p:cTn id="26" dur="1000"/>
                                        <p:tgtEl>
                                          <p:spTgt spid="6150"/>
                                        </p:tgtEl>
                                      </p:cBhvr>
                                    </p:animEffect>
                                    <p:anim calcmode="lin" valueType="num">
                                      <p:cBhvr>
                                        <p:cTn id="27" dur="1000" fill="hold"/>
                                        <p:tgtEl>
                                          <p:spTgt spid="6150"/>
                                        </p:tgtEl>
                                        <p:attrNameLst>
                                          <p:attrName>ppt_x</p:attrName>
                                        </p:attrNameLst>
                                      </p:cBhvr>
                                      <p:tavLst>
                                        <p:tav tm="0">
                                          <p:val>
                                            <p:strVal val="#ppt_x"/>
                                          </p:val>
                                        </p:tav>
                                        <p:tav tm="100000">
                                          <p:val>
                                            <p:strVal val="#ppt_x"/>
                                          </p:val>
                                        </p:tav>
                                      </p:tavLst>
                                    </p:anim>
                                    <p:anim calcmode="lin" valueType="num">
                                      <p:cBhvr>
                                        <p:cTn id="28" dur="900" decel="100000" fill="hold"/>
                                        <p:tgtEl>
                                          <p:spTgt spid="615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150"/>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1000"/>
                                  </p:stCondLst>
                                  <p:childTnLst>
                                    <p:set>
                                      <p:cBhvr>
                                        <p:cTn id="31" dur="1" fill="hold">
                                          <p:stCondLst>
                                            <p:cond delay="0"/>
                                          </p:stCondLst>
                                        </p:cTn>
                                        <p:tgtEl>
                                          <p:spTgt spid="6146"/>
                                        </p:tgtEl>
                                        <p:attrNameLst>
                                          <p:attrName>style.visibility</p:attrName>
                                        </p:attrNameLst>
                                      </p:cBhvr>
                                      <p:to>
                                        <p:strVal val="visible"/>
                                      </p:to>
                                    </p:set>
                                    <p:animEffect transition="in" filter="fade">
                                      <p:cBhvr>
                                        <p:cTn id="32" dur="1000"/>
                                        <p:tgtEl>
                                          <p:spTgt spid="6146"/>
                                        </p:tgtEl>
                                      </p:cBhvr>
                                    </p:animEffect>
                                    <p:anim calcmode="lin" valueType="num">
                                      <p:cBhvr>
                                        <p:cTn id="33" dur="1000" fill="hold"/>
                                        <p:tgtEl>
                                          <p:spTgt spid="6146"/>
                                        </p:tgtEl>
                                        <p:attrNameLst>
                                          <p:attrName>ppt_x</p:attrName>
                                        </p:attrNameLst>
                                      </p:cBhvr>
                                      <p:tavLst>
                                        <p:tav tm="0">
                                          <p:val>
                                            <p:strVal val="#ppt_x"/>
                                          </p:val>
                                        </p:tav>
                                        <p:tav tm="100000">
                                          <p:val>
                                            <p:strVal val="#ppt_x"/>
                                          </p:val>
                                        </p:tav>
                                      </p:tavLst>
                                    </p:anim>
                                    <p:anim calcmode="lin" valueType="num">
                                      <p:cBhvr>
                                        <p:cTn id="34" dur="900" decel="100000" fill="hold"/>
                                        <p:tgtEl>
                                          <p:spTgt spid="614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1500"/>
                                  </p:stCondLst>
                                  <p:childTnLst>
                                    <p:set>
                                      <p:cBhvr>
                                        <p:cTn id="37" dur="1" fill="hold">
                                          <p:stCondLst>
                                            <p:cond delay="0"/>
                                          </p:stCondLst>
                                        </p:cTn>
                                        <p:tgtEl>
                                          <p:spTgt spid="6152"/>
                                        </p:tgtEl>
                                        <p:attrNameLst>
                                          <p:attrName>style.visibility</p:attrName>
                                        </p:attrNameLst>
                                      </p:cBhvr>
                                      <p:to>
                                        <p:strVal val="visible"/>
                                      </p:to>
                                    </p:set>
                                    <p:animEffect transition="in" filter="fade">
                                      <p:cBhvr>
                                        <p:cTn id="38" dur="1000"/>
                                        <p:tgtEl>
                                          <p:spTgt spid="6152"/>
                                        </p:tgtEl>
                                      </p:cBhvr>
                                    </p:animEffect>
                                    <p:anim calcmode="lin" valueType="num">
                                      <p:cBhvr>
                                        <p:cTn id="39" dur="1000" fill="hold"/>
                                        <p:tgtEl>
                                          <p:spTgt spid="6152"/>
                                        </p:tgtEl>
                                        <p:attrNameLst>
                                          <p:attrName>ppt_x</p:attrName>
                                        </p:attrNameLst>
                                      </p:cBhvr>
                                      <p:tavLst>
                                        <p:tav tm="0">
                                          <p:val>
                                            <p:strVal val="#ppt_x"/>
                                          </p:val>
                                        </p:tav>
                                        <p:tav tm="100000">
                                          <p:val>
                                            <p:strVal val="#ppt_x"/>
                                          </p:val>
                                        </p:tav>
                                      </p:tavLst>
                                    </p:anim>
                                    <p:anim calcmode="lin" valueType="num">
                                      <p:cBhvr>
                                        <p:cTn id="40" dur="900" decel="100000" fill="hold"/>
                                        <p:tgtEl>
                                          <p:spTgt spid="615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1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1839</Words>
  <Application>Microsoft Office PowerPoint</Application>
  <PresentationFormat>Expunere pe ecran (4:3)</PresentationFormat>
  <Paragraphs>83</Paragraphs>
  <Slides>15</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15</vt:i4>
      </vt:variant>
    </vt:vector>
  </HeadingPairs>
  <TitlesOfParts>
    <vt:vector size="21"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lpstr>Diapozitivul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Sa biruim raul prin bine</dc:title>
  <dc:subject>Studiu Biblic, Trim. IV, 2017 – Mantuirea prin credinta in Epistola catre Romani</dc:subject>
  <dc:creator>Sergio y Eunice Fustero</dc:creator>
  <cp:keywords>http://www.fustero.net/es/index_ro.php</cp:keywords>
  <cp:lastModifiedBy>Tronaru Viorel</cp:lastModifiedBy>
  <cp:revision>135</cp:revision>
  <dcterms:created xsi:type="dcterms:W3CDTF">2010-09-12T06:44:56Z</dcterms:created>
  <dcterms:modified xsi:type="dcterms:W3CDTF">2017-12-20T00:38:42Z</dcterms:modified>
</cp:coreProperties>
</file>