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C1"/>
    <a:srgbClr val="C3C6D1"/>
    <a:srgbClr val="A7A193"/>
    <a:srgbClr val="827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5A4BB-C0F8-4C09-8776-042FFFAB9998}" type="doc">
      <dgm:prSet loTypeId="urn:microsoft.com/office/officeart/2005/8/layout/vList5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493B765-4EE2-49E2-8C10-6668D1DC0AF1}">
      <dgm:prSet custT="1"/>
      <dgm:spPr/>
      <dgm:t>
        <a:bodyPr/>
        <a:lstStyle/>
        <a:p>
          <a:pPr rtl="0"/>
          <a:r>
            <a:rPr lang="ro-RO" sz="2200" b="1" dirty="0"/>
            <a:t>Hristos este  ținta sau scopul  legii</a:t>
          </a:r>
          <a:r>
            <a:rPr lang="es-ES" sz="2200" b="1" dirty="0"/>
            <a:t>.</a:t>
          </a:r>
        </a:p>
      </dgm:t>
    </dgm:pt>
    <dgm:pt modelId="{A54FFED2-4002-4071-99A4-1D772F9779E0}" type="parTrans" cxnId="{CF182353-56A6-4225-858B-6EF389DFF1B1}">
      <dgm:prSet/>
      <dgm:spPr/>
      <dgm:t>
        <a:bodyPr/>
        <a:lstStyle/>
        <a:p>
          <a:endParaRPr lang="es-ES" sz="2000" b="1"/>
        </a:p>
      </dgm:t>
    </dgm:pt>
    <dgm:pt modelId="{3810316E-1714-490D-916B-6E374BDAA19C}" type="sibTrans" cxnId="{CF182353-56A6-4225-858B-6EF389DFF1B1}">
      <dgm:prSet/>
      <dgm:spPr/>
      <dgm:t>
        <a:bodyPr/>
        <a:lstStyle/>
        <a:p>
          <a:endParaRPr lang="es-ES" sz="2000" b="1"/>
        </a:p>
      </dgm:t>
    </dgm:pt>
    <dgm:pt modelId="{FC0EAC13-CB19-46BA-B7DF-CBAD6BAA2091}">
      <dgm:prSet custT="1"/>
      <dgm:spPr>
        <a:solidFill>
          <a:srgbClr val="A7A193">
            <a:alpha val="89804"/>
          </a:srgbClr>
        </a:solidFill>
      </dgm:spPr>
      <dgm:t>
        <a:bodyPr/>
        <a:lstStyle/>
        <a:p>
          <a:pPr rtl="0"/>
          <a:r>
            <a:rPr lang="ro-RO" sz="2000" b="1" dirty="0"/>
            <a:t>„</a:t>
          </a:r>
          <a:r>
            <a:rPr lang="ro-RO" sz="2000" b="1" i="0" dirty="0"/>
            <a:t>Astfel, Legea ne-a fost un îndrumător spre Hristos, ca să fim socotiţi neprihăniţi prin credinţă</a:t>
          </a:r>
          <a:r>
            <a:rPr lang="ro-RO" sz="2000" b="0" i="0" dirty="0"/>
            <a:t>.</a:t>
          </a:r>
          <a:r>
            <a:rPr lang="es-ES" sz="2000" b="1" dirty="0"/>
            <a:t>” (G</a:t>
          </a:r>
          <a:r>
            <a:rPr lang="ro-RO" sz="2000" b="1" dirty="0"/>
            <a:t>alateni</a:t>
          </a:r>
          <a:r>
            <a:rPr lang="es-ES" sz="2000" b="1" dirty="0"/>
            <a:t> 3:24)</a:t>
          </a:r>
        </a:p>
      </dgm:t>
    </dgm:pt>
    <dgm:pt modelId="{0456EF5D-B95F-4FEA-AEDD-1AA1D330ABD2}" type="parTrans" cxnId="{7D43502B-6C2F-47B1-9767-BD62BB6F4CB2}">
      <dgm:prSet/>
      <dgm:spPr/>
      <dgm:t>
        <a:bodyPr/>
        <a:lstStyle/>
        <a:p>
          <a:endParaRPr lang="es-ES" sz="2000" b="1"/>
        </a:p>
      </dgm:t>
    </dgm:pt>
    <dgm:pt modelId="{A41AB1B7-871F-48D6-8B1E-573BFBCCA340}" type="sibTrans" cxnId="{7D43502B-6C2F-47B1-9767-BD62BB6F4CB2}">
      <dgm:prSet/>
      <dgm:spPr/>
      <dgm:t>
        <a:bodyPr/>
        <a:lstStyle/>
        <a:p>
          <a:endParaRPr lang="es-ES" sz="2000" b="1"/>
        </a:p>
      </dgm:t>
    </dgm:pt>
    <dgm:pt modelId="{D13084B4-8B3F-4E70-8446-D1E1A459F2BE}">
      <dgm:prSet custT="1"/>
      <dgm:spPr/>
      <dgm:t>
        <a:bodyPr/>
        <a:lstStyle/>
        <a:p>
          <a:pPr rtl="0"/>
          <a:r>
            <a:rPr lang="ro-RO" sz="2200" b="1" dirty="0"/>
            <a:t>Hristos este împlinirea legii</a:t>
          </a:r>
          <a:r>
            <a:rPr lang="es-ES" sz="2200" b="1" dirty="0"/>
            <a:t>.</a:t>
          </a:r>
        </a:p>
      </dgm:t>
    </dgm:pt>
    <dgm:pt modelId="{AB57CCF4-2627-4FF5-B2D6-F1CC41A99EE5}" type="parTrans" cxnId="{0852136C-1A66-4323-8D85-DCDAD9630899}">
      <dgm:prSet/>
      <dgm:spPr/>
      <dgm:t>
        <a:bodyPr/>
        <a:lstStyle/>
        <a:p>
          <a:endParaRPr lang="es-ES" sz="2000" b="1"/>
        </a:p>
      </dgm:t>
    </dgm:pt>
    <dgm:pt modelId="{A895A7E0-948C-4DE2-A9A6-1A540592031D}" type="sibTrans" cxnId="{0852136C-1A66-4323-8D85-DCDAD9630899}">
      <dgm:prSet/>
      <dgm:spPr/>
      <dgm:t>
        <a:bodyPr/>
        <a:lstStyle/>
        <a:p>
          <a:endParaRPr lang="es-ES" sz="2000" b="1"/>
        </a:p>
      </dgm:t>
    </dgm:pt>
    <dgm:pt modelId="{4F2E75ED-1456-4242-B596-39C1643E09A0}">
      <dgm:prSet custT="1"/>
      <dgm:spPr>
        <a:solidFill>
          <a:srgbClr val="A7A193">
            <a:alpha val="89804"/>
          </a:srgbClr>
        </a:solidFill>
      </dgm:spPr>
      <dgm:t>
        <a:bodyPr/>
        <a:lstStyle/>
        <a:p>
          <a:pPr rtl="0"/>
          <a:r>
            <a:rPr lang="ro-RO" sz="2000" b="1" dirty="0"/>
            <a:t>„</a:t>
          </a:r>
          <a:r>
            <a:rPr lang="ro-RO" sz="2000" b="1" i="0" dirty="0">
              <a:latin typeface="Calibri" panose="020F0502020204030204" pitchFamily="34" charset="0"/>
            </a:rPr>
            <a:t>Să nu credeţi că am venit să stric Legea sau Proorocii; am venit nu să stric, ci să împlinesc.</a:t>
          </a:r>
          <a:r>
            <a:rPr lang="es-ES" sz="2000" b="1" dirty="0"/>
            <a:t>” (Mate</a:t>
          </a:r>
          <a:r>
            <a:rPr lang="ro-RO" sz="2000" b="1" dirty="0"/>
            <a:t>i</a:t>
          </a:r>
          <a:r>
            <a:rPr lang="es-ES" sz="2000" b="1" dirty="0"/>
            <a:t> 5:17)</a:t>
          </a:r>
        </a:p>
      </dgm:t>
    </dgm:pt>
    <dgm:pt modelId="{E02DA44B-C865-47B0-B9A9-A8414BD624EC}" type="parTrans" cxnId="{4F1C921A-2724-44F9-BC8A-A64DAFCF5C40}">
      <dgm:prSet/>
      <dgm:spPr/>
      <dgm:t>
        <a:bodyPr/>
        <a:lstStyle/>
        <a:p>
          <a:endParaRPr lang="es-ES" sz="2000" b="1"/>
        </a:p>
      </dgm:t>
    </dgm:pt>
    <dgm:pt modelId="{0C2743B4-C9FF-4A40-AAF5-5614ED7CEE72}" type="sibTrans" cxnId="{4F1C921A-2724-44F9-BC8A-A64DAFCF5C40}">
      <dgm:prSet/>
      <dgm:spPr/>
      <dgm:t>
        <a:bodyPr/>
        <a:lstStyle/>
        <a:p>
          <a:endParaRPr lang="es-ES" sz="2000" b="1"/>
        </a:p>
      </dgm:t>
    </dgm:pt>
    <dgm:pt modelId="{AB8B8705-673A-4CF4-920A-DCEF7225EC92}">
      <dgm:prSet custT="1"/>
      <dgm:spPr/>
      <dgm:t>
        <a:bodyPr/>
        <a:lstStyle/>
        <a:p>
          <a:pPr rtl="0"/>
          <a:r>
            <a:rPr lang="ro-RO" sz="2200" b="1" dirty="0"/>
            <a:t>Hristos este sfârșitul  legii  ca  mijloc  de  mântuire</a:t>
          </a:r>
          <a:r>
            <a:rPr lang="es-ES" sz="2200" b="1" dirty="0"/>
            <a:t>.</a:t>
          </a:r>
        </a:p>
      </dgm:t>
    </dgm:pt>
    <dgm:pt modelId="{610ED5B4-C46B-4590-AEF6-45BBBCE063B1}" type="parTrans" cxnId="{96D63949-434C-4D62-AB02-F502DF1022C2}">
      <dgm:prSet/>
      <dgm:spPr/>
      <dgm:t>
        <a:bodyPr/>
        <a:lstStyle/>
        <a:p>
          <a:endParaRPr lang="es-ES" sz="2000" b="1"/>
        </a:p>
      </dgm:t>
    </dgm:pt>
    <dgm:pt modelId="{BE814453-56FA-4613-BC92-3D482DFAD3EA}" type="sibTrans" cxnId="{96D63949-434C-4D62-AB02-F502DF1022C2}">
      <dgm:prSet/>
      <dgm:spPr/>
      <dgm:t>
        <a:bodyPr/>
        <a:lstStyle/>
        <a:p>
          <a:endParaRPr lang="es-ES" sz="2000" b="1"/>
        </a:p>
      </dgm:t>
    </dgm:pt>
    <dgm:pt modelId="{A14954CF-1D75-47F9-B11B-8351F9240087}">
      <dgm:prSet custT="1"/>
      <dgm:spPr>
        <a:solidFill>
          <a:srgbClr val="A7A193">
            <a:alpha val="89804"/>
          </a:srgbClr>
        </a:solidFill>
      </dgm:spPr>
      <dgm:t>
        <a:bodyPr/>
        <a:lstStyle/>
        <a:p>
          <a:pPr rtl="0"/>
          <a:r>
            <a:rPr lang="ro-RO" sz="2000" b="1" noProof="0" dirty="0"/>
            <a:t>„</a:t>
          </a:r>
          <a:r>
            <a:rPr lang="ro-RO" sz="2000" b="1" i="0" noProof="0" dirty="0">
              <a:latin typeface="Calibri" panose="020F0502020204030204" pitchFamily="34" charset="0"/>
            </a:rPr>
            <a:t>Căci păcatul nu va mai stăpâni asupra voastră, pentru că nu </a:t>
          </a:r>
          <a:r>
            <a:rPr lang="ro-RO" sz="2000" b="1" i="0" noProof="0" dirty="0" err="1">
              <a:latin typeface="Calibri" panose="020F0502020204030204" pitchFamily="34" charset="0"/>
            </a:rPr>
            <a:t>sunteţi</a:t>
          </a:r>
          <a:r>
            <a:rPr lang="ro-RO" sz="2000" b="1" i="0" noProof="0" dirty="0">
              <a:latin typeface="Calibri" panose="020F0502020204030204" pitchFamily="34" charset="0"/>
            </a:rPr>
            <a:t> supt Lege, ci supt har.</a:t>
          </a:r>
          <a:r>
            <a:rPr lang="ro-RO" sz="2000" b="1" noProof="0" dirty="0"/>
            <a:t>” (Romani 6:14)</a:t>
          </a:r>
        </a:p>
      </dgm:t>
    </dgm:pt>
    <dgm:pt modelId="{4EEE16FF-3961-4C78-92C5-92A973CE2DFB}" type="parTrans" cxnId="{07B9EA65-638B-4A1B-8EAC-A2FAAD30048B}">
      <dgm:prSet/>
      <dgm:spPr/>
      <dgm:t>
        <a:bodyPr/>
        <a:lstStyle/>
        <a:p>
          <a:endParaRPr lang="es-ES" sz="2000" b="1"/>
        </a:p>
      </dgm:t>
    </dgm:pt>
    <dgm:pt modelId="{8CF2881F-D8CD-49A2-B2FB-4B61B96F6874}" type="sibTrans" cxnId="{07B9EA65-638B-4A1B-8EAC-A2FAAD30048B}">
      <dgm:prSet/>
      <dgm:spPr/>
      <dgm:t>
        <a:bodyPr/>
        <a:lstStyle/>
        <a:p>
          <a:endParaRPr lang="es-ES" sz="2000" b="1"/>
        </a:p>
      </dgm:t>
    </dgm:pt>
    <dgm:pt modelId="{D999F50B-C8A2-4DD2-9591-1E4136008D8A}" type="pres">
      <dgm:prSet presAssocID="{EC85A4BB-C0F8-4C09-8776-042FFFAB9998}" presName="Name0" presStyleCnt="0">
        <dgm:presLayoutVars>
          <dgm:dir/>
          <dgm:animLvl val="lvl"/>
          <dgm:resizeHandles val="exact"/>
        </dgm:presLayoutVars>
      </dgm:prSet>
      <dgm:spPr/>
    </dgm:pt>
    <dgm:pt modelId="{E767D89E-D720-497D-9489-490A0D5ED6EE}" type="pres">
      <dgm:prSet presAssocID="{B493B765-4EE2-49E2-8C10-6668D1DC0AF1}" presName="linNode" presStyleCnt="0"/>
      <dgm:spPr/>
    </dgm:pt>
    <dgm:pt modelId="{64549AEF-4FC8-4C8A-A0E9-F61A5679416E}" type="pres">
      <dgm:prSet presAssocID="{B493B765-4EE2-49E2-8C10-6668D1DC0A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C57AB89-453D-4BE1-AB35-58C50C8A262D}" type="pres">
      <dgm:prSet presAssocID="{B493B765-4EE2-49E2-8C10-6668D1DC0AF1}" presName="descendantText" presStyleLbl="alignAccFollowNode1" presStyleIdx="0" presStyleCnt="3">
        <dgm:presLayoutVars>
          <dgm:bulletEnabled val="1"/>
        </dgm:presLayoutVars>
      </dgm:prSet>
      <dgm:spPr/>
    </dgm:pt>
    <dgm:pt modelId="{BADEA151-C7DA-4542-A47C-B7868AECEB7B}" type="pres">
      <dgm:prSet presAssocID="{3810316E-1714-490D-916B-6E374BDAA19C}" presName="sp" presStyleCnt="0"/>
      <dgm:spPr/>
    </dgm:pt>
    <dgm:pt modelId="{79CE9671-718E-4181-AE2A-9DA0180B2898}" type="pres">
      <dgm:prSet presAssocID="{D13084B4-8B3F-4E70-8446-D1E1A459F2BE}" presName="linNode" presStyleCnt="0"/>
      <dgm:spPr/>
    </dgm:pt>
    <dgm:pt modelId="{0D735C7E-2E24-4E5C-9B6A-E456BF0B51F4}" type="pres">
      <dgm:prSet presAssocID="{D13084B4-8B3F-4E70-8446-D1E1A459F2B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3CE3B70-48A8-4860-85F4-13BAF70A3FFC}" type="pres">
      <dgm:prSet presAssocID="{D13084B4-8B3F-4E70-8446-D1E1A459F2BE}" presName="descendantText" presStyleLbl="alignAccFollowNode1" presStyleIdx="1" presStyleCnt="3">
        <dgm:presLayoutVars>
          <dgm:bulletEnabled val="1"/>
        </dgm:presLayoutVars>
      </dgm:prSet>
      <dgm:spPr/>
    </dgm:pt>
    <dgm:pt modelId="{16CCDD08-BEBF-4A05-9A8E-AB6473752E16}" type="pres">
      <dgm:prSet presAssocID="{A895A7E0-948C-4DE2-A9A6-1A540592031D}" presName="sp" presStyleCnt="0"/>
      <dgm:spPr/>
    </dgm:pt>
    <dgm:pt modelId="{AE4F0EBF-8023-4EEA-97A4-FB5F301B4829}" type="pres">
      <dgm:prSet presAssocID="{AB8B8705-673A-4CF4-920A-DCEF7225EC92}" presName="linNode" presStyleCnt="0"/>
      <dgm:spPr/>
    </dgm:pt>
    <dgm:pt modelId="{1D1C38FD-7B8A-44E7-96C0-2648A85AE85B}" type="pres">
      <dgm:prSet presAssocID="{AB8B8705-673A-4CF4-920A-DCEF7225EC9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23FA8FD-119D-4848-BCCF-BBC6E9A49E08}" type="pres">
      <dgm:prSet presAssocID="{AB8B8705-673A-4CF4-920A-DCEF7225EC9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F1C921A-2724-44F9-BC8A-A64DAFCF5C40}" srcId="{D13084B4-8B3F-4E70-8446-D1E1A459F2BE}" destId="{4F2E75ED-1456-4242-B596-39C1643E09A0}" srcOrd="0" destOrd="0" parTransId="{E02DA44B-C865-47B0-B9A9-A8414BD624EC}" sibTransId="{0C2743B4-C9FF-4A40-AAF5-5614ED7CEE72}"/>
    <dgm:cxn modelId="{7D43502B-6C2F-47B1-9767-BD62BB6F4CB2}" srcId="{B493B765-4EE2-49E2-8C10-6668D1DC0AF1}" destId="{FC0EAC13-CB19-46BA-B7DF-CBAD6BAA2091}" srcOrd="0" destOrd="0" parTransId="{0456EF5D-B95F-4FEA-AEDD-1AA1D330ABD2}" sibTransId="{A41AB1B7-871F-48D6-8B1E-573BFBCCA340}"/>
    <dgm:cxn modelId="{A8E6775E-D3F1-4848-9255-D8B1D2C1F816}" type="presOf" srcId="{4F2E75ED-1456-4242-B596-39C1643E09A0}" destId="{F3CE3B70-48A8-4860-85F4-13BAF70A3FFC}" srcOrd="0" destOrd="0" presId="urn:microsoft.com/office/officeart/2005/8/layout/vList5"/>
    <dgm:cxn modelId="{07B9EA65-638B-4A1B-8EAC-A2FAAD30048B}" srcId="{AB8B8705-673A-4CF4-920A-DCEF7225EC92}" destId="{A14954CF-1D75-47F9-B11B-8351F9240087}" srcOrd="0" destOrd="0" parTransId="{4EEE16FF-3961-4C78-92C5-92A973CE2DFB}" sibTransId="{8CF2881F-D8CD-49A2-B2FB-4B61B96F6874}"/>
    <dgm:cxn modelId="{D0906246-C358-4DE5-8C41-25F488E3DB11}" type="presOf" srcId="{D13084B4-8B3F-4E70-8446-D1E1A459F2BE}" destId="{0D735C7E-2E24-4E5C-9B6A-E456BF0B51F4}" srcOrd="0" destOrd="0" presId="urn:microsoft.com/office/officeart/2005/8/layout/vList5"/>
    <dgm:cxn modelId="{96D63949-434C-4D62-AB02-F502DF1022C2}" srcId="{EC85A4BB-C0F8-4C09-8776-042FFFAB9998}" destId="{AB8B8705-673A-4CF4-920A-DCEF7225EC92}" srcOrd="2" destOrd="0" parTransId="{610ED5B4-C46B-4590-AEF6-45BBBCE063B1}" sibTransId="{BE814453-56FA-4613-BC92-3D482DFAD3EA}"/>
    <dgm:cxn modelId="{0852136C-1A66-4323-8D85-DCDAD9630899}" srcId="{EC85A4BB-C0F8-4C09-8776-042FFFAB9998}" destId="{D13084B4-8B3F-4E70-8446-D1E1A459F2BE}" srcOrd="1" destOrd="0" parTransId="{AB57CCF4-2627-4FF5-B2D6-F1CC41A99EE5}" sibTransId="{A895A7E0-948C-4DE2-A9A6-1A540592031D}"/>
    <dgm:cxn modelId="{4A2BA76F-9669-4734-9FE3-47C62673868E}" type="presOf" srcId="{AB8B8705-673A-4CF4-920A-DCEF7225EC92}" destId="{1D1C38FD-7B8A-44E7-96C0-2648A85AE85B}" srcOrd="0" destOrd="0" presId="urn:microsoft.com/office/officeart/2005/8/layout/vList5"/>
    <dgm:cxn modelId="{CF182353-56A6-4225-858B-6EF389DFF1B1}" srcId="{EC85A4BB-C0F8-4C09-8776-042FFFAB9998}" destId="{B493B765-4EE2-49E2-8C10-6668D1DC0AF1}" srcOrd="0" destOrd="0" parTransId="{A54FFED2-4002-4071-99A4-1D772F9779E0}" sibTransId="{3810316E-1714-490D-916B-6E374BDAA19C}"/>
    <dgm:cxn modelId="{A9ED7B85-72E8-4F89-ADBF-D300ED474F19}" type="presOf" srcId="{FC0EAC13-CB19-46BA-B7DF-CBAD6BAA2091}" destId="{8C57AB89-453D-4BE1-AB35-58C50C8A262D}" srcOrd="0" destOrd="0" presId="urn:microsoft.com/office/officeart/2005/8/layout/vList5"/>
    <dgm:cxn modelId="{2AA15290-CE84-4FB9-A5C2-561F15A87FCF}" type="presOf" srcId="{EC85A4BB-C0F8-4C09-8776-042FFFAB9998}" destId="{D999F50B-C8A2-4DD2-9591-1E4136008D8A}" srcOrd="0" destOrd="0" presId="urn:microsoft.com/office/officeart/2005/8/layout/vList5"/>
    <dgm:cxn modelId="{0FD6DCB6-A081-459B-B64F-45112B780E42}" type="presOf" srcId="{A14954CF-1D75-47F9-B11B-8351F9240087}" destId="{123FA8FD-119D-4848-BCCF-BBC6E9A49E08}" srcOrd="0" destOrd="0" presId="urn:microsoft.com/office/officeart/2005/8/layout/vList5"/>
    <dgm:cxn modelId="{6E133AE8-A08C-4974-B18D-7FF3F4E842C1}" type="presOf" srcId="{B493B765-4EE2-49E2-8C10-6668D1DC0AF1}" destId="{64549AEF-4FC8-4C8A-A0E9-F61A5679416E}" srcOrd="0" destOrd="0" presId="urn:microsoft.com/office/officeart/2005/8/layout/vList5"/>
    <dgm:cxn modelId="{ADAC3B57-D1F0-4828-B388-B4BE2F4D52C5}" type="presParOf" srcId="{D999F50B-C8A2-4DD2-9591-1E4136008D8A}" destId="{E767D89E-D720-497D-9489-490A0D5ED6EE}" srcOrd="0" destOrd="0" presId="urn:microsoft.com/office/officeart/2005/8/layout/vList5"/>
    <dgm:cxn modelId="{AA5831C1-5E90-4455-8E85-767BA2038DFF}" type="presParOf" srcId="{E767D89E-D720-497D-9489-490A0D5ED6EE}" destId="{64549AEF-4FC8-4C8A-A0E9-F61A5679416E}" srcOrd="0" destOrd="0" presId="urn:microsoft.com/office/officeart/2005/8/layout/vList5"/>
    <dgm:cxn modelId="{DE24F2A8-FCD6-4686-B1E9-86349C6A8163}" type="presParOf" srcId="{E767D89E-D720-497D-9489-490A0D5ED6EE}" destId="{8C57AB89-453D-4BE1-AB35-58C50C8A262D}" srcOrd="1" destOrd="0" presId="urn:microsoft.com/office/officeart/2005/8/layout/vList5"/>
    <dgm:cxn modelId="{F203CE99-AA40-4AFE-846C-D7C95E41FAE2}" type="presParOf" srcId="{D999F50B-C8A2-4DD2-9591-1E4136008D8A}" destId="{BADEA151-C7DA-4542-A47C-B7868AECEB7B}" srcOrd="1" destOrd="0" presId="urn:microsoft.com/office/officeart/2005/8/layout/vList5"/>
    <dgm:cxn modelId="{F6E8E256-A203-40EB-8956-5664A54D59AD}" type="presParOf" srcId="{D999F50B-C8A2-4DD2-9591-1E4136008D8A}" destId="{79CE9671-718E-4181-AE2A-9DA0180B2898}" srcOrd="2" destOrd="0" presId="urn:microsoft.com/office/officeart/2005/8/layout/vList5"/>
    <dgm:cxn modelId="{F7123AA3-D361-4616-80A3-CF4E3A6FD9B0}" type="presParOf" srcId="{79CE9671-718E-4181-AE2A-9DA0180B2898}" destId="{0D735C7E-2E24-4E5C-9B6A-E456BF0B51F4}" srcOrd="0" destOrd="0" presId="urn:microsoft.com/office/officeart/2005/8/layout/vList5"/>
    <dgm:cxn modelId="{7CD92475-8837-4E44-9257-C99C4801C308}" type="presParOf" srcId="{79CE9671-718E-4181-AE2A-9DA0180B2898}" destId="{F3CE3B70-48A8-4860-85F4-13BAF70A3FFC}" srcOrd="1" destOrd="0" presId="urn:microsoft.com/office/officeart/2005/8/layout/vList5"/>
    <dgm:cxn modelId="{560AD77E-33A9-47AB-A01D-E20797B93E16}" type="presParOf" srcId="{D999F50B-C8A2-4DD2-9591-1E4136008D8A}" destId="{16CCDD08-BEBF-4A05-9A8E-AB6473752E16}" srcOrd="3" destOrd="0" presId="urn:microsoft.com/office/officeart/2005/8/layout/vList5"/>
    <dgm:cxn modelId="{8F1BB89E-641F-4C8D-A80B-84B4D54EEBE1}" type="presParOf" srcId="{D999F50B-C8A2-4DD2-9591-1E4136008D8A}" destId="{AE4F0EBF-8023-4EEA-97A4-FB5F301B4829}" srcOrd="4" destOrd="0" presId="urn:microsoft.com/office/officeart/2005/8/layout/vList5"/>
    <dgm:cxn modelId="{6135B49D-AC08-42DE-AB13-A5ADA18A468E}" type="presParOf" srcId="{AE4F0EBF-8023-4EEA-97A4-FB5F301B4829}" destId="{1D1C38FD-7B8A-44E7-96C0-2648A85AE85B}" srcOrd="0" destOrd="0" presId="urn:microsoft.com/office/officeart/2005/8/layout/vList5"/>
    <dgm:cxn modelId="{13EA4014-69B3-4198-8C3C-2463E77838B6}" type="presParOf" srcId="{AE4F0EBF-8023-4EEA-97A4-FB5F301B4829}" destId="{123FA8FD-119D-4848-BCCF-BBC6E9A49E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877FA-C30A-4E39-815D-204C327C30D3}" type="doc">
      <dgm:prSet loTypeId="urn:microsoft.com/office/officeart/2005/8/layout/bProcess3" loCatId="process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39634E26-0B14-409A-ABE3-C6A2555E2AFB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Iudeii resping</a:t>
          </a:r>
          <a:endParaRPr lang="es-ES" b="1" dirty="0">
            <a:solidFill>
              <a:schemeClr val="tx1"/>
            </a:solidFill>
          </a:endParaRPr>
        </a:p>
      </dgm:t>
    </dgm:pt>
    <dgm:pt modelId="{1401FB00-58A9-4024-BA28-585150874224}" type="parTrans" cxnId="{4961DCC2-4413-4AAB-8230-A7E80295A1ED}">
      <dgm:prSet/>
      <dgm:spPr/>
      <dgm:t>
        <a:bodyPr/>
        <a:lstStyle/>
        <a:p>
          <a:endParaRPr lang="es-ES" b="1"/>
        </a:p>
      </dgm:t>
    </dgm:pt>
    <dgm:pt modelId="{6339947E-491B-46AF-B945-BC7E32A85092}" type="sibTrans" cxnId="{4961DCC2-4413-4AAB-8230-A7E80295A1ED}">
      <dgm:prSet/>
      <dgm:spPr>
        <a:ln w="57150">
          <a:solidFill>
            <a:schemeClr val="accent3">
              <a:lumMod val="75000"/>
            </a:schemeClr>
          </a:solidFill>
          <a:headEnd type="oval" w="med" len="med"/>
          <a:tailEnd type="triangle" w="med" len="med"/>
        </a:ln>
      </dgm:spPr>
      <dgm:t>
        <a:bodyPr/>
        <a:lstStyle/>
        <a:p>
          <a:endParaRPr lang="es-ES" b="1"/>
        </a:p>
      </dgm:t>
    </dgm:pt>
    <dgm:pt modelId="{493315C8-ECB7-46D9-A5A8-3A6012DA88DD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Neamurile acceptă</a:t>
          </a:r>
        </a:p>
      </dgm:t>
    </dgm:pt>
    <dgm:pt modelId="{E59F2989-2471-4136-A35C-C98138E96583}" type="parTrans" cxnId="{31B071BB-5E9A-4B79-9CB5-85450A24AF88}">
      <dgm:prSet/>
      <dgm:spPr/>
      <dgm:t>
        <a:bodyPr/>
        <a:lstStyle/>
        <a:p>
          <a:endParaRPr lang="es-ES" b="1"/>
        </a:p>
      </dgm:t>
    </dgm:pt>
    <dgm:pt modelId="{2FA07119-705A-4C50-82E1-C74E72D61766}" type="sibTrans" cxnId="{31B071BB-5E9A-4B79-9CB5-85450A24AF88}">
      <dgm:prSet/>
      <dgm:spPr>
        <a:ln w="57150">
          <a:solidFill>
            <a:schemeClr val="accent3">
              <a:lumMod val="75000"/>
            </a:schemeClr>
          </a:solidFill>
          <a:headEnd type="oval" w="med" len="med"/>
          <a:tailEnd type="triangle" w="med" len="med"/>
        </a:ln>
      </dgm:spPr>
      <dgm:t>
        <a:bodyPr/>
        <a:lstStyle/>
        <a:p>
          <a:endParaRPr lang="es-ES" b="1"/>
        </a:p>
      </dgm:t>
    </dgm:pt>
    <dgm:pt modelId="{F7B682FC-67BE-445F-ADEA-D56183008182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Neamurile acceptă</a:t>
          </a:r>
          <a:endParaRPr lang="es-ES" b="1" dirty="0">
            <a:solidFill>
              <a:schemeClr val="tx1"/>
            </a:solidFill>
          </a:endParaRPr>
        </a:p>
      </dgm:t>
    </dgm:pt>
    <dgm:pt modelId="{5485AE91-7736-4D2D-8A99-B1099915E22C}" type="parTrans" cxnId="{79734B3A-C22B-4A2F-8A0D-050655A15EEF}">
      <dgm:prSet/>
      <dgm:spPr/>
      <dgm:t>
        <a:bodyPr/>
        <a:lstStyle/>
        <a:p>
          <a:endParaRPr lang="es-ES" b="1"/>
        </a:p>
      </dgm:t>
    </dgm:pt>
    <dgm:pt modelId="{D630ACC9-E3DE-437B-9CAF-169395EC5AA1}" type="sibTrans" cxnId="{79734B3A-C22B-4A2F-8A0D-050655A15EEF}">
      <dgm:prSet/>
      <dgm:spPr>
        <a:ln w="57150">
          <a:solidFill>
            <a:schemeClr val="accent3">
              <a:lumMod val="75000"/>
            </a:schemeClr>
          </a:solidFill>
          <a:headEnd type="oval" w="med" len="med"/>
          <a:tailEnd type="triangle" w="med" len="med"/>
        </a:ln>
      </dgm:spPr>
      <dgm:t>
        <a:bodyPr/>
        <a:lstStyle/>
        <a:p>
          <a:endParaRPr lang="es-ES" b="1"/>
        </a:p>
      </dgm:t>
    </dgm:pt>
    <dgm:pt modelId="{EF7858E9-BCCC-42EF-AE1F-1A8A5E4FDC2E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Iudeii sunt geloși</a:t>
          </a:r>
          <a:endParaRPr lang="es-ES" b="1" dirty="0">
            <a:solidFill>
              <a:schemeClr val="tx1"/>
            </a:solidFill>
          </a:endParaRPr>
        </a:p>
      </dgm:t>
    </dgm:pt>
    <dgm:pt modelId="{44AA7BF1-EBFC-439F-BEBF-D378254F8E8C}" type="parTrans" cxnId="{0E635BF6-3102-42A2-90EF-1748FD528C1C}">
      <dgm:prSet/>
      <dgm:spPr/>
      <dgm:t>
        <a:bodyPr/>
        <a:lstStyle/>
        <a:p>
          <a:endParaRPr lang="es-ES" b="1"/>
        </a:p>
      </dgm:t>
    </dgm:pt>
    <dgm:pt modelId="{8D64C8E9-4F51-4D6F-97AF-714897869D68}" type="sibTrans" cxnId="{0E635BF6-3102-42A2-90EF-1748FD528C1C}">
      <dgm:prSet/>
      <dgm:spPr>
        <a:ln w="57150">
          <a:solidFill>
            <a:schemeClr val="accent3">
              <a:lumMod val="75000"/>
            </a:schemeClr>
          </a:solidFill>
          <a:headEnd type="oval" w="med" len="med"/>
          <a:tailEnd type="triangle" w="med" len="med"/>
        </a:ln>
      </dgm:spPr>
      <dgm:t>
        <a:bodyPr/>
        <a:lstStyle/>
        <a:p>
          <a:endParaRPr lang="es-ES" b="1"/>
        </a:p>
      </dgm:t>
    </dgm:pt>
    <dgm:pt modelId="{362784CF-A48C-4644-BEB9-C2F52AE77B4D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Iudeii sunt geloși</a:t>
          </a:r>
          <a:endParaRPr lang="es-ES" b="1" dirty="0">
            <a:solidFill>
              <a:schemeClr val="tx1"/>
            </a:solidFill>
          </a:endParaRPr>
        </a:p>
      </dgm:t>
    </dgm:pt>
    <dgm:pt modelId="{87C73D54-A345-4518-A99E-A2BEAD8F2A55}" type="parTrans" cxnId="{A3E52606-21DA-4BA0-8821-09CC5F777537}">
      <dgm:prSet/>
      <dgm:spPr/>
      <dgm:t>
        <a:bodyPr/>
        <a:lstStyle/>
        <a:p>
          <a:endParaRPr lang="es-ES" b="1"/>
        </a:p>
      </dgm:t>
    </dgm:pt>
    <dgm:pt modelId="{AE32237D-4224-4A7A-BA8E-5C0DA74A7117}" type="sibTrans" cxnId="{A3E52606-21DA-4BA0-8821-09CC5F777537}">
      <dgm:prSet/>
      <dgm:spPr>
        <a:ln w="57150">
          <a:solidFill>
            <a:schemeClr val="accent3">
              <a:lumMod val="75000"/>
            </a:schemeClr>
          </a:solidFill>
          <a:headEnd type="oval" w="med" len="med"/>
          <a:tailEnd type="triangle" w="med" len="med"/>
        </a:ln>
      </dgm:spPr>
      <dgm:t>
        <a:bodyPr/>
        <a:lstStyle/>
        <a:p>
          <a:endParaRPr lang="es-ES" b="1"/>
        </a:p>
      </dgm:t>
    </dgm:pt>
    <dgm:pt modelId="{C2F15AF4-A34A-4016-A09E-52ECF87EB274}">
      <dgm:prSet phldrT="[Texto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Iudeii caută mântuirea</a:t>
          </a:r>
          <a:endParaRPr lang="es-ES" b="1" dirty="0">
            <a:solidFill>
              <a:schemeClr val="tx1"/>
            </a:solidFill>
          </a:endParaRPr>
        </a:p>
      </dgm:t>
    </dgm:pt>
    <dgm:pt modelId="{E7E1FC56-C1FC-42C1-96B8-28AF62451E2D}" type="parTrans" cxnId="{92D1D6CC-0D66-4B37-8F62-F23E780546F2}">
      <dgm:prSet/>
      <dgm:spPr/>
      <dgm:t>
        <a:bodyPr/>
        <a:lstStyle/>
        <a:p>
          <a:endParaRPr lang="es-ES" b="1"/>
        </a:p>
      </dgm:t>
    </dgm:pt>
    <dgm:pt modelId="{BE4F94BA-1A22-4333-8489-21179A08925E}" type="sibTrans" cxnId="{92D1D6CC-0D66-4B37-8F62-F23E780546F2}">
      <dgm:prSet/>
      <dgm:spPr/>
      <dgm:t>
        <a:bodyPr/>
        <a:lstStyle/>
        <a:p>
          <a:endParaRPr lang="es-ES" b="1"/>
        </a:p>
      </dgm:t>
    </dgm:pt>
    <dgm:pt modelId="{5FBD1DFB-1733-46CE-B9E3-A59CF44FB6EB}" type="pres">
      <dgm:prSet presAssocID="{75D877FA-C30A-4E39-815D-204C327C30D3}" presName="Name0" presStyleCnt="0">
        <dgm:presLayoutVars>
          <dgm:dir/>
          <dgm:resizeHandles val="exact"/>
        </dgm:presLayoutVars>
      </dgm:prSet>
      <dgm:spPr/>
    </dgm:pt>
    <dgm:pt modelId="{2E8A2EC3-609D-4D93-8427-5921787AADE4}" type="pres">
      <dgm:prSet presAssocID="{39634E26-0B14-409A-ABE3-C6A2555E2AFB}" presName="node" presStyleLbl="node1" presStyleIdx="0" presStyleCnt="6">
        <dgm:presLayoutVars>
          <dgm:bulletEnabled val="1"/>
        </dgm:presLayoutVars>
      </dgm:prSet>
      <dgm:spPr/>
    </dgm:pt>
    <dgm:pt modelId="{F8691B2F-C451-4FFF-87E5-FF006D917609}" type="pres">
      <dgm:prSet presAssocID="{6339947E-491B-46AF-B945-BC7E32A85092}" presName="sibTrans" presStyleLbl="sibTrans1D1" presStyleIdx="0" presStyleCnt="5"/>
      <dgm:spPr/>
    </dgm:pt>
    <dgm:pt modelId="{4DB4A9DC-3260-46AB-8605-F289ED3DD731}" type="pres">
      <dgm:prSet presAssocID="{6339947E-491B-46AF-B945-BC7E32A85092}" presName="connectorText" presStyleLbl="sibTrans1D1" presStyleIdx="0" presStyleCnt="5"/>
      <dgm:spPr/>
    </dgm:pt>
    <dgm:pt modelId="{70B67B72-495A-4F78-8B98-C13888D8ABE4}" type="pres">
      <dgm:prSet presAssocID="{493315C8-ECB7-46D9-A5A8-3A6012DA88DD}" presName="node" presStyleLbl="node1" presStyleIdx="1" presStyleCnt="6">
        <dgm:presLayoutVars>
          <dgm:bulletEnabled val="1"/>
        </dgm:presLayoutVars>
      </dgm:prSet>
      <dgm:spPr/>
    </dgm:pt>
    <dgm:pt modelId="{5DD06920-7996-4311-911B-D5D3B93A1AE7}" type="pres">
      <dgm:prSet presAssocID="{2FA07119-705A-4C50-82E1-C74E72D61766}" presName="sibTrans" presStyleLbl="sibTrans1D1" presStyleIdx="1" presStyleCnt="5"/>
      <dgm:spPr/>
    </dgm:pt>
    <dgm:pt modelId="{A3E34971-852A-4860-BF1E-698D426CCA2B}" type="pres">
      <dgm:prSet presAssocID="{2FA07119-705A-4C50-82E1-C74E72D61766}" presName="connectorText" presStyleLbl="sibTrans1D1" presStyleIdx="1" presStyleCnt="5"/>
      <dgm:spPr/>
    </dgm:pt>
    <dgm:pt modelId="{AAC900AC-2B7F-49FA-A070-1CE299AAB71A}" type="pres">
      <dgm:prSet presAssocID="{F7B682FC-67BE-445F-ADEA-D56183008182}" presName="node" presStyleLbl="node1" presStyleIdx="2" presStyleCnt="6">
        <dgm:presLayoutVars>
          <dgm:bulletEnabled val="1"/>
        </dgm:presLayoutVars>
      </dgm:prSet>
      <dgm:spPr/>
    </dgm:pt>
    <dgm:pt modelId="{EB35E240-F87E-415A-A9FC-4935B7A1C3C7}" type="pres">
      <dgm:prSet presAssocID="{D630ACC9-E3DE-437B-9CAF-169395EC5AA1}" presName="sibTrans" presStyleLbl="sibTrans1D1" presStyleIdx="2" presStyleCnt="5"/>
      <dgm:spPr/>
    </dgm:pt>
    <dgm:pt modelId="{06BE1AF4-2D58-4BB5-88E4-07D6A2A39F69}" type="pres">
      <dgm:prSet presAssocID="{D630ACC9-E3DE-437B-9CAF-169395EC5AA1}" presName="connectorText" presStyleLbl="sibTrans1D1" presStyleIdx="2" presStyleCnt="5"/>
      <dgm:spPr/>
    </dgm:pt>
    <dgm:pt modelId="{397487DA-9D9B-4826-B9FE-5987D172B49F}" type="pres">
      <dgm:prSet presAssocID="{EF7858E9-BCCC-42EF-AE1F-1A8A5E4FDC2E}" presName="node" presStyleLbl="node1" presStyleIdx="3" presStyleCnt="6">
        <dgm:presLayoutVars>
          <dgm:bulletEnabled val="1"/>
        </dgm:presLayoutVars>
      </dgm:prSet>
      <dgm:spPr/>
    </dgm:pt>
    <dgm:pt modelId="{1D9A3258-EEAA-45C2-852B-88967186A039}" type="pres">
      <dgm:prSet presAssocID="{8D64C8E9-4F51-4D6F-97AF-714897869D68}" presName="sibTrans" presStyleLbl="sibTrans1D1" presStyleIdx="3" presStyleCnt="5"/>
      <dgm:spPr/>
    </dgm:pt>
    <dgm:pt modelId="{E60E851A-4E7D-4351-B9CB-09395CBCAA4E}" type="pres">
      <dgm:prSet presAssocID="{8D64C8E9-4F51-4D6F-97AF-714897869D68}" presName="connectorText" presStyleLbl="sibTrans1D1" presStyleIdx="3" presStyleCnt="5"/>
      <dgm:spPr/>
    </dgm:pt>
    <dgm:pt modelId="{E64A291A-8371-4A8A-AE3A-80204A23F86E}" type="pres">
      <dgm:prSet presAssocID="{362784CF-A48C-4644-BEB9-C2F52AE77B4D}" presName="node" presStyleLbl="node1" presStyleIdx="4" presStyleCnt="6">
        <dgm:presLayoutVars>
          <dgm:bulletEnabled val="1"/>
        </dgm:presLayoutVars>
      </dgm:prSet>
      <dgm:spPr/>
    </dgm:pt>
    <dgm:pt modelId="{46558B57-5347-48FF-A21D-0DC0CA7B98B9}" type="pres">
      <dgm:prSet presAssocID="{AE32237D-4224-4A7A-BA8E-5C0DA74A7117}" presName="sibTrans" presStyleLbl="sibTrans1D1" presStyleIdx="4" presStyleCnt="5"/>
      <dgm:spPr/>
    </dgm:pt>
    <dgm:pt modelId="{FDBFF040-8D3E-48C8-BCC0-E382582229AD}" type="pres">
      <dgm:prSet presAssocID="{AE32237D-4224-4A7A-BA8E-5C0DA74A7117}" presName="connectorText" presStyleLbl="sibTrans1D1" presStyleIdx="4" presStyleCnt="5"/>
      <dgm:spPr/>
    </dgm:pt>
    <dgm:pt modelId="{798F8CD0-794A-4F63-AC3A-9B07AA6F81A4}" type="pres">
      <dgm:prSet presAssocID="{C2F15AF4-A34A-4016-A09E-52ECF87EB274}" presName="node" presStyleLbl="node1" presStyleIdx="5" presStyleCnt="6">
        <dgm:presLayoutVars>
          <dgm:bulletEnabled val="1"/>
        </dgm:presLayoutVars>
      </dgm:prSet>
      <dgm:spPr/>
    </dgm:pt>
  </dgm:ptLst>
  <dgm:cxnLst>
    <dgm:cxn modelId="{E1281301-F8A5-4668-B0A0-034AEA9993EF}" type="presOf" srcId="{AE32237D-4224-4A7A-BA8E-5C0DA74A7117}" destId="{FDBFF040-8D3E-48C8-BCC0-E382582229AD}" srcOrd="1" destOrd="0" presId="urn:microsoft.com/office/officeart/2005/8/layout/bProcess3"/>
    <dgm:cxn modelId="{1E27A904-DD69-477E-83AA-6A2362265415}" type="presOf" srcId="{6339947E-491B-46AF-B945-BC7E32A85092}" destId="{F8691B2F-C451-4FFF-87E5-FF006D917609}" srcOrd="0" destOrd="0" presId="urn:microsoft.com/office/officeart/2005/8/layout/bProcess3"/>
    <dgm:cxn modelId="{A3E52606-21DA-4BA0-8821-09CC5F777537}" srcId="{75D877FA-C30A-4E39-815D-204C327C30D3}" destId="{362784CF-A48C-4644-BEB9-C2F52AE77B4D}" srcOrd="4" destOrd="0" parTransId="{87C73D54-A345-4518-A99E-A2BEAD8F2A55}" sibTransId="{AE32237D-4224-4A7A-BA8E-5C0DA74A7117}"/>
    <dgm:cxn modelId="{7FA0291B-4689-43EE-96E2-F1F5101100D8}" type="presOf" srcId="{D630ACC9-E3DE-437B-9CAF-169395EC5AA1}" destId="{06BE1AF4-2D58-4BB5-88E4-07D6A2A39F69}" srcOrd="1" destOrd="0" presId="urn:microsoft.com/office/officeart/2005/8/layout/bProcess3"/>
    <dgm:cxn modelId="{605DAB2A-EFC2-47F5-BA31-D32085A673FD}" type="presOf" srcId="{EF7858E9-BCCC-42EF-AE1F-1A8A5E4FDC2E}" destId="{397487DA-9D9B-4826-B9FE-5987D172B49F}" srcOrd="0" destOrd="0" presId="urn:microsoft.com/office/officeart/2005/8/layout/bProcess3"/>
    <dgm:cxn modelId="{09549633-FD50-45C9-85BF-6A7F3ECC1429}" type="presOf" srcId="{2FA07119-705A-4C50-82E1-C74E72D61766}" destId="{A3E34971-852A-4860-BF1E-698D426CCA2B}" srcOrd="1" destOrd="0" presId="urn:microsoft.com/office/officeart/2005/8/layout/bProcess3"/>
    <dgm:cxn modelId="{79734B3A-C22B-4A2F-8A0D-050655A15EEF}" srcId="{75D877FA-C30A-4E39-815D-204C327C30D3}" destId="{F7B682FC-67BE-445F-ADEA-D56183008182}" srcOrd="2" destOrd="0" parTransId="{5485AE91-7736-4D2D-8A99-B1099915E22C}" sibTransId="{D630ACC9-E3DE-437B-9CAF-169395EC5AA1}"/>
    <dgm:cxn modelId="{72C3C542-888E-49CC-AF42-96CF037F70B0}" type="presOf" srcId="{493315C8-ECB7-46D9-A5A8-3A6012DA88DD}" destId="{70B67B72-495A-4F78-8B98-C13888D8ABE4}" srcOrd="0" destOrd="0" presId="urn:microsoft.com/office/officeart/2005/8/layout/bProcess3"/>
    <dgm:cxn modelId="{54271E85-5350-491E-A45A-25CA9880698C}" type="presOf" srcId="{8D64C8E9-4F51-4D6F-97AF-714897869D68}" destId="{1D9A3258-EEAA-45C2-852B-88967186A039}" srcOrd="0" destOrd="0" presId="urn:microsoft.com/office/officeart/2005/8/layout/bProcess3"/>
    <dgm:cxn modelId="{737CDD8B-002D-494F-A7FC-6227C9F23FA5}" type="presOf" srcId="{AE32237D-4224-4A7A-BA8E-5C0DA74A7117}" destId="{46558B57-5347-48FF-A21D-0DC0CA7B98B9}" srcOrd="0" destOrd="0" presId="urn:microsoft.com/office/officeart/2005/8/layout/bProcess3"/>
    <dgm:cxn modelId="{A4788FA8-2381-4F6D-A657-72549F00D33D}" type="presOf" srcId="{75D877FA-C30A-4E39-815D-204C327C30D3}" destId="{5FBD1DFB-1733-46CE-B9E3-A59CF44FB6EB}" srcOrd="0" destOrd="0" presId="urn:microsoft.com/office/officeart/2005/8/layout/bProcess3"/>
    <dgm:cxn modelId="{A48084AB-8A2C-4C07-80AC-0EC6AB842E58}" type="presOf" srcId="{2FA07119-705A-4C50-82E1-C74E72D61766}" destId="{5DD06920-7996-4311-911B-D5D3B93A1AE7}" srcOrd="0" destOrd="0" presId="urn:microsoft.com/office/officeart/2005/8/layout/bProcess3"/>
    <dgm:cxn modelId="{13645FAE-D5E1-4673-B7F6-8AB5B1BAFD2B}" type="presOf" srcId="{D630ACC9-E3DE-437B-9CAF-169395EC5AA1}" destId="{EB35E240-F87E-415A-A9FC-4935B7A1C3C7}" srcOrd="0" destOrd="0" presId="urn:microsoft.com/office/officeart/2005/8/layout/bProcess3"/>
    <dgm:cxn modelId="{40DD0DB9-2177-4012-A802-9FFF0CD9991A}" type="presOf" srcId="{362784CF-A48C-4644-BEB9-C2F52AE77B4D}" destId="{E64A291A-8371-4A8A-AE3A-80204A23F86E}" srcOrd="0" destOrd="0" presId="urn:microsoft.com/office/officeart/2005/8/layout/bProcess3"/>
    <dgm:cxn modelId="{31B071BB-5E9A-4B79-9CB5-85450A24AF88}" srcId="{75D877FA-C30A-4E39-815D-204C327C30D3}" destId="{493315C8-ECB7-46D9-A5A8-3A6012DA88DD}" srcOrd="1" destOrd="0" parTransId="{E59F2989-2471-4136-A35C-C98138E96583}" sibTransId="{2FA07119-705A-4C50-82E1-C74E72D61766}"/>
    <dgm:cxn modelId="{7C903EC2-EEFC-4C83-B946-04C5DCEB3394}" type="presOf" srcId="{F7B682FC-67BE-445F-ADEA-D56183008182}" destId="{AAC900AC-2B7F-49FA-A070-1CE299AAB71A}" srcOrd="0" destOrd="0" presId="urn:microsoft.com/office/officeart/2005/8/layout/bProcess3"/>
    <dgm:cxn modelId="{4961DCC2-4413-4AAB-8230-A7E80295A1ED}" srcId="{75D877FA-C30A-4E39-815D-204C327C30D3}" destId="{39634E26-0B14-409A-ABE3-C6A2555E2AFB}" srcOrd="0" destOrd="0" parTransId="{1401FB00-58A9-4024-BA28-585150874224}" sibTransId="{6339947E-491B-46AF-B945-BC7E32A85092}"/>
    <dgm:cxn modelId="{EABC15C6-6FC7-45C9-98B1-4C01A1EB95EA}" type="presOf" srcId="{39634E26-0B14-409A-ABE3-C6A2555E2AFB}" destId="{2E8A2EC3-609D-4D93-8427-5921787AADE4}" srcOrd="0" destOrd="0" presId="urn:microsoft.com/office/officeart/2005/8/layout/bProcess3"/>
    <dgm:cxn modelId="{481196C6-4B2B-4938-9388-D5BDA20599B6}" type="presOf" srcId="{C2F15AF4-A34A-4016-A09E-52ECF87EB274}" destId="{798F8CD0-794A-4F63-AC3A-9B07AA6F81A4}" srcOrd="0" destOrd="0" presId="urn:microsoft.com/office/officeart/2005/8/layout/bProcess3"/>
    <dgm:cxn modelId="{EBA5FDCB-ED02-416A-82D2-A453ECA88642}" type="presOf" srcId="{6339947E-491B-46AF-B945-BC7E32A85092}" destId="{4DB4A9DC-3260-46AB-8605-F289ED3DD731}" srcOrd="1" destOrd="0" presId="urn:microsoft.com/office/officeart/2005/8/layout/bProcess3"/>
    <dgm:cxn modelId="{92D1D6CC-0D66-4B37-8F62-F23E780546F2}" srcId="{75D877FA-C30A-4E39-815D-204C327C30D3}" destId="{C2F15AF4-A34A-4016-A09E-52ECF87EB274}" srcOrd="5" destOrd="0" parTransId="{E7E1FC56-C1FC-42C1-96B8-28AF62451E2D}" sibTransId="{BE4F94BA-1A22-4333-8489-21179A08925E}"/>
    <dgm:cxn modelId="{67CB08D8-7E47-467D-820C-6B95CC839ABF}" type="presOf" srcId="{8D64C8E9-4F51-4D6F-97AF-714897869D68}" destId="{E60E851A-4E7D-4351-B9CB-09395CBCAA4E}" srcOrd="1" destOrd="0" presId="urn:microsoft.com/office/officeart/2005/8/layout/bProcess3"/>
    <dgm:cxn modelId="{0E635BF6-3102-42A2-90EF-1748FD528C1C}" srcId="{75D877FA-C30A-4E39-815D-204C327C30D3}" destId="{EF7858E9-BCCC-42EF-AE1F-1A8A5E4FDC2E}" srcOrd="3" destOrd="0" parTransId="{44AA7BF1-EBFC-439F-BEBF-D378254F8E8C}" sibTransId="{8D64C8E9-4F51-4D6F-97AF-714897869D68}"/>
    <dgm:cxn modelId="{D790DC96-8CF5-4980-B5E7-193E807C8FCE}" type="presParOf" srcId="{5FBD1DFB-1733-46CE-B9E3-A59CF44FB6EB}" destId="{2E8A2EC3-609D-4D93-8427-5921787AADE4}" srcOrd="0" destOrd="0" presId="urn:microsoft.com/office/officeart/2005/8/layout/bProcess3"/>
    <dgm:cxn modelId="{237FB678-78A1-4209-B290-814DAB8235EE}" type="presParOf" srcId="{5FBD1DFB-1733-46CE-B9E3-A59CF44FB6EB}" destId="{F8691B2F-C451-4FFF-87E5-FF006D917609}" srcOrd="1" destOrd="0" presId="urn:microsoft.com/office/officeart/2005/8/layout/bProcess3"/>
    <dgm:cxn modelId="{67825128-9ECD-4BDF-908B-74B11C1D0F96}" type="presParOf" srcId="{F8691B2F-C451-4FFF-87E5-FF006D917609}" destId="{4DB4A9DC-3260-46AB-8605-F289ED3DD731}" srcOrd="0" destOrd="0" presId="urn:microsoft.com/office/officeart/2005/8/layout/bProcess3"/>
    <dgm:cxn modelId="{DCD03E1D-27A0-4E09-88AE-B6ADF8FC3186}" type="presParOf" srcId="{5FBD1DFB-1733-46CE-B9E3-A59CF44FB6EB}" destId="{70B67B72-495A-4F78-8B98-C13888D8ABE4}" srcOrd="2" destOrd="0" presId="urn:microsoft.com/office/officeart/2005/8/layout/bProcess3"/>
    <dgm:cxn modelId="{002CA398-F3D9-410B-A8DE-1537FB6DCF0A}" type="presParOf" srcId="{5FBD1DFB-1733-46CE-B9E3-A59CF44FB6EB}" destId="{5DD06920-7996-4311-911B-D5D3B93A1AE7}" srcOrd="3" destOrd="0" presId="urn:microsoft.com/office/officeart/2005/8/layout/bProcess3"/>
    <dgm:cxn modelId="{D865E485-D9C8-489A-805C-F93BA3A202FC}" type="presParOf" srcId="{5DD06920-7996-4311-911B-D5D3B93A1AE7}" destId="{A3E34971-852A-4860-BF1E-698D426CCA2B}" srcOrd="0" destOrd="0" presId="urn:microsoft.com/office/officeart/2005/8/layout/bProcess3"/>
    <dgm:cxn modelId="{26681777-9AA3-4756-923F-D0DA7C17590A}" type="presParOf" srcId="{5FBD1DFB-1733-46CE-B9E3-A59CF44FB6EB}" destId="{AAC900AC-2B7F-49FA-A070-1CE299AAB71A}" srcOrd="4" destOrd="0" presId="urn:microsoft.com/office/officeart/2005/8/layout/bProcess3"/>
    <dgm:cxn modelId="{EE8129C7-7A79-412A-B8BC-AAD93C5ECBD8}" type="presParOf" srcId="{5FBD1DFB-1733-46CE-B9E3-A59CF44FB6EB}" destId="{EB35E240-F87E-415A-A9FC-4935B7A1C3C7}" srcOrd="5" destOrd="0" presId="urn:microsoft.com/office/officeart/2005/8/layout/bProcess3"/>
    <dgm:cxn modelId="{7A8F6BAA-6D43-448C-83CE-A70F0CE6324E}" type="presParOf" srcId="{EB35E240-F87E-415A-A9FC-4935B7A1C3C7}" destId="{06BE1AF4-2D58-4BB5-88E4-07D6A2A39F69}" srcOrd="0" destOrd="0" presId="urn:microsoft.com/office/officeart/2005/8/layout/bProcess3"/>
    <dgm:cxn modelId="{F323E770-A998-41D2-BCA0-BF0E3E206A37}" type="presParOf" srcId="{5FBD1DFB-1733-46CE-B9E3-A59CF44FB6EB}" destId="{397487DA-9D9B-4826-B9FE-5987D172B49F}" srcOrd="6" destOrd="0" presId="urn:microsoft.com/office/officeart/2005/8/layout/bProcess3"/>
    <dgm:cxn modelId="{984F4578-3A19-4518-9DF4-6E23FE029C6D}" type="presParOf" srcId="{5FBD1DFB-1733-46CE-B9E3-A59CF44FB6EB}" destId="{1D9A3258-EEAA-45C2-852B-88967186A039}" srcOrd="7" destOrd="0" presId="urn:microsoft.com/office/officeart/2005/8/layout/bProcess3"/>
    <dgm:cxn modelId="{92281B74-D407-48E9-B0A0-B1B96A509076}" type="presParOf" srcId="{1D9A3258-EEAA-45C2-852B-88967186A039}" destId="{E60E851A-4E7D-4351-B9CB-09395CBCAA4E}" srcOrd="0" destOrd="0" presId="urn:microsoft.com/office/officeart/2005/8/layout/bProcess3"/>
    <dgm:cxn modelId="{402B1D43-27A0-449A-9925-8F716FAFF042}" type="presParOf" srcId="{5FBD1DFB-1733-46CE-B9E3-A59CF44FB6EB}" destId="{E64A291A-8371-4A8A-AE3A-80204A23F86E}" srcOrd="8" destOrd="0" presId="urn:microsoft.com/office/officeart/2005/8/layout/bProcess3"/>
    <dgm:cxn modelId="{64835F72-AFC8-4128-BD92-916587769EB0}" type="presParOf" srcId="{5FBD1DFB-1733-46CE-B9E3-A59CF44FB6EB}" destId="{46558B57-5347-48FF-A21D-0DC0CA7B98B9}" srcOrd="9" destOrd="0" presId="urn:microsoft.com/office/officeart/2005/8/layout/bProcess3"/>
    <dgm:cxn modelId="{7B28280D-CC40-4A28-BB3D-BDA7BF100A9D}" type="presParOf" srcId="{46558B57-5347-48FF-A21D-0DC0CA7B98B9}" destId="{FDBFF040-8D3E-48C8-BCC0-E382582229AD}" srcOrd="0" destOrd="0" presId="urn:microsoft.com/office/officeart/2005/8/layout/bProcess3"/>
    <dgm:cxn modelId="{35A30F8D-5E1C-4904-A691-1CC64031143F}" type="presParOf" srcId="{5FBD1DFB-1733-46CE-B9E3-A59CF44FB6EB}" destId="{798F8CD0-794A-4F63-AC3A-9B07AA6F81A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7AB89-453D-4BE1-AB35-58C50C8A262D}">
      <dsp:nvSpPr>
        <dsp:cNvPr id="0" name=""/>
        <dsp:cNvSpPr/>
      </dsp:nvSpPr>
      <dsp:spPr>
        <a:xfrm rot="5400000">
          <a:off x="5491105" y="-2206015"/>
          <a:ext cx="965357" cy="5622384"/>
        </a:xfrm>
        <a:prstGeom prst="round2SameRect">
          <a:avLst/>
        </a:prstGeom>
        <a:solidFill>
          <a:srgbClr val="A7A193">
            <a:alpha val="89804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„</a:t>
          </a:r>
          <a:r>
            <a:rPr lang="ro-RO" sz="2000" b="1" i="0" kern="1200" dirty="0"/>
            <a:t>Astfel, Legea ne-a fost un îndrumător spre Hristos, ca să fim socotiţi neprihăniţi prin credinţă</a:t>
          </a:r>
          <a:r>
            <a:rPr lang="ro-RO" sz="2000" b="0" i="0" kern="1200" dirty="0"/>
            <a:t>.</a:t>
          </a:r>
          <a:r>
            <a:rPr lang="es-ES" sz="2000" b="1" kern="1200" dirty="0"/>
            <a:t>” (G</a:t>
          </a:r>
          <a:r>
            <a:rPr lang="ro-RO" sz="2000" b="1" kern="1200" dirty="0"/>
            <a:t>alateni</a:t>
          </a:r>
          <a:r>
            <a:rPr lang="es-ES" sz="2000" b="1" kern="1200" dirty="0"/>
            <a:t> 3:24)</a:t>
          </a:r>
        </a:p>
      </dsp:txBody>
      <dsp:txXfrm rot="-5400000">
        <a:off x="3162592" y="169623"/>
        <a:ext cx="5575259" cy="871107"/>
      </dsp:txXfrm>
    </dsp:sp>
    <dsp:sp modelId="{64549AEF-4FC8-4C8A-A0E9-F61A5679416E}">
      <dsp:nvSpPr>
        <dsp:cNvPr id="0" name=""/>
        <dsp:cNvSpPr/>
      </dsp:nvSpPr>
      <dsp:spPr>
        <a:xfrm>
          <a:off x="0" y="1828"/>
          <a:ext cx="3162591" cy="12066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Hristos este  ținta sau scopul  legii</a:t>
          </a:r>
          <a:r>
            <a:rPr lang="es-ES" sz="2200" b="1" kern="1200" dirty="0"/>
            <a:t>.</a:t>
          </a:r>
        </a:p>
      </dsp:txBody>
      <dsp:txXfrm>
        <a:off x="58906" y="60734"/>
        <a:ext cx="3044779" cy="1088884"/>
      </dsp:txXfrm>
    </dsp:sp>
    <dsp:sp modelId="{F3CE3B70-48A8-4860-85F4-13BAF70A3FFC}">
      <dsp:nvSpPr>
        <dsp:cNvPr id="0" name=""/>
        <dsp:cNvSpPr/>
      </dsp:nvSpPr>
      <dsp:spPr>
        <a:xfrm rot="5400000">
          <a:off x="5491105" y="-938984"/>
          <a:ext cx="965357" cy="5622384"/>
        </a:xfrm>
        <a:prstGeom prst="round2SameRect">
          <a:avLst/>
        </a:prstGeom>
        <a:solidFill>
          <a:srgbClr val="A7A193">
            <a:alpha val="89804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„</a:t>
          </a:r>
          <a:r>
            <a:rPr lang="ro-RO" sz="2000" b="1" i="0" kern="1200" dirty="0">
              <a:latin typeface="Calibri" panose="020F0502020204030204" pitchFamily="34" charset="0"/>
            </a:rPr>
            <a:t>Să nu credeţi că am venit să stric Legea sau Proorocii; am venit nu să stric, ci să împlinesc.</a:t>
          </a:r>
          <a:r>
            <a:rPr lang="es-ES" sz="2000" b="1" kern="1200" dirty="0"/>
            <a:t>” (Mate</a:t>
          </a:r>
          <a:r>
            <a:rPr lang="ro-RO" sz="2000" b="1" kern="1200" dirty="0"/>
            <a:t>i</a:t>
          </a:r>
          <a:r>
            <a:rPr lang="es-ES" sz="2000" b="1" kern="1200" dirty="0"/>
            <a:t> 5:17)</a:t>
          </a:r>
        </a:p>
      </dsp:txBody>
      <dsp:txXfrm rot="-5400000">
        <a:off x="3162592" y="1436654"/>
        <a:ext cx="5575259" cy="871107"/>
      </dsp:txXfrm>
    </dsp:sp>
    <dsp:sp modelId="{0D735C7E-2E24-4E5C-9B6A-E456BF0B51F4}">
      <dsp:nvSpPr>
        <dsp:cNvPr id="0" name=""/>
        <dsp:cNvSpPr/>
      </dsp:nvSpPr>
      <dsp:spPr>
        <a:xfrm>
          <a:off x="0" y="1268859"/>
          <a:ext cx="3162591" cy="12066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Hristos este împlinirea legii</a:t>
          </a:r>
          <a:r>
            <a:rPr lang="es-ES" sz="2200" b="1" kern="1200" dirty="0"/>
            <a:t>.</a:t>
          </a:r>
        </a:p>
      </dsp:txBody>
      <dsp:txXfrm>
        <a:off x="58906" y="1327765"/>
        <a:ext cx="3044779" cy="1088884"/>
      </dsp:txXfrm>
    </dsp:sp>
    <dsp:sp modelId="{123FA8FD-119D-4848-BCCF-BBC6E9A49E08}">
      <dsp:nvSpPr>
        <dsp:cNvPr id="0" name=""/>
        <dsp:cNvSpPr/>
      </dsp:nvSpPr>
      <dsp:spPr>
        <a:xfrm rot="5400000">
          <a:off x="5491105" y="328047"/>
          <a:ext cx="965357" cy="5622384"/>
        </a:xfrm>
        <a:prstGeom prst="round2SameRect">
          <a:avLst/>
        </a:prstGeom>
        <a:solidFill>
          <a:srgbClr val="A7A193">
            <a:alpha val="89804"/>
          </a:srgb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noProof="0" dirty="0"/>
            <a:t>„</a:t>
          </a:r>
          <a:r>
            <a:rPr lang="ro-RO" sz="2000" b="1" i="0" kern="1200" noProof="0" dirty="0">
              <a:latin typeface="Calibri" panose="020F0502020204030204" pitchFamily="34" charset="0"/>
            </a:rPr>
            <a:t>Căci păcatul nu va mai stăpâni asupra voastră, pentru că nu </a:t>
          </a:r>
          <a:r>
            <a:rPr lang="ro-RO" sz="2000" b="1" i="0" kern="1200" noProof="0" dirty="0" err="1">
              <a:latin typeface="Calibri" panose="020F0502020204030204" pitchFamily="34" charset="0"/>
            </a:rPr>
            <a:t>sunteţi</a:t>
          </a:r>
          <a:r>
            <a:rPr lang="ro-RO" sz="2000" b="1" i="0" kern="1200" noProof="0" dirty="0">
              <a:latin typeface="Calibri" panose="020F0502020204030204" pitchFamily="34" charset="0"/>
            </a:rPr>
            <a:t> supt Lege, ci supt har.</a:t>
          </a:r>
          <a:r>
            <a:rPr lang="ro-RO" sz="2000" b="1" kern="1200" noProof="0" dirty="0"/>
            <a:t>” (Romani 6:14)</a:t>
          </a:r>
        </a:p>
      </dsp:txBody>
      <dsp:txXfrm rot="-5400000">
        <a:off x="3162592" y="2703686"/>
        <a:ext cx="5575259" cy="871107"/>
      </dsp:txXfrm>
    </dsp:sp>
    <dsp:sp modelId="{1D1C38FD-7B8A-44E7-96C0-2648A85AE85B}">
      <dsp:nvSpPr>
        <dsp:cNvPr id="0" name=""/>
        <dsp:cNvSpPr/>
      </dsp:nvSpPr>
      <dsp:spPr>
        <a:xfrm>
          <a:off x="0" y="2535891"/>
          <a:ext cx="3162591" cy="12066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Hristos este sfârșitul  legii  ca  mijloc  de  mântuire</a:t>
          </a:r>
          <a:r>
            <a:rPr lang="es-ES" sz="2200" b="1" kern="1200" dirty="0"/>
            <a:t>.</a:t>
          </a:r>
        </a:p>
      </dsp:txBody>
      <dsp:txXfrm>
        <a:off x="58906" y="2594797"/>
        <a:ext cx="3044779" cy="1088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1B2F-C451-4FFF-87E5-FF006D917609}">
      <dsp:nvSpPr>
        <dsp:cNvPr id="0" name=""/>
        <dsp:cNvSpPr/>
      </dsp:nvSpPr>
      <dsp:spPr>
        <a:xfrm>
          <a:off x="2871298" y="539276"/>
          <a:ext cx="415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890" y="45720"/>
              </a:lnTo>
            </a:path>
          </a:pathLst>
        </a:custGeom>
        <a:noFill/>
        <a:ln w="57150" cap="flat" cmpd="sng" algn="ctr">
          <a:solidFill>
            <a:schemeClr val="accent3">
              <a:lumMod val="75000"/>
            </a:schemeClr>
          </a:solidFill>
          <a:prstDash val="solid"/>
          <a:headEnd type="oval" w="med" len="med"/>
          <a:tailEnd type="triangle" w="med" len="me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068081" y="582763"/>
        <a:ext cx="22324" cy="4464"/>
      </dsp:txXfrm>
    </dsp:sp>
    <dsp:sp modelId="{2E8A2EC3-609D-4D93-8427-5921787AADE4}">
      <dsp:nvSpPr>
        <dsp:cNvPr id="0" name=""/>
        <dsp:cNvSpPr/>
      </dsp:nvSpPr>
      <dsp:spPr>
        <a:xfrm>
          <a:off x="931836" y="2617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Iudeii resping</a:t>
          </a:r>
          <a:endParaRPr lang="es-ES" sz="2500" b="1" kern="1200" dirty="0">
            <a:solidFill>
              <a:schemeClr val="tx1"/>
            </a:solidFill>
          </a:endParaRPr>
        </a:p>
      </dsp:txBody>
      <dsp:txXfrm>
        <a:off x="931836" y="2617"/>
        <a:ext cx="1941262" cy="1164757"/>
      </dsp:txXfrm>
    </dsp:sp>
    <dsp:sp modelId="{5DD06920-7996-4311-911B-D5D3B93A1AE7}">
      <dsp:nvSpPr>
        <dsp:cNvPr id="0" name=""/>
        <dsp:cNvSpPr/>
      </dsp:nvSpPr>
      <dsp:spPr>
        <a:xfrm>
          <a:off x="1902467" y="1165574"/>
          <a:ext cx="2387752" cy="415890"/>
        </a:xfrm>
        <a:custGeom>
          <a:avLst/>
          <a:gdLst/>
          <a:ahLst/>
          <a:cxnLst/>
          <a:rect l="0" t="0" r="0" b="0"/>
          <a:pathLst>
            <a:path>
              <a:moveTo>
                <a:pt x="2387752" y="0"/>
              </a:moveTo>
              <a:lnTo>
                <a:pt x="2387752" y="225045"/>
              </a:lnTo>
              <a:lnTo>
                <a:pt x="0" y="225045"/>
              </a:lnTo>
              <a:lnTo>
                <a:pt x="0" y="415890"/>
              </a:lnTo>
            </a:path>
          </a:pathLst>
        </a:custGeom>
        <a:noFill/>
        <a:ln w="57150" cap="flat" cmpd="sng" algn="ctr">
          <a:solidFill>
            <a:schemeClr val="accent3">
              <a:lumMod val="75000"/>
            </a:schemeClr>
          </a:solidFill>
          <a:prstDash val="solid"/>
          <a:headEnd type="oval" w="med" len="med"/>
          <a:tailEnd type="triangle" w="med" len="me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035615" y="1371287"/>
        <a:ext cx="121456" cy="4464"/>
      </dsp:txXfrm>
    </dsp:sp>
    <dsp:sp modelId="{70B67B72-495A-4F78-8B98-C13888D8ABE4}">
      <dsp:nvSpPr>
        <dsp:cNvPr id="0" name=""/>
        <dsp:cNvSpPr/>
      </dsp:nvSpPr>
      <dsp:spPr>
        <a:xfrm>
          <a:off x="3319589" y="2617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Neamurile acceptă</a:t>
          </a:r>
        </a:p>
      </dsp:txBody>
      <dsp:txXfrm>
        <a:off x="3319589" y="2617"/>
        <a:ext cx="1941262" cy="1164757"/>
      </dsp:txXfrm>
    </dsp:sp>
    <dsp:sp modelId="{EB35E240-F87E-415A-A9FC-4935B7A1C3C7}">
      <dsp:nvSpPr>
        <dsp:cNvPr id="0" name=""/>
        <dsp:cNvSpPr/>
      </dsp:nvSpPr>
      <dsp:spPr>
        <a:xfrm>
          <a:off x="2871298" y="2150523"/>
          <a:ext cx="415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890" y="45720"/>
              </a:lnTo>
            </a:path>
          </a:pathLst>
        </a:custGeom>
        <a:noFill/>
        <a:ln w="57150" cap="flat" cmpd="sng" algn="ctr">
          <a:solidFill>
            <a:schemeClr val="accent3">
              <a:lumMod val="75000"/>
            </a:schemeClr>
          </a:solidFill>
          <a:prstDash val="solid"/>
          <a:headEnd type="oval" w="med" len="med"/>
          <a:tailEnd type="triangle" w="med" len="me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068081" y="2194011"/>
        <a:ext cx="22324" cy="4464"/>
      </dsp:txXfrm>
    </dsp:sp>
    <dsp:sp modelId="{AAC900AC-2B7F-49FA-A070-1CE299AAB71A}">
      <dsp:nvSpPr>
        <dsp:cNvPr id="0" name=""/>
        <dsp:cNvSpPr/>
      </dsp:nvSpPr>
      <dsp:spPr>
        <a:xfrm>
          <a:off x="931836" y="1613865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Neamurile acceptă</a:t>
          </a:r>
          <a:endParaRPr lang="es-ES" sz="2500" b="1" kern="1200" dirty="0">
            <a:solidFill>
              <a:schemeClr val="tx1"/>
            </a:solidFill>
          </a:endParaRPr>
        </a:p>
      </dsp:txBody>
      <dsp:txXfrm>
        <a:off x="931836" y="1613865"/>
        <a:ext cx="1941262" cy="1164757"/>
      </dsp:txXfrm>
    </dsp:sp>
    <dsp:sp modelId="{1D9A3258-EEAA-45C2-852B-88967186A039}">
      <dsp:nvSpPr>
        <dsp:cNvPr id="0" name=""/>
        <dsp:cNvSpPr/>
      </dsp:nvSpPr>
      <dsp:spPr>
        <a:xfrm>
          <a:off x="1902467" y="2776822"/>
          <a:ext cx="2387752" cy="415890"/>
        </a:xfrm>
        <a:custGeom>
          <a:avLst/>
          <a:gdLst/>
          <a:ahLst/>
          <a:cxnLst/>
          <a:rect l="0" t="0" r="0" b="0"/>
          <a:pathLst>
            <a:path>
              <a:moveTo>
                <a:pt x="2387752" y="0"/>
              </a:moveTo>
              <a:lnTo>
                <a:pt x="2387752" y="225045"/>
              </a:lnTo>
              <a:lnTo>
                <a:pt x="0" y="225045"/>
              </a:lnTo>
              <a:lnTo>
                <a:pt x="0" y="415890"/>
              </a:lnTo>
            </a:path>
          </a:pathLst>
        </a:custGeom>
        <a:noFill/>
        <a:ln w="57150" cap="flat" cmpd="sng" algn="ctr">
          <a:solidFill>
            <a:schemeClr val="accent3">
              <a:lumMod val="75000"/>
            </a:schemeClr>
          </a:solidFill>
          <a:prstDash val="solid"/>
          <a:headEnd type="oval" w="med" len="med"/>
          <a:tailEnd type="triangle" w="med" len="me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035615" y="2982535"/>
        <a:ext cx="121456" cy="4464"/>
      </dsp:txXfrm>
    </dsp:sp>
    <dsp:sp modelId="{397487DA-9D9B-4826-B9FE-5987D172B49F}">
      <dsp:nvSpPr>
        <dsp:cNvPr id="0" name=""/>
        <dsp:cNvSpPr/>
      </dsp:nvSpPr>
      <dsp:spPr>
        <a:xfrm>
          <a:off x="3319589" y="1613865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Iudeii sunt geloși</a:t>
          </a:r>
          <a:endParaRPr lang="es-ES" sz="2500" b="1" kern="1200" dirty="0">
            <a:solidFill>
              <a:schemeClr val="tx1"/>
            </a:solidFill>
          </a:endParaRPr>
        </a:p>
      </dsp:txBody>
      <dsp:txXfrm>
        <a:off x="3319589" y="1613865"/>
        <a:ext cx="1941262" cy="1164757"/>
      </dsp:txXfrm>
    </dsp:sp>
    <dsp:sp modelId="{46558B57-5347-48FF-A21D-0DC0CA7B98B9}">
      <dsp:nvSpPr>
        <dsp:cNvPr id="0" name=""/>
        <dsp:cNvSpPr/>
      </dsp:nvSpPr>
      <dsp:spPr>
        <a:xfrm>
          <a:off x="2871298" y="3761771"/>
          <a:ext cx="415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890" y="45720"/>
              </a:lnTo>
            </a:path>
          </a:pathLst>
        </a:custGeom>
        <a:noFill/>
        <a:ln w="57150" cap="flat" cmpd="sng" algn="ctr">
          <a:solidFill>
            <a:schemeClr val="accent3">
              <a:lumMod val="75000"/>
            </a:schemeClr>
          </a:solidFill>
          <a:prstDash val="solid"/>
          <a:headEnd type="oval" w="med" len="med"/>
          <a:tailEnd type="triangle" w="med" len="me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068081" y="3805259"/>
        <a:ext cx="22324" cy="4464"/>
      </dsp:txXfrm>
    </dsp:sp>
    <dsp:sp modelId="{E64A291A-8371-4A8A-AE3A-80204A23F86E}">
      <dsp:nvSpPr>
        <dsp:cNvPr id="0" name=""/>
        <dsp:cNvSpPr/>
      </dsp:nvSpPr>
      <dsp:spPr>
        <a:xfrm>
          <a:off x="931836" y="3225113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Iudeii sunt geloși</a:t>
          </a:r>
          <a:endParaRPr lang="es-ES" sz="2500" b="1" kern="1200" dirty="0">
            <a:solidFill>
              <a:schemeClr val="tx1"/>
            </a:solidFill>
          </a:endParaRPr>
        </a:p>
      </dsp:txBody>
      <dsp:txXfrm>
        <a:off x="931836" y="3225113"/>
        <a:ext cx="1941262" cy="1164757"/>
      </dsp:txXfrm>
    </dsp:sp>
    <dsp:sp modelId="{798F8CD0-794A-4F63-AC3A-9B07AA6F81A4}">
      <dsp:nvSpPr>
        <dsp:cNvPr id="0" name=""/>
        <dsp:cNvSpPr/>
      </dsp:nvSpPr>
      <dsp:spPr>
        <a:xfrm>
          <a:off x="3319589" y="3225113"/>
          <a:ext cx="1941262" cy="11647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p3d extrusionH="381000" contourW="38100" prstMaterial="matte">
          <a:extrusionClr>
            <a:schemeClr val="accent3">
              <a:lumMod val="40000"/>
              <a:lumOff val="60000"/>
            </a:schemeClr>
          </a:extrusionClr>
          <a:contourClr>
            <a:schemeClr val="accent3">
              <a:lumMod val="60000"/>
              <a:lumOff val="4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chemeClr val="tx1"/>
              </a:solidFill>
            </a:rPr>
            <a:t>Iudeii caută mântuirea</a:t>
          </a:r>
          <a:endParaRPr lang="es-ES" sz="2500" b="1" kern="1200" dirty="0">
            <a:solidFill>
              <a:schemeClr val="tx1"/>
            </a:solidFill>
          </a:endParaRPr>
        </a:p>
      </dsp:txBody>
      <dsp:txXfrm>
        <a:off x="3319589" y="3225113"/>
        <a:ext cx="1941262" cy="116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2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7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3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8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3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5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7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0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985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8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84B1-FA90-46AF-8B74-87CC0B361B17}" type="datetimeFigureOut">
              <a:rPr lang="es-ES" smtClean="0"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F24B-B14B-403D-BAC4-76602F092AC7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1DBAB-E9CD-41CA-963C-C4EC4AE1254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71444-8FAD-4BD4-BACC-9B545D7C2A6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260648"/>
            <a:ext cx="7416824" cy="14976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o-RO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CEI  ALEȘI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63442" y="6488668"/>
            <a:ext cx="37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Studiul  11 pentru 16 decembrie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4494599"/>
            <a:ext cx="8964488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o-RO" sz="2000" b="1" dirty="0">
                <a:latin typeface="Arial" pitchFamily="34" charset="0"/>
                <a:cs typeface="Arial" pitchFamily="34" charset="0"/>
              </a:rPr>
              <a:t>Israelului spiritual i-au fost restatornicite privilegiile acordate poporului lui Dumnezeu la vremea eliberării din Babilon. În toate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părţile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pământului,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bărbaţi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şi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femei răspund soliei trimise de cer, despre care Ioan descoperitorul a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proorocit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că va fi vestită înainte de a doua venire a lui Hristos : „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Temeţi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-vă de Dumnezeu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şi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daţi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-l slavă, căci a sosit ceasul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judecăţii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Lui” (Apocalipsa 14, 7).</a:t>
            </a:r>
            <a:r>
              <a:rPr lang="ro-RO" sz="1600" b="1" dirty="0">
                <a:latin typeface="Arial" pitchFamily="34" charset="0"/>
                <a:cs typeface="Arial" pitchFamily="34" charset="0"/>
              </a:rPr>
              <a:t>”</a:t>
            </a:r>
            <a:endParaRPr lang="ro-RO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496" y="402917"/>
            <a:ext cx="3923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Arial" pitchFamily="34" charset="0"/>
                <a:cs typeface="Arial" pitchFamily="34" charset="0"/>
              </a:rPr>
              <a:t>„Niciodată Domnul nu S-a lăsat fără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reprezentanţi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adevăraţi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pe pământ, care au făcut din interesele Sale propriile lor interese.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Aceşti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martori pentru Dumnezeu sunt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socotiţi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ca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aparţinând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Israelului spiritual,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şi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faţă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de ei se vor împlini toate </a:t>
            </a:r>
            <a:r>
              <a:rPr lang="ro-RO" sz="2000" b="1" dirty="0" err="1">
                <a:latin typeface="Arial" pitchFamily="34" charset="0"/>
                <a:cs typeface="Arial" pitchFamily="34" charset="0"/>
              </a:rPr>
              <a:t>făgăduinţele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legământului, făcute de Iehova poporului său de odinioară…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27984" y="6444044"/>
            <a:ext cx="4608512" cy="369332"/>
          </a:xfrm>
          <a:prstGeom prst="rect">
            <a:avLst/>
          </a:prstGeom>
          <a:solidFill>
            <a:srgbClr val="CBCFC1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 err="1"/>
              <a:t>E.G.W</a:t>
            </a:r>
            <a:r>
              <a:rPr lang="ro-RO" b="1" dirty="0"/>
              <a:t>. (Profeți și regi, cap. 59, pag. 713-714)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MILA LUI DUMNEZEU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391285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„După cum voi odinioară n-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aţi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ascultat de Dumnezeu,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şi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după cum prin neascultarea lor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aţi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căpătat îndurare acum, tot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aşa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ei acum n-au ascultat, pentru ca, prin îndurarea arătată vouă, să capete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şi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ei îndurare. Fiindcă Dumnezeu a închis pe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toţi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oamenii în neascultare, ca să aibă îndurare de </a:t>
            </a:r>
            <a:r>
              <a:rPr lang="ro-RO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toţi</a:t>
            </a: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.” </a:t>
            </a:r>
            <a:r>
              <a:rPr lang="ro-RO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(Romani 11:30-32)</a:t>
            </a:r>
            <a:endParaRPr lang="ro-RO" sz="12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4884256"/>
            <a:ext cx="54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Dumnezeu dorește să reverse peste fiecare dintre noi mila Sa, dragostea Sa și harul Său.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Depinde de noi să acceptăm această milă divină și să o transmitem celorlalți pentru ca mulți să o cunoască și să o accepte.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5DA082-B3EC-47E5-82D8-8D7D7C636A42}"/>
              </a:ext>
            </a:extLst>
          </p:cNvPr>
          <p:cNvSpPr/>
          <p:nvPr/>
        </p:nvSpPr>
        <p:spPr>
          <a:xfrm>
            <a:off x="779830" y="3349777"/>
            <a:ext cx="3586108" cy="3046988"/>
          </a:xfrm>
          <a:prstGeom prst="rect">
            <a:avLst/>
          </a:prstGeom>
          <a:gradFill>
            <a:gsLst>
              <a:gs pos="0">
                <a:srgbClr val="E5D1B0"/>
              </a:gs>
              <a:gs pos="50000">
                <a:srgbClr val="D4BA92"/>
              </a:gs>
              <a:gs pos="100000">
                <a:srgbClr val="AC724D"/>
              </a:gs>
            </a:gsLst>
          </a:gradFill>
          <a:ln>
            <a:solidFill>
              <a:srgbClr val="AC724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„Întreb dar: «A lepădat Dumnezeu pe poporul Său?» Nicidecum! Căci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şi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eu sunt Israelit, din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sămânţa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lui Avraam, din </a:t>
            </a:r>
            <a:r>
              <a:rPr kumimoji="0" lang="ro-RO" sz="2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seminţia</a:t>
            </a:r>
            <a:r>
              <a:rPr kumimoji="0" lang="ro-RO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lui Beniamin.” </a:t>
            </a:r>
            <a:r>
              <a: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(Romani 11:1)</a:t>
            </a:r>
            <a:endParaRPr kumimoji="0" lang="ro-RO" sz="2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2">
                    <a:lumMod val="90000"/>
                  </a:schemeClr>
                </a:solidFill>
              </a:rPr>
              <a:t>Ce  vrea să spună expresia „Hristos este sfârșitul legii” (Romani  10:4)?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21253994"/>
              </p:ext>
            </p:extLst>
          </p:nvPr>
        </p:nvGraphicFramePr>
        <p:xfrm>
          <a:off x="251520" y="2924944"/>
          <a:ext cx="87849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49AEF-4FC8-4C8A-A0E9-F61A5679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4549AEF-4FC8-4C8A-A0E9-F61A5679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4549AEF-4FC8-4C8A-A0E9-F61A5679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4549AEF-4FC8-4C8A-A0E9-F61A5679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4549AEF-4FC8-4C8A-A0E9-F61A5679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7AB89-453D-4BE1-AB35-58C50C8A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C57AB89-453D-4BE1-AB35-58C50C8A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C57AB89-453D-4BE1-AB35-58C50C8A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C57AB89-453D-4BE1-AB35-58C50C8A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C57AB89-453D-4BE1-AB35-58C50C8A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35C7E-2E24-4E5C-9B6A-E456BF0B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D735C7E-2E24-4E5C-9B6A-E456BF0B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D735C7E-2E24-4E5C-9B6A-E456BF0B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D735C7E-2E24-4E5C-9B6A-E456BF0B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D735C7E-2E24-4E5C-9B6A-E456BF0B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E3B70-48A8-4860-85F4-13BAF70A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3CE3B70-48A8-4860-85F4-13BAF70A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F3CE3B70-48A8-4860-85F4-13BAF70A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3CE3B70-48A8-4860-85F4-13BAF70A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3CE3B70-48A8-4860-85F4-13BAF70A3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1C38FD-7B8A-44E7-96C0-2648A85A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D1C38FD-7B8A-44E7-96C0-2648A85A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D1C38FD-7B8A-44E7-96C0-2648A85A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D1C38FD-7B8A-44E7-96C0-2648A85A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D1C38FD-7B8A-44E7-96C0-2648A85AE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FA8FD-119D-4848-BCCF-BBC6E9A4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123FA8FD-119D-4848-BCCF-BBC6E9A4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123FA8FD-119D-4848-BCCF-BBC6E9A4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23FA8FD-119D-4848-BCCF-BBC6E9A4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23FA8FD-119D-4848-BCCF-BBC6E9A4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0364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5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TOATĂ LEGEA DIVINĂ NE CONDUCE LA HRISTOS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836712"/>
            <a:ext cx="835292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Legea ceremonială ne face să înțelegem lucrarea și sacrificiul lui Hristos.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Nu trebuie să continuăm a împlini legea ceremonială, însă trebuie să continuăm să o studiem pentru a învăța mai multe despre Isus.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Legea morală ne arată că suntem păcătoși și este îndrumătorul care ne conduce la Hristos pentru a obține iertarea.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Trebuie să continuăm să împlinim legea morală deoarece ne arată voia lui Dumnezeu pentru viața noastră.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63688" y="3573016"/>
            <a:ext cx="5112568" cy="30963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4462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7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înlăturat Dumnezeu pe poporul Său, Israel (Romani 11:1-6)?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7704" y="3717032"/>
            <a:ext cx="511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/>
              <a:t>Națiunea iudaică a consumat timpul de har când a respins mesajul Evangheliei omorându-l cu pietre pe Ștefan (Daniel 9:24-27).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/>
              <a:t>Totuși, Dumnezeu, prin harul său, și-a păstrat o rămășiță care a primit mântuirea.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064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„Deci, ce urmează? Că Israel n-a căpătat ce căuta, iar </a:t>
            </a:r>
            <a:r>
              <a:rPr lang="ro-RO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rămăşiţa</a:t>
            </a:r>
            <a:r>
              <a:rPr lang="ro-RO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aleasă a căpătat; pe când </a:t>
            </a:r>
            <a:r>
              <a:rPr lang="ro-RO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ceilalţi</a:t>
            </a:r>
            <a:r>
              <a:rPr lang="ro-RO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au fost </a:t>
            </a:r>
            <a:r>
              <a:rPr lang="ro-RO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împietriţi</a:t>
            </a:r>
            <a:r>
              <a:rPr lang="ro-RO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după cum este scris: Dumnezeu le-a dat un duh de adormire, ochi ca să nu vadă, </a:t>
            </a:r>
            <a:r>
              <a:rPr lang="ro-RO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şi</a:t>
            </a:r>
            <a:r>
              <a:rPr lang="ro-RO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urechi ca să n-audă, până în ziua de astăzi.” </a:t>
            </a:r>
            <a:r>
              <a:rPr lang="ro-RO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(Romani 11:7-8)</a:t>
            </a:r>
            <a:endParaRPr lang="ro-RO" sz="2000" b="1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132856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Israel nu a căpătat mântuirea când L-a respins pe Isus ca Mesia, așadar, s-a împietrit.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Aceștia sunt cei care nu pot vedea sau auzi, deoarece nu vor să o facă.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Dar cei care L-au acceptat pe Isus ca și Mesia formează rămășița poporului Israel („cei aleși”).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43608" y="4725144"/>
            <a:ext cx="2880320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196752"/>
            <a:ext cx="3528392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8457649"/>
              </p:ext>
            </p:extLst>
          </p:nvPr>
        </p:nvGraphicFramePr>
        <p:xfrm>
          <a:off x="2987824" y="1772816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43608" y="477733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Iudeii, care într-o zi au respins Evanghelia, pot ajuge să o accepte atunci când văd cum neamurile obțin aceeași mântuire pe care ei au refuzat-o. 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496" y="-357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Ce oportunitate nouă li se dă iudeilor pentru a accepta mântuirea </a:t>
            </a:r>
            <a:r>
              <a:rPr lang="es-ES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es-E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Roman</a:t>
            </a:r>
            <a:r>
              <a:rPr lang="ro-RO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</a:t>
            </a:r>
            <a:r>
              <a:rPr lang="es-ES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11:11-15)?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1223791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itchFamily="66" charset="0"/>
              </a:rPr>
              <a:t>“</a:t>
            </a:r>
            <a:r>
              <a:rPr lang="es-ES" sz="2000" b="1" dirty="0" err="1">
                <a:latin typeface="Comic Sans MS" pitchFamily="66" charset="0"/>
              </a:rPr>
              <a:t>şi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caut</a:t>
            </a:r>
            <a:r>
              <a:rPr lang="es-ES" sz="2000" b="1" dirty="0">
                <a:latin typeface="Comic Sans MS" pitchFamily="66" charset="0"/>
              </a:rPr>
              <a:t>, </a:t>
            </a:r>
            <a:r>
              <a:rPr lang="es-ES" sz="2000" b="1" dirty="0" err="1">
                <a:latin typeface="Comic Sans MS" pitchFamily="66" charset="0"/>
              </a:rPr>
              <a:t>ca</a:t>
            </a:r>
            <a:r>
              <a:rPr lang="es-ES" sz="2000" b="1" dirty="0">
                <a:latin typeface="Comic Sans MS" pitchFamily="66" charset="0"/>
              </a:rPr>
              <a:t>, </a:t>
            </a:r>
            <a:r>
              <a:rPr lang="es-ES" sz="2000" b="1" dirty="0" err="1">
                <a:latin typeface="Comic Sans MS" pitchFamily="66" charset="0"/>
              </a:rPr>
              <a:t>dacă</a:t>
            </a:r>
            <a:r>
              <a:rPr lang="es-ES" sz="2000" b="1" dirty="0">
                <a:latin typeface="Comic Sans MS" pitchFamily="66" charset="0"/>
              </a:rPr>
              <a:t> este </a:t>
            </a:r>
            <a:r>
              <a:rPr lang="es-ES" sz="2000" b="1" dirty="0" err="1">
                <a:latin typeface="Comic Sans MS" pitchFamily="66" charset="0"/>
              </a:rPr>
              <a:t>cu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putinţă</a:t>
            </a:r>
            <a:r>
              <a:rPr lang="es-ES" sz="2000" b="1" dirty="0">
                <a:latin typeface="Comic Sans MS" pitchFamily="66" charset="0"/>
              </a:rPr>
              <a:t>, </a:t>
            </a:r>
            <a:r>
              <a:rPr lang="es-ES" sz="2000" b="1" dirty="0" err="1">
                <a:latin typeface="Comic Sans MS" pitchFamily="66" charset="0"/>
              </a:rPr>
              <a:t>să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st</a:t>
            </a:r>
            <a:r>
              <a:rPr lang="ro-RO" sz="2000" b="1" dirty="0">
                <a:latin typeface="Comic Sans MS" pitchFamily="66" charset="0"/>
              </a:rPr>
              <a:t>â</a:t>
            </a:r>
            <a:r>
              <a:rPr lang="es-ES" sz="2000" b="1" dirty="0" err="1">
                <a:latin typeface="Comic Sans MS" pitchFamily="66" charset="0"/>
              </a:rPr>
              <a:t>rnesc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gelozia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celor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din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neamul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meu</a:t>
            </a:r>
            <a:r>
              <a:rPr lang="es-ES" sz="2000" b="1" dirty="0">
                <a:latin typeface="Comic Sans MS" pitchFamily="66" charset="0"/>
              </a:rPr>
              <a:t>, </a:t>
            </a:r>
            <a:r>
              <a:rPr lang="es-ES" sz="2000" b="1" dirty="0" err="1">
                <a:latin typeface="Comic Sans MS" pitchFamily="66" charset="0"/>
              </a:rPr>
              <a:t>şi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să</a:t>
            </a:r>
            <a:r>
              <a:rPr lang="es-ES" sz="2000" b="1" dirty="0">
                <a:latin typeface="Comic Sans MS" pitchFamily="66" charset="0"/>
              </a:rPr>
              <a:t> m</a:t>
            </a:r>
            <a:r>
              <a:rPr lang="ro-RO" sz="2000" b="1" dirty="0">
                <a:latin typeface="Comic Sans MS" pitchFamily="66" charset="0"/>
              </a:rPr>
              <a:t>â</a:t>
            </a:r>
            <a:r>
              <a:rPr lang="es-ES" sz="2000" b="1" dirty="0" err="1">
                <a:latin typeface="Comic Sans MS" pitchFamily="66" charset="0"/>
              </a:rPr>
              <a:t>ntuiesc</a:t>
            </a:r>
            <a:r>
              <a:rPr lang="es-ES" sz="2000" b="1" dirty="0">
                <a:latin typeface="Comic Sans MS" pitchFamily="66" charset="0"/>
              </a:rPr>
              <a:t> pe </a:t>
            </a:r>
            <a:r>
              <a:rPr lang="es-ES" sz="2000" b="1" dirty="0" err="1">
                <a:latin typeface="Comic Sans MS" pitchFamily="66" charset="0"/>
              </a:rPr>
              <a:t>unii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din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ei</a:t>
            </a:r>
            <a:r>
              <a:rPr lang="es-ES" sz="2000" b="1" dirty="0">
                <a:latin typeface="Comic Sans MS" pitchFamily="66" charset="0"/>
              </a:rPr>
              <a:t>.” </a:t>
            </a:r>
            <a:r>
              <a:rPr lang="es-ES" sz="1600" b="1" dirty="0">
                <a:latin typeface="Comic Sans MS" pitchFamily="66" charset="0"/>
              </a:rPr>
              <a:t>(</a:t>
            </a:r>
            <a:r>
              <a:rPr lang="es-ES" sz="1600" b="1" dirty="0" err="1">
                <a:latin typeface="Comic Sans MS" pitchFamily="66" charset="0"/>
              </a:rPr>
              <a:t>Roman</a:t>
            </a:r>
            <a:r>
              <a:rPr lang="ro-RO" sz="1600" b="1" dirty="0">
                <a:latin typeface="Comic Sans MS" pitchFamily="66" charset="0"/>
              </a:rPr>
              <a:t>i</a:t>
            </a:r>
            <a:r>
              <a:rPr lang="es-ES" sz="1600" b="1" dirty="0">
                <a:latin typeface="Comic Sans MS" pitchFamily="66" charset="0"/>
              </a:rPr>
              <a:t> 11:14)</a:t>
            </a:r>
            <a:endParaRPr lang="es-E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2EC3-609D-4D93-8427-5921787A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2EC3-609D-4D93-8427-5921787A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2EC3-609D-4D93-8427-5921787A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2EC3-609D-4D93-8427-5921787AADE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2EC3-609D-4D93-8427-5921787A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91B2F-C451-4FFF-87E5-FF006D91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8691B2F-C451-4FFF-87E5-FF006D91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8691B2F-C451-4FFF-87E5-FF006D91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8691B2F-C451-4FFF-87E5-FF006D91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8691B2F-C451-4FFF-87E5-FF006D917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67B72-495A-4F78-8B98-C13888D8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67B72-495A-4F78-8B98-C13888D8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67B72-495A-4F78-8B98-C13888D8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67B72-495A-4F78-8B98-C13888D8ABE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67B72-495A-4F78-8B98-C13888D8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D06920-7996-4311-911B-D5D3B93A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DD06920-7996-4311-911B-D5D3B93A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DD06920-7996-4311-911B-D5D3B93A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5DD06920-7996-4311-911B-D5D3B93A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DD06920-7996-4311-911B-D5D3B93A1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900AC-2B7F-49FA-A070-1CE299AA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900AC-2B7F-49FA-A070-1CE299AA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900AC-2B7F-49FA-A070-1CE299AA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900AC-2B7F-49FA-A070-1CE299AAB71A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900AC-2B7F-49FA-A070-1CE299AA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5E240-F87E-415A-A9FC-4935B7A1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B35E240-F87E-415A-A9FC-4935B7A1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B35E240-F87E-415A-A9FC-4935B7A1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B35E240-F87E-415A-A9FC-4935B7A1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B35E240-F87E-415A-A9FC-4935B7A1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487DA-9D9B-4826-B9FE-5987D172B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487DA-9D9B-4826-B9FE-5987D172B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487DA-9D9B-4826-B9FE-5987D172B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487DA-9D9B-4826-B9FE-5987D172B49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487DA-9D9B-4826-B9FE-5987D172B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A3258-EEAA-45C2-852B-88967186A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D9A3258-EEAA-45C2-852B-88967186A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1D9A3258-EEAA-45C2-852B-88967186A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1D9A3258-EEAA-45C2-852B-88967186A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1D9A3258-EEAA-45C2-852B-88967186A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291A-8371-4A8A-AE3A-80204A23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291A-8371-4A8A-AE3A-80204A23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291A-8371-4A8A-AE3A-80204A23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291A-8371-4A8A-AE3A-80204A23F86E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A291A-8371-4A8A-AE3A-80204A23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558B57-5347-48FF-A21D-0DC0CA7B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6558B57-5347-48FF-A21D-0DC0CA7B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6558B57-5347-48FF-A21D-0DC0CA7B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6558B57-5347-48FF-A21D-0DC0CA7B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6558B57-5347-48FF-A21D-0DC0CA7B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F8CD0-794A-4F63-AC3A-9B07AA6F8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F8CD0-794A-4F63-AC3A-9B07AA6F8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F8CD0-794A-4F63-AC3A-9B07AA6F8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F8CD0-794A-4F63-AC3A-9B07AA6F81A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F8CD0-794A-4F63-AC3A-9B07AA6F8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 uiExpand="1">
        <p:bldSub>
          <a:bldDgm bld="one"/>
        </p:bldSub>
      </p:bldGraphic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462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/>
              <a:t>Ce învățături dorește să transmită Pavel prin ilustrația măslinului cu ramurile sale din Romani 11:16-24?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44008" y="908720"/>
            <a:ext cx="4392488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tx1"/>
                </a:solidFill>
              </a:rPr>
              <a:t>Neamurile nu trebuie să se îngâmfe și să-i disprețuiască pe iudei. </a:t>
            </a:r>
          </a:p>
          <a:p>
            <a:r>
              <a:rPr lang="ro-RO" sz="2000" b="1">
                <a:solidFill>
                  <a:schemeClr val="tx1"/>
                </a:solidFill>
              </a:rPr>
              <a:t>Iudeii care au respins Evanghelia, pot să se întoarcă și să o accepte. </a:t>
            </a:r>
          </a:p>
          <a:p>
            <a:r>
              <a:rPr lang="ro-RO" sz="2000" b="1">
                <a:solidFill>
                  <a:schemeClr val="tx1"/>
                </a:solidFill>
              </a:rPr>
              <a:t>Mântuirea este ceva ce se poate pierde și recupera.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16009" y="6300028"/>
            <a:ext cx="2008307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pPr algn="ctr"/>
            <a:r>
              <a:rPr lang="ro-RO" sz="2000" b="1">
                <a:solidFill>
                  <a:prstClr val="black"/>
                </a:solidFill>
              </a:rPr>
              <a:t>Rădăcina</a:t>
            </a:r>
            <a:r>
              <a:rPr lang="ro-RO" sz="2000">
                <a:solidFill>
                  <a:prstClr val="black"/>
                </a:solidFill>
              </a:rPr>
              <a:t>: Hristos</a:t>
            </a:r>
            <a:endParaRPr lang="ro-RO" sz="2000"/>
          </a:p>
        </p:txBody>
      </p:sp>
      <p:sp>
        <p:nvSpPr>
          <p:cNvPr id="8" name="7 Pentágono"/>
          <p:cNvSpPr/>
          <p:nvPr/>
        </p:nvSpPr>
        <p:spPr>
          <a:xfrm>
            <a:off x="1763688" y="5373216"/>
            <a:ext cx="2736304" cy="36004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solidFill>
                  <a:schemeClr val="tx1"/>
                </a:solidFill>
              </a:rPr>
              <a:t>Măslinul</a:t>
            </a:r>
            <a:r>
              <a:rPr lang="ro-RO" sz="2000">
                <a:solidFill>
                  <a:schemeClr val="tx1"/>
                </a:solidFill>
              </a:rPr>
              <a:t>: Rămășița</a:t>
            </a:r>
          </a:p>
        </p:txBody>
      </p:sp>
      <p:sp>
        <p:nvSpPr>
          <p:cNvPr id="9" name="8 Pentágono"/>
          <p:cNvSpPr/>
          <p:nvPr/>
        </p:nvSpPr>
        <p:spPr>
          <a:xfrm rot="1059966">
            <a:off x="328995" y="1481605"/>
            <a:ext cx="3092423" cy="648072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solidFill>
                  <a:prstClr val="black"/>
                </a:solidFill>
              </a:rPr>
              <a:t>Ramurile</a:t>
            </a:r>
            <a:r>
              <a:rPr lang="ro-RO" sz="2000">
                <a:solidFill>
                  <a:prstClr val="black"/>
                </a:solidFill>
              </a:rPr>
              <a:t>: Cei care formează rămășița.</a:t>
            </a:r>
            <a:endParaRPr lang="ro-RO" sz="2000">
              <a:solidFill>
                <a:schemeClr val="tx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 rot="20933386" flipH="1">
            <a:off x="4030813" y="3302725"/>
            <a:ext cx="3891137" cy="648072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solidFill>
                  <a:prstClr val="black"/>
                </a:solidFill>
              </a:rPr>
              <a:t>Ramurile altoite</a:t>
            </a:r>
            <a:r>
              <a:rPr lang="ro-RO" sz="2000">
                <a:solidFill>
                  <a:prstClr val="black"/>
                </a:solidFill>
              </a:rPr>
              <a:t>: Neamurile care acceptă Evanghelia</a:t>
            </a:r>
            <a:endParaRPr lang="ro-RO" sz="2000">
              <a:solidFill>
                <a:schemeClr val="tx1"/>
              </a:solidFill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6372200" y="4149080"/>
            <a:ext cx="2592288" cy="1728192"/>
          </a:xfrm>
          <a:prstGeom prst="downArrowCallout">
            <a:avLst>
              <a:gd name="adj1" fmla="val 49585"/>
              <a:gd name="adj2" fmla="val 25000"/>
              <a:gd name="adj3" fmla="val 25000"/>
              <a:gd name="adj4" fmla="val 7750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>
                <a:solidFill>
                  <a:prstClr val="black"/>
                </a:solidFill>
              </a:rPr>
              <a:t>Ramurile tăiate</a:t>
            </a:r>
            <a:r>
              <a:rPr lang="ro-RO" sz="2000">
                <a:solidFill>
                  <a:prstClr val="black"/>
                </a:solidFill>
              </a:rPr>
              <a:t>: Israeliții care au respins Evanghelia</a:t>
            </a:r>
            <a:endParaRPr lang="ro-RO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ibujos\varios\Image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2700" y="908050"/>
            <a:ext cx="5321300" cy="59499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51520" y="4462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bg1"/>
                </a:solidFill>
              </a:rPr>
              <a:t>Ce înseamnă expresiile „numărul deplin al neamurilor” și „tot Israelul va fi mântuit” pe care Pavel le folosește în Romani 11:25-26?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36512" y="1340768"/>
            <a:ext cx="42484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</a:rPr>
              <a:t>Pavel trage aici concluziile ilustrației cu măslinul și ramurile naturale sau altoite.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</a:rPr>
              <a:t>A ajunge la „numărul deplin al neamurilor” implică predicarea Evangheliei în întreaga lume („oricărui neam, oricărei seminții, oricărei limbi și oricărui popor” Ap. 14:6)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</a:rPr>
              <a:t>Toate neamurile (ramurile altoite) și iudeii (ramurile netăiate) care acceptă Evanghelia, formează Israelul spiritual (măslinul); acesta este „tot Israelul” care va fi mântuit în timpul sfârșitului.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933</Words>
  <Application>Microsoft Office PowerPoint</Application>
  <PresentationFormat>Expunere pe ecran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de Office</vt:lpstr>
      <vt:lpstr>1_Tema de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11 - Cei alesi</dc:title>
  <dc:subject>Studiu Biblic, Trim. IV, 2017 – Mantuirea prin credinta in Epistola catre Romani</dc:subject>
  <dc:creator>Sergio y Eunice Fustero</dc:creator>
  <cp:keywords>http://www.fustero.net/es/index_ro.php</cp:keywords>
  <cp:lastModifiedBy>Administrator</cp:lastModifiedBy>
  <cp:revision>83</cp:revision>
  <dcterms:created xsi:type="dcterms:W3CDTF">2010-09-04T19:41:35Z</dcterms:created>
  <dcterms:modified xsi:type="dcterms:W3CDTF">2017-12-12T05:35:58Z</dcterms:modified>
</cp:coreProperties>
</file>