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71" r:id="rId4"/>
    <p:sldId id="258" r:id="rId5"/>
    <p:sldId id="259" r:id="rId6"/>
    <p:sldId id="260" r:id="rId7"/>
    <p:sldId id="261" r:id="rId8"/>
    <p:sldId id="262" r:id="rId9"/>
    <p:sldId id="263" r:id="rId10"/>
    <p:sldId id="264" r:id="rId11"/>
    <p:sldId id="265" r:id="rId12"/>
    <p:sldId id="270" r:id="rId13"/>
    <p:sldId id="267" r:id="rId14"/>
    <p:sldId id="268" r:id="rId15"/>
    <p:sldId id="269"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3B029"/>
    <a:srgbClr val="A66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102" d="100"/>
          <a:sy n="102" d="100"/>
        </p:scale>
        <p:origin x="12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95670-C6C2-41FD-B2BE-2840E95E7B7B}" type="doc">
      <dgm:prSet loTypeId="urn:microsoft.com/office/officeart/2005/8/layout/vList5" loCatId="list" qsTypeId="urn:microsoft.com/office/officeart/2005/8/quickstyle/3d3" qsCatId="3D" csTypeId="urn:microsoft.com/office/officeart/2005/8/colors/colorful5" csCatId="colorful" phldr="1"/>
      <dgm:spPr/>
      <dgm:t>
        <a:bodyPr/>
        <a:lstStyle/>
        <a:p>
          <a:endParaRPr lang="es-ES"/>
        </a:p>
      </dgm:t>
    </dgm:pt>
    <dgm:pt modelId="{955E5DB0-CF6E-4965-9E13-B636A2EA328B}">
      <dgm:prSet custT="1"/>
      <dgm:spPr/>
      <dgm:t>
        <a:bodyPr/>
        <a:lstStyle/>
        <a:p>
          <a:pPr rtl="0"/>
          <a:r>
            <a:rPr lang="ro-RO" sz="2000" b="1" noProof="0" dirty="0"/>
            <a:t>Din descendenții lui </a:t>
          </a:r>
          <a:r>
            <a:rPr lang="ro-RO" sz="2000" b="1" i="1" noProof="0" dirty="0"/>
            <a:t>Adam</a:t>
          </a:r>
          <a:r>
            <a:rPr lang="ro-RO" sz="2000" b="1" noProof="0" dirty="0"/>
            <a:t> L-a ales pe </a:t>
          </a:r>
          <a:r>
            <a:rPr lang="ro-RO" sz="2000" b="1" u="sng" noProof="0" dirty="0"/>
            <a:t>Set</a:t>
          </a:r>
          <a:r>
            <a:rPr lang="ro-RO" sz="2000" b="1" noProof="0" dirty="0"/>
            <a:t> (Geneza 4:25-26)</a:t>
          </a:r>
        </a:p>
      </dgm:t>
    </dgm:pt>
    <dgm:pt modelId="{1CC9EEE5-3800-4976-8684-D68918BA9690}" type="parTrans" cxnId="{4561AE6D-CF55-453E-AB75-D3C47FC653EB}">
      <dgm:prSet/>
      <dgm:spPr/>
      <dgm:t>
        <a:bodyPr/>
        <a:lstStyle/>
        <a:p>
          <a:endParaRPr lang="es-ES" sz="2000" b="1"/>
        </a:p>
      </dgm:t>
    </dgm:pt>
    <dgm:pt modelId="{069A984D-B3E5-4E11-BE8A-8777BA0EB04C}" type="sibTrans" cxnId="{4561AE6D-CF55-453E-AB75-D3C47FC653EB}">
      <dgm:prSet/>
      <dgm:spPr/>
      <dgm:t>
        <a:bodyPr/>
        <a:lstStyle/>
        <a:p>
          <a:endParaRPr lang="es-ES" sz="2000" b="1"/>
        </a:p>
      </dgm:t>
    </dgm:pt>
    <dgm:pt modelId="{0283E384-2329-4BED-B14E-DD0DBD386FA3}">
      <dgm:prSet custT="1"/>
      <dgm:spPr/>
      <dgm:t>
        <a:bodyPr/>
        <a:lstStyle/>
        <a:p>
          <a:pPr rtl="0"/>
          <a:r>
            <a:rPr lang="ro-RO" sz="2000" b="1" noProof="0" dirty="0"/>
            <a:t>Din descendenții lui </a:t>
          </a:r>
          <a:r>
            <a:rPr lang="ro-RO" sz="2000" b="1" i="1" noProof="0" dirty="0"/>
            <a:t>Set</a:t>
          </a:r>
          <a:r>
            <a:rPr lang="ro-RO" sz="2000" b="1" noProof="0" dirty="0"/>
            <a:t> L-a ales pe </a:t>
          </a:r>
          <a:r>
            <a:rPr lang="ro-RO" sz="2000" b="1" u="sng" noProof="0" dirty="0"/>
            <a:t>Noe</a:t>
          </a:r>
          <a:r>
            <a:rPr lang="ro-RO" sz="2000" b="1" noProof="0" dirty="0"/>
            <a:t> (Geneza 6:8)</a:t>
          </a:r>
        </a:p>
      </dgm:t>
    </dgm:pt>
    <dgm:pt modelId="{B22BF683-FC93-4E3B-93C9-287FCA8F801C}" type="parTrans" cxnId="{EEC76BAF-92C6-494C-9B18-47800B777375}">
      <dgm:prSet/>
      <dgm:spPr/>
      <dgm:t>
        <a:bodyPr/>
        <a:lstStyle/>
        <a:p>
          <a:endParaRPr lang="es-ES" sz="2000" b="1"/>
        </a:p>
      </dgm:t>
    </dgm:pt>
    <dgm:pt modelId="{4B3043FD-120F-4638-A078-7B8F0072D9D9}" type="sibTrans" cxnId="{EEC76BAF-92C6-494C-9B18-47800B777375}">
      <dgm:prSet/>
      <dgm:spPr/>
      <dgm:t>
        <a:bodyPr/>
        <a:lstStyle/>
        <a:p>
          <a:endParaRPr lang="es-ES" sz="2000" b="1"/>
        </a:p>
      </dgm:t>
    </dgm:pt>
    <dgm:pt modelId="{F91C0BC2-9707-41BA-BBC8-8C79B96C76C8}">
      <dgm:prSet custT="1"/>
      <dgm:spPr/>
      <dgm:t>
        <a:bodyPr/>
        <a:lstStyle/>
        <a:p>
          <a:pPr rtl="0"/>
          <a:r>
            <a:rPr lang="ro-RO" sz="2000" b="1" noProof="0" dirty="0"/>
            <a:t>Din descendenții lui </a:t>
          </a:r>
          <a:r>
            <a:rPr lang="ro-RO" sz="2000" b="1" i="1" noProof="0" dirty="0"/>
            <a:t>Noe</a:t>
          </a:r>
          <a:r>
            <a:rPr lang="ro-RO" sz="2000" b="1" noProof="0" dirty="0"/>
            <a:t> L-a ales pe </a:t>
          </a:r>
          <a:r>
            <a:rPr lang="ro-RO" sz="2000" b="1" u="sng" noProof="0" dirty="0"/>
            <a:t>Sem</a:t>
          </a:r>
          <a:r>
            <a:rPr lang="ro-RO" sz="2000" b="1" noProof="0" dirty="0"/>
            <a:t> (Geneza 9:26-27)</a:t>
          </a:r>
        </a:p>
      </dgm:t>
    </dgm:pt>
    <dgm:pt modelId="{FDF47287-E0E9-48A6-8780-56BD05E247EE}" type="parTrans" cxnId="{2A8F809E-A6D4-4976-AD28-0C194574B134}">
      <dgm:prSet/>
      <dgm:spPr/>
      <dgm:t>
        <a:bodyPr/>
        <a:lstStyle/>
        <a:p>
          <a:endParaRPr lang="es-ES" sz="2000" b="1"/>
        </a:p>
      </dgm:t>
    </dgm:pt>
    <dgm:pt modelId="{25EAB18A-6CFF-471E-9266-F4021E0E50BF}" type="sibTrans" cxnId="{2A8F809E-A6D4-4976-AD28-0C194574B134}">
      <dgm:prSet/>
      <dgm:spPr/>
      <dgm:t>
        <a:bodyPr/>
        <a:lstStyle/>
        <a:p>
          <a:endParaRPr lang="es-ES" sz="2000" b="1"/>
        </a:p>
      </dgm:t>
    </dgm:pt>
    <dgm:pt modelId="{570FFE9F-AA51-4B99-84C7-F340FD2C7DF8}">
      <dgm:prSet custT="1"/>
      <dgm:spPr/>
      <dgm:t>
        <a:bodyPr/>
        <a:lstStyle/>
        <a:p>
          <a:pPr rtl="0"/>
          <a:r>
            <a:rPr lang="ro-RO" sz="2000" b="1" noProof="0" dirty="0"/>
            <a:t>Din descendenții lui </a:t>
          </a:r>
          <a:r>
            <a:rPr lang="ro-RO" sz="2000" b="1" i="1" noProof="0" dirty="0"/>
            <a:t>Sem</a:t>
          </a:r>
          <a:r>
            <a:rPr lang="ro-RO" sz="2000" b="1" noProof="0" dirty="0"/>
            <a:t> L-a ales pe </a:t>
          </a:r>
          <a:r>
            <a:rPr lang="ro-RO" sz="2000" b="1" u="sng" noProof="0" dirty="0"/>
            <a:t>Avraam</a:t>
          </a:r>
          <a:r>
            <a:rPr lang="ro-RO" sz="2000" b="1" noProof="0" dirty="0"/>
            <a:t> (Geneza 12:1-3)</a:t>
          </a:r>
        </a:p>
      </dgm:t>
    </dgm:pt>
    <dgm:pt modelId="{A1692338-C97B-48F4-990B-052FAF892BAC}" type="parTrans" cxnId="{DA5C0EE4-8092-408E-B45E-097E4489CB9F}">
      <dgm:prSet/>
      <dgm:spPr/>
      <dgm:t>
        <a:bodyPr/>
        <a:lstStyle/>
        <a:p>
          <a:endParaRPr lang="es-ES" sz="2000" b="1"/>
        </a:p>
      </dgm:t>
    </dgm:pt>
    <dgm:pt modelId="{B2F6E44E-4BA2-43BC-B126-324CB4873551}" type="sibTrans" cxnId="{DA5C0EE4-8092-408E-B45E-097E4489CB9F}">
      <dgm:prSet/>
      <dgm:spPr/>
      <dgm:t>
        <a:bodyPr/>
        <a:lstStyle/>
        <a:p>
          <a:endParaRPr lang="es-ES" sz="2000" b="1"/>
        </a:p>
      </dgm:t>
    </dgm:pt>
    <dgm:pt modelId="{EA982560-866D-4074-94A7-B22ADA086CF6}">
      <dgm:prSet custT="1"/>
      <dgm:spPr/>
      <dgm:t>
        <a:bodyPr/>
        <a:lstStyle/>
        <a:p>
          <a:pPr rtl="0"/>
          <a:r>
            <a:rPr lang="ro-RO" sz="2000" b="1" noProof="0" dirty="0"/>
            <a:t>Din descendenții lui </a:t>
          </a:r>
          <a:r>
            <a:rPr lang="ro-RO" sz="2000" b="1" i="1" noProof="0" dirty="0"/>
            <a:t>Avraam</a:t>
          </a:r>
          <a:r>
            <a:rPr lang="ro-RO" sz="2000" b="1" noProof="0" dirty="0"/>
            <a:t> L-a ales pe </a:t>
          </a:r>
          <a:r>
            <a:rPr lang="ro-RO" sz="2000" b="1" u="sng" noProof="0" dirty="0"/>
            <a:t>Isaac</a:t>
          </a:r>
          <a:r>
            <a:rPr lang="ro-RO" sz="2000" b="1" noProof="0" dirty="0"/>
            <a:t> (Romani 9:7)</a:t>
          </a:r>
        </a:p>
      </dgm:t>
    </dgm:pt>
    <dgm:pt modelId="{B285C0CC-DC31-4FB5-8DC3-9011EE5FCBA2}" type="parTrans" cxnId="{AF91490F-1214-4318-B19E-72830C504F0E}">
      <dgm:prSet/>
      <dgm:spPr/>
      <dgm:t>
        <a:bodyPr/>
        <a:lstStyle/>
        <a:p>
          <a:endParaRPr lang="es-ES" sz="2000" b="1"/>
        </a:p>
      </dgm:t>
    </dgm:pt>
    <dgm:pt modelId="{22F35017-CC4E-48F5-80E5-679BBF94CEEA}" type="sibTrans" cxnId="{AF91490F-1214-4318-B19E-72830C504F0E}">
      <dgm:prSet/>
      <dgm:spPr/>
      <dgm:t>
        <a:bodyPr/>
        <a:lstStyle/>
        <a:p>
          <a:endParaRPr lang="es-ES" sz="2000" b="1"/>
        </a:p>
      </dgm:t>
    </dgm:pt>
    <dgm:pt modelId="{C635D8B2-E5FF-420F-9101-CDF04485598F}">
      <dgm:prSet custT="1"/>
      <dgm:spPr/>
      <dgm:t>
        <a:bodyPr/>
        <a:lstStyle/>
        <a:p>
          <a:pPr rtl="0"/>
          <a:r>
            <a:rPr lang="ro-RO" sz="2000" b="1" noProof="0" dirty="0"/>
            <a:t>Din descendenții lui </a:t>
          </a:r>
          <a:r>
            <a:rPr lang="ro-RO" sz="2000" b="1" i="1" noProof="0" dirty="0"/>
            <a:t>Isaac</a:t>
          </a:r>
          <a:r>
            <a:rPr lang="ro-RO" sz="2000" b="1" noProof="0" dirty="0"/>
            <a:t> L-a ales pe </a:t>
          </a:r>
          <a:r>
            <a:rPr lang="ro-RO" sz="2000" b="1" u="sng" noProof="0" dirty="0"/>
            <a:t>Iacov</a:t>
          </a:r>
          <a:r>
            <a:rPr lang="ro-RO" sz="2000" b="1" noProof="0" dirty="0"/>
            <a:t> (Romani 9:10-13)</a:t>
          </a:r>
        </a:p>
      </dgm:t>
    </dgm:pt>
    <dgm:pt modelId="{E7897EDD-9B17-45B6-86DA-3A2DDE4493BE}" type="parTrans" cxnId="{D545C5CA-0F04-4A43-944A-3870A0814647}">
      <dgm:prSet/>
      <dgm:spPr/>
      <dgm:t>
        <a:bodyPr/>
        <a:lstStyle/>
        <a:p>
          <a:endParaRPr lang="es-ES" sz="2000" b="1"/>
        </a:p>
      </dgm:t>
    </dgm:pt>
    <dgm:pt modelId="{9EC777A1-56EB-4E2F-8D1F-BAFB581153E2}" type="sibTrans" cxnId="{D545C5CA-0F04-4A43-944A-3870A0814647}">
      <dgm:prSet/>
      <dgm:spPr/>
      <dgm:t>
        <a:bodyPr/>
        <a:lstStyle/>
        <a:p>
          <a:endParaRPr lang="es-ES" sz="2000" b="1"/>
        </a:p>
      </dgm:t>
    </dgm:pt>
    <dgm:pt modelId="{699E1E8F-1750-4326-8433-B415DA25C3F6}">
      <dgm:prSet custT="1"/>
      <dgm:spPr>
        <a:blipFill rotWithShape="0">
          <a:blip xmlns:r="http://schemas.openxmlformats.org/officeDocument/2006/relationships" r:embed="rId1"/>
          <a:stretch>
            <a:fillRect/>
          </a:stretch>
        </a:blipFill>
      </dgm:spPr>
      <dgm:t>
        <a:bodyPr/>
        <a:lstStyle/>
        <a:p>
          <a:pPr rtl="0"/>
          <a:endParaRPr lang="ro-RO" sz="2000" b="1" noProof="0" dirty="0"/>
        </a:p>
      </dgm:t>
    </dgm:pt>
    <dgm:pt modelId="{46278DB9-285D-4364-A728-E4AB63A1998C}" type="parTrans" cxnId="{D25DE909-A8BE-41C9-AB6E-5AFD16461B5B}">
      <dgm:prSet/>
      <dgm:spPr/>
      <dgm:t>
        <a:bodyPr/>
        <a:lstStyle/>
        <a:p>
          <a:endParaRPr lang="es-ES" sz="2000" b="1"/>
        </a:p>
      </dgm:t>
    </dgm:pt>
    <dgm:pt modelId="{5900D154-5919-40C2-B023-FCDFB60F76A7}" type="sibTrans" cxnId="{D25DE909-A8BE-41C9-AB6E-5AFD16461B5B}">
      <dgm:prSet/>
      <dgm:spPr/>
      <dgm:t>
        <a:bodyPr/>
        <a:lstStyle/>
        <a:p>
          <a:endParaRPr lang="es-ES" sz="2000" b="1"/>
        </a:p>
      </dgm:t>
    </dgm:pt>
    <dgm:pt modelId="{C698A1BD-834F-48AC-9446-AA8B276B8173}">
      <dgm:prSet custT="1"/>
      <dgm:spPr>
        <a:blipFill rotWithShape="0">
          <a:blip xmlns:r="http://schemas.openxmlformats.org/officeDocument/2006/relationships" r:embed="rId2"/>
          <a:stretch>
            <a:fillRect/>
          </a:stretch>
        </a:blipFill>
      </dgm:spPr>
      <dgm:t>
        <a:bodyPr/>
        <a:lstStyle/>
        <a:p>
          <a:pPr rtl="0"/>
          <a:endParaRPr lang="ro-RO" sz="2000" b="1" noProof="0" dirty="0"/>
        </a:p>
      </dgm:t>
    </dgm:pt>
    <dgm:pt modelId="{9D9F0E01-36DD-4347-B016-F077D5A80A16}" type="parTrans" cxnId="{FBFE1531-F24E-44C2-8335-A9F21950670E}">
      <dgm:prSet/>
      <dgm:spPr/>
      <dgm:t>
        <a:bodyPr/>
        <a:lstStyle/>
        <a:p>
          <a:endParaRPr lang="es-ES" sz="2000" b="1"/>
        </a:p>
      </dgm:t>
    </dgm:pt>
    <dgm:pt modelId="{C877167D-5303-47F9-8888-6C4A33261E4B}" type="sibTrans" cxnId="{FBFE1531-F24E-44C2-8335-A9F21950670E}">
      <dgm:prSet/>
      <dgm:spPr/>
      <dgm:t>
        <a:bodyPr/>
        <a:lstStyle/>
        <a:p>
          <a:endParaRPr lang="es-ES" sz="2000" b="1"/>
        </a:p>
      </dgm:t>
    </dgm:pt>
    <dgm:pt modelId="{E3B949E0-41ED-4C3A-9676-3F27958E0D81}">
      <dgm:prSet custT="1"/>
      <dgm:spPr>
        <a:blipFill rotWithShape="0">
          <a:blip xmlns:r="http://schemas.openxmlformats.org/officeDocument/2006/relationships" r:embed="rId3"/>
          <a:stretch>
            <a:fillRect/>
          </a:stretch>
        </a:blipFill>
      </dgm:spPr>
      <dgm:t>
        <a:bodyPr/>
        <a:lstStyle/>
        <a:p>
          <a:pPr rtl="0"/>
          <a:endParaRPr lang="ro-RO" sz="2000" b="1" noProof="0" dirty="0"/>
        </a:p>
      </dgm:t>
    </dgm:pt>
    <dgm:pt modelId="{763CED67-0F10-43A8-A766-8DBCCF64AD50}" type="parTrans" cxnId="{4334FC9B-F2F0-4DEB-A6C6-DEE16609BF0E}">
      <dgm:prSet/>
      <dgm:spPr/>
      <dgm:t>
        <a:bodyPr/>
        <a:lstStyle/>
        <a:p>
          <a:endParaRPr lang="es-ES" sz="2000" b="1"/>
        </a:p>
      </dgm:t>
    </dgm:pt>
    <dgm:pt modelId="{E9E3FA9D-D535-4D6F-8C76-3B52FE864A24}" type="sibTrans" cxnId="{4334FC9B-F2F0-4DEB-A6C6-DEE16609BF0E}">
      <dgm:prSet/>
      <dgm:spPr/>
      <dgm:t>
        <a:bodyPr/>
        <a:lstStyle/>
        <a:p>
          <a:endParaRPr lang="es-ES" sz="2000" b="1"/>
        </a:p>
      </dgm:t>
    </dgm:pt>
    <dgm:pt modelId="{B6A64AD8-D71B-40C0-8005-A113235700E9}">
      <dgm:prSet custT="1"/>
      <dgm:spPr>
        <a:blipFill rotWithShape="0">
          <a:blip xmlns:r="http://schemas.openxmlformats.org/officeDocument/2006/relationships" r:embed="rId4"/>
          <a:stretch>
            <a:fillRect/>
          </a:stretch>
        </a:blipFill>
      </dgm:spPr>
      <dgm:t>
        <a:bodyPr/>
        <a:lstStyle/>
        <a:p>
          <a:pPr rtl="0"/>
          <a:endParaRPr lang="ro-RO" sz="2000" b="1" noProof="0" dirty="0"/>
        </a:p>
      </dgm:t>
    </dgm:pt>
    <dgm:pt modelId="{D4C0B0C8-1E5D-4D86-B8AD-2336E1B29097}" type="parTrans" cxnId="{F803A690-7242-4DC9-97D3-F2B15FACDC0E}">
      <dgm:prSet/>
      <dgm:spPr/>
      <dgm:t>
        <a:bodyPr/>
        <a:lstStyle/>
        <a:p>
          <a:endParaRPr lang="es-ES" sz="2000" b="1"/>
        </a:p>
      </dgm:t>
    </dgm:pt>
    <dgm:pt modelId="{4E15F886-69A4-451A-B1E1-8035E044EF7E}" type="sibTrans" cxnId="{F803A690-7242-4DC9-97D3-F2B15FACDC0E}">
      <dgm:prSet/>
      <dgm:spPr/>
      <dgm:t>
        <a:bodyPr/>
        <a:lstStyle/>
        <a:p>
          <a:endParaRPr lang="es-ES" sz="2000" b="1"/>
        </a:p>
      </dgm:t>
    </dgm:pt>
    <dgm:pt modelId="{962FD946-03EC-4CE5-B44F-FE13C48D18C4}">
      <dgm:prSet custT="1"/>
      <dgm:spPr>
        <a:blipFill rotWithShape="0">
          <a:blip xmlns:r="http://schemas.openxmlformats.org/officeDocument/2006/relationships" r:embed="rId5"/>
          <a:stretch>
            <a:fillRect/>
          </a:stretch>
        </a:blipFill>
      </dgm:spPr>
      <dgm:t>
        <a:bodyPr/>
        <a:lstStyle/>
        <a:p>
          <a:pPr rtl="0"/>
          <a:endParaRPr lang="ro-RO" sz="2000" b="1" noProof="0" dirty="0"/>
        </a:p>
      </dgm:t>
    </dgm:pt>
    <dgm:pt modelId="{1EEEF712-2760-466C-8A97-B9BD6CAD056C}" type="parTrans" cxnId="{7381633F-A88A-4D32-96D0-02B4C0E587AD}">
      <dgm:prSet/>
      <dgm:spPr/>
      <dgm:t>
        <a:bodyPr/>
        <a:lstStyle/>
        <a:p>
          <a:endParaRPr lang="es-ES" sz="2000" b="1"/>
        </a:p>
      </dgm:t>
    </dgm:pt>
    <dgm:pt modelId="{10E46B45-2121-47A8-B188-CFF81D556D9E}" type="sibTrans" cxnId="{7381633F-A88A-4D32-96D0-02B4C0E587AD}">
      <dgm:prSet/>
      <dgm:spPr/>
      <dgm:t>
        <a:bodyPr/>
        <a:lstStyle/>
        <a:p>
          <a:endParaRPr lang="es-ES" sz="2000" b="1"/>
        </a:p>
      </dgm:t>
    </dgm:pt>
    <dgm:pt modelId="{BC47C895-FDB2-410B-9A5C-193614DDCF01}">
      <dgm:prSet custT="1"/>
      <dgm:spPr>
        <a:blipFill rotWithShape="0">
          <a:blip xmlns:r="http://schemas.openxmlformats.org/officeDocument/2006/relationships" r:embed="rId6"/>
          <a:stretch>
            <a:fillRect/>
          </a:stretch>
        </a:blipFill>
      </dgm:spPr>
      <dgm:t>
        <a:bodyPr/>
        <a:lstStyle/>
        <a:p>
          <a:pPr rtl="0"/>
          <a:endParaRPr lang="ro-RO" sz="2000" b="1" noProof="0" dirty="0"/>
        </a:p>
      </dgm:t>
    </dgm:pt>
    <dgm:pt modelId="{709D6670-8B99-4946-B6E5-EEB06C0CA91B}" type="parTrans" cxnId="{1EFA23D1-D423-4B17-8923-14E073C5F0A4}">
      <dgm:prSet/>
      <dgm:spPr/>
      <dgm:t>
        <a:bodyPr/>
        <a:lstStyle/>
        <a:p>
          <a:endParaRPr lang="es-ES" sz="2000" b="1"/>
        </a:p>
      </dgm:t>
    </dgm:pt>
    <dgm:pt modelId="{515EBB68-0356-4FFE-9E4C-FE83DBF47CBB}" type="sibTrans" cxnId="{1EFA23D1-D423-4B17-8923-14E073C5F0A4}">
      <dgm:prSet/>
      <dgm:spPr/>
      <dgm:t>
        <a:bodyPr/>
        <a:lstStyle/>
        <a:p>
          <a:endParaRPr lang="es-ES" sz="2000" b="1"/>
        </a:p>
      </dgm:t>
    </dgm:pt>
    <dgm:pt modelId="{58B3B629-BE01-4C63-8941-6822449B818F}" type="pres">
      <dgm:prSet presAssocID="{2E595670-C6C2-41FD-B2BE-2840E95E7B7B}" presName="Name0" presStyleCnt="0">
        <dgm:presLayoutVars>
          <dgm:dir/>
          <dgm:animLvl val="lvl"/>
          <dgm:resizeHandles val="exact"/>
        </dgm:presLayoutVars>
      </dgm:prSet>
      <dgm:spPr/>
    </dgm:pt>
    <dgm:pt modelId="{752C735D-A556-4CD1-8BF3-F18EF3897762}" type="pres">
      <dgm:prSet presAssocID="{699E1E8F-1750-4326-8433-B415DA25C3F6}" presName="linNode" presStyleCnt="0"/>
      <dgm:spPr/>
    </dgm:pt>
    <dgm:pt modelId="{CC68763D-ADFE-453C-A534-2FD06797F985}" type="pres">
      <dgm:prSet presAssocID="{699E1E8F-1750-4326-8433-B415DA25C3F6}" presName="parentText" presStyleLbl="node1" presStyleIdx="0" presStyleCnt="6" custScaleX="30719" custLinFactNeighborX="8874">
        <dgm:presLayoutVars>
          <dgm:chMax val="1"/>
          <dgm:bulletEnabled val="1"/>
        </dgm:presLayoutVars>
      </dgm:prSet>
      <dgm:spPr/>
    </dgm:pt>
    <dgm:pt modelId="{661E353B-4AE8-4F31-98E3-AAC9EFE3CAFC}" type="pres">
      <dgm:prSet presAssocID="{699E1E8F-1750-4326-8433-B415DA25C3F6}" presName="descendantText" presStyleLbl="alignAccFollowNode1" presStyleIdx="0" presStyleCnt="6" custScaleX="132908" custLinFactNeighborX="4323">
        <dgm:presLayoutVars>
          <dgm:bulletEnabled val="1"/>
        </dgm:presLayoutVars>
      </dgm:prSet>
      <dgm:spPr/>
    </dgm:pt>
    <dgm:pt modelId="{8DAA3287-1970-43F2-8E22-6C5C8DC94232}" type="pres">
      <dgm:prSet presAssocID="{5900D154-5919-40C2-B023-FCDFB60F76A7}" presName="sp" presStyleCnt="0"/>
      <dgm:spPr/>
    </dgm:pt>
    <dgm:pt modelId="{F71CD976-0D57-4677-BF31-6A6B38C6C66B}" type="pres">
      <dgm:prSet presAssocID="{C698A1BD-834F-48AC-9446-AA8B276B8173}" presName="linNode" presStyleCnt="0"/>
      <dgm:spPr/>
    </dgm:pt>
    <dgm:pt modelId="{433CD979-CB58-4D78-9254-039190AC67FC}" type="pres">
      <dgm:prSet presAssocID="{C698A1BD-834F-48AC-9446-AA8B276B8173}" presName="parentText" presStyleLbl="node1" presStyleIdx="1" presStyleCnt="6" custScaleX="30719" custLinFactNeighborX="8874">
        <dgm:presLayoutVars>
          <dgm:chMax val="1"/>
          <dgm:bulletEnabled val="1"/>
        </dgm:presLayoutVars>
      </dgm:prSet>
      <dgm:spPr/>
    </dgm:pt>
    <dgm:pt modelId="{A01A7062-4DC6-49ED-8348-69068DDD7152}" type="pres">
      <dgm:prSet presAssocID="{C698A1BD-834F-48AC-9446-AA8B276B8173}" presName="descendantText" presStyleLbl="alignAccFollowNode1" presStyleIdx="1" presStyleCnt="6" custScaleX="132908" custLinFactNeighborX="4323">
        <dgm:presLayoutVars>
          <dgm:bulletEnabled val="1"/>
        </dgm:presLayoutVars>
      </dgm:prSet>
      <dgm:spPr/>
    </dgm:pt>
    <dgm:pt modelId="{8E9E58EA-05F7-4D37-994D-AE149D67C2DC}" type="pres">
      <dgm:prSet presAssocID="{C877167D-5303-47F9-8888-6C4A33261E4B}" presName="sp" presStyleCnt="0"/>
      <dgm:spPr/>
    </dgm:pt>
    <dgm:pt modelId="{0B1D44E9-4199-4D3C-9510-20A8B83800DD}" type="pres">
      <dgm:prSet presAssocID="{E3B949E0-41ED-4C3A-9676-3F27958E0D81}" presName="linNode" presStyleCnt="0"/>
      <dgm:spPr/>
    </dgm:pt>
    <dgm:pt modelId="{92594D12-80C2-449F-9E81-A6E6F88C2AE8}" type="pres">
      <dgm:prSet presAssocID="{E3B949E0-41ED-4C3A-9676-3F27958E0D81}" presName="parentText" presStyleLbl="node1" presStyleIdx="2" presStyleCnt="6" custScaleX="30719" custLinFactNeighborX="8874">
        <dgm:presLayoutVars>
          <dgm:chMax val="1"/>
          <dgm:bulletEnabled val="1"/>
        </dgm:presLayoutVars>
      </dgm:prSet>
      <dgm:spPr/>
    </dgm:pt>
    <dgm:pt modelId="{A256F5A1-8D4B-40F3-A992-9D5F05081991}" type="pres">
      <dgm:prSet presAssocID="{E3B949E0-41ED-4C3A-9676-3F27958E0D81}" presName="descendantText" presStyleLbl="alignAccFollowNode1" presStyleIdx="2" presStyleCnt="6" custScaleX="132908" custLinFactNeighborX="4323">
        <dgm:presLayoutVars>
          <dgm:bulletEnabled val="1"/>
        </dgm:presLayoutVars>
      </dgm:prSet>
      <dgm:spPr/>
    </dgm:pt>
    <dgm:pt modelId="{8E09F283-B031-420F-A80B-EE0E8448FD76}" type="pres">
      <dgm:prSet presAssocID="{E9E3FA9D-D535-4D6F-8C76-3B52FE864A24}" presName="sp" presStyleCnt="0"/>
      <dgm:spPr/>
    </dgm:pt>
    <dgm:pt modelId="{53F7F897-15D3-4B3D-A6AD-866C29153A47}" type="pres">
      <dgm:prSet presAssocID="{B6A64AD8-D71B-40C0-8005-A113235700E9}" presName="linNode" presStyleCnt="0"/>
      <dgm:spPr/>
    </dgm:pt>
    <dgm:pt modelId="{994A4122-08A3-42D8-883E-CBF3CDD43AA7}" type="pres">
      <dgm:prSet presAssocID="{B6A64AD8-D71B-40C0-8005-A113235700E9}" presName="parentText" presStyleLbl="node1" presStyleIdx="3" presStyleCnt="6" custScaleX="30719" custLinFactNeighborX="8874">
        <dgm:presLayoutVars>
          <dgm:chMax val="1"/>
          <dgm:bulletEnabled val="1"/>
        </dgm:presLayoutVars>
      </dgm:prSet>
      <dgm:spPr/>
    </dgm:pt>
    <dgm:pt modelId="{0304C80D-F1E8-46E5-870F-DD6FCEA2086D}" type="pres">
      <dgm:prSet presAssocID="{B6A64AD8-D71B-40C0-8005-A113235700E9}" presName="descendantText" presStyleLbl="alignAccFollowNode1" presStyleIdx="3" presStyleCnt="6" custScaleX="132908" custLinFactNeighborX="4323">
        <dgm:presLayoutVars>
          <dgm:bulletEnabled val="1"/>
        </dgm:presLayoutVars>
      </dgm:prSet>
      <dgm:spPr/>
    </dgm:pt>
    <dgm:pt modelId="{7EDFBCBC-C5F2-4731-9AB0-7FAB1CB21B22}" type="pres">
      <dgm:prSet presAssocID="{4E15F886-69A4-451A-B1E1-8035E044EF7E}" presName="sp" presStyleCnt="0"/>
      <dgm:spPr/>
    </dgm:pt>
    <dgm:pt modelId="{BE93956D-5E70-464D-8FE4-FA48249D9C4A}" type="pres">
      <dgm:prSet presAssocID="{962FD946-03EC-4CE5-B44F-FE13C48D18C4}" presName="linNode" presStyleCnt="0"/>
      <dgm:spPr/>
    </dgm:pt>
    <dgm:pt modelId="{FC969381-7B9E-40E5-8940-2B5C74DC87BE}" type="pres">
      <dgm:prSet presAssocID="{962FD946-03EC-4CE5-B44F-FE13C48D18C4}" presName="parentText" presStyleLbl="node1" presStyleIdx="4" presStyleCnt="6" custScaleX="30719" custLinFactNeighborX="8874">
        <dgm:presLayoutVars>
          <dgm:chMax val="1"/>
          <dgm:bulletEnabled val="1"/>
        </dgm:presLayoutVars>
      </dgm:prSet>
      <dgm:spPr/>
    </dgm:pt>
    <dgm:pt modelId="{AAB85B74-F8FC-4917-ACAC-22C91BAB38DC}" type="pres">
      <dgm:prSet presAssocID="{962FD946-03EC-4CE5-B44F-FE13C48D18C4}" presName="descendantText" presStyleLbl="alignAccFollowNode1" presStyleIdx="4" presStyleCnt="6" custScaleX="132908" custLinFactNeighborX="4323">
        <dgm:presLayoutVars>
          <dgm:bulletEnabled val="1"/>
        </dgm:presLayoutVars>
      </dgm:prSet>
      <dgm:spPr/>
    </dgm:pt>
    <dgm:pt modelId="{770790FF-D2B9-43B6-BA62-86F41EDCDCD5}" type="pres">
      <dgm:prSet presAssocID="{10E46B45-2121-47A8-B188-CFF81D556D9E}" presName="sp" presStyleCnt="0"/>
      <dgm:spPr/>
    </dgm:pt>
    <dgm:pt modelId="{1FCC886B-B3C1-49BF-95DF-5611DC5BDFD0}" type="pres">
      <dgm:prSet presAssocID="{BC47C895-FDB2-410B-9A5C-193614DDCF01}" presName="linNode" presStyleCnt="0"/>
      <dgm:spPr/>
    </dgm:pt>
    <dgm:pt modelId="{970AC0CF-1705-4E0C-A84E-9A68DED3EBFE}" type="pres">
      <dgm:prSet presAssocID="{BC47C895-FDB2-410B-9A5C-193614DDCF01}" presName="parentText" presStyleLbl="node1" presStyleIdx="5" presStyleCnt="6" custScaleX="30719" custLinFactNeighborX="8874">
        <dgm:presLayoutVars>
          <dgm:chMax val="1"/>
          <dgm:bulletEnabled val="1"/>
        </dgm:presLayoutVars>
      </dgm:prSet>
      <dgm:spPr/>
    </dgm:pt>
    <dgm:pt modelId="{F55E0AEF-3F8F-4C46-BD17-71820625719E}" type="pres">
      <dgm:prSet presAssocID="{BC47C895-FDB2-410B-9A5C-193614DDCF01}" presName="descendantText" presStyleLbl="alignAccFollowNode1" presStyleIdx="5" presStyleCnt="6" custScaleX="132908" custLinFactNeighborX="4323">
        <dgm:presLayoutVars>
          <dgm:bulletEnabled val="1"/>
        </dgm:presLayoutVars>
      </dgm:prSet>
      <dgm:spPr/>
    </dgm:pt>
  </dgm:ptLst>
  <dgm:cxnLst>
    <dgm:cxn modelId="{CB4E4900-5752-4DAD-95D3-0606CA5D3564}" type="presOf" srcId="{699E1E8F-1750-4326-8433-B415DA25C3F6}" destId="{CC68763D-ADFE-453C-A534-2FD06797F985}" srcOrd="0" destOrd="0" presId="urn:microsoft.com/office/officeart/2005/8/layout/vList5"/>
    <dgm:cxn modelId="{D25DE909-A8BE-41C9-AB6E-5AFD16461B5B}" srcId="{2E595670-C6C2-41FD-B2BE-2840E95E7B7B}" destId="{699E1E8F-1750-4326-8433-B415DA25C3F6}" srcOrd="0" destOrd="0" parTransId="{46278DB9-285D-4364-A728-E4AB63A1998C}" sibTransId="{5900D154-5919-40C2-B023-FCDFB60F76A7}"/>
    <dgm:cxn modelId="{7413310D-D47A-4A23-9623-AA02A6E1D217}" type="presOf" srcId="{955E5DB0-CF6E-4965-9E13-B636A2EA328B}" destId="{661E353B-4AE8-4F31-98E3-AAC9EFE3CAFC}" srcOrd="0" destOrd="0" presId="urn:microsoft.com/office/officeart/2005/8/layout/vList5"/>
    <dgm:cxn modelId="{AF91490F-1214-4318-B19E-72830C504F0E}" srcId="{962FD946-03EC-4CE5-B44F-FE13C48D18C4}" destId="{EA982560-866D-4074-94A7-B22ADA086CF6}" srcOrd="0" destOrd="0" parTransId="{B285C0CC-DC31-4FB5-8DC3-9011EE5FCBA2}" sibTransId="{22F35017-CC4E-48F5-80E5-679BBF94CEEA}"/>
    <dgm:cxn modelId="{73556D2E-8B89-4F73-8AE1-41A5A31B830E}" type="presOf" srcId="{C698A1BD-834F-48AC-9446-AA8B276B8173}" destId="{433CD979-CB58-4D78-9254-039190AC67FC}" srcOrd="0" destOrd="0" presId="urn:microsoft.com/office/officeart/2005/8/layout/vList5"/>
    <dgm:cxn modelId="{FBFE1531-F24E-44C2-8335-A9F21950670E}" srcId="{2E595670-C6C2-41FD-B2BE-2840E95E7B7B}" destId="{C698A1BD-834F-48AC-9446-AA8B276B8173}" srcOrd="1" destOrd="0" parTransId="{9D9F0E01-36DD-4347-B016-F077D5A80A16}" sibTransId="{C877167D-5303-47F9-8888-6C4A33261E4B}"/>
    <dgm:cxn modelId="{7381633F-A88A-4D32-96D0-02B4C0E587AD}" srcId="{2E595670-C6C2-41FD-B2BE-2840E95E7B7B}" destId="{962FD946-03EC-4CE5-B44F-FE13C48D18C4}" srcOrd="4" destOrd="0" parTransId="{1EEEF712-2760-466C-8A97-B9BD6CAD056C}" sibTransId="{10E46B45-2121-47A8-B188-CFF81D556D9E}"/>
    <dgm:cxn modelId="{B68E7060-A728-411C-B3AF-057C83ACCFA9}" type="presOf" srcId="{C635D8B2-E5FF-420F-9101-CDF04485598F}" destId="{F55E0AEF-3F8F-4C46-BD17-71820625719E}" srcOrd="0" destOrd="0" presId="urn:microsoft.com/office/officeart/2005/8/layout/vList5"/>
    <dgm:cxn modelId="{4561AE6D-CF55-453E-AB75-D3C47FC653EB}" srcId="{699E1E8F-1750-4326-8433-B415DA25C3F6}" destId="{955E5DB0-CF6E-4965-9E13-B636A2EA328B}" srcOrd="0" destOrd="0" parTransId="{1CC9EEE5-3800-4976-8684-D68918BA9690}" sibTransId="{069A984D-B3E5-4E11-BE8A-8777BA0EB04C}"/>
    <dgm:cxn modelId="{CC296883-B921-4805-8C59-FA040AC16B2F}" type="presOf" srcId="{0283E384-2329-4BED-B14E-DD0DBD386FA3}" destId="{A01A7062-4DC6-49ED-8348-69068DDD7152}" srcOrd="0" destOrd="0" presId="urn:microsoft.com/office/officeart/2005/8/layout/vList5"/>
    <dgm:cxn modelId="{F803A690-7242-4DC9-97D3-F2B15FACDC0E}" srcId="{2E595670-C6C2-41FD-B2BE-2840E95E7B7B}" destId="{B6A64AD8-D71B-40C0-8005-A113235700E9}" srcOrd="3" destOrd="0" parTransId="{D4C0B0C8-1E5D-4D86-B8AD-2336E1B29097}" sibTransId="{4E15F886-69A4-451A-B1E1-8035E044EF7E}"/>
    <dgm:cxn modelId="{4334FC9B-F2F0-4DEB-A6C6-DEE16609BF0E}" srcId="{2E595670-C6C2-41FD-B2BE-2840E95E7B7B}" destId="{E3B949E0-41ED-4C3A-9676-3F27958E0D81}" srcOrd="2" destOrd="0" parTransId="{763CED67-0F10-43A8-A766-8DBCCF64AD50}" sibTransId="{E9E3FA9D-D535-4D6F-8C76-3B52FE864A24}"/>
    <dgm:cxn modelId="{2A8F809E-A6D4-4976-AD28-0C194574B134}" srcId="{E3B949E0-41ED-4C3A-9676-3F27958E0D81}" destId="{F91C0BC2-9707-41BA-BBC8-8C79B96C76C8}" srcOrd="0" destOrd="0" parTransId="{FDF47287-E0E9-48A6-8780-56BD05E247EE}" sibTransId="{25EAB18A-6CFF-471E-9266-F4021E0E50BF}"/>
    <dgm:cxn modelId="{1A65ED9F-1D78-424F-872E-316D76FA81BA}" type="presOf" srcId="{570FFE9F-AA51-4B99-84C7-F340FD2C7DF8}" destId="{0304C80D-F1E8-46E5-870F-DD6FCEA2086D}" srcOrd="0" destOrd="0" presId="urn:microsoft.com/office/officeart/2005/8/layout/vList5"/>
    <dgm:cxn modelId="{EEC76BAF-92C6-494C-9B18-47800B777375}" srcId="{C698A1BD-834F-48AC-9446-AA8B276B8173}" destId="{0283E384-2329-4BED-B14E-DD0DBD386FA3}" srcOrd="0" destOrd="0" parTransId="{B22BF683-FC93-4E3B-93C9-287FCA8F801C}" sibTransId="{4B3043FD-120F-4638-A078-7B8F0072D9D9}"/>
    <dgm:cxn modelId="{A16D5FB5-9D18-422D-8463-EF6D563FC78B}" type="presOf" srcId="{E3B949E0-41ED-4C3A-9676-3F27958E0D81}" destId="{92594D12-80C2-449F-9E81-A6E6F88C2AE8}" srcOrd="0" destOrd="0" presId="urn:microsoft.com/office/officeart/2005/8/layout/vList5"/>
    <dgm:cxn modelId="{D9F0FFB8-9962-47A6-AFB0-5AC8D9ABDE3B}" type="presOf" srcId="{F91C0BC2-9707-41BA-BBC8-8C79B96C76C8}" destId="{A256F5A1-8D4B-40F3-A992-9D5F05081991}" srcOrd="0" destOrd="0" presId="urn:microsoft.com/office/officeart/2005/8/layout/vList5"/>
    <dgm:cxn modelId="{CF6381B9-D1AA-409D-9463-827A3C6D4B7F}" type="presOf" srcId="{B6A64AD8-D71B-40C0-8005-A113235700E9}" destId="{994A4122-08A3-42D8-883E-CBF3CDD43AA7}" srcOrd="0" destOrd="0" presId="urn:microsoft.com/office/officeart/2005/8/layout/vList5"/>
    <dgm:cxn modelId="{ABE945C2-80A2-4E57-8963-4A3A5B5FA3A9}" type="presOf" srcId="{2E595670-C6C2-41FD-B2BE-2840E95E7B7B}" destId="{58B3B629-BE01-4C63-8941-6822449B818F}" srcOrd="0" destOrd="0" presId="urn:microsoft.com/office/officeart/2005/8/layout/vList5"/>
    <dgm:cxn modelId="{69FB33C3-4D82-4AC4-B739-4649B1AD2550}" type="presOf" srcId="{962FD946-03EC-4CE5-B44F-FE13C48D18C4}" destId="{FC969381-7B9E-40E5-8940-2B5C74DC87BE}" srcOrd="0" destOrd="0" presId="urn:microsoft.com/office/officeart/2005/8/layout/vList5"/>
    <dgm:cxn modelId="{D545C5CA-0F04-4A43-944A-3870A0814647}" srcId="{BC47C895-FDB2-410B-9A5C-193614DDCF01}" destId="{C635D8B2-E5FF-420F-9101-CDF04485598F}" srcOrd="0" destOrd="0" parTransId="{E7897EDD-9B17-45B6-86DA-3A2DDE4493BE}" sibTransId="{9EC777A1-56EB-4E2F-8D1F-BAFB581153E2}"/>
    <dgm:cxn modelId="{1EFA23D1-D423-4B17-8923-14E073C5F0A4}" srcId="{2E595670-C6C2-41FD-B2BE-2840E95E7B7B}" destId="{BC47C895-FDB2-410B-9A5C-193614DDCF01}" srcOrd="5" destOrd="0" parTransId="{709D6670-8B99-4946-B6E5-EEB06C0CA91B}" sibTransId="{515EBB68-0356-4FFE-9E4C-FE83DBF47CBB}"/>
    <dgm:cxn modelId="{DA5C0EE4-8092-408E-B45E-097E4489CB9F}" srcId="{B6A64AD8-D71B-40C0-8005-A113235700E9}" destId="{570FFE9F-AA51-4B99-84C7-F340FD2C7DF8}" srcOrd="0" destOrd="0" parTransId="{A1692338-C97B-48F4-990B-052FAF892BAC}" sibTransId="{B2F6E44E-4BA2-43BC-B126-324CB4873551}"/>
    <dgm:cxn modelId="{0A61B7E5-FF33-41EC-9CC5-18609675AFCF}" type="presOf" srcId="{EA982560-866D-4074-94A7-B22ADA086CF6}" destId="{AAB85B74-F8FC-4917-ACAC-22C91BAB38DC}" srcOrd="0" destOrd="0" presId="urn:microsoft.com/office/officeart/2005/8/layout/vList5"/>
    <dgm:cxn modelId="{6A8444EA-70C6-4D14-818F-A280393F90CF}" type="presOf" srcId="{BC47C895-FDB2-410B-9A5C-193614DDCF01}" destId="{970AC0CF-1705-4E0C-A84E-9A68DED3EBFE}" srcOrd="0" destOrd="0" presId="urn:microsoft.com/office/officeart/2005/8/layout/vList5"/>
    <dgm:cxn modelId="{3FFF45E9-A654-44C7-AC84-ABA0CFB80BE1}" type="presParOf" srcId="{58B3B629-BE01-4C63-8941-6822449B818F}" destId="{752C735D-A556-4CD1-8BF3-F18EF3897762}" srcOrd="0" destOrd="0" presId="urn:microsoft.com/office/officeart/2005/8/layout/vList5"/>
    <dgm:cxn modelId="{BCF22018-E2BE-41A7-BE6B-F2082FA4DDF6}" type="presParOf" srcId="{752C735D-A556-4CD1-8BF3-F18EF3897762}" destId="{CC68763D-ADFE-453C-A534-2FD06797F985}" srcOrd="0" destOrd="0" presId="urn:microsoft.com/office/officeart/2005/8/layout/vList5"/>
    <dgm:cxn modelId="{3BA3BCBD-86E6-47CB-9395-49F3ABB4AA31}" type="presParOf" srcId="{752C735D-A556-4CD1-8BF3-F18EF3897762}" destId="{661E353B-4AE8-4F31-98E3-AAC9EFE3CAFC}" srcOrd="1" destOrd="0" presId="urn:microsoft.com/office/officeart/2005/8/layout/vList5"/>
    <dgm:cxn modelId="{46C9BE5D-E76D-4405-950A-77445231319A}" type="presParOf" srcId="{58B3B629-BE01-4C63-8941-6822449B818F}" destId="{8DAA3287-1970-43F2-8E22-6C5C8DC94232}" srcOrd="1" destOrd="0" presId="urn:microsoft.com/office/officeart/2005/8/layout/vList5"/>
    <dgm:cxn modelId="{38F0BBC3-0708-4101-9F5B-21AB02F7E76A}" type="presParOf" srcId="{58B3B629-BE01-4C63-8941-6822449B818F}" destId="{F71CD976-0D57-4677-BF31-6A6B38C6C66B}" srcOrd="2" destOrd="0" presId="urn:microsoft.com/office/officeart/2005/8/layout/vList5"/>
    <dgm:cxn modelId="{1799B3AC-D937-40BD-BCB6-4C466F74E008}" type="presParOf" srcId="{F71CD976-0D57-4677-BF31-6A6B38C6C66B}" destId="{433CD979-CB58-4D78-9254-039190AC67FC}" srcOrd="0" destOrd="0" presId="urn:microsoft.com/office/officeart/2005/8/layout/vList5"/>
    <dgm:cxn modelId="{1D0CD866-659F-4B21-A8AA-E666696451FA}" type="presParOf" srcId="{F71CD976-0D57-4677-BF31-6A6B38C6C66B}" destId="{A01A7062-4DC6-49ED-8348-69068DDD7152}" srcOrd="1" destOrd="0" presId="urn:microsoft.com/office/officeart/2005/8/layout/vList5"/>
    <dgm:cxn modelId="{10966096-0CAE-41C4-9BED-37D1DEB85628}" type="presParOf" srcId="{58B3B629-BE01-4C63-8941-6822449B818F}" destId="{8E9E58EA-05F7-4D37-994D-AE149D67C2DC}" srcOrd="3" destOrd="0" presId="urn:microsoft.com/office/officeart/2005/8/layout/vList5"/>
    <dgm:cxn modelId="{9153C762-036B-488F-91B7-0568957E580E}" type="presParOf" srcId="{58B3B629-BE01-4C63-8941-6822449B818F}" destId="{0B1D44E9-4199-4D3C-9510-20A8B83800DD}" srcOrd="4" destOrd="0" presId="urn:microsoft.com/office/officeart/2005/8/layout/vList5"/>
    <dgm:cxn modelId="{8F8AD171-F6F7-4F17-A46B-45D6ADFA2621}" type="presParOf" srcId="{0B1D44E9-4199-4D3C-9510-20A8B83800DD}" destId="{92594D12-80C2-449F-9E81-A6E6F88C2AE8}" srcOrd="0" destOrd="0" presId="urn:microsoft.com/office/officeart/2005/8/layout/vList5"/>
    <dgm:cxn modelId="{781BC858-D103-4519-AD75-B26370637173}" type="presParOf" srcId="{0B1D44E9-4199-4D3C-9510-20A8B83800DD}" destId="{A256F5A1-8D4B-40F3-A992-9D5F05081991}" srcOrd="1" destOrd="0" presId="urn:microsoft.com/office/officeart/2005/8/layout/vList5"/>
    <dgm:cxn modelId="{1582B632-85CD-4131-848A-6107EE5F3E03}" type="presParOf" srcId="{58B3B629-BE01-4C63-8941-6822449B818F}" destId="{8E09F283-B031-420F-A80B-EE0E8448FD76}" srcOrd="5" destOrd="0" presId="urn:microsoft.com/office/officeart/2005/8/layout/vList5"/>
    <dgm:cxn modelId="{EAE559C4-027A-4043-9DE8-477C35FE5164}" type="presParOf" srcId="{58B3B629-BE01-4C63-8941-6822449B818F}" destId="{53F7F897-15D3-4B3D-A6AD-866C29153A47}" srcOrd="6" destOrd="0" presId="urn:microsoft.com/office/officeart/2005/8/layout/vList5"/>
    <dgm:cxn modelId="{9269A815-8711-4F1D-B0D6-53C06DE1AC6C}" type="presParOf" srcId="{53F7F897-15D3-4B3D-A6AD-866C29153A47}" destId="{994A4122-08A3-42D8-883E-CBF3CDD43AA7}" srcOrd="0" destOrd="0" presId="urn:microsoft.com/office/officeart/2005/8/layout/vList5"/>
    <dgm:cxn modelId="{704786D5-D011-4046-B216-512757C832D8}" type="presParOf" srcId="{53F7F897-15D3-4B3D-A6AD-866C29153A47}" destId="{0304C80D-F1E8-46E5-870F-DD6FCEA2086D}" srcOrd="1" destOrd="0" presId="urn:microsoft.com/office/officeart/2005/8/layout/vList5"/>
    <dgm:cxn modelId="{3B4883FA-5FC2-4E43-A6A2-E73BB167CBD4}" type="presParOf" srcId="{58B3B629-BE01-4C63-8941-6822449B818F}" destId="{7EDFBCBC-C5F2-4731-9AB0-7FAB1CB21B22}" srcOrd="7" destOrd="0" presId="urn:microsoft.com/office/officeart/2005/8/layout/vList5"/>
    <dgm:cxn modelId="{E4F8B9C8-EDE0-409A-A5FD-24F6C4CB73BC}" type="presParOf" srcId="{58B3B629-BE01-4C63-8941-6822449B818F}" destId="{BE93956D-5E70-464D-8FE4-FA48249D9C4A}" srcOrd="8" destOrd="0" presId="urn:microsoft.com/office/officeart/2005/8/layout/vList5"/>
    <dgm:cxn modelId="{36B6AEAC-6019-4AC3-8A06-125F12259DC7}" type="presParOf" srcId="{BE93956D-5E70-464D-8FE4-FA48249D9C4A}" destId="{FC969381-7B9E-40E5-8940-2B5C74DC87BE}" srcOrd="0" destOrd="0" presId="urn:microsoft.com/office/officeart/2005/8/layout/vList5"/>
    <dgm:cxn modelId="{21CA98DB-E893-407A-BE6F-ED8AA8F3B0C2}" type="presParOf" srcId="{BE93956D-5E70-464D-8FE4-FA48249D9C4A}" destId="{AAB85B74-F8FC-4917-ACAC-22C91BAB38DC}" srcOrd="1" destOrd="0" presId="urn:microsoft.com/office/officeart/2005/8/layout/vList5"/>
    <dgm:cxn modelId="{2E66EFF0-5888-4FE1-8E00-8D27CCE69F3C}" type="presParOf" srcId="{58B3B629-BE01-4C63-8941-6822449B818F}" destId="{770790FF-D2B9-43B6-BA62-86F41EDCDCD5}" srcOrd="9" destOrd="0" presId="urn:microsoft.com/office/officeart/2005/8/layout/vList5"/>
    <dgm:cxn modelId="{4F287B20-182C-4536-A4CA-4A44562D795F}" type="presParOf" srcId="{58B3B629-BE01-4C63-8941-6822449B818F}" destId="{1FCC886B-B3C1-49BF-95DF-5611DC5BDFD0}" srcOrd="10" destOrd="0" presId="urn:microsoft.com/office/officeart/2005/8/layout/vList5"/>
    <dgm:cxn modelId="{EDC0D6E9-8AB1-48F5-9FC1-9F14BC93C6AB}" type="presParOf" srcId="{1FCC886B-B3C1-49BF-95DF-5611DC5BDFD0}" destId="{970AC0CF-1705-4E0C-A84E-9A68DED3EBFE}" srcOrd="0" destOrd="0" presId="urn:microsoft.com/office/officeart/2005/8/layout/vList5"/>
    <dgm:cxn modelId="{2C220ED5-11C3-4CDB-BBDE-6E9125E8B6CE}" type="presParOf" srcId="{1FCC886B-B3C1-49BF-95DF-5611DC5BDFD0}" destId="{F55E0AEF-3F8F-4C46-BD17-7182062571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E353B-4AE8-4F31-98E3-AAC9EFE3CAFC}">
      <dsp:nvSpPr>
        <dsp:cNvPr id="0" name=""/>
        <dsp:cNvSpPr/>
      </dsp:nvSpPr>
      <dsp:spPr>
        <a:xfrm rot="5400000">
          <a:off x="5036077" y="-3626857"/>
          <a:ext cx="491577" cy="7870297"/>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noProof="0" dirty="0"/>
            <a:t>Din descendenții lui </a:t>
          </a:r>
          <a:r>
            <a:rPr lang="ro-RO" sz="2000" b="1" i="1" kern="1200" noProof="0" dirty="0"/>
            <a:t>Adam</a:t>
          </a:r>
          <a:r>
            <a:rPr lang="ro-RO" sz="2000" b="1" kern="1200" noProof="0" dirty="0"/>
            <a:t> L-a ales pe </a:t>
          </a:r>
          <a:r>
            <a:rPr lang="ro-RO" sz="2000" b="1" u="sng" kern="1200" noProof="0" dirty="0"/>
            <a:t>Set</a:t>
          </a:r>
          <a:r>
            <a:rPr lang="ro-RO" sz="2000" b="1" kern="1200" noProof="0" dirty="0"/>
            <a:t> (Geneza 4:25-26)</a:t>
          </a:r>
        </a:p>
      </dsp:txBody>
      <dsp:txXfrm rot="-5400000">
        <a:off x="1346718" y="86499"/>
        <a:ext cx="7846300" cy="443583"/>
      </dsp:txXfrm>
    </dsp:sp>
    <dsp:sp modelId="{CC68763D-ADFE-453C-A534-2FD06797F985}">
      <dsp:nvSpPr>
        <dsp:cNvPr id="0" name=""/>
        <dsp:cNvSpPr/>
      </dsp:nvSpPr>
      <dsp:spPr>
        <a:xfrm>
          <a:off x="704984" y="1055"/>
          <a:ext cx="1023221" cy="614471"/>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endParaRPr lang="ro-RO" sz="2000" b="1" kern="1200" noProof="0" dirty="0"/>
        </a:p>
      </dsp:txBody>
      <dsp:txXfrm>
        <a:off x="734980" y="31051"/>
        <a:ext cx="963229" cy="554479"/>
      </dsp:txXfrm>
    </dsp:sp>
    <dsp:sp modelId="{A01A7062-4DC6-49ED-8348-69068DDD7152}">
      <dsp:nvSpPr>
        <dsp:cNvPr id="0" name=""/>
        <dsp:cNvSpPr/>
      </dsp:nvSpPr>
      <dsp:spPr>
        <a:xfrm rot="5400000">
          <a:off x="5036077" y="-2981662"/>
          <a:ext cx="491577" cy="7870297"/>
        </a:xfrm>
        <a:prstGeom prst="round2SameRect">
          <a:avLst/>
        </a:prstGeom>
        <a:solidFill>
          <a:schemeClr val="accent5">
            <a:tint val="40000"/>
            <a:alpha val="90000"/>
            <a:hueOff val="-2148096"/>
            <a:satOff val="9651"/>
            <a:lumOff val="66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noProof="0" dirty="0"/>
            <a:t>Din descendenții lui </a:t>
          </a:r>
          <a:r>
            <a:rPr lang="ro-RO" sz="2000" b="1" i="1" kern="1200" noProof="0" dirty="0"/>
            <a:t>Set</a:t>
          </a:r>
          <a:r>
            <a:rPr lang="ro-RO" sz="2000" b="1" kern="1200" noProof="0" dirty="0"/>
            <a:t> L-a ales pe </a:t>
          </a:r>
          <a:r>
            <a:rPr lang="ro-RO" sz="2000" b="1" u="sng" kern="1200" noProof="0" dirty="0"/>
            <a:t>Noe</a:t>
          </a:r>
          <a:r>
            <a:rPr lang="ro-RO" sz="2000" b="1" kern="1200" noProof="0" dirty="0"/>
            <a:t> (Geneza 6:8)</a:t>
          </a:r>
        </a:p>
      </dsp:txBody>
      <dsp:txXfrm rot="-5400000">
        <a:off x="1346718" y="731694"/>
        <a:ext cx="7846300" cy="443583"/>
      </dsp:txXfrm>
    </dsp:sp>
    <dsp:sp modelId="{433CD979-CB58-4D78-9254-039190AC67FC}">
      <dsp:nvSpPr>
        <dsp:cNvPr id="0" name=""/>
        <dsp:cNvSpPr/>
      </dsp:nvSpPr>
      <dsp:spPr>
        <a:xfrm>
          <a:off x="704984" y="646250"/>
          <a:ext cx="1023221" cy="614471"/>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endParaRPr lang="ro-RO" sz="2000" b="1" kern="1200" noProof="0" dirty="0"/>
        </a:p>
      </dsp:txBody>
      <dsp:txXfrm>
        <a:off x="734980" y="676246"/>
        <a:ext cx="963229" cy="554479"/>
      </dsp:txXfrm>
    </dsp:sp>
    <dsp:sp modelId="{A256F5A1-8D4B-40F3-A992-9D5F05081991}">
      <dsp:nvSpPr>
        <dsp:cNvPr id="0" name=""/>
        <dsp:cNvSpPr/>
      </dsp:nvSpPr>
      <dsp:spPr>
        <a:xfrm rot="5400000">
          <a:off x="5036077" y="-2336467"/>
          <a:ext cx="491577" cy="7870297"/>
        </a:xfrm>
        <a:prstGeom prst="round2SameRect">
          <a:avLst/>
        </a:prstGeom>
        <a:solidFill>
          <a:schemeClr val="accent5">
            <a:tint val="40000"/>
            <a:alpha val="90000"/>
            <a:hueOff val="-4296193"/>
            <a:satOff val="19301"/>
            <a:lumOff val="132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noProof="0" dirty="0"/>
            <a:t>Din descendenții lui </a:t>
          </a:r>
          <a:r>
            <a:rPr lang="ro-RO" sz="2000" b="1" i="1" kern="1200" noProof="0" dirty="0"/>
            <a:t>Noe</a:t>
          </a:r>
          <a:r>
            <a:rPr lang="ro-RO" sz="2000" b="1" kern="1200" noProof="0" dirty="0"/>
            <a:t> L-a ales pe </a:t>
          </a:r>
          <a:r>
            <a:rPr lang="ro-RO" sz="2000" b="1" u="sng" kern="1200" noProof="0" dirty="0"/>
            <a:t>Sem</a:t>
          </a:r>
          <a:r>
            <a:rPr lang="ro-RO" sz="2000" b="1" kern="1200" noProof="0" dirty="0"/>
            <a:t> (Geneza 9:26-27)</a:t>
          </a:r>
        </a:p>
      </dsp:txBody>
      <dsp:txXfrm rot="-5400000">
        <a:off x="1346718" y="1376889"/>
        <a:ext cx="7846300" cy="443583"/>
      </dsp:txXfrm>
    </dsp:sp>
    <dsp:sp modelId="{92594D12-80C2-449F-9E81-A6E6F88C2AE8}">
      <dsp:nvSpPr>
        <dsp:cNvPr id="0" name=""/>
        <dsp:cNvSpPr/>
      </dsp:nvSpPr>
      <dsp:spPr>
        <a:xfrm>
          <a:off x="704984" y="1291445"/>
          <a:ext cx="1023221" cy="614471"/>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endParaRPr lang="ro-RO" sz="2000" b="1" kern="1200" noProof="0" dirty="0"/>
        </a:p>
      </dsp:txBody>
      <dsp:txXfrm>
        <a:off x="734980" y="1321441"/>
        <a:ext cx="963229" cy="554479"/>
      </dsp:txXfrm>
    </dsp:sp>
    <dsp:sp modelId="{0304C80D-F1E8-46E5-870F-DD6FCEA2086D}">
      <dsp:nvSpPr>
        <dsp:cNvPr id="0" name=""/>
        <dsp:cNvSpPr/>
      </dsp:nvSpPr>
      <dsp:spPr>
        <a:xfrm rot="5400000">
          <a:off x="5036077" y="-1691272"/>
          <a:ext cx="491577" cy="7870297"/>
        </a:xfrm>
        <a:prstGeom prst="round2SameRect">
          <a:avLst/>
        </a:prstGeom>
        <a:solidFill>
          <a:schemeClr val="accent5">
            <a:tint val="40000"/>
            <a:alpha val="90000"/>
            <a:hueOff val="-6444289"/>
            <a:satOff val="28952"/>
            <a:lumOff val="199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noProof="0" dirty="0"/>
            <a:t>Din descendenții lui </a:t>
          </a:r>
          <a:r>
            <a:rPr lang="ro-RO" sz="2000" b="1" i="1" kern="1200" noProof="0" dirty="0"/>
            <a:t>Sem</a:t>
          </a:r>
          <a:r>
            <a:rPr lang="ro-RO" sz="2000" b="1" kern="1200" noProof="0" dirty="0"/>
            <a:t> L-a ales pe </a:t>
          </a:r>
          <a:r>
            <a:rPr lang="ro-RO" sz="2000" b="1" u="sng" kern="1200" noProof="0" dirty="0"/>
            <a:t>Avraam</a:t>
          </a:r>
          <a:r>
            <a:rPr lang="ro-RO" sz="2000" b="1" kern="1200" noProof="0" dirty="0"/>
            <a:t> (Geneza 12:1-3)</a:t>
          </a:r>
        </a:p>
      </dsp:txBody>
      <dsp:txXfrm rot="-5400000">
        <a:off x="1346718" y="2022084"/>
        <a:ext cx="7846300" cy="443583"/>
      </dsp:txXfrm>
    </dsp:sp>
    <dsp:sp modelId="{994A4122-08A3-42D8-883E-CBF3CDD43AA7}">
      <dsp:nvSpPr>
        <dsp:cNvPr id="0" name=""/>
        <dsp:cNvSpPr/>
      </dsp:nvSpPr>
      <dsp:spPr>
        <a:xfrm>
          <a:off x="704984" y="1936640"/>
          <a:ext cx="1023221" cy="614471"/>
        </a:xfrm>
        <a:prstGeom prst="round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endParaRPr lang="ro-RO" sz="2000" b="1" kern="1200" noProof="0" dirty="0"/>
        </a:p>
      </dsp:txBody>
      <dsp:txXfrm>
        <a:off x="734980" y="1966636"/>
        <a:ext cx="963229" cy="554479"/>
      </dsp:txXfrm>
    </dsp:sp>
    <dsp:sp modelId="{AAB85B74-F8FC-4917-ACAC-22C91BAB38DC}">
      <dsp:nvSpPr>
        <dsp:cNvPr id="0" name=""/>
        <dsp:cNvSpPr/>
      </dsp:nvSpPr>
      <dsp:spPr>
        <a:xfrm rot="5400000">
          <a:off x="5036077" y="-1046076"/>
          <a:ext cx="491577" cy="7870297"/>
        </a:xfrm>
        <a:prstGeom prst="round2SameRect">
          <a:avLst/>
        </a:prstGeom>
        <a:solidFill>
          <a:schemeClr val="accent5">
            <a:tint val="40000"/>
            <a:alpha val="90000"/>
            <a:hueOff val="-8592385"/>
            <a:satOff val="38602"/>
            <a:lumOff val="265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noProof="0" dirty="0"/>
            <a:t>Din descendenții lui </a:t>
          </a:r>
          <a:r>
            <a:rPr lang="ro-RO" sz="2000" b="1" i="1" kern="1200" noProof="0" dirty="0"/>
            <a:t>Avraam</a:t>
          </a:r>
          <a:r>
            <a:rPr lang="ro-RO" sz="2000" b="1" kern="1200" noProof="0" dirty="0"/>
            <a:t> L-a ales pe </a:t>
          </a:r>
          <a:r>
            <a:rPr lang="ro-RO" sz="2000" b="1" u="sng" kern="1200" noProof="0" dirty="0"/>
            <a:t>Isaac</a:t>
          </a:r>
          <a:r>
            <a:rPr lang="ro-RO" sz="2000" b="1" kern="1200" noProof="0" dirty="0"/>
            <a:t> (Romani 9:7)</a:t>
          </a:r>
        </a:p>
      </dsp:txBody>
      <dsp:txXfrm rot="-5400000">
        <a:off x="1346718" y="2667280"/>
        <a:ext cx="7846300" cy="443583"/>
      </dsp:txXfrm>
    </dsp:sp>
    <dsp:sp modelId="{FC969381-7B9E-40E5-8940-2B5C74DC87BE}">
      <dsp:nvSpPr>
        <dsp:cNvPr id="0" name=""/>
        <dsp:cNvSpPr/>
      </dsp:nvSpPr>
      <dsp:spPr>
        <a:xfrm>
          <a:off x="704984" y="2581835"/>
          <a:ext cx="1023221" cy="614471"/>
        </a:xfrm>
        <a:prstGeom prst="roundRect">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endParaRPr lang="ro-RO" sz="2000" b="1" kern="1200" noProof="0" dirty="0"/>
        </a:p>
      </dsp:txBody>
      <dsp:txXfrm>
        <a:off x="734980" y="2611831"/>
        <a:ext cx="963229" cy="554479"/>
      </dsp:txXfrm>
    </dsp:sp>
    <dsp:sp modelId="{F55E0AEF-3F8F-4C46-BD17-71820625719E}">
      <dsp:nvSpPr>
        <dsp:cNvPr id="0" name=""/>
        <dsp:cNvSpPr/>
      </dsp:nvSpPr>
      <dsp:spPr>
        <a:xfrm rot="5400000">
          <a:off x="5036077" y="-400881"/>
          <a:ext cx="491577" cy="7870297"/>
        </a:xfrm>
        <a:prstGeom prst="round2SameRect">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ro-RO" sz="2000" b="1" kern="1200" noProof="0" dirty="0"/>
            <a:t>Din descendenții lui </a:t>
          </a:r>
          <a:r>
            <a:rPr lang="ro-RO" sz="2000" b="1" i="1" kern="1200" noProof="0" dirty="0"/>
            <a:t>Isaac</a:t>
          </a:r>
          <a:r>
            <a:rPr lang="ro-RO" sz="2000" b="1" kern="1200" noProof="0" dirty="0"/>
            <a:t> L-a ales pe </a:t>
          </a:r>
          <a:r>
            <a:rPr lang="ro-RO" sz="2000" b="1" u="sng" kern="1200" noProof="0" dirty="0"/>
            <a:t>Iacov</a:t>
          </a:r>
          <a:r>
            <a:rPr lang="ro-RO" sz="2000" b="1" kern="1200" noProof="0" dirty="0"/>
            <a:t> (Romani 9:10-13)</a:t>
          </a:r>
        </a:p>
      </dsp:txBody>
      <dsp:txXfrm rot="-5400000">
        <a:off x="1346718" y="3312475"/>
        <a:ext cx="7846300" cy="443583"/>
      </dsp:txXfrm>
    </dsp:sp>
    <dsp:sp modelId="{970AC0CF-1705-4E0C-A84E-9A68DED3EBFE}">
      <dsp:nvSpPr>
        <dsp:cNvPr id="0" name=""/>
        <dsp:cNvSpPr/>
      </dsp:nvSpPr>
      <dsp:spPr>
        <a:xfrm>
          <a:off x="704984" y="3227031"/>
          <a:ext cx="1023221" cy="614471"/>
        </a:xfrm>
        <a:prstGeom prst="roundRect">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endParaRPr lang="ro-RO" sz="2000" b="1" kern="1200" noProof="0" dirty="0"/>
        </a:p>
      </dsp:txBody>
      <dsp:txXfrm>
        <a:off x="734980" y="3257027"/>
        <a:ext cx="963229" cy="55447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308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000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76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1892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375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3279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713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07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7366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6251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784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D3A478C-B39D-45A3-B974-B4943A63939E}" type="datetimeFigureOut">
              <a:rPr lang="es-ES" smtClean="0"/>
              <a:t>07/12/2017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4956FD9-B56D-4E5C-A459-DFFABC8422C8}" type="slidenum">
              <a:rPr lang="es-ES" smtClean="0"/>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A478C-B39D-45A3-B974-B4943A63939E}" type="datetimeFigureOut">
              <a:rPr lang="es-ES" smtClean="0"/>
              <a:t>07/12/2017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56FD9-B56D-4E5C-A459-DFFABC8422C8}" type="slidenum">
              <a:rPr lang="es-ES" smtClean="0"/>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07/12/2017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0252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jpeg"/><Relationship Id="rId7" Type="http://schemas.openxmlformats.org/officeDocument/2006/relationships/image" Target="../media/image11.wm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79512" y="-27384"/>
            <a:ext cx="8784976" cy="1200329"/>
          </a:xfrm>
          <a:prstGeom prst="rect">
            <a:avLst/>
          </a:prstGeom>
          <a:noFill/>
        </p:spPr>
        <p:txBody>
          <a:bodyPr wrap="square" rtlCol="0">
            <a:spAutoFit/>
            <a:scene3d>
              <a:camera prst="perspectiveRelaxedModerately"/>
              <a:lightRig rig="chilly" dir="t"/>
            </a:scene3d>
            <a:sp3d extrusionH="114300"/>
          </a:bodyPr>
          <a:lstStyle/>
          <a:p>
            <a:pPr algn="ctr"/>
            <a:r>
              <a:rPr lang="ro-RO"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FIII FĂGĂDUINȚEI</a:t>
            </a:r>
          </a:p>
        </p:txBody>
      </p:sp>
      <p:sp>
        <p:nvSpPr>
          <p:cNvPr id="3" name="2 CuadroTexto"/>
          <p:cNvSpPr txBox="1"/>
          <p:nvPr/>
        </p:nvSpPr>
        <p:spPr>
          <a:xfrm>
            <a:off x="2699792" y="6453336"/>
            <a:ext cx="3600153" cy="369332"/>
          </a:xfrm>
          <a:prstGeom prst="rect">
            <a:avLst/>
          </a:prstGeom>
          <a:noFill/>
        </p:spPr>
        <p:txBody>
          <a:bodyPr wrap="none" rtlCol="0">
            <a:spAutoFit/>
          </a:bodyPr>
          <a:lstStyle/>
          <a:p>
            <a:r>
              <a:rPr lang="ro-RO" b="1" dirty="0">
                <a:solidFill>
                  <a:schemeClr val="bg1"/>
                </a:solidFill>
              </a:rPr>
              <a:t>Studiul 10 pentru 9 decembrie 2017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148" name="Picture 4" descr="I:\Dibujos\varios\GRUPO.jpg"/>
          <p:cNvPicPr>
            <a:picLocks noChangeAspect="1" noChangeArrowheads="1"/>
          </p:cNvPicPr>
          <p:nvPr/>
        </p:nvPicPr>
        <p:blipFill>
          <a:blip r:embed="rId3" cstate="email"/>
          <a:srcRect/>
          <a:stretch>
            <a:fillRect/>
          </a:stretch>
        </p:blipFill>
        <p:spPr bwMode="auto">
          <a:xfrm>
            <a:off x="107504" y="620688"/>
            <a:ext cx="8928992" cy="2194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CuadroTexto"/>
          <p:cNvSpPr txBox="1"/>
          <p:nvPr/>
        </p:nvSpPr>
        <p:spPr>
          <a:xfrm>
            <a:off x="78377" y="2852936"/>
            <a:ext cx="9065623" cy="2708434"/>
          </a:xfrm>
          <a:prstGeom prst="rect">
            <a:avLst/>
          </a:prstGeom>
          <a:noFill/>
        </p:spPr>
        <p:txBody>
          <a:bodyPr wrap="square" lIns="72000" rIns="0" rtlCol="0">
            <a:spAutoFit/>
          </a:bodyPr>
          <a:lstStyle/>
          <a:p>
            <a:pPr>
              <a:spcBef>
                <a:spcPts val="600"/>
              </a:spcBef>
              <a:spcAft>
                <a:spcPts val="600"/>
              </a:spcAft>
            </a:pPr>
            <a:r>
              <a:rPr lang="ro-RO" sz="2000" b="1"/>
              <a:t>Dumnezeu își rezervă dreptul de a alege anumite persoane pentru activități specifice.</a:t>
            </a:r>
          </a:p>
          <a:p>
            <a:pPr>
              <a:spcBef>
                <a:spcPts val="600"/>
              </a:spcBef>
              <a:spcAft>
                <a:spcPts val="600"/>
              </a:spcAft>
            </a:pPr>
            <a:r>
              <a:rPr lang="ro-RO" sz="2000" b="1"/>
              <a:t>În acest fel i-a ales pe regi și pe profeți. Și în acelaşi fel împarte darurile spirituale cum dorește, conform cu lucrarea pe care dorește să o încredințeze fiecărui membru al bisericii (1 Corinteni 12:11).</a:t>
            </a:r>
          </a:p>
          <a:p>
            <a:pPr>
              <a:spcBef>
                <a:spcPts val="600"/>
              </a:spcBef>
              <a:spcAft>
                <a:spcPts val="600"/>
              </a:spcAft>
            </a:pPr>
            <a:r>
              <a:rPr lang="ro-RO" sz="2000" b="1"/>
              <a:t>Dumnezeu te-a ales pentru o lucrare specială, fie pentru ceva notoriu sau pentru ceva aparent fără importanță înaintea oamenilor. </a:t>
            </a:r>
          </a:p>
          <a:p>
            <a:pPr>
              <a:spcBef>
                <a:spcPts val="600"/>
              </a:spcBef>
              <a:spcAft>
                <a:spcPts val="600"/>
              </a:spcAft>
            </a:pPr>
            <a:r>
              <a:rPr lang="ro-RO" sz="2000" b="1"/>
              <a:t>Aceasta este lucrarea pentru noi.</a:t>
            </a:r>
          </a:p>
        </p:txBody>
      </p:sp>
      <p:sp>
        <p:nvSpPr>
          <p:cNvPr id="4" name="3 Rectángulo"/>
          <p:cNvSpPr/>
          <p:nvPr/>
        </p:nvSpPr>
        <p:spPr>
          <a:xfrm>
            <a:off x="179512" y="5541039"/>
            <a:ext cx="8784976" cy="1200329"/>
          </a:xfrm>
          <a:prstGeom prst="rect">
            <a:avLst/>
          </a:prstGeom>
        </p:spPr>
        <p:txBody>
          <a:bodyPr wrap="square">
            <a:spAutoFit/>
          </a:bodyPr>
          <a:lstStyle/>
          <a:p>
            <a:r>
              <a:rPr lang="ro-RO" b="1" dirty="0">
                <a:latin typeface="Comic Sans MS" pitchFamily="66" charset="0"/>
              </a:rPr>
              <a:t>„Căci gândurile Mele nu sunt gândurile voastre, </a:t>
            </a:r>
            <a:r>
              <a:rPr lang="ro-RO" b="1" dirty="0" err="1">
                <a:latin typeface="Comic Sans MS" pitchFamily="66" charset="0"/>
              </a:rPr>
              <a:t>şi</a:t>
            </a:r>
            <a:r>
              <a:rPr lang="ro-RO" b="1" dirty="0">
                <a:latin typeface="Comic Sans MS" pitchFamily="66" charset="0"/>
              </a:rPr>
              <a:t> căile voastre nu sunt căile Mele, zice Domnul. Ci cât sunt de sus cerurile </a:t>
            </a:r>
            <a:r>
              <a:rPr lang="ro-RO" b="1" dirty="0" err="1">
                <a:latin typeface="Comic Sans MS" pitchFamily="66" charset="0"/>
              </a:rPr>
              <a:t>faţă</a:t>
            </a:r>
            <a:r>
              <a:rPr lang="ro-RO" b="1" dirty="0">
                <a:latin typeface="Comic Sans MS" pitchFamily="66" charset="0"/>
              </a:rPr>
              <a:t> de pământ, atât sunt de sus căile Mele </a:t>
            </a:r>
            <a:r>
              <a:rPr lang="ro-RO" b="1" dirty="0" err="1">
                <a:latin typeface="Comic Sans MS" pitchFamily="66" charset="0"/>
              </a:rPr>
              <a:t>faţă</a:t>
            </a:r>
            <a:r>
              <a:rPr lang="ro-RO" b="1" dirty="0">
                <a:latin typeface="Comic Sans MS" pitchFamily="66" charset="0"/>
              </a:rPr>
              <a:t> de căile voastre </a:t>
            </a:r>
            <a:r>
              <a:rPr lang="ro-RO" b="1" dirty="0" err="1">
                <a:latin typeface="Comic Sans MS" pitchFamily="66" charset="0"/>
              </a:rPr>
              <a:t>şi</a:t>
            </a:r>
            <a:r>
              <a:rPr lang="ro-RO" b="1" dirty="0">
                <a:latin typeface="Comic Sans MS" pitchFamily="66" charset="0"/>
              </a:rPr>
              <a:t> gândurile Mele </a:t>
            </a:r>
            <a:r>
              <a:rPr lang="ro-RO" b="1" dirty="0" err="1">
                <a:latin typeface="Comic Sans MS" pitchFamily="66" charset="0"/>
              </a:rPr>
              <a:t>faţă</a:t>
            </a:r>
            <a:r>
              <a:rPr lang="ro-RO" b="1" dirty="0">
                <a:latin typeface="Comic Sans MS" pitchFamily="66" charset="0"/>
              </a:rPr>
              <a:t> de gândurile voastre.” </a:t>
            </a:r>
            <a:r>
              <a:rPr lang="ro-RO" sz="1600" b="1" dirty="0">
                <a:latin typeface="Comic Sans MS" pitchFamily="66" charset="0"/>
              </a:rPr>
              <a:t>(Isaia 55:8-9)</a:t>
            </a:r>
            <a:endParaRPr lang="ro-RO" b="1" dirty="0">
              <a:latin typeface="Comic Sans MS" pitchFamily="66" charset="0"/>
            </a:endParaRPr>
          </a:p>
        </p:txBody>
      </p:sp>
      <p:sp>
        <p:nvSpPr>
          <p:cNvPr id="5" name="4 CuadroTexto"/>
          <p:cNvSpPr txBox="1"/>
          <p:nvPr/>
        </p:nvSpPr>
        <p:spPr>
          <a:xfrm>
            <a:off x="0" y="35913"/>
            <a:ext cx="91440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6">
                  <a:lumMod val="40000"/>
                  <a:lumOff val="60000"/>
                </a:schemeClr>
              </a:contourClr>
            </a:sp3d>
          </a:bodyPr>
          <a:lstStyle/>
          <a:p>
            <a:pPr algn="ctr"/>
            <a:r>
              <a:rPr lang="ro-RO" sz="3600" b="1" spc="300">
                <a:ln w="11430">
                  <a:solidFill>
                    <a:srgbClr val="F3B029"/>
                  </a:solidFill>
                </a:ln>
                <a:solidFill>
                  <a:srgbClr val="A66116"/>
                </a:solidFill>
                <a:effectLst>
                  <a:outerShdw blurRad="76200" dist="50800" dir="5400000" algn="tl" rotWithShape="0">
                    <a:srgbClr val="000000">
                      <a:alpha val="65000"/>
                    </a:srgbClr>
                  </a:outerShdw>
                </a:effectLst>
              </a:rPr>
              <a:t>ALEGEREA SPECIALĂ A LUI DUMNEZEU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107504" y="908720"/>
            <a:ext cx="3960440" cy="3416320"/>
          </a:xfrm>
          <a:prstGeom prst="rect">
            <a:avLst/>
          </a:prstGeom>
        </p:spPr>
        <p:txBody>
          <a:bodyPr wrap="square">
            <a:spAutoFit/>
          </a:bodyPr>
          <a:lstStyle/>
          <a:p>
            <a:r>
              <a:rPr lang="ro-RO" b="1" dirty="0">
                <a:latin typeface="Comic Sans MS" pitchFamily="66" charset="0"/>
              </a:rPr>
              <a:t>„după cum zice în Osea: Voi numi «popor al Meu», pe cel ce nu era poporul Meu, </a:t>
            </a:r>
            <a:r>
              <a:rPr lang="ro-RO" b="1" dirty="0" err="1">
                <a:latin typeface="Comic Sans MS" pitchFamily="66" charset="0"/>
              </a:rPr>
              <a:t>şi</a:t>
            </a:r>
            <a:r>
              <a:rPr lang="ro-RO" b="1" dirty="0">
                <a:latin typeface="Comic Sans MS" pitchFamily="66" charset="0"/>
              </a:rPr>
              <a:t> «prea iubită», pe cea care nu era prea iubită. </a:t>
            </a:r>
            <a:r>
              <a:rPr lang="ro-RO" b="1" dirty="0" err="1">
                <a:latin typeface="Comic Sans MS" pitchFamily="66" charset="0"/>
              </a:rPr>
              <a:t>Şi</a:t>
            </a:r>
            <a:r>
              <a:rPr lang="ro-RO" b="1" dirty="0">
                <a:latin typeface="Comic Sans MS" pitchFamily="66" charset="0"/>
              </a:rPr>
              <a:t> acolo unde li se zicea: «Voi nu </a:t>
            </a:r>
            <a:r>
              <a:rPr lang="ro-RO" b="1" dirty="0" err="1">
                <a:latin typeface="Comic Sans MS" pitchFamily="66" charset="0"/>
              </a:rPr>
              <a:t>sunteţi</a:t>
            </a:r>
            <a:r>
              <a:rPr lang="ro-RO" b="1" dirty="0">
                <a:latin typeface="Comic Sans MS" pitchFamily="66" charset="0"/>
              </a:rPr>
              <a:t> poporul Meu», vor fi </a:t>
            </a:r>
            <a:r>
              <a:rPr lang="ro-RO" b="1" dirty="0" err="1">
                <a:latin typeface="Comic Sans MS" pitchFamily="66" charset="0"/>
              </a:rPr>
              <a:t>numiţi</a:t>
            </a:r>
            <a:r>
              <a:rPr lang="ro-RO" b="1" dirty="0">
                <a:latin typeface="Comic Sans MS" pitchFamily="66" charset="0"/>
              </a:rPr>
              <a:t> fii ai Dumnezeului celui viu.“ Isaia, de altă parte, strigă cu privire la Israel: „Chiar dacă numărul fiilor lui Israel ar fi ca nisipul mării, numai </a:t>
            </a:r>
            <a:r>
              <a:rPr lang="ro-RO" b="1" dirty="0" err="1">
                <a:latin typeface="Comic Sans MS" pitchFamily="66" charset="0"/>
              </a:rPr>
              <a:t>rămăşiţa</a:t>
            </a:r>
            <a:r>
              <a:rPr lang="ro-RO" b="1" dirty="0">
                <a:latin typeface="Comic Sans MS" pitchFamily="66" charset="0"/>
              </a:rPr>
              <a:t> va fi mântuită.” </a:t>
            </a:r>
            <a:r>
              <a:rPr lang="ro-RO" sz="1600" b="1" dirty="0">
                <a:latin typeface="Comic Sans MS" pitchFamily="66" charset="0"/>
              </a:rPr>
              <a:t>(Romani 9:25-27)</a:t>
            </a:r>
            <a:endParaRPr lang="ro-RO" sz="2800" b="1" dirty="0">
              <a:latin typeface="Comic Sans MS" pitchFamily="66" charset="0"/>
            </a:endParaRPr>
          </a:p>
        </p:txBody>
      </p:sp>
      <p:sp>
        <p:nvSpPr>
          <p:cNvPr id="9" name="8 CuadroTexto"/>
          <p:cNvSpPr txBox="1"/>
          <p:nvPr/>
        </p:nvSpPr>
        <p:spPr>
          <a:xfrm>
            <a:off x="0" y="4310127"/>
            <a:ext cx="4283968" cy="2503249"/>
          </a:xfrm>
          <a:prstGeom prst="rect">
            <a:avLst/>
          </a:prstGeom>
          <a:noFill/>
        </p:spPr>
        <p:txBody>
          <a:bodyPr wrap="square" rtlCol="0">
            <a:spAutoFit/>
          </a:bodyPr>
          <a:lstStyle/>
          <a:p>
            <a:pPr>
              <a:lnSpc>
                <a:spcPts val="2200"/>
              </a:lnSpc>
              <a:spcBef>
                <a:spcPts val="600"/>
              </a:spcBef>
              <a:spcAft>
                <a:spcPts val="600"/>
              </a:spcAft>
            </a:pPr>
            <a:r>
              <a:rPr lang="ro-RO" sz="2000" b="1" dirty="0"/>
              <a:t>Israel, poporul ales, L-a respins pe Dumnezeu; iar Dumnezeu și-a extins alegerea la cei care nu erau din poporul Său: la neamuri. În acest fel, alegerea a trecut la „Israelul spiritual”.</a:t>
            </a:r>
          </a:p>
          <a:p>
            <a:pPr>
              <a:lnSpc>
                <a:spcPts val="2200"/>
              </a:lnSpc>
              <a:spcBef>
                <a:spcPts val="600"/>
              </a:spcBef>
              <a:spcAft>
                <a:spcPts val="600"/>
              </a:spcAft>
            </a:pPr>
            <a:r>
              <a:rPr lang="ro-RO" sz="2000" b="1" dirty="0"/>
              <a:t>Dumnezeu păstrează o rămășiță specială a cărei misiuni este să păzească adevărul și să îl predice lumi. </a:t>
            </a:r>
          </a:p>
        </p:txBody>
      </p:sp>
      <p:pic>
        <p:nvPicPr>
          <p:cNvPr id="10" name="Picture 3" descr="I:\Dibujos\ElenaWhite\ElenaWhite.jpg"/>
          <p:cNvPicPr>
            <a:picLocks noChangeAspect="1" noChangeArrowheads="1"/>
          </p:cNvPicPr>
          <p:nvPr/>
        </p:nvPicPr>
        <p:blipFill>
          <a:blip r:embed="rId3" cstate="email"/>
          <a:srcRect/>
          <a:stretch>
            <a:fillRect/>
          </a:stretch>
        </p:blipFill>
        <p:spPr bwMode="auto">
          <a:xfrm>
            <a:off x="4139952" y="-27384"/>
            <a:ext cx="5040560" cy="6885384"/>
          </a:xfrm>
          <a:prstGeom prst="rect">
            <a:avLst/>
          </a:prstGeom>
          <a:noFill/>
        </p:spPr>
      </p:pic>
      <p:sp>
        <p:nvSpPr>
          <p:cNvPr id="11" name="10 CuadroTexto"/>
          <p:cNvSpPr txBox="1"/>
          <p:nvPr/>
        </p:nvSpPr>
        <p:spPr>
          <a:xfrm>
            <a:off x="413792" y="-27384"/>
            <a:ext cx="3419872" cy="1077218"/>
          </a:xfrm>
          <a:prstGeom prst="rect">
            <a:avLst/>
          </a:prstGeom>
          <a:noFill/>
        </p:spPr>
        <p:txBody>
          <a:bodyPr wrap="square" rtlCol="0">
            <a:spAutoFit/>
          </a:bodyPr>
          <a:lstStyle/>
          <a:p>
            <a:pPr algn="ctr"/>
            <a:r>
              <a:rPr lang="ro-RO" sz="3200" b="1">
                <a:solidFill>
                  <a:schemeClr val="accent1">
                    <a:lumMod val="75000"/>
                  </a:schemeClr>
                </a:solidFill>
                <a:effectLst>
                  <a:outerShdw blurRad="127000" dist="50800" dir="12540000" algn="ctr" rotWithShape="0">
                    <a:schemeClr val="bg1"/>
                  </a:outerShdw>
                </a:effectLst>
              </a:rPr>
              <a:t>CE POPOR ALEGE DUMNEZEU?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slide(fromLeft)">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slide(fromLeft)">
                                      <p:cBhvr>
                                        <p:cTn id="2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260648"/>
            <a:ext cx="9144000" cy="553998"/>
          </a:xfrm>
          <a:prstGeom prst="rect">
            <a:avLst/>
          </a:prstGeom>
          <a:noFill/>
        </p:spPr>
        <p:txBody>
          <a:bodyPr wrap="square" rtlCol="0">
            <a:spAutoFit/>
          </a:bodyPr>
          <a:lstStyle/>
          <a:p>
            <a:pPr algn="ctr"/>
            <a:r>
              <a:rPr lang="ro-RO" sz="3000" b="1">
                <a:solidFill>
                  <a:srgbClr val="FFFF00"/>
                </a:solidFill>
              </a:rPr>
              <a:t>CE FEL DE PERSOANE ALEGE DUMNEZEU SĂ SALVEZE?</a:t>
            </a:r>
          </a:p>
        </p:txBody>
      </p:sp>
      <p:sp>
        <p:nvSpPr>
          <p:cNvPr id="4" name="3 Rectángulo"/>
          <p:cNvSpPr/>
          <p:nvPr/>
        </p:nvSpPr>
        <p:spPr>
          <a:xfrm>
            <a:off x="3923928" y="1124744"/>
            <a:ext cx="5040560" cy="3170099"/>
          </a:xfrm>
          <a:prstGeom prst="rect">
            <a:avLst/>
          </a:prstGeom>
        </p:spPr>
        <p:txBody>
          <a:bodyPr wrap="square">
            <a:spAutoFit/>
          </a:bodyPr>
          <a:lstStyle/>
          <a:p>
            <a:r>
              <a:rPr lang="ro-RO" sz="2000" b="1" dirty="0">
                <a:solidFill>
                  <a:schemeClr val="bg1"/>
                </a:solidFill>
                <a:effectLst>
                  <a:outerShdw blurRad="50800" dist="50800" dir="5400000" algn="ctr" rotWithShape="0">
                    <a:schemeClr val="tx1"/>
                  </a:outerShdw>
                </a:effectLst>
                <a:latin typeface="Comic Sans MS" pitchFamily="66" charset="0"/>
              </a:rPr>
              <a:t>„Deci ce vom zice? Neamurile, cari nu umblau după neprihănire, au căpătat neprihănirea </a:t>
            </a:r>
            <a:r>
              <a:rPr lang="ro-RO" sz="2000" b="1" dirty="0" err="1">
                <a:solidFill>
                  <a:schemeClr val="bg1"/>
                </a:solidFill>
                <a:effectLst>
                  <a:outerShdw blurRad="50800" dist="50800" dir="5400000" algn="ctr" rotWithShape="0">
                    <a:schemeClr val="tx1"/>
                  </a:outerShdw>
                </a:effectLst>
                <a:latin typeface="Comic Sans MS" pitchFamily="66" charset="0"/>
              </a:rPr>
              <a:t>şi</a:t>
            </a:r>
            <a:r>
              <a:rPr lang="ro-RO" sz="2000" b="1" dirty="0">
                <a:solidFill>
                  <a:schemeClr val="bg1"/>
                </a:solidFill>
                <a:effectLst>
                  <a:outerShdw blurRad="50800" dist="50800" dir="5400000" algn="ctr" rotWithShape="0">
                    <a:schemeClr val="tx1"/>
                  </a:outerShdw>
                </a:effectLst>
                <a:latin typeface="Comic Sans MS" pitchFamily="66" charset="0"/>
              </a:rPr>
              <a:t> anume neprihănirea care se capătă prin </a:t>
            </a:r>
            <a:r>
              <a:rPr lang="ro-RO" sz="2000" b="1" dirty="0" err="1">
                <a:solidFill>
                  <a:schemeClr val="bg1"/>
                </a:solidFill>
                <a:effectLst>
                  <a:outerShdw blurRad="50800" dist="50800" dir="5400000" algn="ctr" rotWithShape="0">
                    <a:schemeClr val="tx1"/>
                  </a:outerShdw>
                </a:effectLst>
                <a:latin typeface="Comic Sans MS" pitchFamily="66" charset="0"/>
              </a:rPr>
              <a:t>credinţă</a:t>
            </a:r>
            <a:r>
              <a:rPr lang="ro-RO" sz="2000" b="1" dirty="0">
                <a:solidFill>
                  <a:schemeClr val="bg1"/>
                </a:solidFill>
                <a:effectLst>
                  <a:outerShdw blurRad="50800" dist="50800" dir="5400000" algn="ctr" rotWithShape="0">
                    <a:schemeClr val="tx1"/>
                  </a:outerShdw>
                </a:effectLst>
                <a:latin typeface="Comic Sans MS" pitchFamily="66" charset="0"/>
              </a:rPr>
              <a:t>; pe când Israel, care umbla după o Lege, care să dea neprihănirea, n-a ajuns la Legea aceasta. </a:t>
            </a:r>
            <a:r>
              <a:rPr lang="ro-RO" sz="2000" b="1" dirty="0" err="1">
                <a:solidFill>
                  <a:schemeClr val="bg1"/>
                </a:solidFill>
                <a:effectLst>
                  <a:outerShdw blurRad="50800" dist="50800" dir="5400000" algn="ctr" rotWithShape="0">
                    <a:schemeClr val="tx1"/>
                  </a:outerShdw>
                </a:effectLst>
                <a:latin typeface="Comic Sans MS" pitchFamily="66" charset="0"/>
              </a:rPr>
              <a:t>Pentruce</a:t>
            </a:r>
            <a:r>
              <a:rPr lang="ro-RO" sz="2000" b="1" dirty="0">
                <a:solidFill>
                  <a:schemeClr val="bg1"/>
                </a:solidFill>
                <a:effectLst>
                  <a:outerShdw blurRad="50800" dist="50800" dir="5400000" algn="ctr" rotWithShape="0">
                    <a:schemeClr val="tx1"/>
                  </a:outerShdw>
                </a:effectLst>
                <a:latin typeface="Comic Sans MS" pitchFamily="66" charset="0"/>
              </a:rPr>
              <a:t>? Pentru că Israel n-a căutat-o prin </a:t>
            </a:r>
            <a:r>
              <a:rPr lang="ro-RO" sz="2000" b="1" dirty="0" err="1">
                <a:solidFill>
                  <a:schemeClr val="bg1"/>
                </a:solidFill>
                <a:effectLst>
                  <a:outerShdw blurRad="50800" dist="50800" dir="5400000" algn="ctr" rotWithShape="0">
                    <a:schemeClr val="tx1"/>
                  </a:outerShdw>
                </a:effectLst>
                <a:latin typeface="Comic Sans MS" pitchFamily="66" charset="0"/>
              </a:rPr>
              <a:t>credinţă</a:t>
            </a:r>
            <a:r>
              <a:rPr lang="ro-RO" sz="2000" b="1" dirty="0">
                <a:solidFill>
                  <a:schemeClr val="bg1"/>
                </a:solidFill>
                <a:effectLst>
                  <a:outerShdw blurRad="50800" dist="50800" dir="5400000" algn="ctr" rotWithShape="0">
                    <a:schemeClr val="tx1"/>
                  </a:outerShdw>
                </a:effectLst>
                <a:latin typeface="Comic Sans MS" pitchFamily="66" charset="0"/>
              </a:rPr>
              <a:t>, ci prin fapte. Ei s-au lovit de piatra de poticnire” </a:t>
            </a:r>
            <a:r>
              <a:rPr lang="ro-RO" b="1" dirty="0">
                <a:solidFill>
                  <a:schemeClr val="bg1"/>
                </a:solidFill>
                <a:effectLst>
                  <a:outerShdw blurRad="50800" dist="50800" dir="5400000" algn="ctr" rotWithShape="0">
                    <a:schemeClr val="tx1"/>
                  </a:outerShdw>
                </a:effectLst>
                <a:latin typeface="Comic Sans MS" pitchFamily="66" charset="0"/>
              </a:rPr>
              <a:t>(Romani 9:30-32)</a:t>
            </a:r>
            <a:endParaRPr lang="ro-RO" sz="2000" b="1" dirty="0">
              <a:solidFill>
                <a:schemeClr val="bg1"/>
              </a:solidFill>
              <a:effectLst>
                <a:outerShdw blurRad="50800" dist="50800" dir="5400000" algn="ctr" rotWithShape="0">
                  <a:schemeClr val="tx1"/>
                </a:outerShdw>
              </a:effectLst>
              <a:latin typeface="Comic Sans MS" pitchFamily="66" charset="0"/>
            </a:endParaRPr>
          </a:p>
        </p:txBody>
      </p:sp>
      <p:sp>
        <p:nvSpPr>
          <p:cNvPr id="5" name="4 CuadroTexto"/>
          <p:cNvSpPr txBox="1"/>
          <p:nvPr/>
        </p:nvSpPr>
        <p:spPr>
          <a:xfrm>
            <a:off x="4176464" y="4437112"/>
            <a:ext cx="4860032" cy="1938992"/>
          </a:xfrm>
          <a:prstGeom prst="rect">
            <a:avLst/>
          </a:prstGeom>
          <a:noFill/>
        </p:spPr>
        <p:txBody>
          <a:bodyPr wrap="square" rtlCol="0">
            <a:spAutoFit/>
          </a:bodyPr>
          <a:lstStyle/>
          <a:p>
            <a:r>
              <a:rPr lang="ro-RO" sz="2400" b="1" dirty="0">
                <a:solidFill>
                  <a:schemeClr val="bg1"/>
                </a:solidFill>
                <a:effectLst>
                  <a:outerShdw blurRad="50800" dist="50800" dir="5400000" algn="ctr" rotWithShape="0">
                    <a:schemeClr val="tx1"/>
                  </a:outerShdw>
                </a:effectLst>
              </a:rPr>
              <a:t>Dumnezeu alege </a:t>
            </a:r>
            <a:r>
              <a:rPr lang="ro-RO" sz="2400" b="1" dirty="0" err="1">
                <a:solidFill>
                  <a:schemeClr val="bg1"/>
                </a:solidFill>
                <a:effectLst>
                  <a:outerShdw blurRad="50800" dist="50800" dir="5400000" algn="ctr" rotWithShape="0">
                    <a:schemeClr val="tx1"/>
                  </a:outerShdw>
                </a:effectLst>
              </a:rPr>
              <a:t>să-i</a:t>
            </a:r>
            <a:r>
              <a:rPr lang="ro-RO" sz="2400" b="1" dirty="0">
                <a:solidFill>
                  <a:schemeClr val="bg1"/>
                </a:solidFill>
                <a:effectLst>
                  <a:outerShdw blurRad="50800" dist="50800" dir="5400000" algn="ctr" rotWithShape="0">
                    <a:schemeClr val="tx1"/>
                  </a:outerShdw>
                </a:effectLst>
              </a:rPr>
              <a:t> salveze pe toți cei care cred că </a:t>
            </a:r>
            <a:r>
              <a:rPr lang="ro-RO" sz="2400" b="1" dirty="0">
                <a:solidFill>
                  <a:srgbClr val="FFFF00"/>
                </a:solidFill>
                <a:effectLst>
                  <a:outerShdw blurRad="50800" dist="50800" dir="5400000" algn="ctr" rotWithShape="0">
                    <a:schemeClr val="tx1"/>
                  </a:outerShdw>
                </a:effectLst>
              </a:rPr>
              <a:t>„neprihănirea este prin credință” </a:t>
            </a:r>
            <a:r>
              <a:rPr lang="ro-RO" sz="2400" b="1" dirty="0">
                <a:solidFill>
                  <a:schemeClr val="bg1"/>
                </a:solidFill>
                <a:effectLst>
                  <a:outerShdw blurRad="50800" dist="50800" dir="5400000" algn="ctr" rotWithShape="0">
                    <a:schemeClr val="tx1"/>
                  </a:outerShdw>
                </a:effectLst>
              </a:rPr>
              <a:t>și resping pe cei care caută neprihănirea „prin faptele Legii”.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51520" y="1580599"/>
            <a:ext cx="8424936" cy="1477328"/>
          </a:xfrm>
          <a:prstGeom prst="rect">
            <a:avLst/>
          </a:prstGeom>
        </p:spPr>
        <p:txBody>
          <a:bodyPr wrap="square">
            <a:spAutoFit/>
          </a:bodyPr>
          <a:lstStyle/>
          <a:p>
            <a:r>
              <a:rPr lang="ro-RO" b="1" dirty="0">
                <a:solidFill>
                  <a:srgbClr val="FFFFCC"/>
                </a:solidFill>
                <a:effectLst>
                  <a:outerShdw blurRad="50800" dist="50800" dir="5400000" algn="ctr" rotWithShape="0">
                    <a:schemeClr val="tx1"/>
                  </a:outerShdw>
                </a:effectLst>
                <a:latin typeface="Comic Sans MS" pitchFamily="66" charset="0"/>
              </a:rPr>
              <a:t>„Dar Isus i-a privit drept în </a:t>
            </a:r>
            <a:r>
              <a:rPr lang="ro-RO" b="1" dirty="0" err="1">
                <a:solidFill>
                  <a:srgbClr val="FFFFCC"/>
                </a:solidFill>
                <a:effectLst>
                  <a:outerShdw blurRad="50800" dist="50800" dir="5400000" algn="ctr" rotWithShape="0">
                    <a:schemeClr val="tx1"/>
                  </a:outerShdw>
                </a:effectLst>
                <a:latin typeface="Comic Sans MS" pitchFamily="66" charset="0"/>
              </a:rPr>
              <a:t>faţă</a:t>
            </a:r>
            <a:r>
              <a:rPr lang="ro-RO" b="1" dirty="0">
                <a:solidFill>
                  <a:srgbClr val="FFFFCC"/>
                </a:solidFill>
                <a:effectLst>
                  <a:outerShdw blurRad="50800" dist="50800" dir="5400000" algn="ctr" rotWithShape="0">
                    <a:schemeClr val="tx1"/>
                  </a:outerShdw>
                </a:effectLst>
                <a:latin typeface="Comic Sans MS" pitchFamily="66" charset="0"/>
              </a:rPr>
              <a:t>, </a:t>
            </a:r>
            <a:r>
              <a:rPr lang="ro-RO" b="1" dirty="0" err="1">
                <a:solidFill>
                  <a:srgbClr val="FFFFCC"/>
                </a:solidFill>
                <a:effectLst>
                  <a:outerShdw blurRad="50800" dist="50800" dir="5400000" algn="ctr" rotWithShape="0">
                    <a:schemeClr val="tx1"/>
                  </a:outerShdw>
                </a:effectLst>
                <a:latin typeface="Comic Sans MS" pitchFamily="66" charset="0"/>
              </a:rPr>
              <a:t>şi</a:t>
            </a:r>
            <a:r>
              <a:rPr lang="ro-RO" b="1" dirty="0">
                <a:solidFill>
                  <a:srgbClr val="FFFFCC"/>
                </a:solidFill>
                <a:effectLst>
                  <a:outerShdw blurRad="50800" dist="50800" dir="5400000" algn="ctr" rotWithShape="0">
                    <a:schemeClr val="tx1"/>
                  </a:outerShdw>
                </a:effectLst>
                <a:latin typeface="Comic Sans MS" pitchFamily="66" charset="0"/>
              </a:rPr>
              <a:t> a zis: Ce însemnează cuvintele acestea, cari au fost scrise: Piatra, pe care au lepădat-o zidarii, a ajuns să fie pusă în capul unghiului? Oricine va cădea peste piatra aceasta, va fi zdrobit de ea: </a:t>
            </a:r>
            <a:r>
              <a:rPr lang="ro-RO" b="1" dirty="0" err="1">
                <a:solidFill>
                  <a:srgbClr val="FFFFCC"/>
                </a:solidFill>
                <a:effectLst>
                  <a:outerShdw blurRad="50800" dist="50800" dir="5400000" algn="ctr" rotWithShape="0">
                    <a:schemeClr val="tx1"/>
                  </a:outerShdw>
                </a:effectLst>
                <a:latin typeface="Comic Sans MS" pitchFamily="66" charset="0"/>
              </a:rPr>
              <a:t>şi</a:t>
            </a:r>
            <a:r>
              <a:rPr lang="ro-RO" b="1" dirty="0">
                <a:solidFill>
                  <a:srgbClr val="FFFFCC"/>
                </a:solidFill>
                <a:effectLst>
                  <a:outerShdw blurRad="50800" dist="50800" dir="5400000" algn="ctr" rotWithShape="0">
                    <a:schemeClr val="tx1"/>
                  </a:outerShdw>
                </a:effectLst>
                <a:latin typeface="Comic Sans MS" pitchFamily="66" charset="0"/>
              </a:rPr>
              <a:t> pe acela peste care va cădea ea, îl va spulbera?” </a:t>
            </a:r>
            <a:r>
              <a:rPr lang="ro-RO" sz="1600" b="1" dirty="0">
                <a:solidFill>
                  <a:srgbClr val="FFFFCC"/>
                </a:solidFill>
                <a:effectLst>
                  <a:outerShdw blurRad="50800" dist="50800" dir="5400000" algn="ctr" rotWithShape="0">
                    <a:schemeClr val="tx1"/>
                  </a:outerShdw>
                </a:effectLst>
                <a:latin typeface="Comic Sans MS" pitchFamily="66" charset="0"/>
              </a:rPr>
              <a:t>(Luca 20:17-18)</a:t>
            </a:r>
            <a:endParaRPr lang="ro-RO" b="1" dirty="0">
              <a:solidFill>
                <a:srgbClr val="FFFFCC"/>
              </a:solidFill>
              <a:effectLst>
                <a:outerShdw blurRad="50800" dist="50800" dir="5400000" algn="ctr" rotWithShape="0">
                  <a:schemeClr val="tx1"/>
                </a:outerShdw>
              </a:effectLst>
              <a:latin typeface="Comic Sans MS" pitchFamily="66" charset="0"/>
            </a:endParaRPr>
          </a:p>
        </p:txBody>
      </p:sp>
      <p:sp>
        <p:nvSpPr>
          <p:cNvPr id="3" name="2 Rectángulo"/>
          <p:cNvSpPr/>
          <p:nvPr/>
        </p:nvSpPr>
        <p:spPr>
          <a:xfrm>
            <a:off x="251520" y="766445"/>
            <a:ext cx="8712968" cy="646331"/>
          </a:xfrm>
          <a:prstGeom prst="rect">
            <a:avLst/>
          </a:prstGeom>
        </p:spPr>
        <p:txBody>
          <a:bodyPr wrap="square">
            <a:spAutoFit/>
          </a:bodyPr>
          <a:lstStyle/>
          <a:p>
            <a:r>
              <a:rPr lang="ro-RO" b="1" dirty="0">
                <a:solidFill>
                  <a:srgbClr val="FFFFCC"/>
                </a:solidFill>
                <a:effectLst>
                  <a:outerShdw blurRad="50800" dist="50800" dir="5400000" algn="ctr" rotWithShape="0">
                    <a:schemeClr val="tx1"/>
                  </a:outerShdw>
                </a:effectLst>
                <a:latin typeface="Comic Sans MS" pitchFamily="66" charset="0"/>
              </a:rPr>
              <a:t>„După cum este scris: Iată că pun în Sion o Piatră de poticnire, </a:t>
            </a:r>
            <a:r>
              <a:rPr lang="ro-RO" b="1" dirty="0" err="1">
                <a:solidFill>
                  <a:srgbClr val="FFFFCC"/>
                </a:solidFill>
                <a:effectLst>
                  <a:outerShdw blurRad="50800" dist="50800" dir="5400000" algn="ctr" rotWithShape="0">
                    <a:schemeClr val="tx1"/>
                  </a:outerShdw>
                </a:effectLst>
                <a:latin typeface="Comic Sans MS" pitchFamily="66" charset="0"/>
              </a:rPr>
              <a:t>şi</a:t>
            </a:r>
            <a:r>
              <a:rPr lang="ro-RO" b="1" dirty="0">
                <a:solidFill>
                  <a:srgbClr val="FFFFCC"/>
                </a:solidFill>
                <a:effectLst>
                  <a:outerShdw blurRad="50800" dist="50800" dir="5400000" algn="ctr" rotWithShape="0">
                    <a:schemeClr val="tx1"/>
                  </a:outerShdw>
                </a:effectLst>
                <a:latin typeface="Comic Sans MS" pitchFamily="66" charset="0"/>
              </a:rPr>
              <a:t> o stâncă de cădere: </a:t>
            </a:r>
            <a:r>
              <a:rPr lang="ro-RO" b="1" dirty="0" err="1">
                <a:solidFill>
                  <a:srgbClr val="FFFFCC"/>
                </a:solidFill>
                <a:effectLst>
                  <a:outerShdw blurRad="50800" dist="50800" dir="5400000" algn="ctr" rotWithShape="0">
                    <a:schemeClr val="tx1"/>
                  </a:outerShdw>
                </a:effectLst>
                <a:latin typeface="Comic Sans MS" pitchFamily="66" charset="0"/>
              </a:rPr>
              <a:t>şi</a:t>
            </a:r>
            <a:r>
              <a:rPr lang="ro-RO" b="1" dirty="0">
                <a:solidFill>
                  <a:srgbClr val="FFFFCC"/>
                </a:solidFill>
                <a:effectLst>
                  <a:outerShdw blurRad="50800" dist="50800" dir="5400000" algn="ctr" rotWithShape="0">
                    <a:schemeClr val="tx1"/>
                  </a:outerShdw>
                </a:effectLst>
                <a:latin typeface="Comic Sans MS" pitchFamily="66" charset="0"/>
              </a:rPr>
              <a:t> cine crede în El, nu va fi dat de </a:t>
            </a:r>
            <a:r>
              <a:rPr lang="ro-RO" b="1" dirty="0" err="1">
                <a:solidFill>
                  <a:srgbClr val="FFFFCC"/>
                </a:solidFill>
                <a:effectLst>
                  <a:outerShdw blurRad="50800" dist="50800" dir="5400000" algn="ctr" rotWithShape="0">
                    <a:schemeClr val="tx1"/>
                  </a:outerShdw>
                </a:effectLst>
                <a:latin typeface="Comic Sans MS" pitchFamily="66" charset="0"/>
              </a:rPr>
              <a:t>ruşine</a:t>
            </a:r>
            <a:r>
              <a:rPr lang="ro-RO" b="1" dirty="0">
                <a:solidFill>
                  <a:srgbClr val="FFFFCC"/>
                </a:solidFill>
                <a:effectLst>
                  <a:outerShdw blurRad="50800" dist="50800" dir="5400000" algn="ctr" rotWithShape="0">
                    <a:schemeClr val="tx1"/>
                  </a:outerShdw>
                </a:effectLst>
                <a:latin typeface="Comic Sans MS" pitchFamily="66" charset="0"/>
              </a:rPr>
              <a:t>.” </a:t>
            </a:r>
            <a:r>
              <a:rPr lang="ro-RO" sz="1600" b="1" dirty="0">
                <a:solidFill>
                  <a:srgbClr val="FFFFCC"/>
                </a:solidFill>
                <a:effectLst>
                  <a:outerShdw blurRad="50800" dist="50800" dir="5400000" algn="ctr" rotWithShape="0">
                    <a:schemeClr val="tx1"/>
                  </a:outerShdw>
                </a:effectLst>
                <a:latin typeface="Comic Sans MS" pitchFamily="66" charset="0"/>
              </a:rPr>
              <a:t>(Romani 9:33)</a:t>
            </a:r>
            <a:endParaRPr lang="ro-RO" b="1" dirty="0">
              <a:solidFill>
                <a:srgbClr val="FFFFCC"/>
              </a:solidFill>
              <a:effectLst>
                <a:outerShdw blurRad="50800" dist="50800" dir="5400000" algn="ctr" rotWithShape="0">
                  <a:schemeClr val="tx1"/>
                </a:outerShdw>
              </a:effectLst>
              <a:latin typeface="Comic Sans MS" pitchFamily="66" charset="0"/>
            </a:endParaRPr>
          </a:p>
        </p:txBody>
      </p:sp>
      <p:sp>
        <p:nvSpPr>
          <p:cNvPr id="5" name="4 CuadroTexto"/>
          <p:cNvSpPr txBox="1"/>
          <p:nvPr/>
        </p:nvSpPr>
        <p:spPr>
          <a:xfrm>
            <a:off x="107504" y="3068960"/>
            <a:ext cx="4896544" cy="3323987"/>
          </a:xfrm>
          <a:prstGeom prst="rect">
            <a:avLst/>
          </a:prstGeom>
          <a:noFill/>
        </p:spPr>
        <p:txBody>
          <a:bodyPr wrap="square" rtlCol="0">
            <a:spAutoFit/>
          </a:bodyPr>
          <a:lstStyle/>
          <a:p>
            <a:pPr>
              <a:spcBef>
                <a:spcPts val="600"/>
              </a:spcBef>
              <a:spcAft>
                <a:spcPts val="600"/>
              </a:spcAft>
            </a:pPr>
            <a:r>
              <a:rPr lang="ro-RO" sz="2000" b="1" dirty="0">
                <a:solidFill>
                  <a:schemeClr val="bg1"/>
                </a:solidFill>
                <a:effectLst>
                  <a:outerShdw blurRad="50800" dist="50800" dir="5400000" algn="ctr" rotWithShape="0">
                    <a:schemeClr val="tx1"/>
                  </a:outerShdw>
                </a:effectLst>
              </a:rPr>
              <a:t>Aceeași „piatră” (Isus) folosește atât pentru mântuire cât și pentru condamnare.</a:t>
            </a:r>
          </a:p>
          <a:p>
            <a:pPr>
              <a:spcBef>
                <a:spcPts val="600"/>
              </a:spcBef>
              <a:spcAft>
                <a:spcPts val="600"/>
              </a:spcAft>
            </a:pPr>
            <a:r>
              <a:rPr lang="ro-RO" sz="2000" b="1" dirty="0">
                <a:solidFill>
                  <a:schemeClr val="bg1"/>
                </a:solidFill>
                <a:effectLst>
                  <a:outerShdw blurRad="50800" dist="50800" dir="5400000" algn="ctr" rotWithShape="0">
                    <a:schemeClr val="tx1"/>
                  </a:outerShdw>
                </a:effectLst>
              </a:rPr>
              <a:t>Cei care Îl resping pe Isus, așa cum au făcut-o iudeii, vor fi „spulberați”.</a:t>
            </a:r>
          </a:p>
          <a:p>
            <a:pPr>
              <a:spcBef>
                <a:spcPts val="600"/>
              </a:spcBef>
              <a:spcAft>
                <a:spcPts val="600"/>
              </a:spcAft>
            </a:pPr>
            <a:r>
              <a:rPr lang="ro-RO" sz="2000" b="1" dirty="0">
                <a:solidFill>
                  <a:schemeClr val="bg1"/>
                </a:solidFill>
                <a:effectLst>
                  <a:outerShdw blurRad="50800" dist="50800" dir="5400000" algn="ctr" rotWithShape="0">
                    <a:schemeClr val="tx1"/>
                  </a:outerShdw>
                </a:effectLst>
              </a:rPr>
              <a:t>Cel care cade zdrobit la picioarele lui Isus nu va rămâne de rușine, ci va obține mântuirea.</a:t>
            </a:r>
          </a:p>
          <a:p>
            <a:pPr>
              <a:spcBef>
                <a:spcPts val="600"/>
              </a:spcBef>
              <a:spcAft>
                <a:spcPts val="600"/>
              </a:spcAft>
            </a:pPr>
            <a:r>
              <a:rPr lang="ro-RO" sz="2000" b="1" dirty="0">
                <a:solidFill>
                  <a:schemeClr val="bg1"/>
                </a:solidFill>
                <a:effectLst>
                  <a:outerShdw blurRad="50800" dist="50800" dir="5400000" algn="ctr" rotWithShape="0">
                    <a:schemeClr val="tx1"/>
                  </a:outerShdw>
                </a:effectLst>
              </a:rPr>
              <a:t>A fost zdrobită inima ta de iubirea lui Isus și te-ai hotărât să îți pui întreaga viață în mâinile Lui? </a:t>
            </a:r>
          </a:p>
        </p:txBody>
      </p:sp>
      <p:sp>
        <p:nvSpPr>
          <p:cNvPr id="6" name="5 CuadroTexto"/>
          <p:cNvSpPr txBox="1"/>
          <p:nvPr/>
        </p:nvSpPr>
        <p:spPr>
          <a:xfrm>
            <a:off x="0" y="116632"/>
            <a:ext cx="9144000" cy="553998"/>
          </a:xfrm>
          <a:prstGeom prst="rect">
            <a:avLst/>
          </a:prstGeom>
          <a:noFill/>
        </p:spPr>
        <p:txBody>
          <a:bodyPr wrap="square" rtlCol="0">
            <a:spAutoFit/>
          </a:bodyPr>
          <a:lstStyle/>
          <a:p>
            <a:pPr algn="ctr"/>
            <a:r>
              <a:rPr lang="ro-RO" sz="3000" b="1">
                <a:solidFill>
                  <a:srgbClr val="FFFF00"/>
                </a:solidFill>
              </a:rPr>
              <a:t>CE FEL DE PERSOANE ALEGE DUMNEZEU SĂ SALVEZE?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1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2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p:cTn id="33" dur="500" fill="hold"/>
                                        <p:tgtEl>
                                          <p:spTgt spid="5">
                                            <p:txEl>
                                              <p:pRg st="2" end="2"/>
                                            </p:txEl>
                                          </p:spTgt>
                                        </p:tgtEl>
                                        <p:attrNameLst>
                                          <p:attrName>ppt_x</p:attrName>
                                        </p:attrNameLst>
                                      </p:cBhvr>
                                      <p:tavLst>
                                        <p:tav tm="0">
                                          <p:val>
                                            <p:strVal val="#ppt_x-#ppt_w/2"/>
                                          </p:val>
                                        </p:tav>
                                        <p:tav tm="100000">
                                          <p:val>
                                            <p:strVal val="#ppt_x"/>
                                          </p:val>
                                        </p:tav>
                                      </p:tavLst>
                                    </p:anim>
                                    <p:anim calcmode="lin" valueType="num">
                                      <p:cBhvr>
                                        <p:cTn id="34"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p:cTn id="41" dur="500" fill="hold"/>
                                        <p:tgtEl>
                                          <p:spTgt spid="5">
                                            <p:txEl>
                                              <p:pRg st="3" end="3"/>
                                            </p:txEl>
                                          </p:spTgt>
                                        </p:tgtEl>
                                        <p:attrNameLst>
                                          <p:attrName>ppt_x</p:attrName>
                                        </p:attrNameLst>
                                      </p:cBhvr>
                                      <p:tavLst>
                                        <p:tav tm="0">
                                          <p:val>
                                            <p:strVal val="#ppt_x-#ppt_w/2"/>
                                          </p:val>
                                        </p:tav>
                                        <p:tav tm="100000">
                                          <p:val>
                                            <p:strVal val="#ppt_x"/>
                                          </p:val>
                                        </p:tav>
                                      </p:tavLst>
                                    </p:anim>
                                    <p:anim calcmode="lin" valueType="num">
                                      <p:cBhvr>
                                        <p:cTn id="42"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627784" y="404664"/>
            <a:ext cx="6480720" cy="5786199"/>
          </a:xfrm>
          <a:prstGeom prst="rect">
            <a:avLst/>
          </a:prstGeom>
        </p:spPr>
        <p:txBody>
          <a:bodyPr wrap="square">
            <a:spAutoFit/>
          </a:bodyPr>
          <a:lstStyle/>
          <a:p>
            <a:pPr>
              <a:spcBef>
                <a:spcPts val="600"/>
              </a:spcBef>
              <a:spcAft>
                <a:spcPts val="600"/>
              </a:spcAft>
            </a:pPr>
            <a:r>
              <a:rPr lang="ro-RO" sz="2000">
                <a:solidFill>
                  <a:schemeClr val="accent3">
                    <a:lumMod val="20000"/>
                    <a:lumOff val="80000"/>
                  </a:schemeClr>
                </a:solidFill>
                <a:effectLst>
                  <a:outerShdw blurRad="50800" dist="50800" dir="5400000" algn="ctr" rotWithShape="0">
                    <a:schemeClr val="tx1"/>
                  </a:outerShdw>
                </a:effectLst>
                <a:latin typeface="Cooper Black" pitchFamily="18" charset="0"/>
              </a:rPr>
              <a:t>„Pentru cei care cred, Hristos este temelia sigură. Aceştia sunt cei care cad pe Stâncă şi se zdrobesc. Aici sunt prezentate supunerea faţă de Hristos şi credinţa în El. A cădea pe Stâncă şi a fi zdrobit înseamnă să renunţăm la neprihănirea proprie şi să mergem la Hristos cu umilinţa unui copil, pocăindu-ne de abaterile noastre şi crezând în iubirea Lui plină de iertare. şi tot astfel, prin credinţă şi ascultare, clădim pe Hristos ca temelie a noastră. </a:t>
            </a:r>
          </a:p>
          <a:p>
            <a:pPr>
              <a:spcBef>
                <a:spcPts val="600"/>
              </a:spcBef>
              <a:spcAft>
                <a:spcPts val="600"/>
              </a:spcAft>
            </a:pPr>
            <a:r>
              <a:rPr lang="ro-RO" sz="2000">
                <a:solidFill>
                  <a:schemeClr val="accent3">
                    <a:lumMod val="20000"/>
                    <a:lumOff val="80000"/>
                  </a:schemeClr>
                </a:solidFill>
                <a:effectLst>
                  <a:outerShdw blurRad="50800" dist="50800" dir="5400000" algn="ctr" rotWithShape="0">
                    <a:schemeClr val="tx1"/>
                  </a:outerShdw>
                </a:effectLst>
                <a:latin typeface="Cooper Black" pitchFamily="18" charset="0"/>
              </a:rPr>
              <a:t>Pe această Stâncă vie pot clădi atât iudeii, cât şi neamurile. Aceasta este singura temelie pe care putem clădi în siguranţă. Ea este destul de cuprinzătoare pentru toţi şi destul de tare pentru a susţine greutatea şi povara lumii întregi. şi, prin legătura lui Hristos, Piatra vie, toţi cei care clădesc pe această temelie devin pietre vii. ”</a:t>
            </a:r>
          </a:p>
        </p:txBody>
      </p:sp>
      <p:sp>
        <p:nvSpPr>
          <p:cNvPr id="3" name="2 CuadroTexto"/>
          <p:cNvSpPr txBox="1"/>
          <p:nvPr/>
        </p:nvSpPr>
        <p:spPr>
          <a:xfrm>
            <a:off x="4327257" y="6505599"/>
            <a:ext cx="4709239" cy="369332"/>
          </a:xfrm>
          <a:prstGeom prst="rect">
            <a:avLst/>
          </a:prstGeom>
          <a:noFill/>
        </p:spPr>
        <p:txBody>
          <a:bodyPr wrap="none" rtlCol="0">
            <a:spAutoFit/>
          </a:bodyPr>
          <a:lstStyle/>
          <a:p>
            <a:pPr algn="r"/>
            <a:r>
              <a:rPr lang="ro-RO" b="1">
                <a:solidFill>
                  <a:schemeClr val="bg1"/>
                </a:solidFill>
              </a:rPr>
              <a:t>E.G.W. (Hristos Lumina Lumii, cap. 65, pag. 599)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CBF89FC-40EC-4067-B5D1-98B27AF56BAF}"/>
              </a:ext>
            </a:extLst>
          </p:cNvPr>
          <p:cNvSpPr/>
          <p:nvPr/>
        </p:nvSpPr>
        <p:spPr>
          <a:xfrm>
            <a:off x="2771800" y="86264"/>
            <a:ext cx="6298259" cy="830997"/>
          </a:xfrm>
          <a:prstGeom prst="rect">
            <a:avLst/>
          </a:prstGeom>
          <a:solidFill>
            <a:srgbClr val="FFEB7E"/>
          </a:solidFill>
          <a:ln>
            <a:noFill/>
          </a:ln>
          <a:effectLst>
            <a:softEdge rad="38100"/>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dirty="0">
                <a:ln>
                  <a:noFill/>
                </a:ln>
                <a:solidFill>
                  <a:prstClr val="black"/>
                </a:solidFill>
                <a:effectLst/>
                <a:uLnTx/>
                <a:uFillTx/>
                <a:latin typeface="Comic Sans MS" panose="030F0702030302020204" pitchFamily="66" charset="0"/>
                <a:ea typeface="+mn-ea"/>
                <a:cs typeface="+mn-cs"/>
              </a:rPr>
              <a:t>T.M. „Astfel, El are milă de cine vrea </a:t>
            </a:r>
            <a:r>
              <a:rPr kumimoji="0" lang="ro-RO" sz="2400" b="1" i="0" u="none" strike="noStrike" kern="1200" cap="none" spc="0" normalizeH="0" baseline="0" dirty="0" err="1">
                <a:ln>
                  <a:noFill/>
                </a:ln>
                <a:solidFill>
                  <a:prstClr val="black"/>
                </a:solidFill>
                <a:effectLst/>
                <a:uLnTx/>
                <a:uFillTx/>
                <a:latin typeface="Comic Sans MS" panose="030F0702030302020204" pitchFamily="66" charset="0"/>
                <a:ea typeface="+mn-ea"/>
                <a:cs typeface="+mn-cs"/>
              </a:rPr>
              <a:t>şi</a:t>
            </a:r>
            <a:r>
              <a:rPr kumimoji="0" lang="ro-RO" sz="2400" b="1" i="0" u="none" strike="noStrike" kern="1200" cap="none" spc="0" normalizeH="0" baseline="0" dirty="0">
                <a:ln>
                  <a:noFill/>
                </a:ln>
                <a:solidFill>
                  <a:prstClr val="black"/>
                </a:solidFill>
                <a:effectLst/>
                <a:uLnTx/>
                <a:uFillTx/>
                <a:latin typeface="Comic Sans MS" panose="030F0702030302020204" pitchFamily="66" charset="0"/>
                <a:ea typeface="+mn-ea"/>
                <a:cs typeface="+mn-cs"/>
              </a:rPr>
              <a:t> </a:t>
            </a:r>
            <a:r>
              <a:rPr kumimoji="0" lang="ro-RO" sz="2400" b="1" i="0" u="none" strike="noStrike" kern="1200" cap="none" spc="0" normalizeH="0" baseline="0" dirty="0" err="1">
                <a:ln>
                  <a:noFill/>
                </a:ln>
                <a:solidFill>
                  <a:prstClr val="black"/>
                </a:solidFill>
                <a:effectLst/>
                <a:uLnTx/>
                <a:uFillTx/>
                <a:latin typeface="Comic Sans MS" panose="030F0702030302020204" pitchFamily="66" charset="0"/>
                <a:ea typeface="+mn-ea"/>
                <a:cs typeface="+mn-cs"/>
              </a:rPr>
              <a:t>împietreşte</a:t>
            </a:r>
            <a:r>
              <a:rPr kumimoji="0" lang="ro-RO" sz="2400" b="1" i="0" u="none" strike="noStrike" kern="1200" cap="none" spc="0" normalizeH="0" baseline="0" dirty="0">
                <a:ln>
                  <a:noFill/>
                </a:ln>
                <a:solidFill>
                  <a:prstClr val="black"/>
                </a:solidFill>
                <a:effectLst/>
                <a:uLnTx/>
                <a:uFillTx/>
                <a:latin typeface="Comic Sans MS" panose="030F0702030302020204" pitchFamily="66" charset="0"/>
                <a:ea typeface="+mn-ea"/>
                <a:cs typeface="+mn-cs"/>
              </a:rPr>
              <a:t> pe cine vrea.” </a:t>
            </a:r>
            <a:r>
              <a:rPr kumimoji="0" lang="ro-RO" sz="2000" b="1" i="0" u="none" strike="noStrike" kern="1200" cap="none" spc="0" normalizeH="0" baseline="0" dirty="0">
                <a:ln>
                  <a:noFill/>
                </a:ln>
                <a:solidFill>
                  <a:prstClr val="black"/>
                </a:solidFill>
                <a:effectLst/>
                <a:uLnTx/>
                <a:uFillTx/>
                <a:latin typeface="Comic Sans MS" panose="030F0702030302020204" pitchFamily="66" charset="0"/>
                <a:ea typeface="+mn-ea"/>
                <a:cs typeface="+mn-cs"/>
              </a:rPr>
              <a:t>(Romani 9:18)</a:t>
            </a:r>
            <a:endParaRPr kumimoji="0" lang="ro-RO" sz="2400" b="1" i="0" u="none" strike="noStrike" kern="1200" cap="none" spc="0" normalizeH="0" baseline="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8650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948710" y="3769147"/>
            <a:ext cx="4161634" cy="1754326"/>
          </a:xfrm>
          <a:prstGeom prst="rect">
            <a:avLst/>
          </a:prstGeom>
        </p:spPr>
        <p:txBody>
          <a:bodyPr wrap="square">
            <a:spAutoFit/>
          </a:bodyPr>
          <a:lstStyle/>
          <a:p>
            <a:pPr algn="r"/>
            <a:r>
              <a:rPr lang="ro-RO" b="1" dirty="0">
                <a:latin typeface="Comic Sans MS" pitchFamily="66" charset="0"/>
              </a:rPr>
              <a:t>„că simt o mare întristare, </a:t>
            </a:r>
            <a:r>
              <a:rPr lang="ro-RO" b="1" dirty="0" err="1">
                <a:latin typeface="Comic Sans MS" pitchFamily="66" charset="0"/>
              </a:rPr>
              <a:t>şi</a:t>
            </a:r>
            <a:r>
              <a:rPr lang="ro-RO" b="1" dirty="0">
                <a:latin typeface="Comic Sans MS" pitchFamily="66" charset="0"/>
              </a:rPr>
              <a:t> am o durere necurmată în inimă. Căci aproape să doresc să fiu eu însumi anatema, </a:t>
            </a:r>
            <a:r>
              <a:rPr lang="ro-RO" b="1" dirty="0" err="1">
                <a:latin typeface="Comic Sans MS" pitchFamily="66" charset="0"/>
              </a:rPr>
              <a:t>despărţit</a:t>
            </a:r>
            <a:r>
              <a:rPr lang="ro-RO" b="1" dirty="0">
                <a:latin typeface="Comic Sans MS" pitchFamily="66" charset="0"/>
              </a:rPr>
              <a:t> de Hristos, pentru </a:t>
            </a:r>
            <a:r>
              <a:rPr lang="ro-RO" b="1" dirty="0" err="1">
                <a:latin typeface="Comic Sans MS" pitchFamily="66" charset="0"/>
              </a:rPr>
              <a:t>fraţii</a:t>
            </a:r>
            <a:r>
              <a:rPr lang="ro-RO" b="1" dirty="0">
                <a:latin typeface="Comic Sans MS" pitchFamily="66" charset="0"/>
              </a:rPr>
              <a:t> mei, rudele mele </a:t>
            </a:r>
            <a:r>
              <a:rPr lang="ro-RO" b="1" dirty="0" err="1">
                <a:latin typeface="Comic Sans MS" pitchFamily="66" charset="0"/>
              </a:rPr>
              <a:t>trupeşti</a:t>
            </a:r>
            <a:r>
              <a:rPr lang="ro-RO" b="1" dirty="0">
                <a:latin typeface="Comic Sans MS" pitchFamily="66" charset="0"/>
              </a:rPr>
              <a:t>.” </a:t>
            </a:r>
            <a:r>
              <a:rPr lang="ro-RO" sz="1600" b="1" dirty="0">
                <a:latin typeface="Comic Sans MS" pitchFamily="66" charset="0"/>
              </a:rPr>
              <a:t>(Romani 9:2-3)</a:t>
            </a:r>
            <a:endParaRPr lang="ro-RO" sz="1100" b="1" dirty="0">
              <a:latin typeface="Comic Sans MS" pitchFamily="66" charset="0"/>
            </a:endParaRPr>
          </a:p>
        </p:txBody>
      </p:sp>
      <p:sp>
        <p:nvSpPr>
          <p:cNvPr id="4" name="3 CuadroTexto"/>
          <p:cNvSpPr txBox="1"/>
          <p:nvPr/>
        </p:nvSpPr>
        <p:spPr>
          <a:xfrm>
            <a:off x="791580" y="1869428"/>
            <a:ext cx="5904656" cy="1015663"/>
          </a:xfrm>
          <a:prstGeom prst="rect">
            <a:avLst/>
          </a:prstGeom>
          <a:noFill/>
        </p:spPr>
        <p:txBody>
          <a:bodyPr wrap="square" rtlCol="0">
            <a:spAutoFit/>
          </a:bodyPr>
          <a:lstStyle/>
          <a:p>
            <a:r>
              <a:rPr lang="ro-RO" sz="2000" b="1"/>
              <a:t>Pavel, la fel ca și Moise, era dispus să își piardă propria mântuire atâta timp cât poporul Israel ar fi fost salvat. </a:t>
            </a:r>
          </a:p>
        </p:txBody>
      </p:sp>
      <p:sp>
        <p:nvSpPr>
          <p:cNvPr id="5" name="4 Rectángulo"/>
          <p:cNvSpPr/>
          <p:nvPr/>
        </p:nvSpPr>
        <p:spPr>
          <a:xfrm>
            <a:off x="2034654" y="3806664"/>
            <a:ext cx="2864817" cy="1477328"/>
          </a:xfrm>
          <a:prstGeom prst="rect">
            <a:avLst/>
          </a:prstGeom>
        </p:spPr>
        <p:txBody>
          <a:bodyPr wrap="square">
            <a:spAutoFit/>
          </a:bodyPr>
          <a:lstStyle/>
          <a:p>
            <a:r>
              <a:rPr lang="ro-RO" b="1" dirty="0">
                <a:latin typeface="Comic Sans MS" pitchFamily="66" charset="0"/>
              </a:rPr>
              <a:t>„Iartă-le acum păcatul! Dacă nu, atunci, </a:t>
            </a:r>
            <a:r>
              <a:rPr lang="ro-RO" b="1" dirty="0" err="1">
                <a:latin typeface="Comic Sans MS" pitchFamily="66" charset="0"/>
              </a:rPr>
              <a:t>şterge</a:t>
            </a:r>
            <a:r>
              <a:rPr lang="ro-RO" b="1" dirty="0">
                <a:latin typeface="Comic Sans MS" pitchFamily="66" charset="0"/>
              </a:rPr>
              <a:t>-mă din cartea Ta, pe care ai scris-o!” </a:t>
            </a:r>
            <a:r>
              <a:rPr lang="ro-RO" sz="1600" b="1" dirty="0">
                <a:latin typeface="Comic Sans MS" pitchFamily="66" charset="0"/>
              </a:rPr>
              <a:t>(Exod 32:32)</a:t>
            </a:r>
            <a:endParaRPr lang="ro-RO" b="1" dirty="0">
              <a:latin typeface="Comic Sans MS" pitchFamily="66" charset="0"/>
            </a:endParaRPr>
          </a:p>
        </p:txBody>
      </p:sp>
      <p:sp>
        <p:nvSpPr>
          <p:cNvPr id="6" name="5 Rectángulo"/>
          <p:cNvSpPr/>
          <p:nvPr/>
        </p:nvSpPr>
        <p:spPr>
          <a:xfrm>
            <a:off x="323528" y="836712"/>
            <a:ext cx="5040560" cy="923330"/>
          </a:xfrm>
          <a:prstGeom prst="rect">
            <a:avLst/>
          </a:prstGeom>
        </p:spPr>
        <p:txBody>
          <a:bodyPr wrap="square">
            <a:spAutoFit/>
          </a:bodyPr>
          <a:lstStyle/>
          <a:p>
            <a:r>
              <a:rPr lang="ro-RO" b="1" dirty="0">
                <a:latin typeface="Comic Sans MS" pitchFamily="66" charset="0"/>
              </a:rPr>
              <a:t>„Spun adevărul în Hristos, nu mint; cugetul meu, luminat de Duhul Sfânt, îmi este martor” </a:t>
            </a:r>
            <a:r>
              <a:rPr lang="ro-RO" sz="1600" b="1" dirty="0">
                <a:latin typeface="Comic Sans MS" pitchFamily="66" charset="0"/>
              </a:rPr>
              <a:t>(Romani 9:1)</a:t>
            </a:r>
            <a:endParaRPr lang="ro-RO" b="1" dirty="0">
              <a:latin typeface="Comic Sans MS" pitchFamily="66" charset="0"/>
            </a:endParaRPr>
          </a:p>
        </p:txBody>
      </p:sp>
      <p:sp>
        <p:nvSpPr>
          <p:cNvPr id="7" name="6 CuadroTexto"/>
          <p:cNvSpPr txBox="1"/>
          <p:nvPr/>
        </p:nvSpPr>
        <p:spPr>
          <a:xfrm>
            <a:off x="0" y="188640"/>
            <a:ext cx="6588224"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ro-RO" sz="32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1">
                      <a:satMod val="175000"/>
                      <a:alpha val="40000"/>
                    </a:schemeClr>
                  </a:glow>
                </a:effectLst>
              </a:rPr>
              <a:t>TRISTEȚEA LUI PAVEL</a:t>
            </a:r>
          </a:p>
        </p:txBody>
      </p:sp>
      <p:sp>
        <p:nvSpPr>
          <p:cNvPr id="8" name="7 CuadroTexto"/>
          <p:cNvSpPr txBox="1"/>
          <p:nvPr/>
        </p:nvSpPr>
        <p:spPr>
          <a:xfrm>
            <a:off x="7063183" y="3344999"/>
            <a:ext cx="960712" cy="461665"/>
          </a:xfrm>
          <a:prstGeom prst="rect">
            <a:avLst/>
          </a:prstGeom>
          <a:noFill/>
        </p:spPr>
        <p:txBody>
          <a:bodyPr wrap="none" rtlCol="0">
            <a:spAutoFit/>
          </a:bodyPr>
          <a:lstStyle/>
          <a:p>
            <a:pPr algn="ctr"/>
            <a:r>
              <a:rPr lang="ro-RO" sz="2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PAVEL</a:t>
            </a:r>
          </a:p>
        </p:txBody>
      </p:sp>
      <p:sp>
        <p:nvSpPr>
          <p:cNvPr id="9" name="8 CuadroTexto"/>
          <p:cNvSpPr txBox="1"/>
          <p:nvPr/>
        </p:nvSpPr>
        <p:spPr>
          <a:xfrm>
            <a:off x="3059217" y="3298176"/>
            <a:ext cx="1040670" cy="461665"/>
          </a:xfrm>
          <a:prstGeom prst="rect">
            <a:avLst/>
          </a:prstGeom>
          <a:noFill/>
        </p:spPr>
        <p:txBody>
          <a:bodyPr wrap="none" rtlCol="0">
            <a:spAutoFit/>
          </a:bodyPr>
          <a:lstStyle/>
          <a:p>
            <a:pPr algn="ctr"/>
            <a:r>
              <a:rPr lang="ro-RO" sz="2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MOISE</a:t>
            </a:r>
          </a:p>
        </p:txBody>
      </p:sp>
      <p:sp>
        <p:nvSpPr>
          <p:cNvPr id="10" name="9 CuadroTexto"/>
          <p:cNvSpPr txBox="1"/>
          <p:nvPr/>
        </p:nvSpPr>
        <p:spPr>
          <a:xfrm>
            <a:off x="0" y="5786685"/>
            <a:ext cx="9144000" cy="1015663"/>
          </a:xfrm>
          <a:prstGeom prst="rect">
            <a:avLst/>
          </a:prstGeom>
          <a:noFill/>
        </p:spPr>
        <p:txBody>
          <a:bodyPr wrap="square" rtlCol="0">
            <a:spAutoFit/>
          </a:bodyPr>
          <a:lstStyle/>
          <a:p>
            <a:pPr algn="ctr"/>
            <a:r>
              <a:rPr lang="ro-RO" sz="2000" b="1" dirty="0"/>
              <a:t>Evident, în niciunul dintre cele două cazuri, Dumnezeu nu a acceptat acest „schimb”.</a:t>
            </a:r>
          </a:p>
          <a:p>
            <a:pPr algn="ctr"/>
            <a:r>
              <a:rPr lang="ro-RO" sz="2000" b="1" dirty="0"/>
              <a:t>„Pe cel ce a păcătuit împotriva Mea, pe acela îl voi </a:t>
            </a:r>
            <a:r>
              <a:rPr lang="ro-RO" sz="2000" b="1" dirty="0" err="1"/>
              <a:t>şterge</a:t>
            </a:r>
            <a:r>
              <a:rPr lang="ro-RO" sz="2000" b="1" dirty="0"/>
              <a:t> din cartea Mea.”</a:t>
            </a:r>
          </a:p>
          <a:p>
            <a:pPr algn="ctr"/>
            <a:r>
              <a:rPr lang="ro-RO" b="1" dirty="0"/>
              <a:t>(Exod 32:33)</a:t>
            </a:r>
            <a:endParaRPr lang="ro-RO" sz="2000" b="1" dirty="0"/>
          </a:p>
        </p:txBody>
      </p:sp>
      <p:pic>
        <p:nvPicPr>
          <p:cNvPr id="1026" name="Picture 2" descr="I:\Dibujos\Pablo\Prisionero\Pablo5 (4).jpg"/>
          <p:cNvPicPr>
            <a:picLocks noChangeAspect="1" noChangeArrowheads="1"/>
          </p:cNvPicPr>
          <p:nvPr/>
        </p:nvPicPr>
        <p:blipFill>
          <a:blip r:embed="rId3" cstate="email"/>
          <a:srcRect l="4520" t="2965" r="4630" b="1831"/>
          <a:stretch>
            <a:fillRect/>
          </a:stretch>
        </p:blipFill>
        <p:spPr bwMode="auto">
          <a:xfrm>
            <a:off x="6804248" y="121583"/>
            <a:ext cx="2088232" cy="3102516"/>
          </a:xfrm>
          <a:prstGeom prst="rect">
            <a:avLst/>
          </a:prstGeom>
          <a:ln>
            <a:noFill/>
          </a:ln>
          <a:effectLst>
            <a:outerShdw blurRad="292100" dist="139700" dir="2700000" algn="tl" rotWithShape="0">
              <a:srgbClr val="333333">
                <a:alpha val="65000"/>
              </a:srgbClr>
            </a:outerShdw>
          </a:effectLst>
        </p:spPr>
      </p:pic>
      <p:pic>
        <p:nvPicPr>
          <p:cNvPr id="1027" name="Picture 3" descr="I:\Dibujos\Moises\Hecho\Moises\Moises (3).gif"/>
          <p:cNvPicPr>
            <a:picLocks noChangeAspect="1" noChangeArrowheads="1"/>
          </p:cNvPicPr>
          <p:nvPr/>
        </p:nvPicPr>
        <p:blipFill>
          <a:blip r:embed="rId4" cstate="email"/>
          <a:stretch>
            <a:fillRect/>
          </a:stretch>
        </p:blipFill>
        <p:spPr bwMode="auto">
          <a:xfrm>
            <a:off x="107481" y="3035620"/>
            <a:ext cx="1951411" cy="274285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childTnLst>
                                </p:cTn>
                              </p:par>
                            </p:childTnLst>
                          </p:cTn>
                        </p:par>
                        <p:par>
                          <p:cTn id="17" fill="hold">
                            <p:stCondLst>
                              <p:cond delay="2000"/>
                            </p:stCondLst>
                            <p:childTnLst>
                              <p:par>
                                <p:cTn id="18" presetID="37"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Top)">
                                      <p:cBhvr>
                                        <p:cTn id="28" dur="500"/>
                                        <p:tgtEl>
                                          <p:spTgt spid="4"/>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1000"/>
                                        <p:tgtEl>
                                          <p:spTgt spid="10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39552" y="764704"/>
            <a:ext cx="8136904" cy="707886"/>
          </a:xfrm>
          <a:prstGeom prst="rect">
            <a:avLst/>
          </a:prstGeom>
          <a:noFill/>
        </p:spPr>
        <p:txBody>
          <a:bodyPr wrap="square" rtlCol="0">
            <a:spAutoFit/>
          </a:bodyPr>
          <a:lstStyle/>
          <a:p>
            <a:pPr algn="ctr"/>
            <a:r>
              <a:rPr lang="ro-RO" sz="2000" b="1"/>
              <a:t>Ce avea atât de special poporul Israel încât Pavel era așa de interesat de el? (Romani 9:4-5)</a:t>
            </a:r>
          </a:p>
        </p:txBody>
      </p:sp>
      <p:sp>
        <p:nvSpPr>
          <p:cNvPr id="3" name="2 CuadroTexto"/>
          <p:cNvSpPr txBox="1"/>
          <p:nvPr/>
        </p:nvSpPr>
        <p:spPr>
          <a:xfrm>
            <a:off x="4932040" y="1617762"/>
            <a:ext cx="4032448" cy="3539430"/>
          </a:xfrm>
          <a:prstGeom prst="rect">
            <a:avLst/>
          </a:prstGeom>
          <a:noFill/>
        </p:spPr>
        <p:txBody>
          <a:bodyPr wrap="square" rtlCol="0">
            <a:spAutoFit/>
          </a:bodyPr>
          <a:lstStyle/>
          <a:p>
            <a:pPr marL="447675" indent="-447675"/>
            <a:r>
              <a:rPr lang="ro-RO" sz="2800" b="1">
                <a:solidFill>
                  <a:schemeClr val="bg1"/>
                </a:solidFill>
                <a:effectLst>
                  <a:outerShdw blurRad="50800" dist="50800" dir="5400000" algn="ctr" rotWithShape="0">
                    <a:schemeClr val="tx1"/>
                  </a:outerShdw>
                </a:effectLst>
              </a:rPr>
              <a:t>Înfierea.</a:t>
            </a:r>
          </a:p>
          <a:p>
            <a:pPr marL="447675" indent="-447675"/>
            <a:r>
              <a:rPr lang="ro-RO" sz="2800" b="1">
                <a:solidFill>
                  <a:schemeClr val="bg1"/>
                </a:solidFill>
                <a:effectLst>
                  <a:outerShdw blurRad="50800" dist="50800" dir="5400000" algn="ctr" rotWithShape="0">
                    <a:schemeClr val="tx1"/>
                  </a:outerShdw>
                </a:effectLst>
              </a:rPr>
              <a:t>Slava.</a:t>
            </a:r>
          </a:p>
          <a:p>
            <a:pPr marL="447675" indent="-447675"/>
            <a:r>
              <a:rPr lang="ro-RO" sz="2800" b="1">
                <a:solidFill>
                  <a:schemeClr val="bg1"/>
                </a:solidFill>
                <a:effectLst>
                  <a:outerShdw blurRad="50800" dist="50800" dir="5400000" algn="ctr" rotWithShape="0">
                    <a:schemeClr val="tx1"/>
                  </a:outerShdw>
                </a:effectLst>
              </a:rPr>
              <a:t>Legământul.</a:t>
            </a:r>
          </a:p>
          <a:p>
            <a:pPr marL="447675" indent="-447675"/>
            <a:r>
              <a:rPr lang="ro-RO" sz="2800" b="1">
                <a:solidFill>
                  <a:schemeClr val="bg1"/>
                </a:solidFill>
                <a:effectLst>
                  <a:outerShdw blurRad="50800" dist="50800" dir="5400000" algn="ctr" rotWithShape="0">
                    <a:schemeClr val="tx1"/>
                  </a:outerShdw>
                </a:effectLst>
              </a:rPr>
              <a:t>Promulgarea Legii.</a:t>
            </a:r>
          </a:p>
          <a:p>
            <a:pPr marL="447675" indent="-447675"/>
            <a:r>
              <a:rPr lang="ro-RO" sz="2800" b="1">
                <a:solidFill>
                  <a:schemeClr val="bg1"/>
                </a:solidFill>
                <a:effectLst>
                  <a:outerShdw blurRad="50800" dist="50800" dir="5400000" algn="ctr" rotWithShape="0">
                    <a:schemeClr val="tx1"/>
                  </a:outerShdw>
                </a:effectLst>
              </a:rPr>
              <a:t>Cultul.</a:t>
            </a:r>
          </a:p>
          <a:p>
            <a:pPr marL="447675" indent="-447675"/>
            <a:r>
              <a:rPr lang="ro-RO" sz="2800" b="1">
                <a:solidFill>
                  <a:schemeClr val="bg1"/>
                </a:solidFill>
                <a:effectLst>
                  <a:outerShdw blurRad="50800" dist="50800" dir="5400000" algn="ctr" rotWithShape="0">
                    <a:schemeClr val="tx1"/>
                  </a:outerShdw>
                </a:effectLst>
              </a:rPr>
              <a:t>Făgăduințele.</a:t>
            </a:r>
          </a:p>
          <a:p>
            <a:pPr marL="447675" indent="-447675"/>
            <a:r>
              <a:rPr lang="ro-RO" sz="2800" b="1">
                <a:solidFill>
                  <a:schemeClr val="bg1"/>
                </a:solidFill>
                <a:effectLst>
                  <a:outerShdw blurRad="50800" dist="50800" dir="5400000" algn="ctr" rotWithShape="0">
                    <a:schemeClr val="tx1"/>
                  </a:outerShdw>
                </a:effectLst>
              </a:rPr>
              <a:t>Patriarhii.</a:t>
            </a:r>
          </a:p>
          <a:p>
            <a:pPr marL="447675" indent="-447675"/>
            <a:r>
              <a:rPr lang="ro-RO" sz="2800" b="1">
                <a:solidFill>
                  <a:schemeClr val="bg1"/>
                </a:solidFill>
                <a:effectLst>
                  <a:outerShdw blurRad="50800" dist="50800" dir="5400000" algn="ctr" rotWithShape="0">
                    <a:schemeClr val="tx1"/>
                  </a:outerShdw>
                </a:effectLst>
              </a:rPr>
              <a:t>Mesia.</a:t>
            </a:r>
          </a:p>
        </p:txBody>
      </p:sp>
      <p:sp>
        <p:nvSpPr>
          <p:cNvPr id="4" name="3 CuadroTexto"/>
          <p:cNvSpPr txBox="1"/>
          <p:nvPr/>
        </p:nvSpPr>
        <p:spPr>
          <a:xfrm>
            <a:off x="467544" y="5517232"/>
            <a:ext cx="8208912" cy="1200329"/>
          </a:xfrm>
          <a:prstGeom prst="rect">
            <a:avLst/>
          </a:prstGeom>
          <a:noFill/>
        </p:spPr>
        <p:txBody>
          <a:bodyPr wrap="square" rtlCol="0">
            <a:spAutoFit/>
          </a:bodyPr>
          <a:lstStyle/>
          <a:p>
            <a:r>
              <a:rPr lang="ro-RO" sz="2400" b="1">
                <a:solidFill>
                  <a:schemeClr val="bg1"/>
                </a:solidFill>
              </a:rPr>
              <a:t>Poporul lui Israel era un popor special, căruia i s-au oferit mari privilegii. Cel mai mare dintre ele este că în sânul său avea să se nască Mesia: Hristos Isus.</a:t>
            </a:r>
          </a:p>
        </p:txBody>
      </p:sp>
      <p:sp>
        <p:nvSpPr>
          <p:cNvPr id="5" name="4 CuadroTexto"/>
          <p:cNvSpPr txBox="1"/>
          <p:nvPr/>
        </p:nvSpPr>
        <p:spPr>
          <a:xfrm>
            <a:off x="2442165" y="44624"/>
            <a:ext cx="4259692"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ALEGEREA UNUI POPOR</a:t>
            </a:r>
          </a:p>
        </p:txBody>
      </p:sp>
      <p:pic>
        <p:nvPicPr>
          <p:cNvPr id="2050" name="Picture 2" descr="I:\Dibujos\la ley\moises_os_10_mandamentos_09_imagens_sobibliaimagens.wordpress.com\moises_os_10_mandamentos_09_imagens_sobibliaimagens.wordpress.com\moises_007.jpg"/>
          <p:cNvPicPr>
            <a:picLocks noChangeAspect="1" noChangeArrowheads="1"/>
          </p:cNvPicPr>
          <p:nvPr/>
        </p:nvPicPr>
        <p:blipFill>
          <a:blip r:embed="rId3" cstate="email"/>
          <a:srcRect/>
          <a:stretch>
            <a:fillRect/>
          </a:stretch>
        </p:blipFill>
        <p:spPr bwMode="auto">
          <a:xfrm>
            <a:off x="251520" y="1412776"/>
            <a:ext cx="2003061" cy="1502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1" name="Picture 3" descr="I:\Dibujos\Santuario\7_1_tabernacle_camp.jpg"/>
          <p:cNvPicPr>
            <a:picLocks noChangeAspect="1" noChangeArrowheads="1"/>
          </p:cNvPicPr>
          <p:nvPr/>
        </p:nvPicPr>
        <p:blipFill>
          <a:blip r:embed="rId4" cstate="email"/>
          <a:srcRect/>
          <a:stretch>
            <a:fillRect/>
          </a:stretch>
        </p:blipFill>
        <p:spPr bwMode="auto">
          <a:xfrm>
            <a:off x="2627784" y="1772816"/>
            <a:ext cx="1860798" cy="13681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2" name="Picture 4" descr="I:\Dibujos\Abraham\01071-2[1].jpg"/>
          <p:cNvPicPr>
            <a:picLocks noChangeAspect="1" noChangeArrowheads="1"/>
          </p:cNvPicPr>
          <p:nvPr/>
        </p:nvPicPr>
        <p:blipFill>
          <a:blip r:embed="rId5" cstate="email"/>
          <a:srcRect/>
          <a:stretch>
            <a:fillRect/>
          </a:stretch>
        </p:blipFill>
        <p:spPr bwMode="auto">
          <a:xfrm>
            <a:off x="539552" y="3212976"/>
            <a:ext cx="1466292" cy="1955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3" name="Picture 5" descr="I:\Dibujos\Jesus\23.jpg"/>
          <p:cNvPicPr>
            <a:picLocks noChangeAspect="1" noChangeArrowheads="1"/>
          </p:cNvPicPr>
          <p:nvPr/>
        </p:nvPicPr>
        <p:blipFill>
          <a:blip r:embed="rId6" cstate="email"/>
          <a:srcRect/>
          <a:stretch>
            <a:fillRect/>
          </a:stretch>
        </p:blipFill>
        <p:spPr bwMode="auto">
          <a:xfrm>
            <a:off x="2387642" y="3573016"/>
            <a:ext cx="2100940" cy="16006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4" name="Picture 6"/>
          <p:cNvPicPr>
            <a:picLocks noChangeAspect="1" noChangeArrowheads="1"/>
          </p:cNvPicPr>
          <p:nvPr/>
        </p:nvPicPr>
        <p:blipFill>
          <a:blip r:embed="rId7" cstate="email">
            <a:duotone>
              <a:schemeClr val="accent2">
                <a:shade val="45000"/>
                <a:satMod val="135000"/>
              </a:schemeClr>
              <a:prstClr val="white"/>
            </a:duotone>
          </a:blip>
          <a:srcRect/>
          <a:stretch>
            <a:fillRect/>
          </a:stretch>
        </p:blipFill>
        <p:spPr bwMode="auto">
          <a:xfrm>
            <a:off x="4644008" y="1772816"/>
            <a:ext cx="288424" cy="288032"/>
          </a:xfrm>
          <a:prstGeom prst="rect">
            <a:avLst/>
          </a:prstGeom>
          <a:noFill/>
          <a:ln w="9525">
            <a:noFill/>
            <a:miter lim="800000"/>
            <a:headEnd/>
            <a:tailEnd/>
          </a:ln>
          <a:effectLst>
            <a:glow rad="127000">
              <a:schemeClr val="bg1"/>
            </a:glow>
            <a:innerShdw blurRad="114300">
              <a:prstClr val="black"/>
            </a:innerShdw>
          </a:effectLst>
        </p:spPr>
      </p:pic>
      <p:pic>
        <p:nvPicPr>
          <p:cNvPr id="11" name="Picture 6"/>
          <p:cNvPicPr>
            <a:picLocks noChangeAspect="1" noChangeArrowheads="1"/>
          </p:cNvPicPr>
          <p:nvPr/>
        </p:nvPicPr>
        <p:blipFill>
          <a:blip r:embed="rId8" cstate="email">
            <a:duotone>
              <a:schemeClr val="accent1">
                <a:shade val="45000"/>
                <a:satMod val="135000"/>
              </a:schemeClr>
              <a:prstClr val="white"/>
            </a:duotone>
          </a:blip>
          <a:stretch>
            <a:fillRect/>
          </a:stretch>
        </p:blipFill>
        <p:spPr bwMode="auto">
          <a:xfrm>
            <a:off x="4644204" y="2194577"/>
            <a:ext cx="288032" cy="288032"/>
          </a:xfrm>
          <a:prstGeom prst="rect">
            <a:avLst/>
          </a:prstGeom>
          <a:noFill/>
          <a:ln w="9525">
            <a:noFill/>
            <a:miter lim="800000"/>
            <a:headEnd/>
            <a:tailEnd/>
          </a:ln>
          <a:effectLst>
            <a:glow rad="127000">
              <a:schemeClr val="bg1"/>
            </a:glow>
            <a:innerShdw blurRad="114300">
              <a:prstClr val="black"/>
            </a:innerShdw>
          </a:effectLst>
        </p:spPr>
      </p:pic>
      <p:pic>
        <p:nvPicPr>
          <p:cNvPr id="12" name="Picture 6"/>
          <p:cNvPicPr>
            <a:picLocks noChangeAspect="1" noChangeArrowheads="1"/>
          </p:cNvPicPr>
          <p:nvPr/>
        </p:nvPicPr>
        <p:blipFill>
          <a:blip r:embed="rId7" cstate="email">
            <a:duotone>
              <a:schemeClr val="accent2">
                <a:shade val="45000"/>
                <a:satMod val="135000"/>
              </a:schemeClr>
              <a:prstClr val="white"/>
            </a:duotone>
          </a:blip>
          <a:srcRect/>
          <a:stretch>
            <a:fillRect/>
          </a:stretch>
        </p:blipFill>
        <p:spPr bwMode="auto">
          <a:xfrm>
            <a:off x="4644008" y="2616338"/>
            <a:ext cx="288424" cy="288032"/>
          </a:xfrm>
          <a:prstGeom prst="rect">
            <a:avLst/>
          </a:prstGeom>
          <a:noFill/>
          <a:ln w="9525">
            <a:noFill/>
            <a:miter lim="800000"/>
            <a:headEnd/>
            <a:tailEnd/>
          </a:ln>
          <a:effectLst>
            <a:glow rad="127000">
              <a:schemeClr val="bg1"/>
            </a:glow>
            <a:innerShdw blurRad="114300">
              <a:prstClr val="black"/>
            </a:innerShdw>
          </a:effectLst>
        </p:spPr>
      </p:pic>
      <p:pic>
        <p:nvPicPr>
          <p:cNvPr id="13" name="Picture 6"/>
          <p:cNvPicPr>
            <a:picLocks noChangeAspect="1" noChangeArrowheads="1"/>
          </p:cNvPicPr>
          <p:nvPr/>
        </p:nvPicPr>
        <p:blipFill>
          <a:blip r:embed="rId8" cstate="email">
            <a:duotone>
              <a:schemeClr val="accent1">
                <a:shade val="45000"/>
                <a:satMod val="135000"/>
              </a:schemeClr>
              <a:prstClr val="white"/>
            </a:duotone>
          </a:blip>
          <a:stretch>
            <a:fillRect/>
          </a:stretch>
        </p:blipFill>
        <p:spPr bwMode="auto">
          <a:xfrm>
            <a:off x="4644204" y="3038099"/>
            <a:ext cx="288032" cy="288032"/>
          </a:xfrm>
          <a:prstGeom prst="rect">
            <a:avLst/>
          </a:prstGeom>
          <a:noFill/>
          <a:ln w="9525">
            <a:noFill/>
            <a:miter lim="800000"/>
            <a:headEnd/>
            <a:tailEnd/>
          </a:ln>
          <a:effectLst>
            <a:glow rad="127000">
              <a:schemeClr val="bg1"/>
            </a:glow>
            <a:innerShdw blurRad="114300">
              <a:prstClr val="black"/>
            </a:innerShdw>
          </a:effectLst>
        </p:spPr>
      </p:pic>
      <p:pic>
        <p:nvPicPr>
          <p:cNvPr id="14" name="Picture 6"/>
          <p:cNvPicPr>
            <a:picLocks noChangeAspect="1" noChangeArrowheads="1"/>
          </p:cNvPicPr>
          <p:nvPr/>
        </p:nvPicPr>
        <p:blipFill>
          <a:blip r:embed="rId7" cstate="email">
            <a:duotone>
              <a:schemeClr val="accent2">
                <a:shade val="45000"/>
                <a:satMod val="135000"/>
              </a:schemeClr>
              <a:prstClr val="white"/>
            </a:duotone>
          </a:blip>
          <a:srcRect/>
          <a:stretch>
            <a:fillRect/>
          </a:stretch>
        </p:blipFill>
        <p:spPr bwMode="auto">
          <a:xfrm>
            <a:off x="4644008" y="3459860"/>
            <a:ext cx="288424" cy="288032"/>
          </a:xfrm>
          <a:prstGeom prst="rect">
            <a:avLst/>
          </a:prstGeom>
          <a:noFill/>
          <a:ln w="9525">
            <a:noFill/>
            <a:miter lim="800000"/>
            <a:headEnd/>
            <a:tailEnd/>
          </a:ln>
          <a:effectLst>
            <a:glow rad="127000">
              <a:schemeClr val="bg1"/>
            </a:glow>
            <a:innerShdw blurRad="114300">
              <a:prstClr val="black"/>
            </a:innerShdw>
          </a:effectLst>
        </p:spPr>
      </p:pic>
      <p:pic>
        <p:nvPicPr>
          <p:cNvPr id="15" name="Picture 6"/>
          <p:cNvPicPr>
            <a:picLocks noChangeAspect="1" noChangeArrowheads="1"/>
          </p:cNvPicPr>
          <p:nvPr/>
        </p:nvPicPr>
        <p:blipFill>
          <a:blip r:embed="rId8" cstate="email">
            <a:duotone>
              <a:schemeClr val="accent1">
                <a:shade val="45000"/>
                <a:satMod val="135000"/>
              </a:schemeClr>
              <a:prstClr val="white"/>
            </a:duotone>
          </a:blip>
          <a:stretch>
            <a:fillRect/>
          </a:stretch>
        </p:blipFill>
        <p:spPr bwMode="auto">
          <a:xfrm>
            <a:off x="4644204" y="3881621"/>
            <a:ext cx="288032" cy="288032"/>
          </a:xfrm>
          <a:prstGeom prst="rect">
            <a:avLst/>
          </a:prstGeom>
          <a:noFill/>
          <a:ln w="9525">
            <a:noFill/>
            <a:miter lim="800000"/>
            <a:headEnd/>
            <a:tailEnd/>
          </a:ln>
          <a:effectLst>
            <a:glow rad="127000">
              <a:schemeClr val="bg1"/>
            </a:glow>
            <a:innerShdw blurRad="114300">
              <a:prstClr val="black"/>
            </a:innerShdw>
          </a:effectLst>
        </p:spPr>
      </p:pic>
      <p:pic>
        <p:nvPicPr>
          <p:cNvPr id="16" name="Picture 6"/>
          <p:cNvPicPr>
            <a:picLocks noChangeAspect="1" noChangeArrowheads="1"/>
          </p:cNvPicPr>
          <p:nvPr/>
        </p:nvPicPr>
        <p:blipFill>
          <a:blip r:embed="rId7" cstate="email">
            <a:duotone>
              <a:schemeClr val="accent2">
                <a:shade val="45000"/>
                <a:satMod val="135000"/>
              </a:schemeClr>
              <a:prstClr val="white"/>
            </a:duotone>
          </a:blip>
          <a:srcRect/>
          <a:stretch>
            <a:fillRect/>
          </a:stretch>
        </p:blipFill>
        <p:spPr bwMode="auto">
          <a:xfrm>
            <a:off x="4644008" y="4303382"/>
            <a:ext cx="288424" cy="288032"/>
          </a:xfrm>
          <a:prstGeom prst="rect">
            <a:avLst/>
          </a:prstGeom>
          <a:noFill/>
          <a:ln w="9525">
            <a:noFill/>
            <a:miter lim="800000"/>
            <a:headEnd/>
            <a:tailEnd/>
          </a:ln>
          <a:effectLst>
            <a:glow rad="127000">
              <a:schemeClr val="bg1"/>
            </a:glow>
            <a:innerShdw blurRad="114300">
              <a:prstClr val="black"/>
            </a:innerShdw>
          </a:effectLst>
        </p:spPr>
      </p:pic>
      <p:pic>
        <p:nvPicPr>
          <p:cNvPr id="17" name="Picture 6"/>
          <p:cNvPicPr>
            <a:picLocks noChangeAspect="1" noChangeArrowheads="1"/>
          </p:cNvPicPr>
          <p:nvPr/>
        </p:nvPicPr>
        <p:blipFill>
          <a:blip r:embed="rId8" cstate="email">
            <a:duotone>
              <a:schemeClr val="accent1">
                <a:shade val="45000"/>
                <a:satMod val="135000"/>
              </a:schemeClr>
              <a:prstClr val="white"/>
            </a:duotone>
          </a:blip>
          <a:stretch>
            <a:fillRect/>
          </a:stretch>
        </p:blipFill>
        <p:spPr bwMode="auto">
          <a:xfrm>
            <a:off x="4644204" y="4725144"/>
            <a:ext cx="288032" cy="288032"/>
          </a:xfrm>
          <a:prstGeom prst="rect">
            <a:avLst/>
          </a:prstGeom>
          <a:noFill/>
          <a:ln w="9525">
            <a:noFill/>
            <a:miter lim="800000"/>
            <a:headEnd/>
            <a:tailEnd/>
          </a:ln>
          <a:effectLst>
            <a:glow rad="127000">
              <a:schemeClr val="bg1"/>
            </a:glow>
            <a:innerShdw blurRad="114300">
              <a:prstClr val="black"/>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1000" fill="hold"/>
                                        <p:tgtEl>
                                          <p:spTgt spid="2050"/>
                                        </p:tgtEl>
                                        <p:attrNameLst>
                                          <p:attrName>ppt_w</p:attrName>
                                        </p:attrNameLst>
                                      </p:cBhvr>
                                      <p:tavLst>
                                        <p:tav tm="0">
                                          <p:val>
                                            <p:strVal val="#ppt_w+.3"/>
                                          </p:val>
                                        </p:tav>
                                        <p:tav tm="100000">
                                          <p:val>
                                            <p:strVal val="#ppt_w"/>
                                          </p:val>
                                        </p:tav>
                                      </p:tavLst>
                                    </p:anim>
                                    <p:anim calcmode="lin" valueType="num">
                                      <p:cBhvr>
                                        <p:cTn id="25" dur="1000" fill="hold"/>
                                        <p:tgtEl>
                                          <p:spTgt spid="2050"/>
                                        </p:tgtEl>
                                        <p:attrNameLst>
                                          <p:attrName>ppt_h</p:attrName>
                                        </p:attrNameLst>
                                      </p:cBhvr>
                                      <p:tavLst>
                                        <p:tav tm="0">
                                          <p:val>
                                            <p:strVal val="#ppt_h"/>
                                          </p:val>
                                        </p:tav>
                                        <p:tav tm="100000">
                                          <p:val>
                                            <p:strVal val="#ppt_h"/>
                                          </p:val>
                                        </p:tav>
                                      </p:tavLst>
                                    </p:anim>
                                    <p:animEffect transition="in" filter="fade">
                                      <p:cBhvr>
                                        <p:cTn id="26" dur="1000"/>
                                        <p:tgtEl>
                                          <p:spTgt spid="2050"/>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2051"/>
                                        </p:tgtEl>
                                        <p:attrNameLst>
                                          <p:attrName>style.visibility</p:attrName>
                                        </p:attrNameLst>
                                      </p:cBhvr>
                                      <p:to>
                                        <p:strVal val="visible"/>
                                      </p:to>
                                    </p:set>
                                    <p:anim calcmode="lin" valueType="num">
                                      <p:cBhvr>
                                        <p:cTn id="29" dur="1000" fill="hold"/>
                                        <p:tgtEl>
                                          <p:spTgt spid="2051"/>
                                        </p:tgtEl>
                                        <p:attrNameLst>
                                          <p:attrName>ppt_w</p:attrName>
                                        </p:attrNameLst>
                                      </p:cBhvr>
                                      <p:tavLst>
                                        <p:tav tm="0">
                                          <p:val>
                                            <p:strVal val="#ppt_w+.3"/>
                                          </p:val>
                                        </p:tav>
                                        <p:tav tm="100000">
                                          <p:val>
                                            <p:strVal val="#ppt_w"/>
                                          </p:val>
                                        </p:tav>
                                      </p:tavLst>
                                    </p:anim>
                                    <p:anim calcmode="lin" valueType="num">
                                      <p:cBhvr>
                                        <p:cTn id="30" dur="1000" fill="hold"/>
                                        <p:tgtEl>
                                          <p:spTgt spid="2051"/>
                                        </p:tgtEl>
                                        <p:attrNameLst>
                                          <p:attrName>ppt_h</p:attrName>
                                        </p:attrNameLst>
                                      </p:cBhvr>
                                      <p:tavLst>
                                        <p:tav tm="0">
                                          <p:val>
                                            <p:strVal val="#ppt_h"/>
                                          </p:val>
                                        </p:tav>
                                        <p:tav tm="100000">
                                          <p:val>
                                            <p:strVal val="#ppt_h"/>
                                          </p:val>
                                        </p:tav>
                                      </p:tavLst>
                                    </p:anim>
                                    <p:animEffect transition="in" filter="fade">
                                      <p:cBhvr>
                                        <p:cTn id="31" dur="1000"/>
                                        <p:tgtEl>
                                          <p:spTgt spid="205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2053"/>
                                        </p:tgtEl>
                                        <p:attrNameLst>
                                          <p:attrName>style.visibility</p:attrName>
                                        </p:attrNameLst>
                                      </p:cBhvr>
                                      <p:to>
                                        <p:strVal val="visible"/>
                                      </p:to>
                                    </p:set>
                                    <p:anim calcmode="lin" valueType="num">
                                      <p:cBhvr>
                                        <p:cTn id="34" dur="1000" fill="hold"/>
                                        <p:tgtEl>
                                          <p:spTgt spid="2053"/>
                                        </p:tgtEl>
                                        <p:attrNameLst>
                                          <p:attrName>ppt_w</p:attrName>
                                        </p:attrNameLst>
                                      </p:cBhvr>
                                      <p:tavLst>
                                        <p:tav tm="0">
                                          <p:val>
                                            <p:strVal val="#ppt_w+.3"/>
                                          </p:val>
                                        </p:tav>
                                        <p:tav tm="100000">
                                          <p:val>
                                            <p:strVal val="#ppt_w"/>
                                          </p:val>
                                        </p:tav>
                                      </p:tavLst>
                                    </p:anim>
                                    <p:anim calcmode="lin" valueType="num">
                                      <p:cBhvr>
                                        <p:cTn id="35" dur="1000" fill="hold"/>
                                        <p:tgtEl>
                                          <p:spTgt spid="2053"/>
                                        </p:tgtEl>
                                        <p:attrNameLst>
                                          <p:attrName>ppt_h</p:attrName>
                                        </p:attrNameLst>
                                      </p:cBhvr>
                                      <p:tavLst>
                                        <p:tav tm="0">
                                          <p:val>
                                            <p:strVal val="#ppt_h"/>
                                          </p:val>
                                        </p:tav>
                                        <p:tav tm="100000">
                                          <p:val>
                                            <p:strVal val="#ppt_h"/>
                                          </p:val>
                                        </p:tav>
                                      </p:tavLst>
                                    </p:anim>
                                    <p:animEffect transition="in" filter="fade">
                                      <p:cBhvr>
                                        <p:cTn id="36" dur="1000"/>
                                        <p:tgtEl>
                                          <p:spTgt spid="2053"/>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p:cTn id="39" dur="1000" fill="hold"/>
                                        <p:tgtEl>
                                          <p:spTgt spid="2052"/>
                                        </p:tgtEl>
                                        <p:attrNameLst>
                                          <p:attrName>ppt_w</p:attrName>
                                        </p:attrNameLst>
                                      </p:cBhvr>
                                      <p:tavLst>
                                        <p:tav tm="0">
                                          <p:val>
                                            <p:strVal val="#ppt_w+.3"/>
                                          </p:val>
                                        </p:tav>
                                        <p:tav tm="100000">
                                          <p:val>
                                            <p:strVal val="#ppt_w"/>
                                          </p:val>
                                        </p:tav>
                                      </p:tavLst>
                                    </p:anim>
                                    <p:anim calcmode="lin" valueType="num">
                                      <p:cBhvr>
                                        <p:cTn id="40" dur="1000" fill="hold"/>
                                        <p:tgtEl>
                                          <p:spTgt spid="2052"/>
                                        </p:tgtEl>
                                        <p:attrNameLst>
                                          <p:attrName>ppt_h</p:attrName>
                                        </p:attrNameLst>
                                      </p:cBhvr>
                                      <p:tavLst>
                                        <p:tav tm="0">
                                          <p:val>
                                            <p:strVal val="#ppt_h"/>
                                          </p:val>
                                        </p:tav>
                                        <p:tav tm="100000">
                                          <p:val>
                                            <p:strVal val="#ppt_h"/>
                                          </p:val>
                                        </p:tav>
                                      </p:tavLst>
                                    </p:anim>
                                    <p:animEffect transition="in" filter="fade">
                                      <p:cBhvr>
                                        <p:cTn id="41" dur="1000"/>
                                        <p:tgtEl>
                                          <p:spTgt spid="2052"/>
                                        </p:tgtEl>
                                      </p:cBhvr>
                                    </p:animEffect>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2054"/>
                                        </p:tgtEl>
                                        <p:attrNameLst>
                                          <p:attrName>style.visibility</p:attrName>
                                        </p:attrNameLst>
                                      </p:cBhvr>
                                      <p:to>
                                        <p:strVal val="visible"/>
                                      </p:to>
                                    </p:set>
                                    <p:anim calcmode="lin" valueType="num">
                                      <p:cBhvr>
                                        <p:cTn id="45" dur="500" fill="hold"/>
                                        <p:tgtEl>
                                          <p:spTgt spid="2054"/>
                                        </p:tgtEl>
                                        <p:attrNameLst>
                                          <p:attrName>ppt_w</p:attrName>
                                        </p:attrNameLst>
                                      </p:cBhvr>
                                      <p:tavLst>
                                        <p:tav tm="0">
                                          <p:val>
                                            <p:fltVal val="0"/>
                                          </p:val>
                                        </p:tav>
                                        <p:tav tm="100000">
                                          <p:val>
                                            <p:strVal val="#ppt_w"/>
                                          </p:val>
                                        </p:tav>
                                      </p:tavLst>
                                    </p:anim>
                                    <p:anim calcmode="lin" valueType="num">
                                      <p:cBhvr>
                                        <p:cTn id="46" dur="500" fill="hold"/>
                                        <p:tgtEl>
                                          <p:spTgt spid="2054"/>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17" presetClass="entr" presetSubtype="8" fill="hold" grpId="0" nodeType="after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 calcmode="lin" valueType="num">
                                      <p:cBhvr>
                                        <p:cTn id="50"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5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54" fill="hold">
                            <p:stCondLst>
                              <p:cond delay="2000"/>
                            </p:stCondLst>
                            <p:childTnLst>
                              <p:par>
                                <p:cTn id="55" presetID="23" presetClass="entr" presetSubtype="16"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childTnLst>
                                </p:cTn>
                              </p:par>
                            </p:childTnLst>
                          </p:cTn>
                        </p:par>
                        <p:par>
                          <p:cTn id="59" fill="hold">
                            <p:stCondLst>
                              <p:cond delay="2500"/>
                            </p:stCondLst>
                            <p:childTnLst>
                              <p:par>
                                <p:cTn id="60" presetID="17" presetClass="entr" presetSubtype="8" fill="hold" grpId="0" nodeType="afterEffect">
                                  <p:stCondLst>
                                    <p:cond delay="0"/>
                                  </p:stCondLst>
                                  <p:childTnLst>
                                    <p:set>
                                      <p:cBhvr>
                                        <p:cTn id="61" dur="1" fill="hold">
                                          <p:stCondLst>
                                            <p:cond delay="0"/>
                                          </p:stCondLst>
                                        </p:cTn>
                                        <p:tgtEl>
                                          <p:spTgt spid="3">
                                            <p:txEl>
                                              <p:pRg st="1" end="1"/>
                                            </p:txEl>
                                          </p:spTgt>
                                        </p:tgtEl>
                                        <p:attrNameLst>
                                          <p:attrName>style.visibility</p:attrName>
                                        </p:attrNameLst>
                                      </p:cBhvr>
                                      <p:to>
                                        <p:strVal val="visible"/>
                                      </p:to>
                                    </p:set>
                                    <p:anim calcmode="lin" valueType="num">
                                      <p:cBhvr>
                                        <p:cTn id="62"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63"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6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66" fill="hold">
                            <p:stCondLst>
                              <p:cond delay="3000"/>
                            </p:stCondLst>
                            <p:childTnLst>
                              <p:par>
                                <p:cTn id="67" presetID="23" presetClass="entr" presetSubtype="16"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childTnLst>
                                </p:cTn>
                              </p:par>
                            </p:childTnLst>
                          </p:cTn>
                        </p:par>
                        <p:par>
                          <p:cTn id="71" fill="hold">
                            <p:stCondLst>
                              <p:cond delay="3500"/>
                            </p:stCondLst>
                            <p:childTnLst>
                              <p:par>
                                <p:cTn id="72" presetID="17" presetClass="entr" presetSubtype="8" fill="hold" grpId="0" nodeType="afterEffect">
                                  <p:stCondLst>
                                    <p:cond delay="0"/>
                                  </p:stCondLst>
                                  <p:childTnLst>
                                    <p:set>
                                      <p:cBhvr>
                                        <p:cTn id="73" dur="1" fill="hold">
                                          <p:stCondLst>
                                            <p:cond delay="0"/>
                                          </p:stCondLst>
                                        </p:cTn>
                                        <p:tgtEl>
                                          <p:spTgt spid="3">
                                            <p:txEl>
                                              <p:pRg st="2" end="2"/>
                                            </p:txEl>
                                          </p:spTgt>
                                        </p:tgtEl>
                                        <p:attrNameLst>
                                          <p:attrName>style.visibility</p:attrName>
                                        </p:attrNameLst>
                                      </p:cBhvr>
                                      <p:to>
                                        <p:strVal val="visible"/>
                                      </p:to>
                                    </p:set>
                                    <p:anim calcmode="lin" valueType="num">
                                      <p:cBhvr>
                                        <p:cTn id="74"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75"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7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78" fill="hold">
                            <p:stCondLst>
                              <p:cond delay="4000"/>
                            </p:stCondLst>
                            <p:childTnLst>
                              <p:par>
                                <p:cTn id="79" presetID="23" presetClass="entr" presetSubtype="16"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childTnLst>
                                </p:cTn>
                              </p:par>
                            </p:childTnLst>
                          </p:cTn>
                        </p:par>
                        <p:par>
                          <p:cTn id="83" fill="hold">
                            <p:stCondLst>
                              <p:cond delay="4500"/>
                            </p:stCondLst>
                            <p:childTnLst>
                              <p:par>
                                <p:cTn id="84" presetID="17" presetClass="entr" presetSubtype="8" fill="hold" grpId="0" nodeType="afterEffect">
                                  <p:stCondLst>
                                    <p:cond delay="0"/>
                                  </p:stCondLst>
                                  <p:childTnLst>
                                    <p:set>
                                      <p:cBhvr>
                                        <p:cTn id="85" dur="1" fill="hold">
                                          <p:stCondLst>
                                            <p:cond delay="0"/>
                                          </p:stCondLst>
                                        </p:cTn>
                                        <p:tgtEl>
                                          <p:spTgt spid="3">
                                            <p:txEl>
                                              <p:pRg st="3" end="3"/>
                                            </p:txEl>
                                          </p:spTgt>
                                        </p:tgtEl>
                                        <p:attrNameLst>
                                          <p:attrName>style.visibility</p:attrName>
                                        </p:attrNameLst>
                                      </p:cBhvr>
                                      <p:to>
                                        <p:strVal val="visible"/>
                                      </p:to>
                                    </p:set>
                                    <p:anim calcmode="lin" valueType="num">
                                      <p:cBhvr>
                                        <p:cTn id="86"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8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8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90" fill="hold">
                            <p:stCondLst>
                              <p:cond delay="5000"/>
                            </p:stCondLst>
                            <p:childTnLst>
                              <p:par>
                                <p:cTn id="91" presetID="23" presetClass="entr" presetSubtype="16"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childTnLst>
                                </p:cTn>
                              </p:par>
                            </p:childTnLst>
                          </p:cTn>
                        </p:par>
                        <p:par>
                          <p:cTn id="95" fill="hold">
                            <p:stCondLst>
                              <p:cond delay="5500"/>
                            </p:stCondLst>
                            <p:childTnLst>
                              <p:par>
                                <p:cTn id="96" presetID="17" presetClass="entr" presetSubtype="8" fill="hold" grpId="0" nodeType="afterEffect">
                                  <p:stCondLst>
                                    <p:cond delay="0"/>
                                  </p:stCondLst>
                                  <p:childTnLst>
                                    <p:set>
                                      <p:cBhvr>
                                        <p:cTn id="97" dur="1" fill="hold">
                                          <p:stCondLst>
                                            <p:cond delay="0"/>
                                          </p:stCondLst>
                                        </p:cTn>
                                        <p:tgtEl>
                                          <p:spTgt spid="3">
                                            <p:txEl>
                                              <p:pRg st="4" end="4"/>
                                            </p:txEl>
                                          </p:spTgt>
                                        </p:tgtEl>
                                        <p:attrNameLst>
                                          <p:attrName>style.visibility</p:attrName>
                                        </p:attrNameLst>
                                      </p:cBhvr>
                                      <p:to>
                                        <p:strVal val="visible"/>
                                      </p:to>
                                    </p:set>
                                    <p:anim calcmode="lin" valueType="num">
                                      <p:cBhvr>
                                        <p:cTn id="98"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99"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10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01"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102" fill="hold">
                            <p:stCondLst>
                              <p:cond delay="6000"/>
                            </p:stCondLst>
                            <p:childTnLst>
                              <p:par>
                                <p:cTn id="103" presetID="23" presetClass="entr" presetSubtype="16"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childTnLst>
                                </p:cTn>
                              </p:par>
                            </p:childTnLst>
                          </p:cTn>
                        </p:par>
                        <p:par>
                          <p:cTn id="107" fill="hold">
                            <p:stCondLst>
                              <p:cond delay="6500"/>
                            </p:stCondLst>
                            <p:childTnLst>
                              <p:par>
                                <p:cTn id="108" presetID="17" presetClass="entr" presetSubtype="8" fill="hold" grpId="0" nodeType="after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anim calcmode="lin" valueType="num">
                                      <p:cBhvr>
                                        <p:cTn id="110"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111"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1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13"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114" fill="hold">
                            <p:stCondLst>
                              <p:cond delay="7000"/>
                            </p:stCondLst>
                            <p:childTnLst>
                              <p:par>
                                <p:cTn id="115" presetID="23" presetClass="entr" presetSubtype="16" fill="hold" nodeType="afterEffect">
                                  <p:stCondLst>
                                    <p:cond delay="0"/>
                                  </p:stCondLst>
                                  <p:childTnLst>
                                    <p:set>
                                      <p:cBhvr>
                                        <p:cTn id="116" dur="1" fill="hold">
                                          <p:stCondLst>
                                            <p:cond delay="0"/>
                                          </p:stCondLst>
                                        </p:cTn>
                                        <p:tgtEl>
                                          <p:spTgt spid="16"/>
                                        </p:tgtEl>
                                        <p:attrNameLst>
                                          <p:attrName>style.visibility</p:attrName>
                                        </p:attrNameLst>
                                      </p:cBhvr>
                                      <p:to>
                                        <p:strVal val="visible"/>
                                      </p:to>
                                    </p:set>
                                    <p:anim calcmode="lin" valueType="num">
                                      <p:cBhvr>
                                        <p:cTn id="117" dur="500" fill="hold"/>
                                        <p:tgtEl>
                                          <p:spTgt spid="16"/>
                                        </p:tgtEl>
                                        <p:attrNameLst>
                                          <p:attrName>ppt_w</p:attrName>
                                        </p:attrNameLst>
                                      </p:cBhvr>
                                      <p:tavLst>
                                        <p:tav tm="0">
                                          <p:val>
                                            <p:fltVal val="0"/>
                                          </p:val>
                                        </p:tav>
                                        <p:tav tm="100000">
                                          <p:val>
                                            <p:strVal val="#ppt_w"/>
                                          </p:val>
                                        </p:tav>
                                      </p:tavLst>
                                    </p:anim>
                                    <p:anim calcmode="lin" valueType="num">
                                      <p:cBhvr>
                                        <p:cTn id="118" dur="500" fill="hold"/>
                                        <p:tgtEl>
                                          <p:spTgt spid="16"/>
                                        </p:tgtEl>
                                        <p:attrNameLst>
                                          <p:attrName>ppt_h</p:attrName>
                                        </p:attrNameLst>
                                      </p:cBhvr>
                                      <p:tavLst>
                                        <p:tav tm="0">
                                          <p:val>
                                            <p:fltVal val="0"/>
                                          </p:val>
                                        </p:tav>
                                        <p:tav tm="100000">
                                          <p:val>
                                            <p:strVal val="#ppt_h"/>
                                          </p:val>
                                        </p:tav>
                                      </p:tavLst>
                                    </p:anim>
                                  </p:childTnLst>
                                </p:cTn>
                              </p:par>
                            </p:childTnLst>
                          </p:cTn>
                        </p:par>
                        <p:par>
                          <p:cTn id="119" fill="hold">
                            <p:stCondLst>
                              <p:cond delay="7500"/>
                            </p:stCondLst>
                            <p:childTnLst>
                              <p:par>
                                <p:cTn id="120" presetID="17" presetClass="entr" presetSubtype="8" fill="hold" grpId="0" nodeType="after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 calcmode="lin" valueType="num">
                                      <p:cBhvr>
                                        <p:cTn id="122"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123"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12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25"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par>
                          <p:cTn id="126" fill="hold">
                            <p:stCondLst>
                              <p:cond delay="8000"/>
                            </p:stCondLst>
                            <p:childTnLst>
                              <p:par>
                                <p:cTn id="127" presetID="23" presetClass="entr" presetSubtype="16" fill="hold" nodeType="afterEffect">
                                  <p:stCondLst>
                                    <p:cond delay="0"/>
                                  </p:stCondLst>
                                  <p:childTnLst>
                                    <p:set>
                                      <p:cBhvr>
                                        <p:cTn id="128" dur="1" fill="hold">
                                          <p:stCondLst>
                                            <p:cond delay="0"/>
                                          </p:stCondLst>
                                        </p:cTn>
                                        <p:tgtEl>
                                          <p:spTgt spid="17"/>
                                        </p:tgtEl>
                                        <p:attrNameLst>
                                          <p:attrName>style.visibility</p:attrName>
                                        </p:attrNameLst>
                                      </p:cBhvr>
                                      <p:to>
                                        <p:strVal val="visible"/>
                                      </p:to>
                                    </p:set>
                                    <p:anim calcmode="lin" valueType="num">
                                      <p:cBhvr>
                                        <p:cTn id="129" dur="500" fill="hold"/>
                                        <p:tgtEl>
                                          <p:spTgt spid="17"/>
                                        </p:tgtEl>
                                        <p:attrNameLst>
                                          <p:attrName>ppt_w</p:attrName>
                                        </p:attrNameLst>
                                      </p:cBhvr>
                                      <p:tavLst>
                                        <p:tav tm="0">
                                          <p:val>
                                            <p:fltVal val="0"/>
                                          </p:val>
                                        </p:tav>
                                        <p:tav tm="100000">
                                          <p:val>
                                            <p:strVal val="#ppt_w"/>
                                          </p:val>
                                        </p:tav>
                                      </p:tavLst>
                                    </p:anim>
                                    <p:anim calcmode="lin" valueType="num">
                                      <p:cBhvr>
                                        <p:cTn id="130" dur="500" fill="hold"/>
                                        <p:tgtEl>
                                          <p:spTgt spid="17"/>
                                        </p:tgtEl>
                                        <p:attrNameLst>
                                          <p:attrName>ppt_h</p:attrName>
                                        </p:attrNameLst>
                                      </p:cBhvr>
                                      <p:tavLst>
                                        <p:tav tm="0">
                                          <p:val>
                                            <p:fltVal val="0"/>
                                          </p:val>
                                        </p:tav>
                                        <p:tav tm="100000">
                                          <p:val>
                                            <p:strVal val="#ppt_h"/>
                                          </p:val>
                                        </p:tav>
                                      </p:tavLst>
                                    </p:anim>
                                  </p:childTnLst>
                                </p:cTn>
                              </p:par>
                            </p:childTnLst>
                          </p:cTn>
                        </p:par>
                        <p:par>
                          <p:cTn id="131" fill="hold">
                            <p:stCondLst>
                              <p:cond delay="8500"/>
                            </p:stCondLst>
                            <p:childTnLst>
                              <p:par>
                                <p:cTn id="132" presetID="17" presetClass="entr" presetSubtype="8" fill="hold" grpId="0" nodeType="afterEffect">
                                  <p:stCondLst>
                                    <p:cond delay="0"/>
                                  </p:stCondLst>
                                  <p:childTnLst>
                                    <p:set>
                                      <p:cBhvr>
                                        <p:cTn id="133" dur="1" fill="hold">
                                          <p:stCondLst>
                                            <p:cond delay="0"/>
                                          </p:stCondLst>
                                        </p:cTn>
                                        <p:tgtEl>
                                          <p:spTgt spid="3">
                                            <p:txEl>
                                              <p:pRg st="7" end="7"/>
                                            </p:txEl>
                                          </p:spTgt>
                                        </p:tgtEl>
                                        <p:attrNameLst>
                                          <p:attrName>style.visibility</p:attrName>
                                        </p:attrNameLst>
                                      </p:cBhvr>
                                      <p:to>
                                        <p:strVal val="visible"/>
                                      </p:to>
                                    </p:set>
                                    <p:anim calcmode="lin" valueType="num">
                                      <p:cBhvr>
                                        <p:cTn id="134" dur="500" fill="hold"/>
                                        <p:tgtEl>
                                          <p:spTgt spid="3">
                                            <p:txEl>
                                              <p:pRg st="7" end="7"/>
                                            </p:txEl>
                                          </p:spTgt>
                                        </p:tgtEl>
                                        <p:attrNameLst>
                                          <p:attrName>ppt_x</p:attrName>
                                        </p:attrNameLst>
                                      </p:cBhvr>
                                      <p:tavLst>
                                        <p:tav tm="0">
                                          <p:val>
                                            <p:strVal val="#ppt_x-#ppt_w/2"/>
                                          </p:val>
                                        </p:tav>
                                        <p:tav tm="100000">
                                          <p:val>
                                            <p:strVal val="#ppt_x"/>
                                          </p:val>
                                        </p:tav>
                                      </p:tavLst>
                                    </p:anim>
                                    <p:anim calcmode="lin" valueType="num">
                                      <p:cBhvr>
                                        <p:cTn id="135"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13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7"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138" fill="hold">
                      <p:stCondLst>
                        <p:cond delay="indefinite"/>
                      </p:stCondLst>
                      <p:childTnLst>
                        <p:par>
                          <p:cTn id="139" fill="hold">
                            <p:stCondLst>
                              <p:cond delay="0"/>
                            </p:stCondLst>
                            <p:childTnLst>
                              <p:par>
                                <p:cTn id="140" presetID="23" presetClass="entr" presetSubtype="16" fill="hold" grpId="0" nodeType="clickEffect">
                                  <p:stCondLst>
                                    <p:cond delay="0"/>
                                  </p:stCondLst>
                                  <p:childTnLst>
                                    <p:set>
                                      <p:cBhvr>
                                        <p:cTn id="141" dur="1" fill="hold">
                                          <p:stCondLst>
                                            <p:cond delay="0"/>
                                          </p:stCondLst>
                                        </p:cTn>
                                        <p:tgtEl>
                                          <p:spTgt spid="4"/>
                                        </p:tgtEl>
                                        <p:attrNameLst>
                                          <p:attrName>style.visibility</p:attrName>
                                        </p:attrNameLst>
                                      </p:cBhvr>
                                      <p:to>
                                        <p:strVal val="visible"/>
                                      </p:to>
                                    </p:set>
                                    <p:anim calcmode="lin" valueType="num">
                                      <p:cBhvr>
                                        <p:cTn id="142" dur="500" fill="hold"/>
                                        <p:tgtEl>
                                          <p:spTgt spid="4"/>
                                        </p:tgtEl>
                                        <p:attrNameLst>
                                          <p:attrName>ppt_w</p:attrName>
                                        </p:attrNameLst>
                                      </p:cBhvr>
                                      <p:tavLst>
                                        <p:tav tm="0">
                                          <p:val>
                                            <p:fltVal val="0"/>
                                          </p:val>
                                        </p:tav>
                                        <p:tav tm="100000">
                                          <p:val>
                                            <p:strVal val="#ppt_w"/>
                                          </p:val>
                                        </p:tav>
                                      </p:tavLst>
                                    </p:anim>
                                    <p:anim calcmode="lin" valueType="num">
                                      <p:cBhvr>
                                        <p:cTn id="14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755576" y="620688"/>
            <a:ext cx="7560840" cy="461665"/>
          </a:xfrm>
          <a:prstGeom prst="rect">
            <a:avLst/>
          </a:prstGeom>
          <a:noFill/>
        </p:spPr>
        <p:txBody>
          <a:bodyPr wrap="square" rtlCol="0">
            <a:spAutoFit/>
          </a:bodyPr>
          <a:lstStyle/>
          <a:p>
            <a:pPr algn="ctr"/>
            <a:r>
              <a:rPr lang="ro-RO" sz="2400" b="1" dirty="0"/>
              <a:t>De ce a ales Dumnezeu pe Israel și nu un alt popor?</a:t>
            </a:r>
          </a:p>
        </p:txBody>
      </p:sp>
      <p:graphicFrame>
        <p:nvGraphicFramePr>
          <p:cNvPr id="6" name="5 Diagrama"/>
          <p:cNvGraphicFramePr/>
          <p:nvPr>
            <p:extLst>
              <p:ext uri="{D42A27DB-BD31-4B8C-83A1-F6EECF244321}">
                <p14:modId xmlns:p14="http://schemas.microsoft.com/office/powerpoint/2010/main" val="3994792577"/>
              </p:ext>
            </p:extLst>
          </p:nvPr>
        </p:nvGraphicFramePr>
        <p:xfrm>
          <a:off x="-324544" y="1170618"/>
          <a:ext cx="9252520" cy="3842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0" y="44624"/>
            <a:ext cx="9144000" cy="707886"/>
          </a:xfrm>
          <a:prstGeom prst="rect">
            <a:avLst/>
          </a:prstGeom>
          <a:noFill/>
        </p:spPr>
        <p:txBody>
          <a:bodyPr wrap="square" rtlCol="0">
            <a:spAutoFit/>
          </a:bodyPr>
          <a:lstStyle/>
          <a:p>
            <a:pPr algn="ctr"/>
            <a:r>
              <a:rPr lang="ro-RO" sz="4000" b="1" spc="300" dirty="0">
                <a:ln w="3175" cmpd="sng">
                  <a:solidFill>
                    <a:schemeClr val="tx1"/>
                  </a:solidFill>
                  <a:prstDash val="solid"/>
                </a:ln>
                <a:solidFill>
                  <a:srgbClr val="F3B029"/>
                </a:solidFill>
                <a:effectLst>
                  <a:outerShdw blurRad="50800" dist="40000" dir="5400000" algn="tl" rotWithShape="0">
                    <a:srgbClr val="000000">
                      <a:shade val="5000"/>
                      <a:satMod val="120000"/>
                      <a:alpha val="33000"/>
                    </a:srgbClr>
                  </a:outerShdw>
                </a:effectLst>
              </a:rPr>
              <a:t>ALEGEREA UNUI POPOR</a:t>
            </a:r>
          </a:p>
        </p:txBody>
      </p:sp>
      <p:sp>
        <p:nvSpPr>
          <p:cNvPr id="4" name="3 CuadroTexto"/>
          <p:cNvSpPr txBox="1"/>
          <p:nvPr/>
        </p:nvSpPr>
        <p:spPr>
          <a:xfrm>
            <a:off x="53752" y="5013176"/>
            <a:ext cx="8964488" cy="1785104"/>
          </a:xfrm>
          <a:prstGeom prst="rect">
            <a:avLst/>
          </a:prstGeom>
          <a:noFill/>
        </p:spPr>
        <p:txBody>
          <a:bodyPr wrap="square" rtlCol="0">
            <a:spAutoFit/>
          </a:bodyPr>
          <a:lstStyle/>
          <a:p>
            <a:pPr>
              <a:lnSpc>
                <a:spcPts val="2200"/>
              </a:lnSpc>
              <a:spcBef>
                <a:spcPts val="600"/>
              </a:spcBef>
              <a:spcAft>
                <a:spcPts val="600"/>
              </a:spcAft>
            </a:pPr>
            <a:r>
              <a:rPr lang="ro-RO" sz="2000" b="1" dirty="0"/>
              <a:t>Pavel, centrându-se pe Isaac și Iacov, lasă clar faptul că nu aveau nimic special aceste persoane când au fost alese de Dumnezeu pentru a forma, din descendenții lor, poporul Său [„Căci, măcar că cei doi gemeni nu se născuseră încă, </a:t>
            </a:r>
            <a:r>
              <a:rPr lang="ro-RO" sz="2000" b="1" dirty="0" err="1"/>
              <a:t>şi</a:t>
            </a:r>
            <a:r>
              <a:rPr lang="ro-RO" sz="2000" b="1" dirty="0"/>
              <a:t> nu făcuseră nici bine, nici rău, - ca să rămână în picioare hotărârea mai dinainte a lui Dumnezeu, prin care se făcea o alegere, nu prin fapte, ci prin Cel ce cheamă” (Romani 9:11)]. Dumnezeu i-a ales exclusiv pentru că așa a vrut.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6">
                                            <p:graphicEl>
                                              <a:dgm id="{CC68763D-ADFE-453C-A534-2FD06797F985}"/>
                                            </p:graphicEl>
                                          </p:spTgt>
                                        </p:tgtEl>
                                        <p:attrNameLst>
                                          <p:attrName>style.visibility</p:attrName>
                                        </p:attrNameLst>
                                      </p:cBhvr>
                                      <p:to>
                                        <p:strVal val="visible"/>
                                      </p:to>
                                    </p:set>
                                    <p:animEffect transition="in" filter="slide(fromLeft)">
                                      <p:cBhvr>
                                        <p:cTn id="15" dur="500"/>
                                        <p:tgtEl>
                                          <p:spTgt spid="6">
                                            <p:graphicEl>
                                              <a:dgm id="{CC68763D-ADFE-453C-A534-2FD06797F985}"/>
                                            </p:graphicEl>
                                          </p:spTgt>
                                        </p:tgtEl>
                                      </p:cBhvr>
                                    </p:animEffect>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6">
                                            <p:graphicEl>
                                              <a:dgm id="{661E353B-4AE8-4F31-98E3-AAC9EFE3CAFC}"/>
                                            </p:graphicEl>
                                          </p:spTgt>
                                        </p:tgtEl>
                                        <p:attrNameLst>
                                          <p:attrName>style.visibility</p:attrName>
                                        </p:attrNameLst>
                                      </p:cBhvr>
                                      <p:to>
                                        <p:strVal val="visible"/>
                                      </p:to>
                                    </p:set>
                                    <p:animEffect transition="in" filter="slide(fromLeft)">
                                      <p:cBhvr>
                                        <p:cTn id="19" dur="500"/>
                                        <p:tgtEl>
                                          <p:spTgt spid="6">
                                            <p:graphicEl>
                                              <a:dgm id="{661E353B-4AE8-4F31-98E3-AAC9EFE3CAFC}"/>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6">
                                            <p:graphicEl>
                                              <a:dgm id="{433CD979-CB58-4D78-9254-039190AC67FC}"/>
                                            </p:graphicEl>
                                          </p:spTgt>
                                        </p:tgtEl>
                                        <p:attrNameLst>
                                          <p:attrName>style.visibility</p:attrName>
                                        </p:attrNameLst>
                                      </p:cBhvr>
                                      <p:to>
                                        <p:strVal val="visible"/>
                                      </p:to>
                                    </p:set>
                                    <p:animEffect transition="in" filter="slide(fromLeft)">
                                      <p:cBhvr>
                                        <p:cTn id="24" dur="500"/>
                                        <p:tgtEl>
                                          <p:spTgt spid="6">
                                            <p:graphicEl>
                                              <a:dgm id="{433CD979-CB58-4D78-9254-039190AC67FC}"/>
                                            </p:graphicEl>
                                          </p:spTgt>
                                        </p:tgtEl>
                                      </p:cBhvr>
                                    </p:animEffect>
                                  </p:childTnLst>
                                </p:cTn>
                              </p:par>
                            </p:childTnLst>
                          </p:cTn>
                        </p:par>
                        <p:par>
                          <p:cTn id="25" fill="hold">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6">
                                            <p:graphicEl>
                                              <a:dgm id="{A01A7062-4DC6-49ED-8348-69068DDD7152}"/>
                                            </p:graphicEl>
                                          </p:spTgt>
                                        </p:tgtEl>
                                        <p:attrNameLst>
                                          <p:attrName>style.visibility</p:attrName>
                                        </p:attrNameLst>
                                      </p:cBhvr>
                                      <p:to>
                                        <p:strVal val="visible"/>
                                      </p:to>
                                    </p:set>
                                    <p:animEffect transition="in" filter="slide(fromLeft)">
                                      <p:cBhvr>
                                        <p:cTn id="28" dur="500"/>
                                        <p:tgtEl>
                                          <p:spTgt spid="6">
                                            <p:graphicEl>
                                              <a:dgm id="{A01A7062-4DC6-49ED-8348-69068DDD715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6">
                                            <p:graphicEl>
                                              <a:dgm id="{92594D12-80C2-449F-9E81-A6E6F88C2AE8}"/>
                                            </p:graphicEl>
                                          </p:spTgt>
                                        </p:tgtEl>
                                        <p:attrNameLst>
                                          <p:attrName>style.visibility</p:attrName>
                                        </p:attrNameLst>
                                      </p:cBhvr>
                                      <p:to>
                                        <p:strVal val="visible"/>
                                      </p:to>
                                    </p:set>
                                    <p:animEffect transition="in" filter="slide(fromLeft)">
                                      <p:cBhvr>
                                        <p:cTn id="33" dur="500"/>
                                        <p:tgtEl>
                                          <p:spTgt spid="6">
                                            <p:graphicEl>
                                              <a:dgm id="{92594D12-80C2-449F-9E81-A6E6F88C2AE8}"/>
                                            </p:graphicEl>
                                          </p:spTgt>
                                        </p:tgtEl>
                                      </p:cBhvr>
                                    </p:animEffect>
                                  </p:childTnLst>
                                </p:cTn>
                              </p:par>
                            </p:childTnLst>
                          </p:cTn>
                        </p:par>
                        <p:par>
                          <p:cTn id="34" fill="hold">
                            <p:stCondLst>
                              <p:cond delay="500"/>
                            </p:stCondLst>
                            <p:childTnLst>
                              <p:par>
                                <p:cTn id="35" presetID="12" presetClass="entr" presetSubtype="8" fill="hold" grpId="0" nodeType="afterEffect">
                                  <p:stCondLst>
                                    <p:cond delay="0"/>
                                  </p:stCondLst>
                                  <p:childTnLst>
                                    <p:set>
                                      <p:cBhvr>
                                        <p:cTn id="36" dur="1" fill="hold">
                                          <p:stCondLst>
                                            <p:cond delay="0"/>
                                          </p:stCondLst>
                                        </p:cTn>
                                        <p:tgtEl>
                                          <p:spTgt spid="6">
                                            <p:graphicEl>
                                              <a:dgm id="{A256F5A1-8D4B-40F3-A992-9D5F05081991}"/>
                                            </p:graphicEl>
                                          </p:spTgt>
                                        </p:tgtEl>
                                        <p:attrNameLst>
                                          <p:attrName>style.visibility</p:attrName>
                                        </p:attrNameLst>
                                      </p:cBhvr>
                                      <p:to>
                                        <p:strVal val="visible"/>
                                      </p:to>
                                    </p:set>
                                    <p:animEffect transition="in" filter="slide(fromLeft)">
                                      <p:cBhvr>
                                        <p:cTn id="37" dur="500"/>
                                        <p:tgtEl>
                                          <p:spTgt spid="6">
                                            <p:graphicEl>
                                              <a:dgm id="{A256F5A1-8D4B-40F3-A992-9D5F0508199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6">
                                            <p:graphicEl>
                                              <a:dgm id="{994A4122-08A3-42D8-883E-CBF3CDD43AA7}"/>
                                            </p:graphicEl>
                                          </p:spTgt>
                                        </p:tgtEl>
                                        <p:attrNameLst>
                                          <p:attrName>style.visibility</p:attrName>
                                        </p:attrNameLst>
                                      </p:cBhvr>
                                      <p:to>
                                        <p:strVal val="visible"/>
                                      </p:to>
                                    </p:set>
                                    <p:animEffect transition="in" filter="slide(fromLeft)">
                                      <p:cBhvr>
                                        <p:cTn id="42" dur="500"/>
                                        <p:tgtEl>
                                          <p:spTgt spid="6">
                                            <p:graphicEl>
                                              <a:dgm id="{994A4122-08A3-42D8-883E-CBF3CDD43AA7}"/>
                                            </p:graphicEl>
                                          </p:spTgt>
                                        </p:tgtEl>
                                      </p:cBhvr>
                                    </p:animEffect>
                                  </p:childTnLst>
                                </p:cTn>
                              </p:par>
                            </p:childTnLst>
                          </p:cTn>
                        </p:par>
                        <p:par>
                          <p:cTn id="43" fill="hold">
                            <p:stCondLst>
                              <p:cond delay="500"/>
                            </p:stCondLst>
                            <p:childTnLst>
                              <p:par>
                                <p:cTn id="44" presetID="12" presetClass="entr" presetSubtype="8" fill="hold" grpId="0" nodeType="afterEffect">
                                  <p:stCondLst>
                                    <p:cond delay="0"/>
                                  </p:stCondLst>
                                  <p:childTnLst>
                                    <p:set>
                                      <p:cBhvr>
                                        <p:cTn id="45" dur="1" fill="hold">
                                          <p:stCondLst>
                                            <p:cond delay="0"/>
                                          </p:stCondLst>
                                        </p:cTn>
                                        <p:tgtEl>
                                          <p:spTgt spid="6">
                                            <p:graphicEl>
                                              <a:dgm id="{0304C80D-F1E8-46E5-870F-DD6FCEA2086D}"/>
                                            </p:graphicEl>
                                          </p:spTgt>
                                        </p:tgtEl>
                                        <p:attrNameLst>
                                          <p:attrName>style.visibility</p:attrName>
                                        </p:attrNameLst>
                                      </p:cBhvr>
                                      <p:to>
                                        <p:strVal val="visible"/>
                                      </p:to>
                                    </p:set>
                                    <p:animEffect transition="in" filter="slide(fromLeft)">
                                      <p:cBhvr>
                                        <p:cTn id="46" dur="500"/>
                                        <p:tgtEl>
                                          <p:spTgt spid="6">
                                            <p:graphicEl>
                                              <a:dgm id="{0304C80D-F1E8-46E5-870F-DD6FCEA2086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6">
                                            <p:graphicEl>
                                              <a:dgm id="{FC969381-7B9E-40E5-8940-2B5C74DC87BE}"/>
                                            </p:graphicEl>
                                          </p:spTgt>
                                        </p:tgtEl>
                                        <p:attrNameLst>
                                          <p:attrName>style.visibility</p:attrName>
                                        </p:attrNameLst>
                                      </p:cBhvr>
                                      <p:to>
                                        <p:strVal val="visible"/>
                                      </p:to>
                                    </p:set>
                                    <p:animEffect transition="in" filter="slide(fromLeft)">
                                      <p:cBhvr>
                                        <p:cTn id="51" dur="500"/>
                                        <p:tgtEl>
                                          <p:spTgt spid="6">
                                            <p:graphicEl>
                                              <a:dgm id="{FC969381-7B9E-40E5-8940-2B5C74DC87BE}"/>
                                            </p:graphicEl>
                                          </p:spTgt>
                                        </p:tgtEl>
                                      </p:cBhvr>
                                    </p:animEffect>
                                  </p:childTnLst>
                                </p:cTn>
                              </p:par>
                            </p:childTnLst>
                          </p:cTn>
                        </p:par>
                        <p:par>
                          <p:cTn id="52" fill="hold">
                            <p:stCondLst>
                              <p:cond delay="500"/>
                            </p:stCondLst>
                            <p:childTnLst>
                              <p:par>
                                <p:cTn id="53" presetID="12" presetClass="entr" presetSubtype="8" fill="hold" grpId="0" nodeType="afterEffect">
                                  <p:stCondLst>
                                    <p:cond delay="0"/>
                                  </p:stCondLst>
                                  <p:childTnLst>
                                    <p:set>
                                      <p:cBhvr>
                                        <p:cTn id="54" dur="1" fill="hold">
                                          <p:stCondLst>
                                            <p:cond delay="0"/>
                                          </p:stCondLst>
                                        </p:cTn>
                                        <p:tgtEl>
                                          <p:spTgt spid="6">
                                            <p:graphicEl>
                                              <a:dgm id="{AAB85B74-F8FC-4917-ACAC-22C91BAB38DC}"/>
                                            </p:graphicEl>
                                          </p:spTgt>
                                        </p:tgtEl>
                                        <p:attrNameLst>
                                          <p:attrName>style.visibility</p:attrName>
                                        </p:attrNameLst>
                                      </p:cBhvr>
                                      <p:to>
                                        <p:strVal val="visible"/>
                                      </p:to>
                                    </p:set>
                                    <p:animEffect transition="in" filter="slide(fromLeft)">
                                      <p:cBhvr>
                                        <p:cTn id="55" dur="500"/>
                                        <p:tgtEl>
                                          <p:spTgt spid="6">
                                            <p:graphicEl>
                                              <a:dgm id="{AAB85B74-F8FC-4917-ACAC-22C91BAB38D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8" fill="hold" grpId="0" nodeType="clickEffect">
                                  <p:stCondLst>
                                    <p:cond delay="0"/>
                                  </p:stCondLst>
                                  <p:childTnLst>
                                    <p:set>
                                      <p:cBhvr>
                                        <p:cTn id="59" dur="1" fill="hold">
                                          <p:stCondLst>
                                            <p:cond delay="0"/>
                                          </p:stCondLst>
                                        </p:cTn>
                                        <p:tgtEl>
                                          <p:spTgt spid="6">
                                            <p:graphicEl>
                                              <a:dgm id="{970AC0CF-1705-4E0C-A84E-9A68DED3EBFE}"/>
                                            </p:graphicEl>
                                          </p:spTgt>
                                        </p:tgtEl>
                                        <p:attrNameLst>
                                          <p:attrName>style.visibility</p:attrName>
                                        </p:attrNameLst>
                                      </p:cBhvr>
                                      <p:to>
                                        <p:strVal val="visible"/>
                                      </p:to>
                                    </p:set>
                                    <p:animEffect transition="in" filter="slide(fromLeft)">
                                      <p:cBhvr>
                                        <p:cTn id="60" dur="500"/>
                                        <p:tgtEl>
                                          <p:spTgt spid="6">
                                            <p:graphicEl>
                                              <a:dgm id="{970AC0CF-1705-4E0C-A84E-9A68DED3EBFE}"/>
                                            </p:graphicEl>
                                          </p:spTgt>
                                        </p:tgtEl>
                                      </p:cBhvr>
                                    </p:animEffect>
                                  </p:childTnLst>
                                </p:cTn>
                              </p:par>
                            </p:childTnLst>
                          </p:cTn>
                        </p:par>
                        <p:par>
                          <p:cTn id="61" fill="hold">
                            <p:stCondLst>
                              <p:cond delay="500"/>
                            </p:stCondLst>
                            <p:childTnLst>
                              <p:par>
                                <p:cTn id="62" presetID="12" presetClass="entr" presetSubtype="8" fill="hold" grpId="0" nodeType="afterEffect">
                                  <p:stCondLst>
                                    <p:cond delay="0"/>
                                  </p:stCondLst>
                                  <p:childTnLst>
                                    <p:set>
                                      <p:cBhvr>
                                        <p:cTn id="63" dur="1" fill="hold">
                                          <p:stCondLst>
                                            <p:cond delay="0"/>
                                          </p:stCondLst>
                                        </p:cTn>
                                        <p:tgtEl>
                                          <p:spTgt spid="6">
                                            <p:graphicEl>
                                              <a:dgm id="{F55E0AEF-3F8F-4C46-BD17-71820625719E}"/>
                                            </p:graphicEl>
                                          </p:spTgt>
                                        </p:tgtEl>
                                        <p:attrNameLst>
                                          <p:attrName>style.visibility</p:attrName>
                                        </p:attrNameLst>
                                      </p:cBhvr>
                                      <p:to>
                                        <p:strVal val="visible"/>
                                      </p:to>
                                    </p:set>
                                    <p:animEffect transition="in" filter="slide(fromLeft)">
                                      <p:cBhvr>
                                        <p:cTn id="64" dur="500"/>
                                        <p:tgtEl>
                                          <p:spTgt spid="6">
                                            <p:graphicEl>
                                              <a:dgm id="{F55E0AEF-3F8F-4C46-BD17-71820625719E}"/>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1000" fill="hold"/>
                                        <p:tgtEl>
                                          <p:spTgt spid="4"/>
                                        </p:tgtEl>
                                        <p:attrNameLst>
                                          <p:attrName>ppt_w</p:attrName>
                                        </p:attrNameLst>
                                      </p:cBhvr>
                                      <p:tavLst>
                                        <p:tav tm="0">
                                          <p:val>
                                            <p:fltVal val="0"/>
                                          </p:val>
                                        </p:tav>
                                        <p:tav tm="100000">
                                          <p:val>
                                            <p:strVal val="#ppt_w"/>
                                          </p:val>
                                        </p:tav>
                                      </p:tavLst>
                                    </p:anim>
                                    <p:anim calcmode="lin" valueType="num">
                                      <p:cBhvr>
                                        <p:cTn id="70" dur="1000" fill="hold"/>
                                        <p:tgtEl>
                                          <p:spTgt spid="4"/>
                                        </p:tgtEl>
                                        <p:attrNameLst>
                                          <p:attrName>ppt_h</p:attrName>
                                        </p:attrNameLst>
                                      </p:cBhvr>
                                      <p:tavLst>
                                        <p:tav tm="0">
                                          <p:val>
                                            <p:fltVal val="0"/>
                                          </p:val>
                                        </p:tav>
                                        <p:tav tm="100000">
                                          <p:val>
                                            <p:strVal val="#ppt_h"/>
                                          </p:val>
                                        </p:tav>
                                      </p:tavLst>
                                    </p:anim>
                                    <p:anim calcmode="lin" valueType="num">
                                      <p:cBhvr>
                                        <p:cTn id="7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uiExpand="1">
        <p:bldSub>
          <a:bldDgm bld="one"/>
        </p:bldSub>
      </p:bldGraphic>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000" b="-2000"/>
          </a:stretch>
        </a:blipFill>
        <a:effectLst/>
      </p:bgPr>
    </p:bg>
    <p:spTree>
      <p:nvGrpSpPr>
        <p:cNvPr id="1" name=""/>
        <p:cNvGrpSpPr/>
        <p:nvPr/>
      </p:nvGrpSpPr>
      <p:grpSpPr>
        <a:xfrm>
          <a:off x="0" y="0"/>
          <a:ext cx="0" cy="0"/>
          <a:chOff x="0" y="0"/>
          <a:chExt cx="0" cy="0"/>
        </a:xfrm>
      </p:grpSpPr>
      <p:sp>
        <p:nvSpPr>
          <p:cNvPr id="2" name="1 Rectángulo"/>
          <p:cNvSpPr/>
          <p:nvPr/>
        </p:nvSpPr>
        <p:spPr>
          <a:xfrm>
            <a:off x="1979712" y="416853"/>
            <a:ext cx="6624736" cy="3046988"/>
          </a:xfrm>
          <a:prstGeom prst="rect">
            <a:avLst/>
          </a:prstGeom>
        </p:spPr>
        <p:txBody>
          <a:bodyPr wrap="square">
            <a:spAutoFit/>
          </a:bodyPr>
          <a:lstStyle/>
          <a:p>
            <a:r>
              <a:rPr lang="ro-RO" sz="2400" b="1"/>
              <a:t>„Isaac şi Ismael, după trup, erau amândoi</a:t>
            </a:r>
          </a:p>
          <a:p>
            <a:r>
              <a:rPr lang="ro-RO" sz="2400" b="1"/>
              <a:t>fii ai lui Avraam. Totuşi, făgăduinţele au fost făcute lui Isaac şi descendenţilor lui. Ismael nu a fost inclus.</a:t>
            </a:r>
          </a:p>
          <a:p>
            <a:r>
              <a:rPr lang="ro-RO" sz="2400" b="1"/>
              <a:t>Aceasta nu înseamnă că Ismael şi urmaşii lui erau în afara limitelor mântuirii, ci doar că Dumnezeu</a:t>
            </a:r>
          </a:p>
          <a:p>
            <a:r>
              <a:rPr lang="ro-RO" sz="2400" b="1"/>
              <a:t>alesese pe descendenţii lui Isaac să fie misionarii Lui faţă de lume. </a:t>
            </a:r>
          </a:p>
        </p:txBody>
      </p:sp>
      <p:sp>
        <p:nvSpPr>
          <p:cNvPr id="3" name="2 CuadroTexto"/>
          <p:cNvSpPr txBox="1"/>
          <p:nvPr/>
        </p:nvSpPr>
        <p:spPr>
          <a:xfrm>
            <a:off x="2987824" y="6093296"/>
            <a:ext cx="3312368" cy="646331"/>
          </a:xfrm>
          <a:prstGeom prst="rect">
            <a:avLst/>
          </a:prstGeom>
          <a:noFill/>
        </p:spPr>
        <p:txBody>
          <a:bodyPr wrap="square" rtlCol="0">
            <a:spAutoFit/>
          </a:bodyPr>
          <a:lstStyle/>
          <a:p>
            <a:r>
              <a:rPr lang="ro-RO" b="1"/>
              <a:t>Comentarii Biblice Adventiste, asupra Romani 9:7</a:t>
            </a:r>
          </a:p>
        </p:txBody>
      </p:sp>
      <p:sp>
        <p:nvSpPr>
          <p:cNvPr id="5" name="4 Rectángulo"/>
          <p:cNvSpPr/>
          <p:nvPr/>
        </p:nvSpPr>
        <p:spPr>
          <a:xfrm>
            <a:off x="1979712" y="3415640"/>
            <a:ext cx="4572000" cy="2677656"/>
          </a:xfrm>
          <a:prstGeom prst="rect">
            <a:avLst/>
          </a:prstGeom>
        </p:spPr>
        <p:txBody>
          <a:bodyPr>
            <a:spAutoFit/>
          </a:bodyPr>
          <a:lstStyle/>
          <a:p>
            <a:r>
              <a:rPr lang="ro-RO" sz="2400" b="1"/>
              <a:t> Ei trebuiau să dea la iveală principiile împărăţiei Sale înaintea naţiunilor, ca oamenii să poată fi atraşi la El. Dumnezeu Îşi rezervă dreptul de a încredinţa diferite răspunderi oamenilor şi naţiunilor”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5000" b="-5000"/>
          </a:stretch>
        </a:blipFill>
        <a:effectLst/>
      </p:bgPr>
    </p:bg>
    <p:spTree>
      <p:nvGrpSpPr>
        <p:cNvPr id="1" name=""/>
        <p:cNvGrpSpPr/>
        <p:nvPr/>
      </p:nvGrpSpPr>
      <p:grpSpPr>
        <a:xfrm>
          <a:off x="0" y="0"/>
          <a:ext cx="0" cy="0"/>
          <a:chOff x="0" y="0"/>
          <a:chExt cx="0" cy="0"/>
        </a:xfrm>
      </p:grpSpPr>
      <p:sp>
        <p:nvSpPr>
          <p:cNvPr id="2" name="1 CuadroTexto"/>
          <p:cNvSpPr txBox="1"/>
          <p:nvPr/>
        </p:nvSpPr>
        <p:spPr>
          <a:xfrm>
            <a:off x="107504" y="836712"/>
            <a:ext cx="4752528" cy="1323439"/>
          </a:xfrm>
          <a:prstGeom prst="rect">
            <a:avLst/>
          </a:prstGeom>
          <a:noFill/>
        </p:spPr>
        <p:txBody>
          <a:bodyPr wrap="square" rtlCol="0">
            <a:spAutoFit/>
          </a:bodyPr>
          <a:lstStyle/>
          <a:p>
            <a:pPr algn="ctr"/>
            <a:r>
              <a:rPr lang="ro-RO" sz="2000" b="1" dirty="0">
                <a:solidFill>
                  <a:schemeClr val="bg1"/>
                </a:solidFill>
              </a:rPr>
              <a:t>Deoarece Israel, ca și popor, l-a respins pe Mesia și – prin urmare – nu a împlinit misiunea la care a fost  chemat, a greșit Dumnezeu când l-a ales?</a:t>
            </a:r>
          </a:p>
        </p:txBody>
      </p:sp>
      <p:sp>
        <p:nvSpPr>
          <p:cNvPr id="3" name="2 Rectángulo"/>
          <p:cNvSpPr/>
          <p:nvPr/>
        </p:nvSpPr>
        <p:spPr>
          <a:xfrm>
            <a:off x="107504" y="2145138"/>
            <a:ext cx="4680520" cy="3139321"/>
          </a:xfrm>
          <a:prstGeom prst="rect">
            <a:avLst/>
          </a:prstGeom>
        </p:spPr>
        <p:txBody>
          <a:bodyPr wrap="square">
            <a:spAutoFit/>
          </a:bodyPr>
          <a:lstStyle/>
          <a:p>
            <a:r>
              <a:rPr lang="ro-RO" b="1" dirty="0">
                <a:solidFill>
                  <a:schemeClr val="bg1"/>
                </a:solidFill>
                <a:latin typeface="Comic Sans MS" pitchFamily="66" charset="0"/>
              </a:rPr>
              <a:t>„Dar aceasta nu înseamnă că a rămas fără putere Cuvântul lui Dumnezeu. Căci nu </a:t>
            </a:r>
            <a:r>
              <a:rPr lang="ro-RO" b="1" dirty="0" err="1">
                <a:solidFill>
                  <a:schemeClr val="bg1"/>
                </a:solidFill>
                <a:latin typeface="Comic Sans MS" pitchFamily="66" charset="0"/>
              </a:rPr>
              <a:t>toţi</a:t>
            </a:r>
            <a:r>
              <a:rPr lang="ro-RO" b="1" dirty="0">
                <a:solidFill>
                  <a:schemeClr val="bg1"/>
                </a:solidFill>
                <a:latin typeface="Comic Sans MS" pitchFamily="66" charset="0"/>
              </a:rPr>
              <a:t> cei ce se coboară din Israel, sunt Israel; </a:t>
            </a:r>
            <a:r>
              <a:rPr lang="ro-RO" b="1" dirty="0" err="1">
                <a:solidFill>
                  <a:schemeClr val="bg1"/>
                </a:solidFill>
                <a:latin typeface="Comic Sans MS" pitchFamily="66" charset="0"/>
              </a:rPr>
              <a:t>şi</a:t>
            </a:r>
            <a:r>
              <a:rPr lang="ro-RO" b="1" dirty="0">
                <a:solidFill>
                  <a:schemeClr val="bg1"/>
                </a:solidFill>
                <a:latin typeface="Comic Sans MS" pitchFamily="66" charset="0"/>
              </a:rPr>
              <a:t>, măcar că sunt </a:t>
            </a:r>
            <a:r>
              <a:rPr lang="ro-RO" b="1" dirty="0" err="1">
                <a:solidFill>
                  <a:schemeClr val="bg1"/>
                </a:solidFill>
                <a:latin typeface="Comic Sans MS" pitchFamily="66" charset="0"/>
              </a:rPr>
              <a:t>sămânţa</a:t>
            </a:r>
            <a:r>
              <a:rPr lang="ro-RO" b="1" dirty="0">
                <a:solidFill>
                  <a:schemeClr val="bg1"/>
                </a:solidFill>
                <a:latin typeface="Comic Sans MS" pitchFamily="66" charset="0"/>
              </a:rPr>
              <a:t> lui Avraam, nu </a:t>
            </a:r>
            <a:r>
              <a:rPr lang="ro-RO" b="1" dirty="0" err="1">
                <a:solidFill>
                  <a:schemeClr val="bg1"/>
                </a:solidFill>
                <a:latin typeface="Comic Sans MS" pitchFamily="66" charset="0"/>
              </a:rPr>
              <a:t>toţi</a:t>
            </a:r>
            <a:r>
              <a:rPr lang="ro-RO" b="1" dirty="0">
                <a:solidFill>
                  <a:schemeClr val="bg1"/>
                </a:solidFill>
                <a:latin typeface="Comic Sans MS" pitchFamily="66" charset="0"/>
              </a:rPr>
              <a:t> sunt copiii lui Avraam; ci este scris: „În Isaac vei avea o </a:t>
            </a:r>
            <a:r>
              <a:rPr lang="ro-RO" b="1" dirty="0" err="1">
                <a:solidFill>
                  <a:schemeClr val="bg1"/>
                </a:solidFill>
                <a:latin typeface="Comic Sans MS" pitchFamily="66" charset="0"/>
              </a:rPr>
              <a:t>sămânţă</a:t>
            </a:r>
            <a:r>
              <a:rPr lang="ro-RO" b="1" dirty="0">
                <a:solidFill>
                  <a:schemeClr val="bg1"/>
                </a:solidFill>
                <a:latin typeface="Comic Sans MS" pitchFamily="66" charset="0"/>
              </a:rPr>
              <a:t>, care-</a:t>
            </a:r>
            <a:r>
              <a:rPr lang="ro-RO" b="1" dirty="0" err="1">
                <a:solidFill>
                  <a:schemeClr val="bg1"/>
                </a:solidFill>
                <a:latin typeface="Comic Sans MS" pitchFamily="66" charset="0"/>
              </a:rPr>
              <a:t>ţi</a:t>
            </a:r>
            <a:r>
              <a:rPr lang="ro-RO" b="1" dirty="0">
                <a:solidFill>
                  <a:schemeClr val="bg1"/>
                </a:solidFill>
                <a:latin typeface="Comic Sans MS" pitchFamily="66" charset="0"/>
              </a:rPr>
              <a:t> va purta numele.“ Aceasta însemnează că nu copiii </a:t>
            </a:r>
            <a:r>
              <a:rPr lang="ro-RO" b="1" dirty="0" err="1">
                <a:solidFill>
                  <a:schemeClr val="bg1"/>
                </a:solidFill>
                <a:latin typeface="Comic Sans MS" pitchFamily="66" charset="0"/>
              </a:rPr>
              <a:t>trupeşti</a:t>
            </a:r>
            <a:r>
              <a:rPr lang="ro-RO" b="1" dirty="0">
                <a:solidFill>
                  <a:schemeClr val="bg1"/>
                </a:solidFill>
                <a:latin typeface="Comic Sans MS" pitchFamily="66" charset="0"/>
              </a:rPr>
              <a:t> sunt copii ai lui Dumnezeu; ci copiii </a:t>
            </a:r>
            <a:r>
              <a:rPr lang="ro-RO" b="1" dirty="0" err="1">
                <a:solidFill>
                  <a:schemeClr val="bg1"/>
                </a:solidFill>
                <a:latin typeface="Comic Sans MS" pitchFamily="66" charset="0"/>
              </a:rPr>
              <a:t>făgăduinţei</a:t>
            </a:r>
            <a:r>
              <a:rPr lang="ro-RO" b="1" dirty="0">
                <a:solidFill>
                  <a:schemeClr val="bg1"/>
                </a:solidFill>
                <a:latin typeface="Comic Sans MS" pitchFamily="66" charset="0"/>
              </a:rPr>
              <a:t> sunt </a:t>
            </a:r>
            <a:r>
              <a:rPr lang="ro-RO" b="1" dirty="0" err="1">
                <a:solidFill>
                  <a:schemeClr val="bg1"/>
                </a:solidFill>
                <a:latin typeface="Comic Sans MS" pitchFamily="66" charset="0"/>
              </a:rPr>
              <a:t>socotiţi</a:t>
            </a:r>
            <a:r>
              <a:rPr lang="ro-RO" b="1" dirty="0">
                <a:solidFill>
                  <a:schemeClr val="bg1"/>
                </a:solidFill>
                <a:latin typeface="Comic Sans MS" pitchFamily="66" charset="0"/>
              </a:rPr>
              <a:t> ca </a:t>
            </a:r>
            <a:r>
              <a:rPr lang="ro-RO" b="1" dirty="0" err="1">
                <a:solidFill>
                  <a:schemeClr val="bg1"/>
                </a:solidFill>
                <a:latin typeface="Comic Sans MS" pitchFamily="66" charset="0"/>
              </a:rPr>
              <a:t>sămânţă</a:t>
            </a:r>
            <a:r>
              <a:rPr lang="ro-RO" b="1" dirty="0">
                <a:solidFill>
                  <a:schemeClr val="bg1"/>
                </a:solidFill>
                <a:latin typeface="Comic Sans MS" pitchFamily="66" charset="0"/>
              </a:rPr>
              <a:t>.” </a:t>
            </a:r>
            <a:r>
              <a:rPr lang="ro-RO" sz="1600" b="1" dirty="0">
                <a:solidFill>
                  <a:schemeClr val="bg1"/>
                </a:solidFill>
                <a:latin typeface="Comic Sans MS" pitchFamily="66" charset="0"/>
              </a:rPr>
              <a:t>(Romani 9:6-8)</a:t>
            </a:r>
            <a:endParaRPr lang="ro-RO" b="1" dirty="0">
              <a:solidFill>
                <a:schemeClr val="bg1"/>
              </a:solidFill>
              <a:latin typeface="Comic Sans MS" pitchFamily="66" charset="0"/>
            </a:endParaRPr>
          </a:p>
        </p:txBody>
      </p:sp>
      <p:sp>
        <p:nvSpPr>
          <p:cNvPr id="4" name="3 CuadroTexto"/>
          <p:cNvSpPr txBox="1"/>
          <p:nvPr/>
        </p:nvSpPr>
        <p:spPr>
          <a:xfrm>
            <a:off x="107504" y="5229200"/>
            <a:ext cx="4752528" cy="1631216"/>
          </a:xfrm>
          <a:prstGeom prst="rect">
            <a:avLst/>
          </a:prstGeom>
          <a:noFill/>
        </p:spPr>
        <p:txBody>
          <a:bodyPr wrap="square" rtlCol="0">
            <a:spAutoFit/>
          </a:bodyPr>
          <a:lstStyle/>
          <a:p>
            <a:r>
              <a:rPr lang="ro-RO" sz="2000" b="1">
                <a:solidFill>
                  <a:schemeClr val="bg1"/>
                </a:solidFill>
              </a:rPr>
              <a:t>Dumnezeu nu greșește niciodată. Chiar dacă descendenții fizici ai lui Avraam au eșuat, misiunea lor a trecut mai departe la descendenții făgăduinței: Israelul spiritual, din care tu faci parte.</a:t>
            </a:r>
          </a:p>
        </p:txBody>
      </p:sp>
      <p:sp>
        <p:nvSpPr>
          <p:cNvPr id="5" name="4 CuadroTexto"/>
          <p:cNvSpPr txBox="1"/>
          <p:nvPr/>
        </p:nvSpPr>
        <p:spPr>
          <a:xfrm>
            <a:off x="0" y="188640"/>
            <a:ext cx="4860032" cy="553998"/>
          </a:xfrm>
          <a:prstGeom prst="rect">
            <a:avLst/>
          </a:prstGeom>
          <a:noFill/>
        </p:spPr>
        <p:txBody>
          <a:bodyPr wrap="square" rtlCol="0">
            <a:spAutoFit/>
          </a:bodyPr>
          <a:lstStyle/>
          <a:p>
            <a:pPr algn="ctr"/>
            <a:r>
              <a:rPr lang="ro-RO" sz="3000" b="1">
                <a:solidFill>
                  <a:schemeClr val="bg1"/>
                </a:solidFill>
                <a:effectLst>
                  <a:outerShdw blurRad="127000" dist="50800" dir="12540000" algn="ctr" rotWithShape="0">
                    <a:schemeClr val="bg1"/>
                  </a:outerShdw>
                </a:effectLst>
              </a:rPr>
              <a:t>ALEGEREA UNUI POPOR</a:t>
            </a:r>
          </a:p>
        </p:txBody>
      </p:sp>
      <p:pic>
        <p:nvPicPr>
          <p:cNvPr id="4098" name="Picture 2" descr="I:\Dibujos\Moises\Israel\0614169.jpg"/>
          <p:cNvPicPr>
            <a:picLocks noChangeAspect="1" noChangeArrowheads="1"/>
          </p:cNvPicPr>
          <p:nvPr/>
        </p:nvPicPr>
        <p:blipFill>
          <a:blip r:embed="rId3" cstate="email"/>
          <a:srcRect/>
          <a:stretch>
            <a:fillRect/>
          </a:stretch>
        </p:blipFill>
        <p:spPr bwMode="auto">
          <a:xfrm>
            <a:off x="4860032" y="0"/>
            <a:ext cx="4283968" cy="6858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lide(fromTo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0" name="9 Rectángulo"/>
          <p:cNvSpPr/>
          <p:nvPr/>
        </p:nvSpPr>
        <p:spPr>
          <a:xfrm>
            <a:off x="0" y="5254168"/>
            <a:ext cx="9144000" cy="1603832"/>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8 Rectángulo redondeado"/>
          <p:cNvSpPr/>
          <p:nvPr/>
        </p:nvSpPr>
        <p:spPr>
          <a:xfrm>
            <a:off x="539552" y="3429000"/>
            <a:ext cx="2736304" cy="1728192"/>
          </a:xfrm>
          <a:prstGeom prst="round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7 Rectángulo"/>
          <p:cNvSpPr/>
          <p:nvPr/>
        </p:nvSpPr>
        <p:spPr>
          <a:xfrm>
            <a:off x="3635896" y="2530639"/>
            <a:ext cx="5328592" cy="2592288"/>
          </a:xfrm>
          <a:prstGeom prst="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ro-RO"/>
          </a:p>
        </p:txBody>
      </p:sp>
      <p:sp>
        <p:nvSpPr>
          <p:cNvPr id="7" name="6 Rectángulo"/>
          <p:cNvSpPr/>
          <p:nvPr/>
        </p:nvSpPr>
        <p:spPr>
          <a:xfrm>
            <a:off x="3635896" y="116632"/>
            <a:ext cx="5328592" cy="2304256"/>
          </a:xfrm>
          <a:prstGeom prst="rect">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1 CuadroTexto"/>
          <p:cNvSpPr txBox="1"/>
          <p:nvPr/>
        </p:nvSpPr>
        <p:spPr>
          <a:xfrm>
            <a:off x="288031" y="15974"/>
            <a:ext cx="3131841" cy="820738"/>
          </a:xfrm>
          <a:prstGeom prst="rect">
            <a:avLst/>
          </a:prstGeom>
          <a:noFill/>
        </p:spPr>
        <p:txBody>
          <a:bodyPr wrap="square" tIns="0" bIns="0" rtlCol="0">
            <a:spAutoFit/>
          </a:bodyPr>
          <a:lstStyle/>
          <a:p>
            <a:pPr algn="ctr">
              <a:lnSpc>
                <a:spcPts val="3200"/>
              </a:lnSpc>
            </a:pPr>
            <a:r>
              <a:rPr lang="ro-RO" sz="2800" b="1" dirty="0">
                <a:solidFill>
                  <a:schemeClr val="bg1"/>
                </a:solidFill>
              </a:rPr>
              <a:t>ALEGEREA PERSOANELOR</a:t>
            </a:r>
          </a:p>
        </p:txBody>
      </p:sp>
      <p:sp>
        <p:nvSpPr>
          <p:cNvPr id="3" name="2 Rectángulo"/>
          <p:cNvSpPr/>
          <p:nvPr/>
        </p:nvSpPr>
        <p:spPr>
          <a:xfrm>
            <a:off x="3635896" y="116632"/>
            <a:ext cx="5328592" cy="1938992"/>
          </a:xfrm>
          <a:prstGeom prst="rect">
            <a:avLst/>
          </a:prstGeom>
        </p:spPr>
        <p:txBody>
          <a:bodyPr wrap="square">
            <a:spAutoFit/>
          </a:bodyPr>
          <a:lstStyle/>
          <a:p>
            <a:r>
              <a:rPr lang="ro-RO" sz="2000" b="1" dirty="0">
                <a:solidFill>
                  <a:schemeClr val="bg1"/>
                </a:solidFill>
                <a:latin typeface="Comic Sans MS" pitchFamily="66" charset="0"/>
              </a:rPr>
              <a:t>„Fiindcă Scriptura zice lui Faraon: „Te-am ridicat înadins, ca să-Mi arăt în tine puterea Mea, </a:t>
            </a:r>
            <a:r>
              <a:rPr lang="ro-RO" sz="2000" b="1" dirty="0" err="1">
                <a:solidFill>
                  <a:schemeClr val="bg1"/>
                </a:solidFill>
                <a:latin typeface="Comic Sans MS" pitchFamily="66" charset="0"/>
              </a:rPr>
              <a:t>şi</a:t>
            </a:r>
            <a:r>
              <a:rPr lang="ro-RO" sz="2000" b="1" dirty="0">
                <a:solidFill>
                  <a:schemeClr val="bg1"/>
                </a:solidFill>
                <a:latin typeface="Comic Sans MS" pitchFamily="66" charset="0"/>
              </a:rPr>
              <a:t> pentru ca Numele Meu să fie vestit în tot pământul.“ Astfel, El are milă de cine vrea </a:t>
            </a:r>
            <a:r>
              <a:rPr lang="ro-RO" sz="2000" b="1" dirty="0" err="1">
                <a:solidFill>
                  <a:schemeClr val="bg1"/>
                </a:solidFill>
                <a:latin typeface="Comic Sans MS" pitchFamily="66" charset="0"/>
              </a:rPr>
              <a:t>şi</a:t>
            </a:r>
            <a:r>
              <a:rPr lang="ro-RO" sz="2000" b="1" dirty="0">
                <a:solidFill>
                  <a:schemeClr val="bg1"/>
                </a:solidFill>
                <a:latin typeface="Comic Sans MS" pitchFamily="66" charset="0"/>
              </a:rPr>
              <a:t> </a:t>
            </a:r>
            <a:r>
              <a:rPr lang="ro-RO" sz="2000" b="1" dirty="0" err="1">
                <a:solidFill>
                  <a:schemeClr val="bg1"/>
                </a:solidFill>
                <a:latin typeface="Comic Sans MS" pitchFamily="66" charset="0"/>
              </a:rPr>
              <a:t>împietreşte</a:t>
            </a:r>
            <a:r>
              <a:rPr lang="ro-RO" sz="2000" b="1" dirty="0">
                <a:solidFill>
                  <a:schemeClr val="bg1"/>
                </a:solidFill>
                <a:latin typeface="Comic Sans MS" pitchFamily="66" charset="0"/>
              </a:rPr>
              <a:t> pe cine vrea.” </a:t>
            </a:r>
            <a:r>
              <a:rPr lang="ro-RO" b="1" dirty="0">
                <a:solidFill>
                  <a:schemeClr val="bg1"/>
                </a:solidFill>
                <a:latin typeface="Comic Sans MS" pitchFamily="66" charset="0"/>
              </a:rPr>
              <a:t>(Romani 9:17-18)</a:t>
            </a:r>
            <a:endParaRPr lang="ro-RO" sz="2000" b="1" dirty="0">
              <a:solidFill>
                <a:schemeClr val="bg1"/>
              </a:solidFill>
              <a:latin typeface="Comic Sans MS" pitchFamily="66" charset="0"/>
            </a:endParaRPr>
          </a:p>
        </p:txBody>
      </p:sp>
      <p:sp>
        <p:nvSpPr>
          <p:cNvPr id="4" name="3 CuadroTexto"/>
          <p:cNvSpPr txBox="1"/>
          <p:nvPr/>
        </p:nvSpPr>
        <p:spPr>
          <a:xfrm>
            <a:off x="0" y="5254168"/>
            <a:ext cx="9144000" cy="1538883"/>
          </a:xfrm>
          <a:prstGeom prst="rect">
            <a:avLst/>
          </a:prstGeom>
          <a:noFill/>
        </p:spPr>
        <p:txBody>
          <a:bodyPr wrap="square" lIns="36000" tIns="0" rIns="36000" bIns="0" rtlCol="0">
            <a:spAutoFit/>
          </a:bodyPr>
          <a:lstStyle/>
          <a:p>
            <a:r>
              <a:rPr lang="ro-RO" sz="2000" b="1" dirty="0"/>
              <a:t>Adesea, Dumnezeu este prezentat în scripturi ca fiind Cel care nu împiedică. Astfel, împietrirea inimii lui Faraon este prezentată adesea ca fiind provocată chiar de el </a:t>
            </a:r>
            <a:r>
              <a:rPr lang="ro-RO" sz="1600" b="1" dirty="0"/>
              <a:t>(Exod 8:15, 32)</a:t>
            </a:r>
            <a:r>
              <a:rPr lang="ro-RO" sz="2000" b="1" dirty="0"/>
              <a:t> iar în cazul altora, împietrirea este provocată de Dumnezeu </a:t>
            </a:r>
            <a:r>
              <a:rPr lang="ro-RO" sz="1600" b="1" dirty="0"/>
              <a:t>(Exod 4:21)</a:t>
            </a:r>
            <a:r>
              <a:rPr lang="ro-RO" sz="2000" b="1" dirty="0"/>
              <a:t>.</a:t>
            </a:r>
          </a:p>
          <a:p>
            <a:r>
              <a:rPr lang="ro-RO" sz="2000" b="1" dirty="0"/>
              <a:t>Dumnezeu cunoscând foarte bine deciziile pe care fiecare individ le va lua în viața lui, este capabil să îi anunțe destinul“ Pe Iacov l-am iubit, iar pe Esau l-am urât”</a:t>
            </a:r>
            <a:r>
              <a:rPr lang="ro-RO" sz="1600" b="1" dirty="0"/>
              <a:t>(Rom. 9:13)</a:t>
            </a:r>
            <a:r>
              <a:rPr lang="ro-RO" sz="2000" b="1" dirty="0"/>
              <a:t>.</a:t>
            </a:r>
          </a:p>
        </p:txBody>
      </p:sp>
      <p:sp>
        <p:nvSpPr>
          <p:cNvPr id="5" name="4 CuadroTexto"/>
          <p:cNvSpPr txBox="1"/>
          <p:nvPr/>
        </p:nvSpPr>
        <p:spPr>
          <a:xfrm>
            <a:off x="539552" y="3477488"/>
            <a:ext cx="2736304" cy="1631216"/>
          </a:xfrm>
          <a:prstGeom prst="rect">
            <a:avLst/>
          </a:prstGeom>
          <a:noFill/>
        </p:spPr>
        <p:txBody>
          <a:bodyPr wrap="square" rtlCol="0">
            <a:spAutoFit/>
          </a:bodyPr>
          <a:lstStyle/>
          <a:p>
            <a:pPr algn="ctr"/>
            <a:r>
              <a:rPr lang="ro-RO" sz="2000" b="1" dirty="0"/>
              <a:t>Ținând cont că Dumnezeu îi împietrește pe unii și are milă de alții, este drept cu oamenii?</a:t>
            </a:r>
          </a:p>
        </p:txBody>
      </p:sp>
      <p:sp>
        <p:nvSpPr>
          <p:cNvPr id="6" name="5 Rectángulo"/>
          <p:cNvSpPr/>
          <p:nvPr/>
        </p:nvSpPr>
        <p:spPr>
          <a:xfrm>
            <a:off x="3635896" y="2602647"/>
            <a:ext cx="5328592" cy="2554545"/>
          </a:xfrm>
          <a:prstGeom prst="rect">
            <a:avLst/>
          </a:prstGeom>
        </p:spPr>
        <p:txBody>
          <a:bodyPr wrap="square" rIns="0">
            <a:spAutoFit/>
          </a:bodyPr>
          <a:lstStyle/>
          <a:p>
            <a:r>
              <a:rPr lang="ro-RO" sz="2000" b="1" dirty="0">
                <a:solidFill>
                  <a:schemeClr val="bg1"/>
                </a:solidFill>
                <a:latin typeface="Comic Sans MS" pitchFamily="66" charset="0"/>
              </a:rPr>
              <a:t>„Deci ce vom zice? Nu cumva este nedreptate în Dumnezeu? Nici de cum! Căci El a zis lui Moise: „Voi avea milă de oricine-Mi va plăcea să am milă; </a:t>
            </a:r>
            <a:r>
              <a:rPr lang="ro-RO" sz="2000" b="1" dirty="0" err="1">
                <a:solidFill>
                  <a:schemeClr val="bg1"/>
                </a:solidFill>
                <a:latin typeface="Comic Sans MS" pitchFamily="66" charset="0"/>
              </a:rPr>
              <a:t>şi</a:t>
            </a:r>
            <a:r>
              <a:rPr lang="ro-RO" sz="2000" b="1" dirty="0">
                <a:solidFill>
                  <a:schemeClr val="bg1"/>
                </a:solidFill>
                <a:latin typeface="Comic Sans MS" pitchFamily="66" charset="0"/>
              </a:rPr>
              <a:t> Mă voi îndura de oricine-Mi va plăcea să Mă îndur.“ </a:t>
            </a:r>
            <a:r>
              <a:rPr lang="ro-RO" sz="2000" b="1" dirty="0" err="1">
                <a:solidFill>
                  <a:schemeClr val="bg1"/>
                </a:solidFill>
                <a:latin typeface="Comic Sans MS" pitchFamily="66" charset="0"/>
              </a:rPr>
              <a:t>Aşa</a:t>
            </a:r>
            <a:r>
              <a:rPr lang="ro-RO" sz="2000" b="1" dirty="0">
                <a:solidFill>
                  <a:schemeClr val="bg1"/>
                </a:solidFill>
                <a:latin typeface="Comic Sans MS" pitchFamily="66" charset="0"/>
              </a:rPr>
              <a:t> dar, nu atârnă nici de cine vrea, nici de cine aleargă, ci de Dumnezeu care are milă.” </a:t>
            </a:r>
            <a:r>
              <a:rPr lang="ro-RO" b="1" dirty="0">
                <a:solidFill>
                  <a:schemeClr val="bg1"/>
                </a:solidFill>
                <a:latin typeface="Comic Sans MS" pitchFamily="66" charset="0"/>
              </a:rPr>
              <a:t>(Romani 9:14-16)</a:t>
            </a:r>
            <a:endParaRPr lang="ro-RO" sz="2000" b="1" dirty="0">
              <a:solidFill>
                <a:schemeClr val="bg1"/>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1000"/>
                                        <p:tgtEl>
                                          <p:spTgt spid="7"/>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9"/>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edge">
                                      <p:cBhvr>
                                        <p:cTn id="38" dur="1000"/>
                                        <p:tgtEl>
                                          <p:spTgt spid="8"/>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edge">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lide(fromBottom)">
                                      <p:cBhvr>
                                        <p:cTn id="46" dur="500"/>
                                        <p:tgtEl>
                                          <p:spTgt spid="10"/>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slide(fromBottom)">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2" grpId="0"/>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110266" y="-27384"/>
            <a:ext cx="6923498"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6">
                  <a:lumMod val="40000"/>
                  <a:lumOff val="60000"/>
                </a:schemeClr>
              </a:contourClr>
            </a:sp3d>
          </a:bodyPr>
          <a:lstStyle/>
          <a:p>
            <a:pPr algn="ctr"/>
            <a:r>
              <a:rPr lang="ro-RO" sz="3200" b="1" spc="50">
                <a:ln w="11430">
                  <a:solidFill>
                    <a:srgbClr val="F3B029"/>
                  </a:solidFill>
                </a:ln>
                <a:solidFill>
                  <a:srgbClr val="A66116"/>
                </a:solidFill>
                <a:effectLst>
                  <a:outerShdw blurRad="76200" dist="50800" dir="5400000" algn="tl" rotWithShape="0">
                    <a:srgbClr val="000000">
                      <a:alpha val="65000"/>
                    </a:srgbClr>
                  </a:outerShdw>
                </a:effectLst>
              </a:rPr>
              <a:t>ALEGEREA SPECIALĂ A LUI DUMNEZEU</a:t>
            </a:r>
          </a:p>
        </p:txBody>
      </p:sp>
      <p:sp>
        <p:nvSpPr>
          <p:cNvPr id="3" name="2 Rectángulo"/>
          <p:cNvSpPr/>
          <p:nvPr/>
        </p:nvSpPr>
        <p:spPr>
          <a:xfrm>
            <a:off x="251520" y="743213"/>
            <a:ext cx="8712968" cy="3477875"/>
          </a:xfrm>
          <a:prstGeom prst="rect">
            <a:avLst/>
          </a:prstGeom>
        </p:spPr>
        <p:txBody>
          <a:bodyPr wrap="square">
            <a:spAutoFit/>
          </a:bodyPr>
          <a:lstStyle/>
          <a:p>
            <a:r>
              <a:rPr lang="ro-RO" sz="2000" b="1" dirty="0">
                <a:effectLst>
                  <a:glow rad="63500">
                    <a:schemeClr val="accent6">
                      <a:satMod val="175000"/>
                      <a:alpha val="40000"/>
                    </a:schemeClr>
                  </a:glow>
                </a:effectLst>
                <a:latin typeface="Comic Sans MS" pitchFamily="66" charset="0"/>
              </a:rPr>
              <a:t>„Dar, mai de grabă, cine </a:t>
            </a:r>
            <a:r>
              <a:rPr lang="ro-RO" sz="2000" b="1" dirty="0" err="1">
                <a:effectLst>
                  <a:glow rad="63500">
                    <a:schemeClr val="accent6">
                      <a:satMod val="175000"/>
                      <a:alpha val="40000"/>
                    </a:schemeClr>
                  </a:glow>
                </a:effectLst>
                <a:latin typeface="Comic Sans MS" pitchFamily="66" charset="0"/>
              </a:rPr>
              <a:t>eşti</a:t>
            </a:r>
            <a:r>
              <a:rPr lang="ro-RO" sz="2000" b="1" dirty="0">
                <a:effectLst>
                  <a:glow rad="63500">
                    <a:schemeClr val="accent6">
                      <a:satMod val="175000"/>
                      <a:alpha val="40000"/>
                    </a:schemeClr>
                  </a:glow>
                </a:effectLst>
                <a:latin typeface="Comic Sans MS" pitchFamily="66" charset="0"/>
              </a:rPr>
              <a:t> tu, </a:t>
            </a:r>
            <a:r>
              <a:rPr lang="ro-RO" sz="2000" b="1" dirty="0" err="1">
                <a:effectLst>
                  <a:glow rad="63500">
                    <a:schemeClr val="accent6">
                      <a:satMod val="175000"/>
                      <a:alpha val="40000"/>
                    </a:schemeClr>
                  </a:glow>
                </a:effectLst>
                <a:latin typeface="Comic Sans MS" pitchFamily="66" charset="0"/>
              </a:rPr>
              <a:t>omule</a:t>
            </a:r>
            <a:r>
              <a:rPr lang="ro-RO" sz="2000" b="1" dirty="0">
                <a:effectLst>
                  <a:glow rad="63500">
                    <a:schemeClr val="accent6">
                      <a:satMod val="175000"/>
                      <a:alpha val="40000"/>
                    </a:schemeClr>
                  </a:glow>
                </a:effectLst>
                <a:latin typeface="Comic Sans MS" pitchFamily="66" charset="0"/>
              </a:rPr>
              <a:t>, ca să răspunzi împotriva lui Dumnezeu? Nu cumva vasul de lut va zice celui ce l-a făcut: „Pentru ce m-ai făcut </a:t>
            </a:r>
            <a:r>
              <a:rPr lang="ro-RO" sz="2000" b="1" dirty="0" err="1">
                <a:effectLst>
                  <a:glow rad="63500">
                    <a:schemeClr val="accent6">
                      <a:satMod val="175000"/>
                      <a:alpha val="40000"/>
                    </a:schemeClr>
                  </a:glow>
                </a:effectLst>
                <a:latin typeface="Comic Sans MS" pitchFamily="66" charset="0"/>
              </a:rPr>
              <a:t>aşa</a:t>
            </a:r>
            <a:r>
              <a:rPr lang="ro-RO" sz="2000" b="1" dirty="0">
                <a:effectLst>
                  <a:glow rad="63500">
                    <a:schemeClr val="accent6">
                      <a:satMod val="175000"/>
                      <a:alpha val="40000"/>
                    </a:schemeClr>
                  </a:glow>
                </a:effectLst>
                <a:latin typeface="Comic Sans MS" pitchFamily="66" charset="0"/>
              </a:rPr>
              <a:t>?“ Nu este olarul stăpân pe lutul lui, ca din </a:t>
            </a:r>
            <a:r>
              <a:rPr lang="ro-RO" sz="2000" b="1" dirty="0" err="1">
                <a:effectLst>
                  <a:glow rad="63500">
                    <a:schemeClr val="accent6">
                      <a:satMod val="175000"/>
                      <a:alpha val="40000"/>
                    </a:schemeClr>
                  </a:glow>
                </a:effectLst>
                <a:latin typeface="Comic Sans MS" pitchFamily="66" charset="0"/>
              </a:rPr>
              <a:t>aceeaşi</a:t>
            </a:r>
            <a:r>
              <a:rPr lang="ro-RO" sz="2000" b="1" dirty="0">
                <a:effectLst>
                  <a:glow rad="63500">
                    <a:schemeClr val="accent6">
                      <a:satMod val="175000"/>
                      <a:alpha val="40000"/>
                    </a:schemeClr>
                  </a:glow>
                </a:effectLst>
                <a:latin typeface="Comic Sans MS" pitchFamily="66" charset="0"/>
              </a:rPr>
              <a:t> frământătură de lut să facă un vas pentru o </a:t>
            </a:r>
            <a:r>
              <a:rPr lang="ro-RO" sz="2000" b="1" dirty="0" err="1">
                <a:effectLst>
                  <a:glow rad="63500">
                    <a:schemeClr val="accent6">
                      <a:satMod val="175000"/>
                      <a:alpha val="40000"/>
                    </a:schemeClr>
                  </a:glow>
                </a:effectLst>
                <a:latin typeface="Comic Sans MS" pitchFamily="66" charset="0"/>
              </a:rPr>
              <a:t>întrebuinţare</a:t>
            </a:r>
            <a:r>
              <a:rPr lang="ro-RO" sz="2000" b="1" dirty="0">
                <a:effectLst>
                  <a:glow rad="63500">
                    <a:schemeClr val="accent6">
                      <a:satMod val="175000"/>
                      <a:alpha val="40000"/>
                    </a:schemeClr>
                  </a:glow>
                </a:effectLst>
                <a:latin typeface="Comic Sans MS" pitchFamily="66" charset="0"/>
              </a:rPr>
              <a:t> de cinste, </a:t>
            </a:r>
            <a:r>
              <a:rPr lang="ro-RO" sz="2000" b="1" dirty="0" err="1">
                <a:effectLst>
                  <a:glow rad="63500">
                    <a:schemeClr val="accent6">
                      <a:satMod val="175000"/>
                      <a:alpha val="40000"/>
                    </a:schemeClr>
                  </a:glow>
                </a:effectLst>
                <a:latin typeface="Comic Sans MS" pitchFamily="66" charset="0"/>
              </a:rPr>
              <a:t>şi</a:t>
            </a:r>
            <a:r>
              <a:rPr lang="ro-RO" sz="2000" b="1" dirty="0">
                <a:effectLst>
                  <a:glow rad="63500">
                    <a:schemeClr val="accent6">
                      <a:satMod val="175000"/>
                      <a:alpha val="40000"/>
                    </a:schemeClr>
                  </a:glow>
                </a:effectLst>
                <a:latin typeface="Comic Sans MS" pitchFamily="66" charset="0"/>
              </a:rPr>
              <a:t> un alt vas pentru o </a:t>
            </a:r>
            <a:r>
              <a:rPr lang="ro-RO" sz="2000" b="1" dirty="0" err="1">
                <a:effectLst>
                  <a:glow rad="63500">
                    <a:schemeClr val="accent6">
                      <a:satMod val="175000"/>
                      <a:alpha val="40000"/>
                    </a:schemeClr>
                  </a:glow>
                </a:effectLst>
                <a:latin typeface="Comic Sans MS" pitchFamily="66" charset="0"/>
              </a:rPr>
              <a:t>întrebuinţare</a:t>
            </a:r>
            <a:r>
              <a:rPr lang="ro-RO" sz="2000" b="1" dirty="0">
                <a:effectLst>
                  <a:glow rad="63500">
                    <a:schemeClr val="accent6">
                      <a:satMod val="175000"/>
                      <a:alpha val="40000"/>
                    </a:schemeClr>
                  </a:glow>
                </a:effectLst>
                <a:latin typeface="Comic Sans MS" pitchFamily="66" charset="0"/>
              </a:rPr>
              <a:t> de ocară? </a:t>
            </a:r>
            <a:r>
              <a:rPr lang="ro-RO" sz="2000" b="1" dirty="0" err="1">
                <a:effectLst>
                  <a:glow rad="63500">
                    <a:schemeClr val="accent6">
                      <a:satMod val="175000"/>
                      <a:alpha val="40000"/>
                    </a:schemeClr>
                  </a:glow>
                </a:effectLst>
                <a:latin typeface="Comic Sans MS" pitchFamily="66" charset="0"/>
              </a:rPr>
              <a:t>Şi</a:t>
            </a:r>
            <a:r>
              <a:rPr lang="ro-RO" sz="2000" b="1" dirty="0">
                <a:effectLst>
                  <a:glow rad="63500">
                    <a:schemeClr val="accent6">
                      <a:satMod val="175000"/>
                      <a:alpha val="40000"/>
                    </a:schemeClr>
                  </a:glow>
                </a:effectLst>
                <a:latin typeface="Comic Sans MS" pitchFamily="66" charset="0"/>
              </a:rPr>
              <a:t> ce putem spune, dacă Dumnezeu, fiindcă voia să-Şi arate mânia </a:t>
            </a:r>
            <a:r>
              <a:rPr lang="ro-RO" sz="2000" b="1" dirty="0" err="1">
                <a:effectLst>
                  <a:glow rad="63500">
                    <a:schemeClr val="accent6">
                      <a:satMod val="175000"/>
                      <a:alpha val="40000"/>
                    </a:schemeClr>
                  </a:glow>
                </a:effectLst>
                <a:latin typeface="Comic Sans MS" pitchFamily="66" charset="0"/>
              </a:rPr>
              <a:t>şi</a:t>
            </a:r>
            <a:r>
              <a:rPr lang="ro-RO" sz="2000" b="1" dirty="0">
                <a:effectLst>
                  <a:glow rad="63500">
                    <a:schemeClr val="accent6">
                      <a:satMod val="175000"/>
                      <a:alpha val="40000"/>
                    </a:schemeClr>
                  </a:glow>
                </a:effectLst>
                <a:latin typeface="Comic Sans MS" pitchFamily="66" charset="0"/>
              </a:rPr>
              <a:t> să-Şi descopere puterea, a suferit cu multă răbdare </a:t>
            </a:r>
            <a:r>
              <a:rPr lang="ro-RO" sz="2000" b="1" dirty="0" err="1">
                <a:effectLst>
                  <a:glow rad="63500">
                    <a:schemeClr val="accent6">
                      <a:satMod val="175000"/>
                      <a:alpha val="40000"/>
                    </a:schemeClr>
                  </a:glow>
                </a:effectLst>
                <a:latin typeface="Comic Sans MS" pitchFamily="66" charset="0"/>
              </a:rPr>
              <a:t>nişte</a:t>
            </a:r>
            <a:r>
              <a:rPr lang="ro-RO" sz="2000" b="1" dirty="0">
                <a:effectLst>
                  <a:glow rad="63500">
                    <a:schemeClr val="accent6">
                      <a:satMod val="175000"/>
                      <a:alpha val="40000"/>
                    </a:schemeClr>
                  </a:glow>
                </a:effectLst>
                <a:latin typeface="Comic Sans MS" pitchFamily="66" charset="0"/>
              </a:rPr>
              <a:t> vase ale mâniei, făcute pentru pieire; </a:t>
            </a:r>
            <a:r>
              <a:rPr lang="ro-RO" sz="2000" b="1" dirty="0" err="1">
                <a:effectLst>
                  <a:glow rad="63500">
                    <a:schemeClr val="accent6">
                      <a:satMod val="175000"/>
                      <a:alpha val="40000"/>
                    </a:schemeClr>
                  </a:glow>
                </a:effectLst>
                <a:latin typeface="Comic Sans MS" pitchFamily="66" charset="0"/>
              </a:rPr>
              <a:t>şi</a:t>
            </a:r>
            <a:r>
              <a:rPr lang="ro-RO" sz="2000" b="1" dirty="0">
                <a:effectLst>
                  <a:glow rad="63500">
                    <a:schemeClr val="accent6">
                      <a:satMod val="175000"/>
                      <a:alpha val="40000"/>
                    </a:schemeClr>
                  </a:glow>
                </a:effectLst>
                <a:latin typeface="Comic Sans MS" pitchFamily="66" charset="0"/>
              </a:rPr>
              <a:t> să-Şi arate </a:t>
            </a:r>
            <a:r>
              <a:rPr lang="ro-RO" sz="2000" b="1" dirty="0" err="1">
                <a:effectLst>
                  <a:glow rad="63500">
                    <a:schemeClr val="accent6">
                      <a:satMod val="175000"/>
                      <a:alpha val="40000"/>
                    </a:schemeClr>
                  </a:glow>
                </a:effectLst>
                <a:latin typeface="Comic Sans MS" pitchFamily="66" charset="0"/>
              </a:rPr>
              <a:t>bogăţia</a:t>
            </a:r>
            <a:r>
              <a:rPr lang="ro-RO" sz="2000" b="1" dirty="0">
                <a:effectLst>
                  <a:glow rad="63500">
                    <a:schemeClr val="accent6">
                      <a:satMod val="175000"/>
                      <a:alpha val="40000"/>
                    </a:schemeClr>
                  </a:glow>
                </a:effectLst>
                <a:latin typeface="Comic Sans MS" pitchFamily="66" charset="0"/>
              </a:rPr>
              <a:t> slavei Lui </a:t>
            </a:r>
            <a:r>
              <a:rPr lang="ro-RO" sz="2000" b="1" dirty="0" err="1">
                <a:effectLst>
                  <a:glow rad="63500">
                    <a:schemeClr val="accent6">
                      <a:satMod val="175000"/>
                      <a:alpha val="40000"/>
                    </a:schemeClr>
                  </a:glow>
                </a:effectLst>
                <a:latin typeface="Comic Sans MS" pitchFamily="66" charset="0"/>
              </a:rPr>
              <a:t>faţă</a:t>
            </a:r>
            <a:r>
              <a:rPr lang="ro-RO" sz="2000" b="1" dirty="0">
                <a:effectLst>
                  <a:glow rad="63500">
                    <a:schemeClr val="accent6">
                      <a:satMod val="175000"/>
                      <a:alpha val="40000"/>
                    </a:schemeClr>
                  </a:glow>
                </a:effectLst>
                <a:latin typeface="Comic Sans MS" pitchFamily="66" charset="0"/>
              </a:rPr>
              <a:t> de </a:t>
            </a:r>
            <a:r>
              <a:rPr lang="ro-RO" sz="2000" b="1" dirty="0" err="1">
                <a:effectLst>
                  <a:glow rad="63500">
                    <a:schemeClr val="accent6">
                      <a:satMod val="175000"/>
                      <a:alpha val="40000"/>
                    </a:schemeClr>
                  </a:glow>
                </a:effectLst>
                <a:latin typeface="Comic Sans MS" pitchFamily="66" charset="0"/>
              </a:rPr>
              <a:t>nişte</a:t>
            </a:r>
            <a:r>
              <a:rPr lang="ro-RO" sz="2000" b="1" dirty="0">
                <a:effectLst>
                  <a:glow rad="63500">
                    <a:schemeClr val="accent6">
                      <a:satMod val="175000"/>
                      <a:alpha val="40000"/>
                    </a:schemeClr>
                  </a:glow>
                </a:effectLst>
                <a:latin typeface="Comic Sans MS" pitchFamily="66" charset="0"/>
              </a:rPr>
              <a:t> vase ale îndurării, pe cari le-a pregătit mai dinainte pentru slavă (despre noi vorbesc)? Astfel, El ne-a chemat nu numai dintre Iudei, ci </a:t>
            </a:r>
            <a:r>
              <a:rPr lang="ro-RO" sz="2000" b="1" dirty="0" err="1">
                <a:effectLst>
                  <a:glow rad="63500">
                    <a:schemeClr val="accent6">
                      <a:satMod val="175000"/>
                      <a:alpha val="40000"/>
                    </a:schemeClr>
                  </a:glow>
                </a:effectLst>
                <a:latin typeface="Comic Sans MS" pitchFamily="66" charset="0"/>
              </a:rPr>
              <a:t>şi</a:t>
            </a:r>
            <a:r>
              <a:rPr lang="ro-RO" sz="2000" b="1" dirty="0">
                <a:effectLst>
                  <a:glow rad="63500">
                    <a:schemeClr val="accent6">
                      <a:satMod val="175000"/>
                      <a:alpha val="40000"/>
                    </a:schemeClr>
                  </a:glow>
                </a:effectLst>
                <a:latin typeface="Comic Sans MS" pitchFamily="66" charset="0"/>
              </a:rPr>
              <a:t> dintre Neamuri?” </a:t>
            </a:r>
            <a:r>
              <a:rPr lang="ro-RO" sz="1200" b="1" dirty="0">
                <a:effectLst>
                  <a:glow rad="63500">
                    <a:schemeClr val="accent6">
                      <a:satMod val="175000"/>
                      <a:alpha val="40000"/>
                    </a:schemeClr>
                  </a:glow>
                </a:effectLst>
                <a:latin typeface="Comic Sans MS" pitchFamily="66" charset="0"/>
              </a:rPr>
              <a:t>(Romani 9:20-24)</a:t>
            </a:r>
            <a:endParaRPr lang="ro-RO" sz="2000" b="1" dirty="0">
              <a:effectLst>
                <a:glow rad="63500">
                  <a:schemeClr val="accent6">
                    <a:satMod val="175000"/>
                    <a:alpha val="40000"/>
                  </a:schemeClr>
                </a:glow>
              </a:effectLst>
              <a:latin typeface="Comic Sans MS" pitchFamily="66" charset="0"/>
            </a:endParaRPr>
          </a:p>
        </p:txBody>
      </p:sp>
      <p:pic>
        <p:nvPicPr>
          <p:cNvPr id="5123" name="Picture 3" descr="I:\Dibujos\Jeremias\JeremiasAlfarero7.jpg"/>
          <p:cNvPicPr>
            <a:picLocks noChangeAspect="1" noChangeArrowheads="1"/>
          </p:cNvPicPr>
          <p:nvPr/>
        </p:nvPicPr>
        <p:blipFill>
          <a:blip r:embed="rId3" cstate="email"/>
          <a:srcRect/>
          <a:stretch>
            <a:fillRect/>
          </a:stretch>
        </p:blipFill>
        <p:spPr bwMode="auto">
          <a:xfrm>
            <a:off x="3011363" y="4478610"/>
            <a:ext cx="5953125" cy="2190750"/>
          </a:xfrm>
          <a:prstGeom prst="rect">
            <a:avLst/>
          </a:prstGeom>
          <a:noFill/>
          <a:effectLst>
            <a:softEdge rad="63500"/>
          </a:effectLst>
        </p:spPr>
      </p:pic>
      <p:pic>
        <p:nvPicPr>
          <p:cNvPr id="5124" name="Picture 4" descr="I:\Dibujos\Jeremias\JeremiasAlfarero9.jpg"/>
          <p:cNvPicPr>
            <a:picLocks noChangeAspect="1" noChangeArrowheads="1"/>
          </p:cNvPicPr>
          <p:nvPr/>
        </p:nvPicPr>
        <p:blipFill>
          <a:blip r:embed="rId4" cstate="email">
            <a:clrChange>
              <a:clrFrom>
                <a:srgbClr val="FFFDFE"/>
              </a:clrFrom>
              <a:clrTo>
                <a:srgbClr val="FFFDFE">
                  <a:alpha val="0"/>
                </a:srgbClr>
              </a:clrTo>
            </a:clrChange>
          </a:blip>
          <a:srcRect/>
          <a:stretch>
            <a:fillRect/>
          </a:stretch>
        </p:blipFill>
        <p:spPr bwMode="auto">
          <a:xfrm>
            <a:off x="251520" y="4155901"/>
            <a:ext cx="2571750" cy="2657475"/>
          </a:xfrm>
          <a:prstGeom prst="rect">
            <a:avLst/>
          </a:prstGeom>
          <a:noFill/>
          <a:effectLst>
            <a:softEdge rad="63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1865</Words>
  <Application>Microsoft Office PowerPoint</Application>
  <PresentationFormat>Expunere pe ecran (4:3)</PresentationFormat>
  <Paragraphs>74</Paragraphs>
  <Slides>14</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14</vt:i4>
      </vt:variant>
    </vt:vector>
  </HeadingPairs>
  <TitlesOfParts>
    <vt:vector size="21" baseType="lpstr">
      <vt:lpstr>Arial</vt:lpstr>
      <vt:lpstr>Calibri</vt:lpstr>
      <vt:lpstr>Calibri Light</vt:lpstr>
      <vt:lpstr>Comic Sans MS</vt:lpstr>
      <vt:lpstr>Cooper Black</vt:lpstr>
      <vt:lpstr>Tema de Office</vt:lpstr>
      <vt:lpstr>1_Tema de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Fiii fagaduintei</dc:title>
  <dc:subject>Studiu Biblic, Trim. IV, 2017 – Mantuirea prin credinta in Epistola catre Romani</dc:subject>
  <dc:creator>Sergio y Eunice Fustero</dc:creator>
  <cp:keywords>http://www.fustero.net/es/index_ro.php</cp:keywords>
  <cp:lastModifiedBy>Administrator</cp:lastModifiedBy>
  <cp:revision>145</cp:revision>
  <dcterms:created xsi:type="dcterms:W3CDTF">2010-08-29T07:36:50Z</dcterms:created>
  <dcterms:modified xsi:type="dcterms:W3CDTF">2017-12-07T11:28:36Z</dcterms:modified>
</cp:coreProperties>
</file>