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7" r:id="rId3"/>
    <p:sldId id="270" r:id="rId4"/>
    <p:sldId id="258" r:id="rId5"/>
    <p:sldId id="267" r:id="rId6"/>
    <p:sldId id="259" r:id="rId7"/>
    <p:sldId id="260" r:id="rId8"/>
    <p:sldId id="261" r:id="rId9"/>
    <p:sldId id="269" r:id="rId10"/>
    <p:sldId id="263" r:id="rId11"/>
    <p:sldId id="264" r:id="rId12"/>
    <p:sldId id="265" r:id="rId13"/>
    <p:sldId id="266" r:id="rId14"/>
    <p:sldId id="268"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Charlemagne Std" panose="00000800000000000000" pitchFamily="50" charset="0"/>
      <p:bold r:id="rId21"/>
    </p:embeddedFont>
    <p:embeddedFont>
      <p:font typeface="Comic Sans MS" panose="030F0702030302020204" pitchFamily="66" charset="0"/>
      <p:regular r:id="rId22"/>
      <p:bold r:id="rId23"/>
    </p:embeddedFont>
    <p:embeddedFont>
      <p:font typeface="Algerian" panose="04020705040A02060702" pitchFamily="82" charset="0"/>
      <p:regular r:id="rId24"/>
    </p:embeddedFont>
    <p:embeddedFont>
      <p:font typeface="Calibri Light" panose="020F0302020204030204" pitchFamily="34" charset="0"/>
      <p:regular r:id="rId25"/>
      <p:italic r:id="rId2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3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0B7B29-FA95-4A88-A3A4-9D3A27A16EA5}" type="doc">
      <dgm:prSet loTypeId="urn:microsoft.com/office/officeart/2005/8/layout/pList2" loCatId="list" qsTypeId="urn:microsoft.com/office/officeart/2005/8/quickstyle/simple3" qsCatId="simple" csTypeId="urn:microsoft.com/office/officeart/2005/8/colors/colorful1#1" csCatId="colorful" phldr="1"/>
      <dgm:spPr/>
    </dgm:pt>
    <dgm:pt modelId="{ABE073B9-071E-421B-8A36-165BA9D4D8BF}">
      <dgm:prSet phldrT="[Texto]" custT="1"/>
      <dgm:spPr/>
      <dgm:t>
        <a:bodyPr/>
        <a:lstStyle/>
        <a:p>
          <a:pPr algn="ctr"/>
          <a:r>
            <a:rPr lang="ro-RO" sz="2000" b="1" dirty="0">
              <a:solidFill>
                <a:srgbClr val="FF0000"/>
              </a:solidFill>
            </a:rPr>
            <a:t>CEI CE SUNT DIN CARNE </a:t>
          </a:r>
          <a:endParaRPr lang="es-ES" sz="2000" b="1" dirty="0">
            <a:solidFill>
              <a:srgbClr val="FF0000"/>
            </a:solidFill>
          </a:endParaRPr>
        </a:p>
      </dgm:t>
    </dgm:pt>
    <dgm:pt modelId="{7B0C4B33-D691-4124-BC88-9D02EEEB80C5}" type="parTrans" cxnId="{BA86795F-3AF7-4165-83D5-F3728DDF338F}">
      <dgm:prSet/>
      <dgm:spPr/>
      <dgm:t>
        <a:bodyPr/>
        <a:lstStyle/>
        <a:p>
          <a:endParaRPr lang="es-ES" sz="2000" b="1"/>
        </a:p>
      </dgm:t>
    </dgm:pt>
    <dgm:pt modelId="{4EFB48DE-875B-40F0-8F57-E497D3302944}" type="sibTrans" cxnId="{BA86795F-3AF7-4165-83D5-F3728DDF338F}">
      <dgm:prSet/>
      <dgm:spPr/>
      <dgm:t>
        <a:bodyPr/>
        <a:lstStyle/>
        <a:p>
          <a:endParaRPr lang="es-ES" sz="2000" b="1"/>
        </a:p>
      </dgm:t>
    </dgm:pt>
    <dgm:pt modelId="{6C443D76-F6D9-42DB-AF01-DBC1EFBD3A7D}">
      <dgm:prSet phldrT="[Texto]" custT="1"/>
      <dgm:spPr/>
      <dgm:t>
        <a:bodyPr/>
        <a:lstStyle/>
        <a:p>
          <a:pPr algn="ctr"/>
          <a:r>
            <a:rPr lang="ro-RO" sz="2000" b="1" dirty="0">
              <a:solidFill>
                <a:srgbClr val="00B050"/>
              </a:solidFill>
            </a:rPr>
            <a:t>CEI CE SUNT DIN DUH  </a:t>
          </a:r>
          <a:endParaRPr lang="es-ES" sz="2000" b="1" dirty="0">
            <a:solidFill>
              <a:srgbClr val="00B050"/>
            </a:solidFill>
          </a:endParaRPr>
        </a:p>
      </dgm:t>
    </dgm:pt>
    <dgm:pt modelId="{96900D8F-0C5E-4B07-B8EC-101624712E9A}" type="parTrans" cxnId="{67B8DB57-D8AA-4759-8C14-4BC54B0DC2E2}">
      <dgm:prSet/>
      <dgm:spPr/>
      <dgm:t>
        <a:bodyPr/>
        <a:lstStyle/>
        <a:p>
          <a:endParaRPr lang="es-ES" sz="2000" b="1"/>
        </a:p>
      </dgm:t>
    </dgm:pt>
    <dgm:pt modelId="{B05737E2-2FAA-4C53-AA4B-8071DAD7C083}" type="sibTrans" cxnId="{67B8DB57-D8AA-4759-8C14-4BC54B0DC2E2}">
      <dgm:prSet/>
      <dgm:spPr/>
      <dgm:t>
        <a:bodyPr/>
        <a:lstStyle/>
        <a:p>
          <a:endParaRPr lang="es-ES" sz="2000" b="1"/>
        </a:p>
      </dgm:t>
    </dgm:pt>
    <dgm:pt modelId="{6EBE1E02-0DCD-4844-8849-3B168B6D7D42}">
      <dgm:prSet phldrT="[Texto]" custT="1"/>
      <dgm:spPr/>
      <dgm:t>
        <a:bodyPr/>
        <a:lstStyle/>
        <a:p>
          <a:pPr algn="l"/>
          <a:r>
            <a:rPr lang="ro-RO" sz="2000" b="1" dirty="0"/>
            <a:t>Se gândesc </a:t>
          </a:r>
          <a:r>
            <a:rPr lang="ro-RO" sz="2000" b="1" dirty="0" err="1"/>
            <a:t>şi</a:t>
          </a:r>
          <a:r>
            <a:rPr lang="ro-RO" sz="2000" b="1" dirty="0"/>
            <a:t> se ocupă cu lucrurile carnale</a:t>
          </a:r>
          <a:r>
            <a:rPr lang="es-ES" sz="2000" b="1" dirty="0"/>
            <a:t>.</a:t>
          </a:r>
        </a:p>
      </dgm:t>
    </dgm:pt>
    <dgm:pt modelId="{D5877C6C-8EAC-461C-AAFF-CE85A3EDA4BE}" type="parTrans" cxnId="{8990110D-45F6-42A4-B3AE-D29223808504}">
      <dgm:prSet/>
      <dgm:spPr/>
      <dgm:t>
        <a:bodyPr/>
        <a:lstStyle/>
        <a:p>
          <a:endParaRPr lang="es-ES" sz="2000" b="1"/>
        </a:p>
      </dgm:t>
    </dgm:pt>
    <dgm:pt modelId="{BC00B30B-49CD-4343-94EE-9DC611E36398}" type="sibTrans" cxnId="{8990110D-45F6-42A4-B3AE-D29223808504}">
      <dgm:prSet/>
      <dgm:spPr/>
      <dgm:t>
        <a:bodyPr/>
        <a:lstStyle/>
        <a:p>
          <a:endParaRPr lang="es-ES" sz="2000" b="1"/>
        </a:p>
      </dgm:t>
    </dgm:pt>
    <dgm:pt modelId="{9BCF080E-09C8-4689-9910-595D36C45D90}">
      <dgm:prSet phldrT="[Texto]" custT="1"/>
      <dgm:spPr/>
      <dgm:t>
        <a:bodyPr/>
        <a:lstStyle/>
        <a:p>
          <a:pPr algn="l"/>
          <a:r>
            <a:rPr lang="ro-RO" sz="2000" b="1" dirty="0"/>
            <a:t>Rezultatul este moartea</a:t>
          </a:r>
          <a:r>
            <a:rPr lang="es-ES" sz="2000" b="1" dirty="0"/>
            <a:t>.</a:t>
          </a:r>
        </a:p>
      </dgm:t>
    </dgm:pt>
    <dgm:pt modelId="{F87DE202-FB3F-4E1A-9089-64333138465D}" type="parTrans" cxnId="{0224A35C-9F14-4FE9-97FB-CF041139A626}">
      <dgm:prSet/>
      <dgm:spPr/>
      <dgm:t>
        <a:bodyPr/>
        <a:lstStyle/>
        <a:p>
          <a:endParaRPr lang="es-ES" sz="2000" b="1"/>
        </a:p>
      </dgm:t>
    </dgm:pt>
    <dgm:pt modelId="{C175FE59-CDDB-4FD4-A499-65B1F6263513}" type="sibTrans" cxnId="{0224A35C-9F14-4FE9-97FB-CF041139A626}">
      <dgm:prSet/>
      <dgm:spPr/>
      <dgm:t>
        <a:bodyPr/>
        <a:lstStyle/>
        <a:p>
          <a:endParaRPr lang="es-ES" sz="2000" b="1"/>
        </a:p>
      </dgm:t>
    </dgm:pt>
    <dgm:pt modelId="{5BE43F6B-A82A-46D2-A808-FE73D670708E}">
      <dgm:prSet phldrT="[Texto]" custT="1"/>
      <dgm:spPr/>
      <dgm:t>
        <a:bodyPr/>
        <a:lstStyle/>
        <a:p>
          <a:pPr algn="l"/>
          <a:r>
            <a:rPr lang="ro-RO" sz="2000" b="1" dirty="0"/>
            <a:t>Sunt </a:t>
          </a:r>
          <a:r>
            <a:rPr lang="ro-RO" sz="2000" b="1" dirty="0" err="1"/>
            <a:t>duşmani</a:t>
          </a:r>
          <a:r>
            <a:rPr lang="ro-RO" sz="2000" b="1" dirty="0"/>
            <a:t> cu Dumnezeu </a:t>
          </a:r>
          <a:r>
            <a:rPr lang="ro-RO" sz="2000" b="1" dirty="0" err="1"/>
            <a:t>şi</a:t>
          </a:r>
          <a:r>
            <a:rPr lang="ro-RO" sz="2000" b="1" dirty="0"/>
            <a:t> nu Îl pot suporta</a:t>
          </a:r>
          <a:r>
            <a:rPr lang="es-ES" sz="2000" b="1" dirty="0"/>
            <a:t>.</a:t>
          </a:r>
        </a:p>
      </dgm:t>
    </dgm:pt>
    <dgm:pt modelId="{E4F0FD37-975A-4768-A917-2A657DA61427}" type="parTrans" cxnId="{6BDE8982-18B0-46BA-891D-6409D6D4A616}">
      <dgm:prSet/>
      <dgm:spPr/>
      <dgm:t>
        <a:bodyPr/>
        <a:lstStyle/>
        <a:p>
          <a:endParaRPr lang="es-ES" sz="2000" b="1"/>
        </a:p>
      </dgm:t>
    </dgm:pt>
    <dgm:pt modelId="{BF5D1600-2B53-4A57-B754-E8D75A757B50}" type="sibTrans" cxnId="{6BDE8982-18B0-46BA-891D-6409D6D4A616}">
      <dgm:prSet/>
      <dgm:spPr/>
      <dgm:t>
        <a:bodyPr/>
        <a:lstStyle/>
        <a:p>
          <a:endParaRPr lang="es-ES" sz="2000" b="1"/>
        </a:p>
      </dgm:t>
    </dgm:pt>
    <dgm:pt modelId="{3640997F-6085-42E7-8A62-224A228E3989}">
      <dgm:prSet phldrT="[Texto]" custT="1"/>
      <dgm:spPr/>
      <dgm:t>
        <a:bodyPr/>
        <a:lstStyle/>
        <a:p>
          <a:pPr algn="l"/>
          <a:r>
            <a:rPr lang="ro-RO" sz="2000" b="1" dirty="0"/>
            <a:t>Le este imposibil să asculte de legile lui Dumnezeu</a:t>
          </a:r>
          <a:r>
            <a:rPr lang="es-ES" sz="2000" b="1" dirty="0"/>
            <a:t>.</a:t>
          </a:r>
        </a:p>
      </dgm:t>
    </dgm:pt>
    <dgm:pt modelId="{A2917115-3BBD-47AF-B449-6FBF67F57BA1}" type="parTrans" cxnId="{B76A9F54-4532-45C6-AD9F-94E80656C461}">
      <dgm:prSet/>
      <dgm:spPr/>
      <dgm:t>
        <a:bodyPr/>
        <a:lstStyle/>
        <a:p>
          <a:endParaRPr lang="es-ES" sz="2000" b="1"/>
        </a:p>
      </dgm:t>
    </dgm:pt>
    <dgm:pt modelId="{3996631A-DCB6-4D52-BA64-BE6A817756DF}" type="sibTrans" cxnId="{B76A9F54-4532-45C6-AD9F-94E80656C461}">
      <dgm:prSet/>
      <dgm:spPr/>
      <dgm:t>
        <a:bodyPr/>
        <a:lstStyle/>
        <a:p>
          <a:endParaRPr lang="es-ES" sz="2000" b="1"/>
        </a:p>
      </dgm:t>
    </dgm:pt>
    <dgm:pt modelId="{C8F98708-3C44-469C-9BC5-4AD566852556}">
      <dgm:prSet phldrT="[Texto]" custT="1"/>
      <dgm:spPr/>
      <dgm:t>
        <a:bodyPr/>
        <a:lstStyle/>
        <a:p>
          <a:pPr algn="l"/>
          <a:r>
            <a:rPr lang="ro-RO" sz="2000" b="1" dirty="0"/>
            <a:t>Se gândesc </a:t>
          </a:r>
          <a:r>
            <a:rPr lang="ro-RO" sz="2000" b="1" dirty="0" err="1"/>
            <a:t>şi</a:t>
          </a:r>
          <a:r>
            <a:rPr lang="ro-RO" sz="2000" b="1" dirty="0"/>
            <a:t> se ocupă cu lucrurile Duhului</a:t>
          </a:r>
          <a:r>
            <a:rPr lang="es-ES" sz="2000" b="1" dirty="0"/>
            <a:t>.</a:t>
          </a:r>
        </a:p>
      </dgm:t>
    </dgm:pt>
    <dgm:pt modelId="{6CE08C63-A139-4430-8533-BDCCF1AC5DB3}" type="parTrans" cxnId="{DB8A7178-C0EA-40DE-94EE-AC317BA79EC7}">
      <dgm:prSet/>
      <dgm:spPr/>
      <dgm:t>
        <a:bodyPr/>
        <a:lstStyle/>
        <a:p>
          <a:endParaRPr lang="es-ES" sz="2000" b="1"/>
        </a:p>
      </dgm:t>
    </dgm:pt>
    <dgm:pt modelId="{40C2ACB3-AAF4-4945-B8B2-5492A46752FF}" type="sibTrans" cxnId="{DB8A7178-C0EA-40DE-94EE-AC317BA79EC7}">
      <dgm:prSet/>
      <dgm:spPr/>
      <dgm:t>
        <a:bodyPr/>
        <a:lstStyle/>
        <a:p>
          <a:endParaRPr lang="es-ES" sz="2000" b="1"/>
        </a:p>
      </dgm:t>
    </dgm:pt>
    <dgm:pt modelId="{CB980F27-D9EF-4D05-993D-1C75BEA559AB}">
      <dgm:prSet phldrT="[Texto]" custT="1"/>
      <dgm:spPr/>
      <dgm:t>
        <a:bodyPr/>
        <a:lstStyle/>
        <a:p>
          <a:pPr algn="l"/>
          <a:r>
            <a:rPr lang="ro-RO" sz="2000" b="1" dirty="0"/>
            <a:t>Rezultatul este </a:t>
          </a:r>
          <a:r>
            <a:rPr lang="ro-RO" sz="2000" b="1" dirty="0" err="1"/>
            <a:t>viaţă</a:t>
          </a:r>
          <a:r>
            <a:rPr lang="ro-RO" sz="2000" b="1" dirty="0"/>
            <a:t> </a:t>
          </a:r>
          <a:r>
            <a:rPr lang="ro-RO" sz="2000" b="1" dirty="0" err="1"/>
            <a:t>şi</a:t>
          </a:r>
          <a:r>
            <a:rPr lang="ro-RO" sz="2000" b="1" dirty="0"/>
            <a:t> pace</a:t>
          </a:r>
          <a:r>
            <a:rPr lang="es-ES" sz="2000" b="1" dirty="0"/>
            <a:t>.</a:t>
          </a:r>
        </a:p>
      </dgm:t>
    </dgm:pt>
    <dgm:pt modelId="{20B2C174-4B18-4D9F-99E2-E763979A6878}" type="parTrans" cxnId="{63089690-6EF6-4F89-8EF3-7366AA4ABE72}">
      <dgm:prSet/>
      <dgm:spPr/>
      <dgm:t>
        <a:bodyPr/>
        <a:lstStyle/>
        <a:p>
          <a:endParaRPr lang="es-ES" sz="2000" b="1"/>
        </a:p>
      </dgm:t>
    </dgm:pt>
    <dgm:pt modelId="{09F7AAA9-B77A-4F2D-BEFB-8C9FD1885C12}" type="sibTrans" cxnId="{63089690-6EF6-4F89-8EF3-7366AA4ABE72}">
      <dgm:prSet/>
      <dgm:spPr/>
      <dgm:t>
        <a:bodyPr/>
        <a:lstStyle/>
        <a:p>
          <a:endParaRPr lang="es-ES" sz="2000" b="1"/>
        </a:p>
      </dgm:t>
    </dgm:pt>
    <dgm:pt modelId="{8304ADD7-F0CF-4760-906A-808D261D52B5}">
      <dgm:prSet phldrT="[Texto]" custT="1"/>
      <dgm:spPr/>
      <dgm:t>
        <a:bodyPr/>
        <a:lstStyle/>
        <a:p>
          <a:pPr algn="l"/>
          <a:r>
            <a:rPr lang="ro-RO" sz="2000" b="1" dirty="0"/>
            <a:t>Sunt fii ai lui Dumnezeu </a:t>
          </a:r>
          <a:r>
            <a:rPr lang="ro-RO" sz="2000" b="1" dirty="0" err="1"/>
            <a:t>şi</a:t>
          </a:r>
          <a:r>
            <a:rPr lang="ro-RO" sz="2000" b="1" dirty="0"/>
            <a:t> trăiesc pentru a-i fi </a:t>
          </a:r>
          <a:r>
            <a:rPr lang="ro-RO" sz="2000" b="1" dirty="0" err="1"/>
            <a:t>plăcuţi</a:t>
          </a:r>
          <a:r>
            <a:rPr lang="es-ES" sz="2000" b="1" dirty="0"/>
            <a:t>.</a:t>
          </a:r>
        </a:p>
      </dgm:t>
    </dgm:pt>
    <dgm:pt modelId="{C56358E9-1A16-4491-A8A7-BF435020FD23}" type="parTrans" cxnId="{08FCCF38-B300-470B-8E44-5AA881F1FFE8}">
      <dgm:prSet/>
      <dgm:spPr/>
      <dgm:t>
        <a:bodyPr/>
        <a:lstStyle/>
        <a:p>
          <a:endParaRPr lang="es-ES" sz="2000" b="1"/>
        </a:p>
      </dgm:t>
    </dgm:pt>
    <dgm:pt modelId="{BE0348C9-28E5-4AEA-BFE6-EA9265FB8CD6}" type="sibTrans" cxnId="{08FCCF38-B300-470B-8E44-5AA881F1FFE8}">
      <dgm:prSet/>
      <dgm:spPr/>
      <dgm:t>
        <a:bodyPr/>
        <a:lstStyle/>
        <a:p>
          <a:endParaRPr lang="es-ES" sz="2000" b="1"/>
        </a:p>
      </dgm:t>
    </dgm:pt>
    <dgm:pt modelId="{6B68F23B-82F9-467F-B8AC-686530D74553}">
      <dgm:prSet phldrT="[Texto]" custT="1"/>
      <dgm:spPr/>
      <dgm:t>
        <a:bodyPr/>
        <a:lstStyle/>
        <a:p>
          <a:pPr algn="l"/>
          <a:r>
            <a:rPr lang="ro-RO" sz="2000" b="1" dirty="0"/>
            <a:t>Se supun Legii lui Dumnezeu</a:t>
          </a:r>
          <a:r>
            <a:rPr lang="es-ES" sz="2000" b="1" dirty="0"/>
            <a:t>.</a:t>
          </a:r>
        </a:p>
      </dgm:t>
    </dgm:pt>
    <dgm:pt modelId="{DB03805D-A429-4673-A394-00C0C4CB0082}" type="parTrans" cxnId="{ED46EF85-BCFA-4DFD-A8CD-78EE93E9E0A8}">
      <dgm:prSet/>
      <dgm:spPr/>
      <dgm:t>
        <a:bodyPr/>
        <a:lstStyle/>
        <a:p>
          <a:endParaRPr lang="es-ES"/>
        </a:p>
      </dgm:t>
    </dgm:pt>
    <dgm:pt modelId="{608A40D8-EC36-430E-BA1E-2E9549A491CC}" type="sibTrans" cxnId="{ED46EF85-BCFA-4DFD-A8CD-78EE93E9E0A8}">
      <dgm:prSet/>
      <dgm:spPr/>
      <dgm:t>
        <a:bodyPr/>
        <a:lstStyle/>
        <a:p>
          <a:endParaRPr lang="es-ES"/>
        </a:p>
      </dgm:t>
    </dgm:pt>
    <dgm:pt modelId="{44435917-78C6-413D-9BC9-23DDBA707CED}" type="pres">
      <dgm:prSet presAssocID="{F30B7B29-FA95-4A88-A3A4-9D3A27A16EA5}" presName="Name0" presStyleCnt="0">
        <dgm:presLayoutVars>
          <dgm:dir/>
          <dgm:resizeHandles val="exact"/>
        </dgm:presLayoutVars>
      </dgm:prSet>
      <dgm:spPr/>
    </dgm:pt>
    <dgm:pt modelId="{A03630FC-3332-4580-8808-766F8147AAD9}" type="pres">
      <dgm:prSet presAssocID="{F30B7B29-FA95-4A88-A3A4-9D3A27A16EA5}" presName="bkgdShp" presStyleLbl="alignAccFollowNode1" presStyleIdx="0" presStyleCnt="1" custScaleY="82716" custLinFactNeighborY="-8642"/>
      <dgm:spPr>
        <a:solidFill>
          <a:srgbClr val="FFFF99">
            <a:alpha val="90000"/>
          </a:srgbClr>
        </a:solidFill>
        <a:scene3d>
          <a:camera prst="orthographicFront"/>
          <a:lightRig rig="threePt" dir="t"/>
        </a:scene3d>
        <a:sp3d>
          <a:bevelT/>
        </a:sp3d>
      </dgm:spPr>
    </dgm:pt>
    <dgm:pt modelId="{1668C1F1-9DCB-497D-BE8F-930571E33B7C}" type="pres">
      <dgm:prSet presAssocID="{F30B7B29-FA95-4A88-A3A4-9D3A27A16EA5}" presName="linComp" presStyleCnt="0"/>
      <dgm:spPr/>
    </dgm:pt>
    <dgm:pt modelId="{D1BB02C1-821E-4CFD-9194-4164C2AB4C2F}" type="pres">
      <dgm:prSet presAssocID="{ABE073B9-071E-421B-8A36-165BA9D4D8BF}" presName="compNode" presStyleCnt="0"/>
      <dgm:spPr/>
    </dgm:pt>
    <dgm:pt modelId="{A6CB0554-F337-4C13-AF36-0A8F94C6F0CB}" type="pres">
      <dgm:prSet presAssocID="{ABE073B9-071E-421B-8A36-165BA9D4D8BF}" presName="node" presStyleLbl="node1" presStyleIdx="0" presStyleCnt="2" custScaleY="114141" custLinFactNeighborY="-4546">
        <dgm:presLayoutVars>
          <dgm:bulletEnabled val="1"/>
        </dgm:presLayoutVars>
      </dgm:prSet>
      <dgm:spPr/>
    </dgm:pt>
    <dgm:pt modelId="{D308070D-B0CC-4711-9D7B-EE91FDBDDAAE}" type="pres">
      <dgm:prSet presAssocID="{ABE073B9-071E-421B-8A36-165BA9D4D8BF}" presName="invisiNode" presStyleLbl="node1" presStyleIdx="0" presStyleCnt="2"/>
      <dgm:spPr/>
    </dgm:pt>
    <dgm:pt modelId="{74E03F28-C7F8-4F2A-9668-64C360112C03}" type="pres">
      <dgm:prSet presAssocID="{ABE073B9-071E-421B-8A36-165BA9D4D8BF}" presName="imagNode" presStyleLbl="fgImgPlace1" presStyleIdx="0" presStyleCnt="2" custLinFactNeighborY="-7913"/>
      <dgm:spPr>
        <a:blipFill rotWithShape="0">
          <a:blip xmlns:r="http://schemas.openxmlformats.org/officeDocument/2006/relationships" r:embed="rId1"/>
          <a:stretch>
            <a:fillRect/>
          </a:stretch>
        </a:blipFill>
      </dgm:spPr>
    </dgm:pt>
    <dgm:pt modelId="{0A1A5A1C-F1A8-44B6-84EE-3CFFEA304C3B}" type="pres">
      <dgm:prSet presAssocID="{4EFB48DE-875B-40F0-8F57-E497D3302944}" presName="sibTrans" presStyleLbl="sibTrans2D1" presStyleIdx="0" presStyleCnt="0"/>
      <dgm:spPr/>
    </dgm:pt>
    <dgm:pt modelId="{A6CE0F59-D78C-40F0-846E-CEFCDDE62EC2}" type="pres">
      <dgm:prSet presAssocID="{6C443D76-F6D9-42DB-AF01-DBC1EFBD3A7D}" presName="compNode" presStyleCnt="0"/>
      <dgm:spPr/>
    </dgm:pt>
    <dgm:pt modelId="{5AAF0F4E-6168-477A-B940-852CE44ADB15}" type="pres">
      <dgm:prSet presAssocID="{6C443D76-F6D9-42DB-AF01-DBC1EFBD3A7D}" presName="node" presStyleLbl="node1" presStyleIdx="1" presStyleCnt="2" custScaleY="114141" custLinFactNeighborY="-4546">
        <dgm:presLayoutVars>
          <dgm:bulletEnabled val="1"/>
        </dgm:presLayoutVars>
      </dgm:prSet>
      <dgm:spPr/>
    </dgm:pt>
    <dgm:pt modelId="{74981733-3533-40AA-B537-3DA349A32D17}" type="pres">
      <dgm:prSet presAssocID="{6C443D76-F6D9-42DB-AF01-DBC1EFBD3A7D}" presName="invisiNode" presStyleLbl="node1" presStyleIdx="1" presStyleCnt="2"/>
      <dgm:spPr/>
    </dgm:pt>
    <dgm:pt modelId="{65D6DFD7-4676-4F57-9843-81B1A686A7C9}" type="pres">
      <dgm:prSet presAssocID="{6C443D76-F6D9-42DB-AF01-DBC1EFBD3A7D}" presName="imagNode" presStyleLbl="fgImgPlace1" presStyleIdx="1" presStyleCnt="2" custLinFactNeighborY="-7913"/>
      <dgm:spPr>
        <a:blipFill rotWithShape="1">
          <a:blip xmlns:r="http://schemas.openxmlformats.org/officeDocument/2006/relationships" r:embed="rId2"/>
          <a:srcRect/>
          <a:stretch>
            <a:fillRect l="-11000" r="-11000"/>
          </a:stretch>
        </a:blipFill>
      </dgm:spPr>
    </dgm:pt>
  </dgm:ptLst>
  <dgm:cxnLst>
    <dgm:cxn modelId="{8990110D-45F6-42A4-B3AE-D29223808504}" srcId="{ABE073B9-071E-421B-8A36-165BA9D4D8BF}" destId="{6EBE1E02-0DCD-4844-8849-3B168B6D7D42}" srcOrd="0" destOrd="0" parTransId="{D5877C6C-8EAC-461C-AAFF-CE85A3EDA4BE}" sibTransId="{BC00B30B-49CD-4343-94EE-9DC611E36398}"/>
    <dgm:cxn modelId="{08FCCF38-B300-470B-8E44-5AA881F1FFE8}" srcId="{6C443D76-F6D9-42DB-AF01-DBC1EFBD3A7D}" destId="{8304ADD7-F0CF-4760-906A-808D261D52B5}" srcOrd="2" destOrd="0" parTransId="{C56358E9-1A16-4491-A8A7-BF435020FD23}" sibTransId="{BE0348C9-28E5-4AEA-BFE6-EA9265FB8CD6}"/>
    <dgm:cxn modelId="{0224A35C-9F14-4FE9-97FB-CF041139A626}" srcId="{ABE073B9-071E-421B-8A36-165BA9D4D8BF}" destId="{9BCF080E-09C8-4689-9910-595D36C45D90}" srcOrd="1" destOrd="0" parTransId="{F87DE202-FB3F-4E1A-9089-64333138465D}" sibTransId="{C175FE59-CDDB-4FD4-A499-65B1F6263513}"/>
    <dgm:cxn modelId="{BA86795F-3AF7-4165-83D5-F3728DDF338F}" srcId="{F30B7B29-FA95-4A88-A3A4-9D3A27A16EA5}" destId="{ABE073B9-071E-421B-8A36-165BA9D4D8BF}" srcOrd="0" destOrd="0" parTransId="{7B0C4B33-D691-4124-BC88-9D02EEEB80C5}" sibTransId="{4EFB48DE-875B-40F0-8F57-E497D3302944}"/>
    <dgm:cxn modelId="{4B84C04D-447B-4118-99E2-2E5D146FFBEA}" type="presOf" srcId="{6C443D76-F6D9-42DB-AF01-DBC1EFBD3A7D}" destId="{5AAF0F4E-6168-477A-B940-852CE44ADB15}" srcOrd="0" destOrd="0" presId="urn:microsoft.com/office/officeart/2005/8/layout/pList2"/>
    <dgm:cxn modelId="{CAC4C653-E128-4F8C-A154-BF2D5D6B02AE}" type="presOf" srcId="{F30B7B29-FA95-4A88-A3A4-9D3A27A16EA5}" destId="{44435917-78C6-413D-9BC9-23DDBA707CED}" srcOrd="0" destOrd="0" presId="urn:microsoft.com/office/officeart/2005/8/layout/pList2"/>
    <dgm:cxn modelId="{B76A9F54-4532-45C6-AD9F-94E80656C461}" srcId="{ABE073B9-071E-421B-8A36-165BA9D4D8BF}" destId="{3640997F-6085-42E7-8A62-224A228E3989}" srcOrd="3" destOrd="0" parTransId="{A2917115-3BBD-47AF-B449-6FBF67F57BA1}" sibTransId="{3996631A-DCB6-4D52-BA64-BE6A817756DF}"/>
    <dgm:cxn modelId="{67B8DB57-D8AA-4759-8C14-4BC54B0DC2E2}" srcId="{F30B7B29-FA95-4A88-A3A4-9D3A27A16EA5}" destId="{6C443D76-F6D9-42DB-AF01-DBC1EFBD3A7D}" srcOrd="1" destOrd="0" parTransId="{96900D8F-0C5E-4B07-B8EC-101624712E9A}" sibTransId="{B05737E2-2FAA-4C53-AA4B-8071DAD7C083}"/>
    <dgm:cxn modelId="{DB8A7178-C0EA-40DE-94EE-AC317BA79EC7}" srcId="{6C443D76-F6D9-42DB-AF01-DBC1EFBD3A7D}" destId="{C8F98708-3C44-469C-9BC5-4AD566852556}" srcOrd="0" destOrd="0" parTransId="{6CE08C63-A139-4430-8533-BDCCF1AC5DB3}" sibTransId="{40C2ACB3-AAF4-4945-B8B2-5492A46752FF}"/>
    <dgm:cxn modelId="{64B92479-8EB3-4E4E-8218-7BAD6C24D1C1}" type="presOf" srcId="{CB980F27-D9EF-4D05-993D-1C75BEA559AB}" destId="{5AAF0F4E-6168-477A-B940-852CE44ADB15}" srcOrd="0" destOrd="2" presId="urn:microsoft.com/office/officeart/2005/8/layout/pList2"/>
    <dgm:cxn modelId="{A468367F-241E-47F8-B4B2-02A4B3E98F4E}" type="presOf" srcId="{4EFB48DE-875B-40F0-8F57-E497D3302944}" destId="{0A1A5A1C-F1A8-44B6-84EE-3CFFEA304C3B}" srcOrd="0" destOrd="0" presId="urn:microsoft.com/office/officeart/2005/8/layout/pList2"/>
    <dgm:cxn modelId="{FA35E081-9E5D-4F80-974F-99F1C7CDA9B6}" type="presOf" srcId="{C8F98708-3C44-469C-9BC5-4AD566852556}" destId="{5AAF0F4E-6168-477A-B940-852CE44ADB15}" srcOrd="0" destOrd="1" presId="urn:microsoft.com/office/officeart/2005/8/layout/pList2"/>
    <dgm:cxn modelId="{6BDE8982-18B0-46BA-891D-6409D6D4A616}" srcId="{ABE073B9-071E-421B-8A36-165BA9D4D8BF}" destId="{5BE43F6B-A82A-46D2-A808-FE73D670708E}" srcOrd="2" destOrd="0" parTransId="{E4F0FD37-975A-4768-A917-2A657DA61427}" sibTransId="{BF5D1600-2B53-4A57-B754-E8D75A757B50}"/>
    <dgm:cxn modelId="{ED46EF85-BCFA-4DFD-A8CD-78EE93E9E0A8}" srcId="{6C443D76-F6D9-42DB-AF01-DBC1EFBD3A7D}" destId="{6B68F23B-82F9-467F-B8AC-686530D74553}" srcOrd="3" destOrd="0" parTransId="{DB03805D-A429-4673-A394-00C0C4CB0082}" sibTransId="{608A40D8-EC36-430E-BA1E-2E9549A491CC}"/>
    <dgm:cxn modelId="{9B9C7E8F-17D3-4D08-831C-8262BAA209D3}" type="presOf" srcId="{9BCF080E-09C8-4689-9910-595D36C45D90}" destId="{A6CB0554-F337-4C13-AF36-0A8F94C6F0CB}" srcOrd="0" destOrd="2" presId="urn:microsoft.com/office/officeart/2005/8/layout/pList2"/>
    <dgm:cxn modelId="{63089690-6EF6-4F89-8EF3-7366AA4ABE72}" srcId="{6C443D76-F6D9-42DB-AF01-DBC1EFBD3A7D}" destId="{CB980F27-D9EF-4D05-993D-1C75BEA559AB}" srcOrd="1" destOrd="0" parTransId="{20B2C174-4B18-4D9F-99E2-E763979A6878}" sibTransId="{09F7AAA9-B77A-4F2D-BEFB-8C9FD1885C12}"/>
    <dgm:cxn modelId="{08F06FA1-605A-4EF3-862B-95CF328C92EE}" type="presOf" srcId="{3640997F-6085-42E7-8A62-224A228E3989}" destId="{A6CB0554-F337-4C13-AF36-0A8F94C6F0CB}" srcOrd="0" destOrd="4" presId="urn:microsoft.com/office/officeart/2005/8/layout/pList2"/>
    <dgm:cxn modelId="{047806A9-8805-49EC-8611-557AD12E7317}" type="presOf" srcId="{6B68F23B-82F9-467F-B8AC-686530D74553}" destId="{5AAF0F4E-6168-477A-B940-852CE44ADB15}" srcOrd="0" destOrd="4" presId="urn:microsoft.com/office/officeart/2005/8/layout/pList2"/>
    <dgm:cxn modelId="{EBF017AA-9489-4642-9032-D24C766200AB}" type="presOf" srcId="{8304ADD7-F0CF-4760-906A-808D261D52B5}" destId="{5AAF0F4E-6168-477A-B940-852CE44ADB15}" srcOrd="0" destOrd="3" presId="urn:microsoft.com/office/officeart/2005/8/layout/pList2"/>
    <dgm:cxn modelId="{470EDABF-21BF-4967-AB62-B5A081D3C169}" type="presOf" srcId="{6EBE1E02-0DCD-4844-8849-3B168B6D7D42}" destId="{A6CB0554-F337-4C13-AF36-0A8F94C6F0CB}" srcOrd="0" destOrd="1" presId="urn:microsoft.com/office/officeart/2005/8/layout/pList2"/>
    <dgm:cxn modelId="{50D152C4-1290-499E-9BBE-46DA7BAF6494}" type="presOf" srcId="{ABE073B9-071E-421B-8A36-165BA9D4D8BF}" destId="{A6CB0554-F337-4C13-AF36-0A8F94C6F0CB}" srcOrd="0" destOrd="0" presId="urn:microsoft.com/office/officeart/2005/8/layout/pList2"/>
    <dgm:cxn modelId="{697D07F0-2E57-4BF3-BEC2-204214570288}" type="presOf" srcId="{5BE43F6B-A82A-46D2-A808-FE73D670708E}" destId="{A6CB0554-F337-4C13-AF36-0A8F94C6F0CB}" srcOrd="0" destOrd="3" presId="urn:microsoft.com/office/officeart/2005/8/layout/pList2"/>
    <dgm:cxn modelId="{262CEBE4-5E1C-4509-B62F-CD0F7DBF0B1E}" type="presParOf" srcId="{44435917-78C6-413D-9BC9-23DDBA707CED}" destId="{A03630FC-3332-4580-8808-766F8147AAD9}" srcOrd="0" destOrd="0" presId="urn:microsoft.com/office/officeart/2005/8/layout/pList2"/>
    <dgm:cxn modelId="{B4767364-53DD-4FD6-AA64-D4344F6506A7}" type="presParOf" srcId="{44435917-78C6-413D-9BC9-23DDBA707CED}" destId="{1668C1F1-9DCB-497D-BE8F-930571E33B7C}" srcOrd="1" destOrd="0" presId="urn:microsoft.com/office/officeart/2005/8/layout/pList2"/>
    <dgm:cxn modelId="{0A78824C-7DCD-4612-9F45-5ED8EF52B3CB}" type="presParOf" srcId="{1668C1F1-9DCB-497D-BE8F-930571E33B7C}" destId="{D1BB02C1-821E-4CFD-9194-4164C2AB4C2F}" srcOrd="0" destOrd="0" presId="urn:microsoft.com/office/officeart/2005/8/layout/pList2"/>
    <dgm:cxn modelId="{86E633DD-DE01-4149-98B1-97CDD14BFBC2}" type="presParOf" srcId="{D1BB02C1-821E-4CFD-9194-4164C2AB4C2F}" destId="{A6CB0554-F337-4C13-AF36-0A8F94C6F0CB}" srcOrd="0" destOrd="0" presId="urn:microsoft.com/office/officeart/2005/8/layout/pList2"/>
    <dgm:cxn modelId="{1761CDCC-A8B5-4F00-9AF2-9FF501DB8A18}" type="presParOf" srcId="{D1BB02C1-821E-4CFD-9194-4164C2AB4C2F}" destId="{D308070D-B0CC-4711-9D7B-EE91FDBDDAAE}" srcOrd="1" destOrd="0" presId="urn:microsoft.com/office/officeart/2005/8/layout/pList2"/>
    <dgm:cxn modelId="{2999B65B-930A-42C7-B3E3-ED25D7D8AC8D}" type="presParOf" srcId="{D1BB02C1-821E-4CFD-9194-4164C2AB4C2F}" destId="{74E03F28-C7F8-4F2A-9668-64C360112C03}" srcOrd="2" destOrd="0" presId="urn:microsoft.com/office/officeart/2005/8/layout/pList2"/>
    <dgm:cxn modelId="{ADA04D14-E770-4EC2-88E9-AE697B43B074}" type="presParOf" srcId="{1668C1F1-9DCB-497D-BE8F-930571E33B7C}" destId="{0A1A5A1C-F1A8-44B6-84EE-3CFFEA304C3B}" srcOrd="1" destOrd="0" presId="urn:microsoft.com/office/officeart/2005/8/layout/pList2"/>
    <dgm:cxn modelId="{3E739D5B-1A5C-486D-998A-E2C6EAA9159A}" type="presParOf" srcId="{1668C1F1-9DCB-497D-BE8F-930571E33B7C}" destId="{A6CE0F59-D78C-40F0-846E-CEFCDDE62EC2}" srcOrd="2" destOrd="0" presId="urn:microsoft.com/office/officeart/2005/8/layout/pList2"/>
    <dgm:cxn modelId="{BB9D6D33-D594-45C0-AACF-01B405822108}" type="presParOf" srcId="{A6CE0F59-D78C-40F0-846E-CEFCDDE62EC2}" destId="{5AAF0F4E-6168-477A-B940-852CE44ADB15}" srcOrd="0" destOrd="0" presId="urn:microsoft.com/office/officeart/2005/8/layout/pList2"/>
    <dgm:cxn modelId="{6C61F31E-B0FA-430C-B187-6613C1796754}" type="presParOf" srcId="{A6CE0F59-D78C-40F0-846E-CEFCDDE62EC2}" destId="{74981733-3533-40AA-B537-3DA349A32D17}" srcOrd="1" destOrd="0" presId="urn:microsoft.com/office/officeart/2005/8/layout/pList2"/>
    <dgm:cxn modelId="{708F586A-9A25-4969-AEFB-363246E54748}" type="presParOf" srcId="{A6CE0F59-D78C-40F0-846E-CEFCDDE62EC2}" destId="{65D6DFD7-4676-4F57-9843-81B1A686A7C9}"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3630FC-3332-4580-8808-766F8147AAD9}">
      <dsp:nvSpPr>
        <dsp:cNvPr id="0" name=""/>
        <dsp:cNvSpPr/>
      </dsp:nvSpPr>
      <dsp:spPr>
        <a:xfrm>
          <a:off x="0" y="0"/>
          <a:ext cx="6012159" cy="2412266"/>
        </a:xfrm>
        <a:prstGeom prst="roundRect">
          <a:avLst>
            <a:gd name="adj" fmla="val 10000"/>
          </a:avLst>
        </a:prstGeom>
        <a:solidFill>
          <a:srgbClr val="FFFF99">
            <a:alpha val="90000"/>
          </a:srgb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sp>
    <dsp:sp modelId="{74E03F28-C7F8-4F2A-9668-64C360112C03}">
      <dsp:nvSpPr>
        <dsp:cNvPr id="0" name=""/>
        <dsp:cNvSpPr/>
      </dsp:nvSpPr>
      <dsp:spPr>
        <a:xfrm>
          <a:off x="183813" y="93602"/>
          <a:ext cx="2687872" cy="2138637"/>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6CB0554-F337-4C13-AF36-0A8F94C6F0CB}">
      <dsp:nvSpPr>
        <dsp:cNvPr id="0" name=""/>
        <dsp:cNvSpPr/>
      </dsp:nvSpPr>
      <dsp:spPr>
        <a:xfrm rot="10800000">
          <a:off x="183813" y="2376255"/>
          <a:ext cx="2687872" cy="4068437"/>
        </a:xfrm>
        <a:prstGeom prst="round2SameRect">
          <a:avLst>
            <a:gd name="adj1" fmla="val 10500"/>
            <a:gd name="adj2" fmla="val 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ro-RO" sz="2000" b="1" kern="1200" dirty="0">
              <a:solidFill>
                <a:srgbClr val="FF0000"/>
              </a:solidFill>
            </a:rPr>
            <a:t>CEI CE SUNT DIN CARNE </a:t>
          </a:r>
          <a:endParaRPr lang="es-ES" sz="2000" b="1" kern="1200" dirty="0">
            <a:solidFill>
              <a:srgbClr val="FF0000"/>
            </a:solidFill>
          </a:endParaRPr>
        </a:p>
        <a:p>
          <a:pPr marL="228600" lvl="1" indent="-228600" algn="l" defTabSz="889000">
            <a:lnSpc>
              <a:spcPct val="90000"/>
            </a:lnSpc>
            <a:spcBef>
              <a:spcPct val="0"/>
            </a:spcBef>
            <a:spcAft>
              <a:spcPct val="15000"/>
            </a:spcAft>
            <a:buChar char="•"/>
          </a:pPr>
          <a:r>
            <a:rPr lang="ro-RO" sz="2000" b="1" kern="1200" dirty="0"/>
            <a:t>Se gândesc </a:t>
          </a:r>
          <a:r>
            <a:rPr lang="ro-RO" sz="2000" b="1" kern="1200" dirty="0" err="1"/>
            <a:t>şi</a:t>
          </a:r>
          <a:r>
            <a:rPr lang="ro-RO" sz="2000" b="1" kern="1200" dirty="0"/>
            <a:t> se ocupă cu lucrurile carnale</a:t>
          </a:r>
          <a:r>
            <a:rPr lang="es-ES" sz="2000" b="1" kern="1200" dirty="0"/>
            <a:t>.</a:t>
          </a:r>
        </a:p>
        <a:p>
          <a:pPr marL="228600" lvl="1" indent="-228600" algn="l" defTabSz="889000">
            <a:lnSpc>
              <a:spcPct val="90000"/>
            </a:lnSpc>
            <a:spcBef>
              <a:spcPct val="0"/>
            </a:spcBef>
            <a:spcAft>
              <a:spcPct val="15000"/>
            </a:spcAft>
            <a:buChar char="•"/>
          </a:pPr>
          <a:r>
            <a:rPr lang="ro-RO" sz="2000" b="1" kern="1200" dirty="0"/>
            <a:t>Rezultatul este moartea</a:t>
          </a:r>
          <a:r>
            <a:rPr lang="es-ES" sz="2000" b="1" kern="1200" dirty="0"/>
            <a:t>.</a:t>
          </a:r>
        </a:p>
        <a:p>
          <a:pPr marL="228600" lvl="1" indent="-228600" algn="l" defTabSz="889000">
            <a:lnSpc>
              <a:spcPct val="90000"/>
            </a:lnSpc>
            <a:spcBef>
              <a:spcPct val="0"/>
            </a:spcBef>
            <a:spcAft>
              <a:spcPct val="15000"/>
            </a:spcAft>
            <a:buChar char="•"/>
          </a:pPr>
          <a:r>
            <a:rPr lang="ro-RO" sz="2000" b="1" kern="1200" dirty="0"/>
            <a:t>Sunt </a:t>
          </a:r>
          <a:r>
            <a:rPr lang="ro-RO" sz="2000" b="1" kern="1200" dirty="0" err="1"/>
            <a:t>duşmani</a:t>
          </a:r>
          <a:r>
            <a:rPr lang="ro-RO" sz="2000" b="1" kern="1200" dirty="0"/>
            <a:t> cu Dumnezeu </a:t>
          </a:r>
          <a:r>
            <a:rPr lang="ro-RO" sz="2000" b="1" kern="1200" dirty="0" err="1"/>
            <a:t>şi</a:t>
          </a:r>
          <a:r>
            <a:rPr lang="ro-RO" sz="2000" b="1" kern="1200" dirty="0"/>
            <a:t> nu Îl pot suporta</a:t>
          </a:r>
          <a:r>
            <a:rPr lang="es-ES" sz="2000" b="1" kern="1200" dirty="0"/>
            <a:t>.</a:t>
          </a:r>
        </a:p>
        <a:p>
          <a:pPr marL="228600" lvl="1" indent="-228600" algn="l" defTabSz="889000">
            <a:lnSpc>
              <a:spcPct val="90000"/>
            </a:lnSpc>
            <a:spcBef>
              <a:spcPct val="0"/>
            </a:spcBef>
            <a:spcAft>
              <a:spcPct val="15000"/>
            </a:spcAft>
            <a:buChar char="•"/>
          </a:pPr>
          <a:r>
            <a:rPr lang="ro-RO" sz="2000" b="1" kern="1200" dirty="0"/>
            <a:t>Le este imposibil să asculte de legile lui Dumnezeu</a:t>
          </a:r>
          <a:r>
            <a:rPr lang="es-ES" sz="2000" b="1" kern="1200" dirty="0"/>
            <a:t>.</a:t>
          </a:r>
        </a:p>
      </dsp:txBody>
      <dsp:txXfrm rot="10800000">
        <a:off x="266474" y="2376255"/>
        <a:ext cx="2522550" cy="3985776"/>
      </dsp:txXfrm>
    </dsp:sp>
    <dsp:sp modelId="{65D6DFD7-4676-4F57-9843-81B1A686A7C9}">
      <dsp:nvSpPr>
        <dsp:cNvPr id="0" name=""/>
        <dsp:cNvSpPr/>
      </dsp:nvSpPr>
      <dsp:spPr>
        <a:xfrm>
          <a:off x="3140473" y="93602"/>
          <a:ext cx="2687872" cy="2138637"/>
        </a:xfrm>
        <a:prstGeom prst="roundRect">
          <a:avLst>
            <a:gd name="adj" fmla="val 10000"/>
          </a:avLst>
        </a:prstGeom>
        <a:blipFill rotWithShape="1">
          <a:blip xmlns:r="http://schemas.openxmlformats.org/officeDocument/2006/relationships" r:embed="rId2"/>
          <a:srcRect/>
          <a:stretch>
            <a:fillRect l="-11000" r="-1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AAF0F4E-6168-477A-B940-852CE44ADB15}">
      <dsp:nvSpPr>
        <dsp:cNvPr id="0" name=""/>
        <dsp:cNvSpPr/>
      </dsp:nvSpPr>
      <dsp:spPr>
        <a:xfrm rot="10800000">
          <a:off x="3140473" y="2376255"/>
          <a:ext cx="2687872" cy="4068437"/>
        </a:xfrm>
        <a:prstGeom prst="round2SameRect">
          <a:avLst>
            <a:gd name="adj1" fmla="val 10500"/>
            <a:gd name="adj2" fmla="val 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ro-RO" sz="2000" b="1" kern="1200" dirty="0">
              <a:solidFill>
                <a:srgbClr val="00B050"/>
              </a:solidFill>
            </a:rPr>
            <a:t>CEI CE SUNT DIN DUH  </a:t>
          </a:r>
          <a:endParaRPr lang="es-ES" sz="2000" b="1" kern="1200" dirty="0">
            <a:solidFill>
              <a:srgbClr val="00B050"/>
            </a:solidFill>
          </a:endParaRPr>
        </a:p>
        <a:p>
          <a:pPr marL="228600" lvl="1" indent="-228600" algn="l" defTabSz="889000">
            <a:lnSpc>
              <a:spcPct val="90000"/>
            </a:lnSpc>
            <a:spcBef>
              <a:spcPct val="0"/>
            </a:spcBef>
            <a:spcAft>
              <a:spcPct val="15000"/>
            </a:spcAft>
            <a:buChar char="•"/>
          </a:pPr>
          <a:r>
            <a:rPr lang="ro-RO" sz="2000" b="1" kern="1200" dirty="0"/>
            <a:t>Se gândesc </a:t>
          </a:r>
          <a:r>
            <a:rPr lang="ro-RO" sz="2000" b="1" kern="1200" dirty="0" err="1"/>
            <a:t>şi</a:t>
          </a:r>
          <a:r>
            <a:rPr lang="ro-RO" sz="2000" b="1" kern="1200" dirty="0"/>
            <a:t> se ocupă cu lucrurile Duhului</a:t>
          </a:r>
          <a:r>
            <a:rPr lang="es-ES" sz="2000" b="1" kern="1200" dirty="0"/>
            <a:t>.</a:t>
          </a:r>
        </a:p>
        <a:p>
          <a:pPr marL="228600" lvl="1" indent="-228600" algn="l" defTabSz="889000">
            <a:lnSpc>
              <a:spcPct val="90000"/>
            </a:lnSpc>
            <a:spcBef>
              <a:spcPct val="0"/>
            </a:spcBef>
            <a:spcAft>
              <a:spcPct val="15000"/>
            </a:spcAft>
            <a:buChar char="•"/>
          </a:pPr>
          <a:r>
            <a:rPr lang="ro-RO" sz="2000" b="1" kern="1200" dirty="0"/>
            <a:t>Rezultatul este </a:t>
          </a:r>
          <a:r>
            <a:rPr lang="ro-RO" sz="2000" b="1" kern="1200" dirty="0" err="1"/>
            <a:t>viaţă</a:t>
          </a:r>
          <a:r>
            <a:rPr lang="ro-RO" sz="2000" b="1" kern="1200" dirty="0"/>
            <a:t> </a:t>
          </a:r>
          <a:r>
            <a:rPr lang="ro-RO" sz="2000" b="1" kern="1200" dirty="0" err="1"/>
            <a:t>şi</a:t>
          </a:r>
          <a:r>
            <a:rPr lang="ro-RO" sz="2000" b="1" kern="1200" dirty="0"/>
            <a:t> pace</a:t>
          </a:r>
          <a:r>
            <a:rPr lang="es-ES" sz="2000" b="1" kern="1200" dirty="0"/>
            <a:t>.</a:t>
          </a:r>
        </a:p>
        <a:p>
          <a:pPr marL="228600" lvl="1" indent="-228600" algn="l" defTabSz="889000">
            <a:lnSpc>
              <a:spcPct val="90000"/>
            </a:lnSpc>
            <a:spcBef>
              <a:spcPct val="0"/>
            </a:spcBef>
            <a:spcAft>
              <a:spcPct val="15000"/>
            </a:spcAft>
            <a:buChar char="•"/>
          </a:pPr>
          <a:r>
            <a:rPr lang="ro-RO" sz="2000" b="1" kern="1200" dirty="0"/>
            <a:t>Sunt fii ai lui Dumnezeu </a:t>
          </a:r>
          <a:r>
            <a:rPr lang="ro-RO" sz="2000" b="1" kern="1200" dirty="0" err="1"/>
            <a:t>şi</a:t>
          </a:r>
          <a:r>
            <a:rPr lang="ro-RO" sz="2000" b="1" kern="1200" dirty="0"/>
            <a:t> trăiesc pentru a-i fi </a:t>
          </a:r>
          <a:r>
            <a:rPr lang="ro-RO" sz="2000" b="1" kern="1200" dirty="0" err="1"/>
            <a:t>plăcuţi</a:t>
          </a:r>
          <a:r>
            <a:rPr lang="es-ES" sz="2000" b="1" kern="1200" dirty="0"/>
            <a:t>.</a:t>
          </a:r>
        </a:p>
        <a:p>
          <a:pPr marL="228600" lvl="1" indent="-228600" algn="l" defTabSz="889000">
            <a:lnSpc>
              <a:spcPct val="90000"/>
            </a:lnSpc>
            <a:spcBef>
              <a:spcPct val="0"/>
            </a:spcBef>
            <a:spcAft>
              <a:spcPct val="15000"/>
            </a:spcAft>
            <a:buChar char="•"/>
          </a:pPr>
          <a:r>
            <a:rPr lang="ro-RO" sz="2000" b="1" kern="1200" dirty="0"/>
            <a:t>Se supun Legii lui Dumnezeu</a:t>
          </a:r>
          <a:r>
            <a:rPr lang="es-ES" sz="2000" b="1" kern="1200" dirty="0"/>
            <a:t>.</a:t>
          </a:r>
        </a:p>
      </dsp:txBody>
      <dsp:txXfrm rot="10800000">
        <a:off x="3223134" y="2376255"/>
        <a:ext cx="2522550" cy="398577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70B5D9-B795-4010-8591-728A3FBDD554}" type="datetimeFigureOut">
              <a:rPr lang="ro-RO" smtClean="0"/>
              <a:t>29.11.2017</a:t>
            </a:fld>
            <a:endParaRPr lang="ro-RO"/>
          </a:p>
        </p:txBody>
      </p:sp>
      <p:sp>
        <p:nvSpPr>
          <p:cNvPr id="4" name="Substituent imagine diapozitiv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709F7-C815-4000-A413-47854F8D6B11}" type="slidenum">
              <a:rPr lang="ro-RO" smtClean="0"/>
              <a:t>‹#›</a:t>
            </a:fld>
            <a:endParaRPr lang="ro-RO"/>
          </a:p>
        </p:txBody>
      </p:sp>
    </p:spTree>
    <p:extLst>
      <p:ext uri="{BB962C8B-B14F-4D97-AF65-F5344CB8AC3E}">
        <p14:creationId xmlns:p14="http://schemas.microsoft.com/office/powerpoint/2010/main" val="243783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730709F7-C815-4000-A413-47854F8D6B11}" type="slidenum">
              <a:rPr lang="ro-RO" smtClean="0"/>
              <a:t>6</a:t>
            </a:fld>
            <a:endParaRPr lang="ro-RO"/>
          </a:p>
        </p:txBody>
      </p:sp>
    </p:spTree>
    <p:extLst>
      <p:ext uri="{BB962C8B-B14F-4D97-AF65-F5344CB8AC3E}">
        <p14:creationId xmlns:p14="http://schemas.microsoft.com/office/powerpoint/2010/main" val="22783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10"/>
          </p:nvPr>
        </p:nvSpPr>
        <p:spPr/>
        <p:txBody>
          <a:bodyPr/>
          <a:lstStyle/>
          <a:p>
            <a:fld id="{730709F7-C815-4000-A413-47854F8D6B11}" type="slidenum">
              <a:rPr lang="ro-RO" smtClean="0"/>
              <a:t>10</a:t>
            </a:fld>
            <a:endParaRPr lang="ro-RO"/>
          </a:p>
        </p:txBody>
      </p:sp>
    </p:spTree>
    <p:extLst>
      <p:ext uri="{BB962C8B-B14F-4D97-AF65-F5344CB8AC3E}">
        <p14:creationId xmlns:p14="http://schemas.microsoft.com/office/powerpoint/2010/main" val="2005564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AA1528C-B96B-48A4-A0FE-ADB9B23AB9CF}" type="datetimeFigureOut">
              <a:rPr lang="es-ES" smtClean="0"/>
              <a:pPr/>
              <a:t>29/11/2017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84C4E-6380-4A48-8C2A-0665F5335353}" type="slidenum">
              <a:rPr lang="es-ES" smtClean="0"/>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AA1528C-B96B-48A4-A0FE-ADB9B23AB9CF}" type="datetimeFigureOut">
              <a:rPr lang="es-ES" smtClean="0"/>
              <a:pPr/>
              <a:t>29/11/2017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84C4E-6380-4A48-8C2A-0665F5335353}" type="slidenum">
              <a:rPr lang="es-ES" smtClean="0"/>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AA1528C-B96B-48A4-A0FE-ADB9B23AB9CF}" type="datetimeFigureOut">
              <a:rPr lang="es-ES" smtClean="0"/>
              <a:pPr/>
              <a:t>29/11/2017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84C4E-6380-4A48-8C2A-0665F5335353}" type="slidenum">
              <a:rPr lang="es-ES" smtClean="0"/>
              <a:pPr/>
              <a:t>‹#›</a:t>
            </a:fld>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CC1DBAB-E9CD-41CA-963C-C4EC4AE1254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29/11/2017</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B71444-8FAD-4BD4-BACC-9B545D7C2A68}"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6492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AA1528C-B96B-48A4-A0FE-ADB9B23AB9CF}" type="datetimeFigureOut">
              <a:rPr lang="es-ES" smtClean="0"/>
              <a:pPr/>
              <a:t>29/11/2017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84C4E-6380-4A48-8C2A-0665F5335353}" type="slidenum">
              <a:rPr lang="es-ES" smtClean="0"/>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AA1528C-B96B-48A4-A0FE-ADB9B23AB9CF}" type="datetimeFigureOut">
              <a:rPr lang="es-ES" smtClean="0"/>
              <a:pPr/>
              <a:t>29/11/2017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84C4E-6380-4A48-8C2A-0665F5335353}" type="slidenum">
              <a:rPr lang="es-ES" smtClean="0"/>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AA1528C-B96B-48A4-A0FE-ADB9B23AB9CF}" type="datetimeFigureOut">
              <a:rPr lang="es-ES" smtClean="0"/>
              <a:pPr/>
              <a:t>29/11/2017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C84C4E-6380-4A48-8C2A-0665F5335353}" type="slidenum">
              <a:rPr lang="es-ES" smtClean="0"/>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AA1528C-B96B-48A4-A0FE-ADB9B23AB9CF}" type="datetimeFigureOut">
              <a:rPr lang="es-ES" smtClean="0"/>
              <a:pPr/>
              <a:t>29/11/2017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CC84C4E-6380-4A48-8C2A-0665F5335353}" type="slidenum">
              <a:rPr lang="es-ES" smtClean="0"/>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AA1528C-B96B-48A4-A0FE-ADB9B23AB9CF}" type="datetimeFigureOut">
              <a:rPr lang="es-ES" smtClean="0"/>
              <a:pPr/>
              <a:t>29/11/2017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CC84C4E-6380-4A48-8C2A-0665F5335353}" type="slidenum">
              <a:rPr lang="es-ES" smtClean="0"/>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AA1528C-B96B-48A4-A0FE-ADB9B23AB9CF}" type="datetimeFigureOut">
              <a:rPr lang="es-ES" smtClean="0"/>
              <a:pPr/>
              <a:t>29/11/2017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CC84C4E-6380-4A48-8C2A-0665F5335353}" type="slidenum">
              <a:rPr lang="es-ES" smtClean="0"/>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AA1528C-B96B-48A4-A0FE-ADB9B23AB9CF}" type="datetimeFigureOut">
              <a:rPr lang="es-ES" smtClean="0"/>
              <a:pPr/>
              <a:t>29/11/2017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C84C4E-6380-4A48-8C2A-0665F5335353}" type="slidenum">
              <a:rPr lang="es-ES" smtClean="0"/>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AA1528C-B96B-48A4-A0FE-ADB9B23AB9CF}" type="datetimeFigureOut">
              <a:rPr lang="es-ES" smtClean="0"/>
              <a:pPr/>
              <a:t>29/11/2017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C84C4E-6380-4A48-8C2A-0665F5335353}" type="slidenum">
              <a:rPr lang="es-ES" smtClean="0"/>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1528C-B96B-48A4-A0FE-ADB9B23AB9CF}" type="datetimeFigureOut">
              <a:rPr lang="es-ES" smtClean="0"/>
              <a:pPr/>
              <a:t>29/11/2017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84C4E-6380-4A48-8C2A-0665F5335353}"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1DBAB-E9CD-41CA-963C-C4EC4AE1254B}" type="datetimeFigureOut">
              <a:rPr lang="es-ES" smtClean="0"/>
              <a:pPr/>
              <a:t>29/11/2017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71444-8FAD-4BD4-BACC-9B545D7C2A68}" type="slidenum">
              <a:rPr lang="es-ES" smtClean="0"/>
              <a:pPr/>
              <a:t>‹#›</a:t>
            </a:fld>
            <a:endParaRPr lang="es-ES"/>
          </a:p>
        </p:txBody>
      </p:sp>
    </p:spTree>
    <p:extLst>
      <p:ext uri="{BB962C8B-B14F-4D97-AF65-F5344CB8AC3E}">
        <p14:creationId xmlns:p14="http://schemas.microsoft.com/office/powerpoint/2010/main" val="209077336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52536" y="1308944"/>
            <a:ext cx="4896544" cy="2840136"/>
          </a:xfrm>
          <a:prstGeom prst="rect">
            <a:avLst/>
          </a:prstGeom>
          <a:noFill/>
        </p:spPr>
        <p:txBody>
          <a:bodyPr wrap="square" rtlCol="0">
            <a:spAutoFit/>
          </a:bodyPr>
          <a:lstStyle/>
          <a:p>
            <a:pPr algn="ctr">
              <a:lnSpc>
                <a:spcPct val="200000"/>
              </a:lnSpc>
            </a:pPr>
            <a:r>
              <a:rPr lang="ro-RO" sz="48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NICIO CONDAMNARE</a:t>
            </a:r>
          </a:p>
        </p:txBody>
      </p:sp>
      <p:sp>
        <p:nvSpPr>
          <p:cNvPr id="3" name="2 CuadroTexto"/>
          <p:cNvSpPr txBox="1"/>
          <p:nvPr/>
        </p:nvSpPr>
        <p:spPr>
          <a:xfrm>
            <a:off x="0" y="6488668"/>
            <a:ext cx="3483133" cy="369332"/>
          </a:xfrm>
          <a:prstGeom prst="rect">
            <a:avLst/>
          </a:prstGeom>
          <a:noFill/>
        </p:spPr>
        <p:txBody>
          <a:bodyPr wrap="none" rtlCol="0">
            <a:spAutoFit/>
          </a:bodyPr>
          <a:lstStyle/>
          <a:p>
            <a:r>
              <a:rPr lang="ro-RO" b="1" dirty="0">
                <a:solidFill>
                  <a:schemeClr val="bg1"/>
                </a:solidFill>
              </a:rPr>
              <a:t>Studiul 9 pentru 2 decembrie 2017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539552" y="344850"/>
            <a:ext cx="8064896" cy="830997"/>
          </a:xfrm>
          <a:prstGeom prst="rect">
            <a:avLst/>
          </a:prstGeom>
          <a:noFill/>
        </p:spPr>
        <p:txBody>
          <a:bodyPr wrap="square" rtlCol="0">
            <a:spAutoFit/>
          </a:bodyPr>
          <a:lstStyle/>
          <a:p>
            <a:pPr algn="ctr"/>
            <a:r>
              <a:rPr lang="ro-RO" sz="2400" b="1" dirty="0">
                <a:solidFill>
                  <a:srgbClr val="CCFF99"/>
                </a:solidFill>
              </a:rPr>
              <a:t>Prin noi </a:t>
            </a:r>
            <a:r>
              <a:rPr lang="ro-RO" sz="2400" b="1" dirty="0" err="1">
                <a:solidFill>
                  <a:srgbClr val="CCFF99"/>
                </a:solidFill>
              </a:rPr>
              <a:t>înşine</a:t>
            </a:r>
            <a:r>
              <a:rPr lang="ro-RO" sz="2400" b="1" dirty="0">
                <a:solidFill>
                  <a:srgbClr val="CCFF99"/>
                </a:solidFill>
              </a:rPr>
              <a:t> nu ne putem gândi la lucrurile Duhului. Cum putem să ne gândim la ceea ce este spiritual? (Romani 8:9-14)</a:t>
            </a:r>
          </a:p>
        </p:txBody>
      </p:sp>
      <p:sp>
        <p:nvSpPr>
          <p:cNvPr id="3" name="2 Rectángulo"/>
          <p:cNvSpPr/>
          <p:nvPr/>
        </p:nvSpPr>
        <p:spPr>
          <a:xfrm>
            <a:off x="683568" y="1196752"/>
            <a:ext cx="7776864" cy="1887696"/>
          </a:xfrm>
          <a:prstGeom prst="rect">
            <a:avLst/>
          </a:prstGeom>
        </p:spPr>
        <p:txBody>
          <a:bodyPr wrap="square">
            <a:spAutoFit/>
          </a:bodyPr>
          <a:lstStyle/>
          <a:p>
            <a:pPr>
              <a:lnSpc>
                <a:spcPts val="2800"/>
              </a:lnSpc>
            </a:pPr>
            <a:r>
              <a:rPr lang="ro-RO" sz="2000" b="1" dirty="0">
                <a:solidFill>
                  <a:schemeClr val="bg1"/>
                </a:solidFill>
                <a:latin typeface="Comic Sans MS" pitchFamily="66" charset="0"/>
              </a:rPr>
              <a:t>„</a:t>
            </a:r>
            <a:r>
              <a:rPr lang="ro-RO" sz="2000" b="1" dirty="0" err="1">
                <a:solidFill>
                  <a:schemeClr val="bg1"/>
                </a:solidFill>
                <a:latin typeface="Comic Sans MS" pitchFamily="66" charset="0"/>
              </a:rPr>
              <a:t>Şi</a:t>
            </a:r>
            <a:r>
              <a:rPr lang="ro-RO" sz="2000" b="1" dirty="0">
                <a:solidFill>
                  <a:schemeClr val="bg1"/>
                </a:solidFill>
                <a:latin typeface="Comic Sans MS" pitchFamily="66" charset="0"/>
              </a:rPr>
              <a:t> </a:t>
            </a:r>
            <a:r>
              <a:rPr lang="ro-RO" sz="2000" b="1" u="sng" dirty="0">
                <a:solidFill>
                  <a:schemeClr val="bg1"/>
                </a:solidFill>
                <a:latin typeface="Comic Sans MS" pitchFamily="66" charset="0"/>
              </a:rPr>
              <a:t>DACĂ DUHUL CELUI CE A ÎNVIAT PE ISUS DINTRE CEI </a:t>
            </a:r>
            <a:r>
              <a:rPr lang="ro-RO" sz="2000" b="1" u="sng" dirty="0" err="1">
                <a:solidFill>
                  <a:schemeClr val="bg1"/>
                </a:solidFill>
                <a:latin typeface="Comic Sans MS" pitchFamily="66" charset="0"/>
              </a:rPr>
              <a:t>MORŢI</a:t>
            </a:r>
            <a:r>
              <a:rPr lang="ro-RO" sz="2000" b="1" u="sng" dirty="0">
                <a:solidFill>
                  <a:schemeClr val="bg1"/>
                </a:solidFill>
                <a:latin typeface="Comic Sans MS" pitchFamily="66" charset="0"/>
              </a:rPr>
              <a:t> </a:t>
            </a:r>
            <a:r>
              <a:rPr lang="ro-RO" sz="2000" b="1" u="sng" dirty="0" err="1">
                <a:solidFill>
                  <a:schemeClr val="bg1"/>
                </a:solidFill>
                <a:latin typeface="Comic Sans MS" pitchFamily="66" charset="0"/>
              </a:rPr>
              <a:t>LOCUIEŞTE</a:t>
            </a:r>
            <a:r>
              <a:rPr lang="ro-RO" sz="2000" b="1" u="sng" dirty="0">
                <a:solidFill>
                  <a:schemeClr val="bg1"/>
                </a:solidFill>
                <a:latin typeface="Comic Sans MS" pitchFamily="66" charset="0"/>
              </a:rPr>
              <a:t> ÎN VOI</a:t>
            </a:r>
            <a:r>
              <a:rPr lang="ro-RO" sz="2000" b="1" dirty="0">
                <a:solidFill>
                  <a:schemeClr val="bg1"/>
                </a:solidFill>
                <a:latin typeface="Comic Sans MS" pitchFamily="66" charset="0"/>
              </a:rPr>
              <a:t>, Cel ce a înviat pe Hristos Isus din </a:t>
            </a:r>
            <a:r>
              <a:rPr lang="ro-RO" sz="2000" b="1" dirty="0" err="1">
                <a:solidFill>
                  <a:schemeClr val="bg1"/>
                </a:solidFill>
                <a:latin typeface="Comic Sans MS" pitchFamily="66" charset="0"/>
              </a:rPr>
              <a:t>morţi</a:t>
            </a:r>
            <a:r>
              <a:rPr lang="ro-RO" sz="2000" b="1" dirty="0">
                <a:solidFill>
                  <a:schemeClr val="bg1"/>
                </a:solidFill>
                <a:latin typeface="Comic Sans MS" pitchFamily="66" charset="0"/>
              </a:rPr>
              <a:t>, </a:t>
            </a:r>
            <a:r>
              <a:rPr lang="ro-RO" sz="2000" b="1" u="sng" dirty="0">
                <a:solidFill>
                  <a:schemeClr val="bg1"/>
                </a:solidFill>
                <a:latin typeface="Comic Sans MS" pitchFamily="66" charset="0"/>
              </a:rPr>
              <a:t>VA ÎNVIA </a:t>
            </a:r>
            <a:r>
              <a:rPr lang="ro-RO" sz="2000" b="1" u="sng" dirty="0" err="1">
                <a:solidFill>
                  <a:schemeClr val="bg1"/>
                </a:solidFill>
                <a:latin typeface="Comic Sans MS" pitchFamily="66" charset="0"/>
              </a:rPr>
              <a:t>ŞI</a:t>
            </a:r>
            <a:r>
              <a:rPr lang="ro-RO" sz="2000" b="1" u="sng" dirty="0">
                <a:solidFill>
                  <a:schemeClr val="bg1"/>
                </a:solidFill>
                <a:latin typeface="Comic Sans MS" pitchFamily="66" charset="0"/>
              </a:rPr>
              <a:t> TRUPURILE VOASTRE MURITOARE, DIN PRICINA DUHULUI SĂU, CARE </a:t>
            </a:r>
            <a:r>
              <a:rPr lang="ro-RO" sz="2000" b="1" u="sng" dirty="0" err="1">
                <a:solidFill>
                  <a:schemeClr val="bg1"/>
                </a:solidFill>
                <a:latin typeface="Comic Sans MS" pitchFamily="66" charset="0"/>
              </a:rPr>
              <a:t>LOCUIEŞTE</a:t>
            </a:r>
            <a:r>
              <a:rPr lang="ro-RO" sz="2000" b="1" u="sng" dirty="0">
                <a:solidFill>
                  <a:schemeClr val="bg1"/>
                </a:solidFill>
                <a:latin typeface="Comic Sans MS" pitchFamily="66" charset="0"/>
              </a:rPr>
              <a:t> ÎN VOI</a:t>
            </a:r>
            <a:r>
              <a:rPr lang="ro-RO" sz="2000" b="1" dirty="0">
                <a:solidFill>
                  <a:schemeClr val="bg1"/>
                </a:solidFill>
                <a:latin typeface="Comic Sans MS" pitchFamily="66" charset="0"/>
              </a:rPr>
              <a:t>” </a:t>
            </a:r>
            <a:r>
              <a:rPr lang="ro-RO" b="1" dirty="0">
                <a:solidFill>
                  <a:schemeClr val="bg1"/>
                </a:solidFill>
                <a:latin typeface="Comic Sans MS" pitchFamily="66" charset="0"/>
              </a:rPr>
              <a:t>(Romani 8:11)</a:t>
            </a:r>
            <a:endParaRPr lang="ro-RO" sz="2000" b="1" dirty="0">
              <a:solidFill>
                <a:schemeClr val="bg1"/>
              </a:solidFill>
              <a:latin typeface="Comic Sans MS" pitchFamily="66" charset="0"/>
            </a:endParaRPr>
          </a:p>
        </p:txBody>
      </p:sp>
      <p:sp>
        <p:nvSpPr>
          <p:cNvPr id="4" name="3 CuadroTexto"/>
          <p:cNvSpPr txBox="1"/>
          <p:nvPr/>
        </p:nvSpPr>
        <p:spPr>
          <a:xfrm>
            <a:off x="467544" y="3129349"/>
            <a:ext cx="8280920" cy="3323987"/>
          </a:xfrm>
          <a:prstGeom prst="rect">
            <a:avLst/>
          </a:prstGeom>
          <a:noFill/>
        </p:spPr>
        <p:txBody>
          <a:bodyPr wrap="square" rtlCol="0">
            <a:spAutoFit/>
          </a:bodyPr>
          <a:lstStyle/>
          <a:p>
            <a:pPr>
              <a:spcBef>
                <a:spcPts val="600"/>
              </a:spcBef>
            </a:pPr>
            <a:r>
              <a:rPr lang="ro-RO" sz="2000" b="1" dirty="0">
                <a:solidFill>
                  <a:srgbClr val="FFFF99"/>
                </a:solidFill>
                <a:effectLst>
                  <a:outerShdw blurRad="50800" dist="50800" dir="5400000" algn="ctr" rotWithShape="0">
                    <a:schemeClr val="tx1"/>
                  </a:outerShdw>
                </a:effectLst>
              </a:rPr>
              <a:t>Singura modalitate de a fi spirituali este să ne punem sub îndrumarea </a:t>
            </a:r>
            <a:r>
              <a:rPr lang="ro-RO" sz="2000" b="1" dirty="0" err="1">
                <a:solidFill>
                  <a:srgbClr val="FFFF99"/>
                </a:solidFill>
                <a:effectLst>
                  <a:outerShdw blurRad="50800" dist="50800" dir="5400000" algn="ctr" rotWithShape="0">
                    <a:schemeClr val="tx1"/>
                  </a:outerShdw>
                </a:effectLst>
              </a:rPr>
              <a:t>şi</a:t>
            </a:r>
            <a:r>
              <a:rPr lang="ro-RO" sz="2000" b="1" dirty="0">
                <a:solidFill>
                  <a:srgbClr val="FFFF99"/>
                </a:solidFill>
                <a:effectLst>
                  <a:outerShdw blurRad="50800" dist="50800" dir="5400000" algn="ctr" rotWithShape="0">
                    <a:schemeClr val="tx1"/>
                  </a:outerShdw>
                </a:effectLst>
              </a:rPr>
              <a:t> </a:t>
            </a:r>
            <a:r>
              <a:rPr lang="ro-RO" sz="2000" b="1" dirty="0" err="1">
                <a:solidFill>
                  <a:srgbClr val="FFFF99"/>
                </a:solidFill>
                <a:effectLst>
                  <a:outerShdw blurRad="50800" dist="50800" dir="5400000" algn="ctr" rotWithShape="0">
                    <a:schemeClr val="tx1"/>
                  </a:outerShdw>
                </a:effectLst>
              </a:rPr>
              <a:t>influenţa</a:t>
            </a:r>
            <a:r>
              <a:rPr lang="ro-RO" sz="2000" b="1" dirty="0">
                <a:solidFill>
                  <a:srgbClr val="FFFF99"/>
                </a:solidFill>
                <a:effectLst>
                  <a:outerShdw blurRad="50800" dist="50800" dir="5400000" algn="ctr" rotWithShape="0">
                    <a:schemeClr val="tx1"/>
                  </a:outerShdw>
                </a:effectLst>
              </a:rPr>
              <a:t> Duhului Sfânt </a:t>
            </a:r>
            <a:r>
              <a:rPr lang="ro-RO" sz="2000" b="1" dirty="0" err="1">
                <a:solidFill>
                  <a:srgbClr val="FFFF99"/>
                </a:solidFill>
                <a:effectLst>
                  <a:outerShdw blurRad="50800" dist="50800" dir="5400000" algn="ctr" rotWithShape="0">
                    <a:schemeClr val="tx1"/>
                  </a:outerShdw>
                </a:effectLst>
              </a:rPr>
              <a:t>şi</a:t>
            </a:r>
            <a:r>
              <a:rPr lang="ro-RO" sz="2000" b="1" dirty="0">
                <a:solidFill>
                  <a:srgbClr val="FFFF99"/>
                </a:solidFill>
                <a:effectLst>
                  <a:outerShdw blurRad="50800" dist="50800" dir="5400000" algn="ctr" rotWithShape="0">
                    <a:schemeClr val="tx1"/>
                  </a:outerShdw>
                </a:effectLst>
              </a:rPr>
              <a:t> </a:t>
            </a:r>
            <a:r>
              <a:rPr lang="ro-RO" sz="2000" b="1" dirty="0" err="1">
                <a:solidFill>
                  <a:srgbClr val="FFFF99"/>
                </a:solidFill>
                <a:effectLst>
                  <a:outerShdw blurRad="50800" dist="50800" dir="5400000" algn="ctr" rotWithShape="0">
                    <a:schemeClr val="tx1"/>
                  </a:outerShdw>
                </a:effectLst>
              </a:rPr>
              <a:t>permiţându</a:t>
            </a:r>
            <a:r>
              <a:rPr lang="ro-RO" sz="2000" b="1" dirty="0">
                <a:solidFill>
                  <a:srgbClr val="FFFF99"/>
                </a:solidFill>
                <a:effectLst>
                  <a:outerShdw blurRad="50800" dist="50800" dir="5400000" algn="ctr" rotWithShape="0">
                    <a:schemeClr val="tx1"/>
                  </a:outerShdw>
                </a:effectLst>
              </a:rPr>
              <a:t>-I să locuiască în noi. </a:t>
            </a:r>
          </a:p>
          <a:p>
            <a:pPr>
              <a:spcBef>
                <a:spcPts val="600"/>
              </a:spcBef>
            </a:pPr>
            <a:r>
              <a:rPr lang="ro-RO" sz="2000" b="1" dirty="0">
                <a:solidFill>
                  <a:srgbClr val="FFFF99"/>
                </a:solidFill>
                <a:effectLst>
                  <a:outerShdw blurRad="50800" dist="50800" dir="5400000" algn="ctr" rotWithShape="0">
                    <a:schemeClr val="tx1"/>
                  </a:outerShdw>
                </a:effectLst>
              </a:rPr>
              <a:t>Duhul </a:t>
            </a:r>
            <a:r>
              <a:rPr lang="ro-RO" sz="2000" b="1" dirty="0" err="1">
                <a:solidFill>
                  <a:srgbClr val="FFFF99"/>
                </a:solidFill>
                <a:effectLst>
                  <a:outerShdw blurRad="50800" dist="50800" dir="5400000" algn="ctr" rotWithShape="0">
                    <a:schemeClr val="tx1"/>
                  </a:outerShdw>
                </a:effectLst>
              </a:rPr>
              <a:t>locuieşte</a:t>
            </a:r>
            <a:r>
              <a:rPr lang="ro-RO" sz="2000" b="1" dirty="0">
                <a:solidFill>
                  <a:srgbClr val="FFFF99"/>
                </a:solidFill>
                <a:effectLst>
                  <a:outerShdw blurRad="50800" dist="50800" dir="5400000" algn="ctr" rotWithShape="0">
                    <a:schemeClr val="tx1"/>
                  </a:outerShdw>
                </a:effectLst>
              </a:rPr>
              <a:t> în noi atunci când există o </a:t>
            </a:r>
            <a:r>
              <a:rPr lang="ro-RO" sz="2000" b="1" dirty="0" err="1">
                <a:solidFill>
                  <a:srgbClr val="FFFF99"/>
                </a:solidFill>
                <a:effectLst>
                  <a:outerShdw blurRad="50800" dist="50800" dir="5400000" algn="ctr" rotWithShape="0">
                    <a:schemeClr val="tx1"/>
                  </a:outerShdw>
                </a:effectLst>
              </a:rPr>
              <a:t>relaţie</a:t>
            </a:r>
            <a:r>
              <a:rPr lang="ro-RO" sz="2000" b="1" dirty="0">
                <a:solidFill>
                  <a:srgbClr val="FFFF99"/>
                </a:solidFill>
                <a:effectLst>
                  <a:outerShdw blurRad="50800" dist="50800" dir="5400000" algn="ctr" rotWithShape="0">
                    <a:schemeClr val="tx1"/>
                  </a:outerShdw>
                </a:effectLst>
              </a:rPr>
              <a:t> personală strânsă între Duhul </a:t>
            </a:r>
            <a:r>
              <a:rPr lang="ro-RO" sz="2000" b="1" dirty="0" err="1">
                <a:solidFill>
                  <a:srgbClr val="FFFF99"/>
                </a:solidFill>
                <a:effectLst>
                  <a:outerShdw blurRad="50800" dist="50800" dir="5400000" algn="ctr" rotWithShape="0">
                    <a:schemeClr val="tx1"/>
                  </a:outerShdw>
                </a:effectLst>
              </a:rPr>
              <a:t>şi</a:t>
            </a:r>
            <a:r>
              <a:rPr lang="ro-RO" sz="2000" b="1" dirty="0">
                <a:solidFill>
                  <a:srgbClr val="FFFF99"/>
                </a:solidFill>
                <a:effectLst>
                  <a:outerShdw blurRad="50800" dist="50800" dir="5400000" algn="ctr" rotWithShape="0">
                    <a:schemeClr val="tx1"/>
                  </a:outerShdw>
                </a:effectLst>
              </a:rPr>
              <a:t> noi. Aceasta implică o supunere continuă a </a:t>
            </a:r>
            <a:r>
              <a:rPr lang="ro-RO" sz="2000" b="1" dirty="0" err="1">
                <a:solidFill>
                  <a:srgbClr val="FFFF99"/>
                </a:solidFill>
                <a:effectLst>
                  <a:outerShdw blurRad="50800" dist="50800" dir="5400000" algn="ctr" rotWithShape="0">
                    <a:schemeClr val="tx1"/>
                  </a:outerShdw>
                </a:effectLst>
              </a:rPr>
              <a:t>voinţei</a:t>
            </a:r>
            <a:r>
              <a:rPr lang="ro-RO" sz="2000" b="1" dirty="0">
                <a:solidFill>
                  <a:srgbClr val="FFFF99"/>
                </a:solidFill>
                <a:effectLst>
                  <a:outerShdw blurRad="50800" dist="50800" dir="5400000" algn="ctr" rotWithShape="0">
                    <a:schemeClr val="tx1"/>
                  </a:outerShdw>
                </a:effectLst>
              </a:rPr>
              <a:t> noastre - voii lui Dumnezeu. Duhul este suficient de puternic pentru a ne transforma întreaga </a:t>
            </a:r>
            <a:r>
              <a:rPr lang="ro-RO" sz="2000" b="1" dirty="0" err="1">
                <a:solidFill>
                  <a:srgbClr val="FFFF99"/>
                </a:solidFill>
                <a:effectLst>
                  <a:outerShdw blurRad="50800" dist="50800" dir="5400000" algn="ctr" rotWithShape="0">
                    <a:schemeClr val="tx1"/>
                  </a:outerShdw>
                </a:effectLst>
              </a:rPr>
              <a:t>viaţă</a:t>
            </a:r>
            <a:r>
              <a:rPr lang="ro-RO" sz="2000" b="1" dirty="0">
                <a:solidFill>
                  <a:srgbClr val="FFFF99"/>
                </a:solidFill>
                <a:effectLst>
                  <a:outerShdw blurRad="50800" dist="50800" dir="5400000" algn="ctr" rotWithShape="0">
                    <a:schemeClr val="tx1"/>
                  </a:outerShdw>
                </a:effectLst>
              </a:rPr>
              <a:t>. </a:t>
            </a:r>
          </a:p>
          <a:p>
            <a:pPr>
              <a:spcBef>
                <a:spcPts val="600"/>
              </a:spcBef>
            </a:pPr>
            <a:r>
              <a:rPr lang="ro-RO" sz="2000" b="1" dirty="0" err="1">
                <a:solidFill>
                  <a:srgbClr val="FFFF99"/>
                </a:solidFill>
                <a:effectLst>
                  <a:outerShdw blurRad="50800" dist="50800" dir="5400000" algn="ctr" rotWithShape="0">
                    <a:schemeClr val="tx1"/>
                  </a:outerShdw>
                </a:effectLst>
              </a:rPr>
              <a:t>Mulţumită</a:t>
            </a:r>
            <a:r>
              <a:rPr lang="ro-RO" sz="2000" b="1" dirty="0">
                <a:solidFill>
                  <a:srgbClr val="FFFF99"/>
                </a:solidFill>
                <a:effectLst>
                  <a:outerShdw blurRad="50800" dist="50800" dir="5400000" algn="ctr" rotWithShape="0">
                    <a:schemeClr val="tx1"/>
                  </a:outerShdw>
                </a:effectLst>
              </a:rPr>
              <a:t> acestei transformări, se vor vedea în </a:t>
            </a:r>
            <a:r>
              <a:rPr lang="ro-RO" sz="2000" b="1" dirty="0" err="1">
                <a:solidFill>
                  <a:srgbClr val="FFFF99"/>
                </a:solidFill>
                <a:effectLst>
                  <a:outerShdw blurRad="50800" dist="50800" dir="5400000" algn="ctr" rotWithShape="0">
                    <a:schemeClr val="tx1"/>
                  </a:outerShdw>
                </a:effectLst>
              </a:rPr>
              <a:t>viaţa</a:t>
            </a:r>
            <a:r>
              <a:rPr lang="ro-RO" sz="2000" b="1" dirty="0">
                <a:solidFill>
                  <a:srgbClr val="FFFF99"/>
                </a:solidFill>
                <a:effectLst>
                  <a:outerShdw blurRad="50800" dist="50800" dir="5400000" algn="ctr" rotWithShape="0">
                    <a:schemeClr val="tx1"/>
                  </a:outerShdw>
                </a:effectLst>
              </a:rPr>
              <a:t> noastră roadele Duhului (dragostea, pacea, bucuria...). Dacă permitem Duhului lui Dumnezeu să aibă stăpânire deplină asupra noastră, vom continua să ne delectăm în legea lui Dumnezeu pe măsură de Duhul ne va da putere să o împlinim.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p:cTn id="2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p:cTn id="30"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1"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 calcmode="lin" valueType="num">
                                      <p:cBhvr>
                                        <p:cTn id="36"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11" name="10 Pergamino vertical"/>
          <p:cNvSpPr/>
          <p:nvPr/>
        </p:nvSpPr>
        <p:spPr>
          <a:xfrm>
            <a:off x="4896544" y="3284984"/>
            <a:ext cx="683568" cy="3456384"/>
          </a:xfrm>
          <a:prstGeom prst="verticalScroll">
            <a:avLst/>
          </a:prstGeom>
          <a:solidFill>
            <a:schemeClr val="tx2">
              <a:lumMod val="60000"/>
              <a:lumOff val="40000"/>
            </a:schemeClr>
          </a:solidFill>
          <a:ln>
            <a:solidFill>
              <a:schemeClr val="accent2">
                <a:lumMod val="75000"/>
              </a:schemeClr>
            </a:solidFill>
          </a:ln>
          <a:effectLst>
            <a:glow rad="101600">
              <a:schemeClr val="accent1">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ro-RO" dirty="0"/>
          </a:p>
        </p:txBody>
      </p:sp>
      <p:sp>
        <p:nvSpPr>
          <p:cNvPr id="12" name="11 Rectángulo"/>
          <p:cNvSpPr/>
          <p:nvPr/>
        </p:nvSpPr>
        <p:spPr>
          <a:xfrm>
            <a:off x="4923905" y="3214252"/>
            <a:ext cx="584199" cy="3597523"/>
          </a:xfrm>
          <a:prstGeom prst="rect">
            <a:avLst/>
          </a:prstGeom>
        </p:spPr>
        <p:txBody>
          <a:bodyPr vert="wordArtVert" wrap="square" lIns="0" rIns="0">
            <a:spAutoFit/>
          </a:bodyPr>
          <a:lstStyle/>
          <a:p>
            <a:pPr lvl="0"/>
            <a:r>
              <a:rPr lang="ro-RO" sz="3200" b="1" dirty="0">
                <a:solidFill>
                  <a:prstClr val="black"/>
                </a:solidFill>
                <a:latin typeface="Algerian" pitchFamily="82" charset="0"/>
              </a:rPr>
              <a:t>VIITOR</a:t>
            </a:r>
          </a:p>
        </p:txBody>
      </p:sp>
      <p:sp>
        <p:nvSpPr>
          <p:cNvPr id="10" name="9 Pergamino vertical"/>
          <p:cNvSpPr/>
          <p:nvPr/>
        </p:nvSpPr>
        <p:spPr>
          <a:xfrm>
            <a:off x="72008" y="3284984"/>
            <a:ext cx="683568" cy="3456384"/>
          </a:xfrm>
          <a:prstGeom prst="verticalScroll">
            <a:avLst/>
          </a:prstGeom>
          <a:ln>
            <a:solidFill>
              <a:schemeClr val="accent4">
                <a:lumMod val="75000"/>
              </a:schemeClr>
            </a:solidFill>
          </a:ln>
          <a:effectLst>
            <a:glow rad="101600">
              <a:schemeClr val="accent2">
                <a:satMod val="175000"/>
                <a:alpha val="40000"/>
              </a:schemeClr>
            </a:glow>
            <a:outerShdw blurRad="40000" dist="23000" dir="5400000" rotWithShape="0">
              <a:srgbClr val="000000">
                <a:alpha val="35000"/>
              </a:srgb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ro-RO" dirty="0"/>
          </a:p>
        </p:txBody>
      </p:sp>
      <p:sp>
        <p:nvSpPr>
          <p:cNvPr id="8" name="7 Rectángulo"/>
          <p:cNvSpPr/>
          <p:nvPr/>
        </p:nvSpPr>
        <p:spPr>
          <a:xfrm>
            <a:off x="99369" y="3212976"/>
            <a:ext cx="584199" cy="3597523"/>
          </a:xfrm>
          <a:prstGeom prst="rect">
            <a:avLst/>
          </a:prstGeom>
        </p:spPr>
        <p:txBody>
          <a:bodyPr vert="wordArtVert" wrap="square" lIns="0" rIns="0">
            <a:spAutoFit/>
          </a:bodyPr>
          <a:lstStyle/>
          <a:p>
            <a:pPr lvl="0"/>
            <a:r>
              <a:rPr lang="ro-RO" sz="3200" b="1" dirty="0">
                <a:solidFill>
                  <a:prstClr val="black"/>
                </a:solidFill>
                <a:latin typeface="Algerian" pitchFamily="82" charset="0"/>
              </a:rPr>
              <a:t>ACTUAL</a:t>
            </a:r>
          </a:p>
        </p:txBody>
      </p:sp>
      <p:sp>
        <p:nvSpPr>
          <p:cNvPr id="2" name="1 CuadroTexto"/>
          <p:cNvSpPr txBox="1"/>
          <p:nvPr/>
        </p:nvSpPr>
        <p:spPr>
          <a:xfrm>
            <a:off x="323528" y="-27384"/>
            <a:ext cx="8280920" cy="1077218"/>
          </a:xfrm>
          <a:prstGeom prst="rect">
            <a:avLst/>
          </a:prstGeom>
          <a:noFill/>
        </p:spPr>
        <p:txBody>
          <a:bodyPr wrap="square" rtlCol="0">
            <a:spAutoFit/>
          </a:bodyPr>
          <a:lstStyle/>
          <a:p>
            <a:pPr algn="ctr"/>
            <a:r>
              <a:rPr lang="ro-RO" sz="3200" b="1" dirty="0"/>
              <a:t>Care sunt rezultatele actuale </a:t>
            </a:r>
            <a:r>
              <a:rPr lang="ro-RO" sz="3200" b="1" dirty="0" err="1"/>
              <a:t>şi</a:t>
            </a:r>
            <a:r>
              <a:rPr lang="ro-RO" sz="3200" b="1" dirty="0"/>
              <a:t> viitoare ale </a:t>
            </a:r>
            <a:r>
              <a:rPr lang="ro-RO" sz="3200" b="1" dirty="0" err="1"/>
              <a:t>vieţii</a:t>
            </a:r>
            <a:r>
              <a:rPr lang="ro-RO" sz="3200" b="1" dirty="0"/>
              <a:t> ghidate de Duhul?</a:t>
            </a:r>
          </a:p>
        </p:txBody>
      </p:sp>
      <p:sp>
        <p:nvSpPr>
          <p:cNvPr id="3" name="2 Rectángulo"/>
          <p:cNvSpPr/>
          <p:nvPr/>
        </p:nvSpPr>
        <p:spPr>
          <a:xfrm>
            <a:off x="0" y="1057960"/>
            <a:ext cx="9144000" cy="1938992"/>
          </a:xfrm>
          <a:prstGeom prst="rect">
            <a:avLst/>
          </a:prstGeom>
        </p:spPr>
        <p:txBody>
          <a:bodyPr wrap="square">
            <a:spAutoFit/>
          </a:bodyPr>
          <a:lstStyle/>
          <a:p>
            <a:pPr>
              <a:lnSpc>
                <a:spcPts val="2400"/>
              </a:lnSpc>
            </a:pPr>
            <a:r>
              <a:rPr lang="ro-RO" b="1" dirty="0">
                <a:solidFill>
                  <a:schemeClr val="accent1">
                    <a:lumMod val="50000"/>
                  </a:schemeClr>
                </a:solidFill>
                <a:latin typeface="Comic Sans MS" pitchFamily="66" charset="0"/>
              </a:rPr>
              <a:t>„</a:t>
            </a:r>
            <a:r>
              <a:rPr lang="ro-RO" b="1" dirty="0" err="1">
                <a:solidFill>
                  <a:schemeClr val="accent1">
                    <a:lumMod val="50000"/>
                  </a:schemeClr>
                </a:solidFill>
                <a:latin typeface="Comic Sans MS" pitchFamily="66" charset="0"/>
              </a:rPr>
              <a:t>Şi</a:t>
            </a:r>
            <a:r>
              <a:rPr lang="ro-RO" b="1" dirty="0">
                <a:solidFill>
                  <a:schemeClr val="accent1">
                    <a:lumMod val="50000"/>
                  </a:schemeClr>
                </a:solidFill>
                <a:latin typeface="Comic Sans MS" pitchFamily="66" charset="0"/>
              </a:rPr>
              <a:t> voi n-</a:t>
            </a:r>
            <a:r>
              <a:rPr lang="ro-RO" b="1" dirty="0" err="1">
                <a:solidFill>
                  <a:schemeClr val="accent1">
                    <a:lumMod val="50000"/>
                  </a:schemeClr>
                </a:solidFill>
                <a:latin typeface="Comic Sans MS" pitchFamily="66" charset="0"/>
              </a:rPr>
              <a:t>aţi</a:t>
            </a:r>
            <a:r>
              <a:rPr lang="ro-RO" b="1" dirty="0">
                <a:solidFill>
                  <a:schemeClr val="accent1">
                    <a:lumMod val="50000"/>
                  </a:schemeClr>
                </a:solidFill>
                <a:latin typeface="Comic Sans MS" pitchFamily="66" charset="0"/>
              </a:rPr>
              <a:t> primit un duh de robie, ca să mai </a:t>
            </a:r>
            <a:r>
              <a:rPr lang="ro-RO" b="1" dirty="0" err="1">
                <a:solidFill>
                  <a:schemeClr val="accent1">
                    <a:lumMod val="50000"/>
                  </a:schemeClr>
                </a:solidFill>
                <a:latin typeface="Comic Sans MS" pitchFamily="66" charset="0"/>
              </a:rPr>
              <a:t>aveţi</a:t>
            </a:r>
            <a:r>
              <a:rPr lang="ro-RO" b="1" dirty="0">
                <a:solidFill>
                  <a:schemeClr val="accent1">
                    <a:lumMod val="50000"/>
                  </a:schemeClr>
                </a:solidFill>
                <a:latin typeface="Comic Sans MS" pitchFamily="66" charset="0"/>
              </a:rPr>
              <a:t> frică; ci </a:t>
            </a:r>
            <a:r>
              <a:rPr lang="ro-RO" b="1" dirty="0" err="1">
                <a:solidFill>
                  <a:schemeClr val="accent1">
                    <a:lumMod val="50000"/>
                  </a:schemeClr>
                </a:solidFill>
                <a:latin typeface="Comic Sans MS" pitchFamily="66" charset="0"/>
              </a:rPr>
              <a:t>aţi</a:t>
            </a:r>
            <a:r>
              <a:rPr lang="ro-RO" b="1" dirty="0">
                <a:solidFill>
                  <a:schemeClr val="accent1">
                    <a:lumMod val="50000"/>
                  </a:schemeClr>
                </a:solidFill>
                <a:latin typeface="Comic Sans MS" pitchFamily="66" charset="0"/>
              </a:rPr>
              <a:t> primit un duh de înfiere, care ne face să strigăm: „Ava! adică: Tată!“ </a:t>
            </a:r>
            <a:r>
              <a:rPr lang="ro-RO" b="1" dirty="0" err="1">
                <a:solidFill>
                  <a:schemeClr val="accent1">
                    <a:lumMod val="50000"/>
                  </a:schemeClr>
                </a:solidFill>
                <a:latin typeface="Comic Sans MS" pitchFamily="66" charset="0"/>
              </a:rPr>
              <a:t>Însuşi</a:t>
            </a:r>
            <a:r>
              <a:rPr lang="ro-RO" b="1" dirty="0">
                <a:solidFill>
                  <a:schemeClr val="accent1">
                    <a:lumMod val="50000"/>
                  </a:schemeClr>
                </a:solidFill>
                <a:latin typeface="Comic Sans MS" pitchFamily="66" charset="0"/>
              </a:rPr>
              <a:t> Duhul </a:t>
            </a:r>
            <a:r>
              <a:rPr lang="ro-RO" b="1" dirty="0" err="1">
                <a:solidFill>
                  <a:schemeClr val="accent1">
                    <a:lumMod val="50000"/>
                  </a:schemeClr>
                </a:solidFill>
                <a:latin typeface="Comic Sans MS" pitchFamily="66" charset="0"/>
              </a:rPr>
              <a:t>adevereşte</a:t>
            </a:r>
            <a:r>
              <a:rPr lang="ro-RO" b="1" dirty="0">
                <a:solidFill>
                  <a:schemeClr val="accent1">
                    <a:lumMod val="50000"/>
                  </a:schemeClr>
                </a:solidFill>
                <a:latin typeface="Comic Sans MS" pitchFamily="66" charset="0"/>
              </a:rPr>
              <a:t> împreună cu duhul nostru că </a:t>
            </a:r>
            <a:r>
              <a:rPr lang="ro-RO" b="1" u="sng" dirty="0">
                <a:solidFill>
                  <a:schemeClr val="accent1">
                    <a:lumMod val="50000"/>
                  </a:schemeClr>
                </a:solidFill>
                <a:latin typeface="Comic Sans MS" pitchFamily="66" charset="0"/>
              </a:rPr>
              <a:t>SUNTEM COPII AI LUI DUMNEZEU. </a:t>
            </a:r>
            <a:r>
              <a:rPr lang="ro-RO" b="1" dirty="0" err="1">
                <a:solidFill>
                  <a:schemeClr val="accent1">
                    <a:lumMod val="50000"/>
                  </a:schemeClr>
                </a:solidFill>
                <a:latin typeface="Comic Sans MS" pitchFamily="66" charset="0"/>
              </a:rPr>
              <a:t>Şi</a:t>
            </a:r>
            <a:r>
              <a:rPr lang="ro-RO" b="1" dirty="0">
                <a:solidFill>
                  <a:schemeClr val="accent1">
                    <a:lumMod val="50000"/>
                  </a:schemeClr>
                </a:solidFill>
                <a:latin typeface="Comic Sans MS" pitchFamily="66" charset="0"/>
              </a:rPr>
              <a:t>, dacă suntem copii, </a:t>
            </a:r>
            <a:r>
              <a:rPr lang="ro-RO" b="1" u="sng" dirty="0">
                <a:solidFill>
                  <a:schemeClr val="accent1">
                    <a:lumMod val="50000"/>
                  </a:schemeClr>
                </a:solidFill>
                <a:latin typeface="Comic Sans MS" pitchFamily="66" charset="0"/>
              </a:rPr>
              <a:t>SUNTEM </a:t>
            </a:r>
            <a:r>
              <a:rPr lang="ro-RO" b="1" dirty="0" err="1">
                <a:solidFill>
                  <a:schemeClr val="accent1">
                    <a:lumMod val="50000"/>
                  </a:schemeClr>
                </a:solidFill>
                <a:latin typeface="Comic Sans MS" pitchFamily="66" charset="0"/>
              </a:rPr>
              <a:t>şi</a:t>
            </a:r>
            <a:r>
              <a:rPr lang="ro-RO" b="1" dirty="0">
                <a:solidFill>
                  <a:schemeClr val="accent1">
                    <a:lumMod val="50000"/>
                  </a:schemeClr>
                </a:solidFill>
                <a:latin typeface="Comic Sans MS" pitchFamily="66" charset="0"/>
              </a:rPr>
              <a:t> </a:t>
            </a:r>
            <a:r>
              <a:rPr lang="ro-RO" b="1" dirty="0" err="1">
                <a:solidFill>
                  <a:schemeClr val="accent1">
                    <a:lumMod val="50000"/>
                  </a:schemeClr>
                </a:solidFill>
                <a:latin typeface="Comic Sans MS" pitchFamily="66" charset="0"/>
              </a:rPr>
              <a:t>moştenitori</a:t>
            </a:r>
            <a:r>
              <a:rPr lang="ro-RO" b="1" dirty="0">
                <a:solidFill>
                  <a:schemeClr val="accent1">
                    <a:lumMod val="50000"/>
                  </a:schemeClr>
                </a:solidFill>
                <a:latin typeface="Comic Sans MS" pitchFamily="66" charset="0"/>
              </a:rPr>
              <a:t>: </a:t>
            </a:r>
            <a:r>
              <a:rPr lang="ro-RO" b="1" dirty="0" err="1">
                <a:solidFill>
                  <a:schemeClr val="accent1">
                    <a:lumMod val="50000"/>
                  </a:schemeClr>
                </a:solidFill>
                <a:latin typeface="Comic Sans MS" pitchFamily="66" charset="0"/>
              </a:rPr>
              <a:t>moştenitori</a:t>
            </a:r>
            <a:r>
              <a:rPr lang="ro-RO" b="1" dirty="0">
                <a:solidFill>
                  <a:schemeClr val="accent1">
                    <a:lumMod val="50000"/>
                  </a:schemeClr>
                </a:solidFill>
                <a:latin typeface="Comic Sans MS" pitchFamily="66" charset="0"/>
              </a:rPr>
              <a:t> ai lui Dumnezeu, </a:t>
            </a:r>
            <a:r>
              <a:rPr lang="ro-RO" b="1" dirty="0" err="1">
                <a:solidFill>
                  <a:schemeClr val="accent1">
                    <a:lumMod val="50000"/>
                  </a:schemeClr>
                </a:solidFill>
                <a:latin typeface="Comic Sans MS" pitchFamily="66" charset="0"/>
              </a:rPr>
              <a:t>şi</a:t>
            </a:r>
            <a:r>
              <a:rPr lang="ro-RO" b="1" dirty="0">
                <a:solidFill>
                  <a:schemeClr val="accent1">
                    <a:lumMod val="50000"/>
                  </a:schemeClr>
                </a:solidFill>
                <a:latin typeface="Comic Sans MS" pitchFamily="66" charset="0"/>
              </a:rPr>
              <a:t> </a:t>
            </a:r>
            <a:r>
              <a:rPr lang="ro-RO" b="1" u="sng" dirty="0">
                <a:solidFill>
                  <a:schemeClr val="accent1">
                    <a:lumMod val="50000"/>
                  </a:schemeClr>
                </a:solidFill>
                <a:latin typeface="Comic Sans MS" pitchFamily="66" charset="0"/>
              </a:rPr>
              <a:t>ÎMPREUNĂ </a:t>
            </a:r>
            <a:r>
              <a:rPr lang="ro-RO" b="1" u="sng" dirty="0" err="1">
                <a:solidFill>
                  <a:schemeClr val="accent1">
                    <a:lumMod val="50000"/>
                  </a:schemeClr>
                </a:solidFill>
                <a:latin typeface="Comic Sans MS" pitchFamily="66" charset="0"/>
              </a:rPr>
              <a:t>MOŞTENITORI</a:t>
            </a:r>
            <a:r>
              <a:rPr lang="ro-RO" b="1" u="sng" dirty="0">
                <a:solidFill>
                  <a:schemeClr val="accent1">
                    <a:lumMod val="50000"/>
                  </a:schemeClr>
                </a:solidFill>
                <a:latin typeface="Comic Sans MS" pitchFamily="66" charset="0"/>
              </a:rPr>
              <a:t> CU HRISTOS</a:t>
            </a:r>
            <a:r>
              <a:rPr lang="ro-RO" b="1" dirty="0">
                <a:solidFill>
                  <a:schemeClr val="accent1">
                    <a:lumMod val="50000"/>
                  </a:schemeClr>
                </a:solidFill>
                <a:latin typeface="Comic Sans MS" pitchFamily="66" charset="0"/>
              </a:rPr>
              <a:t>, dacă suferim cu adevărat împreună cu El, ca să fim </a:t>
            </a:r>
            <a:r>
              <a:rPr lang="ro-RO" b="1" dirty="0" err="1">
                <a:solidFill>
                  <a:schemeClr val="accent1">
                    <a:lumMod val="50000"/>
                  </a:schemeClr>
                </a:solidFill>
                <a:latin typeface="Comic Sans MS" pitchFamily="66" charset="0"/>
              </a:rPr>
              <a:t>şi</a:t>
            </a:r>
            <a:r>
              <a:rPr lang="ro-RO" b="1" dirty="0">
                <a:solidFill>
                  <a:schemeClr val="accent1">
                    <a:lumMod val="50000"/>
                  </a:schemeClr>
                </a:solidFill>
                <a:latin typeface="Comic Sans MS" pitchFamily="66" charset="0"/>
              </a:rPr>
              <a:t> </a:t>
            </a:r>
            <a:r>
              <a:rPr lang="ro-RO" b="1" dirty="0" err="1">
                <a:solidFill>
                  <a:schemeClr val="accent1">
                    <a:lumMod val="50000"/>
                  </a:schemeClr>
                </a:solidFill>
                <a:latin typeface="Comic Sans MS" pitchFamily="66" charset="0"/>
              </a:rPr>
              <a:t>proslăviţi</a:t>
            </a:r>
            <a:r>
              <a:rPr lang="ro-RO" b="1" dirty="0">
                <a:solidFill>
                  <a:schemeClr val="accent1">
                    <a:lumMod val="50000"/>
                  </a:schemeClr>
                </a:solidFill>
                <a:latin typeface="Comic Sans MS" pitchFamily="66" charset="0"/>
              </a:rPr>
              <a:t> împreună cu El” </a:t>
            </a:r>
            <a:r>
              <a:rPr lang="ro-RO" sz="1600" b="1" dirty="0">
                <a:solidFill>
                  <a:schemeClr val="accent1">
                    <a:lumMod val="50000"/>
                  </a:schemeClr>
                </a:solidFill>
                <a:latin typeface="Comic Sans MS" pitchFamily="66" charset="0"/>
              </a:rPr>
              <a:t>(Romani 8:15-17)</a:t>
            </a:r>
            <a:endParaRPr lang="ro-RO" b="1" dirty="0">
              <a:solidFill>
                <a:schemeClr val="accent1">
                  <a:lumMod val="50000"/>
                </a:schemeClr>
              </a:solidFill>
              <a:latin typeface="Comic Sans MS" pitchFamily="66" charset="0"/>
            </a:endParaRPr>
          </a:p>
        </p:txBody>
      </p:sp>
      <p:sp>
        <p:nvSpPr>
          <p:cNvPr id="4" name="3 CuadroTexto"/>
          <p:cNvSpPr txBox="1"/>
          <p:nvPr/>
        </p:nvSpPr>
        <p:spPr>
          <a:xfrm>
            <a:off x="804361" y="3080439"/>
            <a:ext cx="4176464" cy="3721532"/>
          </a:xfrm>
          <a:prstGeom prst="rect">
            <a:avLst/>
          </a:prstGeom>
          <a:noFill/>
        </p:spPr>
        <p:txBody>
          <a:bodyPr wrap="square" rtlCol="0">
            <a:spAutoFit/>
          </a:bodyPr>
          <a:lstStyle/>
          <a:p>
            <a:pPr>
              <a:lnSpc>
                <a:spcPts val="2300"/>
              </a:lnSpc>
              <a:spcBef>
                <a:spcPts val="600"/>
              </a:spcBef>
            </a:pPr>
            <a:r>
              <a:rPr lang="ro-RO" sz="2000" b="1" dirty="0"/>
              <a:t>Suntem </a:t>
            </a:r>
            <a:r>
              <a:rPr lang="ro-RO" sz="2000" b="1" dirty="0" err="1"/>
              <a:t>eliberaţi</a:t>
            </a:r>
            <a:r>
              <a:rPr lang="ro-RO" sz="2000" b="1" dirty="0"/>
              <a:t> de teamă pentru că păcatele noastre sunt iertate. </a:t>
            </a:r>
          </a:p>
          <a:p>
            <a:pPr>
              <a:lnSpc>
                <a:spcPts val="2300"/>
              </a:lnSpc>
              <a:spcBef>
                <a:spcPts val="600"/>
              </a:spcBef>
            </a:pPr>
            <a:r>
              <a:rPr lang="ro-RO" sz="2000" b="1" dirty="0"/>
              <a:t>Suntem </a:t>
            </a:r>
            <a:r>
              <a:rPr lang="ro-RO" sz="2000" b="1" dirty="0" err="1"/>
              <a:t>adoptaţi</a:t>
            </a:r>
            <a:r>
              <a:rPr lang="ro-RO" sz="2000" b="1" dirty="0"/>
              <a:t> ca fii ai lui Dumnezeu. </a:t>
            </a:r>
          </a:p>
          <a:p>
            <a:pPr>
              <a:lnSpc>
                <a:spcPts val="2300"/>
              </a:lnSpc>
              <a:spcBef>
                <a:spcPts val="600"/>
              </a:spcBef>
            </a:pPr>
            <a:r>
              <a:rPr lang="ro-RO" sz="2000" b="1" dirty="0"/>
              <a:t>Îl avem pe Dumnezeu ca Tată </a:t>
            </a:r>
            <a:r>
              <a:rPr lang="ro-RO" sz="2000" b="1" dirty="0" err="1"/>
              <a:t>şi</a:t>
            </a:r>
            <a:r>
              <a:rPr lang="ro-RO" sz="2000" b="1" dirty="0"/>
              <a:t> El ne asigură </a:t>
            </a:r>
            <a:r>
              <a:rPr lang="ro-RO" sz="2000" b="1" dirty="0" err="1"/>
              <a:t>protecţia</a:t>
            </a:r>
            <a:r>
              <a:rPr lang="ro-RO" sz="2000" b="1" dirty="0"/>
              <a:t> </a:t>
            </a:r>
            <a:r>
              <a:rPr lang="ro-RO" sz="2000" b="1" dirty="0" err="1"/>
              <a:t>şi</a:t>
            </a:r>
            <a:r>
              <a:rPr lang="ro-RO" sz="2000" b="1" dirty="0"/>
              <a:t> grija sa. </a:t>
            </a:r>
          </a:p>
          <a:p>
            <a:pPr>
              <a:lnSpc>
                <a:spcPts val="2300"/>
              </a:lnSpc>
              <a:spcBef>
                <a:spcPts val="600"/>
              </a:spcBef>
            </a:pPr>
            <a:r>
              <a:rPr lang="ro-RO" sz="2000" b="1" dirty="0"/>
              <a:t>Fiind fiii lui Dumnezeu, suntem </a:t>
            </a:r>
            <a:r>
              <a:rPr lang="ro-RO" sz="2000" b="1" dirty="0" err="1"/>
              <a:t>Moştenitorii</a:t>
            </a:r>
            <a:r>
              <a:rPr lang="ro-RO" sz="2000" b="1" dirty="0"/>
              <a:t> Lui.</a:t>
            </a:r>
          </a:p>
          <a:p>
            <a:pPr>
              <a:lnSpc>
                <a:spcPts val="2300"/>
              </a:lnSpc>
              <a:spcBef>
                <a:spcPts val="600"/>
              </a:spcBef>
            </a:pPr>
            <a:r>
              <a:rPr lang="ro-RO" sz="2000" b="1" dirty="0"/>
              <a:t>Hristos împarte cu noi </a:t>
            </a:r>
            <a:r>
              <a:rPr lang="ro-RO" sz="2000" b="1" dirty="0" err="1"/>
              <a:t>moştenirea</a:t>
            </a:r>
            <a:r>
              <a:rPr lang="ro-RO" sz="2000" b="1" dirty="0"/>
              <a:t> pe care a </a:t>
            </a:r>
            <a:r>
              <a:rPr lang="ro-RO" sz="2000" b="1" dirty="0" err="1"/>
              <a:t>câştigat</a:t>
            </a:r>
            <a:r>
              <a:rPr lang="ro-RO" sz="2000" b="1" dirty="0"/>
              <a:t>-o.</a:t>
            </a:r>
          </a:p>
          <a:p>
            <a:pPr>
              <a:lnSpc>
                <a:spcPts val="2300"/>
              </a:lnSpc>
              <a:spcBef>
                <a:spcPts val="600"/>
              </a:spcBef>
            </a:pPr>
            <a:r>
              <a:rPr lang="ro-RO" sz="2000" b="1" dirty="0"/>
              <a:t>Suferim împreună cu Hristos.</a:t>
            </a:r>
          </a:p>
        </p:txBody>
      </p:sp>
      <p:pic>
        <p:nvPicPr>
          <p:cNvPr id="3074" name="Picture 2" descr="I:\Dibujos\TierraNueva\12_lordreign.jpg"/>
          <p:cNvPicPr>
            <a:picLocks noChangeAspect="1" noChangeArrowheads="1"/>
          </p:cNvPicPr>
          <p:nvPr/>
        </p:nvPicPr>
        <p:blipFill>
          <a:blip r:embed="rId3" cstate="email"/>
          <a:srcRect/>
          <a:stretch>
            <a:fillRect/>
          </a:stretch>
        </p:blipFill>
        <p:spPr bwMode="auto">
          <a:xfrm>
            <a:off x="6300192" y="4625413"/>
            <a:ext cx="2322382" cy="2024336"/>
          </a:xfrm>
          <a:prstGeom prst="rect">
            <a:avLst/>
          </a:prstGeom>
          <a:ln w="88900" cap="sq" cmpd="thickThin">
            <a:solidFill>
              <a:schemeClr val="accent2">
                <a:lumMod val="40000"/>
                <a:lumOff val="60000"/>
              </a:schemeClr>
            </a:solidFill>
            <a:prstDash val="solid"/>
            <a:miter lim="800000"/>
          </a:ln>
          <a:effectLst>
            <a:innerShdw blurRad="76200">
              <a:srgbClr val="000000"/>
            </a:innerShdw>
          </a:effectLst>
        </p:spPr>
      </p:pic>
      <p:sp>
        <p:nvSpPr>
          <p:cNvPr id="5" name="4 CuadroTexto"/>
          <p:cNvSpPr txBox="1"/>
          <p:nvPr/>
        </p:nvSpPr>
        <p:spPr>
          <a:xfrm>
            <a:off x="5499146" y="3284984"/>
            <a:ext cx="3644854" cy="1400383"/>
          </a:xfrm>
          <a:prstGeom prst="rect">
            <a:avLst/>
          </a:prstGeom>
          <a:noFill/>
        </p:spPr>
        <p:txBody>
          <a:bodyPr wrap="square" rtlCol="0">
            <a:spAutoFit/>
          </a:bodyPr>
          <a:lstStyle/>
          <a:p>
            <a:pPr>
              <a:spcBef>
                <a:spcPts val="600"/>
              </a:spcBef>
            </a:pPr>
            <a:r>
              <a:rPr lang="ro-RO" sz="2000" b="1" dirty="0"/>
              <a:t>Vom </a:t>
            </a:r>
            <a:r>
              <a:rPr lang="ro-RO" sz="2000" b="1" dirty="0" err="1"/>
              <a:t>moşteni</a:t>
            </a:r>
            <a:r>
              <a:rPr lang="ro-RO" sz="2000" b="1" dirty="0"/>
              <a:t> </a:t>
            </a:r>
            <a:r>
              <a:rPr lang="ro-RO" sz="2000" b="1" dirty="0" err="1"/>
              <a:t>Împărăţia</a:t>
            </a:r>
            <a:r>
              <a:rPr lang="ro-RO" sz="2000" b="1" dirty="0"/>
              <a:t> </a:t>
            </a:r>
            <a:r>
              <a:rPr lang="ro-RO" sz="2000" b="1" dirty="0" err="1"/>
              <a:t>şi</a:t>
            </a:r>
            <a:r>
              <a:rPr lang="ro-RO" sz="2000" b="1" dirty="0"/>
              <a:t> </a:t>
            </a:r>
            <a:r>
              <a:rPr lang="ro-RO" sz="2000" b="1" dirty="0" err="1"/>
              <a:t>viaţa</a:t>
            </a:r>
            <a:r>
              <a:rPr lang="ro-RO" sz="2000" b="1" dirty="0"/>
              <a:t> </a:t>
            </a:r>
            <a:r>
              <a:rPr lang="ro-RO" sz="2000" b="1" dirty="0" err="1"/>
              <a:t>veşnică</a:t>
            </a:r>
            <a:r>
              <a:rPr lang="ro-RO" sz="2000" b="1" dirty="0"/>
              <a:t>.</a:t>
            </a:r>
          </a:p>
          <a:p>
            <a:pPr>
              <a:spcBef>
                <a:spcPts val="600"/>
              </a:spcBef>
            </a:pPr>
            <a:r>
              <a:rPr lang="ro-RO" sz="2000" b="1" dirty="0"/>
              <a:t>Vom fi </a:t>
            </a:r>
            <a:r>
              <a:rPr lang="ro-RO" sz="2000" b="1" dirty="0" err="1"/>
              <a:t>slăviţi</a:t>
            </a:r>
            <a:r>
              <a:rPr lang="ro-RO" sz="2000" b="1" dirty="0"/>
              <a:t> împreună cu Hristos.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900" decel="100000" fill="hold"/>
                                        <p:tgtEl>
                                          <p:spTgt spid="3"/>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ppt_h/2"/>
                                          </p:val>
                                        </p:tav>
                                        <p:tav tm="100000">
                                          <p:val>
                                            <p:strVal val="#ppt_y"/>
                                          </p:val>
                                        </p:tav>
                                      </p:tavLst>
                                    </p:anim>
                                    <p:anim calcmode="lin" valueType="num">
                                      <p:cBhvr>
                                        <p:cTn id="26" dur="500" fill="hold"/>
                                        <p:tgtEl>
                                          <p:spTgt spid="10"/>
                                        </p:tgtEl>
                                        <p:attrNameLst>
                                          <p:attrName>ppt_w</p:attrName>
                                        </p:attrNameLst>
                                      </p:cBhvr>
                                      <p:tavLst>
                                        <p:tav tm="0">
                                          <p:val>
                                            <p:strVal val="#ppt_w"/>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ppt_x"/>
                                          </p:val>
                                        </p:tav>
                                        <p:tav tm="100000">
                                          <p:val>
                                            <p:strVal val="#ppt_x"/>
                                          </p:val>
                                        </p:tav>
                                      </p:tavLst>
                                    </p:anim>
                                    <p:anim calcmode="lin" valueType="num">
                                      <p:cBhvr>
                                        <p:cTn id="31" dur="500" fill="hold"/>
                                        <p:tgtEl>
                                          <p:spTgt spid="8"/>
                                        </p:tgtEl>
                                        <p:attrNameLst>
                                          <p:attrName>ppt_y</p:attrName>
                                        </p:attrNameLst>
                                      </p:cBhvr>
                                      <p:tavLst>
                                        <p:tav tm="0">
                                          <p:val>
                                            <p:strVal val="#ppt_y-#ppt_h/2"/>
                                          </p:val>
                                        </p:tav>
                                        <p:tav tm="100000">
                                          <p:val>
                                            <p:strVal val="#ppt_y"/>
                                          </p:val>
                                        </p:tav>
                                      </p:tavLst>
                                    </p:anim>
                                    <p:anim calcmode="lin" valueType="num">
                                      <p:cBhvr>
                                        <p:cTn id="32" dur="500" fill="hold"/>
                                        <p:tgtEl>
                                          <p:spTgt spid="8"/>
                                        </p:tgtEl>
                                        <p:attrNameLst>
                                          <p:attrName>ppt_w</p:attrName>
                                        </p:attrNameLst>
                                      </p:cBhvr>
                                      <p:tavLst>
                                        <p:tav tm="0">
                                          <p:val>
                                            <p:strVal val="#ppt_w"/>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childTnLst>
                          </p:cTn>
                        </p:par>
                        <p:par>
                          <p:cTn id="34" fill="hold">
                            <p:stCondLst>
                              <p:cond delay="500"/>
                            </p:stCondLst>
                            <p:childTnLst>
                              <p:par>
                                <p:cTn id="35" presetID="17" presetClass="entr" presetSubtype="8" fill="hold" grpId="0" nodeType="after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p:cTn id="37"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3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p:cTn id="45"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46"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4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calcmode="lin" valueType="num">
                                      <p:cBhvr>
                                        <p:cTn id="53"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54"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55"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 calcmode="lin" valueType="num">
                                      <p:cBhvr>
                                        <p:cTn id="61" dur="500" fill="hold"/>
                                        <p:tgtEl>
                                          <p:spTgt spid="4">
                                            <p:txEl>
                                              <p:pRg st="3" end="3"/>
                                            </p:txEl>
                                          </p:spTgt>
                                        </p:tgtEl>
                                        <p:attrNameLst>
                                          <p:attrName>ppt_x</p:attrName>
                                        </p:attrNameLst>
                                      </p:cBhvr>
                                      <p:tavLst>
                                        <p:tav tm="0">
                                          <p:val>
                                            <p:strVal val="#ppt_x-#ppt_w/2"/>
                                          </p:val>
                                        </p:tav>
                                        <p:tav tm="100000">
                                          <p:val>
                                            <p:strVal val="#ppt_x"/>
                                          </p:val>
                                        </p:tav>
                                      </p:tavLst>
                                    </p:anim>
                                    <p:anim calcmode="lin" valueType="num">
                                      <p:cBhvr>
                                        <p:cTn id="62"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6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grpId="0" nodeType="clickEffect">
                                  <p:stCondLst>
                                    <p:cond delay="0"/>
                                  </p:stCondLst>
                                  <p:childTnLst>
                                    <p:set>
                                      <p:cBhvr>
                                        <p:cTn id="68" dur="1" fill="hold">
                                          <p:stCondLst>
                                            <p:cond delay="0"/>
                                          </p:stCondLst>
                                        </p:cTn>
                                        <p:tgtEl>
                                          <p:spTgt spid="4">
                                            <p:txEl>
                                              <p:pRg st="4" end="4"/>
                                            </p:txEl>
                                          </p:spTgt>
                                        </p:tgtEl>
                                        <p:attrNameLst>
                                          <p:attrName>style.visibility</p:attrName>
                                        </p:attrNameLst>
                                      </p:cBhvr>
                                      <p:to>
                                        <p:strVal val="visible"/>
                                      </p:to>
                                    </p:set>
                                    <p:anim calcmode="lin" valueType="num">
                                      <p:cBhvr>
                                        <p:cTn id="69" dur="500" fill="hold"/>
                                        <p:tgtEl>
                                          <p:spTgt spid="4">
                                            <p:txEl>
                                              <p:pRg st="4" end="4"/>
                                            </p:txEl>
                                          </p:spTgt>
                                        </p:tgtEl>
                                        <p:attrNameLst>
                                          <p:attrName>ppt_x</p:attrName>
                                        </p:attrNameLst>
                                      </p:cBhvr>
                                      <p:tavLst>
                                        <p:tav tm="0">
                                          <p:val>
                                            <p:strVal val="#ppt_x-#ppt_w/2"/>
                                          </p:val>
                                        </p:tav>
                                        <p:tav tm="100000">
                                          <p:val>
                                            <p:strVal val="#ppt_x"/>
                                          </p:val>
                                        </p:tav>
                                      </p:tavLst>
                                    </p:anim>
                                    <p:anim calcmode="lin" valueType="num">
                                      <p:cBhvr>
                                        <p:cTn id="70"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7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72" dur="500" fill="hold"/>
                                        <p:tgtEl>
                                          <p:spTgt spid="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7" presetClass="entr" presetSubtype="8" fill="hold" grpId="0" nodeType="click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anim calcmode="lin" valueType="num">
                                      <p:cBhvr>
                                        <p:cTn id="77" dur="500" fill="hold"/>
                                        <p:tgtEl>
                                          <p:spTgt spid="4">
                                            <p:txEl>
                                              <p:pRg st="5" end="5"/>
                                            </p:txEl>
                                          </p:spTgt>
                                        </p:tgtEl>
                                        <p:attrNameLst>
                                          <p:attrName>ppt_x</p:attrName>
                                        </p:attrNameLst>
                                      </p:cBhvr>
                                      <p:tavLst>
                                        <p:tav tm="0">
                                          <p:val>
                                            <p:strVal val="#ppt_x-#ppt_w/2"/>
                                          </p:val>
                                        </p:tav>
                                        <p:tav tm="100000">
                                          <p:val>
                                            <p:strVal val="#ppt_x"/>
                                          </p:val>
                                        </p:tav>
                                      </p:tavLst>
                                    </p:anim>
                                    <p:anim calcmode="lin" valueType="num">
                                      <p:cBhvr>
                                        <p:cTn id="78" dur="5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7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80" dur="500" fill="hold"/>
                                        <p:tgtEl>
                                          <p:spTgt spid="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17" presetClass="entr" presetSubtype="1"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ppt_x</p:attrName>
                                        </p:attrNameLst>
                                      </p:cBhvr>
                                      <p:tavLst>
                                        <p:tav tm="0">
                                          <p:val>
                                            <p:strVal val="#ppt_x"/>
                                          </p:val>
                                        </p:tav>
                                        <p:tav tm="100000">
                                          <p:val>
                                            <p:strVal val="#ppt_x"/>
                                          </p:val>
                                        </p:tav>
                                      </p:tavLst>
                                    </p:anim>
                                    <p:anim calcmode="lin" valueType="num">
                                      <p:cBhvr>
                                        <p:cTn id="86" dur="500" fill="hold"/>
                                        <p:tgtEl>
                                          <p:spTgt spid="11"/>
                                        </p:tgtEl>
                                        <p:attrNameLst>
                                          <p:attrName>ppt_y</p:attrName>
                                        </p:attrNameLst>
                                      </p:cBhvr>
                                      <p:tavLst>
                                        <p:tav tm="0">
                                          <p:val>
                                            <p:strVal val="#ppt_y-#ppt_h/2"/>
                                          </p:val>
                                        </p:tav>
                                        <p:tav tm="100000">
                                          <p:val>
                                            <p:strVal val="#ppt_y"/>
                                          </p:val>
                                        </p:tav>
                                      </p:tavLst>
                                    </p:anim>
                                    <p:anim calcmode="lin" valueType="num">
                                      <p:cBhvr>
                                        <p:cTn id="87" dur="500" fill="hold"/>
                                        <p:tgtEl>
                                          <p:spTgt spid="11"/>
                                        </p:tgtEl>
                                        <p:attrNameLst>
                                          <p:attrName>ppt_w</p:attrName>
                                        </p:attrNameLst>
                                      </p:cBhvr>
                                      <p:tavLst>
                                        <p:tav tm="0">
                                          <p:val>
                                            <p:strVal val="#ppt_w"/>
                                          </p:val>
                                        </p:tav>
                                        <p:tav tm="100000">
                                          <p:val>
                                            <p:strVal val="#ppt_w"/>
                                          </p:val>
                                        </p:tav>
                                      </p:tavLst>
                                    </p:anim>
                                    <p:anim calcmode="lin" valueType="num">
                                      <p:cBhvr>
                                        <p:cTn id="88" dur="500" fill="hold"/>
                                        <p:tgtEl>
                                          <p:spTgt spid="11"/>
                                        </p:tgtEl>
                                        <p:attrNameLst>
                                          <p:attrName>ppt_h</p:attrName>
                                        </p:attrNameLst>
                                      </p:cBhvr>
                                      <p:tavLst>
                                        <p:tav tm="0">
                                          <p:val>
                                            <p:fltVal val="0"/>
                                          </p:val>
                                        </p:tav>
                                        <p:tav tm="100000">
                                          <p:val>
                                            <p:strVal val="#ppt_h"/>
                                          </p:val>
                                        </p:tav>
                                      </p:tavLst>
                                    </p:anim>
                                  </p:childTnLst>
                                </p:cTn>
                              </p:par>
                              <p:par>
                                <p:cTn id="89" presetID="17" presetClass="entr" presetSubtype="1" fill="hold" grpId="0" nodeType="with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p:cTn id="91" dur="500" fill="hold"/>
                                        <p:tgtEl>
                                          <p:spTgt spid="12"/>
                                        </p:tgtEl>
                                        <p:attrNameLst>
                                          <p:attrName>ppt_x</p:attrName>
                                        </p:attrNameLst>
                                      </p:cBhvr>
                                      <p:tavLst>
                                        <p:tav tm="0">
                                          <p:val>
                                            <p:strVal val="#ppt_x"/>
                                          </p:val>
                                        </p:tav>
                                        <p:tav tm="100000">
                                          <p:val>
                                            <p:strVal val="#ppt_x"/>
                                          </p:val>
                                        </p:tav>
                                      </p:tavLst>
                                    </p:anim>
                                    <p:anim calcmode="lin" valueType="num">
                                      <p:cBhvr>
                                        <p:cTn id="92" dur="500" fill="hold"/>
                                        <p:tgtEl>
                                          <p:spTgt spid="12"/>
                                        </p:tgtEl>
                                        <p:attrNameLst>
                                          <p:attrName>ppt_y</p:attrName>
                                        </p:attrNameLst>
                                      </p:cBhvr>
                                      <p:tavLst>
                                        <p:tav tm="0">
                                          <p:val>
                                            <p:strVal val="#ppt_y-#ppt_h/2"/>
                                          </p:val>
                                        </p:tav>
                                        <p:tav tm="100000">
                                          <p:val>
                                            <p:strVal val="#ppt_y"/>
                                          </p:val>
                                        </p:tav>
                                      </p:tavLst>
                                    </p:anim>
                                    <p:anim calcmode="lin" valueType="num">
                                      <p:cBhvr>
                                        <p:cTn id="93" dur="500" fill="hold"/>
                                        <p:tgtEl>
                                          <p:spTgt spid="12"/>
                                        </p:tgtEl>
                                        <p:attrNameLst>
                                          <p:attrName>ppt_w</p:attrName>
                                        </p:attrNameLst>
                                      </p:cBhvr>
                                      <p:tavLst>
                                        <p:tav tm="0">
                                          <p:val>
                                            <p:strVal val="#ppt_w"/>
                                          </p:val>
                                        </p:tav>
                                        <p:tav tm="100000">
                                          <p:val>
                                            <p:strVal val="#ppt_w"/>
                                          </p:val>
                                        </p:tav>
                                      </p:tavLst>
                                    </p:anim>
                                    <p:anim calcmode="lin" valueType="num">
                                      <p:cBhvr>
                                        <p:cTn id="94" dur="500" fill="hold"/>
                                        <p:tgtEl>
                                          <p:spTgt spid="12"/>
                                        </p:tgtEl>
                                        <p:attrNameLst>
                                          <p:attrName>ppt_h</p:attrName>
                                        </p:attrNameLst>
                                      </p:cBhvr>
                                      <p:tavLst>
                                        <p:tav tm="0">
                                          <p:val>
                                            <p:fltVal val="0"/>
                                          </p:val>
                                        </p:tav>
                                        <p:tav tm="100000">
                                          <p:val>
                                            <p:strVal val="#ppt_h"/>
                                          </p:val>
                                        </p:tav>
                                      </p:tavLst>
                                    </p:anim>
                                  </p:childTnLst>
                                </p:cTn>
                              </p:par>
                            </p:childTnLst>
                          </p:cTn>
                        </p:par>
                        <p:par>
                          <p:cTn id="95" fill="hold">
                            <p:stCondLst>
                              <p:cond delay="500"/>
                            </p:stCondLst>
                            <p:childTnLst>
                              <p:par>
                                <p:cTn id="96" presetID="30" presetClass="entr" presetSubtype="0" fill="hold" nodeType="afterEffect">
                                  <p:stCondLst>
                                    <p:cond delay="0"/>
                                  </p:stCondLst>
                                  <p:childTnLst>
                                    <p:set>
                                      <p:cBhvr>
                                        <p:cTn id="97" dur="1" fill="hold">
                                          <p:stCondLst>
                                            <p:cond delay="0"/>
                                          </p:stCondLst>
                                        </p:cTn>
                                        <p:tgtEl>
                                          <p:spTgt spid="3074"/>
                                        </p:tgtEl>
                                        <p:attrNameLst>
                                          <p:attrName>style.visibility</p:attrName>
                                        </p:attrNameLst>
                                      </p:cBhvr>
                                      <p:to>
                                        <p:strVal val="visible"/>
                                      </p:to>
                                    </p:set>
                                    <p:animEffect transition="in" filter="fade">
                                      <p:cBhvr>
                                        <p:cTn id="98" dur="800" decel="100000"/>
                                        <p:tgtEl>
                                          <p:spTgt spid="3074"/>
                                        </p:tgtEl>
                                      </p:cBhvr>
                                    </p:animEffect>
                                    <p:anim calcmode="lin" valueType="num">
                                      <p:cBhvr>
                                        <p:cTn id="99" dur="800" decel="100000" fill="hold"/>
                                        <p:tgtEl>
                                          <p:spTgt spid="3074"/>
                                        </p:tgtEl>
                                        <p:attrNameLst>
                                          <p:attrName>style.rotation</p:attrName>
                                        </p:attrNameLst>
                                      </p:cBhvr>
                                      <p:tavLst>
                                        <p:tav tm="0">
                                          <p:val>
                                            <p:fltVal val="-90"/>
                                          </p:val>
                                        </p:tav>
                                        <p:tav tm="100000">
                                          <p:val>
                                            <p:fltVal val="0"/>
                                          </p:val>
                                        </p:tav>
                                      </p:tavLst>
                                    </p:anim>
                                    <p:anim calcmode="lin" valueType="num">
                                      <p:cBhvr>
                                        <p:cTn id="100" dur="800" decel="100000" fill="hold"/>
                                        <p:tgtEl>
                                          <p:spTgt spid="3074"/>
                                        </p:tgtEl>
                                        <p:attrNameLst>
                                          <p:attrName>ppt_x</p:attrName>
                                        </p:attrNameLst>
                                      </p:cBhvr>
                                      <p:tavLst>
                                        <p:tav tm="0">
                                          <p:val>
                                            <p:strVal val="#ppt_x+0.4"/>
                                          </p:val>
                                        </p:tav>
                                        <p:tav tm="100000">
                                          <p:val>
                                            <p:strVal val="#ppt_x-0.05"/>
                                          </p:val>
                                        </p:tav>
                                      </p:tavLst>
                                    </p:anim>
                                    <p:anim calcmode="lin" valueType="num">
                                      <p:cBhvr>
                                        <p:cTn id="101" dur="800" decel="100000" fill="hold"/>
                                        <p:tgtEl>
                                          <p:spTgt spid="3074"/>
                                        </p:tgtEl>
                                        <p:attrNameLst>
                                          <p:attrName>ppt_y</p:attrName>
                                        </p:attrNameLst>
                                      </p:cBhvr>
                                      <p:tavLst>
                                        <p:tav tm="0">
                                          <p:val>
                                            <p:strVal val="#ppt_y-0.4"/>
                                          </p:val>
                                        </p:tav>
                                        <p:tav tm="100000">
                                          <p:val>
                                            <p:strVal val="#ppt_y+0.1"/>
                                          </p:val>
                                        </p:tav>
                                      </p:tavLst>
                                    </p:anim>
                                    <p:anim calcmode="lin" valueType="num">
                                      <p:cBhvr>
                                        <p:cTn id="102"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03"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par>
                          <p:cTn id="104" fill="hold">
                            <p:stCondLst>
                              <p:cond delay="1500"/>
                            </p:stCondLst>
                            <p:childTnLst>
                              <p:par>
                                <p:cTn id="105" presetID="17" presetClass="entr" presetSubtype="10" fill="hold" grpId="0" nodeType="afterEffect">
                                  <p:stCondLst>
                                    <p:cond delay="0"/>
                                  </p:stCondLst>
                                  <p:childTnLst>
                                    <p:set>
                                      <p:cBhvr>
                                        <p:cTn id="106" dur="1" fill="hold">
                                          <p:stCondLst>
                                            <p:cond delay="0"/>
                                          </p:stCondLst>
                                        </p:cTn>
                                        <p:tgtEl>
                                          <p:spTgt spid="5">
                                            <p:txEl>
                                              <p:pRg st="0" end="0"/>
                                            </p:txEl>
                                          </p:spTgt>
                                        </p:tgtEl>
                                        <p:attrNameLst>
                                          <p:attrName>style.visibility</p:attrName>
                                        </p:attrNameLst>
                                      </p:cBhvr>
                                      <p:to>
                                        <p:strVal val="visible"/>
                                      </p:to>
                                    </p:set>
                                    <p:anim calcmode="lin" valueType="num">
                                      <p:cBhvr>
                                        <p:cTn id="10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08"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17" presetClass="entr" presetSubtype="10" fill="hold" grpId="0" nodeType="clickEffect">
                                  <p:stCondLst>
                                    <p:cond delay="0"/>
                                  </p:stCondLst>
                                  <p:childTnLst>
                                    <p:set>
                                      <p:cBhvr>
                                        <p:cTn id="112" dur="1" fill="hold">
                                          <p:stCondLst>
                                            <p:cond delay="0"/>
                                          </p:stCondLst>
                                        </p:cTn>
                                        <p:tgtEl>
                                          <p:spTgt spid="5">
                                            <p:txEl>
                                              <p:pRg st="1" end="1"/>
                                            </p:txEl>
                                          </p:spTgt>
                                        </p:tgtEl>
                                        <p:attrNameLst>
                                          <p:attrName>style.visibility</p:attrName>
                                        </p:attrNameLst>
                                      </p:cBhvr>
                                      <p:to>
                                        <p:strVal val="visible"/>
                                      </p:to>
                                    </p:set>
                                    <p:anim calcmode="lin" valueType="num">
                                      <p:cBhvr>
                                        <p:cTn id="1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14"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0" grpId="0" animBg="1"/>
      <p:bldP spid="8" grpId="0"/>
      <p:bldP spid="2" grpId="0"/>
      <p:bldP spid="3" grpId="0"/>
      <p:bldP spid="4" grpId="0" uiExpand="1" build="p"/>
      <p:bldP spid="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95536" y="188640"/>
            <a:ext cx="8352928" cy="523220"/>
          </a:xfrm>
          <a:prstGeom prst="rect">
            <a:avLst/>
          </a:prstGeom>
          <a:noFill/>
        </p:spPr>
        <p:txBody>
          <a:bodyPr wrap="square" rtlCol="0">
            <a:spAutoFit/>
          </a:bodyPr>
          <a:lstStyle/>
          <a:p>
            <a:pPr algn="ctr"/>
            <a:r>
              <a:rPr lang="ro-RO" sz="2800" b="1" dirty="0">
                <a:solidFill>
                  <a:srgbClr val="FFFF00"/>
                </a:solidFill>
              </a:rPr>
              <a:t>Ce li se mai promite celor ce trăiesc după Duhul? </a:t>
            </a:r>
          </a:p>
        </p:txBody>
      </p:sp>
      <p:sp>
        <p:nvSpPr>
          <p:cNvPr id="3" name="2 Rectángulo"/>
          <p:cNvSpPr/>
          <p:nvPr/>
        </p:nvSpPr>
        <p:spPr>
          <a:xfrm>
            <a:off x="395536" y="1124744"/>
            <a:ext cx="8496944" cy="5293757"/>
          </a:xfrm>
          <a:prstGeom prst="rect">
            <a:avLst/>
          </a:prstGeom>
        </p:spPr>
        <p:txBody>
          <a:bodyPr wrap="square">
            <a:spAutoFit/>
          </a:bodyPr>
          <a:lstStyle/>
          <a:p>
            <a:r>
              <a:rPr lang="ro-RO" sz="2600" b="1" dirty="0">
                <a:solidFill>
                  <a:schemeClr val="bg1"/>
                </a:solidFill>
                <a:effectLst>
                  <a:outerShdw blurRad="50800" dist="50800" dir="5400000" algn="ctr" rotWithShape="0">
                    <a:schemeClr val="tx1"/>
                  </a:outerShdw>
                </a:effectLst>
                <a:latin typeface="Comic Sans MS" pitchFamily="66" charset="0"/>
              </a:rPr>
              <a:t>„</a:t>
            </a:r>
            <a:r>
              <a:rPr lang="ro-RO" sz="2600" b="1" dirty="0" err="1">
                <a:solidFill>
                  <a:schemeClr val="bg1"/>
                </a:solidFill>
                <a:effectLst>
                  <a:outerShdw blurRad="50800" dist="50800" dir="5400000" algn="ctr" rotWithShape="0">
                    <a:schemeClr val="tx1"/>
                  </a:outerShdw>
                </a:effectLst>
                <a:latin typeface="Comic Sans MS" pitchFamily="66" charset="0"/>
              </a:rPr>
              <a:t>Şi</a:t>
            </a:r>
            <a:r>
              <a:rPr lang="ro-RO" sz="2600" b="1" dirty="0">
                <a:solidFill>
                  <a:schemeClr val="bg1"/>
                </a:solidFill>
                <a:effectLst>
                  <a:outerShdw blurRad="50800" dist="50800" dir="5400000" algn="ctr" rotWithShape="0">
                    <a:schemeClr val="tx1"/>
                  </a:outerShdw>
                </a:effectLst>
                <a:latin typeface="Comic Sans MS" pitchFamily="66" charset="0"/>
              </a:rPr>
              <a:t> tot astfel </a:t>
            </a:r>
            <a:r>
              <a:rPr lang="ro-RO" sz="2600" b="1" dirty="0" err="1">
                <a:solidFill>
                  <a:schemeClr val="bg1"/>
                </a:solidFill>
                <a:effectLst>
                  <a:outerShdw blurRad="50800" dist="50800" dir="5400000" algn="ctr" rotWithShape="0">
                    <a:schemeClr val="tx1"/>
                  </a:outerShdw>
                </a:effectLst>
                <a:latin typeface="Comic Sans MS" pitchFamily="66" charset="0"/>
              </a:rPr>
              <a:t>şi</a:t>
            </a:r>
            <a:r>
              <a:rPr lang="ro-RO" sz="2600" b="1" dirty="0">
                <a:solidFill>
                  <a:schemeClr val="bg1"/>
                </a:solidFill>
                <a:effectLst>
                  <a:outerShdw blurRad="50800" dist="50800" dir="5400000" algn="ctr" rotWithShape="0">
                    <a:schemeClr val="tx1"/>
                  </a:outerShdw>
                </a:effectLst>
                <a:latin typeface="Comic Sans MS" pitchFamily="66" charset="0"/>
              </a:rPr>
              <a:t> Duhul </a:t>
            </a:r>
            <a:r>
              <a:rPr lang="ro-RO" sz="2600" b="1" dirty="0">
                <a:solidFill>
                  <a:schemeClr val="accent2">
                    <a:lumMod val="40000"/>
                    <a:lumOff val="60000"/>
                  </a:schemeClr>
                </a:solidFill>
                <a:effectLst>
                  <a:outerShdw blurRad="50800" dist="50800" dir="5400000" algn="ctr" rotWithShape="0">
                    <a:schemeClr val="tx1"/>
                  </a:outerShdw>
                </a:effectLst>
                <a:latin typeface="Comic Sans MS" pitchFamily="66" charset="0"/>
              </a:rPr>
              <a:t>ne ajută în slăbiciunea noastră</a:t>
            </a:r>
            <a:r>
              <a:rPr lang="ro-RO" sz="2600" b="1" dirty="0">
                <a:solidFill>
                  <a:schemeClr val="bg1"/>
                </a:solidFill>
                <a:effectLst>
                  <a:outerShdw blurRad="50800" dist="50800" dir="5400000" algn="ctr" rotWithShape="0">
                    <a:schemeClr val="tx1"/>
                  </a:outerShdw>
                </a:effectLst>
                <a:latin typeface="Comic Sans MS" pitchFamily="66" charset="0"/>
              </a:rPr>
              <a:t>: căci nu </a:t>
            </a:r>
            <a:r>
              <a:rPr lang="ro-RO" sz="2600" b="1" dirty="0" err="1">
                <a:solidFill>
                  <a:schemeClr val="bg1"/>
                </a:solidFill>
                <a:effectLst>
                  <a:outerShdw blurRad="50800" dist="50800" dir="5400000" algn="ctr" rotWithShape="0">
                    <a:schemeClr val="tx1"/>
                  </a:outerShdw>
                </a:effectLst>
                <a:latin typeface="Comic Sans MS" pitchFamily="66" charset="0"/>
              </a:rPr>
              <a:t>ştim</a:t>
            </a:r>
            <a:r>
              <a:rPr lang="ro-RO" sz="2600" b="1" dirty="0">
                <a:solidFill>
                  <a:schemeClr val="bg1"/>
                </a:solidFill>
                <a:effectLst>
                  <a:outerShdw blurRad="50800" dist="50800" dir="5400000" algn="ctr" rotWithShape="0">
                    <a:schemeClr val="tx1"/>
                  </a:outerShdw>
                </a:effectLst>
                <a:latin typeface="Comic Sans MS" pitchFamily="66" charset="0"/>
              </a:rPr>
              <a:t> cum trebuie să ne rugăm. Dar </a:t>
            </a:r>
            <a:r>
              <a:rPr lang="ro-RO" sz="2600" b="1" dirty="0" err="1">
                <a:solidFill>
                  <a:schemeClr val="accent2">
                    <a:lumMod val="40000"/>
                    <a:lumOff val="60000"/>
                  </a:schemeClr>
                </a:solidFill>
                <a:effectLst>
                  <a:outerShdw blurRad="50800" dist="50800" dir="5400000" algn="ctr" rotWithShape="0">
                    <a:schemeClr val="tx1"/>
                  </a:outerShdw>
                </a:effectLst>
                <a:latin typeface="Comic Sans MS" pitchFamily="66" charset="0"/>
              </a:rPr>
              <a:t>însuşi</a:t>
            </a:r>
            <a:r>
              <a:rPr lang="ro-RO" sz="2600" b="1" dirty="0">
                <a:solidFill>
                  <a:schemeClr val="accent2">
                    <a:lumMod val="40000"/>
                    <a:lumOff val="60000"/>
                  </a:schemeClr>
                </a:solidFill>
                <a:effectLst>
                  <a:outerShdw blurRad="50800" dist="50800" dir="5400000" algn="ctr" rotWithShape="0">
                    <a:schemeClr val="tx1"/>
                  </a:outerShdw>
                </a:effectLst>
                <a:latin typeface="Comic Sans MS" pitchFamily="66" charset="0"/>
              </a:rPr>
              <a:t> Duhul </a:t>
            </a:r>
            <a:r>
              <a:rPr lang="ro-RO" sz="2600" b="1" dirty="0" err="1">
                <a:solidFill>
                  <a:schemeClr val="accent2">
                    <a:lumMod val="40000"/>
                    <a:lumOff val="60000"/>
                  </a:schemeClr>
                </a:solidFill>
                <a:effectLst>
                  <a:outerShdw blurRad="50800" dist="50800" dir="5400000" algn="ctr" rotWithShape="0">
                    <a:schemeClr val="tx1"/>
                  </a:outerShdw>
                </a:effectLst>
                <a:latin typeface="Comic Sans MS" pitchFamily="66" charset="0"/>
              </a:rPr>
              <a:t>mijloceşte</a:t>
            </a:r>
            <a:r>
              <a:rPr lang="ro-RO" sz="2600" b="1" dirty="0">
                <a:solidFill>
                  <a:schemeClr val="accent2">
                    <a:lumMod val="40000"/>
                    <a:lumOff val="60000"/>
                  </a:schemeClr>
                </a:solidFill>
                <a:effectLst>
                  <a:outerShdw blurRad="50800" dist="50800" dir="5400000" algn="ctr" rotWithShape="0">
                    <a:schemeClr val="tx1"/>
                  </a:outerShdw>
                </a:effectLst>
                <a:latin typeface="Comic Sans MS" pitchFamily="66" charset="0"/>
              </a:rPr>
              <a:t> pentru noi</a:t>
            </a:r>
            <a:r>
              <a:rPr lang="ro-RO" sz="2600" b="1" dirty="0">
                <a:solidFill>
                  <a:schemeClr val="bg1"/>
                </a:solidFill>
                <a:effectLst>
                  <a:outerShdw blurRad="50800" dist="50800" dir="5400000" algn="ctr" rotWithShape="0">
                    <a:schemeClr val="tx1"/>
                  </a:outerShdw>
                </a:effectLst>
                <a:latin typeface="Comic Sans MS" pitchFamily="66" charset="0"/>
              </a:rPr>
              <a:t> cu suspine negrăite.” </a:t>
            </a:r>
            <a:r>
              <a:rPr lang="ro-RO" sz="2000" b="1" dirty="0">
                <a:solidFill>
                  <a:schemeClr val="bg1"/>
                </a:solidFill>
                <a:effectLst>
                  <a:outerShdw blurRad="50800" dist="50800" dir="5400000" algn="ctr" rotWithShape="0">
                    <a:schemeClr val="tx1"/>
                  </a:outerShdw>
                </a:effectLst>
                <a:latin typeface="Comic Sans MS" pitchFamily="66" charset="0"/>
              </a:rPr>
              <a:t>(Romani 8:26)</a:t>
            </a:r>
            <a:endParaRPr lang="ro-RO" sz="3200" b="1" dirty="0">
              <a:solidFill>
                <a:schemeClr val="bg1"/>
              </a:solidFill>
              <a:effectLst>
                <a:outerShdw blurRad="50800" dist="50800" dir="5400000" algn="ctr" rotWithShape="0">
                  <a:schemeClr val="tx1"/>
                </a:outerShdw>
              </a:effectLst>
              <a:latin typeface="Comic Sans MS" pitchFamily="66" charset="0"/>
            </a:endParaRPr>
          </a:p>
          <a:p>
            <a:endParaRPr lang="ro-RO" sz="2600" b="1" dirty="0">
              <a:solidFill>
                <a:schemeClr val="bg1"/>
              </a:solidFill>
              <a:effectLst>
                <a:outerShdw blurRad="50800" dist="50800" dir="5400000" algn="ctr" rotWithShape="0">
                  <a:schemeClr val="tx1"/>
                </a:outerShdw>
              </a:effectLst>
              <a:latin typeface="Comic Sans MS" pitchFamily="66" charset="0"/>
            </a:endParaRPr>
          </a:p>
          <a:p>
            <a:r>
              <a:rPr lang="ro-RO" sz="2600" b="1" dirty="0">
                <a:solidFill>
                  <a:schemeClr val="bg1"/>
                </a:solidFill>
                <a:effectLst>
                  <a:outerShdw blurRad="50800" dist="50800" dir="5400000" algn="ctr" rotWithShape="0">
                    <a:schemeClr val="tx1"/>
                  </a:outerShdw>
                </a:effectLst>
                <a:latin typeface="Comic Sans MS" pitchFamily="66" charset="0"/>
              </a:rPr>
              <a:t>„De altă parte, </a:t>
            </a:r>
            <a:r>
              <a:rPr lang="ro-RO" sz="2600" b="1" dirty="0" err="1">
                <a:solidFill>
                  <a:schemeClr val="bg1"/>
                </a:solidFill>
                <a:effectLst>
                  <a:outerShdw blurRad="50800" dist="50800" dir="5400000" algn="ctr" rotWithShape="0">
                    <a:schemeClr val="tx1"/>
                  </a:outerShdw>
                </a:effectLst>
                <a:latin typeface="Comic Sans MS" pitchFamily="66" charset="0"/>
              </a:rPr>
              <a:t>ştim</a:t>
            </a:r>
            <a:r>
              <a:rPr lang="ro-RO" sz="2600" b="1" dirty="0">
                <a:solidFill>
                  <a:schemeClr val="bg1"/>
                </a:solidFill>
                <a:effectLst>
                  <a:outerShdw blurRad="50800" dist="50800" dir="5400000" algn="ctr" rotWithShape="0">
                    <a:schemeClr val="tx1"/>
                  </a:outerShdw>
                </a:effectLst>
                <a:latin typeface="Comic Sans MS" pitchFamily="66" charset="0"/>
              </a:rPr>
              <a:t> că </a:t>
            </a:r>
            <a:r>
              <a:rPr lang="ro-RO" sz="2600" b="1" dirty="0">
                <a:solidFill>
                  <a:schemeClr val="accent2">
                    <a:lumMod val="40000"/>
                    <a:lumOff val="60000"/>
                  </a:schemeClr>
                </a:solidFill>
                <a:effectLst>
                  <a:outerShdw blurRad="50800" dist="50800" dir="5400000" algn="ctr" rotWithShape="0">
                    <a:schemeClr val="tx1"/>
                  </a:outerShdw>
                </a:effectLst>
                <a:latin typeface="Comic Sans MS" pitchFamily="66" charset="0"/>
              </a:rPr>
              <a:t>toate lucrurile lucrează împreună spre binele</a:t>
            </a:r>
            <a:r>
              <a:rPr lang="ro-RO" sz="2600" b="1" dirty="0">
                <a:solidFill>
                  <a:schemeClr val="bg1"/>
                </a:solidFill>
                <a:effectLst>
                  <a:outerShdw blurRad="50800" dist="50800" dir="5400000" algn="ctr" rotWithShape="0">
                    <a:schemeClr val="tx1"/>
                  </a:outerShdw>
                </a:effectLst>
                <a:latin typeface="Comic Sans MS" pitchFamily="66" charset="0"/>
              </a:rPr>
              <a:t> celor ce iubesc pe Dumnezeu, </a:t>
            </a:r>
            <a:r>
              <a:rPr lang="ro-RO" sz="2600" b="1" dirty="0" err="1">
                <a:solidFill>
                  <a:schemeClr val="bg1"/>
                </a:solidFill>
                <a:effectLst>
                  <a:outerShdw blurRad="50800" dist="50800" dir="5400000" algn="ctr" rotWithShape="0">
                    <a:schemeClr val="tx1"/>
                  </a:outerShdw>
                </a:effectLst>
                <a:latin typeface="Comic Sans MS" pitchFamily="66" charset="0"/>
              </a:rPr>
              <a:t>şi</a:t>
            </a:r>
            <a:r>
              <a:rPr lang="ro-RO" sz="2600" b="1" dirty="0">
                <a:solidFill>
                  <a:schemeClr val="bg1"/>
                </a:solidFill>
                <a:effectLst>
                  <a:outerShdw blurRad="50800" dist="50800" dir="5400000" algn="ctr" rotWithShape="0">
                    <a:schemeClr val="tx1"/>
                  </a:outerShdw>
                </a:effectLst>
                <a:latin typeface="Comic Sans MS" pitchFamily="66" charset="0"/>
              </a:rPr>
              <a:t> anume, spre binele </a:t>
            </a:r>
            <a:r>
              <a:rPr lang="ro-RO" sz="2600" b="1" dirty="0">
                <a:solidFill>
                  <a:schemeClr val="accent2">
                    <a:lumMod val="40000"/>
                    <a:lumOff val="60000"/>
                  </a:schemeClr>
                </a:solidFill>
                <a:effectLst>
                  <a:outerShdw blurRad="50800" dist="50800" dir="5400000" algn="ctr" rotWithShape="0">
                    <a:schemeClr val="tx1"/>
                  </a:outerShdw>
                </a:effectLst>
                <a:latin typeface="Comic Sans MS" pitchFamily="66" charset="0"/>
              </a:rPr>
              <a:t>celor ce sunt </a:t>
            </a:r>
            <a:r>
              <a:rPr lang="ro-RO" sz="2600" b="1" dirty="0" err="1">
                <a:solidFill>
                  <a:schemeClr val="accent2">
                    <a:lumMod val="40000"/>
                    <a:lumOff val="60000"/>
                  </a:schemeClr>
                </a:solidFill>
                <a:effectLst>
                  <a:outerShdw blurRad="50800" dist="50800" dir="5400000" algn="ctr" rotWithShape="0">
                    <a:schemeClr val="tx1"/>
                  </a:outerShdw>
                </a:effectLst>
                <a:latin typeface="Comic Sans MS" pitchFamily="66" charset="0"/>
              </a:rPr>
              <a:t>chemaţi</a:t>
            </a:r>
            <a:r>
              <a:rPr lang="ro-RO" sz="2600" b="1" dirty="0">
                <a:solidFill>
                  <a:schemeClr val="accent2">
                    <a:lumMod val="40000"/>
                    <a:lumOff val="60000"/>
                  </a:schemeClr>
                </a:solidFill>
                <a:effectLst>
                  <a:outerShdw blurRad="50800" dist="50800" dir="5400000" algn="ctr" rotWithShape="0">
                    <a:schemeClr val="tx1"/>
                  </a:outerShdw>
                </a:effectLst>
                <a:latin typeface="Comic Sans MS" pitchFamily="66" charset="0"/>
              </a:rPr>
              <a:t> după planul Său.</a:t>
            </a:r>
            <a:r>
              <a:rPr lang="ro-RO" sz="2600" b="1" dirty="0">
                <a:solidFill>
                  <a:schemeClr val="bg1"/>
                </a:solidFill>
                <a:effectLst>
                  <a:outerShdw blurRad="50800" dist="50800" dir="5400000" algn="ctr" rotWithShape="0">
                    <a:schemeClr val="tx1"/>
                  </a:outerShdw>
                </a:effectLst>
                <a:latin typeface="Comic Sans MS" pitchFamily="66" charset="0"/>
              </a:rPr>
              <a:t>” </a:t>
            </a:r>
            <a:r>
              <a:rPr lang="ro-RO" sz="2000" b="1" dirty="0">
                <a:solidFill>
                  <a:schemeClr val="bg1"/>
                </a:solidFill>
                <a:effectLst>
                  <a:outerShdw blurRad="50800" dist="50800" dir="5400000" algn="ctr" rotWithShape="0">
                    <a:schemeClr val="tx1"/>
                  </a:outerShdw>
                </a:effectLst>
                <a:latin typeface="Comic Sans MS" pitchFamily="66" charset="0"/>
              </a:rPr>
              <a:t>(Romani 8:28)</a:t>
            </a:r>
            <a:endParaRPr lang="ro-RO" sz="3200" b="1" dirty="0">
              <a:solidFill>
                <a:schemeClr val="bg1"/>
              </a:solidFill>
              <a:effectLst>
                <a:outerShdw blurRad="50800" dist="50800" dir="5400000" algn="ctr" rotWithShape="0">
                  <a:schemeClr val="tx1"/>
                </a:outerShdw>
              </a:effectLst>
              <a:latin typeface="Comic Sans MS" pitchFamily="66" charset="0"/>
            </a:endParaRPr>
          </a:p>
          <a:p>
            <a:endParaRPr lang="ro-RO" sz="2600" b="1" dirty="0">
              <a:solidFill>
                <a:schemeClr val="bg1"/>
              </a:solidFill>
              <a:effectLst>
                <a:outerShdw blurRad="50800" dist="50800" dir="5400000" algn="ctr" rotWithShape="0">
                  <a:schemeClr val="tx1"/>
                </a:outerShdw>
              </a:effectLst>
              <a:latin typeface="Comic Sans MS" pitchFamily="66" charset="0"/>
            </a:endParaRPr>
          </a:p>
          <a:p>
            <a:r>
              <a:rPr lang="ro-RO" sz="2600" b="1" dirty="0">
                <a:solidFill>
                  <a:schemeClr val="bg1"/>
                </a:solidFill>
                <a:effectLst>
                  <a:outerShdw blurRad="50800" dist="50800" dir="5400000" algn="ctr" rotWithShape="0">
                    <a:schemeClr val="tx1"/>
                  </a:outerShdw>
                </a:effectLst>
                <a:latin typeface="Comic Sans MS" pitchFamily="66" charset="0"/>
              </a:rPr>
              <a:t>„Deci, ce vom zice noi în </a:t>
            </a:r>
            <a:r>
              <a:rPr lang="ro-RO" sz="2600" b="1" dirty="0" err="1">
                <a:solidFill>
                  <a:schemeClr val="bg1"/>
                </a:solidFill>
                <a:effectLst>
                  <a:outerShdw blurRad="50800" dist="50800" dir="5400000" algn="ctr" rotWithShape="0">
                    <a:schemeClr val="tx1"/>
                  </a:outerShdw>
                </a:effectLst>
                <a:latin typeface="Comic Sans MS" pitchFamily="66" charset="0"/>
              </a:rPr>
              <a:t>faţa</a:t>
            </a:r>
            <a:r>
              <a:rPr lang="ro-RO" sz="2600" b="1" dirty="0">
                <a:solidFill>
                  <a:schemeClr val="bg1"/>
                </a:solidFill>
                <a:effectLst>
                  <a:outerShdw blurRad="50800" dist="50800" dir="5400000" algn="ctr" rotWithShape="0">
                    <a:schemeClr val="tx1"/>
                  </a:outerShdw>
                </a:effectLst>
                <a:latin typeface="Comic Sans MS" pitchFamily="66" charset="0"/>
              </a:rPr>
              <a:t> tuturor acestor lucruri? Dacă </a:t>
            </a:r>
            <a:r>
              <a:rPr lang="ro-RO" sz="2600" b="1" dirty="0">
                <a:solidFill>
                  <a:schemeClr val="accent2">
                    <a:lumMod val="40000"/>
                    <a:lumOff val="60000"/>
                  </a:schemeClr>
                </a:solidFill>
                <a:effectLst>
                  <a:outerShdw blurRad="50800" dist="50800" dir="5400000" algn="ctr" rotWithShape="0">
                    <a:schemeClr val="tx1"/>
                  </a:outerShdw>
                </a:effectLst>
                <a:latin typeface="Comic Sans MS" pitchFamily="66" charset="0"/>
              </a:rPr>
              <a:t>Dumnezeu este pentru noi</a:t>
            </a:r>
            <a:r>
              <a:rPr lang="ro-RO" sz="2600" b="1" dirty="0">
                <a:solidFill>
                  <a:schemeClr val="bg1"/>
                </a:solidFill>
                <a:effectLst>
                  <a:outerShdw blurRad="50800" dist="50800" dir="5400000" algn="ctr" rotWithShape="0">
                    <a:schemeClr val="tx1"/>
                  </a:outerShdw>
                </a:effectLst>
                <a:latin typeface="Comic Sans MS" pitchFamily="66" charset="0"/>
              </a:rPr>
              <a:t>, cine va fi împotriva noastră?” </a:t>
            </a:r>
            <a:r>
              <a:rPr lang="ro-RO" sz="2000" b="1" dirty="0">
                <a:solidFill>
                  <a:schemeClr val="bg1"/>
                </a:solidFill>
                <a:effectLst>
                  <a:outerShdw blurRad="50800" dist="50800" dir="5400000" algn="ctr" rotWithShape="0">
                    <a:schemeClr val="tx1"/>
                  </a:outerShdw>
                </a:effectLst>
                <a:latin typeface="Comic Sans MS" pitchFamily="66" charset="0"/>
              </a:rPr>
              <a:t>(Romani 8:31)</a:t>
            </a:r>
            <a:endParaRPr lang="ro-RO" sz="2600" b="1" dirty="0">
              <a:solidFill>
                <a:schemeClr val="bg1"/>
              </a:solidFill>
              <a:effectLst>
                <a:outerShdw blurRad="50800" dist="50800" dir="5400000" algn="ctr" rotWithShape="0">
                  <a:schemeClr val="tx1"/>
                </a:outerShdw>
              </a:effectLst>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Rectángulo"/>
          <p:cNvSpPr/>
          <p:nvPr/>
        </p:nvSpPr>
        <p:spPr>
          <a:xfrm>
            <a:off x="107504" y="476672"/>
            <a:ext cx="9036496" cy="6217087"/>
          </a:xfrm>
          <a:prstGeom prst="rect">
            <a:avLst/>
          </a:prstGeom>
        </p:spPr>
        <p:txBody>
          <a:bodyPr wrap="square">
            <a:spAutoFit/>
          </a:bodyPr>
          <a:lstStyle/>
          <a:p>
            <a:r>
              <a:rPr lang="ro-RO" sz="2400" b="1" dirty="0">
                <a:solidFill>
                  <a:schemeClr val="bg1"/>
                </a:solidFill>
                <a:effectLst>
                  <a:outerShdw blurRad="50800" dist="50800" dir="5400000" algn="ctr" rotWithShape="0">
                    <a:schemeClr val="tx1"/>
                  </a:outerShdw>
                </a:effectLst>
                <a:latin typeface="Comic Sans MS" pitchFamily="66" charset="0"/>
              </a:rPr>
              <a:t>„El, care n-a </a:t>
            </a:r>
            <a:r>
              <a:rPr lang="ro-RO" sz="2400" b="1" dirty="0" err="1">
                <a:solidFill>
                  <a:schemeClr val="bg1"/>
                </a:solidFill>
                <a:effectLst>
                  <a:outerShdw blurRad="50800" dist="50800" dir="5400000" algn="ctr" rotWithShape="0">
                    <a:schemeClr val="tx1"/>
                  </a:outerShdw>
                </a:effectLst>
                <a:latin typeface="Comic Sans MS" pitchFamily="66" charset="0"/>
              </a:rPr>
              <a:t>cruţat</a:t>
            </a:r>
            <a:r>
              <a:rPr lang="ro-RO" sz="2400" b="1" dirty="0">
                <a:solidFill>
                  <a:schemeClr val="bg1"/>
                </a:solidFill>
                <a:effectLst>
                  <a:outerShdw blurRad="50800" dist="50800" dir="5400000" algn="ctr" rotWithShape="0">
                    <a:schemeClr val="tx1"/>
                  </a:outerShdw>
                </a:effectLst>
                <a:latin typeface="Comic Sans MS" pitchFamily="66" charset="0"/>
              </a:rPr>
              <a:t> nici chiar pe Fiul Său, ci L-a dat pentru noi </a:t>
            </a:r>
            <a:r>
              <a:rPr lang="ro-RO" sz="2400" b="1" dirty="0" err="1">
                <a:solidFill>
                  <a:schemeClr val="bg1"/>
                </a:solidFill>
                <a:effectLst>
                  <a:outerShdw blurRad="50800" dist="50800" dir="5400000" algn="ctr" rotWithShape="0">
                    <a:schemeClr val="tx1"/>
                  </a:outerShdw>
                </a:effectLst>
                <a:latin typeface="Comic Sans MS" pitchFamily="66" charset="0"/>
              </a:rPr>
              <a:t>toţi</a:t>
            </a:r>
            <a:r>
              <a:rPr lang="ro-RO" sz="2400" b="1" dirty="0">
                <a:solidFill>
                  <a:schemeClr val="bg1"/>
                </a:solidFill>
                <a:effectLst>
                  <a:outerShdw blurRad="50800" dist="50800" dir="5400000" algn="ctr" rotWithShape="0">
                    <a:schemeClr val="tx1"/>
                  </a:outerShdw>
                </a:effectLst>
                <a:latin typeface="Comic Sans MS" pitchFamily="66" charset="0"/>
              </a:rPr>
              <a:t>, cum nu </a:t>
            </a:r>
            <a:r>
              <a:rPr lang="ro-RO" sz="2400" b="1" dirty="0">
                <a:solidFill>
                  <a:schemeClr val="accent2">
                    <a:lumMod val="40000"/>
                    <a:lumOff val="60000"/>
                  </a:schemeClr>
                </a:solidFill>
                <a:effectLst>
                  <a:outerShdw blurRad="50800" dist="50800" dir="5400000" algn="ctr" rotWithShape="0">
                    <a:schemeClr val="tx1"/>
                  </a:outerShdw>
                </a:effectLst>
                <a:latin typeface="Comic Sans MS" pitchFamily="66" charset="0"/>
              </a:rPr>
              <a:t>ne va da fără plată, împreună cu El, toate lucrurile</a:t>
            </a:r>
            <a:r>
              <a:rPr lang="ro-RO" sz="2400" b="1" dirty="0">
                <a:solidFill>
                  <a:schemeClr val="bg1"/>
                </a:solidFill>
                <a:effectLst>
                  <a:outerShdw blurRad="50800" dist="50800" dir="5400000" algn="ctr" rotWithShape="0">
                    <a:schemeClr val="tx1"/>
                  </a:outerShdw>
                </a:effectLst>
                <a:latin typeface="Comic Sans MS" pitchFamily="66" charset="0"/>
              </a:rPr>
              <a:t>?” </a:t>
            </a:r>
            <a:r>
              <a:rPr lang="ro-RO" b="1" dirty="0">
                <a:solidFill>
                  <a:schemeClr val="bg1"/>
                </a:solidFill>
                <a:effectLst>
                  <a:outerShdw blurRad="50800" dist="50800" dir="5400000" algn="ctr" rotWithShape="0">
                    <a:schemeClr val="tx1"/>
                  </a:outerShdw>
                </a:effectLst>
                <a:latin typeface="Comic Sans MS" pitchFamily="66" charset="0"/>
              </a:rPr>
              <a:t>(Romani 8:32)</a:t>
            </a:r>
            <a:endParaRPr lang="ro-RO" sz="2800" b="1" dirty="0">
              <a:solidFill>
                <a:schemeClr val="bg1"/>
              </a:solidFill>
              <a:effectLst>
                <a:outerShdw blurRad="50800" dist="50800" dir="5400000" algn="ctr" rotWithShape="0">
                  <a:schemeClr val="tx1"/>
                </a:outerShdw>
              </a:effectLst>
              <a:latin typeface="Comic Sans MS" pitchFamily="66" charset="0"/>
            </a:endParaRPr>
          </a:p>
          <a:p>
            <a:endParaRPr lang="ro-RO" sz="2400" b="1" dirty="0">
              <a:solidFill>
                <a:schemeClr val="bg1"/>
              </a:solidFill>
              <a:effectLst>
                <a:outerShdw blurRad="50800" dist="50800" dir="5400000" algn="ctr" rotWithShape="0">
                  <a:schemeClr val="tx1"/>
                </a:outerShdw>
              </a:effectLst>
              <a:latin typeface="Comic Sans MS" pitchFamily="66" charset="0"/>
            </a:endParaRPr>
          </a:p>
          <a:p>
            <a:r>
              <a:rPr lang="ro-RO" sz="2400" b="1" dirty="0">
                <a:solidFill>
                  <a:schemeClr val="bg1"/>
                </a:solidFill>
                <a:effectLst>
                  <a:outerShdw blurRad="50800" dist="50800" dir="5400000" algn="ctr" rotWithShape="0">
                    <a:schemeClr val="tx1"/>
                  </a:outerShdw>
                </a:effectLst>
                <a:latin typeface="Comic Sans MS" pitchFamily="66" charset="0"/>
              </a:rPr>
              <a:t>„</a:t>
            </a:r>
            <a:r>
              <a:rPr lang="ro-RO" sz="2400" b="1" dirty="0">
                <a:solidFill>
                  <a:schemeClr val="accent2">
                    <a:lumMod val="40000"/>
                    <a:lumOff val="60000"/>
                  </a:schemeClr>
                </a:solidFill>
                <a:effectLst>
                  <a:outerShdw blurRad="50800" dist="50800" dir="5400000" algn="ctr" rotWithShape="0">
                    <a:schemeClr val="tx1"/>
                  </a:outerShdw>
                </a:effectLst>
                <a:latin typeface="Comic Sans MS" pitchFamily="66" charset="0"/>
              </a:rPr>
              <a:t>Cine ne va </a:t>
            </a:r>
            <a:r>
              <a:rPr lang="ro-RO" sz="2400" b="1" dirty="0" err="1">
                <a:solidFill>
                  <a:schemeClr val="accent2">
                    <a:lumMod val="40000"/>
                    <a:lumOff val="60000"/>
                  </a:schemeClr>
                </a:solidFill>
                <a:effectLst>
                  <a:outerShdw blurRad="50800" dist="50800" dir="5400000" algn="ctr" rotWithShape="0">
                    <a:schemeClr val="tx1"/>
                  </a:outerShdw>
                </a:effectLst>
                <a:latin typeface="Comic Sans MS" pitchFamily="66" charset="0"/>
              </a:rPr>
              <a:t>despărţi</a:t>
            </a:r>
            <a:r>
              <a:rPr lang="ro-RO" sz="2400" b="1" dirty="0">
                <a:solidFill>
                  <a:schemeClr val="accent2">
                    <a:lumMod val="40000"/>
                    <a:lumOff val="60000"/>
                  </a:schemeClr>
                </a:solidFill>
                <a:effectLst>
                  <a:outerShdw blurRad="50800" dist="50800" dir="5400000" algn="ctr" rotWithShape="0">
                    <a:schemeClr val="tx1"/>
                  </a:outerShdw>
                </a:effectLst>
                <a:latin typeface="Comic Sans MS" pitchFamily="66" charset="0"/>
              </a:rPr>
              <a:t> pe noi de dragostea lui Hristos? Necazul, sau strâmtorarea, sau prigonirea, sau </a:t>
            </a:r>
            <a:r>
              <a:rPr lang="ro-RO" sz="2400" b="1" dirty="0">
                <a:solidFill>
                  <a:schemeClr val="bg1"/>
                </a:solidFill>
                <a:effectLst>
                  <a:outerShdw blurRad="50800" dist="50800" dir="5400000" algn="ctr" rotWithShape="0">
                    <a:schemeClr val="tx1"/>
                  </a:outerShdw>
                </a:effectLst>
                <a:latin typeface="Comic Sans MS" pitchFamily="66" charset="0"/>
              </a:rPr>
              <a:t>foametea, sau lipsa de îmbrăcăminte, sau primejdia sau sabia?” </a:t>
            </a:r>
            <a:r>
              <a:rPr lang="ro-RO" b="1" dirty="0">
                <a:solidFill>
                  <a:schemeClr val="bg1"/>
                </a:solidFill>
                <a:effectLst>
                  <a:outerShdw blurRad="50800" dist="50800" dir="5400000" algn="ctr" rotWithShape="0">
                    <a:schemeClr val="tx1"/>
                  </a:outerShdw>
                </a:effectLst>
                <a:latin typeface="Comic Sans MS" pitchFamily="66" charset="0"/>
              </a:rPr>
              <a:t>(Romani</a:t>
            </a:r>
            <a:r>
              <a:rPr lang="ro-RO" dirty="0"/>
              <a:t> </a:t>
            </a:r>
            <a:r>
              <a:rPr lang="ro-RO" b="1" dirty="0">
                <a:solidFill>
                  <a:schemeClr val="bg1"/>
                </a:solidFill>
                <a:effectLst>
                  <a:outerShdw blurRad="50800" dist="50800" dir="5400000" algn="ctr" rotWithShape="0">
                    <a:schemeClr val="tx1"/>
                  </a:outerShdw>
                </a:effectLst>
                <a:latin typeface="Comic Sans MS" pitchFamily="66" charset="0"/>
              </a:rPr>
              <a:t>8:35)</a:t>
            </a:r>
            <a:endParaRPr lang="ro-RO" sz="2800" b="1" dirty="0">
              <a:solidFill>
                <a:schemeClr val="bg1"/>
              </a:solidFill>
              <a:effectLst>
                <a:outerShdw blurRad="50800" dist="50800" dir="5400000" algn="ctr" rotWithShape="0">
                  <a:schemeClr val="tx1"/>
                </a:outerShdw>
              </a:effectLst>
              <a:latin typeface="Comic Sans MS" pitchFamily="66" charset="0"/>
            </a:endParaRPr>
          </a:p>
          <a:p>
            <a:endParaRPr lang="ro-RO" sz="2400" b="1" dirty="0">
              <a:solidFill>
                <a:schemeClr val="bg1"/>
              </a:solidFill>
              <a:effectLst>
                <a:outerShdw blurRad="50800" dist="50800" dir="5400000" algn="ctr" rotWithShape="0">
                  <a:schemeClr val="tx1"/>
                </a:outerShdw>
              </a:effectLst>
              <a:latin typeface="Comic Sans MS" pitchFamily="66" charset="0"/>
            </a:endParaRPr>
          </a:p>
          <a:p>
            <a:r>
              <a:rPr lang="ro-RO" sz="2400" b="1" dirty="0">
                <a:solidFill>
                  <a:schemeClr val="bg1"/>
                </a:solidFill>
                <a:effectLst>
                  <a:outerShdw blurRad="50800" dist="50800" dir="5400000" algn="ctr" rotWithShape="0">
                    <a:schemeClr val="tx1"/>
                  </a:outerShdw>
                </a:effectLst>
                <a:latin typeface="Comic Sans MS" pitchFamily="66" charset="0"/>
              </a:rPr>
              <a:t>„</a:t>
            </a:r>
            <a:r>
              <a:rPr lang="ro-RO" sz="2400" b="1" dirty="0" err="1">
                <a:solidFill>
                  <a:schemeClr val="bg1"/>
                </a:solidFill>
                <a:effectLst>
                  <a:outerShdw blurRad="50800" dist="50800" dir="5400000" algn="ctr" rotWithShape="0">
                    <a:schemeClr val="tx1"/>
                  </a:outerShdw>
                </a:effectLst>
                <a:latin typeface="Comic Sans MS" pitchFamily="66" charset="0"/>
              </a:rPr>
              <a:t>Totuşi</a:t>
            </a:r>
            <a:r>
              <a:rPr lang="ro-RO" sz="2400" b="1" dirty="0">
                <a:solidFill>
                  <a:schemeClr val="bg1"/>
                </a:solidFill>
                <a:effectLst>
                  <a:outerShdw blurRad="50800" dist="50800" dir="5400000" algn="ctr" rotWithShape="0">
                    <a:schemeClr val="tx1"/>
                  </a:outerShdw>
                </a:effectLst>
                <a:latin typeface="Comic Sans MS" pitchFamily="66" charset="0"/>
              </a:rPr>
              <a:t> în toate aceste lucruri noi </a:t>
            </a:r>
            <a:r>
              <a:rPr lang="ro-RO" sz="2400" b="1" dirty="0">
                <a:solidFill>
                  <a:schemeClr val="accent2">
                    <a:lumMod val="40000"/>
                    <a:lumOff val="60000"/>
                  </a:schemeClr>
                </a:solidFill>
                <a:effectLst>
                  <a:outerShdw blurRad="50800" dist="50800" dir="5400000" algn="ctr" rotWithShape="0">
                    <a:schemeClr val="tx1"/>
                  </a:outerShdw>
                </a:effectLst>
                <a:latin typeface="Comic Sans MS" pitchFamily="66" charset="0"/>
              </a:rPr>
              <a:t>suntem mai mult decât biruitori</a:t>
            </a:r>
            <a:r>
              <a:rPr lang="ro-RO" sz="2400" b="1" dirty="0">
                <a:solidFill>
                  <a:schemeClr val="bg1"/>
                </a:solidFill>
                <a:effectLst>
                  <a:outerShdw blurRad="50800" dist="50800" dir="5400000" algn="ctr" rotWithShape="0">
                    <a:schemeClr val="tx1"/>
                  </a:outerShdw>
                </a:effectLst>
                <a:latin typeface="Comic Sans MS" pitchFamily="66" charset="0"/>
              </a:rPr>
              <a:t>, prin Acela care ne-a iubit. Căci sunt bine </a:t>
            </a:r>
            <a:r>
              <a:rPr lang="ro-RO" sz="2400" b="1" dirty="0" err="1">
                <a:solidFill>
                  <a:schemeClr val="bg1"/>
                </a:solidFill>
                <a:effectLst>
                  <a:outerShdw blurRad="50800" dist="50800" dir="5400000" algn="ctr" rotWithShape="0">
                    <a:schemeClr val="tx1"/>
                  </a:outerShdw>
                </a:effectLst>
                <a:latin typeface="Comic Sans MS" pitchFamily="66" charset="0"/>
              </a:rPr>
              <a:t>încredinţat</a:t>
            </a:r>
            <a:r>
              <a:rPr lang="ro-RO" sz="2400" b="1" dirty="0">
                <a:solidFill>
                  <a:schemeClr val="bg1"/>
                </a:solidFill>
                <a:effectLst>
                  <a:outerShdw blurRad="50800" dist="50800" dir="5400000" algn="ctr" rotWithShape="0">
                    <a:schemeClr val="tx1"/>
                  </a:outerShdw>
                </a:effectLst>
                <a:latin typeface="Comic Sans MS" pitchFamily="66" charset="0"/>
              </a:rPr>
              <a:t> că nici moartea, nici </a:t>
            </a:r>
            <a:r>
              <a:rPr lang="ro-RO" sz="2400" b="1" dirty="0" err="1">
                <a:solidFill>
                  <a:schemeClr val="bg1"/>
                </a:solidFill>
                <a:effectLst>
                  <a:outerShdw blurRad="50800" dist="50800" dir="5400000" algn="ctr" rotWithShape="0">
                    <a:schemeClr val="tx1"/>
                  </a:outerShdw>
                </a:effectLst>
                <a:latin typeface="Comic Sans MS" pitchFamily="66" charset="0"/>
              </a:rPr>
              <a:t>viaţa</a:t>
            </a:r>
            <a:r>
              <a:rPr lang="ro-RO" sz="2400" b="1" dirty="0">
                <a:solidFill>
                  <a:schemeClr val="bg1"/>
                </a:solidFill>
                <a:effectLst>
                  <a:outerShdw blurRad="50800" dist="50800" dir="5400000" algn="ctr" rotWithShape="0">
                    <a:schemeClr val="tx1"/>
                  </a:outerShdw>
                </a:effectLst>
                <a:latin typeface="Comic Sans MS" pitchFamily="66" charset="0"/>
              </a:rPr>
              <a:t>, nici îngerii, nici stăpânirile, nici puterile, nici lucrurile de acum, nici cele viitoare, nici </a:t>
            </a:r>
            <a:r>
              <a:rPr lang="ro-RO" sz="2400" b="1" dirty="0" err="1">
                <a:solidFill>
                  <a:schemeClr val="bg1"/>
                </a:solidFill>
                <a:effectLst>
                  <a:outerShdw blurRad="50800" dist="50800" dir="5400000" algn="ctr" rotWithShape="0">
                    <a:schemeClr val="tx1"/>
                  </a:outerShdw>
                </a:effectLst>
                <a:latin typeface="Comic Sans MS" pitchFamily="66" charset="0"/>
              </a:rPr>
              <a:t>înălţimea</a:t>
            </a:r>
            <a:r>
              <a:rPr lang="ro-RO" sz="2400" b="1" dirty="0">
                <a:solidFill>
                  <a:schemeClr val="bg1"/>
                </a:solidFill>
                <a:effectLst>
                  <a:outerShdw blurRad="50800" dist="50800" dir="5400000" algn="ctr" rotWithShape="0">
                    <a:schemeClr val="tx1"/>
                  </a:outerShdw>
                </a:effectLst>
                <a:latin typeface="Comic Sans MS" pitchFamily="66" charset="0"/>
              </a:rPr>
              <a:t>, nici adâncimea, </a:t>
            </a:r>
            <a:r>
              <a:rPr lang="ro-RO" sz="2400" b="1" dirty="0">
                <a:solidFill>
                  <a:schemeClr val="accent2">
                    <a:lumMod val="40000"/>
                    <a:lumOff val="60000"/>
                  </a:schemeClr>
                </a:solidFill>
                <a:effectLst>
                  <a:outerShdw blurRad="50800" dist="50800" dir="5400000" algn="ctr" rotWithShape="0">
                    <a:schemeClr val="tx1"/>
                  </a:outerShdw>
                </a:effectLst>
                <a:latin typeface="Comic Sans MS" pitchFamily="66" charset="0"/>
              </a:rPr>
              <a:t>nici o altă făptură nu vor fi în stare să ne despartă de dragostea lui Dumnezeu</a:t>
            </a:r>
            <a:r>
              <a:rPr lang="ro-RO" sz="2400" b="1" dirty="0">
                <a:solidFill>
                  <a:schemeClr val="bg1"/>
                </a:solidFill>
                <a:effectLst>
                  <a:outerShdw blurRad="50800" dist="50800" dir="5400000" algn="ctr" rotWithShape="0">
                    <a:schemeClr val="tx1"/>
                  </a:outerShdw>
                </a:effectLst>
                <a:latin typeface="Comic Sans MS" pitchFamily="66" charset="0"/>
              </a:rPr>
              <a:t>, care este în Isus Hristos, Domnul nostru.” </a:t>
            </a:r>
            <a:r>
              <a:rPr lang="ro-RO" b="1" dirty="0">
                <a:solidFill>
                  <a:schemeClr val="bg1"/>
                </a:solidFill>
                <a:effectLst>
                  <a:outerShdw blurRad="50800" dist="50800" dir="5400000" algn="ctr" rotWithShape="0">
                    <a:schemeClr val="tx1"/>
                  </a:outerShdw>
                </a:effectLst>
                <a:latin typeface="Comic Sans MS" pitchFamily="66" charset="0"/>
              </a:rPr>
              <a:t>(Romani 8:37-39)</a:t>
            </a:r>
            <a:endParaRPr lang="ro-RO" sz="2400" b="1" dirty="0">
              <a:solidFill>
                <a:schemeClr val="bg1"/>
              </a:solidFill>
              <a:effectLst>
                <a:outerShdw blurRad="50800" dist="50800" dir="5400000" algn="ctr" rotWithShape="0">
                  <a:schemeClr val="tx1"/>
                </a:outerShdw>
              </a:effectLst>
              <a:latin typeface="Comic Sans MS" pitchFamily="66" charset="0"/>
            </a:endParaRPr>
          </a:p>
        </p:txBody>
      </p:sp>
      <p:sp>
        <p:nvSpPr>
          <p:cNvPr id="4" name="3 CuadroTexto"/>
          <p:cNvSpPr txBox="1"/>
          <p:nvPr/>
        </p:nvSpPr>
        <p:spPr>
          <a:xfrm>
            <a:off x="395536" y="-27384"/>
            <a:ext cx="8352928" cy="430887"/>
          </a:xfrm>
          <a:prstGeom prst="rect">
            <a:avLst/>
          </a:prstGeom>
          <a:noFill/>
        </p:spPr>
        <p:txBody>
          <a:bodyPr wrap="square" tIns="0" bIns="0" rtlCol="0">
            <a:spAutoFit/>
          </a:bodyPr>
          <a:lstStyle/>
          <a:p>
            <a:pPr algn="ctr"/>
            <a:r>
              <a:rPr lang="ro-RO" sz="2800" b="1" dirty="0">
                <a:solidFill>
                  <a:srgbClr val="FFFF00"/>
                </a:solidFill>
              </a:rPr>
              <a:t>Ce li se mai promite celor ce trăiesc după Duhul?</a:t>
            </a:r>
          </a:p>
        </p:txBody>
      </p:sp>
      <p:sp>
        <p:nvSpPr>
          <p:cNvPr id="2" name="CasetăText 1">
            <a:extLst>
              <a:ext uri="{FF2B5EF4-FFF2-40B4-BE49-F238E27FC236}">
                <a16:creationId xmlns:a16="http://schemas.microsoft.com/office/drawing/2014/main" id="{D1B38653-8399-4AD3-B6DC-B012612B3584}"/>
              </a:ext>
            </a:extLst>
          </p:cNvPr>
          <p:cNvSpPr txBox="1"/>
          <p:nvPr/>
        </p:nvSpPr>
        <p:spPr>
          <a:xfrm>
            <a:off x="4355976" y="6362164"/>
            <a:ext cx="360040" cy="430887"/>
          </a:xfrm>
          <a:prstGeom prst="rect">
            <a:avLst/>
          </a:prstGeom>
          <a:noFill/>
        </p:spPr>
        <p:txBody>
          <a:bodyPr wrap="square" lIns="0" tIns="0" rIns="0" bIns="0" rtlCol="0">
            <a:spAutoFit/>
          </a:bodyPr>
          <a:lstStyle/>
          <a:p>
            <a:r>
              <a:rPr lang="en-US" sz="2800" dirty="0">
                <a:solidFill>
                  <a:schemeClr val="bg1"/>
                </a:solidFill>
                <a:latin typeface="Times New Roman" panose="02020603050405020304" pitchFamily="18" charset="0"/>
                <a:cs typeface="Times New Roman" panose="02020603050405020304" pitchFamily="18" charset="0"/>
              </a:rPr>
              <a:t>&amp;</a:t>
            </a:r>
            <a:endParaRPr lang="ro-RO" sz="28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anim calcmode="lin" valueType="num">
                                      <p:cBhvr>
                                        <p:cTn id="1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anim calcmode="lin" valueType="num">
                                      <p:cBhvr>
                                        <p:cTn id="2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3000"/>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68EB760-D775-40CE-BFCC-80D75EF88CD3}"/>
              </a:ext>
            </a:extLst>
          </p:cNvPr>
          <p:cNvSpPr/>
          <p:nvPr/>
        </p:nvSpPr>
        <p:spPr>
          <a:xfrm>
            <a:off x="129396" y="282582"/>
            <a:ext cx="5020574" cy="230832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o-RO"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T.M. „Acum dar nu este nicio osândire pentru cei ce sunt în Hristos Isus, care nu trăiesc după îndemnurile firii </a:t>
            </a:r>
            <a:r>
              <a:rPr kumimoji="0" lang="ro-RO" sz="2400" b="1" i="0" u="none" strike="noStrike" kern="1200" cap="none" spc="0" normalizeH="0" baseline="0" noProof="0" dirty="0" err="1">
                <a:ln>
                  <a:noFill/>
                </a:ln>
                <a:solidFill>
                  <a:prstClr val="white"/>
                </a:solidFill>
                <a:effectLst/>
                <a:uLnTx/>
                <a:uFillTx/>
                <a:latin typeface="Comic Sans MS" panose="030F0702030302020204" pitchFamily="66" charset="0"/>
                <a:ea typeface="+mn-ea"/>
                <a:cs typeface="+mn-cs"/>
              </a:rPr>
              <a:t>pământeşti</a:t>
            </a:r>
            <a:r>
              <a:rPr kumimoji="0" lang="ro-RO"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 ci după îndemnurile Duhului.” </a:t>
            </a:r>
            <a:r>
              <a:rPr kumimoji="0" lang="ro-RO" sz="20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(Romani 8:1)</a:t>
            </a:r>
            <a:endParaRPr kumimoji="0" lang="ro-RO" sz="2400" b="1" i="0"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8246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2875064" y="116632"/>
            <a:ext cx="3393878" cy="646331"/>
          </a:xfrm>
          <a:prstGeom prst="rect">
            <a:avLst/>
          </a:prstGeom>
          <a:noFill/>
        </p:spPr>
        <p:txBody>
          <a:bodyPr wrap="none" rtlCol="0">
            <a:spAutoFit/>
            <a:scene3d>
              <a:camera prst="orthographicFront"/>
              <a:lightRig rig="threePt" dir="t"/>
            </a:scene3d>
            <a:sp3d extrusionH="57150">
              <a:bevelT w="38100" h="38100"/>
            </a:sp3d>
          </a:bodyPr>
          <a:lstStyle/>
          <a:p>
            <a:pPr algn="ctr"/>
            <a:r>
              <a:rPr lang="ro-RO" sz="3600" i="1">
                <a:ln w="18415" cmpd="sng">
                  <a:solidFill>
                    <a:schemeClr val="accent3">
                      <a:lumMod val="40000"/>
                      <a:lumOff val="60000"/>
                    </a:schemeClr>
                  </a:solidFill>
                  <a:prstDash val="solid"/>
                </a:ln>
                <a:solidFill>
                  <a:schemeClr val="accent3">
                    <a:lumMod val="60000"/>
                    <a:lumOff val="40000"/>
                  </a:schemeClr>
                </a:solidFill>
                <a:effectLst>
                  <a:outerShdw blurRad="63500" dir="3600000" algn="tl" rotWithShape="0">
                    <a:srgbClr val="000000">
                      <a:alpha val="70000"/>
                    </a:srgbClr>
                  </a:outerShdw>
                </a:effectLst>
                <a:latin typeface="Charlemagne Std" pitchFamily="82" charset="0"/>
              </a:rPr>
              <a:t>SUNTEM LIBERI!!</a:t>
            </a:r>
          </a:p>
        </p:txBody>
      </p:sp>
      <p:sp>
        <p:nvSpPr>
          <p:cNvPr id="3" name="2 CuadroTexto"/>
          <p:cNvSpPr txBox="1"/>
          <p:nvPr/>
        </p:nvSpPr>
        <p:spPr>
          <a:xfrm>
            <a:off x="395536" y="1052736"/>
            <a:ext cx="3312368" cy="523220"/>
          </a:xfrm>
          <a:prstGeom prst="rect">
            <a:avLst/>
          </a:prstGeom>
          <a:noFill/>
        </p:spPr>
        <p:txBody>
          <a:bodyPr wrap="square" rtlCol="0">
            <a:spAutoFit/>
          </a:bodyPr>
          <a:lstStyle/>
          <a:p>
            <a:pPr algn="ctr"/>
            <a:r>
              <a:rPr lang="ro-RO" sz="2800" b="1">
                <a:solidFill>
                  <a:schemeClr val="accent3">
                    <a:lumMod val="50000"/>
                  </a:schemeClr>
                </a:solidFill>
              </a:rPr>
              <a:t>Cine sunt cei liberi?</a:t>
            </a:r>
          </a:p>
        </p:txBody>
      </p:sp>
      <p:sp>
        <p:nvSpPr>
          <p:cNvPr id="4" name="3 Rectángulo"/>
          <p:cNvSpPr/>
          <p:nvPr/>
        </p:nvSpPr>
        <p:spPr>
          <a:xfrm>
            <a:off x="4283968" y="1052736"/>
            <a:ext cx="4572000" cy="3416320"/>
          </a:xfrm>
          <a:prstGeom prst="rect">
            <a:avLst/>
          </a:prstGeom>
        </p:spPr>
        <p:txBody>
          <a:bodyPr>
            <a:spAutoFit/>
          </a:bodyPr>
          <a:lstStyle/>
          <a:p>
            <a:r>
              <a:rPr lang="ro-RO" sz="2800" b="1" dirty="0">
                <a:solidFill>
                  <a:schemeClr val="accent3">
                    <a:lumMod val="50000"/>
                  </a:schemeClr>
                </a:solidFill>
                <a:latin typeface="Comic Sans MS" pitchFamily="66" charset="0"/>
              </a:rPr>
              <a:t>„Acum dar nu este nici o osândire pentru </a:t>
            </a:r>
            <a:r>
              <a:rPr lang="ro-RO" sz="2800" b="1" u="sng" dirty="0">
                <a:solidFill>
                  <a:schemeClr val="accent3">
                    <a:lumMod val="50000"/>
                  </a:schemeClr>
                </a:solidFill>
                <a:latin typeface="Comic Sans MS" pitchFamily="66" charset="0"/>
              </a:rPr>
              <a:t>CEI CE SUNT ÎN HRISTOS ISUS</a:t>
            </a:r>
            <a:r>
              <a:rPr lang="ro-RO" sz="2800" b="1" dirty="0">
                <a:solidFill>
                  <a:schemeClr val="accent3">
                    <a:lumMod val="50000"/>
                  </a:schemeClr>
                </a:solidFill>
                <a:latin typeface="Comic Sans MS" pitchFamily="66" charset="0"/>
              </a:rPr>
              <a:t>, care nu trăiesc după îndemnurile firii </a:t>
            </a:r>
            <a:r>
              <a:rPr lang="ro-RO" sz="2800" b="1" dirty="0" err="1">
                <a:solidFill>
                  <a:schemeClr val="accent3">
                    <a:lumMod val="50000"/>
                  </a:schemeClr>
                </a:solidFill>
                <a:latin typeface="Comic Sans MS" pitchFamily="66" charset="0"/>
              </a:rPr>
              <a:t>pământeşti</a:t>
            </a:r>
            <a:r>
              <a:rPr lang="ro-RO" sz="2800" b="1" dirty="0">
                <a:solidFill>
                  <a:schemeClr val="accent3">
                    <a:lumMod val="50000"/>
                  </a:schemeClr>
                </a:solidFill>
                <a:latin typeface="Comic Sans MS" pitchFamily="66" charset="0"/>
              </a:rPr>
              <a:t>, ci după îndemnurile Duhului.”</a:t>
            </a:r>
          </a:p>
          <a:p>
            <a:pPr algn="r"/>
            <a:r>
              <a:rPr lang="ro-RO" sz="2000" b="1" dirty="0">
                <a:solidFill>
                  <a:schemeClr val="accent3">
                    <a:lumMod val="50000"/>
                  </a:schemeClr>
                </a:solidFill>
                <a:latin typeface="Comic Sans MS" pitchFamily="66" charset="0"/>
              </a:rPr>
              <a:t>(Romani 8:1)</a:t>
            </a:r>
            <a:endParaRPr lang="ro-RO" sz="3600" b="1" dirty="0">
              <a:solidFill>
                <a:schemeClr val="accent3">
                  <a:lumMod val="50000"/>
                </a:schemeClr>
              </a:solidFill>
              <a:latin typeface="Comic Sans MS" pitchFamily="66" charset="0"/>
            </a:endParaRPr>
          </a:p>
        </p:txBody>
      </p:sp>
      <p:sp>
        <p:nvSpPr>
          <p:cNvPr id="7" name="6 CuadroTexto"/>
          <p:cNvSpPr txBox="1"/>
          <p:nvPr/>
        </p:nvSpPr>
        <p:spPr>
          <a:xfrm>
            <a:off x="4355976" y="4773249"/>
            <a:ext cx="4608512" cy="1569660"/>
          </a:xfrm>
          <a:prstGeom prst="rect">
            <a:avLst/>
          </a:prstGeom>
          <a:noFill/>
        </p:spPr>
        <p:txBody>
          <a:bodyPr wrap="square" rtlCol="0">
            <a:spAutoFit/>
          </a:bodyPr>
          <a:lstStyle/>
          <a:p>
            <a:r>
              <a:rPr lang="ro-RO" sz="2400" b="1" dirty="0"/>
              <a:t>Pot să fie liberi numai cei care au o </a:t>
            </a:r>
            <a:r>
              <a:rPr lang="ro-RO" sz="2400" b="1" dirty="0" err="1"/>
              <a:t>relaţie</a:t>
            </a:r>
            <a:r>
              <a:rPr lang="ro-RO" sz="2400" b="1" dirty="0"/>
              <a:t> personală cu Hristos, ceea ce implică o întâlnire zilnică </a:t>
            </a:r>
            <a:r>
              <a:rPr lang="ro-RO" sz="2400" b="1" dirty="0" err="1"/>
              <a:t>şi</a:t>
            </a:r>
            <a:r>
              <a:rPr lang="ro-RO" sz="2400" b="1" dirty="0"/>
              <a:t> </a:t>
            </a:r>
            <a:r>
              <a:rPr lang="ro-RO" sz="2400" b="1" dirty="0" err="1"/>
              <a:t>înălţătoare</a:t>
            </a:r>
            <a:r>
              <a:rPr lang="ro-RO" sz="2400" b="1" dirty="0"/>
              <a:t> cu El.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800" decel="100000"/>
                                        <p:tgtEl>
                                          <p:spTgt spid="3"/>
                                        </p:tgtEl>
                                      </p:cBhvr>
                                    </p:animEffect>
                                    <p:anim calcmode="lin" valueType="num">
                                      <p:cBhvr>
                                        <p:cTn id="17" dur="800" decel="100000" fill="hold"/>
                                        <p:tgtEl>
                                          <p:spTgt spid="3"/>
                                        </p:tgtEl>
                                        <p:attrNameLst>
                                          <p:attrName>style.rotation</p:attrName>
                                        </p:attrNameLst>
                                      </p:cBhvr>
                                      <p:tavLst>
                                        <p:tav tm="0">
                                          <p:val>
                                            <p:fltVal val="-90"/>
                                          </p:val>
                                        </p:tav>
                                        <p:tav tm="100000">
                                          <p:val>
                                            <p:fltVal val="0"/>
                                          </p:val>
                                        </p:tav>
                                      </p:tavLst>
                                    </p:anim>
                                    <p:anim calcmode="lin" valueType="num">
                                      <p:cBhvr>
                                        <p:cTn id="18" dur="800" decel="100000" fill="hold"/>
                                        <p:tgtEl>
                                          <p:spTgt spid="3"/>
                                        </p:tgtEl>
                                        <p:attrNameLst>
                                          <p:attrName>ppt_x</p:attrName>
                                        </p:attrNameLst>
                                      </p:cBhvr>
                                      <p:tavLst>
                                        <p:tav tm="0">
                                          <p:val>
                                            <p:strVal val="#ppt_x+0.4"/>
                                          </p:val>
                                        </p:tav>
                                        <p:tav tm="100000">
                                          <p:val>
                                            <p:strVal val="#ppt_x-0.05"/>
                                          </p:val>
                                        </p:tav>
                                      </p:tavLst>
                                    </p:anim>
                                    <p:anim calcmode="lin" valueType="num">
                                      <p:cBhvr>
                                        <p:cTn id="19" dur="800" decel="100000" fill="hold"/>
                                        <p:tgtEl>
                                          <p:spTgt spid="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5148064" y="1628800"/>
            <a:ext cx="2880320" cy="954107"/>
          </a:xfrm>
          <a:prstGeom prst="rect">
            <a:avLst/>
          </a:prstGeom>
          <a:noFill/>
        </p:spPr>
        <p:txBody>
          <a:bodyPr wrap="square" rtlCol="0">
            <a:spAutoFit/>
          </a:bodyPr>
          <a:lstStyle/>
          <a:p>
            <a:pPr algn="ctr"/>
            <a:r>
              <a:rPr lang="ro-RO" sz="2800" b="1" dirty="0">
                <a:solidFill>
                  <a:schemeClr val="tx2">
                    <a:lumMod val="75000"/>
                  </a:schemeClr>
                </a:solidFill>
              </a:rPr>
              <a:t>De ce suntem </a:t>
            </a:r>
            <a:r>
              <a:rPr lang="ro-RO" sz="2800" b="1" dirty="0" err="1">
                <a:solidFill>
                  <a:schemeClr val="tx2">
                    <a:lumMod val="75000"/>
                  </a:schemeClr>
                </a:solidFill>
              </a:rPr>
              <a:t>eliberaţi</a:t>
            </a:r>
            <a:r>
              <a:rPr lang="ro-RO" sz="2800" b="1" dirty="0">
                <a:solidFill>
                  <a:schemeClr val="tx2">
                    <a:lumMod val="75000"/>
                  </a:schemeClr>
                </a:solidFill>
              </a:rPr>
              <a:t>?</a:t>
            </a:r>
          </a:p>
        </p:txBody>
      </p:sp>
      <p:sp>
        <p:nvSpPr>
          <p:cNvPr id="4" name="3 Rectángulo"/>
          <p:cNvSpPr/>
          <p:nvPr/>
        </p:nvSpPr>
        <p:spPr>
          <a:xfrm>
            <a:off x="755576" y="1124744"/>
            <a:ext cx="3816424" cy="2985433"/>
          </a:xfrm>
          <a:prstGeom prst="rect">
            <a:avLst/>
          </a:prstGeom>
        </p:spPr>
        <p:txBody>
          <a:bodyPr wrap="square">
            <a:spAutoFit/>
          </a:bodyPr>
          <a:lstStyle/>
          <a:p>
            <a:r>
              <a:rPr lang="ro-RO" sz="2800" b="1" dirty="0">
                <a:solidFill>
                  <a:schemeClr val="tx2">
                    <a:lumMod val="75000"/>
                  </a:schemeClr>
                </a:solidFill>
                <a:latin typeface="Comic Sans MS" pitchFamily="66" charset="0"/>
              </a:rPr>
              <a:t>„În adevăr, legea Duhului de </a:t>
            </a:r>
            <a:r>
              <a:rPr lang="ro-RO" sz="2800" b="1" dirty="0" err="1">
                <a:solidFill>
                  <a:schemeClr val="tx2">
                    <a:lumMod val="75000"/>
                  </a:schemeClr>
                </a:solidFill>
                <a:latin typeface="Comic Sans MS" pitchFamily="66" charset="0"/>
              </a:rPr>
              <a:t>viaţă</a:t>
            </a:r>
            <a:r>
              <a:rPr lang="ro-RO" sz="2800" b="1" dirty="0">
                <a:solidFill>
                  <a:schemeClr val="tx2">
                    <a:lumMod val="75000"/>
                  </a:schemeClr>
                </a:solidFill>
                <a:latin typeface="Comic Sans MS" pitchFamily="66" charset="0"/>
              </a:rPr>
              <a:t> în Hristos Isus, m-a izbăvit </a:t>
            </a:r>
            <a:r>
              <a:rPr lang="ro-RO" sz="2800" b="1" u="sng" dirty="0">
                <a:solidFill>
                  <a:schemeClr val="tx2">
                    <a:lumMod val="75000"/>
                  </a:schemeClr>
                </a:solidFill>
                <a:latin typeface="Comic Sans MS" pitchFamily="66" charset="0"/>
              </a:rPr>
              <a:t>DE LEGEA PĂCATULUI </a:t>
            </a:r>
            <a:r>
              <a:rPr lang="ro-RO" sz="2800" b="1" u="sng" dirty="0" err="1">
                <a:solidFill>
                  <a:schemeClr val="tx2">
                    <a:lumMod val="75000"/>
                  </a:schemeClr>
                </a:solidFill>
                <a:latin typeface="Comic Sans MS" pitchFamily="66" charset="0"/>
              </a:rPr>
              <a:t>ŞI</a:t>
            </a:r>
            <a:r>
              <a:rPr lang="ro-RO" sz="2800" b="1" u="sng" dirty="0">
                <a:solidFill>
                  <a:schemeClr val="tx2">
                    <a:lumMod val="75000"/>
                  </a:schemeClr>
                </a:solidFill>
                <a:latin typeface="Comic Sans MS" pitchFamily="66" charset="0"/>
              </a:rPr>
              <a:t> A </a:t>
            </a:r>
            <a:r>
              <a:rPr lang="ro-RO" sz="2800" b="1" u="sng" dirty="0" err="1">
                <a:solidFill>
                  <a:schemeClr val="tx2">
                    <a:lumMod val="75000"/>
                  </a:schemeClr>
                </a:solidFill>
                <a:latin typeface="Comic Sans MS" pitchFamily="66" charset="0"/>
              </a:rPr>
              <a:t>MORŢII</a:t>
            </a:r>
            <a:r>
              <a:rPr lang="ro-RO" sz="2800" b="1" dirty="0">
                <a:solidFill>
                  <a:schemeClr val="tx2">
                    <a:lumMod val="75000"/>
                  </a:schemeClr>
                </a:solidFill>
                <a:latin typeface="Comic Sans MS" pitchFamily="66" charset="0"/>
              </a:rPr>
              <a:t>.”</a:t>
            </a:r>
          </a:p>
          <a:p>
            <a:pPr algn="r"/>
            <a:r>
              <a:rPr lang="ro-RO" sz="2000" b="1" dirty="0">
                <a:solidFill>
                  <a:schemeClr val="tx2">
                    <a:lumMod val="75000"/>
                  </a:schemeClr>
                </a:solidFill>
                <a:latin typeface="Comic Sans MS" pitchFamily="66" charset="0"/>
              </a:rPr>
              <a:t>(Romani 8:2)</a:t>
            </a:r>
          </a:p>
        </p:txBody>
      </p:sp>
      <p:sp>
        <p:nvSpPr>
          <p:cNvPr id="7" name="6 CuadroTexto"/>
          <p:cNvSpPr txBox="1"/>
          <p:nvPr/>
        </p:nvSpPr>
        <p:spPr>
          <a:xfrm>
            <a:off x="827584" y="4514344"/>
            <a:ext cx="3744416" cy="1569660"/>
          </a:xfrm>
          <a:prstGeom prst="rect">
            <a:avLst/>
          </a:prstGeom>
          <a:noFill/>
        </p:spPr>
        <p:txBody>
          <a:bodyPr wrap="square" rtlCol="0">
            <a:spAutoFit/>
          </a:bodyPr>
          <a:lstStyle/>
          <a:p>
            <a:r>
              <a:rPr lang="ro-RO" sz="2400" b="1" dirty="0"/>
              <a:t>Legea Duhului aduce </a:t>
            </a:r>
            <a:r>
              <a:rPr lang="ro-RO" sz="2400" b="1" dirty="0" err="1"/>
              <a:t>viaţă</a:t>
            </a:r>
            <a:r>
              <a:rPr lang="ro-RO" sz="2400" b="1" dirty="0"/>
              <a:t> </a:t>
            </a:r>
            <a:r>
              <a:rPr lang="ro-RO" sz="2400" b="1" dirty="0" err="1"/>
              <a:t>şi</a:t>
            </a:r>
            <a:r>
              <a:rPr lang="ro-RO" sz="2400" b="1" dirty="0"/>
              <a:t> libertate, în contrast cu legea păcatului care aduce moarte </a:t>
            </a:r>
            <a:r>
              <a:rPr lang="ro-RO" sz="2400" b="1" dirty="0" err="1"/>
              <a:t>şi</a:t>
            </a:r>
            <a:r>
              <a:rPr lang="ro-RO" sz="2400" b="1" dirty="0"/>
              <a:t> condamnare. </a:t>
            </a:r>
          </a:p>
        </p:txBody>
      </p:sp>
      <p:sp>
        <p:nvSpPr>
          <p:cNvPr id="8" name="7 CuadroTexto"/>
          <p:cNvSpPr txBox="1"/>
          <p:nvPr/>
        </p:nvSpPr>
        <p:spPr>
          <a:xfrm>
            <a:off x="2875064" y="260648"/>
            <a:ext cx="3393878" cy="646331"/>
          </a:xfrm>
          <a:prstGeom prst="rect">
            <a:avLst/>
          </a:prstGeom>
          <a:noFill/>
        </p:spPr>
        <p:txBody>
          <a:bodyPr wrap="none" rtlCol="0">
            <a:spAutoFit/>
            <a:scene3d>
              <a:camera prst="orthographicFront"/>
              <a:lightRig rig="threePt" dir="t"/>
            </a:scene3d>
            <a:sp3d extrusionH="57150">
              <a:bevelT w="38100" h="38100"/>
            </a:sp3d>
          </a:bodyPr>
          <a:lstStyle/>
          <a:p>
            <a:pPr algn="ctr"/>
            <a:r>
              <a:rPr lang="ro-RO" sz="3600" i="1">
                <a:ln w="18415" cmpd="sng">
                  <a:solidFill>
                    <a:schemeClr val="tx2">
                      <a:lumMod val="60000"/>
                      <a:lumOff val="40000"/>
                    </a:schemeClr>
                  </a:solidFill>
                  <a:prstDash val="solid"/>
                </a:ln>
                <a:solidFill>
                  <a:schemeClr val="tx2">
                    <a:lumMod val="40000"/>
                    <a:lumOff val="60000"/>
                  </a:schemeClr>
                </a:solidFill>
                <a:effectLst>
                  <a:outerShdw blurRad="63500" dir="3600000" algn="tl" rotWithShape="0">
                    <a:srgbClr val="000000">
                      <a:alpha val="70000"/>
                    </a:srgbClr>
                  </a:outerShdw>
                </a:effectLst>
                <a:latin typeface="Charlemagne Std" pitchFamily="82" charset="0"/>
              </a:rPr>
              <a:t>SUNTEM LIBERI!!</a:t>
            </a:r>
          </a:p>
        </p:txBody>
      </p:sp>
      <p:pic>
        <p:nvPicPr>
          <p:cNvPr id="1026" name="Picture 2" descr="I:\Dibujos\Jesus\Moderno\BAD_BOY_TURNS_GOOD[1].jpg"/>
          <p:cNvPicPr>
            <a:picLocks noChangeAspect="1" noChangeArrowheads="1"/>
          </p:cNvPicPr>
          <p:nvPr/>
        </p:nvPicPr>
        <p:blipFill>
          <a:blip r:embed="rId3" cstate="email"/>
          <a:srcRect/>
          <a:stretch>
            <a:fillRect/>
          </a:stretch>
        </p:blipFill>
        <p:spPr bwMode="auto">
          <a:xfrm>
            <a:off x="4211960" y="3573016"/>
            <a:ext cx="4320480" cy="2788060"/>
          </a:xfrm>
          <a:prstGeom prst="rect">
            <a:avLst/>
          </a:prstGeom>
          <a:solidFill>
            <a:srgbClr val="FFFFFF">
              <a:shade val="85000"/>
            </a:srgbClr>
          </a:solidFill>
          <a:ln w="190500" cap="rnd">
            <a:solidFill>
              <a:schemeClr val="tx2">
                <a:lumMod val="20000"/>
                <a:lumOff val="80000"/>
              </a:schemeClr>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347864" y="3928407"/>
            <a:ext cx="5472608" cy="2092881"/>
          </a:xfrm>
          <a:prstGeom prst="rect">
            <a:avLst/>
          </a:prstGeom>
          <a:noFill/>
        </p:spPr>
        <p:txBody>
          <a:bodyPr wrap="square" rtlCol="0">
            <a:spAutoFit/>
          </a:bodyPr>
          <a:lstStyle/>
          <a:p>
            <a:pPr marL="342900" indent="-342900">
              <a:spcBef>
                <a:spcPts val="600"/>
              </a:spcBef>
              <a:spcAft>
                <a:spcPts val="600"/>
              </a:spcAft>
              <a:buClr>
                <a:schemeClr val="accent4">
                  <a:lumMod val="40000"/>
                  <a:lumOff val="60000"/>
                </a:schemeClr>
              </a:buClr>
              <a:buFont typeface="+mj-lt"/>
              <a:buAutoNum type="arabicPeriod"/>
            </a:pPr>
            <a:r>
              <a:rPr lang="ro-RO" sz="2400" b="1" dirty="0">
                <a:solidFill>
                  <a:schemeClr val="bg1"/>
                </a:solidFill>
              </a:rPr>
              <a:t>Nu prin lege; deoarece suntem </a:t>
            </a:r>
            <a:r>
              <a:rPr lang="ro-RO" sz="2400" b="1" dirty="0" err="1">
                <a:solidFill>
                  <a:schemeClr val="bg1"/>
                </a:solidFill>
              </a:rPr>
              <a:t>păcătoşi</a:t>
            </a:r>
            <a:r>
              <a:rPr lang="ro-RO" sz="2400" b="1" dirty="0">
                <a:solidFill>
                  <a:schemeClr val="bg1"/>
                </a:solidFill>
              </a:rPr>
              <a:t>, iar aceasta </a:t>
            </a:r>
            <a:r>
              <a:rPr lang="ro-RO" sz="2400" b="1" dirty="0" err="1">
                <a:solidFill>
                  <a:schemeClr val="bg1"/>
                </a:solidFill>
              </a:rPr>
              <a:t>foloseşte</a:t>
            </a:r>
            <a:r>
              <a:rPr lang="ro-RO" sz="2400" b="1" dirty="0">
                <a:solidFill>
                  <a:schemeClr val="bg1"/>
                </a:solidFill>
              </a:rPr>
              <a:t> doar pentru a ne condamna.</a:t>
            </a:r>
          </a:p>
          <a:p>
            <a:pPr marL="342900" indent="-342900">
              <a:spcBef>
                <a:spcPts val="600"/>
              </a:spcBef>
              <a:spcAft>
                <a:spcPts val="600"/>
              </a:spcAft>
              <a:buClr>
                <a:schemeClr val="accent4">
                  <a:lumMod val="40000"/>
                  <a:lumOff val="60000"/>
                </a:schemeClr>
              </a:buClr>
              <a:buFont typeface="+mj-lt"/>
              <a:buAutoNum type="arabicPeriod"/>
            </a:pPr>
            <a:r>
              <a:rPr lang="ro-RO" sz="2400" b="1" dirty="0">
                <a:solidFill>
                  <a:schemeClr val="bg1"/>
                </a:solidFill>
              </a:rPr>
              <a:t>Prin </a:t>
            </a:r>
            <a:r>
              <a:rPr lang="ro-RO" sz="2400" b="1" dirty="0" err="1">
                <a:solidFill>
                  <a:schemeClr val="bg1"/>
                </a:solidFill>
              </a:rPr>
              <a:t>viaţa</a:t>
            </a:r>
            <a:r>
              <a:rPr lang="ro-RO" sz="2400" b="1" dirty="0">
                <a:solidFill>
                  <a:schemeClr val="bg1"/>
                </a:solidFill>
              </a:rPr>
              <a:t> </a:t>
            </a:r>
            <a:r>
              <a:rPr lang="ro-RO" sz="2400" b="1" dirty="0" err="1">
                <a:solidFill>
                  <a:schemeClr val="bg1"/>
                </a:solidFill>
              </a:rPr>
              <a:t>şi</a:t>
            </a:r>
            <a:r>
              <a:rPr lang="ro-RO" sz="2400" b="1" dirty="0">
                <a:solidFill>
                  <a:schemeClr val="bg1"/>
                </a:solidFill>
              </a:rPr>
              <a:t> moartea lui Hristos, cel care s-a făcut carne </a:t>
            </a:r>
            <a:r>
              <a:rPr lang="ro-RO" sz="2400" b="1" dirty="0" err="1">
                <a:solidFill>
                  <a:schemeClr val="bg1"/>
                </a:solidFill>
              </a:rPr>
              <a:t>şi</a:t>
            </a:r>
            <a:r>
              <a:rPr lang="ro-RO" sz="2400" b="1" dirty="0">
                <a:solidFill>
                  <a:schemeClr val="bg1"/>
                </a:solidFill>
              </a:rPr>
              <a:t> a trăit fără păcat. </a:t>
            </a:r>
          </a:p>
        </p:txBody>
      </p:sp>
      <p:sp>
        <p:nvSpPr>
          <p:cNvPr id="3" name="2 CuadroTexto"/>
          <p:cNvSpPr txBox="1"/>
          <p:nvPr/>
        </p:nvSpPr>
        <p:spPr>
          <a:xfrm>
            <a:off x="2339752" y="260648"/>
            <a:ext cx="4964628" cy="646331"/>
          </a:xfrm>
          <a:prstGeom prst="rect">
            <a:avLst/>
          </a:prstGeom>
          <a:noFill/>
        </p:spPr>
        <p:txBody>
          <a:bodyPr wrap="none" rtlCol="0">
            <a:spAutoFit/>
          </a:bodyPr>
          <a:lstStyle/>
          <a:p>
            <a:pPr marL="0" lvl="1" algn="ctr"/>
            <a:r>
              <a:rPr lang="ro-RO" sz="3600" b="1" dirty="0">
                <a:solidFill>
                  <a:schemeClr val="accent4">
                    <a:lumMod val="40000"/>
                    <a:lumOff val="60000"/>
                  </a:schemeClr>
                </a:solidFill>
              </a:rPr>
              <a:t>Cum </a:t>
            </a:r>
            <a:r>
              <a:rPr lang="ro-RO" sz="3600" b="1" dirty="0" err="1">
                <a:solidFill>
                  <a:schemeClr val="accent4">
                    <a:lumMod val="40000"/>
                    <a:lumOff val="60000"/>
                  </a:schemeClr>
                </a:solidFill>
              </a:rPr>
              <a:t>obţinem</a:t>
            </a:r>
            <a:r>
              <a:rPr lang="ro-RO" sz="3600" b="1" dirty="0">
                <a:solidFill>
                  <a:schemeClr val="accent4">
                    <a:lumMod val="40000"/>
                    <a:lumOff val="60000"/>
                  </a:schemeClr>
                </a:solidFill>
              </a:rPr>
              <a:t> libertatea?</a:t>
            </a:r>
          </a:p>
        </p:txBody>
      </p:sp>
      <p:sp>
        <p:nvSpPr>
          <p:cNvPr id="4" name="3 Rectángulo"/>
          <p:cNvSpPr/>
          <p:nvPr/>
        </p:nvSpPr>
        <p:spPr>
          <a:xfrm>
            <a:off x="2987824" y="1196752"/>
            <a:ext cx="5688632" cy="2246769"/>
          </a:xfrm>
          <a:prstGeom prst="rect">
            <a:avLst/>
          </a:prstGeom>
        </p:spPr>
        <p:txBody>
          <a:bodyPr wrap="square">
            <a:spAutoFit/>
          </a:bodyPr>
          <a:lstStyle/>
          <a:p>
            <a:r>
              <a:rPr lang="ro-RO" sz="2000" b="1" dirty="0">
                <a:solidFill>
                  <a:schemeClr val="accent4">
                    <a:lumMod val="40000"/>
                    <a:lumOff val="60000"/>
                  </a:schemeClr>
                </a:solidFill>
                <a:latin typeface="Comic Sans MS" pitchFamily="66" charset="0"/>
              </a:rPr>
              <a:t>„Căci - </a:t>
            </a:r>
            <a:r>
              <a:rPr lang="ro-RO" sz="2000" b="1" u="sng" dirty="0">
                <a:solidFill>
                  <a:schemeClr val="accent4">
                    <a:lumMod val="40000"/>
                    <a:lumOff val="60000"/>
                  </a:schemeClr>
                </a:solidFill>
                <a:latin typeface="Comic Sans MS" pitchFamily="66" charset="0"/>
              </a:rPr>
              <a:t>LUCRU CU </a:t>
            </a:r>
            <a:r>
              <a:rPr lang="ro-RO" sz="2000" b="1" u="sng" dirty="0" err="1">
                <a:solidFill>
                  <a:schemeClr val="accent4">
                    <a:lumMod val="40000"/>
                    <a:lumOff val="60000"/>
                  </a:schemeClr>
                </a:solidFill>
                <a:latin typeface="Comic Sans MS" pitchFamily="66" charset="0"/>
              </a:rPr>
              <a:t>NEPUTINŢĂ</a:t>
            </a:r>
            <a:r>
              <a:rPr lang="ro-RO" sz="2000" b="1" u="sng" dirty="0">
                <a:solidFill>
                  <a:schemeClr val="accent4">
                    <a:lumMod val="40000"/>
                    <a:lumOff val="60000"/>
                  </a:schemeClr>
                </a:solidFill>
                <a:latin typeface="Comic Sans MS" pitchFamily="66" charset="0"/>
              </a:rPr>
              <a:t> LEGII</a:t>
            </a:r>
            <a:r>
              <a:rPr lang="ro-RO" sz="2000" b="1" dirty="0">
                <a:solidFill>
                  <a:schemeClr val="accent4">
                    <a:lumMod val="40000"/>
                    <a:lumOff val="60000"/>
                  </a:schemeClr>
                </a:solidFill>
                <a:latin typeface="Comic Sans MS" pitchFamily="66" charset="0"/>
              </a:rPr>
              <a:t>, întrucât firea pământească (</a:t>
            </a:r>
            <a:r>
              <a:rPr lang="ro-RO" sz="2000" b="1" dirty="0" err="1">
                <a:solidFill>
                  <a:schemeClr val="accent4">
                    <a:lumMod val="40000"/>
                    <a:lumOff val="60000"/>
                  </a:schemeClr>
                </a:solidFill>
                <a:latin typeface="Comic Sans MS" pitchFamily="66" charset="0"/>
              </a:rPr>
              <a:t>Greceşte</a:t>
            </a:r>
            <a:r>
              <a:rPr lang="ro-RO" sz="2000" b="1" dirty="0">
                <a:solidFill>
                  <a:schemeClr val="accent4">
                    <a:lumMod val="40000"/>
                    <a:lumOff val="60000"/>
                  </a:schemeClr>
                </a:solidFill>
                <a:latin typeface="Comic Sans MS" pitchFamily="66" charset="0"/>
              </a:rPr>
              <a:t>: carnea, aici </a:t>
            </a:r>
            <a:r>
              <a:rPr lang="ro-RO" sz="2000" b="1" dirty="0" err="1">
                <a:solidFill>
                  <a:schemeClr val="accent4">
                    <a:lumMod val="40000"/>
                    <a:lumOff val="60000"/>
                  </a:schemeClr>
                </a:solidFill>
                <a:latin typeface="Comic Sans MS" pitchFamily="66" charset="0"/>
              </a:rPr>
              <a:t>şi</a:t>
            </a:r>
            <a:r>
              <a:rPr lang="ro-RO" sz="2000" b="1" dirty="0">
                <a:solidFill>
                  <a:schemeClr val="accent4">
                    <a:lumMod val="40000"/>
                    <a:lumOff val="60000"/>
                  </a:schemeClr>
                </a:solidFill>
                <a:latin typeface="Comic Sans MS" pitchFamily="66" charset="0"/>
              </a:rPr>
              <a:t> peste tot unde e „firea pământească.) o făcea fără putere - Dumnezeu a </a:t>
            </a:r>
            <a:r>
              <a:rPr lang="ro-RO" sz="2000" b="1" u="sng" dirty="0">
                <a:solidFill>
                  <a:schemeClr val="accent4">
                    <a:lumMod val="40000"/>
                    <a:lumOff val="60000"/>
                  </a:schemeClr>
                </a:solidFill>
                <a:latin typeface="Comic Sans MS" pitchFamily="66" charset="0"/>
              </a:rPr>
              <a:t>OSÂNDIT PĂCATUL ÎN FIREA PĂMÂNTEASCĂ,</a:t>
            </a:r>
            <a:r>
              <a:rPr lang="ro-RO" sz="2000" b="1" dirty="0">
                <a:solidFill>
                  <a:schemeClr val="accent4">
                    <a:lumMod val="40000"/>
                    <a:lumOff val="60000"/>
                  </a:schemeClr>
                </a:solidFill>
                <a:latin typeface="Comic Sans MS" pitchFamily="66" charset="0"/>
              </a:rPr>
              <a:t> </a:t>
            </a:r>
            <a:r>
              <a:rPr lang="ro-RO" sz="2000" b="1" dirty="0" err="1">
                <a:solidFill>
                  <a:schemeClr val="accent4">
                    <a:lumMod val="40000"/>
                    <a:lumOff val="60000"/>
                  </a:schemeClr>
                </a:solidFill>
                <a:effectLst>
                  <a:outerShdw blurRad="38100" dist="38100" dir="2700000" algn="tl">
                    <a:srgbClr val="000000">
                      <a:alpha val="43137"/>
                    </a:srgbClr>
                  </a:outerShdw>
                </a:effectLst>
                <a:latin typeface="Comic Sans MS" pitchFamily="66" charset="0"/>
              </a:rPr>
              <a:t>Trimiţând</a:t>
            </a:r>
            <a:r>
              <a:rPr lang="ro-RO" sz="2000" b="1" dirty="0">
                <a:solidFill>
                  <a:schemeClr val="accent4">
                    <a:lumMod val="40000"/>
                    <a:lumOff val="60000"/>
                  </a:schemeClr>
                </a:solidFill>
                <a:latin typeface="Comic Sans MS" pitchFamily="66" charset="0"/>
              </a:rPr>
              <a:t>, din pricina păcatului.” </a:t>
            </a:r>
            <a:r>
              <a:rPr lang="ro-RO" b="1" dirty="0">
                <a:solidFill>
                  <a:schemeClr val="accent4">
                    <a:lumMod val="40000"/>
                    <a:lumOff val="60000"/>
                  </a:schemeClr>
                </a:solidFill>
                <a:latin typeface="Comic Sans MS" pitchFamily="66" charset="0"/>
              </a:rPr>
              <a:t>(Romani 8:3)</a:t>
            </a:r>
            <a:endParaRPr lang="ro-RO" sz="2000" b="1" dirty="0">
              <a:solidFill>
                <a:schemeClr val="accent4">
                  <a:lumMod val="40000"/>
                  <a:lumOff val="60000"/>
                </a:schemeClr>
              </a:solidFill>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p:cTn id="22" dur="500" fill="hold"/>
                                        <p:tgtEl>
                                          <p:spTgt spid="2">
                                            <p:txEl>
                                              <p:pRg st="0" end="0"/>
                                            </p:txEl>
                                          </p:spTgt>
                                        </p:tgtEl>
                                        <p:attrNameLst>
                                          <p:attrName>ppt_x</p:attrName>
                                        </p:attrNameLst>
                                      </p:cBhvr>
                                      <p:tavLst>
                                        <p:tav tm="0">
                                          <p:val>
                                            <p:strVal val="#ppt_x-#ppt_w/2"/>
                                          </p:val>
                                        </p:tav>
                                        <p:tav tm="100000">
                                          <p:val>
                                            <p:strVal val="#ppt_x"/>
                                          </p:val>
                                        </p:tav>
                                      </p:tavLst>
                                    </p:anim>
                                    <p:anim calcmode="lin" valueType="num">
                                      <p:cBhvr>
                                        <p:cTn id="23"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p:cTn id="30" dur="500" fill="hold"/>
                                        <p:tgtEl>
                                          <p:spTgt spid="2">
                                            <p:txEl>
                                              <p:pRg st="1" end="1"/>
                                            </p:txEl>
                                          </p:spTgt>
                                        </p:tgtEl>
                                        <p:attrNameLst>
                                          <p:attrName>ppt_x</p:attrName>
                                        </p:attrNameLst>
                                      </p:cBhvr>
                                      <p:tavLst>
                                        <p:tav tm="0">
                                          <p:val>
                                            <p:strVal val="#ppt_x-#ppt_w/2"/>
                                          </p:val>
                                        </p:tav>
                                        <p:tav tm="100000">
                                          <p:val>
                                            <p:strVal val="#ppt_x"/>
                                          </p:val>
                                        </p:tav>
                                      </p:tavLst>
                                    </p:anim>
                                    <p:anim calcmode="lin" valueType="num">
                                      <p:cBhvr>
                                        <p:cTn id="31"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blip>
          <a:srcRect/>
          <a:stretch>
            <a:fillRect/>
          </a:stretch>
        </a:blipFill>
        <a:effectLst/>
      </p:bgPr>
    </p:bg>
    <p:spTree>
      <p:nvGrpSpPr>
        <p:cNvPr id="1" name=""/>
        <p:cNvGrpSpPr/>
        <p:nvPr/>
      </p:nvGrpSpPr>
      <p:grpSpPr>
        <a:xfrm>
          <a:off x="0" y="0"/>
          <a:ext cx="0" cy="0"/>
          <a:chOff x="0" y="0"/>
          <a:chExt cx="0" cy="0"/>
        </a:xfrm>
      </p:grpSpPr>
      <p:sp>
        <p:nvSpPr>
          <p:cNvPr id="4" name="3 Rectángulo"/>
          <p:cNvSpPr/>
          <p:nvPr/>
        </p:nvSpPr>
        <p:spPr>
          <a:xfrm>
            <a:off x="3995936" y="764704"/>
            <a:ext cx="5040560" cy="5184576"/>
          </a:xfrm>
          <a:prstGeom prst="rect">
            <a:avLst/>
          </a:prstGeom>
          <a:solidFill>
            <a:schemeClr val="accent1">
              <a:lumMod val="40000"/>
              <a:lumOff val="60000"/>
              <a:alpha val="67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1 Rectángulo"/>
          <p:cNvSpPr/>
          <p:nvPr/>
        </p:nvSpPr>
        <p:spPr>
          <a:xfrm>
            <a:off x="4067944" y="836712"/>
            <a:ext cx="4968552" cy="5016758"/>
          </a:xfrm>
          <a:prstGeom prst="rect">
            <a:avLst/>
          </a:prstGeom>
        </p:spPr>
        <p:txBody>
          <a:bodyPr wrap="square">
            <a:spAutoFit/>
          </a:bodyPr>
          <a:lstStyle/>
          <a:p>
            <a:pPr indent="354013" algn="just"/>
            <a:r>
              <a:rPr lang="ro-RO" sz="2000" b="1" dirty="0"/>
              <a:t>„Scopul lui Pavel în pasajul acesta e de a explica faptul că </a:t>
            </a:r>
            <a:r>
              <a:rPr lang="ro-RO" sz="2000" b="1" dirty="0" err="1"/>
              <a:t>creştinul</a:t>
            </a:r>
            <a:r>
              <a:rPr lang="ro-RO" sz="2000" b="1" dirty="0"/>
              <a:t> poate avea acum </a:t>
            </a:r>
            <a:r>
              <a:rPr lang="ro-RO" sz="2000" b="1" dirty="0" err="1"/>
              <a:t>biruinţă</a:t>
            </a:r>
            <a:r>
              <a:rPr lang="ro-RO" sz="2000" b="1" dirty="0"/>
              <a:t> asupra păcatului. Legea era lipsită de putere pentru </a:t>
            </a:r>
            <a:r>
              <a:rPr lang="ro-RO" sz="2000" b="1" dirty="0" err="1"/>
              <a:t>a-i</a:t>
            </a:r>
            <a:r>
              <a:rPr lang="ro-RO" sz="2000" b="1" dirty="0"/>
              <a:t> da o astfel de </a:t>
            </a:r>
            <a:r>
              <a:rPr lang="ro-RO" sz="2000" b="1" dirty="0" err="1"/>
              <a:t>biruinţă</a:t>
            </a:r>
            <a:r>
              <a:rPr lang="ro-RO" sz="2000" b="1" dirty="0"/>
              <a:t>, dar Dumnezeu, prin trimiterea Fiului Său, a făcut să fie la îndemână o astfel de putere. Hristos a venit nu numai ca să poarte pedeapsa pentru păcat în moartea Sa, dar </a:t>
            </a:r>
            <a:r>
              <a:rPr lang="ro-RO" sz="2000" b="1" dirty="0" err="1"/>
              <a:t>şi</a:t>
            </a:r>
            <a:r>
              <a:rPr lang="ro-RO" sz="2000" b="1" dirty="0"/>
              <a:t> pentru ca să distrugă stăpânirea lui </a:t>
            </a:r>
            <a:r>
              <a:rPr lang="ro-RO" sz="2000" b="1" dirty="0" err="1"/>
              <a:t>şi</a:t>
            </a:r>
            <a:r>
              <a:rPr lang="ro-RO" sz="2000" b="1" dirty="0"/>
              <a:t> pentru </a:t>
            </a:r>
            <a:r>
              <a:rPr lang="ro-RO" sz="2000" b="1" dirty="0" err="1"/>
              <a:t>a-l</a:t>
            </a:r>
            <a:r>
              <a:rPr lang="ro-RO" sz="2000" b="1" dirty="0"/>
              <a:t> îndepărta din </a:t>
            </a:r>
            <a:r>
              <a:rPr lang="ro-RO" sz="2000" b="1" dirty="0" err="1"/>
              <a:t>viaţa</a:t>
            </a:r>
            <a:r>
              <a:rPr lang="ro-RO" sz="2000" b="1" dirty="0"/>
              <a:t> celor care-L urmează. Acest întreg scop al misiunii Sale poate fi cuprins în cuvintele „din pricina păcatului”. El a venit să se ocupe de păcat </a:t>
            </a:r>
            <a:r>
              <a:rPr lang="ro-RO" sz="2000" b="1" dirty="0" err="1"/>
              <a:t>şi</a:t>
            </a:r>
            <a:r>
              <a:rPr lang="ro-RO" sz="2000" b="1" dirty="0"/>
              <a:t> să procure leacul contra lui. El a venit pentru a face </a:t>
            </a:r>
            <a:r>
              <a:rPr lang="ro-RO" sz="2000" b="1" dirty="0" err="1"/>
              <a:t>ispăşire</a:t>
            </a:r>
            <a:r>
              <a:rPr lang="ro-RO" sz="2000" b="1" dirty="0"/>
              <a:t> pentru păcat, pentru a nimici păcatul </a:t>
            </a:r>
            <a:r>
              <a:rPr lang="ro-RO" sz="2000" b="1" dirty="0" err="1"/>
              <a:t>şi</a:t>
            </a:r>
            <a:r>
              <a:rPr lang="ro-RO" sz="2000" b="1" dirty="0"/>
              <a:t> pentru a </a:t>
            </a:r>
            <a:r>
              <a:rPr lang="ro-RO" sz="2000" b="1" dirty="0" err="1"/>
              <a:t>sfinţi</a:t>
            </a:r>
            <a:r>
              <a:rPr lang="ro-RO" sz="2000" b="1" dirty="0"/>
              <a:t> </a:t>
            </a:r>
            <a:r>
              <a:rPr lang="ro-RO" sz="2000" b="1" dirty="0" err="1"/>
              <a:t>şi</a:t>
            </a:r>
            <a:r>
              <a:rPr lang="ro-RO" sz="2000" b="1" dirty="0"/>
              <a:t> a salva victimele lui.”</a:t>
            </a:r>
          </a:p>
        </p:txBody>
      </p:sp>
      <p:sp>
        <p:nvSpPr>
          <p:cNvPr id="3" name="2 CuadroTexto"/>
          <p:cNvSpPr txBox="1"/>
          <p:nvPr/>
        </p:nvSpPr>
        <p:spPr>
          <a:xfrm>
            <a:off x="-24796" y="6309320"/>
            <a:ext cx="6049285" cy="369332"/>
          </a:xfrm>
          <a:prstGeom prst="rect">
            <a:avLst/>
          </a:prstGeom>
          <a:noFill/>
        </p:spPr>
        <p:txBody>
          <a:bodyPr wrap="none" rtlCol="0">
            <a:spAutoFit/>
          </a:bodyPr>
          <a:lstStyle/>
          <a:p>
            <a:pPr algn="r"/>
            <a:r>
              <a:rPr lang="ro-RO" b="1" dirty="0">
                <a:solidFill>
                  <a:schemeClr val="accent1">
                    <a:lumMod val="20000"/>
                    <a:lumOff val="80000"/>
                  </a:schemeClr>
                </a:solidFill>
              </a:rPr>
              <a:t>Comentarii Biblice Adventiste, asupra versetului Romani 8:3</a:t>
            </a:r>
          </a:p>
        </p:txBody>
      </p:sp>
      <p:pic>
        <p:nvPicPr>
          <p:cNvPr id="5" name="4 Imagen" descr="sacrificio.png"/>
          <p:cNvPicPr>
            <a:picLocks noChangeAspect="1"/>
          </p:cNvPicPr>
          <p:nvPr/>
        </p:nvPicPr>
        <p:blipFill>
          <a:blip r:embed="rId4" cstate="email"/>
          <a:stretch>
            <a:fillRect/>
          </a:stretch>
        </p:blipFill>
        <p:spPr>
          <a:xfrm>
            <a:off x="1619672" y="2231596"/>
            <a:ext cx="1008112" cy="1845476"/>
          </a:xfrm>
          <a:prstGeom prst="rect">
            <a:avLst/>
          </a:prstGeom>
          <a:scene3d>
            <a:camera prst="orthographicFront">
              <a:rot lat="600000" lon="1800000" rev="0"/>
            </a:camera>
            <a:lightRig rig="threePt" dir="t"/>
          </a:scene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out)">
                                      <p:cBhvr>
                                        <p:cTn id="10" dur="1000"/>
                                        <p:tgtEl>
                                          <p:spTgt spid="2"/>
                                        </p:tgtEl>
                                      </p:cBhvr>
                                    </p:animEffec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560" y="1484784"/>
            <a:ext cx="7056784" cy="1569660"/>
          </a:xfrm>
          <a:prstGeom prst="rect">
            <a:avLst/>
          </a:prstGeom>
        </p:spPr>
        <p:txBody>
          <a:bodyPr wrap="square">
            <a:spAutoFit/>
          </a:bodyPr>
          <a:lstStyle/>
          <a:p>
            <a:r>
              <a:rPr lang="ro-RO" sz="2400" b="1" dirty="0">
                <a:solidFill>
                  <a:srgbClr val="FFFF99"/>
                </a:solidFill>
                <a:latin typeface="Comic Sans MS" pitchFamily="66" charset="0"/>
              </a:rPr>
              <a:t>„Pentru ca porunca Legii să fie împlinită în noi, care </a:t>
            </a:r>
            <a:r>
              <a:rPr lang="ro-RO" sz="2400" b="1" u="sng" dirty="0">
                <a:solidFill>
                  <a:srgbClr val="FFFF99"/>
                </a:solidFill>
                <a:latin typeface="Comic Sans MS" pitchFamily="66" charset="0"/>
              </a:rPr>
              <a:t>TRĂIM NU DUPĂ ÎNDEMNURILE FIRII </a:t>
            </a:r>
            <a:r>
              <a:rPr lang="ro-RO" sz="2400" b="1" u="sng" dirty="0" err="1">
                <a:solidFill>
                  <a:srgbClr val="FFFF99"/>
                </a:solidFill>
                <a:latin typeface="Comic Sans MS" pitchFamily="66" charset="0"/>
              </a:rPr>
              <a:t>PĂMÂNTEŞTI</a:t>
            </a:r>
            <a:r>
              <a:rPr lang="ro-RO" sz="2400" b="1" u="sng" dirty="0">
                <a:solidFill>
                  <a:srgbClr val="FFFF99"/>
                </a:solidFill>
                <a:latin typeface="Comic Sans MS" pitchFamily="66" charset="0"/>
              </a:rPr>
              <a:t>, CI DUPĂ ÎNDEMNURILE DUHULUI</a:t>
            </a:r>
            <a:r>
              <a:rPr lang="ro-RO" sz="2400" b="1" dirty="0">
                <a:solidFill>
                  <a:srgbClr val="FFFF99"/>
                </a:solidFill>
                <a:latin typeface="Comic Sans MS" pitchFamily="66" charset="0"/>
              </a:rPr>
              <a:t>.” </a:t>
            </a:r>
            <a:r>
              <a:rPr lang="ro-RO" sz="2000" b="1" dirty="0">
                <a:solidFill>
                  <a:srgbClr val="FFFF99"/>
                </a:solidFill>
                <a:latin typeface="Comic Sans MS" pitchFamily="66" charset="0"/>
              </a:rPr>
              <a:t>(Romani 8:4)</a:t>
            </a:r>
            <a:endParaRPr lang="ro-RO" sz="2400" b="1" dirty="0">
              <a:solidFill>
                <a:srgbClr val="FFFF99"/>
              </a:solidFill>
              <a:latin typeface="Comic Sans MS" pitchFamily="66" charset="0"/>
            </a:endParaRPr>
          </a:p>
        </p:txBody>
      </p:sp>
      <p:sp>
        <p:nvSpPr>
          <p:cNvPr id="3" name="2 CuadroTexto"/>
          <p:cNvSpPr txBox="1"/>
          <p:nvPr/>
        </p:nvSpPr>
        <p:spPr>
          <a:xfrm>
            <a:off x="827584" y="188640"/>
            <a:ext cx="6264696" cy="954107"/>
          </a:xfrm>
          <a:prstGeom prst="rect">
            <a:avLst/>
          </a:prstGeom>
          <a:noFill/>
        </p:spPr>
        <p:txBody>
          <a:bodyPr wrap="square" rtlCol="0">
            <a:spAutoFit/>
          </a:bodyPr>
          <a:lstStyle/>
          <a:p>
            <a:pPr algn="ctr"/>
            <a:r>
              <a:rPr lang="ro-RO" sz="2800" b="1" dirty="0">
                <a:solidFill>
                  <a:srgbClr val="FFFF99"/>
                </a:solidFill>
              </a:rPr>
              <a:t>Cum </a:t>
            </a:r>
            <a:r>
              <a:rPr lang="ro-RO" sz="2800" b="1" dirty="0" err="1">
                <a:solidFill>
                  <a:srgbClr val="FFFF99"/>
                </a:solidFill>
              </a:rPr>
              <a:t>reacţionăm</a:t>
            </a:r>
            <a:r>
              <a:rPr lang="ro-RO" sz="2800" b="1" dirty="0">
                <a:solidFill>
                  <a:srgbClr val="FFFF99"/>
                </a:solidFill>
              </a:rPr>
              <a:t> când </a:t>
            </a:r>
            <a:r>
              <a:rPr lang="ro-RO" sz="2800" b="1" dirty="0" err="1">
                <a:solidFill>
                  <a:srgbClr val="FFFF99"/>
                </a:solidFill>
              </a:rPr>
              <a:t>obţinem</a:t>
            </a:r>
            <a:r>
              <a:rPr lang="ro-RO" sz="2800" b="1" dirty="0">
                <a:solidFill>
                  <a:srgbClr val="FFFF99"/>
                </a:solidFill>
              </a:rPr>
              <a:t> libertatea?</a:t>
            </a:r>
          </a:p>
        </p:txBody>
      </p:sp>
      <p:sp>
        <p:nvSpPr>
          <p:cNvPr id="4" name="3 CuadroTexto"/>
          <p:cNvSpPr txBox="1"/>
          <p:nvPr/>
        </p:nvSpPr>
        <p:spPr>
          <a:xfrm>
            <a:off x="683568" y="3429000"/>
            <a:ext cx="5904656" cy="3170099"/>
          </a:xfrm>
          <a:prstGeom prst="rect">
            <a:avLst/>
          </a:prstGeom>
          <a:noFill/>
        </p:spPr>
        <p:txBody>
          <a:bodyPr wrap="square" rtlCol="0">
            <a:spAutoFit/>
          </a:bodyPr>
          <a:lstStyle/>
          <a:p>
            <a:pPr>
              <a:spcBef>
                <a:spcPts val="600"/>
              </a:spcBef>
              <a:spcAft>
                <a:spcPts val="600"/>
              </a:spcAft>
            </a:pPr>
            <a:r>
              <a:rPr lang="ro-RO" sz="2000" b="1" dirty="0">
                <a:solidFill>
                  <a:schemeClr val="bg1"/>
                </a:solidFill>
              </a:rPr>
              <a:t>„Trăim” înseamnă aici un comportament </a:t>
            </a:r>
            <a:r>
              <a:rPr lang="ro-RO" sz="2000" b="1" dirty="0" err="1">
                <a:solidFill>
                  <a:schemeClr val="bg1"/>
                </a:solidFill>
              </a:rPr>
              <a:t>obişnuit</a:t>
            </a:r>
            <a:r>
              <a:rPr lang="ro-RO" sz="2000" b="1" dirty="0">
                <a:solidFill>
                  <a:schemeClr val="bg1"/>
                </a:solidFill>
              </a:rPr>
              <a:t>, adică, modul în care ne purtăm zi de zi. </a:t>
            </a:r>
          </a:p>
          <a:p>
            <a:pPr>
              <a:spcBef>
                <a:spcPts val="600"/>
              </a:spcBef>
              <a:spcAft>
                <a:spcPts val="600"/>
              </a:spcAft>
            </a:pPr>
            <a:r>
              <a:rPr lang="ro-RO" sz="2000" b="1" dirty="0">
                <a:solidFill>
                  <a:schemeClr val="bg1"/>
                </a:solidFill>
              </a:rPr>
              <a:t>Nu mai </a:t>
            </a:r>
            <a:r>
              <a:rPr lang="ro-RO" sz="2000" b="1" dirty="0" err="1">
                <a:solidFill>
                  <a:schemeClr val="bg1"/>
                </a:solidFill>
              </a:rPr>
              <a:t>acţionăm</a:t>
            </a:r>
            <a:r>
              <a:rPr lang="ro-RO" sz="2000" b="1" dirty="0">
                <a:solidFill>
                  <a:schemeClr val="bg1"/>
                </a:solidFill>
              </a:rPr>
              <a:t> </a:t>
            </a:r>
            <a:r>
              <a:rPr lang="ro-RO" sz="2000" b="1" dirty="0" err="1">
                <a:solidFill>
                  <a:schemeClr val="bg1"/>
                </a:solidFill>
              </a:rPr>
              <a:t>controlaţi</a:t>
            </a:r>
            <a:r>
              <a:rPr lang="ro-RO" sz="2000" b="1" dirty="0">
                <a:solidFill>
                  <a:schemeClr val="bg1"/>
                </a:solidFill>
              </a:rPr>
              <a:t> de </a:t>
            </a:r>
            <a:r>
              <a:rPr lang="ro-RO" sz="2000" b="1" dirty="0" err="1">
                <a:solidFill>
                  <a:schemeClr val="bg1"/>
                </a:solidFill>
              </a:rPr>
              <a:t>dorinţele</a:t>
            </a:r>
            <a:r>
              <a:rPr lang="ro-RO" sz="2000" b="1" dirty="0">
                <a:solidFill>
                  <a:schemeClr val="bg1"/>
                </a:solidFill>
              </a:rPr>
              <a:t> noastre egoiste, ci comportamentul nostru este reglementat în conformitate cu îndrumările Duhului lui Hristos care </a:t>
            </a:r>
            <a:r>
              <a:rPr lang="ro-RO" sz="2000" b="1" dirty="0" err="1">
                <a:solidFill>
                  <a:schemeClr val="bg1"/>
                </a:solidFill>
              </a:rPr>
              <a:t>locuieşte</a:t>
            </a:r>
            <a:r>
              <a:rPr lang="ro-RO" sz="2000" b="1" dirty="0">
                <a:solidFill>
                  <a:schemeClr val="bg1"/>
                </a:solidFill>
              </a:rPr>
              <a:t> în noi. </a:t>
            </a:r>
          </a:p>
          <a:p>
            <a:pPr>
              <a:spcBef>
                <a:spcPts val="600"/>
              </a:spcBef>
              <a:spcAft>
                <a:spcPts val="600"/>
              </a:spcAft>
            </a:pPr>
            <a:r>
              <a:rPr lang="ro-RO" sz="2000" b="1" dirty="0" err="1">
                <a:solidFill>
                  <a:schemeClr val="bg1"/>
                </a:solidFill>
              </a:rPr>
              <a:t>Aşadar</a:t>
            </a:r>
            <a:r>
              <a:rPr lang="ro-RO" sz="2000" b="1" dirty="0">
                <a:solidFill>
                  <a:schemeClr val="bg1"/>
                </a:solidFill>
              </a:rPr>
              <a:t>, a umbla după îndemnurile Duhului înseamnă a avea o </a:t>
            </a:r>
            <a:r>
              <a:rPr lang="ro-RO" sz="2000" b="1" dirty="0" err="1">
                <a:solidFill>
                  <a:schemeClr val="bg1"/>
                </a:solidFill>
              </a:rPr>
              <a:t>viaţă</a:t>
            </a:r>
            <a:r>
              <a:rPr lang="ro-RO" sz="2000" b="1" dirty="0">
                <a:solidFill>
                  <a:schemeClr val="bg1"/>
                </a:solidFill>
              </a:rPr>
              <a:t> în care se împlinesc </a:t>
            </a:r>
            <a:r>
              <a:rPr lang="ro-RO" sz="2000" b="1" dirty="0" err="1">
                <a:solidFill>
                  <a:schemeClr val="bg1"/>
                </a:solidFill>
              </a:rPr>
              <a:t>cerinţele</a:t>
            </a:r>
            <a:r>
              <a:rPr lang="ro-RO" sz="2000" b="1" dirty="0">
                <a:solidFill>
                  <a:schemeClr val="bg1"/>
                </a:solidFill>
              </a:rPr>
              <a:t> drepte ale legii: o </a:t>
            </a:r>
            <a:r>
              <a:rPr lang="ro-RO" sz="2000" b="1" dirty="0" err="1">
                <a:solidFill>
                  <a:schemeClr val="bg1"/>
                </a:solidFill>
              </a:rPr>
              <a:t>viaţă</a:t>
            </a:r>
            <a:r>
              <a:rPr lang="ro-RO" sz="2000" b="1" dirty="0">
                <a:solidFill>
                  <a:schemeClr val="bg1"/>
                </a:solidFill>
              </a:rPr>
              <a:t> plină de iubire </a:t>
            </a:r>
            <a:r>
              <a:rPr lang="ro-RO" sz="2000" b="1" dirty="0" err="1">
                <a:solidFill>
                  <a:schemeClr val="bg1"/>
                </a:solidFill>
              </a:rPr>
              <a:t>şi</a:t>
            </a:r>
            <a:r>
              <a:rPr lang="ro-RO" sz="2000" b="1" dirty="0">
                <a:solidFill>
                  <a:schemeClr val="bg1"/>
                </a:solidFill>
              </a:rPr>
              <a:t> de ascultare.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2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p:cTn id="30"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31"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p:cTn id="38"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39"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40"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6012160" y="392465"/>
            <a:ext cx="2952328" cy="3108543"/>
          </a:xfrm>
          <a:prstGeom prst="rect">
            <a:avLst/>
          </a:prstGeom>
          <a:noFill/>
        </p:spPr>
        <p:txBody>
          <a:bodyPr wrap="square" rtlCol="0">
            <a:spAutoFit/>
          </a:bodyPr>
          <a:lstStyle/>
          <a:p>
            <a:pPr algn="ctr"/>
            <a:r>
              <a:rPr lang="ro-RO" sz="2800" b="1" dirty="0"/>
              <a:t>Cum putem </a:t>
            </a:r>
            <a:r>
              <a:rPr lang="ro-RO" sz="2800" b="1" dirty="0" err="1"/>
              <a:t>şti</a:t>
            </a:r>
            <a:r>
              <a:rPr lang="ro-RO" sz="2800" b="1" dirty="0"/>
              <a:t> dacă umblăm după îndemnurile firii sau după îndemnurile Duhului (Romani 8:5-8)?</a:t>
            </a:r>
          </a:p>
        </p:txBody>
      </p:sp>
      <p:sp>
        <p:nvSpPr>
          <p:cNvPr id="7" name="6 CuadroTexto"/>
          <p:cNvSpPr txBox="1"/>
          <p:nvPr/>
        </p:nvSpPr>
        <p:spPr>
          <a:xfrm>
            <a:off x="6084168" y="4149080"/>
            <a:ext cx="2808312" cy="2123658"/>
          </a:xfrm>
          <a:prstGeom prst="rect">
            <a:avLst/>
          </a:prstGeom>
          <a:noFill/>
        </p:spPr>
        <p:txBody>
          <a:bodyPr wrap="square" rtlCol="0">
            <a:spAutoFit/>
          </a:bodyPr>
          <a:lstStyle/>
          <a:p>
            <a:pPr algn="ctr"/>
            <a:r>
              <a:rPr lang="ro-RO" sz="4400" b="1" dirty="0" err="1"/>
              <a:t>Eşti</a:t>
            </a:r>
            <a:r>
              <a:rPr lang="ro-RO" sz="4400" b="1" dirty="0"/>
              <a:t> din carne sau din Duh?</a:t>
            </a:r>
          </a:p>
        </p:txBody>
      </p:sp>
      <p:graphicFrame>
        <p:nvGraphicFramePr>
          <p:cNvPr id="8" name="7 Diagrama"/>
          <p:cNvGraphicFramePr/>
          <p:nvPr>
            <p:extLst>
              <p:ext uri="{D42A27DB-BD31-4B8C-83A1-F6EECF244321}">
                <p14:modId xmlns:p14="http://schemas.microsoft.com/office/powerpoint/2010/main" val="2664375705"/>
              </p:ext>
            </p:extLst>
          </p:nvPr>
        </p:nvGraphicFramePr>
        <p:xfrm>
          <a:off x="72008" y="260648"/>
          <a:ext cx="6012160"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3079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graphicEl>
                                              <a:dgm id="{A03630FC-3332-4580-8808-766F8147AAD9}"/>
                                            </p:graphicEl>
                                          </p:spTgt>
                                        </p:tgtEl>
                                        <p:attrNameLst>
                                          <p:attrName>style.visibility</p:attrName>
                                        </p:attrNameLst>
                                      </p:cBhvr>
                                      <p:to>
                                        <p:strVal val="visible"/>
                                      </p:to>
                                    </p:set>
                                    <p:anim calcmode="lin" valueType="num">
                                      <p:cBhvr>
                                        <p:cTn id="19" dur="500" fill="hold"/>
                                        <p:tgtEl>
                                          <p:spTgt spid="8">
                                            <p:graphicEl>
                                              <a:dgm id="{A03630FC-3332-4580-8808-766F8147AAD9}"/>
                                            </p:graphicEl>
                                          </p:spTgt>
                                        </p:tgtEl>
                                        <p:attrNameLst>
                                          <p:attrName>ppt_w</p:attrName>
                                        </p:attrNameLst>
                                      </p:cBhvr>
                                      <p:tavLst>
                                        <p:tav tm="0">
                                          <p:val>
                                            <p:fltVal val="0"/>
                                          </p:val>
                                        </p:tav>
                                        <p:tav tm="100000">
                                          <p:val>
                                            <p:strVal val="#ppt_w"/>
                                          </p:val>
                                        </p:tav>
                                      </p:tavLst>
                                    </p:anim>
                                    <p:anim calcmode="lin" valueType="num">
                                      <p:cBhvr>
                                        <p:cTn id="20" dur="500" fill="hold"/>
                                        <p:tgtEl>
                                          <p:spTgt spid="8">
                                            <p:graphicEl>
                                              <a:dgm id="{A03630FC-3332-4580-8808-766F8147AAD9}"/>
                                            </p:graphicEl>
                                          </p:spTgt>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8">
                                            <p:graphicEl>
                                              <a:dgm id="{74E03F28-C7F8-4F2A-9668-64C360112C03}"/>
                                            </p:graphicEl>
                                          </p:spTgt>
                                        </p:tgtEl>
                                        <p:attrNameLst>
                                          <p:attrName>style.visibility</p:attrName>
                                        </p:attrNameLst>
                                      </p:cBhvr>
                                      <p:to>
                                        <p:strVal val="visible"/>
                                      </p:to>
                                    </p:set>
                                    <p:anim calcmode="lin" valueType="num">
                                      <p:cBhvr>
                                        <p:cTn id="24" dur="500" fill="hold"/>
                                        <p:tgtEl>
                                          <p:spTgt spid="8">
                                            <p:graphicEl>
                                              <a:dgm id="{74E03F28-C7F8-4F2A-9668-64C360112C03}"/>
                                            </p:graphicEl>
                                          </p:spTgt>
                                        </p:tgtEl>
                                        <p:attrNameLst>
                                          <p:attrName>ppt_w</p:attrName>
                                        </p:attrNameLst>
                                      </p:cBhvr>
                                      <p:tavLst>
                                        <p:tav tm="0">
                                          <p:val>
                                            <p:fltVal val="0"/>
                                          </p:val>
                                        </p:tav>
                                        <p:tav tm="100000">
                                          <p:val>
                                            <p:strVal val="#ppt_w"/>
                                          </p:val>
                                        </p:tav>
                                      </p:tavLst>
                                    </p:anim>
                                    <p:anim calcmode="lin" valueType="num">
                                      <p:cBhvr>
                                        <p:cTn id="25" dur="500" fill="hold"/>
                                        <p:tgtEl>
                                          <p:spTgt spid="8">
                                            <p:graphicEl>
                                              <a:dgm id="{74E03F28-C7F8-4F2A-9668-64C360112C03}"/>
                                            </p:graphicEl>
                                          </p:spTgt>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17" presetClass="entr" presetSubtype="1" fill="hold" grpId="0" nodeType="afterEffect">
                                  <p:stCondLst>
                                    <p:cond delay="0"/>
                                  </p:stCondLst>
                                  <p:childTnLst>
                                    <p:set>
                                      <p:cBhvr>
                                        <p:cTn id="28" dur="1" fill="hold">
                                          <p:stCondLst>
                                            <p:cond delay="0"/>
                                          </p:stCondLst>
                                        </p:cTn>
                                        <p:tgtEl>
                                          <p:spTgt spid="8">
                                            <p:graphicEl>
                                              <a:dgm id="{A6CB0554-F337-4C13-AF36-0A8F94C6F0CB}"/>
                                            </p:graphicEl>
                                          </p:spTgt>
                                        </p:tgtEl>
                                        <p:attrNameLst>
                                          <p:attrName>style.visibility</p:attrName>
                                        </p:attrNameLst>
                                      </p:cBhvr>
                                      <p:to>
                                        <p:strVal val="visible"/>
                                      </p:to>
                                    </p:set>
                                    <p:anim calcmode="lin" valueType="num">
                                      <p:cBhvr>
                                        <p:cTn id="29" dur="500" fill="hold"/>
                                        <p:tgtEl>
                                          <p:spTgt spid="8">
                                            <p:graphicEl>
                                              <a:dgm id="{A6CB0554-F337-4C13-AF36-0A8F94C6F0CB}"/>
                                            </p:graphicEl>
                                          </p:spTgt>
                                        </p:tgtEl>
                                        <p:attrNameLst>
                                          <p:attrName>ppt_x</p:attrName>
                                        </p:attrNameLst>
                                      </p:cBhvr>
                                      <p:tavLst>
                                        <p:tav tm="0">
                                          <p:val>
                                            <p:strVal val="#ppt_x"/>
                                          </p:val>
                                        </p:tav>
                                        <p:tav tm="100000">
                                          <p:val>
                                            <p:strVal val="#ppt_x"/>
                                          </p:val>
                                        </p:tav>
                                      </p:tavLst>
                                    </p:anim>
                                    <p:anim calcmode="lin" valueType="num">
                                      <p:cBhvr>
                                        <p:cTn id="30" dur="500" fill="hold"/>
                                        <p:tgtEl>
                                          <p:spTgt spid="8">
                                            <p:graphicEl>
                                              <a:dgm id="{A6CB0554-F337-4C13-AF36-0A8F94C6F0CB}"/>
                                            </p:graphicEl>
                                          </p:spTgt>
                                        </p:tgtEl>
                                        <p:attrNameLst>
                                          <p:attrName>ppt_y</p:attrName>
                                        </p:attrNameLst>
                                      </p:cBhvr>
                                      <p:tavLst>
                                        <p:tav tm="0">
                                          <p:val>
                                            <p:strVal val="#ppt_y-#ppt_h/2"/>
                                          </p:val>
                                        </p:tav>
                                        <p:tav tm="100000">
                                          <p:val>
                                            <p:strVal val="#ppt_y"/>
                                          </p:val>
                                        </p:tav>
                                      </p:tavLst>
                                    </p:anim>
                                    <p:anim calcmode="lin" valueType="num">
                                      <p:cBhvr>
                                        <p:cTn id="31" dur="500" fill="hold"/>
                                        <p:tgtEl>
                                          <p:spTgt spid="8">
                                            <p:graphicEl>
                                              <a:dgm id="{A6CB0554-F337-4C13-AF36-0A8F94C6F0CB}"/>
                                            </p:graphicEl>
                                          </p:spTgt>
                                        </p:tgtEl>
                                        <p:attrNameLst>
                                          <p:attrName>ppt_w</p:attrName>
                                        </p:attrNameLst>
                                      </p:cBhvr>
                                      <p:tavLst>
                                        <p:tav tm="0">
                                          <p:val>
                                            <p:strVal val="#ppt_w"/>
                                          </p:val>
                                        </p:tav>
                                        <p:tav tm="100000">
                                          <p:val>
                                            <p:strVal val="#ppt_w"/>
                                          </p:val>
                                        </p:tav>
                                      </p:tavLst>
                                    </p:anim>
                                    <p:anim calcmode="lin" valueType="num">
                                      <p:cBhvr>
                                        <p:cTn id="32" dur="500" fill="hold"/>
                                        <p:tgtEl>
                                          <p:spTgt spid="8">
                                            <p:graphicEl>
                                              <a:dgm id="{A6CB0554-F337-4C13-AF36-0A8F94C6F0CB}"/>
                                            </p:graphic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8">
                                            <p:graphicEl>
                                              <a:dgm id="{65D6DFD7-4676-4F57-9843-81B1A686A7C9}"/>
                                            </p:graphicEl>
                                          </p:spTgt>
                                        </p:tgtEl>
                                        <p:attrNameLst>
                                          <p:attrName>style.visibility</p:attrName>
                                        </p:attrNameLst>
                                      </p:cBhvr>
                                      <p:to>
                                        <p:strVal val="visible"/>
                                      </p:to>
                                    </p:set>
                                    <p:anim calcmode="lin" valueType="num">
                                      <p:cBhvr>
                                        <p:cTn id="37" dur="500" fill="hold"/>
                                        <p:tgtEl>
                                          <p:spTgt spid="8">
                                            <p:graphicEl>
                                              <a:dgm id="{65D6DFD7-4676-4F57-9843-81B1A686A7C9}"/>
                                            </p:graphicEl>
                                          </p:spTgt>
                                        </p:tgtEl>
                                        <p:attrNameLst>
                                          <p:attrName>ppt_w</p:attrName>
                                        </p:attrNameLst>
                                      </p:cBhvr>
                                      <p:tavLst>
                                        <p:tav tm="0">
                                          <p:val>
                                            <p:fltVal val="0"/>
                                          </p:val>
                                        </p:tav>
                                        <p:tav tm="100000">
                                          <p:val>
                                            <p:strVal val="#ppt_w"/>
                                          </p:val>
                                        </p:tav>
                                      </p:tavLst>
                                    </p:anim>
                                    <p:anim calcmode="lin" valueType="num">
                                      <p:cBhvr>
                                        <p:cTn id="38" dur="500" fill="hold"/>
                                        <p:tgtEl>
                                          <p:spTgt spid="8">
                                            <p:graphicEl>
                                              <a:dgm id="{65D6DFD7-4676-4F57-9843-81B1A686A7C9}"/>
                                            </p:graphicEl>
                                          </p:spTgt>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17" presetClass="entr" presetSubtype="1" fill="hold" grpId="0" nodeType="afterEffect">
                                  <p:stCondLst>
                                    <p:cond delay="0"/>
                                  </p:stCondLst>
                                  <p:childTnLst>
                                    <p:set>
                                      <p:cBhvr>
                                        <p:cTn id="41" dur="1" fill="hold">
                                          <p:stCondLst>
                                            <p:cond delay="0"/>
                                          </p:stCondLst>
                                        </p:cTn>
                                        <p:tgtEl>
                                          <p:spTgt spid="8">
                                            <p:graphicEl>
                                              <a:dgm id="{5AAF0F4E-6168-477A-B940-852CE44ADB15}"/>
                                            </p:graphicEl>
                                          </p:spTgt>
                                        </p:tgtEl>
                                        <p:attrNameLst>
                                          <p:attrName>style.visibility</p:attrName>
                                        </p:attrNameLst>
                                      </p:cBhvr>
                                      <p:to>
                                        <p:strVal val="visible"/>
                                      </p:to>
                                    </p:set>
                                    <p:anim calcmode="lin" valueType="num">
                                      <p:cBhvr>
                                        <p:cTn id="42" dur="500" fill="hold"/>
                                        <p:tgtEl>
                                          <p:spTgt spid="8">
                                            <p:graphicEl>
                                              <a:dgm id="{5AAF0F4E-6168-477A-B940-852CE44ADB15}"/>
                                            </p:graphicEl>
                                          </p:spTgt>
                                        </p:tgtEl>
                                        <p:attrNameLst>
                                          <p:attrName>ppt_x</p:attrName>
                                        </p:attrNameLst>
                                      </p:cBhvr>
                                      <p:tavLst>
                                        <p:tav tm="0">
                                          <p:val>
                                            <p:strVal val="#ppt_x"/>
                                          </p:val>
                                        </p:tav>
                                        <p:tav tm="100000">
                                          <p:val>
                                            <p:strVal val="#ppt_x"/>
                                          </p:val>
                                        </p:tav>
                                      </p:tavLst>
                                    </p:anim>
                                    <p:anim calcmode="lin" valueType="num">
                                      <p:cBhvr>
                                        <p:cTn id="43" dur="500" fill="hold"/>
                                        <p:tgtEl>
                                          <p:spTgt spid="8">
                                            <p:graphicEl>
                                              <a:dgm id="{5AAF0F4E-6168-477A-B940-852CE44ADB15}"/>
                                            </p:graphicEl>
                                          </p:spTgt>
                                        </p:tgtEl>
                                        <p:attrNameLst>
                                          <p:attrName>ppt_y</p:attrName>
                                        </p:attrNameLst>
                                      </p:cBhvr>
                                      <p:tavLst>
                                        <p:tav tm="0">
                                          <p:val>
                                            <p:strVal val="#ppt_y-#ppt_h/2"/>
                                          </p:val>
                                        </p:tav>
                                        <p:tav tm="100000">
                                          <p:val>
                                            <p:strVal val="#ppt_y"/>
                                          </p:val>
                                        </p:tav>
                                      </p:tavLst>
                                    </p:anim>
                                    <p:anim calcmode="lin" valueType="num">
                                      <p:cBhvr>
                                        <p:cTn id="44" dur="500" fill="hold"/>
                                        <p:tgtEl>
                                          <p:spTgt spid="8">
                                            <p:graphicEl>
                                              <a:dgm id="{5AAF0F4E-6168-477A-B940-852CE44ADB15}"/>
                                            </p:graphicEl>
                                          </p:spTgt>
                                        </p:tgtEl>
                                        <p:attrNameLst>
                                          <p:attrName>ppt_w</p:attrName>
                                        </p:attrNameLst>
                                      </p:cBhvr>
                                      <p:tavLst>
                                        <p:tav tm="0">
                                          <p:val>
                                            <p:strVal val="#ppt_w"/>
                                          </p:val>
                                        </p:tav>
                                        <p:tav tm="100000">
                                          <p:val>
                                            <p:strVal val="#ppt_w"/>
                                          </p:val>
                                        </p:tav>
                                      </p:tavLst>
                                    </p:anim>
                                    <p:anim calcmode="lin" valueType="num">
                                      <p:cBhvr>
                                        <p:cTn id="45" dur="500" fill="hold"/>
                                        <p:tgtEl>
                                          <p:spTgt spid="8">
                                            <p:graphicEl>
                                              <a:dgm id="{5AAF0F4E-6168-477A-B940-852CE44ADB15}"/>
                                            </p:graphic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35"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style.rotation</p:attrName>
                                        </p:attrNameLst>
                                      </p:cBhvr>
                                      <p:tavLst>
                                        <p:tav tm="0">
                                          <p:val>
                                            <p:fltVal val="720"/>
                                          </p:val>
                                        </p:tav>
                                        <p:tav tm="100000">
                                          <p:val>
                                            <p:fltVal val="0"/>
                                          </p:val>
                                        </p:tav>
                                      </p:tavLst>
                                    </p:anim>
                                    <p:anim calcmode="lin" valueType="num">
                                      <p:cBhvr>
                                        <p:cTn id="52" dur="1000" fill="hold"/>
                                        <p:tgtEl>
                                          <p:spTgt spid="7"/>
                                        </p:tgtEl>
                                        <p:attrNameLst>
                                          <p:attrName>ppt_h</p:attrName>
                                        </p:attrNameLst>
                                      </p:cBhvr>
                                      <p:tavLst>
                                        <p:tav tm="0">
                                          <p:val>
                                            <p:fltVal val="0"/>
                                          </p:val>
                                        </p:tav>
                                        <p:tav tm="100000">
                                          <p:val>
                                            <p:strVal val="#ppt_h"/>
                                          </p:val>
                                        </p:tav>
                                      </p:tavLst>
                                    </p:anim>
                                    <p:anim calcmode="lin" valueType="num">
                                      <p:cBhvr>
                                        <p:cTn id="53" dur="1000" fill="hold"/>
                                        <p:tgtEl>
                                          <p:spTgt spid="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Graphic spid="8"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6" name="5 Rectángulo"/>
          <p:cNvSpPr/>
          <p:nvPr/>
        </p:nvSpPr>
        <p:spPr>
          <a:xfrm>
            <a:off x="4067944" y="2780928"/>
            <a:ext cx="5076056" cy="4093428"/>
          </a:xfrm>
          <a:prstGeom prst="rect">
            <a:avLst/>
          </a:prstGeom>
        </p:spPr>
        <p:txBody>
          <a:bodyPr wrap="square">
            <a:spAutoFit/>
          </a:bodyPr>
          <a:lstStyle/>
          <a:p>
            <a:pPr>
              <a:lnSpc>
                <a:spcPts val="2400"/>
              </a:lnSpc>
            </a:pPr>
            <a:r>
              <a:rPr lang="ro-RO" sz="2000" b="1" dirty="0">
                <a:solidFill>
                  <a:schemeClr val="bg1"/>
                </a:solidFill>
              </a:rPr>
              <a:t>„Cei care sunt „</a:t>
            </a:r>
            <a:r>
              <a:rPr lang="ro-RO" sz="2000" b="1" dirty="0" err="1">
                <a:solidFill>
                  <a:schemeClr val="bg1"/>
                </a:solidFill>
              </a:rPr>
              <a:t>duhovniceşti</a:t>
            </a:r>
            <a:r>
              <a:rPr lang="ro-RO" sz="2000" b="1" dirty="0">
                <a:solidFill>
                  <a:schemeClr val="bg1"/>
                </a:solidFill>
              </a:rPr>
              <a:t>” </a:t>
            </a:r>
            <a:r>
              <a:rPr lang="ro-RO" sz="2000" b="1" dirty="0" err="1">
                <a:solidFill>
                  <a:schemeClr val="bg1"/>
                </a:solidFill>
              </a:rPr>
              <a:t>şi</a:t>
            </a:r>
            <a:r>
              <a:rPr lang="ro-RO" sz="2000" b="1" dirty="0">
                <a:solidFill>
                  <a:schemeClr val="bg1"/>
                </a:solidFill>
              </a:rPr>
              <a:t> „umblă după Duhul” (cap. 8,1) se bucură de pacea iertării </a:t>
            </a:r>
            <a:r>
              <a:rPr lang="ro-RO" sz="2000" b="1" dirty="0" err="1">
                <a:solidFill>
                  <a:schemeClr val="bg1"/>
                </a:solidFill>
              </a:rPr>
              <a:t>şi</a:t>
            </a:r>
            <a:r>
              <a:rPr lang="ro-RO" sz="2000" b="1" dirty="0">
                <a:solidFill>
                  <a:schemeClr val="bg1"/>
                </a:solidFill>
              </a:rPr>
              <a:t> împăcării (cap. 5,1). Iubirea lui Dumnezeu e „turnată” în inimi (cap. 5,5) </a:t>
            </a:r>
            <a:r>
              <a:rPr lang="ro-RO" sz="2000" b="1" dirty="0" err="1">
                <a:solidFill>
                  <a:schemeClr val="bg1"/>
                </a:solidFill>
              </a:rPr>
              <a:t>şi</a:t>
            </a:r>
            <a:r>
              <a:rPr lang="ro-RO" sz="2000" b="1" dirty="0">
                <a:solidFill>
                  <a:schemeClr val="bg1"/>
                </a:solidFill>
              </a:rPr>
              <a:t> ei au bucuria </a:t>
            </a:r>
            <a:r>
              <a:rPr lang="ro-RO" sz="2000" b="1" dirty="0" err="1">
                <a:solidFill>
                  <a:schemeClr val="bg1"/>
                </a:solidFill>
              </a:rPr>
              <a:t>şi</a:t>
            </a:r>
            <a:r>
              <a:rPr lang="ro-RO" sz="2000" b="1" dirty="0">
                <a:solidFill>
                  <a:schemeClr val="bg1"/>
                </a:solidFill>
              </a:rPr>
              <a:t> încurajarea de a vedea </a:t>
            </a:r>
            <a:r>
              <a:rPr lang="ro-RO" sz="2000" b="1" dirty="0" err="1">
                <a:solidFill>
                  <a:schemeClr val="bg1"/>
                </a:solidFill>
              </a:rPr>
              <a:t>cerinţa</a:t>
            </a:r>
            <a:r>
              <a:rPr lang="ro-RO" sz="2000" b="1" dirty="0">
                <a:solidFill>
                  <a:schemeClr val="bg1"/>
                </a:solidFill>
              </a:rPr>
              <a:t> dreaptă a legii împlinită în </a:t>
            </a:r>
            <a:r>
              <a:rPr lang="ro-RO" sz="2000" b="1" dirty="0" err="1">
                <a:solidFill>
                  <a:schemeClr val="bg1"/>
                </a:solidFill>
              </a:rPr>
              <a:t>viaţa</a:t>
            </a:r>
            <a:r>
              <a:rPr lang="ro-RO" sz="2000" b="1" dirty="0">
                <a:solidFill>
                  <a:schemeClr val="bg1"/>
                </a:solidFill>
              </a:rPr>
              <a:t> lor (cap. 8,4).” Ei privesc înainte către mântuirea finală </a:t>
            </a:r>
            <a:r>
              <a:rPr lang="ro-RO" sz="2000" b="1" dirty="0" err="1">
                <a:solidFill>
                  <a:schemeClr val="bg1"/>
                </a:solidFill>
              </a:rPr>
              <a:t>şi</a:t>
            </a:r>
            <a:r>
              <a:rPr lang="ro-RO" sz="2000" b="1" dirty="0">
                <a:solidFill>
                  <a:schemeClr val="bg1"/>
                </a:solidFill>
              </a:rPr>
              <a:t> </a:t>
            </a:r>
            <a:r>
              <a:rPr lang="ro-RO" sz="2000" b="1" dirty="0" err="1">
                <a:solidFill>
                  <a:schemeClr val="bg1"/>
                </a:solidFill>
              </a:rPr>
              <a:t>viaţă</a:t>
            </a:r>
            <a:r>
              <a:rPr lang="ro-RO" sz="2000" b="1" dirty="0">
                <a:solidFill>
                  <a:schemeClr val="bg1"/>
                </a:solidFill>
              </a:rPr>
              <a:t> </a:t>
            </a:r>
            <a:r>
              <a:rPr lang="ro-RO" sz="2000" b="1" dirty="0" err="1">
                <a:solidFill>
                  <a:schemeClr val="bg1"/>
                </a:solidFill>
              </a:rPr>
              <a:t>veşnică</a:t>
            </a:r>
            <a:r>
              <a:rPr lang="ro-RO" sz="2000" b="1" dirty="0">
                <a:solidFill>
                  <a:schemeClr val="bg1"/>
                </a:solidFill>
              </a:rPr>
              <a:t>. Dimpotrivă, cei „</a:t>
            </a:r>
            <a:r>
              <a:rPr lang="ro-RO" sz="2000" b="1" dirty="0" err="1">
                <a:solidFill>
                  <a:schemeClr val="bg1"/>
                </a:solidFill>
              </a:rPr>
              <a:t>fireşti</a:t>
            </a:r>
            <a:r>
              <a:rPr lang="ro-RO" sz="2000" b="1" dirty="0">
                <a:solidFill>
                  <a:schemeClr val="bg1"/>
                </a:solidFill>
              </a:rPr>
              <a:t>” care „umblă după îndemnurile firii </a:t>
            </a:r>
            <a:r>
              <a:rPr lang="ro-RO" sz="2000" b="1" dirty="0" err="1">
                <a:solidFill>
                  <a:schemeClr val="bg1"/>
                </a:solidFill>
              </a:rPr>
              <a:t>pământeşti</a:t>
            </a:r>
            <a:r>
              <a:rPr lang="ro-RO" sz="2000" b="1" dirty="0">
                <a:solidFill>
                  <a:schemeClr val="bg1"/>
                </a:solidFill>
              </a:rPr>
              <a:t>” vers. 4,6) cunosc numai </a:t>
            </a:r>
            <a:r>
              <a:rPr lang="ro-RO" sz="2000" b="1" dirty="0" err="1">
                <a:solidFill>
                  <a:schemeClr val="bg1"/>
                </a:solidFill>
              </a:rPr>
              <a:t>experienţa</a:t>
            </a:r>
            <a:r>
              <a:rPr lang="ro-RO" sz="2000" b="1" dirty="0">
                <a:solidFill>
                  <a:schemeClr val="bg1"/>
                </a:solidFill>
              </a:rPr>
              <a:t> distrugătoare a robiei </a:t>
            </a:r>
            <a:r>
              <a:rPr lang="ro-RO" sz="2000" b="1" dirty="0" err="1">
                <a:solidFill>
                  <a:schemeClr val="bg1"/>
                </a:solidFill>
              </a:rPr>
              <a:t>şi</a:t>
            </a:r>
            <a:r>
              <a:rPr lang="ro-RO" sz="2000" b="1" dirty="0">
                <a:solidFill>
                  <a:schemeClr val="bg1"/>
                </a:solidFill>
              </a:rPr>
              <a:t> condamnării (vers. 1,15,21). </a:t>
            </a:r>
            <a:r>
              <a:rPr lang="ro-RO" sz="2000" b="1" dirty="0" err="1">
                <a:solidFill>
                  <a:schemeClr val="bg1"/>
                </a:solidFill>
              </a:rPr>
              <a:t>Şi</a:t>
            </a:r>
            <a:r>
              <a:rPr lang="ro-RO" sz="2000" b="1" dirty="0">
                <a:solidFill>
                  <a:schemeClr val="bg1"/>
                </a:solidFill>
              </a:rPr>
              <a:t> pot privi înainte numai la judecată </a:t>
            </a:r>
            <a:r>
              <a:rPr lang="ro-RO" sz="2000" b="1" dirty="0" err="1">
                <a:solidFill>
                  <a:schemeClr val="bg1"/>
                </a:solidFill>
              </a:rPr>
              <a:t>şi</a:t>
            </a:r>
            <a:r>
              <a:rPr lang="ro-RO" sz="2000" b="1" dirty="0">
                <a:solidFill>
                  <a:schemeClr val="bg1"/>
                </a:solidFill>
              </a:rPr>
              <a:t> moarte (cap. 1,32; 2,5.6; 6,21.22).”</a:t>
            </a:r>
            <a:endParaRPr lang="ro-RO" sz="2000" b="1" dirty="0">
              <a:solidFill>
                <a:schemeClr val="bg1"/>
              </a:solidFill>
              <a:effectLst>
                <a:outerShdw blurRad="50800" dist="50800" dir="5400000" algn="ctr" rotWithShape="0">
                  <a:schemeClr val="tx1"/>
                </a:outerShdw>
              </a:effectLst>
            </a:endParaRPr>
          </a:p>
        </p:txBody>
      </p:sp>
      <p:sp>
        <p:nvSpPr>
          <p:cNvPr id="2" name="1 Rectángulo"/>
          <p:cNvSpPr/>
          <p:nvPr/>
        </p:nvSpPr>
        <p:spPr>
          <a:xfrm>
            <a:off x="0" y="260648"/>
            <a:ext cx="9144000" cy="2569934"/>
          </a:xfrm>
          <a:prstGeom prst="rect">
            <a:avLst/>
          </a:prstGeom>
        </p:spPr>
        <p:txBody>
          <a:bodyPr wrap="square">
            <a:spAutoFit/>
          </a:bodyPr>
          <a:lstStyle/>
          <a:p>
            <a:pPr>
              <a:spcBef>
                <a:spcPts val="600"/>
              </a:spcBef>
              <a:spcAft>
                <a:spcPts val="600"/>
              </a:spcAft>
            </a:pPr>
            <a:r>
              <a:rPr lang="ro-RO" sz="2300" b="1" dirty="0">
                <a:solidFill>
                  <a:schemeClr val="bg1"/>
                </a:solidFill>
                <a:effectLst>
                  <a:outerShdw blurRad="50800" dist="50800" dir="5400000" algn="ctr" rotWithShape="0">
                    <a:schemeClr val="tx1"/>
                  </a:outerShdw>
                </a:effectLst>
              </a:rPr>
              <a:t>„</a:t>
            </a:r>
            <a:r>
              <a:rPr lang="ro-RO" sz="2300" b="1" dirty="0">
                <a:solidFill>
                  <a:schemeClr val="bg1"/>
                </a:solidFill>
              </a:rPr>
              <a:t>A fixa mintea la lucrurile Duhului, nu a avea gândurile </a:t>
            </a:r>
            <a:r>
              <a:rPr lang="ro-RO" sz="2300" b="1" dirty="0" err="1">
                <a:solidFill>
                  <a:schemeClr val="bg1"/>
                </a:solidFill>
              </a:rPr>
              <a:t>şi</a:t>
            </a:r>
            <a:r>
              <a:rPr lang="ro-RO" sz="2300" b="1" dirty="0">
                <a:solidFill>
                  <a:schemeClr val="bg1"/>
                </a:solidFill>
              </a:rPr>
              <a:t> </a:t>
            </a:r>
            <a:r>
              <a:rPr lang="ro-RO" sz="2300" b="1" dirty="0" err="1">
                <a:solidFill>
                  <a:schemeClr val="bg1"/>
                </a:solidFill>
              </a:rPr>
              <a:t>dorinţele</a:t>
            </a:r>
            <a:r>
              <a:rPr lang="ro-RO" sz="2300" b="1" dirty="0">
                <a:solidFill>
                  <a:schemeClr val="bg1"/>
                </a:solidFill>
              </a:rPr>
              <a:t> guvernate numai de Duhul lui Dumnezeu, are ca rezultat armonia aceea sănătoasă </a:t>
            </a:r>
            <a:r>
              <a:rPr lang="ro-RO" sz="2300" b="1" dirty="0" err="1">
                <a:solidFill>
                  <a:schemeClr val="bg1"/>
                </a:solidFill>
              </a:rPr>
              <a:t>şi</a:t>
            </a:r>
            <a:r>
              <a:rPr lang="ro-RO" sz="2300" b="1" dirty="0">
                <a:solidFill>
                  <a:schemeClr val="bg1"/>
                </a:solidFill>
              </a:rPr>
              <a:t> dătătoare de </a:t>
            </a:r>
            <a:r>
              <a:rPr lang="ro-RO" sz="2300" b="1" dirty="0" err="1">
                <a:solidFill>
                  <a:schemeClr val="bg1"/>
                </a:solidFill>
              </a:rPr>
              <a:t>viaţă</a:t>
            </a:r>
            <a:r>
              <a:rPr lang="ro-RO" sz="2300" b="1" dirty="0">
                <a:solidFill>
                  <a:schemeClr val="bg1"/>
                </a:solidFill>
              </a:rPr>
              <a:t> a tuturor </a:t>
            </a:r>
            <a:r>
              <a:rPr lang="ro-RO" sz="2300" b="1" dirty="0" err="1">
                <a:solidFill>
                  <a:schemeClr val="bg1"/>
                </a:solidFill>
              </a:rPr>
              <a:t>funcţiilor</a:t>
            </a:r>
            <a:r>
              <a:rPr lang="ro-RO" sz="2300" b="1" dirty="0">
                <a:solidFill>
                  <a:schemeClr val="bg1"/>
                </a:solidFill>
              </a:rPr>
              <a:t> sufletului care este o </a:t>
            </a:r>
            <a:r>
              <a:rPr lang="ro-RO" sz="2300" b="1" dirty="0" err="1">
                <a:solidFill>
                  <a:schemeClr val="bg1"/>
                </a:solidFill>
              </a:rPr>
              <a:t>garanţie</a:t>
            </a:r>
            <a:r>
              <a:rPr lang="ro-RO" sz="2300" b="1" dirty="0">
                <a:solidFill>
                  <a:schemeClr val="bg1"/>
                </a:solidFill>
              </a:rPr>
              <a:t> sigură </a:t>
            </a:r>
            <a:r>
              <a:rPr lang="ro-RO" sz="2300" b="1" dirty="0" err="1">
                <a:solidFill>
                  <a:schemeClr val="bg1"/>
                </a:solidFill>
              </a:rPr>
              <a:t>şi</a:t>
            </a:r>
            <a:r>
              <a:rPr lang="ro-RO" sz="2300" b="1" dirty="0">
                <a:solidFill>
                  <a:schemeClr val="bg1"/>
                </a:solidFill>
              </a:rPr>
              <a:t> o pregustare a </a:t>
            </a:r>
            <a:r>
              <a:rPr lang="ro-RO" sz="2300" b="1" dirty="0" err="1">
                <a:solidFill>
                  <a:schemeClr val="bg1"/>
                </a:solidFill>
              </a:rPr>
              <a:t>vieţii</a:t>
            </a:r>
            <a:r>
              <a:rPr lang="ro-RO" sz="2300" b="1" dirty="0">
                <a:solidFill>
                  <a:schemeClr val="bg1"/>
                </a:solidFill>
              </a:rPr>
              <a:t> viitoare (vezi </a:t>
            </a:r>
            <a:r>
              <a:rPr lang="ro-RO" sz="2300" b="1" dirty="0" err="1">
                <a:solidFill>
                  <a:schemeClr val="bg1"/>
                </a:solidFill>
              </a:rPr>
              <a:t>Ef</a:t>
            </a:r>
            <a:r>
              <a:rPr lang="ro-RO" sz="2300" b="1" dirty="0">
                <a:solidFill>
                  <a:schemeClr val="bg1"/>
                </a:solidFill>
              </a:rPr>
              <a:t>. 1,13.14). </a:t>
            </a:r>
            <a:r>
              <a:rPr lang="ro-RO" sz="2300" b="1" dirty="0" err="1">
                <a:solidFill>
                  <a:schemeClr val="bg1"/>
                </a:solidFill>
              </a:rPr>
              <a:t>Prezenţa</a:t>
            </a:r>
            <a:r>
              <a:rPr lang="ro-RO" sz="2300" b="1" dirty="0">
                <a:solidFill>
                  <a:schemeClr val="bg1"/>
                </a:solidFill>
              </a:rPr>
              <a:t> Duhului lui Dumnezeu aduce iubire, bucurie </a:t>
            </a:r>
            <a:r>
              <a:rPr lang="ro-RO" sz="2300" b="1" dirty="0" err="1">
                <a:solidFill>
                  <a:schemeClr val="bg1"/>
                </a:solidFill>
              </a:rPr>
              <a:t>şi</a:t>
            </a:r>
            <a:r>
              <a:rPr lang="ro-RO" sz="2300" b="1" dirty="0">
                <a:solidFill>
                  <a:schemeClr val="bg1"/>
                </a:solidFill>
              </a:rPr>
              <a:t> pace în </a:t>
            </a:r>
            <a:r>
              <a:rPr lang="ro-RO" sz="2300" b="1" dirty="0" err="1">
                <a:solidFill>
                  <a:schemeClr val="bg1"/>
                </a:solidFill>
              </a:rPr>
              <a:t>viaţă</a:t>
            </a:r>
            <a:r>
              <a:rPr lang="ro-RO" sz="2300" b="1" dirty="0">
                <a:solidFill>
                  <a:schemeClr val="bg1"/>
                </a:solidFill>
              </a:rPr>
              <a:t> (Gal. 5,22), începutul înăuntrul nostru a </a:t>
            </a:r>
            <a:r>
              <a:rPr lang="ro-RO" sz="2300" b="1" dirty="0" err="1">
                <a:solidFill>
                  <a:schemeClr val="bg1"/>
                </a:solidFill>
              </a:rPr>
              <a:t>Împărăţiei</a:t>
            </a:r>
            <a:r>
              <a:rPr lang="ro-RO" sz="2300" b="1" dirty="0">
                <a:solidFill>
                  <a:schemeClr val="bg1"/>
                </a:solidFill>
              </a:rPr>
              <a:t> lui Dumnezeu, care e „neprihănire </a:t>
            </a:r>
            <a:r>
              <a:rPr lang="ro-RO" sz="2300" b="1" dirty="0" err="1">
                <a:solidFill>
                  <a:schemeClr val="bg1"/>
                </a:solidFill>
              </a:rPr>
              <a:t>şi</a:t>
            </a:r>
            <a:r>
              <a:rPr lang="ro-RO" sz="2300" b="1" dirty="0">
                <a:solidFill>
                  <a:schemeClr val="bg1"/>
                </a:solidFill>
              </a:rPr>
              <a:t> pace, </a:t>
            </a:r>
            <a:r>
              <a:rPr lang="ro-RO" sz="2300" b="1" dirty="0" err="1">
                <a:solidFill>
                  <a:schemeClr val="bg1"/>
                </a:solidFill>
              </a:rPr>
              <a:t>şi</a:t>
            </a:r>
            <a:r>
              <a:rPr lang="ro-RO" sz="2300" b="1" dirty="0">
                <a:solidFill>
                  <a:schemeClr val="bg1"/>
                </a:solidFill>
              </a:rPr>
              <a:t> bucurie în Duhul Sfânt” (Rom. 14,17).”</a:t>
            </a:r>
          </a:p>
        </p:txBody>
      </p:sp>
      <p:sp>
        <p:nvSpPr>
          <p:cNvPr id="3" name="2 CuadroTexto"/>
          <p:cNvSpPr txBox="1"/>
          <p:nvPr/>
        </p:nvSpPr>
        <p:spPr>
          <a:xfrm>
            <a:off x="155468" y="6369332"/>
            <a:ext cx="3786476" cy="369332"/>
          </a:xfrm>
          <a:prstGeom prst="rect">
            <a:avLst/>
          </a:prstGeom>
          <a:noFill/>
        </p:spPr>
        <p:txBody>
          <a:bodyPr wrap="square" rtlCol="0">
            <a:spAutoFit/>
          </a:bodyPr>
          <a:lstStyle/>
          <a:p>
            <a:r>
              <a:rPr lang="ro-RO" b="1" dirty="0" err="1">
                <a:solidFill>
                  <a:srgbClr val="FFFF99"/>
                </a:solidFill>
              </a:rPr>
              <a:t>C.B.A</a:t>
            </a:r>
            <a:r>
              <a:rPr lang="ro-RO" b="1" dirty="0">
                <a:solidFill>
                  <a:srgbClr val="FFFF99"/>
                </a:solidFill>
              </a:rPr>
              <a:t>., asupra versetului Romani 8:6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1404</Words>
  <Application>Microsoft Office PowerPoint</Application>
  <PresentationFormat>Expunere pe ecran (4:3)</PresentationFormat>
  <Paragraphs>71</Paragraphs>
  <Slides>13</Slides>
  <Notes>2</Notes>
  <HiddenSlides>0</HiddenSlides>
  <MMClips>0</MMClips>
  <ScaleCrop>false</ScaleCrop>
  <HeadingPairs>
    <vt:vector size="6" baseType="variant">
      <vt:variant>
        <vt:lpstr>Fonturi utilizate</vt:lpstr>
      </vt:variant>
      <vt:variant>
        <vt:i4>7</vt:i4>
      </vt:variant>
      <vt:variant>
        <vt:lpstr>Temă</vt:lpstr>
      </vt:variant>
      <vt:variant>
        <vt:i4>2</vt:i4>
      </vt:variant>
      <vt:variant>
        <vt:lpstr>Titluri diapozitive</vt:lpstr>
      </vt:variant>
      <vt:variant>
        <vt:i4>13</vt:i4>
      </vt:variant>
    </vt:vector>
  </HeadingPairs>
  <TitlesOfParts>
    <vt:vector size="22" baseType="lpstr">
      <vt:lpstr>Calibri</vt:lpstr>
      <vt:lpstr>Times New Roman</vt:lpstr>
      <vt:lpstr>Charlemagne Std</vt:lpstr>
      <vt:lpstr>Comic Sans MS</vt:lpstr>
      <vt:lpstr>Algerian</vt:lpstr>
      <vt:lpstr>Arial</vt:lpstr>
      <vt:lpstr>Calibri Light</vt:lpstr>
      <vt:lpstr>Tema de Office</vt:lpstr>
      <vt:lpstr>1_Tema de Office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9 - Nicio condamnare</dc:title>
  <dc:subject>Studiu Biblic, Trim. IV, 2017 – Mantuirea prin credinta in Epistola catre Romani</dc:subject>
  <dc:creator>Sergio y Eunice Fustero</dc:creator>
  <cp:keywords>http://www.fustero.net/es/index_ro.php</cp:keywords>
  <cp:lastModifiedBy>Administrator</cp:lastModifiedBy>
  <cp:revision>165</cp:revision>
  <dcterms:created xsi:type="dcterms:W3CDTF">2010-08-22T07:53:16Z</dcterms:created>
  <dcterms:modified xsi:type="dcterms:W3CDTF">2017-11-29T12:16:20Z</dcterms:modified>
</cp:coreProperties>
</file>