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3"/>
  </p:notesMasterIdLst>
  <p:sldIdLst>
    <p:sldId id="257" r:id="rId3"/>
    <p:sldId id="269" r:id="rId4"/>
    <p:sldId id="260" r:id="rId5"/>
    <p:sldId id="259" r:id="rId6"/>
    <p:sldId id="267" r:id="rId7"/>
    <p:sldId id="262" r:id="rId8"/>
    <p:sldId id="263" r:id="rId9"/>
    <p:sldId id="264" r:id="rId10"/>
    <p:sldId id="268" r:id="rId11"/>
    <p:sldId id="266" r:id="rId12"/>
  </p:sldIdLst>
  <p:sldSz cx="9144000" cy="6858000" type="screen4x3"/>
  <p:notesSz cx="6858000" cy="9144000"/>
  <p:embeddedFontLst>
    <p:embeddedFont>
      <p:font typeface="Comic Sans MS" panose="030F0702030302020204" pitchFamily="66" charset="0"/>
      <p:regular r:id="rId14"/>
      <p:bold r:id="rId15"/>
      <p:italic r:id="rId16"/>
      <p:boldItalic r:id="rId17"/>
    </p:embeddedFont>
    <p:embeddedFont>
      <p:font typeface="Agency FB" panose="020B0503020202020204" pitchFamily="34" charset="0"/>
      <p:regular r:id="rId18"/>
      <p:bold r:id="rId19"/>
    </p:embeddedFont>
    <p:embeddedFont>
      <p:font typeface="Calibri Light" panose="020F0302020204030204" pitchFamily="34" charset="0"/>
      <p:regular r:id="rId20"/>
      <p:italic r:id="rId21"/>
    </p:embeddedFont>
    <p:embeddedFont>
      <p:font typeface="Calibri" panose="020F0502020204030204" pitchFamily="34" charset="0"/>
      <p:regular r:id="rId22"/>
      <p:bold r:id="rId23"/>
      <p:italic r:id="rId24"/>
      <p:boldItalic r:id="rId25"/>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A432"/>
    <a:srgbClr val="7FA436"/>
    <a:srgbClr val="5E772B"/>
    <a:srgbClr val="FDE6D3"/>
    <a:srgbClr val="FFFF9B"/>
    <a:srgbClr val="FFFF6D"/>
    <a:srgbClr val="627A32"/>
    <a:srgbClr val="996633"/>
    <a:srgbClr val="CA94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7" d="100"/>
          <a:sy n="97" d="100"/>
        </p:scale>
        <p:origin x="30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1.fntdata"/><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4CFBA0-4DDE-4620-8136-F43D8E5B2E45}" type="doc">
      <dgm:prSet loTypeId="urn:microsoft.com/office/officeart/2005/8/layout/lProcess2" loCatId="list" qsTypeId="urn:microsoft.com/office/officeart/2005/8/quickstyle/3d2" qsCatId="3D" csTypeId="urn:microsoft.com/office/officeart/2005/8/colors/colorful1#1" csCatId="colorful" phldr="1"/>
      <dgm:spPr/>
      <dgm:t>
        <a:bodyPr/>
        <a:lstStyle/>
        <a:p>
          <a:endParaRPr lang="es-ES"/>
        </a:p>
      </dgm:t>
    </dgm:pt>
    <dgm:pt modelId="{3A9270BB-27C2-4767-8867-477CD90FC427}">
      <dgm:prSet phldrT="[Texto]" custT="1"/>
      <dgm:spPr/>
      <dgm:t>
        <a:bodyPr/>
        <a:lstStyle/>
        <a:p>
          <a:r>
            <a:rPr lang="ro-RO" sz="2000" b="1" dirty="0"/>
            <a:t>Cunoașterea voii lui Dumnezeu descoperită omului</a:t>
          </a:r>
          <a:endParaRPr lang="es-ES" sz="2000" b="1" dirty="0"/>
        </a:p>
      </dgm:t>
    </dgm:pt>
    <dgm:pt modelId="{65919113-8C8F-475E-9F98-A50311BB19FB}" type="parTrans" cxnId="{EA8D8D76-C28F-4AE9-81EC-6A79B0F17A93}">
      <dgm:prSet/>
      <dgm:spPr/>
      <dgm:t>
        <a:bodyPr/>
        <a:lstStyle/>
        <a:p>
          <a:endParaRPr lang="es-ES" b="1"/>
        </a:p>
      </dgm:t>
    </dgm:pt>
    <dgm:pt modelId="{CDD9D11E-B5ED-46CF-94A6-5F39EE9A3FB6}" type="sibTrans" cxnId="{EA8D8D76-C28F-4AE9-81EC-6A79B0F17A93}">
      <dgm:prSet/>
      <dgm:spPr/>
      <dgm:t>
        <a:bodyPr/>
        <a:lstStyle/>
        <a:p>
          <a:endParaRPr lang="es-ES" b="1"/>
        </a:p>
      </dgm:t>
    </dgm:pt>
    <dgm:pt modelId="{2B385367-28D6-4552-8BAA-F447AD913934}">
      <dgm:prSet phldrT="[Texto]" custT="1"/>
      <dgm:spPr>
        <a:gradFill rotWithShape="0">
          <a:gsLst>
            <a:gs pos="0">
              <a:srgbClr val="5E772B"/>
            </a:gs>
            <a:gs pos="80000">
              <a:srgbClr val="7FA436"/>
            </a:gs>
            <a:gs pos="100000">
              <a:srgbClr val="7EA432"/>
            </a:gs>
          </a:gsLst>
        </a:gradFill>
      </dgm:spPr>
      <dgm:t>
        <a:bodyPr/>
        <a:lstStyle/>
        <a:p>
          <a:r>
            <a:rPr lang="ro-RO" sz="2000" b="1" dirty="0"/>
            <a:t>Este legea lui Dumnezeu înțeleasă și acceptată de mintea mea</a:t>
          </a:r>
          <a:endParaRPr lang="es-ES" sz="2000" b="1" dirty="0"/>
        </a:p>
      </dgm:t>
    </dgm:pt>
    <dgm:pt modelId="{41919417-93F3-4B89-BF32-142FFA1A754E}" type="parTrans" cxnId="{52653DEA-4218-4EFD-9D63-C46EA7DB6F20}">
      <dgm:prSet/>
      <dgm:spPr/>
      <dgm:t>
        <a:bodyPr/>
        <a:lstStyle/>
        <a:p>
          <a:endParaRPr lang="es-ES" b="1"/>
        </a:p>
      </dgm:t>
    </dgm:pt>
    <dgm:pt modelId="{7F76DAA8-16C6-4F80-8333-5EC28514E07D}" type="sibTrans" cxnId="{52653DEA-4218-4EFD-9D63-C46EA7DB6F20}">
      <dgm:prSet/>
      <dgm:spPr/>
      <dgm:t>
        <a:bodyPr/>
        <a:lstStyle/>
        <a:p>
          <a:endParaRPr lang="es-ES" b="1"/>
        </a:p>
      </dgm:t>
    </dgm:pt>
    <dgm:pt modelId="{4FAFAF29-EC8B-49AA-A6F6-16CD5A60097F}">
      <dgm:prSet phldrT="[Texto]" custT="1"/>
      <dgm:spPr/>
      <dgm:t>
        <a:bodyPr/>
        <a:lstStyle/>
        <a:p>
          <a:r>
            <a:rPr lang="ro-RO" sz="2000" b="1" dirty="0"/>
            <a:t>Mă conduce la Isus Hristos, cel care mă eliberează de păcat</a:t>
          </a:r>
          <a:endParaRPr lang="es-ES" sz="2000" b="1" dirty="0"/>
        </a:p>
      </dgm:t>
    </dgm:pt>
    <dgm:pt modelId="{846A1B6A-8011-416E-AD7A-2D4484FD7BA9}" type="parTrans" cxnId="{41160329-5A3C-465D-887A-8629EA4229F5}">
      <dgm:prSet/>
      <dgm:spPr/>
      <dgm:t>
        <a:bodyPr/>
        <a:lstStyle/>
        <a:p>
          <a:endParaRPr lang="es-ES" b="1"/>
        </a:p>
      </dgm:t>
    </dgm:pt>
    <dgm:pt modelId="{48E9D760-B58A-4FCA-BF6C-A302567665B8}" type="sibTrans" cxnId="{41160329-5A3C-465D-887A-8629EA4229F5}">
      <dgm:prSet/>
      <dgm:spPr/>
      <dgm:t>
        <a:bodyPr/>
        <a:lstStyle/>
        <a:p>
          <a:endParaRPr lang="es-ES" b="1"/>
        </a:p>
      </dgm:t>
    </dgm:pt>
    <dgm:pt modelId="{D8E20C1D-2D07-4321-A9E6-DA7804E634B1}">
      <dgm:prSet phldrT="[Texto]"/>
      <dgm:spPr/>
      <dgm:t>
        <a:bodyPr/>
        <a:lstStyle/>
        <a:p>
          <a:r>
            <a:rPr lang="ro-RO" b="1" dirty="0"/>
            <a:t>LEGEA DIN MĂDULARE</a:t>
          </a:r>
          <a:endParaRPr lang="es-ES" b="1" dirty="0"/>
        </a:p>
      </dgm:t>
    </dgm:pt>
    <dgm:pt modelId="{4837AD19-E208-476B-8328-5D41A8CA5A58}" type="parTrans" cxnId="{0A004B58-1104-4108-B38A-AC7A65F84C94}">
      <dgm:prSet/>
      <dgm:spPr/>
      <dgm:t>
        <a:bodyPr/>
        <a:lstStyle/>
        <a:p>
          <a:endParaRPr lang="es-ES" b="1"/>
        </a:p>
      </dgm:t>
    </dgm:pt>
    <dgm:pt modelId="{C7DD3925-402A-479D-99ED-E89BDDDEB9B7}" type="sibTrans" cxnId="{0A004B58-1104-4108-B38A-AC7A65F84C94}">
      <dgm:prSet/>
      <dgm:spPr/>
      <dgm:t>
        <a:bodyPr/>
        <a:lstStyle/>
        <a:p>
          <a:endParaRPr lang="es-ES" b="1"/>
        </a:p>
      </dgm:t>
    </dgm:pt>
    <dgm:pt modelId="{6DF5CBBA-4DAB-4850-AFC3-C0EA3C276850}">
      <dgm:prSet phldrT="[Texto]" custT="1"/>
      <dgm:spPr/>
      <dgm:t>
        <a:bodyPr/>
        <a:lstStyle/>
        <a:p>
          <a:r>
            <a:rPr lang="ro-RO" sz="2000" b="1" dirty="0"/>
            <a:t>Face sclav păcatului</a:t>
          </a:r>
          <a:endParaRPr lang="es-ES" sz="2000" b="1" dirty="0"/>
        </a:p>
      </dgm:t>
    </dgm:pt>
    <dgm:pt modelId="{1126FEDD-9A93-4F1F-B9CC-4816273F4929}" type="parTrans" cxnId="{A23A1B7A-1F06-4D1B-8E24-052E9FDEFA87}">
      <dgm:prSet/>
      <dgm:spPr/>
      <dgm:t>
        <a:bodyPr/>
        <a:lstStyle/>
        <a:p>
          <a:endParaRPr lang="es-ES" b="1"/>
        </a:p>
      </dgm:t>
    </dgm:pt>
    <dgm:pt modelId="{971606FD-8B67-4847-8B55-AA3B6517F462}" type="sibTrans" cxnId="{A23A1B7A-1F06-4D1B-8E24-052E9FDEFA87}">
      <dgm:prSet/>
      <dgm:spPr/>
      <dgm:t>
        <a:bodyPr/>
        <a:lstStyle/>
        <a:p>
          <a:endParaRPr lang="es-ES" b="1"/>
        </a:p>
      </dgm:t>
    </dgm:pt>
    <dgm:pt modelId="{68EE664F-0A46-48C5-94EB-C6FB9F5A64A3}">
      <dgm:prSet phldrT="[Texto]" custT="1"/>
      <dgm:spPr/>
      <dgm:t>
        <a:bodyPr/>
        <a:lstStyle/>
        <a:p>
          <a:r>
            <a:rPr lang="ro-RO" sz="2000" b="1" dirty="0"/>
            <a:t>Profită de fiecare impuls carnal</a:t>
          </a:r>
          <a:endParaRPr lang="es-ES" sz="2000" b="1" dirty="0"/>
        </a:p>
      </dgm:t>
    </dgm:pt>
    <dgm:pt modelId="{733DDE57-1E11-4CBF-B853-5DE9F758F0CD}" type="sibTrans" cxnId="{11F46BB3-A15A-4730-9345-6FEA69A30A61}">
      <dgm:prSet/>
      <dgm:spPr/>
      <dgm:t>
        <a:bodyPr/>
        <a:lstStyle/>
        <a:p>
          <a:endParaRPr lang="es-ES" b="1"/>
        </a:p>
      </dgm:t>
    </dgm:pt>
    <dgm:pt modelId="{E11FE266-F3BD-47CE-8903-5B12164C11DF}" type="parTrans" cxnId="{11F46BB3-A15A-4730-9345-6FEA69A30A61}">
      <dgm:prSet/>
      <dgm:spPr/>
      <dgm:t>
        <a:bodyPr/>
        <a:lstStyle/>
        <a:p>
          <a:endParaRPr lang="es-ES" b="1"/>
        </a:p>
      </dgm:t>
    </dgm:pt>
    <dgm:pt modelId="{E2F7213C-3BA1-4A01-B424-3098861C9364}">
      <dgm:prSet phldrT="[Texto]" custT="1"/>
      <dgm:spPr/>
      <dgm:t>
        <a:bodyPr/>
        <a:lstStyle/>
        <a:p>
          <a:r>
            <a:rPr lang="ro-RO" sz="2000" b="1" dirty="0"/>
            <a:t>Forța malignă care crează probleme în viața mea</a:t>
          </a:r>
          <a:endParaRPr lang="es-ES" sz="2000" b="1" dirty="0"/>
        </a:p>
      </dgm:t>
    </dgm:pt>
    <dgm:pt modelId="{113C9C6B-58ED-46EE-866A-DB0ABA8ED752}" type="sibTrans" cxnId="{A65533D2-80E9-4355-9801-FF49101EA653}">
      <dgm:prSet/>
      <dgm:spPr/>
      <dgm:t>
        <a:bodyPr/>
        <a:lstStyle/>
        <a:p>
          <a:endParaRPr lang="es-ES" b="1"/>
        </a:p>
      </dgm:t>
    </dgm:pt>
    <dgm:pt modelId="{AB1A7ED7-5461-4AF5-A51B-CBDC0D8F464D}" type="parTrans" cxnId="{A65533D2-80E9-4355-9801-FF49101EA653}">
      <dgm:prSet/>
      <dgm:spPr/>
      <dgm:t>
        <a:bodyPr/>
        <a:lstStyle/>
        <a:p>
          <a:endParaRPr lang="es-ES" b="1"/>
        </a:p>
      </dgm:t>
    </dgm:pt>
    <dgm:pt modelId="{618E2271-CA66-4B0D-A9B5-0839D6E79F0E}">
      <dgm:prSet phldrT="[Texto]"/>
      <dgm:spPr/>
      <dgm:t>
        <a:bodyPr/>
        <a:lstStyle/>
        <a:p>
          <a:r>
            <a:rPr lang="ro-RO" b="1" dirty="0"/>
            <a:t>LEGEA DIN MINTE</a:t>
          </a:r>
          <a:endParaRPr lang="es-ES" b="1" dirty="0"/>
        </a:p>
      </dgm:t>
    </dgm:pt>
    <dgm:pt modelId="{79C7393B-D0A6-4819-BD1A-8FA030A734F5}" type="sibTrans" cxnId="{3AF9BB77-28E6-4ECD-90E6-05B8E7C9E8AB}">
      <dgm:prSet/>
      <dgm:spPr/>
      <dgm:t>
        <a:bodyPr/>
        <a:lstStyle/>
        <a:p>
          <a:endParaRPr lang="es-ES" b="1"/>
        </a:p>
      </dgm:t>
    </dgm:pt>
    <dgm:pt modelId="{29132034-C4A7-4382-85CC-6D98D6DFD9C0}" type="parTrans" cxnId="{3AF9BB77-28E6-4ECD-90E6-05B8E7C9E8AB}">
      <dgm:prSet/>
      <dgm:spPr/>
      <dgm:t>
        <a:bodyPr/>
        <a:lstStyle/>
        <a:p>
          <a:endParaRPr lang="es-ES" b="1"/>
        </a:p>
      </dgm:t>
    </dgm:pt>
    <dgm:pt modelId="{E0743EB9-F0EA-4B56-9F16-A7AF58376AD2}" type="pres">
      <dgm:prSet presAssocID="{F34CFBA0-4DDE-4620-8136-F43D8E5B2E45}" presName="theList" presStyleCnt="0">
        <dgm:presLayoutVars>
          <dgm:dir/>
          <dgm:animLvl val="lvl"/>
          <dgm:resizeHandles val="exact"/>
        </dgm:presLayoutVars>
      </dgm:prSet>
      <dgm:spPr/>
    </dgm:pt>
    <dgm:pt modelId="{C7CDF1BB-6414-4382-A1F9-288F3335968D}" type="pres">
      <dgm:prSet presAssocID="{618E2271-CA66-4B0D-A9B5-0839D6E79F0E}" presName="compNode" presStyleCnt="0"/>
      <dgm:spPr/>
    </dgm:pt>
    <dgm:pt modelId="{56FF6996-6F49-4478-9C8D-6E8CFF1FC69D}" type="pres">
      <dgm:prSet presAssocID="{618E2271-CA66-4B0D-A9B5-0839D6E79F0E}" presName="aNode" presStyleLbl="bgShp" presStyleIdx="0" presStyleCnt="2"/>
      <dgm:spPr/>
    </dgm:pt>
    <dgm:pt modelId="{73F4BA5B-34AC-47A2-B909-553F6609BFC8}" type="pres">
      <dgm:prSet presAssocID="{618E2271-CA66-4B0D-A9B5-0839D6E79F0E}" presName="textNode" presStyleLbl="bgShp" presStyleIdx="0" presStyleCnt="2"/>
      <dgm:spPr/>
    </dgm:pt>
    <dgm:pt modelId="{4E100AB8-DAB6-476A-AD01-979F109667E0}" type="pres">
      <dgm:prSet presAssocID="{618E2271-CA66-4B0D-A9B5-0839D6E79F0E}" presName="compChildNode" presStyleCnt="0"/>
      <dgm:spPr/>
    </dgm:pt>
    <dgm:pt modelId="{5209472B-38C3-464A-AE79-8ECE9B43FF3F}" type="pres">
      <dgm:prSet presAssocID="{618E2271-CA66-4B0D-A9B5-0839D6E79F0E}" presName="theInnerList" presStyleCnt="0"/>
      <dgm:spPr/>
    </dgm:pt>
    <dgm:pt modelId="{402A2957-B606-4E03-85DB-8CA9E75C22D1}" type="pres">
      <dgm:prSet presAssocID="{3A9270BB-27C2-4767-8867-477CD90FC427}" presName="childNode" presStyleLbl="node1" presStyleIdx="0" presStyleCnt="6" custLinFactNeighborY="-65416">
        <dgm:presLayoutVars>
          <dgm:bulletEnabled val="1"/>
        </dgm:presLayoutVars>
      </dgm:prSet>
      <dgm:spPr/>
    </dgm:pt>
    <dgm:pt modelId="{4FAFC48E-E324-4188-AC77-4C7A34BBD881}" type="pres">
      <dgm:prSet presAssocID="{3A9270BB-27C2-4767-8867-477CD90FC427}" presName="aSpace2" presStyleCnt="0"/>
      <dgm:spPr/>
    </dgm:pt>
    <dgm:pt modelId="{EEFD2AE4-5A6E-4F45-B6D0-0888E5F9BBA5}" type="pres">
      <dgm:prSet presAssocID="{2B385367-28D6-4552-8BAA-F447AD913934}" presName="childNode" presStyleLbl="node1" presStyleIdx="1" presStyleCnt="6" custScaleY="144266">
        <dgm:presLayoutVars>
          <dgm:bulletEnabled val="1"/>
        </dgm:presLayoutVars>
      </dgm:prSet>
      <dgm:spPr/>
    </dgm:pt>
    <dgm:pt modelId="{40E4B338-463B-4660-BFCF-2CFF0C1318C8}" type="pres">
      <dgm:prSet presAssocID="{2B385367-28D6-4552-8BAA-F447AD913934}" presName="aSpace2" presStyleCnt="0"/>
      <dgm:spPr/>
    </dgm:pt>
    <dgm:pt modelId="{B812CCD5-5E47-45F2-9B66-8E870555BA24}" type="pres">
      <dgm:prSet presAssocID="{4FAFAF29-EC8B-49AA-A6F6-16CD5A60097F}" presName="childNode" presStyleLbl="node1" presStyleIdx="2" presStyleCnt="6">
        <dgm:presLayoutVars>
          <dgm:bulletEnabled val="1"/>
        </dgm:presLayoutVars>
      </dgm:prSet>
      <dgm:spPr/>
    </dgm:pt>
    <dgm:pt modelId="{DACC7325-52F2-4FDD-BFE3-CE1DCCCF0833}" type="pres">
      <dgm:prSet presAssocID="{618E2271-CA66-4B0D-A9B5-0839D6E79F0E}" presName="aSpace" presStyleCnt="0"/>
      <dgm:spPr/>
    </dgm:pt>
    <dgm:pt modelId="{C250A2A3-D444-4E52-92CE-2155AF535AB6}" type="pres">
      <dgm:prSet presAssocID="{D8E20C1D-2D07-4321-A9E6-DA7804E634B1}" presName="compNode" presStyleCnt="0"/>
      <dgm:spPr/>
    </dgm:pt>
    <dgm:pt modelId="{5174AC3C-4D12-4112-8501-E6C00D593161}" type="pres">
      <dgm:prSet presAssocID="{D8E20C1D-2D07-4321-A9E6-DA7804E634B1}" presName="aNode" presStyleLbl="bgShp" presStyleIdx="1" presStyleCnt="2"/>
      <dgm:spPr/>
    </dgm:pt>
    <dgm:pt modelId="{82F431E5-6309-4922-8E9E-53F320729015}" type="pres">
      <dgm:prSet presAssocID="{D8E20C1D-2D07-4321-A9E6-DA7804E634B1}" presName="textNode" presStyleLbl="bgShp" presStyleIdx="1" presStyleCnt="2"/>
      <dgm:spPr/>
    </dgm:pt>
    <dgm:pt modelId="{49BA76F2-CD92-462C-877D-42E261D2195B}" type="pres">
      <dgm:prSet presAssocID="{D8E20C1D-2D07-4321-A9E6-DA7804E634B1}" presName="compChildNode" presStyleCnt="0"/>
      <dgm:spPr/>
    </dgm:pt>
    <dgm:pt modelId="{87180F21-F7A1-47FC-A6B0-84005181B8ED}" type="pres">
      <dgm:prSet presAssocID="{D8E20C1D-2D07-4321-A9E6-DA7804E634B1}" presName="theInnerList" presStyleCnt="0"/>
      <dgm:spPr/>
    </dgm:pt>
    <dgm:pt modelId="{9D5824F2-B2B4-4EC4-96E3-FA7C61542E98}" type="pres">
      <dgm:prSet presAssocID="{E2F7213C-3BA1-4A01-B424-3098861C9364}" presName="childNode" presStyleLbl="node1" presStyleIdx="3" presStyleCnt="6" custLinFactNeighborY="-65416">
        <dgm:presLayoutVars>
          <dgm:bulletEnabled val="1"/>
        </dgm:presLayoutVars>
      </dgm:prSet>
      <dgm:spPr/>
    </dgm:pt>
    <dgm:pt modelId="{2D41248D-66AA-4348-BA9C-E248AE01DB4F}" type="pres">
      <dgm:prSet presAssocID="{E2F7213C-3BA1-4A01-B424-3098861C9364}" presName="aSpace2" presStyleCnt="0"/>
      <dgm:spPr/>
    </dgm:pt>
    <dgm:pt modelId="{73786E10-9676-4C79-AF99-6C7B41F955AC}" type="pres">
      <dgm:prSet presAssocID="{68EE664F-0A46-48C5-94EB-C6FB9F5A64A3}" presName="childNode" presStyleLbl="node1" presStyleIdx="4" presStyleCnt="6" custScaleY="144266">
        <dgm:presLayoutVars>
          <dgm:bulletEnabled val="1"/>
        </dgm:presLayoutVars>
      </dgm:prSet>
      <dgm:spPr/>
    </dgm:pt>
    <dgm:pt modelId="{39A6DFF8-98AD-4D6F-984E-567472162F08}" type="pres">
      <dgm:prSet presAssocID="{68EE664F-0A46-48C5-94EB-C6FB9F5A64A3}" presName="aSpace2" presStyleCnt="0"/>
      <dgm:spPr/>
    </dgm:pt>
    <dgm:pt modelId="{4FF46FCB-49B5-4BB6-8201-36CE7C58BA38}" type="pres">
      <dgm:prSet presAssocID="{6DF5CBBA-4DAB-4850-AFC3-C0EA3C276850}" presName="childNode" presStyleLbl="node1" presStyleIdx="5" presStyleCnt="6">
        <dgm:presLayoutVars>
          <dgm:bulletEnabled val="1"/>
        </dgm:presLayoutVars>
      </dgm:prSet>
      <dgm:spPr/>
    </dgm:pt>
  </dgm:ptLst>
  <dgm:cxnLst>
    <dgm:cxn modelId="{41160329-5A3C-465D-887A-8629EA4229F5}" srcId="{618E2271-CA66-4B0D-A9B5-0839D6E79F0E}" destId="{4FAFAF29-EC8B-49AA-A6F6-16CD5A60097F}" srcOrd="2" destOrd="0" parTransId="{846A1B6A-8011-416E-AD7A-2D4484FD7BA9}" sibTransId="{48E9D760-B58A-4FCA-BF6C-A302567665B8}"/>
    <dgm:cxn modelId="{E771615F-4064-4B4D-A555-7C9DE51312C9}" type="presOf" srcId="{E2F7213C-3BA1-4A01-B424-3098861C9364}" destId="{9D5824F2-B2B4-4EC4-96E3-FA7C61542E98}" srcOrd="0" destOrd="0" presId="urn:microsoft.com/office/officeart/2005/8/layout/lProcess2"/>
    <dgm:cxn modelId="{93BA0F43-B080-4784-927E-B82F09714D70}" type="presOf" srcId="{F34CFBA0-4DDE-4620-8136-F43D8E5B2E45}" destId="{E0743EB9-F0EA-4B56-9F16-A7AF58376AD2}" srcOrd="0" destOrd="0" presId="urn:microsoft.com/office/officeart/2005/8/layout/lProcess2"/>
    <dgm:cxn modelId="{8905E065-E44A-4BB6-8A4D-758EE6BB6822}" type="presOf" srcId="{D8E20C1D-2D07-4321-A9E6-DA7804E634B1}" destId="{5174AC3C-4D12-4112-8501-E6C00D593161}" srcOrd="0" destOrd="0" presId="urn:microsoft.com/office/officeart/2005/8/layout/lProcess2"/>
    <dgm:cxn modelId="{DA82B64A-1749-4467-B99A-ED5F7D998DD8}" type="presOf" srcId="{6DF5CBBA-4DAB-4850-AFC3-C0EA3C276850}" destId="{4FF46FCB-49B5-4BB6-8201-36CE7C58BA38}" srcOrd="0" destOrd="0" presId="urn:microsoft.com/office/officeart/2005/8/layout/lProcess2"/>
    <dgm:cxn modelId="{EA8D8D76-C28F-4AE9-81EC-6A79B0F17A93}" srcId="{618E2271-CA66-4B0D-A9B5-0839D6E79F0E}" destId="{3A9270BB-27C2-4767-8867-477CD90FC427}" srcOrd="0" destOrd="0" parTransId="{65919113-8C8F-475E-9F98-A50311BB19FB}" sibTransId="{CDD9D11E-B5ED-46CF-94A6-5F39EE9A3FB6}"/>
    <dgm:cxn modelId="{3AF9BB77-28E6-4ECD-90E6-05B8E7C9E8AB}" srcId="{F34CFBA0-4DDE-4620-8136-F43D8E5B2E45}" destId="{618E2271-CA66-4B0D-A9B5-0839D6E79F0E}" srcOrd="0" destOrd="0" parTransId="{29132034-C4A7-4382-85CC-6D98D6DFD9C0}" sibTransId="{79C7393B-D0A6-4819-BD1A-8FA030A734F5}"/>
    <dgm:cxn modelId="{0A004B58-1104-4108-B38A-AC7A65F84C94}" srcId="{F34CFBA0-4DDE-4620-8136-F43D8E5B2E45}" destId="{D8E20C1D-2D07-4321-A9E6-DA7804E634B1}" srcOrd="1" destOrd="0" parTransId="{4837AD19-E208-476B-8328-5D41A8CA5A58}" sibTransId="{C7DD3925-402A-479D-99ED-E89BDDDEB9B7}"/>
    <dgm:cxn modelId="{A23A1B7A-1F06-4D1B-8E24-052E9FDEFA87}" srcId="{D8E20C1D-2D07-4321-A9E6-DA7804E634B1}" destId="{6DF5CBBA-4DAB-4850-AFC3-C0EA3C276850}" srcOrd="2" destOrd="0" parTransId="{1126FEDD-9A93-4F1F-B9CC-4816273F4929}" sibTransId="{971606FD-8B67-4847-8B55-AA3B6517F462}"/>
    <dgm:cxn modelId="{2D268FAC-E2B2-4CC7-A51C-CCC7E5175057}" type="presOf" srcId="{2B385367-28D6-4552-8BAA-F447AD913934}" destId="{EEFD2AE4-5A6E-4F45-B6D0-0888E5F9BBA5}" srcOrd="0" destOrd="0" presId="urn:microsoft.com/office/officeart/2005/8/layout/lProcess2"/>
    <dgm:cxn modelId="{11F46BB3-A15A-4730-9345-6FEA69A30A61}" srcId="{D8E20C1D-2D07-4321-A9E6-DA7804E634B1}" destId="{68EE664F-0A46-48C5-94EB-C6FB9F5A64A3}" srcOrd="1" destOrd="0" parTransId="{E11FE266-F3BD-47CE-8903-5B12164C11DF}" sibTransId="{733DDE57-1E11-4CBF-B853-5DE9F758F0CD}"/>
    <dgm:cxn modelId="{8A99D0B8-DC9D-4464-B6E2-D5F1B12EFF68}" type="presOf" srcId="{D8E20C1D-2D07-4321-A9E6-DA7804E634B1}" destId="{82F431E5-6309-4922-8E9E-53F320729015}" srcOrd="1" destOrd="0" presId="urn:microsoft.com/office/officeart/2005/8/layout/lProcess2"/>
    <dgm:cxn modelId="{A65533D2-80E9-4355-9801-FF49101EA653}" srcId="{D8E20C1D-2D07-4321-A9E6-DA7804E634B1}" destId="{E2F7213C-3BA1-4A01-B424-3098861C9364}" srcOrd="0" destOrd="0" parTransId="{AB1A7ED7-5461-4AF5-A51B-CBDC0D8F464D}" sibTransId="{113C9C6B-58ED-46EE-866A-DB0ABA8ED752}"/>
    <dgm:cxn modelId="{4EE58CDE-6A51-4E61-80C2-57D7476889A8}" type="presOf" srcId="{68EE664F-0A46-48C5-94EB-C6FB9F5A64A3}" destId="{73786E10-9676-4C79-AF99-6C7B41F955AC}" srcOrd="0" destOrd="0" presId="urn:microsoft.com/office/officeart/2005/8/layout/lProcess2"/>
    <dgm:cxn modelId="{84D41AE5-B726-456E-BA99-65E008093879}" type="presOf" srcId="{3A9270BB-27C2-4767-8867-477CD90FC427}" destId="{402A2957-B606-4E03-85DB-8CA9E75C22D1}" srcOrd="0" destOrd="0" presId="urn:microsoft.com/office/officeart/2005/8/layout/lProcess2"/>
    <dgm:cxn modelId="{52653DEA-4218-4EFD-9D63-C46EA7DB6F20}" srcId="{618E2271-CA66-4B0D-A9B5-0839D6E79F0E}" destId="{2B385367-28D6-4552-8BAA-F447AD913934}" srcOrd="1" destOrd="0" parTransId="{41919417-93F3-4B89-BF32-142FFA1A754E}" sibTransId="{7F76DAA8-16C6-4F80-8333-5EC28514E07D}"/>
    <dgm:cxn modelId="{830662F8-D575-413B-A459-99A296735DEA}" type="presOf" srcId="{618E2271-CA66-4B0D-A9B5-0839D6E79F0E}" destId="{73F4BA5B-34AC-47A2-B909-553F6609BFC8}" srcOrd="1" destOrd="0" presId="urn:microsoft.com/office/officeart/2005/8/layout/lProcess2"/>
    <dgm:cxn modelId="{BC57E9F8-528E-4A35-ACE8-9690618E7C05}" type="presOf" srcId="{4FAFAF29-EC8B-49AA-A6F6-16CD5A60097F}" destId="{B812CCD5-5E47-45F2-9B66-8E870555BA24}" srcOrd="0" destOrd="0" presId="urn:microsoft.com/office/officeart/2005/8/layout/lProcess2"/>
    <dgm:cxn modelId="{0D46A0FD-D7A9-40EE-A251-29FBE46BC9FF}" type="presOf" srcId="{618E2271-CA66-4B0D-A9B5-0839D6E79F0E}" destId="{56FF6996-6F49-4478-9C8D-6E8CFF1FC69D}" srcOrd="0" destOrd="0" presId="urn:microsoft.com/office/officeart/2005/8/layout/lProcess2"/>
    <dgm:cxn modelId="{FD6F7495-FB4F-4D7A-9862-1100ADCEC3DF}" type="presParOf" srcId="{E0743EB9-F0EA-4B56-9F16-A7AF58376AD2}" destId="{C7CDF1BB-6414-4382-A1F9-288F3335968D}" srcOrd="0" destOrd="0" presId="urn:microsoft.com/office/officeart/2005/8/layout/lProcess2"/>
    <dgm:cxn modelId="{24B9B4E0-DBE3-4FC8-AF92-55A036162D8F}" type="presParOf" srcId="{C7CDF1BB-6414-4382-A1F9-288F3335968D}" destId="{56FF6996-6F49-4478-9C8D-6E8CFF1FC69D}" srcOrd="0" destOrd="0" presId="urn:microsoft.com/office/officeart/2005/8/layout/lProcess2"/>
    <dgm:cxn modelId="{9FEA85E7-4735-41EB-BD91-22508773BA88}" type="presParOf" srcId="{C7CDF1BB-6414-4382-A1F9-288F3335968D}" destId="{73F4BA5B-34AC-47A2-B909-553F6609BFC8}" srcOrd="1" destOrd="0" presId="urn:microsoft.com/office/officeart/2005/8/layout/lProcess2"/>
    <dgm:cxn modelId="{1AA05014-4820-4860-853D-A900B4B6121D}" type="presParOf" srcId="{C7CDF1BB-6414-4382-A1F9-288F3335968D}" destId="{4E100AB8-DAB6-476A-AD01-979F109667E0}" srcOrd="2" destOrd="0" presId="urn:microsoft.com/office/officeart/2005/8/layout/lProcess2"/>
    <dgm:cxn modelId="{E7D6D62D-2DC5-4DF2-BE59-705A5CDFDB53}" type="presParOf" srcId="{4E100AB8-DAB6-476A-AD01-979F109667E0}" destId="{5209472B-38C3-464A-AE79-8ECE9B43FF3F}" srcOrd="0" destOrd="0" presId="urn:microsoft.com/office/officeart/2005/8/layout/lProcess2"/>
    <dgm:cxn modelId="{1A5E4CB5-3044-44AA-8B7E-76140104D8C3}" type="presParOf" srcId="{5209472B-38C3-464A-AE79-8ECE9B43FF3F}" destId="{402A2957-B606-4E03-85DB-8CA9E75C22D1}" srcOrd="0" destOrd="0" presId="urn:microsoft.com/office/officeart/2005/8/layout/lProcess2"/>
    <dgm:cxn modelId="{CC39417C-1397-44FC-AA94-CF408899E25A}" type="presParOf" srcId="{5209472B-38C3-464A-AE79-8ECE9B43FF3F}" destId="{4FAFC48E-E324-4188-AC77-4C7A34BBD881}" srcOrd="1" destOrd="0" presId="urn:microsoft.com/office/officeart/2005/8/layout/lProcess2"/>
    <dgm:cxn modelId="{A4AD07F5-202A-45E1-9CE9-E804533F4502}" type="presParOf" srcId="{5209472B-38C3-464A-AE79-8ECE9B43FF3F}" destId="{EEFD2AE4-5A6E-4F45-B6D0-0888E5F9BBA5}" srcOrd="2" destOrd="0" presId="urn:microsoft.com/office/officeart/2005/8/layout/lProcess2"/>
    <dgm:cxn modelId="{56502BB7-A309-4C02-8F72-39F7169AC0BC}" type="presParOf" srcId="{5209472B-38C3-464A-AE79-8ECE9B43FF3F}" destId="{40E4B338-463B-4660-BFCF-2CFF0C1318C8}" srcOrd="3" destOrd="0" presId="urn:microsoft.com/office/officeart/2005/8/layout/lProcess2"/>
    <dgm:cxn modelId="{B00F2869-FC04-43B5-BAEF-E16F8211D737}" type="presParOf" srcId="{5209472B-38C3-464A-AE79-8ECE9B43FF3F}" destId="{B812CCD5-5E47-45F2-9B66-8E870555BA24}" srcOrd="4" destOrd="0" presId="urn:microsoft.com/office/officeart/2005/8/layout/lProcess2"/>
    <dgm:cxn modelId="{5D686FAE-1272-4FD7-9745-E7A7A3F44F7D}" type="presParOf" srcId="{E0743EB9-F0EA-4B56-9F16-A7AF58376AD2}" destId="{DACC7325-52F2-4FDD-BFE3-CE1DCCCF0833}" srcOrd="1" destOrd="0" presId="urn:microsoft.com/office/officeart/2005/8/layout/lProcess2"/>
    <dgm:cxn modelId="{29F71EAD-86A3-4B84-8B23-973D8F8640DB}" type="presParOf" srcId="{E0743EB9-F0EA-4B56-9F16-A7AF58376AD2}" destId="{C250A2A3-D444-4E52-92CE-2155AF535AB6}" srcOrd="2" destOrd="0" presId="urn:microsoft.com/office/officeart/2005/8/layout/lProcess2"/>
    <dgm:cxn modelId="{97F1D3EB-5AF6-42E4-A4A7-7E20F7F59C57}" type="presParOf" srcId="{C250A2A3-D444-4E52-92CE-2155AF535AB6}" destId="{5174AC3C-4D12-4112-8501-E6C00D593161}" srcOrd="0" destOrd="0" presId="urn:microsoft.com/office/officeart/2005/8/layout/lProcess2"/>
    <dgm:cxn modelId="{71CA7C38-812E-4575-8F94-BA181B603BD2}" type="presParOf" srcId="{C250A2A3-D444-4E52-92CE-2155AF535AB6}" destId="{82F431E5-6309-4922-8E9E-53F320729015}" srcOrd="1" destOrd="0" presId="urn:microsoft.com/office/officeart/2005/8/layout/lProcess2"/>
    <dgm:cxn modelId="{3823EC69-03FD-4092-B810-1CCE0AF00DF8}" type="presParOf" srcId="{C250A2A3-D444-4E52-92CE-2155AF535AB6}" destId="{49BA76F2-CD92-462C-877D-42E261D2195B}" srcOrd="2" destOrd="0" presId="urn:microsoft.com/office/officeart/2005/8/layout/lProcess2"/>
    <dgm:cxn modelId="{37D6FC09-F0E0-4CE5-BB21-05D61B3B885D}" type="presParOf" srcId="{49BA76F2-CD92-462C-877D-42E261D2195B}" destId="{87180F21-F7A1-47FC-A6B0-84005181B8ED}" srcOrd="0" destOrd="0" presId="urn:microsoft.com/office/officeart/2005/8/layout/lProcess2"/>
    <dgm:cxn modelId="{F34399CB-F622-4CD0-A5FD-87DF17F978A6}" type="presParOf" srcId="{87180F21-F7A1-47FC-A6B0-84005181B8ED}" destId="{9D5824F2-B2B4-4EC4-96E3-FA7C61542E98}" srcOrd="0" destOrd="0" presId="urn:microsoft.com/office/officeart/2005/8/layout/lProcess2"/>
    <dgm:cxn modelId="{A9048665-ABB7-41DE-B340-FF5C8E8010F7}" type="presParOf" srcId="{87180F21-F7A1-47FC-A6B0-84005181B8ED}" destId="{2D41248D-66AA-4348-BA9C-E248AE01DB4F}" srcOrd="1" destOrd="0" presId="urn:microsoft.com/office/officeart/2005/8/layout/lProcess2"/>
    <dgm:cxn modelId="{1EA65F73-3440-4095-A2FE-08B66F160A93}" type="presParOf" srcId="{87180F21-F7A1-47FC-A6B0-84005181B8ED}" destId="{73786E10-9676-4C79-AF99-6C7B41F955AC}" srcOrd="2" destOrd="0" presId="urn:microsoft.com/office/officeart/2005/8/layout/lProcess2"/>
    <dgm:cxn modelId="{0F4B99A4-59C5-44DD-9309-E7BC3A3EFF76}" type="presParOf" srcId="{87180F21-F7A1-47FC-A6B0-84005181B8ED}" destId="{39A6DFF8-98AD-4D6F-984E-567472162F08}" srcOrd="3" destOrd="0" presId="urn:microsoft.com/office/officeart/2005/8/layout/lProcess2"/>
    <dgm:cxn modelId="{CC2571F8-51A0-46CC-A00F-2DAF3D88EDEA}" type="presParOf" srcId="{87180F21-F7A1-47FC-A6B0-84005181B8ED}" destId="{4FF46FCB-49B5-4BB6-8201-36CE7C58BA38}"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FF6996-6F49-4478-9C8D-6E8CFF1FC69D}">
      <dsp:nvSpPr>
        <dsp:cNvPr id="0" name=""/>
        <dsp:cNvSpPr/>
      </dsp:nvSpPr>
      <dsp:spPr>
        <a:xfrm>
          <a:off x="4486" y="0"/>
          <a:ext cx="4315910" cy="3312368"/>
        </a:xfrm>
        <a:prstGeom prst="roundRect">
          <a:avLst>
            <a:gd name="adj" fmla="val 10000"/>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ro-RO" sz="3300" b="1" kern="1200" dirty="0"/>
            <a:t>LEGEA DIN MINTE</a:t>
          </a:r>
          <a:endParaRPr lang="es-ES" sz="3300" b="1" kern="1200" dirty="0"/>
        </a:p>
      </dsp:txBody>
      <dsp:txXfrm>
        <a:off x="4486" y="0"/>
        <a:ext cx="4315910" cy="993710"/>
      </dsp:txXfrm>
    </dsp:sp>
    <dsp:sp modelId="{402A2957-B606-4E03-85DB-8CA9E75C22D1}">
      <dsp:nvSpPr>
        <dsp:cNvPr id="0" name=""/>
        <dsp:cNvSpPr/>
      </dsp:nvSpPr>
      <dsp:spPr>
        <a:xfrm>
          <a:off x="436077" y="936104"/>
          <a:ext cx="3452728" cy="574003"/>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ro-RO" sz="2000" b="1" kern="1200" dirty="0"/>
            <a:t>Cunoașterea voii lui Dumnezeu descoperită omului</a:t>
          </a:r>
          <a:endParaRPr lang="es-ES" sz="2000" b="1" kern="1200" dirty="0"/>
        </a:p>
      </dsp:txBody>
      <dsp:txXfrm>
        <a:off x="452889" y="952916"/>
        <a:ext cx="3419104" cy="540379"/>
      </dsp:txXfrm>
    </dsp:sp>
    <dsp:sp modelId="{EEFD2AE4-5A6E-4F45-B6D0-0888E5F9BBA5}">
      <dsp:nvSpPr>
        <dsp:cNvPr id="0" name=""/>
        <dsp:cNvSpPr/>
      </dsp:nvSpPr>
      <dsp:spPr>
        <a:xfrm>
          <a:off x="436077" y="1656183"/>
          <a:ext cx="3452728" cy="828092"/>
        </a:xfrm>
        <a:prstGeom prst="roundRect">
          <a:avLst>
            <a:gd name="adj" fmla="val 10000"/>
          </a:avLst>
        </a:prstGeom>
        <a:gradFill rotWithShape="0">
          <a:gsLst>
            <a:gs pos="0">
              <a:srgbClr val="5E772B"/>
            </a:gs>
            <a:gs pos="80000">
              <a:srgbClr val="7FA436"/>
            </a:gs>
            <a:gs pos="100000">
              <a:srgbClr val="7EA432"/>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ro-RO" sz="2000" b="1" kern="1200" dirty="0"/>
            <a:t>Este legea lui Dumnezeu înțeleasă și acceptată de mintea mea</a:t>
          </a:r>
          <a:endParaRPr lang="es-ES" sz="2000" b="1" kern="1200" dirty="0"/>
        </a:p>
      </dsp:txBody>
      <dsp:txXfrm>
        <a:off x="460331" y="1680437"/>
        <a:ext cx="3404220" cy="779584"/>
      </dsp:txXfrm>
    </dsp:sp>
    <dsp:sp modelId="{B812CCD5-5E47-45F2-9B66-8E870555BA24}">
      <dsp:nvSpPr>
        <dsp:cNvPr id="0" name=""/>
        <dsp:cNvSpPr/>
      </dsp:nvSpPr>
      <dsp:spPr>
        <a:xfrm>
          <a:off x="436077" y="2572584"/>
          <a:ext cx="3452728" cy="574003"/>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ro-RO" sz="2000" b="1" kern="1200" dirty="0"/>
            <a:t>Mă conduce la Isus Hristos, cel care mă eliberează de păcat</a:t>
          </a:r>
          <a:endParaRPr lang="es-ES" sz="2000" b="1" kern="1200" dirty="0"/>
        </a:p>
      </dsp:txBody>
      <dsp:txXfrm>
        <a:off x="452889" y="2589396"/>
        <a:ext cx="3419104" cy="540379"/>
      </dsp:txXfrm>
    </dsp:sp>
    <dsp:sp modelId="{5174AC3C-4D12-4112-8501-E6C00D593161}">
      <dsp:nvSpPr>
        <dsp:cNvPr id="0" name=""/>
        <dsp:cNvSpPr/>
      </dsp:nvSpPr>
      <dsp:spPr>
        <a:xfrm>
          <a:off x="4644090" y="0"/>
          <a:ext cx="4315910" cy="3312368"/>
        </a:xfrm>
        <a:prstGeom prst="roundRect">
          <a:avLst>
            <a:gd name="adj" fmla="val 10000"/>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ro-RO" sz="3300" b="1" kern="1200" dirty="0"/>
            <a:t>LEGEA DIN MĂDULARE</a:t>
          </a:r>
          <a:endParaRPr lang="es-ES" sz="3300" b="1" kern="1200" dirty="0"/>
        </a:p>
      </dsp:txBody>
      <dsp:txXfrm>
        <a:off x="4644090" y="0"/>
        <a:ext cx="4315910" cy="993710"/>
      </dsp:txXfrm>
    </dsp:sp>
    <dsp:sp modelId="{9D5824F2-B2B4-4EC4-96E3-FA7C61542E98}">
      <dsp:nvSpPr>
        <dsp:cNvPr id="0" name=""/>
        <dsp:cNvSpPr/>
      </dsp:nvSpPr>
      <dsp:spPr>
        <a:xfrm>
          <a:off x="5075681" y="936104"/>
          <a:ext cx="3452728" cy="574003"/>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ro-RO" sz="2000" b="1" kern="1200" dirty="0"/>
            <a:t>Forța malignă care crează probleme în viața mea</a:t>
          </a:r>
          <a:endParaRPr lang="es-ES" sz="2000" b="1" kern="1200" dirty="0"/>
        </a:p>
      </dsp:txBody>
      <dsp:txXfrm>
        <a:off x="5092493" y="952916"/>
        <a:ext cx="3419104" cy="540379"/>
      </dsp:txXfrm>
    </dsp:sp>
    <dsp:sp modelId="{73786E10-9676-4C79-AF99-6C7B41F955AC}">
      <dsp:nvSpPr>
        <dsp:cNvPr id="0" name=""/>
        <dsp:cNvSpPr/>
      </dsp:nvSpPr>
      <dsp:spPr>
        <a:xfrm>
          <a:off x="5075681" y="1656183"/>
          <a:ext cx="3452728" cy="828092"/>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ro-RO" sz="2000" b="1" kern="1200" dirty="0"/>
            <a:t>Profită de fiecare impuls carnal</a:t>
          </a:r>
          <a:endParaRPr lang="es-ES" sz="2000" b="1" kern="1200" dirty="0"/>
        </a:p>
      </dsp:txBody>
      <dsp:txXfrm>
        <a:off x="5099935" y="1680437"/>
        <a:ext cx="3404220" cy="779584"/>
      </dsp:txXfrm>
    </dsp:sp>
    <dsp:sp modelId="{4FF46FCB-49B5-4BB6-8201-36CE7C58BA38}">
      <dsp:nvSpPr>
        <dsp:cNvPr id="0" name=""/>
        <dsp:cNvSpPr/>
      </dsp:nvSpPr>
      <dsp:spPr>
        <a:xfrm>
          <a:off x="5075681" y="2572584"/>
          <a:ext cx="3452728" cy="574003"/>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ro-RO" sz="2000" b="1" kern="1200" dirty="0"/>
            <a:t>Face sclav păcatului</a:t>
          </a:r>
          <a:endParaRPr lang="es-ES" sz="2000" b="1" kern="1200" dirty="0"/>
        </a:p>
      </dsp:txBody>
      <dsp:txXfrm>
        <a:off x="5092493" y="2589396"/>
        <a:ext cx="3419104" cy="54037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Substituent dată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05C9B1-484E-49EA-B31A-3DC05F7EBE16}" type="datetimeFigureOut">
              <a:rPr lang="ro-RO" smtClean="0"/>
              <a:t>21.11.2017</a:t>
            </a:fld>
            <a:endParaRPr lang="ro-RO"/>
          </a:p>
        </p:txBody>
      </p:sp>
      <p:sp>
        <p:nvSpPr>
          <p:cNvPr id="4" name="Substituent imagine diapozitiv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Substituent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6" name="Substituent subsol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ubstituent număr diapozitiv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D301B0-7110-4947-BF14-5219C2253F0E}" type="slidenum">
              <a:rPr lang="ro-RO" smtClean="0"/>
              <a:t>‹#›</a:t>
            </a:fld>
            <a:endParaRPr lang="ro-RO"/>
          </a:p>
        </p:txBody>
      </p:sp>
    </p:spTree>
    <p:extLst>
      <p:ext uri="{BB962C8B-B14F-4D97-AF65-F5344CB8AC3E}">
        <p14:creationId xmlns:p14="http://schemas.microsoft.com/office/powerpoint/2010/main" val="1683360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10"/>
          </p:nvPr>
        </p:nvSpPr>
        <p:spPr/>
        <p:txBody>
          <a:bodyPr/>
          <a:lstStyle/>
          <a:p>
            <a:fld id="{EED301B0-7110-4947-BF14-5219C2253F0E}" type="slidenum">
              <a:rPr lang="ro-RO" smtClean="0"/>
              <a:t>4</a:t>
            </a:fld>
            <a:endParaRPr lang="ro-RO"/>
          </a:p>
        </p:txBody>
      </p:sp>
    </p:spTree>
    <p:extLst>
      <p:ext uri="{BB962C8B-B14F-4D97-AF65-F5344CB8AC3E}">
        <p14:creationId xmlns:p14="http://schemas.microsoft.com/office/powerpoint/2010/main" val="2578356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4476159E-FE22-4AEC-87C3-227B9EF273F8}" type="datetimeFigureOut">
              <a:rPr lang="es-ES" smtClean="0"/>
              <a:pPr/>
              <a:t>21/11/2017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8C0DE6A-9504-4B06-8490-609F4EFA2DDA}" type="slidenum">
              <a:rPr lang="es-ES" smtClean="0"/>
              <a:pPr/>
              <a:t>‹#›</a:t>
            </a:fld>
            <a:endParaRPr lang="es-E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4476159E-FE22-4AEC-87C3-227B9EF273F8}" type="datetimeFigureOut">
              <a:rPr lang="es-ES" smtClean="0"/>
              <a:pPr/>
              <a:t>21/11/2017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8C0DE6A-9504-4B06-8490-609F4EFA2DDA}" type="slidenum">
              <a:rPr lang="es-ES" smtClean="0"/>
              <a:pPr/>
              <a:t>‹#›</a:t>
            </a:fld>
            <a:endParaRPr lang="es-E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4476159E-FE22-4AEC-87C3-227B9EF273F8}" type="datetimeFigureOut">
              <a:rPr lang="es-ES" smtClean="0"/>
              <a:pPr/>
              <a:t>21/11/2017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8C0DE6A-9504-4B06-8490-609F4EFA2DDA}" type="slidenum">
              <a:rPr lang="es-ES" smtClean="0"/>
              <a:pPr/>
              <a:t>‹#›</a:t>
            </a:fld>
            <a:endParaRPr lang="es-E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CC1DBAB-E9CD-41CA-963C-C4EC4AE1254B}"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21/11/2017</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B71444-8FAD-4BD4-BACC-9B545D7C2A68}"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67578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CC1DBAB-E9CD-41CA-963C-C4EC4AE1254B}"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21/11/2017</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B71444-8FAD-4BD4-BACC-9B545D7C2A68}"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129681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CC1DBAB-E9CD-41CA-963C-C4EC4AE1254B}"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21/11/2017</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B71444-8FAD-4BD4-BACC-9B545D7C2A68}"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644843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CC1DBAB-E9CD-41CA-963C-C4EC4AE1254B}"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21/11/2017</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B71444-8FAD-4BD4-BACC-9B545D7C2A68}"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08085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CC1DBAB-E9CD-41CA-963C-C4EC4AE1254B}"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21/11/2017</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B71444-8FAD-4BD4-BACC-9B545D7C2A68}"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426615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CC1DBAB-E9CD-41CA-963C-C4EC4AE1254B}"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21/11/2017</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B71444-8FAD-4BD4-BACC-9B545D7C2A68}"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325684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CC1DBAB-E9CD-41CA-963C-C4EC4AE1254B}"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21/11/2017</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B71444-8FAD-4BD4-BACC-9B545D7C2A68}"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192416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CC1DBAB-E9CD-41CA-963C-C4EC4AE1254B}"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21/11/2017</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B71444-8FAD-4BD4-BACC-9B545D7C2A68}"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55818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4476159E-FE22-4AEC-87C3-227B9EF273F8}" type="datetimeFigureOut">
              <a:rPr lang="es-ES" smtClean="0"/>
              <a:pPr/>
              <a:t>21/11/2017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8C0DE6A-9504-4B06-8490-609F4EFA2DDA}" type="slidenum">
              <a:rPr lang="es-ES" smtClean="0"/>
              <a:pPr/>
              <a:t>‹#›</a:t>
            </a:fld>
            <a:endParaRPr lang="es-E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CC1DBAB-E9CD-41CA-963C-C4EC4AE1254B}"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21/11/2017</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B71444-8FAD-4BD4-BACC-9B545D7C2A68}"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52233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CC1DBAB-E9CD-41CA-963C-C4EC4AE1254B}"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21/11/2017</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B71444-8FAD-4BD4-BACC-9B545D7C2A68}"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8977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CC1DBAB-E9CD-41CA-963C-C4EC4AE1254B}"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21/11/2017</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B71444-8FAD-4BD4-BACC-9B545D7C2A68}"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09780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4476159E-FE22-4AEC-87C3-227B9EF273F8}" type="datetimeFigureOut">
              <a:rPr lang="es-ES" smtClean="0"/>
              <a:pPr/>
              <a:t>21/11/2017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8C0DE6A-9504-4B06-8490-609F4EFA2DDA}" type="slidenum">
              <a:rPr lang="es-ES" smtClean="0"/>
              <a:pPr/>
              <a:t>‹#›</a:t>
            </a:fld>
            <a:endParaRPr lang="es-E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4476159E-FE22-4AEC-87C3-227B9EF273F8}" type="datetimeFigureOut">
              <a:rPr lang="es-ES" smtClean="0"/>
              <a:pPr/>
              <a:t>21/11/2017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8C0DE6A-9504-4B06-8490-609F4EFA2DDA}" type="slidenum">
              <a:rPr lang="es-ES" smtClean="0"/>
              <a:pPr/>
              <a:t>‹#›</a:t>
            </a:fld>
            <a:endParaRPr lang="es-E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4476159E-FE22-4AEC-87C3-227B9EF273F8}" type="datetimeFigureOut">
              <a:rPr lang="es-ES" smtClean="0"/>
              <a:pPr/>
              <a:t>21/11/2017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08C0DE6A-9504-4B06-8490-609F4EFA2DDA}" type="slidenum">
              <a:rPr lang="es-ES" smtClean="0"/>
              <a:pPr/>
              <a:t>‹#›</a:t>
            </a:fld>
            <a:endParaRPr lang="es-E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4476159E-FE22-4AEC-87C3-227B9EF273F8}" type="datetimeFigureOut">
              <a:rPr lang="es-ES" smtClean="0"/>
              <a:pPr/>
              <a:t>21/11/2017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08C0DE6A-9504-4B06-8490-609F4EFA2DDA}" type="slidenum">
              <a:rPr lang="es-ES" smtClean="0"/>
              <a:pPr/>
              <a:t>‹#›</a:t>
            </a:fld>
            <a:endParaRPr lang="es-E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476159E-FE22-4AEC-87C3-227B9EF273F8}" type="datetimeFigureOut">
              <a:rPr lang="es-ES" smtClean="0"/>
              <a:pPr/>
              <a:t>21/11/2017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08C0DE6A-9504-4B06-8490-609F4EFA2DDA}" type="slidenum">
              <a:rPr lang="es-ES" smtClean="0"/>
              <a:pPr/>
              <a:t>‹#›</a:t>
            </a:fld>
            <a:endParaRPr lang="es-E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4476159E-FE22-4AEC-87C3-227B9EF273F8}" type="datetimeFigureOut">
              <a:rPr lang="es-ES" smtClean="0"/>
              <a:pPr/>
              <a:t>21/11/2017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8C0DE6A-9504-4B06-8490-609F4EFA2DDA}" type="slidenum">
              <a:rPr lang="es-ES" smtClean="0"/>
              <a:pPr/>
              <a:t>‹#›</a:t>
            </a:fld>
            <a:endParaRPr lang="es-E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4476159E-FE22-4AEC-87C3-227B9EF273F8}" type="datetimeFigureOut">
              <a:rPr lang="es-ES" smtClean="0"/>
              <a:pPr/>
              <a:t>21/11/2017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8C0DE6A-9504-4B06-8490-609F4EFA2DDA}" type="slidenum">
              <a:rPr lang="es-ES" smtClean="0"/>
              <a:pPr/>
              <a:t>‹#›</a:t>
            </a:fld>
            <a:endParaRPr lang="es-E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76159E-FE22-4AEC-87C3-227B9EF273F8}" type="datetimeFigureOut">
              <a:rPr lang="es-ES" smtClean="0"/>
              <a:pPr/>
              <a:t>21/11/2017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C0DE6A-9504-4B06-8490-609F4EFA2DDA}" type="slidenum">
              <a:rPr lang="es-ES" smtClean="0"/>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3CC1DBAB-E9CD-41CA-963C-C4EC4AE1254B}"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21/11/2017</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9BB71444-8FAD-4BD4-BACC-9B545D7C2A68}"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649634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5940152" y="44624"/>
            <a:ext cx="3096344" cy="1938992"/>
          </a:xfrm>
          <a:prstGeom prst="rect">
            <a:avLst/>
          </a:prstGeom>
          <a:noFill/>
        </p:spPr>
        <p:txBody>
          <a:bodyPr wrap="square" rtlCol="0">
            <a:spAutoFit/>
          </a:bodyPr>
          <a:lstStyle/>
          <a:p>
            <a:pPr algn="ctr"/>
            <a:r>
              <a:rPr lang="ro-RO" sz="4000" b="1" dirty="0">
                <a:solidFill>
                  <a:schemeClr val="bg1"/>
                </a:solidFill>
              </a:rPr>
              <a:t>ÎNTRE VOINȚĂ ȘI NEPUTINȚĂ?</a:t>
            </a:r>
          </a:p>
        </p:txBody>
      </p:sp>
      <p:sp>
        <p:nvSpPr>
          <p:cNvPr id="3" name="2 CuadroTexto"/>
          <p:cNvSpPr txBox="1"/>
          <p:nvPr/>
        </p:nvSpPr>
        <p:spPr>
          <a:xfrm>
            <a:off x="0" y="0"/>
            <a:ext cx="3568093" cy="369332"/>
          </a:xfrm>
          <a:prstGeom prst="rect">
            <a:avLst/>
          </a:prstGeom>
          <a:noFill/>
        </p:spPr>
        <p:txBody>
          <a:bodyPr wrap="none" rtlCol="0">
            <a:spAutoFit/>
          </a:bodyPr>
          <a:lstStyle/>
          <a:p>
            <a:r>
              <a:rPr lang="ro-RO" b="1" dirty="0">
                <a:solidFill>
                  <a:schemeClr val="bg1"/>
                </a:solidFill>
              </a:rPr>
              <a:t>Studiul 8 pentru 25 noiembrie 2017</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21" dur="1000" fill="hold"/>
                                        <p:tgtEl>
                                          <p:spTgt spid="2"/>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5" name="4 Rectángulo redondeado"/>
          <p:cNvSpPr/>
          <p:nvPr/>
        </p:nvSpPr>
        <p:spPr>
          <a:xfrm>
            <a:off x="0" y="242459"/>
            <a:ext cx="8964488" cy="1124744"/>
          </a:xfrm>
          <a:prstGeom prst="roundRect">
            <a:avLst/>
          </a:prstGeom>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 name="1 Rectángulo"/>
          <p:cNvSpPr/>
          <p:nvPr/>
        </p:nvSpPr>
        <p:spPr>
          <a:xfrm>
            <a:off x="2771800" y="1684239"/>
            <a:ext cx="6120680" cy="4832092"/>
          </a:xfrm>
          <a:prstGeom prst="rect">
            <a:avLst/>
          </a:prstGeom>
        </p:spPr>
        <p:txBody>
          <a:bodyPr wrap="square">
            <a:spAutoFit/>
          </a:bodyPr>
          <a:lstStyle/>
          <a:p>
            <a:r>
              <a:rPr lang="ro-RO" sz="2200" b="1" dirty="0">
                <a:solidFill>
                  <a:schemeClr val="bg1"/>
                </a:solidFill>
                <a:effectLst>
                  <a:glow rad="50800">
                    <a:schemeClr val="tx1"/>
                  </a:glow>
                  <a:outerShdw blurRad="50800" dist="50800" dir="5400000" algn="ctr" rotWithShape="0">
                    <a:schemeClr val="tx1"/>
                  </a:outerShdw>
                </a:effectLst>
              </a:rPr>
              <a:t>„Aceasta este culminarea către care a </a:t>
            </a:r>
            <a:r>
              <a:rPr lang="ro-RO" sz="2200" b="1" dirty="0" err="1">
                <a:solidFill>
                  <a:schemeClr val="bg1"/>
                </a:solidFill>
                <a:effectLst>
                  <a:glow rad="50800">
                    <a:schemeClr val="tx1"/>
                  </a:glow>
                  <a:outerShdw blurRad="50800" dist="50800" dir="5400000" algn="ctr" rotWithShape="0">
                    <a:schemeClr val="tx1"/>
                  </a:outerShdw>
                </a:effectLst>
              </a:rPr>
              <a:t>ţintit</a:t>
            </a:r>
            <a:r>
              <a:rPr lang="ro-RO" sz="2200" b="1" dirty="0">
                <a:solidFill>
                  <a:schemeClr val="bg1"/>
                </a:solidFill>
                <a:effectLst>
                  <a:glow rad="50800">
                    <a:schemeClr val="tx1"/>
                  </a:glow>
                  <a:outerShdw blurRad="50800" dist="50800" dir="5400000" algn="ctr" rotWithShape="0">
                    <a:schemeClr val="tx1"/>
                  </a:outerShdw>
                </a:effectLst>
              </a:rPr>
              <a:t> </a:t>
            </a:r>
            <a:r>
              <a:rPr lang="ro-RO" sz="2200" b="1" dirty="0" err="1">
                <a:solidFill>
                  <a:schemeClr val="bg1"/>
                </a:solidFill>
                <a:effectLst>
                  <a:glow rad="50800">
                    <a:schemeClr val="tx1"/>
                  </a:glow>
                  <a:outerShdw blurRad="50800" dist="50800" dir="5400000" algn="ctr" rotWithShape="0">
                    <a:schemeClr val="tx1"/>
                  </a:outerShdw>
                </a:effectLst>
              </a:rPr>
              <a:t>raţionamentul</a:t>
            </a:r>
            <a:r>
              <a:rPr lang="ro-RO" sz="2200" b="1" dirty="0">
                <a:solidFill>
                  <a:schemeClr val="bg1"/>
                </a:solidFill>
                <a:effectLst>
                  <a:glow rad="50800">
                    <a:schemeClr val="tx1"/>
                  </a:glow>
                  <a:outerShdw blurRad="50800" dist="50800" dir="5400000" algn="ctr" rotWithShape="0">
                    <a:schemeClr val="tx1"/>
                  </a:outerShdw>
                </a:effectLst>
              </a:rPr>
              <a:t> lui Pavel în acest capitol. Nu e de ajuns de a fi convins de </a:t>
            </a:r>
            <a:r>
              <a:rPr lang="ro-RO" sz="2200" b="1" dirty="0" err="1">
                <a:solidFill>
                  <a:schemeClr val="bg1"/>
                </a:solidFill>
                <a:effectLst>
                  <a:glow rad="50800">
                    <a:schemeClr val="tx1"/>
                  </a:glow>
                  <a:outerShdw blurRad="50800" dist="50800" dir="5400000" algn="ctr" rotWithShape="0">
                    <a:schemeClr val="tx1"/>
                  </a:outerShdw>
                </a:effectLst>
              </a:rPr>
              <a:t>excelenţa</a:t>
            </a:r>
            <a:r>
              <a:rPr lang="ro-RO" sz="2200" b="1" dirty="0">
                <a:solidFill>
                  <a:schemeClr val="bg1"/>
                </a:solidFill>
                <a:effectLst>
                  <a:glow rad="50800">
                    <a:schemeClr val="tx1"/>
                  </a:glow>
                  <a:outerShdw blurRad="50800" dist="50800" dir="5400000" algn="ctr" rotWithShape="0">
                    <a:schemeClr val="tx1"/>
                  </a:outerShdw>
                </a:effectLst>
              </a:rPr>
              <a:t> Legii sau de a </a:t>
            </a:r>
            <a:r>
              <a:rPr lang="ro-RO" sz="2200" b="1" dirty="0" err="1">
                <a:solidFill>
                  <a:schemeClr val="bg1"/>
                </a:solidFill>
                <a:effectLst>
                  <a:glow rad="50800">
                    <a:schemeClr val="tx1"/>
                  </a:glow>
                  <a:outerShdw blurRad="50800" dist="50800" dir="5400000" algn="ctr" rotWithShape="0">
                    <a:schemeClr val="tx1"/>
                  </a:outerShdw>
                </a:effectLst>
              </a:rPr>
              <a:t>recunoaşte</a:t>
            </a:r>
            <a:r>
              <a:rPr lang="ro-RO" sz="2200" b="1" dirty="0">
                <a:solidFill>
                  <a:schemeClr val="bg1"/>
                </a:solidFill>
                <a:effectLst>
                  <a:glow rad="50800">
                    <a:schemeClr val="tx1"/>
                  </a:glow>
                  <a:outerShdw blurRad="50800" dist="50800" dir="5400000" algn="ctr" rotWithShape="0">
                    <a:schemeClr val="tx1"/>
                  </a:outerShdw>
                </a:effectLst>
              </a:rPr>
              <a:t> </a:t>
            </a:r>
            <a:r>
              <a:rPr lang="ro-RO" sz="2200" b="1" dirty="0" err="1">
                <a:solidFill>
                  <a:schemeClr val="bg1"/>
                </a:solidFill>
                <a:effectLst>
                  <a:glow rad="50800">
                    <a:schemeClr val="tx1"/>
                  </a:glow>
                  <a:outerShdw blurRad="50800" dist="50800" dir="5400000" algn="ctr" rotWithShape="0">
                    <a:schemeClr val="tx1"/>
                  </a:outerShdw>
                </a:effectLst>
              </a:rPr>
              <a:t>înţelepciunea</a:t>
            </a:r>
            <a:r>
              <a:rPr lang="ro-RO" sz="2200" b="1" dirty="0">
                <a:solidFill>
                  <a:schemeClr val="bg1"/>
                </a:solidFill>
                <a:effectLst>
                  <a:glow rad="50800">
                    <a:schemeClr val="tx1"/>
                  </a:glow>
                  <a:outerShdw blurRad="50800" dist="50800" dir="5400000" algn="ctr" rotWithShape="0">
                    <a:schemeClr val="tx1"/>
                  </a:outerShdw>
                </a:effectLst>
              </a:rPr>
              <a:t> </a:t>
            </a:r>
            <a:r>
              <a:rPr lang="ro-RO" sz="2200" b="1" dirty="0" err="1">
                <a:solidFill>
                  <a:schemeClr val="bg1"/>
                </a:solidFill>
                <a:effectLst>
                  <a:glow rad="50800">
                    <a:schemeClr val="tx1"/>
                  </a:glow>
                  <a:outerShdw blurRad="50800" dist="50800" dir="5400000" algn="ctr" rotWithShape="0">
                    <a:schemeClr val="tx1"/>
                  </a:outerShdw>
                </a:effectLst>
              </a:rPr>
              <a:t>şi</a:t>
            </a:r>
            <a:r>
              <a:rPr lang="ro-RO" sz="2200" b="1" dirty="0">
                <a:solidFill>
                  <a:schemeClr val="bg1"/>
                </a:solidFill>
                <a:effectLst>
                  <a:glow rad="50800">
                    <a:schemeClr val="tx1"/>
                  </a:glow>
                  <a:outerShdw blurRad="50800" dist="50800" dir="5400000" algn="ctr" rotWithShape="0">
                    <a:schemeClr val="tx1"/>
                  </a:outerShdw>
                </a:effectLst>
              </a:rPr>
              <a:t> </a:t>
            </a:r>
            <a:r>
              <a:rPr lang="ro-RO" sz="2200" b="1" dirty="0" err="1">
                <a:solidFill>
                  <a:schemeClr val="bg1"/>
                </a:solidFill>
                <a:effectLst>
                  <a:glow rad="50800">
                    <a:schemeClr val="tx1"/>
                  </a:glow>
                  <a:outerShdw blurRad="50800" dist="50800" dir="5400000" algn="ctr" rotWithShape="0">
                    <a:schemeClr val="tx1"/>
                  </a:outerShdw>
                </a:effectLst>
              </a:rPr>
              <a:t>justeţea</a:t>
            </a:r>
            <a:r>
              <a:rPr lang="ro-RO" sz="2200" b="1" dirty="0">
                <a:solidFill>
                  <a:schemeClr val="bg1"/>
                </a:solidFill>
                <a:effectLst>
                  <a:glow rad="50800">
                    <a:schemeClr val="tx1"/>
                  </a:glow>
                  <a:outerShdw blurRad="50800" dist="50800" dir="5400000" algn="ctr" rotWithShape="0">
                    <a:schemeClr val="tx1"/>
                  </a:outerShdw>
                </a:effectLst>
              </a:rPr>
              <a:t> </a:t>
            </a:r>
            <a:r>
              <a:rPr lang="ro-RO" sz="2200" b="1" dirty="0" err="1">
                <a:solidFill>
                  <a:schemeClr val="bg1"/>
                </a:solidFill>
                <a:effectLst>
                  <a:glow rad="50800">
                    <a:schemeClr val="tx1"/>
                  </a:glow>
                  <a:outerShdw blurRad="50800" dist="50800" dir="5400000" algn="ctr" rotWithShape="0">
                    <a:schemeClr val="tx1"/>
                  </a:outerShdw>
                </a:effectLst>
              </a:rPr>
              <a:t>obligaţiilor</a:t>
            </a:r>
            <a:r>
              <a:rPr lang="ro-RO" sz="2200" b="1" dirty="0">
                <a:solidFill>
                  <a:schemeClr val="bg1"/>
                </a:solidFill>
                <a:effectLst>
                  <a:glow rad="50800">
                    <a:schemeClr val="tx1"/>
                  </a:glow>
                  <a:outerShdw blurRad="50800" dist="50800" dir="5400000" algn="ctr" rotWithShape="0">
                    <a:schemeClr val="tx1"/>
                  </a:outerShdw>
                </a:effectLst>
              </a:rPr>
              <a:t> ei. Nu e de ajuns de a </a:t>
            </a:r>
            <a:r>
              <a:rPr lang="ro-RO" sz="2200" b="1" dirty="0" err="1">
                <a:solidFill>
                  <a:schemeClr val="bg1"/>
                </a:solidFill>
                <a:effectLst>
                  <a:glow rad="50800">
                    <a:schemeClr val="tx1"/>
                  </a:glow>
                  <a:outerShdw blurRad="50800" dist="50800" dir="5400000" algn="ctr" rotWithShape="0">
                    <a:schemeClr val="tx1"/>
                  </a:outerShdw>
                </a:effectLst>
              </a:rPr>
              <a:t>consimţi</a:t>
            </a:r>
            <a:r>
              <a:rPr lang="ro-RO" sz="2200" b="1" dirty="0">
                <a:solidFill>
                  <a:schemeClr val="bg1"/>
                </a:solidFill>
                <a:effectLst>
                  <a:glow rad="50800">
                    <a:schemeClr val="tx1"/>
                  </a:glow>
                  <a:outerShdw blurRad="50800" dist="50800" dir="5400000" algn="ctr" rotWithShape="0">
                    <a:schemeClr val="tx1"/>
                  </a:outerShdw>
                </a:effectLst>
              </a:rPr>
              <a:t> că ea este bună </a:t>
            </a:r>
            <a:r>
              <a:rPr lang="ro-RO" sz="2200" b="1" dirty="0" err="1">
                <a:solidFill>
                  <a:schemeClr val="bg1"/>
                </a:solidFill>
                <a:effectLst>
                  <a:glow rad="50800">
                    <a:schemeClr val="tx1"/>
                  </a:glow>
                  <a:outerShdw blurRad="50800" dist="50800" dir="5400000" algn="ctr" rotWithShape="0">
                    <a:schemeClr val="tx1"/>
                  </a:outerShdw>
                </a:effectLst>
              </a:rPr>
              <a:t>şi</a:t>
            </a:r>
            <a:r>
              <a:rPr lang="ro-RO" sz="2200" b="1" dirty="0">
                <a:solidFill>
                  <a:schemeClr val="bg1"/>
                </a:solidFill>
                <a:effectLst>
                  <a:glow rad="50800">
                    <a:schemeClr val="tx1"/>
                  </a:glow>
                  <a:outerShdw blurRad="50800" dist="50800" dir="5400000" algn="ctr" rotWithShape="0">
                    <a:schemeClr val="tx1"/>
                  </a:outerShdw>
                </a:effectLst>
              </a:rPr>
              <a:t> chiar numai de a avea plăcere de preceptele ei. Nici o măsură de </a:t>
            </a:r>
            <a:r>
              <a:rPr lang="ro-RO" sz="2200" b="1" dirty="0" err="1">
                <a:solidFill>
                  <a:schemeClr val="bg1"/>
                </a:solidFill>
                <a:effectLst>
                  <a:glow rad="50800">
                    <a:schemeClr val="tx1"/>
                  </a:glow>
                  <a:outerShdw blurRad="50800" dist="50800" dir="5400000" algn="ctr" rotWithShape="0">
                    <a:schemeClr val="tx1"/>
                  </a:outerShdw>
                </a:effectLst>
              </a:rPr>
              <a:t>străduinţă</a:t>
            </a:r>
            <a:r>
              <a:rPr lang="ro-RO" sz="2200" b="1" dirty="0">
                <a:solidFill>
                  <a:schemeClr val="bg1"/>
                </a:solidFill>
                <a:effectLst>
                  <a:glow rad="50800">
                    <a:schemeClr val="tx1"/>
                  </a:glow>
                  <a:outerShdw blurRad="50800" dist="50800" dir="5400000" algn="ctr" rotWithShape="0">
                    <a:schemeClr val="tx1"/>
                  </a:outerShdw>
                </a:effectLst>
              </a:rPr>
              <a:t> plină de râvnă pentru ascultare nu va fi în stare să biruiască legea păcatului din mădulare, până când păcătosul</a:t>
            </a:r>
          </a:p>
          <a:p>
            <a:r>
              <a:rPr lang="ro-RO" sz="2200" b="1" dirty="0">
                <a:solidFill>
                  <a:schemeClr val="bg1"/>
                </a:solidFill>
                <a:effectLst>
                  <a:glow rad="50800">
                    <a:schemeClr val="tx1"/>
                  </a:glow>
                  <a:outerShdw blurRad="50800" dist="50800" dir="5400000" algn="ctr" rotWithShape="0">
                    <a:schemeClr val="tx1"/>
                  </a:outerShdw>
                </a:effectLst>
              </a:rPr>
              <a:t>care se luptă nu se predă în </a:t>
            </a:r>
            <a:r>
              <a:rPr lang="ro-RO" sz="2200" b="1" dirty="0" err="1">
                <a:solidFill>
                  <a:schemeClr val="bg1"/>
                </a:solidFill>
                <a:effectLst>
                  <a:glow rad="50800">
                    <a:schemeClr val="tx1"/>
                  </a:glow>
                  <a:outerShdw blurRad="50800" dist="50800" dir="5400000" algn="ctr" rotWithShape="0">
                    <a:schemeClr val="tx1"/>
                  </a:outerShdw>
                </a:effectLst>
              </a:rPr>
              <a:t>credinţă</a:t>
            </a:r>
            <a:r>
              <a:rPr lang="ro-RO" sz="2200" b="1" dirty="0">
                <a:solidFill>
                  <a:schemeClr val="bg1"/>
                </a:solidFill>
                <a:effectLst>
                  <a:glow rad="50800">
                    <a:schemeClr val="tx1"/>
                  </a:glow>
                  <a:outerShdw blurRad="50800" dist="50800" dir="5400000" algn="ctr" rotWithShape="0">
                    <a:schemeClr val="tx1"/>
                  </a:outerShdw>
                </a:effectLst>
              </a:rPr>
              <a:t> lui Hristos. Atunci supunerea </a:t>
            </a:r>
            <a:r>
              <a:rPr lang="ro-RO" sz="2200" b="1" dirty="0" err="1">
                <a:solidFill>
                  <a:schemeClr val="bg1"/>
                </a:solidFill>
                <a:effectLst>
                  <a:glow rad="50800">
                    <a:schemeClr val="tx1"/>
                  </a:glow>
                  <a:outerShdw blurRad="50800" dist="50800" dir="5400000" algn="ctr" rotWithShape="0">
                    <a:schemeClr val="tx1"/>
                  </a:outerShdw>
                </a:effectLst>
              </a:rPr>
              <a:t>faţă</a:t>
            </a:r>
            <a:r>
              <a:rPr lang="ro-RO" sz="2200" b="1" dirty="0">
                <a:solidFill>
                  <a:schemeClr val="bg1"/>
                </a:solidFill>
                <a:effectLst>
                  <a:glow rad="50800">
                    <a:schemeClr val="tx1"/>
                  </a:glow>
                  <a:outerShdw blurRad="50800" dist="50800" dir="5400000" algn="ctr" rotWithShape="0">
                    <a:schemeClr val="tx1"/>
                  </a:outerShdw>
                </a:effectLst>
              </a:rPr>
              <a:t> de o persoană ia locul unei ascultări legaliste </a:t>
            </a:r>
            <a:r>
              <a:rPr lang="ro-RO" sz="2200" b="1" dirty="0" err="1">
                <a:solidFill>
                  <a:schemeClr val="bg1"/>
                </a:solidFill>
                <a:effectLst>
                  <a:glow rad="50800">
                    <a:schemeClr val="tx1"/>
                  </a:glow>
                  <a:outerShdw blurRad="50800" dist="50800" dir="5400000" algn="ctr" rotWithShape="0">
                    <a:schemeClr val="tx1"/>
                  </a:outerShdw>
                </a:effectLst>
              </a:rPr>
              <a:t>faţă</a:t>
            </a:r>
            <a:r>
              <a:rPr lang="ro-RO" sz="2200" b="1" dirty="0">
                <a:solidFill>
                  <a:schemeClr val="bg1"/>
                </a:solidFill>
                <a:effectLst>
                  <a:glow rad="50800">
                    <a:schemeClr val="tx1"/>
                  </a:glow>
                  <a:outerShdw blurRad="50800" dist="50800" dir="5400000" algn="ctr" rotWithShape="0">
                    <a:schemeClr val="tx1"/>
                  </a:outerShdw>
                </a:effectLst>
              </a:rPr>
              <a:t> de o lege. </a:t>
            </a:r>
            <a:r>
              <a:rPr lang="ro-RO" sz="2200" b="1" dirty="0" err="1">
                <a:solidFill>
                  <a:schemeClr val="bg1"/>
                </a:solidFill>
                <a:effectLst>
                  <a:glow rad="50800">
                    <a:schemeClr val="tx1"/>
                  </a:glow>
                  <a:outerShdw blurRad="50800" dist="50800" dir="5400000" algn="ctr" rotWithShape="0">
                    <a:schemeClr val="tx1"/>
                  </a:outerShdw>
                </a:effectLst>
              </a:rPr>
              <a:t>Şi</a:t>
            </a:r>
            <a:r>
              <a:rPr lang="ro-RO" sz="2200" b="1" dirty="0">
                <a:solidFill>
                  <a:schemeClr val="bg1"/>
                </a:solidFill>
                <a:effectLst>
                  <a:glow rad="50800">
                    <a:schemeClr val="tx1"/>
                  </a:glow>
                  <a:outerShdw blurRad="50800" dist="50800" dir="5400000" algn="ctr" rotWithShape="0">
                    <a:schemeClr val="tx1"/>
                  </a:outerShdw>
                </a:effectLst>
              </a:rPr>
              <a:t> întrucât este o supunere </a:t>
            </a:r>
            <a:r>
              <a:rPr lang="ro-RO" sz="2200" b="1" dirty="0" err="1">
                <a:solidFill>
                  <a:schemeClr val="bg1"/>
                </a:solidFill>
                <a:effectLst>
                  <a:glow rad="50800">
                    <a:schemeClr val="tx1"/>
                  </a:glow>
                  <a:outerShdw blurRad="50800" dist="50800" dir="5400000" algn="ctr" rotWithShape="0">
                    <a:schemeClr val="tx1"/>
                  </a:outerShdw>
                </a:effectLst>
              </a:rPr>
              <a:t>faţă</a:t>
            </a:r>
            <a:r>
              <a:rPr lang="ro-RO" sz="2200" b="1" dirty="0">
                <a:solidFill>
                  <a:schemeClr val="bg1"/>
                </a:solidFill>
                <a:effectLst>
                  <a:glow rad="50800">
                    <a:schemeClr val="tx1"/>
                  </a:glow>
                  <a:outerShdw blurRad="50800" dist="50800" dir="5400000" algn="ctr" rotWithShape="0">
                    <a:schemeClr val="tx1"/>
                  </a:outerShdw>
                </a:effectLst>
              </a:rPr>
              <a:t> de o persoană mult iubită, ea e considerată ca o deplină libertate”</a:t>
            </a:r>
          </a:p>
        </p:txBody>
      </p:sp>
      <p:sp>
        <p:nvSpPr>
          <p:cNvPr id="3" name="2 CuadroTexto"/>
          <p:cNvSpPr txBox="1"/>
          <p:nvPr/>
        </p:nvSpPr>
        <p:spPr>
          <a:xfrm>
            <a:off x="2771800" y="6505599"/>
            <a:ext cx="6264696" cy="369332"/>
          </a:xfrm>
          <a:prstGeom prst="rect">
            <a:avLst/>
          </a:prstGeom>
          <a:noFill/>
        </p:spPr>
        <p:txBody>
          <a:bodyPr wrap="square" rtlCol="0">
            <a:spAutoFit/>
          </a:bodyPr>
          <a:lstStyle/>
          <a:p>
            <a:pPr algn="r"/>
            <a:r>
              <a:rPr lang="ro-RO" dirty="0">
                <a:solidFill>
                  <a:schemeClr val="bg1"/>
                </a:solidFill>
                <a:effectLst>
                  <a:outerShdw blurRad="50800" dist="50800" dir="5400000" algn="ctr" rotWithShape="0">
                    <a:schemeClr val="tx1"/>
                  </a:outerShdw>
                </a:effectLst>
              </a:rPr>
              <a:t>Comentarii Biblice Adventiste, asupra versetului din Romani 7:25</a:t>
            </a:r>
          </a:p>
        </p:txBody>
      </p:sp>
      <p:sp>
        <p:nvSpPr>
          <p:cNvPr id="4" name="3 Rectángulo"/>
          <p:cNvSpPr/>
          <p:nvPr/>
        </p:nvSpPr>
        <p:spPr>
          <a:xfrm>
            <a:off x="0" y="170637"/>
            <a:ext cx="8964488" cy="1200329"/>
          </a:xfrm>
          <a:prstGeom prst="rect">
            <a:avLst/>
          </a:prstGeom>
        </p:spPr>
        <p:txBody>
          <a:bodyPr wrap="square">
            <a:spAutoFit/>
            <a:scene3d>
              <a:camera prst="orthographicFront"/>
              <a:lightRig rig="threePt" dir="t"/>
            </a:scene3d>
            <a:sp3d extrusionH="57150">
              <a:bevelT w="69850" h="38100" prst="cross"/>
            </a:sp3d>
          </a:bodyPr>
          <a:lstStyle/>
          <a:p>
            <a:pPr algn="ctr"/>
            <a:r>
              <a:rPr lang="ro-RO" sz="2000" b="1" dirty="0">
                <a:solidFill>
                  <a:schemeClr val="accent1">
                    <a:lumMod val="20000"/>
                    <a:lumOff val="80000"/>
                  </a:schemeClr>
                </a:solidFill>
                <a:effectLst>
                  <a:outerShdw blurRad="50800" dist="38100" dir="5400000" algn="t" rotWithShape="0">
                    <a:prstClr val="black">
                      <a:alpha val="40000"/>
                    </a:prstClr>
                  </a:outerShdw>
                </a:effectLst>
                <a:latin typeface="Comic Sans MS" pitchFamily="66" charset="0"/>
              </a:rPr>
              <a:t>„O, nenorocitul de mine! Cine mă va izbăvi de acest trup de moarte?</a:t>
            </a:r>
            <a:r>
              <a:rPr lang="ro-RO" sz="2400" b="1" dirty="0">
                <a:solidFill>
                  <a:srgbClr val="FFFF9B"/>
                </a:solidFill>
                <a:effectLst>
                  <a:outerShdw blurRad="50800" dist="38100" dir="5400000" algn="t" rotWithShape="0">
                    <a:prstClr val="black">
                      <a:alpha val="40000"/>
                    </a:prstClr>
                  </a:outerShdw>
                </a:effectLst>
                <a:latin typeface="Comic Sans MS" pitchFamily="66" charset="0"/>
              </a:rPr>
              <a:t> </a:t>
            </a:r>
            <a:r>
              <a:rPr lang="ro-RO" sz="2400" b="1" dirty="0" err="1">
                <a:solidFill>
                  <a:srgbClr val="FFFF9B"/>
                </a:solidFill>
                <a:effectLst>
                  <a:outerShdw blurRad="50800" dist="38100" dir="5400000" algn="t" rotWithShape="0">
                    <a:prstClr val="black">
                      <a:alpha val="40000"/>
                    </a:prstClr>
                  </a:outerShdw>
                </a:effectLst>
                <a:latin typeface="Comic Sans MS" pitchFamily="66" charset="0"/>
              </a:rPr>
              <a:t>Mulţumiri</a:t>
            </a:r>
            <a:r>
              <a:rPr lang="ro-RO" sz="2400" b="1" dirty="0">
                <a:solidFill>
                  <a:srgbClr val="FFFF9B"/>
                </a:solidFill>
                <a:effectLst>
                  <a:outerShdw blurRad="50800" dist="38100" dir="5400000" algn="t" rotWithShape="0">
                    <a:prstClr val="black">
                      <a:alpha val="40000"/>
                    </a:prstClr>
                  </a:outerShdw>
                </a:effectLst>
                <a:latin typeface="Comic Sans MS" pitchFamily="66" charset="0"/>
              </a:rPr>
              <a:t> fie aduse lui Dumnezeu, prin Isus Hristos, Domnul nostru!</a:t>
            </a:r>
            <a:r>
              <a:rPr lang="ro-RO" sz="2400" b="1" dirty="0">
                <a:solidFill>
                  <a:schemeClr val="accent1">
                    <a:lumMod val="20000"/>
                    <a:lumOff val="80000"/>
                  </a:schemeClr>
                </a:solidFill>
                <a:effectLst>
                  <a:outerShdw blurRad="50800" dist="38100" dir="5400000" algn="t" rotWithShape="0">
                    <a:prstClr val="black">
                      <a:alpha val="40000"/>
                    </a:prstClr>
                  </a:outerShdw>
                </a:effectLst>
                <a:latin typeface="Comic Sans MS" pitchFamily="66" charset="0"/>
              </a:rPr>
              <a:t>”</a:t>
            </a:r>
            <a:r>
              <a:rPr lang="ro-RO" sz="2000" b="1" dirty="0">
                <a:solidFill>
                  <a:schemeClr val="accent1">
                    <a:lumMod val="20000"/>
                    <a:lumOff val="80000"/>
                  </a:schemeClr>
                </a:solidFill>
                <a:effectLst>
                  <a:outerShdw blurRad="50800" dist="38100" dir="5400000" algn="t" rotWithShape="0">
                    <a:prstClr val="black">
                      <a:alpha val="40000"/>
                    </a:prstClr>
                  </a:outerShdw>
                </a:effectLst>
                <a:latin typeface="Comic Sans MS" pitchFamily="66" charset="0"/>
              </a:rPr>
              <a:t> </a:t>
            </a:r>
            <a:r>
              <a:rPr lang="ro-RO" b="1" dirty="0">
                <a:solidFill>
                  <a:schemeClr val="accent1">
                    <a:lumMod val="20000"/>
                    <a:lumOff val="80000"/>
                  </a:schemeClr>
                </a:solidFill>
                <a:effectLst>
                  <a:outerShdw blurRad="50800" dist="38100" dir="5400000" algn="t" rotWithShape="0">
                    <a:prstClr val="black">
                      <a:alpha val="40000"/>
                    </a:prstClr>
                  </a:outerShdw>
                </a:effectLst>
                <a:latin typeface="Comic Sans MS" pitchFamily="66" charset="0"/>
              </a:rPr>
              <a:t>(Romani 7:24-25)</a:t>
            </a:r>
            <a:endParaRPr lang="ro-RO" sz="2000" b="1" dirty="0">
              <a:solidFill>
                <a:schemeClr val="accent1">
                  <a:lumMod val="20000"/>
                  <a:lumOff val="80000"/>
                </a:schemeClr>
              </a:solidFill>
              <a:effectLst>
                <a:outerShdw blurRad="50800" dist="38100" dir="5400000" algn="t" rotWithShape="0">
                  <a:prstClr val="black">
                    <a:alpha val="40000"/>
                  </a:prstClr>
                </a:outerShdw>
              </a:effectLst>
              <a:latin typeface="Comic Sans MS" pitchFamily="66"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1000"/>
                            </p:stCondLst>
                            <p:childTnLst>
                              <p:par>
                                <p:cTn id="22" presetID="1"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A2381B6-521E-49FB-A0A7-58643D3284BD}"/>
              </a:ext>
            </a:extLst>
          </p:cNvPr>
          <p:cNvSpPr/>
          <p:nvPr/>
        </p:nvSpPr>
        <p:spPr>
          <a:xfrm>
            <a:off x="4528865" y="22871"/>
            <a:ext cx="4584940" cy="2740544"/>
          </a:xfrm>
          <a:prstGeom prst="rect">
            <a:avLst/>
          </a:prstGeom>
        </p:spPr>
        <p:txBody>
          <a:bodyPr wrap="square" tIns="108000">
            <a:spAutoFit/>
          </a:bodyPr>
          <a:lstStyle/>
          <a:p>
            <a:pPr lvl="0" algn="ctr" defTabSz="457200">
              <a:defRPr/>
            </a:pPr>
            <a:r>
              <a:rPr lang="ro-RO" sz="2400" b="1" dirty="0">
                <a:solidFill>
                  <a:srgbClr val="DDD6EE"/>
                </a:solidFill>
                <a:effectLst>
                  <a:outerShdw blurRad="50800" dist="38100" dir="2700000" algn="tl" rotWithShape="0">
                    <a:prstClr val="black">
                      <a:alpha val="40000"/>
                    </a:prstClr>
                  </a:outerShdw>
                </a:effectLst>
                <a:latin typeface="Comic Sans MS" panose="030F0702030302020204" pitchFamily="66" charset="0"/>
              </a:rPr>
              <a:t>„Dar </a:t>
            </a:r>
            <a:r>
              <a:rPr kumimoji="0" lang="ro-RO" sz="2400" b="1" i="0" u="none" strike="noStrike" kern="1200" cap="none" spc="0" normalizeH="0" baseline="0" dirty="0">
                <a:ln>
                  <a:noFill/>
                </a:ln>
                <a:solidFill>
                  <a:srgbClr val="DDD6EE"/>
                </a:solidFill>
                <a:effectLst>
                  <a:outerShdw blurRad="50800" dist="38100" dir="2700000" algn="tl" rotWithShape="0">
                    <a:prstClr val="black">
                      <a:alpha val="40000"/>
                    </a:prstClr>
                  </a:outerShdw>
                </a:effectLst>
                <a:uLnTx/>
                <a:uFillTx/>
                <a:latin typeface="Comic Sans MS" panose="030F0702030302020204" pitchFamily="66" charset="0"/>
                <a:ea typeface="+mn-ea"/>
                <a:cs typeface="+mn-cs"/>
              </a:rPr>
              <a:t>acum, am fost </a:t>
            </a:r>
            <a:r>
              <a:rPr kumimoji="0" lang="ro-RO" sz="2400" b="1" i="0" u="none" strike="noStrike" kern="1200" cap="none" spc="0" normalizeH="0" baseline="0" dirty="0" err="1">
                <a:ln>
                  <a:noFill/>
                </a:ln>
                <a:solidFill>
                  <a:srgbClr val="DDD6EE"/>
                </a:solidFill>
                <a:effectLst>
                  <a:outerShdw blurRad="50800" dist="38100" dir="2700000" algn="tl" rotWithShape="0">
                    <a:prstClr val="black">
                      <a:alpha val="40000"/>
                    </a:prstClr>
                  </a:outerShdw>
                </a:effectLst>
                <a:uLnTx/>
                <a:uFillTx/>
                <a:latin typeface="Comic Sans MS" panose="030F0702030302020204" pitchFamily="66" charset="0"/>
                <a:ea typeface="+mn-ea"/>
                <a:cs typeface="+mn-cs"/>
              </a:rPr>
              <a:t>izbăviţi</a:t>
            </a:r>
            <a:r>
              <a:rPr kumimoji="0" lang="ro-RO" sz="2400" b="1" i="0" u="none" strike="noStrike" kern="1200" cap="none" spc="0" normalizeH="0" baseline="0" dirty="0">
                <a:ln>
                  <a:noFill/>
                </a:ln>
                <a:solidFill>
                  <a:srgbClr val="DDD6EE"/>
                </a:solidFill>
                <a:effectLst>
                  <a:outerShdw blurRad="50800" dist="38100" dir="2700000" algn="tl" rotWithShape="0">
                    <a:prstClr val="black">
                      <a:alpha val="40000"/>
                    </a:prstClr>
                  </a:outerShdw>
                </a:effectLst>
                <a:uLnTx/>
                <a:uFillTx/>
                <a:latin typeface="Comic Sans MS" panose="030F0702030302020204" pitchFamily="66" charset="0"/>
                <a:ea typeface="+mn-ea"/>
                <a:cs typeface="+mn-cs"/>
              </a:rPr>
              <a:t> de Lege, </a:t>
            </a:r>
            <a:r>
              <a:rPr kumimoji="0" lang="ro-RO" sz="2400" b="1" i="0" u="none" strike="noStrike" kern="1200" cap="none" spc="0" normalizeH="0" baseline="0" dirty="0" err="1">
                <a:ln>
                  <a:noFill/>
                </a:ln>
                <a:solidFill>
                  <a:srgbClr val="DDD6EE"/>
                </a:solidFill>
                <a:effectLst>
                  <a:outerShdw blurRad="50800" dist="38100" dir="2700000" algn="tl" rotWithShape="0">
                    <a:prstClr val="black">
                      <a:alpha val="40000"/>
                    </a:prstClr>
                  </a:outerShdw>
                </a:effectLst>
                <a:uLnTx/>
                <a:uFillTx/>
                <a:latin typeface="Comic Sans MS" panose="030F0702030302020204" pitchFamily="66" charset="0"/>
                <a:ea typeface="+mn-ea"/>
                <a:cs typeface="+mn-cs"/>
              </a:rPr>
              <a:t>şi</a:t>
            </a:r>
            <a:r>
              <a:rPr kumimoji="0" lang="ro-RO" sz="2400" b="1" i="0" u="none" strike="noStrike" kern="1200" cap="none" spc="0" normalizeH="0" baseline="0" dirty="0">
                <a:ln>
                  <a:noFill/>
                </a:ln>
                <a:solidFill>
                  <a:srgbClr val="DDD6EE"/>
                </a:solidFill>
                <a:effectLst>
                  <a:outerShdw blurRad="50800" dist="38100" dir="2700000" algn="tl" rotWithShape="0">
                    <a:prstClr val="black">
                      <a:alpha val="40000"/>
                    </a:prstClr>
                  </a:outerShdw>
                </a:effectLst>
                <a:uLnTx/>
                <a:uFillTx/>
                <a:latin typeface="Comic Sans MS" panose="030F0702030302020204" pitchFamily="66" charset="0"/>
                <a:ea typeface="+mn-ea"/>
                <a:cs typeface="+mn-cs"/>
              </a:rPr>
              <a:t> suntem </a:t>
            </a:r>
            <a:r>
              <a:rPr kumimoji="0" lang="ro-RO" sz="2400" b="1" i="0" u="none" strike="noStrike" kern="1200" cap="none" spc="0" normalizeH="0" baseline="0" dirty="0" err="1">
                <a:ln>
                  <a:noFill/>
                </a:ln>
                <a:solidFill>
                  <a:srgbClr val="DDD6EE"/>
                </a:solidFill>
                <a:effectLst>
                  <a:outerShdw blurRad="50800" dist="38100" dir="2700000" algn="tl" rotWithShape="0">
                    <a:prstClr val="black">
                      <a:alpha val="40000"/>
                    </a:prstClr>
                  </a:outerShdw>
                </a:effectLst>
                <a:uLnTx/>
                <a:uFillTx/>
                <a:latin typeface="Comic Sans MS" panose="030F0702030302020204" pitchFamily="66" charset="0"/>
                <a:ea typeface="+mn-ea"/>
                <a:cs typeface="+mn-cs"/>
              </a:rPr>
              <a:t>morţi</a:t>
            </a:r>
            <a:r>
              <a:rPr kumimoji="0" lang="ro-RO" sz="2400" b="1" i="0" u="none" strike="noStrike" kern="1200" cap="none" spc="0" normalizeH="0" baseline="0" dirty="0">
                <a:ln>
                  <a:noFill/>
                </a:ln>
                <a:solidFill>
                  <a:srgbClr val="DDD6EE"/>
                </a:solidFill>
                <a:effectLst>
                  <a:outerShdw blurRad="50800" dist="38100" dir="2700000" algn="tl" rotWithShape="0">
                    <a:prstClr val="black">
                      <a:alpha val="40000"/>
                    </a:prstClr>
                  </a:outerShdw>
                </a:effectLst>
                <a:uLnTx/>
                <a:uFillTx/>
                <a:latin typeface="Comic Sans MS" panose="030F0702030302020204" pitchFamily="66" charset="0"/>
                <a:ea typeface="+mn-ea"/>
                <a:cs typeface="+mn-cs"/>
              </a:rPr>
              <a:t> </a:t>
            </a:r>
            <a:r>
              <a:rPr kumimoji="0" lang="ro-RO" sz="2400" b="1" i="0" u="none" strike="noStrike" kern="1200" cap="none" spc="0" normalizeH="0" baseline="0" dirty="0" err="1">
                <a:ln>
                  <a:noFill/>
                </a:ln>
                <a:solidFill>
                  <a:srgbClr val="DDD6EE"/>
                </a:solidFill>
                <a:effectLst>
                  <a:outerShdw blurRad="50800" dist="38100" dir="2700000" algn="tl" rotWithShape="0">
                    <a:prstClr val="black">
                      <a:alpha val="40000"/>
                    </a:prstClr>
                  </a:outerShdw>
                </a:effectLst>
                <a:uLnTx/>
                <a:uFillTx/>
                <a:latin typeface="Comic Sans MS" panose="030F0702030302020204" pitchFamily="66" charset="0"/>
                <a:ea typeface="+mn-ea"/>
                <a:cs typeface="+mn-cs"/>
              </a:rPr>
              <a:t>faţă</a:t>
            </a:r>
            <a:r>
              <a:rPr kumimoji="0" lang="ro-RO" sz="2400" b="1" i="0" u="none" strike="noStrike" kern="1200" cap="none" spc="0" normalizeH="0" baseline="0" dirty="0">
                <a:ln>
                  <a:noFill/>
                </a:ln>
                <a:solidFill>
                  <a:srgbClr val="DDD6EE"/>
                </a:solidFill>
                <a:effectLst>
                  <a:outerShdw blurRad="50800" dist="38100" dir="2700000" algn="tl" rotWithShape="0">
                    <a:prstClr val="black">
                      <a:alpha val="40000"/>
                    </a:prstClr>
                  </a:outerShdw>
                </a:effectLst>
                <a:uLnTx/>
                <a:uFillTx/>
                <a:latin typeface="Comic Sans MS" panose="030F0702030302020204" pitchFamily="66" charset="0"/>
                <a:ea typeface="+mn-ea"/>
                <a:cs typeface="+mn-cs"/>
              </a:rPr>
              <a:t> de Legea aceasta, care ne </a:t>
            </a:r>
            <a:r>
              <a:rPr kumimoji="0" lang="ro-RO" sz="2400" b="1" i="0" u="none" strike="noStrike" kern="1200" cap="none" spc="0" normalizeH="0" baseline="0" dirty="0" err="1">
                <a:ln>
                  <a:noFill/>
                </a:ln>
                <a:solidFill>
                  <a:srgbClr val="DDD6EE"/>
                </a:solidFill>
                <a:effectLst>
                  <a:outerShdw blurRad="50800" dist="38100" dir="2700000" algn="tl" rotWithShape="0">
                    <a:prstClr val="black">
                      <a:alpha val="40000"/>
                    </a:prstClr>
                  </a:outerShdw>
                </a:effectLst>
                <a:uLnTx/>
                <a:uFillTx/>
                <a:latin typeface="Comic Sans MS" panose="030F0702030302020204" pitchFamily="66" charset="0"/>
                <a:ea typeface="+mn-ea"/>
                <a:cs typeface="+mn-cs"/>
              </a:rPr>
              <a:t>ţinea</a:t>
            </a:r>
            <a:r>
              <a:rPr kumimoji="0" lang="ro-RO" sz="2400" b="1" i="0" u="none" strike="noStrike" kern="1200" cap="none" spc="0" normalizeH="0" baseline="0" dirty="0">
                <a:ln>
                  <a:noFill/>
                </a:ln>
                <a:solidFill>
                  <a:srgbClr val="DDD6EE"/>
                </a:solidFill>
                <a:effectLst>
                  <a:outerShdw blurRad="50800" dist="38100" dir="2700000" algn="tl" rotWithShape="0">
                    <a:prstClr val="black">
                      <a:alpha val="40000"/>
                    </a:prstClr>
                  </a:outerShdw>
                </a:effectLst>
                <a:uLnTx/>
                <a:uFillTx/>
                <a:latin typeface="Comic Sans MS" panose="030F0702030302020204" pitchFamily="66" charset="0"/>
                <a:ea typeface="+mn-ea"/>
                <a:cs typeface="+mn-cs"/>
              </a:rPr>
              <a:t> robi, pentru ca să slujim lui Dumnezeu într-un duh nou, iar nu după vechea slovă.” </a:t>
            </a:r>
            <a:r>
              <a:rPr kumimoji="0" lang="ro-RO" sz="2000" b="1" i="0" u="none" strike="noStrike" kern="1200" cap="none" spc="0" normalizeH="0" baseline="0" dirty="0">
                <a:ln>
                  <a:noFill/>
                </a:ln>
                <a:solidFill>
                  <a:srgbClr val="DDD6EE"/>
                </a:solidFill>
                <a:effectLst>
                  <a:outerShdw blurRad="50800" dist="38100" dir="2700000" algn="tl" rotWithShape="0">
                    <a:prstClr val="black">
                      <a:alpha val="40000"/>
                    </a:prstClr>
                  </a:outerShdw>
                </a:effectLst>
                <a:uLnTx/>
                <a:uFillTx/>
                <a:latin typeface="Comic Sans MS" panose="030F0702030302020204" pitchFamily="66" charset="0"/>
                <a:ea typeface="+mn-ea"/>
                <a:cs typeface="+mn-cs"/>
              </a:rPr>
              <a:t>(Romani 7:6)</a:t>
            </a:r>
            <a:endParaRPr kumimoji="0" lang="ro-RO" sz="2400" b="1" i="0" u="none" strike="noStrike" kern="1200" cap="none" spc="0" normalizeH="0" baseline="0" dirty="0">
              <a:ln>
                <a:noFill/>
              </a:ln>
              <a:solidFill>
                <a:srgbClr val="DDD6EE"/>
              </a:solidFill>
              <a:effectLst>
                <a:outerShdw blurRad="50800" dist="38100" dir="2700000" algn="tl" rotWithShape="0">
                  <a:prstClr val="black">
                    <a:alpha val="40000"/>
                  </a:prstClr>
                </a:outerShdw>
              </a:effectLst>
              <a:uLnTx/>
              <a:uFillTx/>
              <a:latin typeface="Comic Sans MS" panose="030F0702030302020204" pitchFamily="66" charset="0"/>
              <a:ea typeface="+mn-ea"/>
              <a:cs typeface="+mn-cs"/>
            </a:endParaRPr>
          </a:p>
        </p:txBody>
      </p:sp>
      <p:pic>
        <p:nvPicPr>
          <p:cNvPr id="7" name="Imagen 6">
            <a:extLst>
              <a:ext uri="{FF2B5EF4-FFF2-40B4-BE49-F238E27FC236}">
                <a16:creationId xmlns:a16="http://schemas.microsoft.com/office/drawing/2014/main" id="{95B87030-E3EC-4568-9AEC-617933FC46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227" y="-152693"/>
            <a:ext cx="5902763" cy="4189853"/>
          </a:xfrm>
          <a:prstGeom prst="rect">
            <a:avLst/>
          </a:prstGeom>
        </p:spPr>
      </p:pic>
    </p:spTree>
    <p:extLst>
      <p:ext uri="{BB962C8B-B14F-4D97-AF65-F5344CB8AC3E}">
        <p14:creationId xmlns:p14="http://schemas.microsoft.com/office/powerpoint/2010/main" val="270240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l="-1000" r="-1000"/>
          </a:stretch>
        </a:blipFill>
        <a:effectLst/>
      </p:bgPr>
    </p:bg>
    <p:spTree>
      <p:nvGrpSpPr>
        <p:cNvPr id="1" name=""/>
        <p:cNvGrpSpPr/>
        <p:nvPr/>
      </p:nvGrpSpPr>
      <p:grpSpPr>
        <a:xfrm>
          <a:off x="0" y="0"/>
          <a:ext cx="0" cy="0"/>
          <a:chOff x="0" y="0"/>
          <a:chExt cx="0" cy="0"/>
        </a:xfrm>
      </p:grpSpPr>
      <p:sp>
        <p:nvSpPr>
          <p:cNvPr id="2" name="1 CuadroTexto"/>
          <p:cNvSpPr txBox="1"/>
          <p:nvPr/>
        </p:nvSpPr>
        <p:spPr>
          <a:xfrm>
            <a:off x="107504" y="1628800"/>
            <a:ext cx="5040560" cy="5139869"/>
          </a:xfrm>
          <a:prstGeom prst="rect">
            <a:avLst/>
          </a:prstGeom>
          <a:noFill/>
        </p:spPr>
        <p:txBody>
          <a:bodyPr wrap="square" rtlCol="0">
            <a:spAutoFit/>
          </a:bodyPr>
          <a:lstStyle/>
          <a:p>
            <a:pPr>
              <a:spcBef>
                <a:spcPts val="600"/>
              </a:spcBef>
              <a:spcAft>
                <a:spcPts val="600"/>
              </a:spcAft>
            </a:pPr>
            <a:r>
              <a:rPr lang="ro-RO" sz="2200" b="1">
                <a:solidFill>
                  <a:schemeClr val="bg1"/>
                </a:solidFill>
              </a:rPr>
              <a:t>Iudeii convertiți continuau să creadă că era nevoie să păzească legea (atât cea morală, cât și cea ceremonială) pentru a fi mântuiți și învățau această doctrină în biserici. </a:t>
            </a:r>
          </a:p>
          <a:p>
            <a:pPr>
              <a:spcBef>
                <a:spcPts val="600"/>
              </a:spcBef>
              <a:spcAft>
                <a:spcPts val="600"/>
              </a:spcAft>
            </a:pPr>
            <a:r>
              <a:rPr lang="ro-RO" sz="2200" b="1">
                <a:solidFill>
                  <a:schemeClr val="bg1"/>
                </a:solidFill>
              </a:rPr>
              <a:t>Pentru Pavel, omul cel vechi (al credinciosului iudeu) este acela care se încăpățânează în a-și câștiga mântuirea prin păzirea strictă a legii. Omul cel nou este acela care acceptă jertfa lui Hristos ca și mijloc de mântuire. </a:t>
            </a:r>
          </a:p>
          <a:p>
            <a:pPr>
              <a:spcBef>
                <a:spcPts val="600"/>
              </a:spcBef>
              <a:spcAft>
                <a:spcPts val="600"/>
              </a:spcAft>
            </a:pPr>
            <a:r>
              <a:rPr lang="ro-RO" sz="2200" b="1">
                <a:solidFill>
                  <a:schemeClr val="bg1"/>
                </a:solidFill>
              </a:rPr>
              <a:t>El vroia să împiedice ca ideea de mântuire prin faptele legii să fie acceptată de către neamurile romane. </a:t>
            </a:r>
          </a:p>
        </p:txBody>
      </p:sp>
      <p:sp>
        <p:nvSpPr>
          <p:cNvPr id="3" name="2 CuadroTexto"/>
          <p:cNvSpPr txBox="1"/>
          <p:nvPr/>
        </p:nvSpPr>
        <p:spPr>
          <a:xfrm>
            <a:off x="0" y="117793"/>
            <a:ext cx="9144000" cy="461665"/>
          </a:xfrm>
          <a:prstGeom prst="rect">
            <a:avLst/>
          </a:prstGeom>
          <a:noFill/>
        </p:spPr>
        <p:txBody>
          <a:bodyPr wrap="square" rtlCol="0">
            <a:spAutoFit/>
          </a:bodyPr>
          <a:lstStyle/>
          <a:p>
            <a:pPr algn="ctr"/>
            <a:r>
              <a:rPr lang="ro-RO" sz="2400" b="1">
                <a:solidFill>
                  <a:schemeClr val="accent2">
                    <a:lumMod val="40000"/>
                    <a:lumOff val="60000"/>
                  </a:schemeClr>
                </a:solidFill>
              </a:rPr>
              <a:t>A se citi Romani 7:1-6</a:t>
            </a:r>
          </a:p>
        </p:txBody>
      </p:sp>
      <p:sp>
        <p:nvSpPr>
          <p:cNvPr id="4" name="3 Rectángulo"/>
          <p:cNvSpPr/>
          <p:nvPr/>
        </p:nvSpPr>
        <p:spPr>
          <a:xfrm>
            <a:off x="107504" y="548680"/>
            <a:ext cx="8355459" cy="1107996"/>
          </a:xfrm>
          <a:prstGeom prst="rect">
            <a:avLst/>
          </a:prstGeom>
        </p:spPr>
        <p:txBody>
          <a:bodyPr wrap="square">
            <a:spAutoFit/>
          </a:bodyPr>
          <a:lstStyle/>
          <a:p>
            <a:pPr lvl="0">
              <a:spcBef>
                <a:spcPts val="600"/>
              </a:spcBef>
              <a:spcAft>
                <a:spcPts val="600"/>
              </a:spcAft>
            </a:pPr>
            <a:r>
              <a:rPr lang="ro-RO" sz="2200" b="1">
                <a:solidFill>
                  <a:schemeClr val="bg1"/>
                </a:solidFill>
              </a:rPr>
              <a:t>Pentru a putea înțelege mai bine comparația pe care o face aici Pavel, trebuie să ne amintim scopul lui Pavel la scrierea scrisorii către Romani.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900" decel="100000" fill="hold"/>
                                        <p:tgtEl>
                                          <p:spTgt spid="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fade">
                                      <p:cBhvr>
                                        <p:cTn id="25" dur="1000"/>
                                        <p:tgtEl>
                                          <p:spTgt spid="2">
                                            <p:txEl>
                                              <p:pRg st="0" end="0"/>
                                            </p:txEl>
                                          </p:spTgt>
                                        </p:tgtEl>
                                      </p:cBhvr>
                                    </p:animEffect>
                                    <p:anim calcmode="lin" valueType="num">
                                      <p:cBhvr>
                                        <p:cTn id="26"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grpId="0" nodeType="clickEffect">
                                  <p:stCondLst>
                                    <p:cond delay="0"/>
                                  </p:stCondLst>
                                  <p:childTnLst>
                                    <p:set>
                                      <p:cBhvr>
                                        <p:cTn id="32" dur="1" fill="hold">
                                          <p:stCondLst>
                                            <p:cond delay="0"/>
                                          </p:stCondLst>
                                        </p:cTn>
                                        <p:tgtEl>
                                          <p:spTgt spid="2">
                                            <p:txEl>
                                              <p:pRg st="1" end="1"/>
                                            </p:txEl>
                                          </p:spTgt>
                                        </p:tgtEl>
                                        <p:attrNameLst>
                                          <p:attrName>style.visibility</p:attrName>
                                        </p:attrNameLst>
                                      </p:cBhvr>
                                      <p:to>
                                        <p:strVal val="visible"/>
                                      </p:to>
                                    </p:set>
                                    <p:animEffect transition="in" filter="fade">
                                      <p:cBhvr>
                                        <p:cTn id="33" dur="1000"/>
                                        <p:tgtEl>
                                          <p:spTgt spid="2">
                                            <p:txEl>
                                              <p:pRg st="1" end="1"/>
                                            </p:txEl>
                                          </p:spTgt>
                                        </p:tgtEl>
                                      </p:cBhvr>
                                    </p:animEffect>
                                    <p:anim calcmode="lin" valueType="num">
                                      <p:cBhvr>
                                        <p:cTn id="3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2">
                                            <p:txEl>
                                              <p:pRg st="1" end="1"/>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grpId="0" nodeType="clickEffect">
                                  <p:stCondLst>
                                    <p:cond delay="0"/>
                                  </p:stCondLst>
                                  <p:childTnLst>
                                    <p:set>
                                      <p:cBhvr>
                                        <p:cTn id="40" dur="1" fill="hold">
                                          <p:stCondLst>
                                            <p:cond delay="0"/>
                                          </p:stCondLst>
                                        </p:cTn>
                                        <p:tgtEl>
                                          <p:spTgt spid="2">
                                            <p:txEl>
                                              <p:pRg st="2" end="2"/>
                                            </p:txEl>
                                          </p:spTgt>
                                        </p:tgtEl>
                                        <p:attrNameLst>
                                          <p:attrName>style.visibility</p:attrName>
                                        </p:attrNameLst>
                                      </p:cBhvr>
                                      <p:to>
                                        <p:strVal val="visible"/>
                                      </p:to>
                                    </p:set>
                                    <p:animEffect transition="in" filter="fade">
                                      <p:cBhvr>
                                        <p:cTn id="41" dur="1000"/>
                                        <p:tgtEl>
                                          <p:spTgt spid="2">
                                            <p:txEl>
                                              <p:pRg st="2" end="2"/>
                                            </p:txEl>
                                          </p:spTgt>
                                        </p:tgtEl>
                                      </p:cBhvr>
                                    </p:animEffect>
                                    <p:anim calcmode="lin" valueType="num">
                                      <p:cBhvr>
                                        <p:cTn id="4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43" dur="900" decel="100000" fill="hold"/>
                                        <p:tgtEl>
                                          <p:spTgt spid="2">
                                            <p:txEl>
                                              <p:pRg st="2" end="2"/>
                                            </p:tx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l="-4000" r="-4000"/>
          </a:stretch>
        </a:blipFill>
        <a:effectLst/>
      </p:bgPr>
    </p:bg>
    <p:spTree>
      <p:nvGrpSpPr>
        <p:cNvPr id="1" name=""/>
        <p:cNvGrpSpPr/>
        <p:nvPr/>
      </p:nvGrpSpPr>
      <p:grpSpPr>
        <a:xfrm>
          <a:off x="0" y="0"/>
          <a:ext cx="0" cy="0"/>
          <a:chOff x="0" y="0"/>
          <a:chExt cx="0" cy="0"/>
        </a:xfrm>
      </p:grpSpPr>
      <p:sp>
        <p:nvSpPr>
          <p:cNvPr id="2" name="1 CuadroTexto"/>
          <p:cNvSpPr txBox="1"/>
          <p:nvPr/>
        </p:nvSpPr>
        <p:spPr>
          <a:xfrm>
            <a:off x="2088743" y="135501"/>
            <a:ext cx="3982719" cy="1077218"/>
          </a:xfrm>
          <a:prstGeom prst="rect">
            <a:avLst/>
          </a:prstGeom>
          <a:noFill/>
        </p:spPr>
        <p:txBody>
          <a:bodyPr wrap="square" rtlCol="0">
            <a:spAutoFit/>
          </a:bodyPr>
          <a:lstStyle/>
          <a:p>
            <a:pPr algn="ctr"/>
            <a:r>
              <a:rPr lang="ro-RO" sz="32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101600" dir="9600000">
                    <a:srgbClr val="000000">
                      <a:alpha val="80000"/>
                    </a:srgbClr>
                  </a:innerShdw>
                </a:effectLst>
              </a:rPr>
              <a:t>TRECEREA DE LA LEGE LA HAR</a:t>
            </a:r>
          </a:p>
        </p:txBody>
      </p:sp>
      <p:sp>
        <p:nvSpPr>
          <p:cNvPr id="3" name="2 CuadroTexto"/>
          <p:cNvSpPr txBox="1"/>
          <p:nvPr/>
        </p:nvSpPr>
        <p:spPr>
          <a:xfrm>
            <a:off x="124606" y="733652"/>
            <a:ext cx="1800200" cy="4093428"/>
          </a:xfrm>
          <a:prstGeom prst="rect">
            <a:avLst/>
          </a:prstGeom>
          <a:noFill/>
        </p:spPr>
        <p:txBody>
          <a:bodyPr wrap="square" rtlCol="0">
            <a:spAutoFit/>
          </a:bodyPr>
          <a:lstStyle/>
          <a:p>
            <a:r>
              <a:rPr lang="ro-RO" sz="2000" b="1"/>
              <a:t>Soțul este legea, adică omul nostru vechi care încearcă să se mântuiască împlinind litera legii. Cât timp suntem căsătoriți cu legea, suntem supuși exigențelor ei. </a:t>
            </a:r>
          </a:p>
        </p:txBody>
      </p:sp>
      <p:sp>
        <p:nvSpPr>
          <p:cNvPr id="4" name="3 CuadroTexto"/>
          <p:cNvSpPr txBox="1"/>
          <p:nvPr/>
        </p:nvSpPr>
        <p:spPr>
          <a:xfrm>
            <a:off x="179512" y="5110152"/>
            <a:ext cx="4032448" cy="1631216"/>
          </a:xfrm>
          <a:prstGeom prst="rect">
            <a:avLst/>
          </a:prstGeom>
          <a:noFill/>
        </p:spPr>
        <p:txBody>
          <a:bodyPr wrap="square" rtlCol="0">
            <a:spAutoFit/>
          </a:bodyPr>
          <a:lstStyle/>
          <a:p>
            <a:r>
              <a:rPr lang="ro-RO" sz="2000" b="1"/>
              <a:t>Când suntem crucificați (murim) cu Hristos, moare natura noastră păcătoasă veche și suntem eliberați de condamnare și de sub stăpânirea păcatului și a legii.</a:t>
            </a:r>
          </a:p>
        </p:txBody>
      </p:sp>
      <p:sp>
        <p:nvSpPr>
          <p:cNvPr id="5" name="4 CuadroTexto"/>
          <p:cNvSpPr txBox="1"/>
          <p:nvPr/>
        </p:nvSpPr>
        <p:spPr>
          <a:xfrm>
            <a:off x="179512" y="450580"/>
            <a:ext cx="1269899" cy="400110"/>
          </a:xfrm>
          <a:prstGeom prst="rect">
            <a:avLst/>
          </a:prstGeom>
          <a:noFill/>
        </p:spPr>
        <p:txBody>
          <a:bodyPr wrap="none" rtlCol="0">
            <a:spAutoFit/>
          </a:bodyPr>
          <a:lstStyle/>
          <a:p>
            <a:r>
              <a:rPr lang="ro-RO" sz="20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Primul soț</a:t>
            </a:r>
          </a:p>
        </p:txBody>
      </p:sp>
      <p:sp>
        <p:nvSpPr>
          <p:cNvPr id="6" name="5 CuadroTexto"/>
          <p:cNvSpPr txBox="1"/>
          <p:nvPr/>
        </p:nvSpPr>
        <p:spPr>
          <a:xfrm>
            <a:off x="144527" y="4756504"/>
            <a:ext cx="2451377" cy="400110"/>
          </a:xfrm>
          <a:prstGeom prst="rect">
            <a:avLst/>
          </a:prstGeom>
          <a:noFill/>
        </p:spPr>
        <p:txBody>
          <a:bodyPr wrap="none" rtlCol="0">
            <a:spAutoFit/>
          </a:bodyPr>
          <a:lstStyle/>
          <a:p>
            <a:r>
              <a:rPr lang="ro-RO" sz="20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Moartea primului soț</a:t>
            </a:r>
          </a:p>
        </p:txBody>
      </p:sp>
      <p:sp>
        <p:nvSpPr>
          <p:cNvPr id="7" name="6 CuadroTexto"/>
          <p:cNvSpPr txBox="1"/>
          <p:nvPr/>
        </p:nvSpPr>
        <p:spPr>
          <a:xfrm>
            <a:off x="4211960" y="4061104"/>
            <a:ext cx="1779718" cy="400110"/>
          </a:xfrm>
          <a:prstGeom prst="rect">
            <a:avLst/>
          </a:prstGeom>
          <a:noFill/>
        </p:spPr>
        <p:txBody>
          <a:bodyPr wrap="none" rtlCol="0">
            <a:spAutoFit/>
          </a:bodyPr>
          <a:lstStyle/>
          <a:p>
            <a:r>
              <a:rPr lang="ro-RO" sz="20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Noua căsătorie</a:t>
            </a:r>
          </a:p>
        </p:txBody>
      </p:sp>
      <p:sp>
        <p:nvSpPr>
          <p:cNvPr id="8" name="7 Rectángulo"/>
          <p:cNvSpPr/>
          <p:nvPr/>
        </p:nvSpPr>
        <p:spPr>
          <a:xfrm>
            <a:off x="4211960" y="4404302"/>
            <a:ext cx="4752528" cy="2246769"/>
          </a:xfrm>
          <a:prstGeom prst="rect">
            <a:avLst/>
          </a:prstGeom>
        </p:spPr>
        <p:txBody>
          <a:bodyPr wrap="square">
            <a:spAutoFit/>
          </a:bodyPr>
          <a:lstStyle/>
          <a:p>
            <a:r>
              <a:rPr lang="ro-RO" sz="2000" b="1" dirty="0"/>
              <a:t>Unindu-se cu mântuitorul înviat, credincioșii renasc din Duh Sfânt și trăiesc sub influența Sa, astfel încât, de aici </a:t>
            </a:r>
          </a:p>
          <a:p>
            <a:r>
              <a:rPr lang="ro-RO" sz="2000" b="1" dirty="0"/>
              <a:t>Înainte credinciosul nu Îi mai slujește lui Dumnezeu motivat de un sentiment de robie legală sau teamă, ci dintr-un duh nou de libertate și de dragoste.</a:t>
            </a:r>
          </a:p>
        </p:txBody>
      </p:sp>
      <p:sp>
        <p:nvSpPr>
          <p:cNvPr id="9" name="8 Rectángulo"/>
          <p:cNvSpPr/>
          <p:nvPr/>
        </p:nvSpPr>
        <p:spPr>
          <a:xfrm>
            <a:off x="6215478" y="332656"/>
            <a:ext cx="2808312" cy="3477875"/>
          </a:xfrm>
          <a:prstGeom prst="rect">
            <a:avLst/>
          </a:prstGeom>
        </p:spPr>
        <p:txBody>
          <a:bodyPr wrap="square">
            <a:spAutoFit/>
          </a:bodyPr>
          <a:lstStyle/>
          <a:p>
            <a:r>
              <a:rPr lang="ro-RO" sz="2000" b="1" dirty="0"/>
              <a:t>„Omul cel vechi” este primul soț. Răstignirea „omului cel vechi” </a:t>
            </a:r>
            <a:r>
              <a:rPr lang="ro-RO" sz="1400" b="1" dirty="0"/>
              <a:t>(cap. 6:6) </a:t>
            </a:r>
            <a:r>
              <a:rPr lang="ro-RO" sz="2000" b="1" dirty="0"/>
              <a:t>este moartea soțului. Învierea la o viață nouă </a:t>
            </a:r>
            <a:r>
              <a:rPr lang="ro-RO" sz="1400" b="1" dirty="0"/>
              <a:t>(cap. 6:5, 11) </a:t>
            </a:r>
            <a:r>
              <a:rPr lang="ro-RO" sz="2000" b="1" dirty="0"/>
              <a:t>este noua căsătorie. În fiecare caz, rezultatul final înseamnă a aduce rod pentru Dumnezeu; rodul unei vieți schimbate. </a:t>
            </a:r>
          </a:p>
        </p:txBody>
      </p:sp>
      <p:pic>
        <p:nvPicPr>
          <p:cNvPr id="1026" name="Picture 2" descr="I:\EUNICE\clipart ordenados\Boda\u14842869.jpg"/>
          <p:cNvPicPr>
            <a:picLocks noChangeAspect="1" noChangeArrowheads="1"/>
          </p:cNvPicPr>
          <p:nvPr/>
        </p:nvPicPr>
        <p:blipFill>
          <a:blip r:embed="rId4" cstate="email"/>
          <a:srcRect/>
          <a:stretch>
            <a:fillRect/>
          </a:stretch>
        </p:blipFill>
        <p:spPr bwMode="auto">
          <a:xfrm>
            <a:off x="4152658" y="1268759"/>
            <a:ext cx="1931510" cy="27363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7" name="Picture 3" descr="I:\EUNICE\clipart ordenados\Boda\u14428749.jpg"/>
          <p:cNvPicPr>
            <a:picLocks noChangeAspect="1" noChangeArrowheads="1"/>
          </p:cNvPicPr>
          <p:nvPr/>
        </p:nvPicPr>
        <p:blipFill>
          <a:blip r:embed="rId5" cstate="email"/>
          <a:srcRect/>
          <a:stretch>
            <a:fillRect/>
          </a:stretch>
        </p:blipFill>
        <p:spPr bwMode="auto">
          <a:xfrm>
            <a:off x="2051720" y="1268759"/>
            <a:ext cx="1931510" cy="27363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1027"/>
                                        </p:tgtEl>
                                        <p:attrNameLst>
                                          <p:attrName>style.visibility</p:attrName>
                                        </p:attrNameLst>
                                      </p:cBhvr>
                                      <p:to>
                                        <p:strVal val="visible"/>
                                      </p:to>
                                    </p:set>
                                    <p:animEffect transition="in" filter="fade">
                                      <p:cBhvr>
                                        <p:cTn id="14" dur="1000"/>
                                        <p:tgtEl>
                                          <p:spTgt spid="1027"/>
                                        </p:tgtEl>
                                      </p:cBhvr>
                                    </p:animEffect>
                                  </p:childTnLst>
                                </p:cTn>
                              </p:par>
                              <p:par>
                                <p:cTn id="15" presetID="10"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10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52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 calcmode="lin" valueType="num">
                                      <p:cBhvr>
                                        <p:cTn id="24" dur="500" fill="hold"/>
                                        <p:tgtEl>
                                          <p:spTgt spid="5"/>
                                        </p:tgtEl>
                                        <p:attrNameLst>
                                          <p:attrName>ppt_x</p:attrName>
                                        </p:attrNameLst>
                                      </p:cBhvr>
                                      <p:tavLst>
                                        <p:tav tm="0">
                                          <p:val>
                                            <p:fltVal val="0.5"/>
                                          </p:val>
                                        </p:tav>
                                        <p:tav tm="100000">
                                          <p:val>
                                            <p:strVal val="#ppt_x"/>
                                          </p:val>
                                        </p:tav>
                                      </p:tavLst>
                                    </p:anim>
                                    <p:anim calcmode="lin" valueType="num">
                                      <p:cBhvr>
                                        <p:cTn id="25" dur="500" fill="hold"/>
                                        <p:tgtEl>
                                          <p:spTgt spid="5"/>
                                        </p:tgtEl>
                                        <p:attrNameLst>
                                          <p:attrName>ppt_y</p:attrName>
                                        </p:attrNameLst>
                                      </p:cBhvr>
                                      <p:tavLst>
                                        <p:tav tm="0">
                                          <p:val>
                                            <p:fltVal val="0.5"/>
                                          </p:val>
                                        </p:tav>
                                        <p:tav tm="100000">
                                          <p:val>
                                            <p:strVal val="#ppt_y"/>
                                          </p:val>
                                        </p:tav>
                                      </p:tavLst>
                                    </p:anim>
                                  </p:childTnLst>
                                </p:cTn>
                              </p:par>
                            </p:childTnLst>
                          </p:cTn>
                        </p:par>
                        <p:par>
                          <p:cTn id="26" fill="hold">
                            <p:stCondLst>
                              <p:cond delay="500"/>
                            </p:stCondLst>
                            <p:childTnLst>
                              <p:par>
                                <p:cTn id="27" presetID="17" presetClass="entr" presetSubtype="1"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ppt_x</p:attrName>
                                        </p:attrNameLst>
                                      </p:cBhvr>
                                      <p:tavLst>
                                        <p:tav tm="0">
                                          <p:val>
                                            <p:strVal val="#ppt_x"/>
                                          </p:val>
                                        </p:tav>
                                        <p:tav tm="100000">
                                          <p:val>
                                            <p:strVal val="#ppt_x"/>
                                          </p:val>
                                        </p:tav>
                                      </p:tavLst>
                                    </p:anim>
                                    <p:anim calcmode="lin" valueType="num">
                                      <p:cBhvr>
                                        <p:cTn id="30" dur="500" fill="hold"/>
                                        <p:tgtEl>
                                          <p:spTgt spid="3"/>
                                        </p:tgtEl>
                                        <p:attrNameLst>
                                          <p:attrName>ppt_y</p:attrName>
                                        </p:attrNameLst>
                                      </p:cBhvr>
                                      <p:tavLst>
                                        <p:tav tm="0">
                                          <p:val>
                                            <p:strVal val="#ppt_y-#ppt_h/2"/>
                                          </p:val>
                                        </p:tav>
                                        <p:tav tm="100000">
                                          <p:val>
                                            <p:strVal val="#ppt_y"/>
                                          </p:val>
                                        </p:tav>
                                      </p:tavLst>
                                    </p:anim>
                                    <p:anim calcmode="lin" valueType="num">
                                      <p:cBhvr>
                                        <p:cTn id="31" dur="500" fill="hold"/>
                                        <p:tgtEl>
                                          <p:spTgt spid="3"/>
                                        </p:tgtEl>
                                        <p:attrNameLst>
                                          <p:attrName>ppt_w</p:attrName>
                                        </p:attrNameLst>
                                      </p:cBhvr>
                                      <p:tavLst>
                                        <p:tav tm="0">
                                          <p:val>
                                            <p:strVal val="#ppt_w"/>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528"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anim calcmode="lin" valueType="num">
                                      <p:cBhvr>
                                        <p:cTn id="39" dur="500" fill="hold"/>
                                        <p:tgtEl>
                                          <p:spTgt spid="6"/>
                                        </p:tgtEl>
                                        <p:attrNameLst>
                                          <p:attrName>ppt_x</p:attrName>
                                        </p:attrNameLst>
                                      </p:cBhvr>
                                      <p:tavLst>
                                        <p:tav tm="0">
                                          <p:val>
                                            <p:fltVal val="0.5"/>
                                          </p:val>
                                        </p:tav>
                                        <p:tav tm="100000">
                                          <p:val>
                                            <p:strVal val="#ppt_x"/>
                                          </p:val>
                                        </p:tav>
                                      </p:tavLst>
                                    </p:anim>
                                    <p:anim calcmode="lin" valueType="num">
                                      <p:cBhvr>
                                        <p:cTn id="40" dur="500" fill="hold"/>
                                        <p:tgtEl>
                                          <p:spTgt spid="6"/>
                                        </p:tgtEl>
                                        <p:attrNameLst>
                                          <p:attrName>ppt_y</p:attrName>
                                        </p:attrNameLst>
                                      </p:cBhvr>
                                      <p:tavLst>
                                        <p:tav tm="0">
                                          <p:val>
                                            <p:fltVal val="0.5"/>
                                          </p:val>
                                        </p:tav>
                                        <p:tav tm="100000">
                                          <p:val>
                                            <p:strVal val="#ppt_y"/>
                                          </p:val>
                                        </p:tav>
                                      </p:tavLst>
                                    </p:anim>
                                  </p:childTnLst>
                                </p:cTn>
                              </p:par>
                            </p:childTnLst>
                          </p:cTn>
                        </p:par>
                        <p:par>
                          <p:cTn id="41" fill="hold">
                            <p:stCondLst>
                              <p:cond delay="500"/>
                            </p:stCondLst>
                            <p:childTnLst>
                              <p:par>
                                <p:cTn id="42" presetID="17" presetClass="entr" presetSubtype="8" fill="hold" grpId="0" nodeType="after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500" fill="hold"/>
                                        <p:tgtEl>
                                          <p:spTgt spid="4"/>
                                        </p:tgtEl>
                                        <p:attrNameLst>
                                          <p:attrName>ppt_x</p:attrName>
                                        </p:attrNameLst>
                                      </p:cBhvr>
                                      <p:tavLst>
                                        <p:tav tm="0">
                                          <p:val>
                                            <p:strVal val="#ppt_x-#ppt_w/2"/>
                                          </p:val>
                                        </p:tav>
                                        <p:tav tm="100000">
                                          <p:val>
                                            <p:strVal val="#ppt_x"/>
                                          </p:val>
                                        </p:tav>
                                      </p:tavLst>
                                    </p:anim>
                                    <p:anim calcmode="lin" valueType="num">
                                      <p:cBhvr>
                                        <p:cTn id="45" dur="500" fill="hold"/>
                                        <p:tgtEl>
                                          <p:spTgt spid="4"/>
                                        </p:tgtEl>
                                        <p:attrNameLst>
                                          <p:attrName>ppt_y</p:attrName>
                                        </p:attrNameLst>
                                      </p:cBhvr>
                                      <p:tavLst>
                                        <p:tav tm="0">
                                          <p:val>
                                            <p:strVal val="#ppt_y"/>
                                          </p:val>
                                        </p:tav>
                                        <p:tav tm="100000">
                                          <p:val>
                                            <p:strVal val="#ppt_y"/>
                                          </p:val>
                                        </p:tav>
                                      </p:tavLst>
                                    </p:anim>
                                    <p:anim calcmode="lin" valueType="num">
                                      <p:cBhvr>
                                        <p:cTn id="46" dur="500" fill="hold"/>
                                        <p:tgtEl>
                                          <p:spTgt spid="4"/>
                                        </p:tgtEl>
                                        <p:attrNameLst>
                                          <p:attrName>ppt_w</p:attrName>
                                        </p:attrNameLst>
                                      </p:cBhvr>
                                      <p:tavLst>
                                        <p:tav tm="0">
                                          <p:val>
                                            <p:fltVal val="0"/>
                                          </p:val>
                                        </p:tav>
                                        <p:tav tm="100000">
                                          <p:val>
                                            <p:strVal val="#ppt_w"/>
                                          </p:val>
                                        </p:tav>
                                      </p:tavLst>
                                    </p:anim>
                                    <p:anim calcmode="lin" valueType="num">
                                      <p:cBhvr>
                                        <p:cTn id="47"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23" presetClass="entr" presetSubtype="528"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p:cTn id="52" dur="500" fill="hold"/>
                                        <p:tgtEl>
                                          <p:spTgt spid="7"/>
                                        </p:tgtEl>
                                        <p:attrNameLst>
                                          <p:attrName>ppt_w</p:attrName>
                                        </p:attrNameLst>
                                      </p:cBhvr>
                                      <p:tavLst>
                                        <p:tav tm="0">
                                          <p:val>
                                            <p:fltVal val="0"/>
                                          </p:val>
                                        </p:tav>
                                        <p:tav tm="100000">
                                          <p:val>
                                            <p:strVal val="#ppt_w"/>
                                          </p:val>
                                        </p:tav>
                                      </p:tavLst>
                                    </p:anim>
                                    <p:anim calcmode="lin" valueType="num">
                                      <p:cBhvr>
                                        <p:cTn id="53" dur="500" fill="hold"/>
                                        <p:tgtEl>
                                          <p:spTgt spid="7"/>
                                        </p:tgtEl>
                                        <p:attrNameLst>
                                          <p:attrName>ppt_h</p:attrName>
                                        </p:attrNameLst>
                                      </p:cBhvr>
                                      <p:tavLst>
                                        <p:tav tm="0">
                                          <p:val>
                                            <p:fltVal val="0"/>
                                          </p:val>
                                        </p:tav>
                                        <p:tav tm="100000">
                                          <p:val>
                                            <p:strVal val="#ppt_h"/>
                                          </p:val>
                                        </p:tav>
                                      </p:tavLst>
                                    </p:anim>
                                    <p:anim calcmode="lin" valueType="num">
                                      <p:cBhvr>
                                        <p:cTn id="54" dur="500" fill="hold"/>
                                        <p:tgtEl>
                                          <p:spTgt spid="7"/>
                                        </p:tgtEl>
                                        <p:attrNameLst>
                                          <p:attrName>ppt_x</p:attrName>
                                        </p:attrNameLst>
                                      </p:cBhvr>
                                      <p:tavLst>
                                        <p:tav tm="0">
                                          <p:val>
                                            <p:fltVal val="0.5"/>
                                          </p:val>
                                        </p:tav>
                                        <p:tav tm="100000">
                                          <p:val>
                                            <p:strVal val="#ppt_x"/>
                                          </p:val>
                                        </p:tav>
                                      </p:tavLst>
                                    </p:anim>
                                    <p:anim calcmode="lin" valueType="num">
                                      <p:cBhvr>
                                        <p:cTn id="55" dur="500" fill="hold"/>
                                        <p:tgtEl>
                                          <p:spTgt spid="7"/>
                                        </p:tgtEl>
                                        <p:attrNameLst>
                                          <p:attrName>ppt_y</p:attrName>
                                        </p:attrNameLst>
                                      </p:cBhvr>
                                      <p:tavLst>
                                        <p:tav tm="0">
                                          <p:val>
                                            <p:fltVal val="0.5"/>
                                          </p:val>
                                        </p:tav>
                                        <p:tav tm="100000">
                                          <p:val>
                                            <p:strVal val="#ppt_y"/>
                                          </p:val>
                                        </p:tav>
                                      </p:tavLst>
                                    </p:anim>
                                  </p:childTnLst>
                                </p:cTn>
                              </p:par>
                            </p:childTnLst>
                          </p:cTn>
                        </p:par>
                        <p:par>
                          <p:cTn id="56" fill="hold">
                            <p:stCondLst>
                              <p:cond delay="500"/>
                            </p:stCondLst>
                            <p:childTnLst>
                              <p:par>
                                <p:cTn id="57" presetID="17" presetClass="entr" presetSubtype="2" fill="hold" grpId="0"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500" fill="hold"/>
                                        <p:tgtEl>
                                          <p:spTgt spid="8"/>
                                        </p:tgtEl>
                                        <p:attrNameLst>
                                          <p:attrName>ppt_x</p:attrName>
                                        </p:attrNameLst>
                                      </p:cBhvr>
                                      <p:tavLst>
                                        <p:tav tm="0">
                                          <p:val>
                                            <p:strVal val="#ppt_x+#ppt_w/2"/>
                                          </p:val>
                                        </p:tav>
                                        <p:tav tm="100000">
                                          <p:val>
                                            <p:strVal val="#ppt_x"/>
                                          </p:val>
                                        </p:tav>
                                      </p:tavLst>
                                    </p:anim>
                                    <p:anim calcmode="lin" valueType="num">
                                      <p:cBhvr>
                                        <p:cTn id="60" dur="500" fill="hold"/>
                                        <p:tgtEl>
                                          <p:spTgt spid="8"/>
                                        </p:tgtEl>
                                        <p:attrNameLst>
                                          <p:attrName>ppt_y</p:attrName>
                                        </p:attrNameLst>
                                      </p:cBhvr>
                                      <p:tavLst>
                                        <p:tav tm="0">
                                          <p:val>
                                            <p:strVal val="#ppt_y"/>
                                          </p:val>
                                        </p:tav>
                                        <p:tav tm="100000">
                                          <p:val>
                                            <p:strVal val="#ppt_y"/>
                                          </p:val>
                                        </p:tav>
                                      </p:tavLst>
                                    </p:anim>
                                    <p:anim calcmode="lin" valueType="num">
                                      <p:cBhvr>
                                        <p:cTn id="61" dur="500" fill="hold"/>
                                        <p:tgtEl>
                                          <p:spTgt spid="8"/>
                                        </p:tgtEl>
                                        <p:attrNameLst>
                                          <p:attrName>ppt_w</p:attrName>
                                        </p:attrNameLst>
                                      </p:cBhvr>
                                      <p:tavLst>
                                        <p:tav tm="0">
                                          <p:val>
                                            <p:fltVal val="0"/>
                                          </p:val>
                                        </p:tav>
                                        <p:tav tm="100000">
                                          <p:val>
                                            <p:strVal val="#ppt_w"/>
                                          </p:val>
                                        </p:tav>
                                      </p:tavLst>
                                    </p:anim>
                                    <p:anim calcmode="lin" valueType="num">
                                      <p:cBhvr>
                                        <p:cTn id="62"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23" presetClass="entr" presetSubtype="528"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p:cTn id="67" dur="500" fill="hold"/>
                                        <p:tgtEl>
                                          <p:spTgt spid="9"/>
                                        </p:tgtEl>
                                        <p:attrNameLst>
                                          <p:attrName>ppt_w</p:attrName>
                                        </p:attrNameLst>
                                      </p:cBhvr>
                                      <p:tavLst>
                                        <p:tav tm="0">
                                          <p:val>
                                            <p:fltVal val="0"/>
                                          </p:val>
                                        </p:tav>
                                        <p:tav tm="100000">
                                          <p:val>
                                            <p:strVal val="#ppt_w"/>
                                          </p:val>
                                        </p:tav>
                                      </p:tavLst>
                                    </p:anim>
                                    <p:anim calcmode="lin" valueType="num">
                                      <p:cBhvr>
                                        <p:cTn id="68" dur="500" fill="hold"/>
                                        <p:tgtEl>
                                          <p:spTgt spid="9"/>
                                        </p:tgtEl>
                                        <p:attrNameLst>
                                          <p:attrName>ppt_h</p:attrName>
                                        </p:attrNameLst>
                                      </p:cBhvr>
                                      <p:tavLst>
                                        <p:tav tm="0">
                                          <p:val>
                                            <p:fltVal val="0"/>
                                          </p:val>
                                        </p:tav>
                                        <p:tav tm="100000">
                                          <p:val>
                                            <p:strVal val="#ppt_h"/>
                                          </p:val>
                                        </p:tav>
                                      </p:tavLst>
                                    </p:anim>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3152456" y="2058043"/>
            <a:ext cx="5991544" cy="4462760"/>
          </a:xfrm>
          <a:prstGeom prst="rect">
            <a:avLst/>
          </a:prstGeom>
        </p:spPr>
        <p:txBody>
          <a:bodyPr wrap="square">
            <a:spAutoFit/>
          </a:bodyPr>
          <a:lstStyle/>
          <a:p>
            <a:pPr>
              <a:spcBef>
                <a:spcPts val="600"/>
              </a:spcBef>
              <a:spcAft>
                <a:spcPts val="600"/>
              </a:spcAft>
            </a:pPr>
            <a:r>
              <a:rPr lang="ro-RO" sz="2200" b="1" dirty="0">
                <a:solidFill>
                  <a:schemeClr val="bg1"/>
                </a:solidFill>
                <a:effectLst>
                  <a:glow rad="127000">
                    <a:schemeClr val="tx1"/>
                  </a:glow>
                </a:effectLst>
              </a:rPr>
              <a:t>Pavel, ca și fariseu versat care trăia în conformitate cu secta cea mai strictă din religia sa, prin eforturi intense (și totuși inutile) și prin păzirea exterioară a încercat să împlinească exigențele unei legi sfinte care răscolea inima.</a:t>
            </a:r>
          </a:p>
          <a:p>
            <a:pPr>
              <a:spcBef>
                <a:spcPts val="600"/>
              </a:spcBef>
              <a:spcAft>
                <a:spcPts val="600"/>
              </a:spcAft>
            </a:pPr>
            <a:r>
              <a:rPr lang="ro-RO" sz="2200" b="1" dirty="0">
                <a:solidFill>
                  <a:schemeClr val="bg1"/>
                </a:solidFill>
                <a:effectLst>
                  <a:glow rad="127000">
                    <a:schemeClr val="tx1"/>
                  </a:glow>
                </a:effectLst>
              </a:rPr>
              <a:t>Când Pavel a ajuns să înțeleagă natura spirituală a legii, noile cunoștințe i-au folosit doar ca să îl acuze a fi încălcător și a trezi în el tot felul de dorințe rele (v. 8). </a:t>
            </a:r>
          </a:p>
          <a:p>
            <a:pPr>
              <a:spcBef>
                <a:spcPts val="600"/>
              </a:spcBef>
              <a:spcAft>
                <a:spcPts val="600"/>
              </a:spcAft>
            </a:pPr>
            <a:r>
              <a:rPr lang="ro-RO" sz="2200" b="1" dirty="0">
                <a:solidFill>
                  <a:schemeClr val="bg1"/>
                </a:solidFill>
                <a:effectLst>
                  <a:glow rad="127000">
                    <a:schemeClr val="tx1"/>
                  </a:glow>
                </a:effectLst>
              </a:rPr>
              <a:t>Când a înțeles că legea, în loc să îl salveze - îl condamna, a murit. Adică, a înțeles că sfârșitul lui era moartea veșnică. (v. 11).</a:t>
            </a:r>
          </a:p>
        </p:txBody>
      </p:sp>
      <p:sp>
        <p:nvSpPr>
          <p:cNvPr id="3" name="2 CuadroTexto"/>
          <p:cNvSpPr txBox="1"/>
          <p:nvPr/>
        </p:nvSpPr>
        <p:spPr>
          <a:xfrm>
            <a:off x="0" y="705114"/>
            <a:ext cx="6876256" cy="461665"/>
          </a:xfrm>
          <a:prstGeom prst="rect">
            <a:avLst/>
          </a:prstGeom>
          <a:noFill/>
        </p:spPr>
        <p:txBody>
          <a:bodyPr wrap="square" rtlCol="0">
            <a:spAutoFit/>
          </a:bodyPr>
          <a:lstStyle/>
          <a:p>
            <a:pPr algn="ctr"/>
            <a:r>
              <a:rPr lang="ro-RO" sz="2400" b="1">
                <a:solidFill>
                  <a:srgbClr val="FFFF00"/>
                </a:solidFill>
                <a:effectLst>
                  <a:outerShdw blurRad="50800" dist="38100" dir="2700000" algn="tl" rotWithShape="0">
                    <a:prstClr val="black">
                      <a:alpha val="40000"/>
                    </a:prstClr>
                  </a:outerShdw>
                </a:effectLst>
              </a:rPr>
              <a:t>A se citi Romani 7:7-11</a:t>
            </a:r>
          </a:p>
        </p:txBody>
      </p:sp>
      <p:sp>
        <p:nvSpPr>
          <p:cNvPr id="4" name="3 CuadroTexto"/>
          <p:cNvSpPr txBox="1"/>
          <p:nvPr/>
        </p:nvSpPr>
        <p:spPr>
          <a:xfrm>
            <a:off x="0" y="37124"/>
            <a:ext cx="6876256" cy="707886"/>
          </a:xfrm>
          <a:prstGeom prst="rect">
            <a:avLst/>
          </a:prstGeom>
          <a:noFill/>
        </p:spPr>
        <p:txBody>
          <a:bodyPr wrap="square" rtlCol="0">
            <a:spAutoFit/>
          </a:bodyPr>
          <a:lstStyle/>
          <a:p>
            <a:pPr algn="ctr"/>
            <a:r>
              <a:rPr lang="ro-RO" sz="4000" b="1">
                <a:ln w="19050">
                  <a:solidFill>
                    <a:srgbClr val="FFFF00"/>
                  </a:solidFill>
                  <a:prstDash val="solid"/>
                </a:ln>
                <a:solidFill>
                  <a:schemeClr val="accent3"/>
                </a:solidFill>
                <a:effectLst>
                  <a:outerShdw blurRad="50000" dist="50800" dir="7500000" algn="tl">
                    <a:srgbClr val="000000">
                      <a:shade val="5000"/>
                      <a:alpha val="35000"/>
                    </a:srgbClr>
                  </a:outerShdw>
                </a:effectLst>
              </a:rPr>
              <a:t>EXPERIENȚA LUI PAVEL</a:t>
            </a:r>
          </a:p>
        </p:txBody>
      </p:sp>
      <p:sp>
        <p:nvSpPr>
          <p:cNvPr id="6" name="5 Rectángulo"/>
          <p:cNvSpPr/>
          <p:nvPr/>
        </p:nvSpPr>
        <p:spPr>
          <a:xfrm>
            <a:off x="881844" y="1166779"/>
            <a:ext cx="5112568" cy="830997"/>
          </a:xfrm>
          <a:prstGeom prst="rect">
            <a:avLst/>
          </a:prstGeom>
        </p:spPr>
        <p:txBody>
          <a:bodyPr wrap="square">
            <a:spAutoFit/>
          </a:bodyPr>
          <a:lstStyle/>
          <a:p>
            <a:pPr lvl="0" algn="ctr">
              <a:spcBef>
                <a:spcPts val="600"/>
              </a:spcBef>
              <a:spcAft>
                <a:spcPts val="600"/>
              </a:spcAft>
            </a:pPr>
            <a:r>
              <a:rPr lang="ro-RO" sz="2400" b="1">
                <a:solidFill>
                  <a:schemeClr val="bg1"/>
                </a:solidFill>
                <a:effectLst>
                  <a:glow rad="127000">
                    <a:schemeClr val="tx1"/>
                  </a:glow>
                </a:effectLst>
              </a:rPr>
              <a:t>Legea nu este păcat. Păcatul este în om, iar legea îl descoperă.</a:t>
            </a:r>
          </a:p>
        </p:txBody>
      </p:sp>
      <p:pic>
        <p:nvPicPr>
          <p:cNvPr id="7" name="Imagen 6">
            <a:extLst>
              <a:ext uri="{FF2B5EF4-FFF2-40B4-BE49-F238E27FC236}">
                <a16:creationId xmlns:a16="http://schemas.microsoft.com/office/drawing/2014/main" id="{CA266B9F-5782-46BA-AF60-C2ADE9A8E4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2058043"/>
            <a:ext cx="3044952" cy="4590288"/>
          </a:xfrm>
          <a:prstGeom prst="rect">
            <a:avLst/>
          </a:prstGeom>
          <a:ln>
            <a:noFill/>
          </a:ln>
          <a:effectLst>
            <a:softEdge rad="112500"/>
          </a:effectLst>
        </p:spPr>
      </p:pic>
      <p:pic>
        <p:nvPicPr>
          <p:cNvPr id="1026" name="Picture 2" descr="https://assetsnffrgf-a.akamaihd.net/assets/m/1102014694/univ/art/1102014694_univ_lsr_xl.jpg">
            <a:extLst>
              <a:ext uri="{FF2B5EF4-FFF2-40B4-BE49-F238E27FC236}">
                <a16:creationId xmlns:a16="http://schemas.microsoft.com/office/drawing/2014/main" id="{6ECFD324-852B-4F0A-BB57-5C9B603A692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63" r="42913"/>
          <a:stretch/>
        </p:blipFill>
        <p:spPr bwMode="auto">
          <a:xfrm>
            <a:off x="6876256" y="112020"/>
            <a:ext cx="2123341" cy="19259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5970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par>
                          <p:cTn id="11" fill="hold">
                            <p:stCondLst>
                              <p:cond delay="1000"/>
                            </p:stCondLst>
                            <p:childTnLst>
                              <p:par>
                                <p:cTn id="12" presetID="3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800" decel="100000"/>
                                        <p:tgtEl>
                                          <p:spTgt spid="3"/>
                                        </p:tgtEl>
                                      </p:cBhvr>
                                    </p:animEffect>
                                    <p:anim calcmode="lin" valueType="num">
                                      <p:cBhvr>
                                        <p:cTn id="15" dur="800" decel="100000" fill="hold"/>
                                        <p:tgtEl>
                                          <p:spTgt spid="3"/>
                                        </p:tgtEl>
                                        <p:attrNameLst>
                                          <p:attrName>style.rotation</p:attrName>
                                        </p:attrNameLst>
                                      </p:cBhvr>
                                      <p:tavLst>
                                        <p:tav tm="0">
                                          <p:val>
                                            <p:fltVal val="-90"/>
                                          </p:val>
                                        </p:tav>
                                        <p:tav tm="100000">
                                          <p:val>
                                            <p:fltVal val="0"/>
                                          </p:val>
                                        </p:tav>
                                      </p:tavLst>
                                    </p:anim>
                                    <p:anim calcmode="lin" valueType="num">
                                      <p:cBhvr>
                                        <p:cTn id="16" dur="800" decel="100000" fill="hold"/>
                                        <p:tgtEl>
                                          <p:spTgt spid="3"/>
                                        </p:tgtEl>
                                        <p:attrNameLst>
                                          <p:attrName>ppt_x</p:attrName>
                                        </p:attrNameLst>
                                      </p:cBhvr>
                                      <p:tavLst>
                                        <p:tav tm="0">
                                          <p:val>
                                            <p:strVal val="#ppt_x+0.4"/>
                                          </p:val>
                                        </p:tav>
                                        <p:tav tm="100000">
                                          <p:val>
                                            <p:strVal val="#ppt_x-0.05"/>
                                          </p:val>
                                        </p:tav>
                                      </p:tavLst>
                                    </p:anim>
                                    <p:anim calcmode="lin" valueType="num">
                                      <p:cBhvr>
                                        <p:cTn id="17" dur="800" decel="100000" fill="hold"/>
                                        <p:tgtEl>
                                          <p:spTgt spid="3"/>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42"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outHorizontal)">
                                      <p:cBhvr>
                                        <p:cTn id="24" dur="500"/>
                                        <p:tgtEl>
                                          <p:spTgt spid="7"/>
                                        </p:tgtEl>
                                      </p:cBhvr>
                                    </p:animEffect>
                                  </p:childTnLst>
                                </p:cTn>
                              </p:par>
                            </p:childTnLst>
                          </p:cTn>
                        </p:par>
                        <p:par>
                          <p:cTn id="25" fill="hold">
                            <p:stCondLst>
                              <p:cond delay="500"/>
                            </p:stCondLst>
                            <p:childTnLst>
                              <p:par>
                                <p:cTn id="26" presetID="25"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1" dur="1000" fill="hold"/>
                                        <p:tgtEl>
                                          <p:spTgt spid="6"/>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12" fill="hold" nodeType="clickEffect">
                                  <p:stCondLst>
                                    <p:cond delay="0"/>
                                  </p:stCondLst>
                                  <p:childTnLst>
                                    <p:set>
                                      <p:cBhvr>
                                        <p:cTn id="39" dur="1" fill="hold">
                                          <p:stCondLst>
                                            <p:cond delay="0"/>
                                          </p:stCondLst>
                                        </p:cTn>
                                        <p:tgtEl>
                                          <p:spTgt spid="1026"/>
                                        </p:tgtEl>
                                        <p:attrNameLst>
                                          <p:attrName>style.visibility</p:attrName>
                                        </p:attrNameLst>
                                      </p:cBhvr>
                                      <p:to>
                                        <p:strVal val="visible"/>
                                      </p:to>
                                    </p:set>
                                    <p:anim calcmode="lin" valueType="num">
                                      <p:cBhvr additive="base">
                                        <p:cTn id="40" dur="500" fill="hold"/>
                                        <p:tgtEl>
                                          <p:spTgt spid="1026"/>
                                        </p:tgtEl>
                                        <p:attrNameLst>
                                          <p:attrName>ppt_x</p:attrName>
                                        </p:attrNameLst>
                                      </p:cBhvr>
                                      <p:tavLst>
                                        <p:tav tm="0">
                                          <p:val>
                                            <p:strVal val="0-#ppt_w/2"/>
                                          </p:val>
                                        </p:tav>
                                        <p:tav tm="100000">
                                          <p:val>
                                            <p:strVal val="#ppt_x"/>
                                          </p:val>
                                        </p:tav>
                                      </p:tavLst>
                                    </p:anim>
                                    <p:anim calcmode="lin" valueType="num">
                                      <p:cBhvr additive="base">
                                        <p:cTn id="41" dur="500" fill="hold"/>
                                        <p:tgtEl>
                                          <p:spTgt spid="1026"/>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25" presetClass="entr" presetSubtype="0" fill="hold" grpId="0" nodeType="afterEffect">
                                  <p:stCondLst>
                                    <p:cond delay="0"/>
                                  </p:stCondLst>
                                  <p:childTnLst>
                                    <p:set>
                                      <p:cBhvr>
                                        <p:cTn id="44" dur="1" fill="hold">
                                          <p:stCondLst>
                                            <p:cond delay="0"/>
                                          </p:stCondLst>
                                        </p:cTn>
                                        <p:tgtEl>
                                          <p:spTgt spid="2">
                                            <p:txEl>
                                              <p:pRg st="0" end="0"/>
                                            </p:txEl>
                                          </p:spTgt>
                                        </p:tgtEl>
                                        <p:attrNameLst>
                                          <p:attrName>style.visibility</p:attrName>
                                        </p:attrNameLst>
                                      </p:cBhvr>
                                      <p:to>
                                        <p:strVal val="visible"/>
                                      </p:to>
                                    </p:set>
                                    <p:anim calcmode="lin" valueType="num">
                                      <p:cBhvr>
                                        <p:cTn id="45" dur="500" decel="50000" fill="hold">
                                          <p:stCondLst>
                                            <p:cond delay="0"/>
                                          </p:stCondLst>
                                        </p:cTn>
                                        <p:tgtEl>
                                          <p:spTgt spid="2">
                                            <p:txEl>
                                              <p:pRg st="0" end="0"/>
                                            </p:txEl>
                                          </p:spTgt>
                                        </p:tgtEl>
                                        <p:attrNameLst>
                                          <p:attrName>style.rotation</p:attrName>
                                        </p:attrNameLst>
                                      </p:cBhvr>
                                      <p:tavLst>
                                        <p:tav tm="0">
                                          <p:val>
                                            <p:fltVal val="-90"/>
                                          </p:val>
                                        </p:tav>
                                        <p:tav tm="100000">
                                          <p:val>
                                            <p:fltVal val="0"/>
                                          </p:val>
                                        </p:tav>
                                      </p:tavLst>
                                    </p:anim>
                                    <p:anim calcmode="lin" valueType="num">
                                      <p:cBhvr>
                                        <p:cTn id="46" dur="500" decel="50000" fill="hold">
                                          <p:stCondLst>
                                            <p:cond delay="0"/>
                                          </p:stCondLst>
                                        </p:cTn>
                                        <p:tgtEl>
                                          <p:spTgt spid="2">
                                            <p:txEl>
                                              <p:pRg st="0" end="0"/>
                                            </p:txEl>
                                          </p:spTgt>
                                        </p:tgtEl>
                                        <p:attrNameLst>
                                          <p:attrName>ppt_w</p:attrName>
                                        </p:attrNameLst>
                                      </p:cBhvr>
                                      <p:tavLst>
                                        <p:tav tm="0">
                                          <p:val>
                                            <p:strVal val="#ppt_w"/>
                                          </p:val>
                                        </p:tav>
                                        <p:tav tm="100000">
                                          <p:val>
                                            <p:strVal val="#ppt_w*.05"/>
                                          </p:val>
                                        </p:tav>
                                      </p:tavLst>
                                    </p:anim>
                                    <p:anim calcmode="lin" valueType="num">
                                      <p:cBhvr>
                                        <p:cTn id="47" dur="500" accel="50000" fill="hold">
                                          <p:stCondLst>
                                            <p:cond delay="500"/>
                                          </p:stCondLst>
                                        </p:cTn>
                                        <p:tgtEl>
                                          <p:spTgt spid="2">
                                            <p:txEl>
                                              <p:pRg st="0" end="0"/>
                                            </p:txEl>
                                          </p:spTgt>
                                        </p:tgtEl>
                                        <p:attrNameLst>
                                          <p:attrName>ppt_w</p:attrName>
                                        </p:attrNameLst>
                                      </p:cBhvr>
                                      <p:tavLst>
                                        <p:tav tm="0">
                                          <p:val>
                                            <p:strVal val="#ppt_w*.05"/>
                                          </p:val>
                                        </p:tav>
                                        <p:tav tm="100000">
                                          <p:val>
                                            <p:strVal val="#ppt_w"/>
                                          </p:val>
                                        </p:tav>
                                      </p:tavLst>
                                    </p:anim>
                                    <p:anim calcmode="lin" valueType="num">
                                      <p:cBhvr>
                                        <p:cTn id="48" dur="1000" fill="hold"/>
                                        <p:tgtEl>
                                          <p:spTgt spid="2">
                                            <p:txEl>
                                              <p:pRg st="0" end="0"/>
                                            </p:txEl>
                                          </p:spTgt>
                                        </p:tgtEl>
                                        <p:attrNameLst>
                                          <p:attrName>ppt_h</p:attrName>
                                        </p:attrNameLst>
                                      </p:cBhvr>
                                      <p:tavLst>
                                        <p:tav tm="0">
                                          <p:val>
                                            <p:strVal val="#ppt_h"/>
                                          </p:val>
                                        </p:tav>
                                        <p:tav tm="100000">
                                          <p:val>
                                            <p:strVal val="#ppt_h"/>
                                          </p:val>
                                        </p:tav>
                                      </p:tavLst>
                                    </p:anim>
                                    <p:anim calcmode="lin" valueType="num">
                                      <p:cBhvr>
                                        <p:cTn id="49" dur="500" decel="50000" fill="hold">
                                          <p:stCondLst>
                                            <p:cond delay="0"/>
                                          </p:stCondLst>
                                        </p:cTn>
                                        <p:tgtEl>
                                          <p:spTgt spid="2">
                                            <p:txEl>
                                              <p:pRg st="0" end="0"/>
                                            </p:txEl>
                                          </p:spTgt>
                                        </p:tgtEl>
                                        <p:attrNameLst>
                                          <p:attrName>ppt_x</p:attrName>
                                        </p:attrNameLst>
                                      </p:cBhvr>
                                      <p:tavLst>
                                        <p:tav tm="0">
                                          <p:val>
                                            <p:strVal val="#ppt_x+.4"/>
                                          </p:val>
                                        </p:tav>
                                        <p:tav tm="100000">
                                          <p:val>
                                            <p:strVal val="#ppt_x"/>
                                          </p:val>
                                        </p:tav>
                                      </p:tavLst>
                                    </p:anim>
                                    <p:anim calcmode="lin" valueType="num">
                                      <p:cBhvr>
                                        <p:cTn id="50" dur="500" decel="50000" fill="hold">
                                          <p:stCondLst>
                                            <p:cond delay="0"/>
                                          </p:stCondLst>
                                        </p:cTn>
                                        <p:tgtEl>
                                          <p:spTgt spid="2">
                                            <p:txEl>
                                              <p:pRg st="0" end="0"/>
                                            </p:txEl>
                                          </p:spTgt>
                                        </p:tgtEl>
                                        <p:attrNameLst>
                                          <p:attrName>ppt_y</p:attrName>
                                        </p:attrNameLst>
                                      </p:cBhvr>
                                      <p:tavLst>
                                        <p:tav tm="0">
                                          <p:val>
                                            <p:strVal val="#ppt_y-.2"/>
                                          </p:val>
                                        </p:tav>
                                        <p:tav tm="100000">
                                          <p:val>
                                            <p:strVal val="#ppt_y+.1"/>
                                          </p:val>
                                        </p:tav>
                                      </p:tavLst>
                                    </p:anim>
                                    <p:anim calcmode="lin" valueType="num">
                                      <p:cBhvr>
                                        <p:cTn id="51" dur="500" accel="50000" fill="hold">
                                          <p:stCondLst>
                                            <p:cond delay="500"/>
                                          </p:stCondLst>
                                        </p:cTn>
                                        <p:tgtEl>
                                          <p:spTgt spid="2">
                                            <p:txEl>
                                              <p:pRg st="0" end="0"/>
                                            </p:txEl>
                                          </p:spTgt>
                                        </p:tgtEl>
                                        <p:attrNameLst>
                                          <p:attrName>ppt_y</p:attrName>
                                        </p:attrNameLst>
                                      </p:cBhvr>
                                      <p:tavLst>
                                        <p:tav tm="0">
                                          <p:val>
                                            <p:strVal val="#ppt_y+.1"/>
                                          </p:val>
                                        </p:tav>
                                        <p:tav tm="100000">
                                          <p:val>
                                            <p:strVal val="#ppt_y"/>
                                          </p:val>
                                        </p:tav>
                                      </p:tavLst>
                                    </p:anim>
                                    <p:animEffect transition="in" filter="fade">
                                      <p:cBhvr>
                                        <p:cTn id="52" dur="1000" decel="50000">
                                          <p:stCondLst>
                                            <p:cond delay="0"/>
                                          </p:stCondLst>
                                        </p:cTn>
                                        <p:tgtEl>
                                          <p:spTgt spid="2">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5" presetClass="entr" presetSubtype="0" fill="hold" grpId="0" nodeType="clickEffect">
                                  <p:stCondLst>
                                    <p:cond delay="0"/>
                                  </p:stCondLst>
                                  <p:childTnLst>
                                    <p:set>
                                      <p:cBhvr>
                                        <p:cTn id="56" dur="1" fill="hold">
                                          <p:stCondLst>
                                            <p:cond delay="0"/>
                                          </p:stCondLst>
                                        </p:cTn>
                                        <p:tgtEl>
                                          <p:spTgt spid="2">
                                            <p:txEl>
                                              <p:pRg st="1" end="1"/>
                                            </p:txEl>
                                          </p:spTgt>
                                        </p:tgtEl>
                                        <p:attrNameLst>
                                          <p:attrName>style.visibility</p:attrName>
                                        </p:attrNameLst>
                                      </p:cBhvr>
                                      <p:to>
                                        <p:strVal val="visible"/>
                                      </p:to>
                                    </p:set>
                                    <p:anim calcmode="lin" valueType="num">
                                      <p:cBhvr>
                                        <p:cTn id="57" dur="500" decel="50000" fill="hold">
                                          <p:stCondLst>
                                            <p:cond delay="0"/>
                                          </p:stCondLst>
                                        </p:cTn>
                                        <p:tgtEl>
                                          <p:spTgt spid="2">
                                            <p:txEl>
                                              <p:pRg st="1" end="1"/>
                                            </p:txEl>
                                          </p:spTgt>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2">
                                            <p:txEl>
                                              <p:pRg st="1" end="1"/>
                                            </p:txEl>
                                          </p:spTgt>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2">
                                            <p:txEl>
                                              <p:pRg st="1" end="1"/>
                                            </p:txEl>
                                          </p:spTgt>
                                        </p:tgtEl>
                                        <p:attrNameLst>
                                          <p:attrName>ppt_w</p:attrName>
                                        </p:attrNameLst>
                                      </p:cBhvr>
                                      <p:tavLst>
                                        <p:tav tm="0">
                                          <p:val>
                                            <p:strVal val="#ppt_w*.05"/>
                                          </p:val>
                                        </p:tav>
                                        <p:tav tm="100000">
                                          <p:val>
                                            <p:strVal val="#ppt_w"/>
                                          </p:val>
                                        </p:tav>
                                      </p:tavLst>
                                    </p:anim>
                                    <p:anim calcmode="lin" valueType="num">
                                      <p:cBhvr>
                                        <p:cTn id="60" dur="1000" fill="hold"/>
                                        <p:tgtEl>
                                          <p:spTgt spid="2">
                                            <p:txEl>
                                              <p:pRg st="1" end="1"/>
                                            </p:txEl>
                                          </p:spTgt>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2">
                                            <p:txEl>
                                              <p:pRg st="1" end="1"/>
                                            </p:txEl>
                                          </p:spTgt>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2">
                                            <p:txEl>
                                              <p:pRg st="1" end="1"/>
                                            </p:txEl>
                                          </p:spTgt>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2">
                                            <p:txEl>
                                              <p:pRg st="1" end="1"/>
                                            </p:txEl>
                                          </p:spTgt>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2">
                                            <p:txEl>
                                              <p:pRg st="1" end="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5" presetClass="entr" presetSubtype="0" fill="hold" grpId="0" nodeType="clickEffect">
                                  <p:stCondLst>
                                    <p:cond delay="0"/>
                                  </p:stCondLst>
                                  <p:childTnLst>
                                    <p:set>
                                      <p:cBhvr>
                                        <p:cTn id="68" dur="1" fill="hold">
                                          <p:stCondLst>
                                            <p:cond delay="0"/>
                                          </p:stCondLst>
                                        </p:cTn>
                                        <p:tgtEl>
                                          <p:spTgt spid="2">
                                            <p:txEl>
                                              <p:pRg st="2" end="2"/>
                                            </p:txEl>
                                          </p:spTgt>
                                        </p:tgtEl>
                                        <p:attrNameLst>
                                          <p:attrName>style.visibility</p:attrName>
                                        </p:attrNameLst>
                                      </p:cBhvr>
                                      <p:to>
                                        <p:strVal val="visible"/>
                                      </p:to>
                                    </p:set>
                                    <p:anim calcmode="lin" valueType="num">
                                      <p:cBhvr>
                                        <p:cTn id="69" dur="500" decel="50000" fill="hold">
                                          <p:stCondLst>
                                            <p:cond delay="0"/>
                                          </p:stCondLst>
                                        </p:cTn>
                                        <p:tgtEl>
                                          <p:spTgt spid="2">
                                            <p:txEl>
                                              <p:pRg st="2" end="2"/>
                                            </p:txEl>
                                          </p:spTgt>
                                        </p:tgtEl>
                                        <p:attrNameLst>
                                          <p:attrName>style.rotation</p:attrName>
                                        </p:attrNameLst>
                                      </p:cBhvr>
                                      <p:tavLst>
                                        <p:tav tm="0">
                                          <p:val>
                                            <p:fltVal val="-90"/>
                                          </p:val>
                                        </p:tav>
                                        <p:tav tm="100000">
                                          <p:val>
                                            <p:fltVal val="0"/>
                                          </p:val>
                                        </p:tav>
                                      </p:tavLst>
                                    </p:anim>
                                    <p:anim calcmode="lin" valueType="num">
                                      <p:cBhvr>
                                        <p:cTn id="70" dur="500" decel="50000" fill="hold">
                                          <p:stCondLst>
                                            <p:cond delay="0"/>
                                          </p:stCondLst>
                                        </p:cTn>
                                        <p:tgtEl>
                                          <p:spTgt spid="2">
                                            <p:txEl>
                                              <p:pRg st="2" end="2"/>
                                            </p:txEl>
                                          </p:spTgt>
                                        </p:tgtEl>
                                        <p:attrNameLst>
                                          <p:attrName>ppt_w</p:attrName>
                                        </p:attrNameLst>
                                      </p:cBhvr>
                                      <p:tavLst>
                                        <p:tav tm="0">
                                          <p:val>
                                            <p:strVal val="#ppt_w"/>
                                          </p:val>
                                        </p:tav>
                                        <p:tav tm="100000">
                                          <p:val>
                                            <p:strVal val="#ppt_w*.05"/>
                                          </p:val>
                                        </p:tav>
                                      </p:tavLst>
                                    </p:anim>
                                    <p:anim calcmode="lin" valueType="num">
                                      <p:cBhvr>
                                        <p:cTn id="71" dur="500" accel="50000" fill="hold">
                                          <p:stCondLst>
                                            <p:cond delay="500"/>
                                          </p:stCondLst>
                                        </p:cTn>
                                        <p:tgtEl>
                                          <p:spTgt spid="2">
                                            <p:txEl>
                                              <p:pRg st="2" end="2"/>
                                            </p:txEl>
                                          </p:spTgt>
                                        </p:tgtEl>
                                        <p:attrNameLst>
                                          <p:attrName>ppt_w</p:attrName>
                                        </p:attrNameLst>
                                      </p:cBhvr>
                                      <p:tavLst>
                                        <p:tav tm="0">
                                          <p:val>
                                            <p:strVal val="#ppt_w*.05"/>
                                          </p:val>
                                        </p:tav>
                                        <p:tav tm="100000">
                                          <p:val>
                                            <p:strVal val="#ppt_w"/>
                                          </p:val>
                                        </p:tav>
                                      </p:tavLst>
                                    </p:anim>
                                    <p:anim calcmode="lin" valueType="num">
                                      <p:cBhvr>
                                        <p:cTn id="72" dur="1000" fill="hold"/>
                                        <p:tgtEl>
                                          <p:spTgt spid="2">
                                            <p:txEl>
                                              <p:pRg st="2" end="2"/>
                                            </p:txEl>
                                          </p:spTgt>
                                        </p:tgtEl>
                                        <p:attrNameLst>
                                          <p:attrName>ppt_h</p:attrName>
                                        </p:attrNameLst>
                                      </p:cBhvr>
                                      <p:tavLst>
                                        <p:tav tm="0">
                                          <p:val>
                                            <p:strVal val="#ppt_h"/>
                                          </p:val>
                                        </p:tav>
                                        <p:tav tm="100000">
                                          <p:val>
                                            <p:strVal val="#ppt_h"/>
                                          </p:val>
                                        </p:tav>
                                      </p:tavLst>
                                    </p:anim>
                                    <p:anim calcmode="lin" valueType="num">
                                      <p:cBhvr>
                                        <p:cTn id="73" dur="500" decel="50000" fill="hold">
                                          <p:stCondLst>
                                            <p:cond delay="0"/>
                                          </p:stCondLst>
                                        </p:cTn>
                                        <p:tgtEl>
                                          <p:spTgt spid="2">
                                            <p:txEl>
                                              <p:pRg st="2" end="2"/>
                                            </p:txEl>
                                          </p:spTgt>
                                        </p:tgtEl>
                                        <p:attrNameLst>
                                          <p:attrName>ppt_x</p:attrName>
                                        </p:attrNameLst>
                                      </p:cBhvr>
                                      <p:tavLst>
                                        <p:tav tm="0">
                                          <p:val>
                                            <p:strVal val="#ppt_x+.4"/>
                                          </p:val>
                                        </p:tav>
                                        <p:tav tm="100000">
                                          <p:val>
                                            <p:strVal val="#ppt_x"/>
                                          </p:val>
                                        </p:tav>
                                      </p:tavLst>
                                    </p:anim>
                                    <p:anim calcmode="lin" valueType="num">
                                      <p:cBhvr>
                                        <p:cTn id="74" dur="500" decel="50000" fill="hold">
                                          <p:stCondLst>
                                            <p:cond delay="0"/>
                                          </p:stCondLst>
                                        </p:cTn>
                                        <p:tgtEl>
                                          <p:spTgt spid="2">
                                            <p:txEl>
                                              <p:pRg st="2" end="2"/>
                                            </p:txEl>
                                          </p:spTgt>
                                        </p:tgtEl>
                                        <p:attrNameLst>
                                          <p:attrName>ppt_y</p:attrName>
                                        </p:attrNameLst>
                                      </p:cBhvr>
                                      <p:tavLst>
                                        <p:tav tm="0">
                                          <p:val>
                                            <p:strVal val="#ppt_y-.2"/>
                                          </p:val>
                                        </p:tav>
                                        <p:tav tm="100000">
                                          <p:val>
                                            <p:strVal val="#ppt_y+.1"/>
                                          </p:val>
                                        </p:tav>
                                      </p:tavLst>
                                    </p:anim>
                                    <p:anim calcmode="lin" valueType="num">
                                      <p:cBhvr>
                                        <p:cTn id="75" dur="500" accel="50000" fill="hold">
                                          <p:stCondLst>
                                            <p:cond delay="500"/>
                                          </p:stCondLst>
                                        </p:cTn>
                                        <p:tgtEl>
                                          <p:spTgt spid="2">
                                            <p:txEl>
                                              <p:pRg st="2" end="2"/>
                                            </p:txEl>
                                          </p:spTgt>
                                        </p:tgtEl>
                                        <p:attrNameLst>
                                          <p:attrName>ppt_y</p:attrName>
                                        </p:attrNameLst>
                                      </p:cBhvr>
                                      <p:tavLst>
                                        <p:tav tm="0">
                                          <p:val>
                                            <p:strVal val="#ppt_y+.1"/>
                                          </p:val>
                                        </p:tav>
                                        <p:tav tm="100000">
                                          <p:val>
                                            <p:strVal val="#ppt_y"/>
                                          </p:val>
                                        </p:tav>
                                      </p:tavLst>
                                    </p:anim>
                                    <p:animEffect transition="in" filter="fade">
                                      <p:cBhvr>
                                        <p:cTn id="76" dur="1000" decel="50000">
                                          <p:stCondLst>
                                            <p:cond delay="0"/>
                                          </p:stCondLst>
                                        </p:cTn>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l="-2000" r="-2000"/>
          </a:stretch>
        </a:blipFill>
        <a:effectLst/>
      </p:bgPr>
    </p:bg>
    <p:spTree>
      <p:nvGrpSpPr>
        <p:cNvPr id="1" name=""/>
        <p:cNvGrpSpPr/>
        <p:nvPr/>
      </p:nvGrpSpPr>
      <p:grpSpPr>
        <a:xfrm>
          <a:off x="0" y="0"/>
          <a:ext cx="0" cy="0"/>
          <a:chOff x="0" y="0"/>
          <a:chExt cx="0" cy="0"/>
        </a:xfrm>
      </p:grpSpPr>
      <p:pic>
        <p:nvPicPr>
          <p:cNvPr id="3075" name="Picture 3" descr="I:\Dibujos\Oxygen\04\JPG Format\Original Art\Soft Edge\Dynamite.png"/>
          <p:cNvPicPr>
            <a:picLocks noChangeAspect="1" noChangeArrowheads="1"/>
          </p:cNvPicPr>
          <p:nvPr/>
        </p:nvPicPr>
        <p:blipFill>
          <a:blip r:embed="rId3" cstate="email"/>
          <a:srcRect/>
          <a:stretch>
            <a:fillRect/>
          </a:stretch>
        </p:blipFill>
        <p:spPr bwMode="auto">
          <a:xfrm>
            <a:off x="6732240" y="3284984"/>
            <a:ext cx="2088232" cy="2088232"/>
          </a:xfrm>
          <a:prstGeom prst="rect">
            <a:avLst/>
          </a:prstGeom>
          <a:noFill/>
        </p:spPr>
      </p:pic>
      <p:pic>
        <p:nvPicPr>
          <p:cNvPr id="3074" name="Picture 2" descr="I:\Dibujos\Oxygen\04\JPG Format\Original Art\Soft Edge\Tablets.png"/>
          <p:cNvPicPr>
            <a:picLocks noChangeAspect="1" noChangeArrowheads="1"/>
          </p:cNvPicPr>
          <p:nvPr/>
        </p:nvPicPr>
        <p:blipFill>
          <a:blip r:embed="rId4" cstate="email"/>
          <a:srcRect/>
          <a:stretch>
            <a:fillRect/>
          </a:stretch>
        </p:blipFill>
        <p:spPr bwMode="auto">
          <a:xfrm>
            <a:off x="3923928" y="3284984"/>
            <a:ext cx="1634795" cy="1883048"/>
          </a:xfrm>
          <a:prstGeom prst="rect">
            <a:avLst/>
          </a:prstGeom>
          <a:noFill/>
        </p:spPr>
      </p:pic>
      <p:sp>
        <p:nvSpPr>
          <p:cNvPr id="3" name="2 CuadroTexto"/>
          <p:cNvSpPr txBox="1"/>
          <p:nvPr/>
        </p:nvSpPr>
        <p:spPr>
          <a:xfrm>
            <a:off x="1043608" y="1412776"/>
            <a:ext cx="3024336" cy="461665"/>
          </a:xfrm>
          <a:prstGeom prst="rect">
            <a:avLst/>
          </a:prstGeom>
          <a:noFill/>
        </p:spPr>
        <p:txBody>
          <a:bodyPr wrap="square" rtlCol="0">
            <a:spAutoFit/>
          </a:bodyPr>
          <a:lstStyle/>
          <a:p>
            <a:pPr algn="r"/>
            <a:r>
              <a:rPr lang="ro-RO" sz="2400" b="1" dirty="0">
                <a:solidFill>
                  <a:srgbClr val="996633"/>
                </a:solidFill>
                <a:effectLst>
                  <a:glow rad="63500">
                    <a:schemeClr val="accent6">
                      <a:satMod val="175000"/>
                      <a:alpha val="40000"/>
                    </a:schemeClr>
                  </a:glow>
                </a:effectLst>
              </a:rPr>
              <a:t>Duhovnicească: Legea</a:t>
            </a:r>
          </a:p>
        </p:txBody>
      </p:sp>
      <p:sp>
        <p:nvSpPr>
          <p:cNvPr id="4" name="3 CuadroTexto"/>
          <p:cNvSpPr txBox="1"/>
          <p:nvPr/>
        </p:nvSpPr>
        <p:spPr>
          <a:xfrm>
            <a:off x="4716016" y="1412776"/>
            <a:ext cx="3168352" cy="461665"/>
          </a:xfrm>
          <a:prstGeom prst="rect">
            <a:avLst/>
          </a:prstGeom>
          <a:noFill/>
        </p:spPr>
        <p:txBody>
          <a:bodyPr wrap="square" rtlCol="0">
            <a:spAutoFit/>
          </a:bodyPr>
          <a:lstStyle/>
          <a:p>
            <a:r>
              <a:rPr lang="ro-RO" sz="2400" b="1">
                <a:solidFill>
                  <a:srgbClr val="996633"/>
                </a:solidFill>
                <a:effectLst>
                  <a:glow rad="63500">
                    <a:schemeClr val="accent6">
                      <a:satMod val="175000"/>
                      <a:alpha val="40000"/>
                    </a:schemeClr>
                  </a:glow>
                </a:effectLst>
              </a:rPr>
              <a:t>Pământesc: Păcatul</a:t>
            </a:r>
          </a:p>
        </p:txBody>
      </p:sp>
      <p:sp>
        <p:nvSpPr>
          <p:cNvPr id="7" name="6 Rectángulo"/>
          <p:cNvSpPr/>
          <p:nvPr/>
        </p:nvSpPr>
        <p:spPr>
          <a:xfrm>
            <a:off x="323528" y="5157192"/>
            <a:ext cx="8496944" cy="1631216"/>
          </a:xfrm>
          <a:prstGeom prst="rect">
            <a:avLst/>
          </a:prstGeom>
        </p:spPr>
        <p:txBody>
          <a:bodyPr wrap="square">
            <a:spAutoFit/>
          </a:bodyPr>
          <a:lstStyle/>
          <a:p>
            <a:r>
              <a:rPr lang="ro-RO" sz="2000" b="1"/>
              <a:t>Funcția permanentă a poruncilor este descoperirea normelor de dreptate, convingerea de păcat și descoperirea nevoii de un Mântuitor. Dacă nu ar fi Legea care să convingă de păcat, Evanghelia ar fi neputincioasă, cel puțin atâta timp cât păcătosul nu ar fi convins de păcatul său, deoarece nu ar simți nevoia de pocăință și de încredere în Hristos.</a:t>
            </a:r>
          </a:p>
        </p:txBody>
      </p:sp>
      <p:sp>
        <p:nvSpPr>
          <p:cNvPr id="8" name="7 CuadroTexto"/>
          <p:cNvSpPr txBox="1"/>
          <p:nvPr/>
        </p:nvSpPr>
        <p:spPr>
          <a:xfrm>
            <a:off x="1979712" y="735087"/>
            <a:ext cx="7164288" cy="461665"/>
          </a:xfrm>
          <a:prstGeom prst="rect">
            <a:avLst/>
          </a:prstGeom>
          <a:noFill/>
        </p:spPr>
        <p:txBody>
          <a:bodyPr wrap="square" rtlCol="0">
            <a:spAutoFit/>
          </a:bodyPr>
          <a:lstStyle/>
          <a:p>
            <a:pPr algn="ctr"/>
            <a:r>
              <a:rPr lang="ro-RO" sz="2400" b="1">
                <a:solidFill>
                  <a:srgbClr val="FFFF00"/>
                </a:solidFill>
                <a:effectLst>
                  <a:outerShdw blurRad="50800" dist="38100" dir="2700000" algn="tl" rotWithShape="0">
                    <a:prstClr val="black">
                      <a:alpha val="40000"/>
                    </a:prstClr>
                  </a:outerShdw>
                </a:effectLst>
              </a:rPr>
              <a:t>A se citi Romani 7:12-14</a:t>
            </a:r>
          </a:p>
        </p:txBody>
      </p:sp>
      <p:sp>
        <p:nvSpPr>
          <p:cNvPr id="9" name="8 CuadroTexto"/>
          <p:cNvSpPr txBox="1"/>
          <p:nvPr/>
        </p:nvSpPr>
        <p:spPr>
          <a:xfrm>
            <a:off x="1979712" y="-99392"/>
            <a:ext cx="7164288" cy="646331"/>
          </a:xfrm>
          <a:prstGeom prst="rect">
            <a:avLst/>
          </a:prstGeom>
          <a:noFill/>
        </p:spPr>
        <p:txBody>
          <a:bodyPr wrap="square" rtlCol="0">
            <a:spAutoFit/>
          </a:bodyPr>
          <a:lstStyle/>
          <a:p>
            <a:pPr algn="ctr"/>
            <a:r>
              <a:rPr lang="ro-RO" sz="3600" b="1" spc="50">
                <a:ln w="13500">
                  <a:noFill/>
                  <a:prstDash val="solid"/>
                </a:ln>
                <a:solidFill>
                  <a:srgbClr val="996633"/>
                </a:solidFill>
                <a:effectLst>
                  <a:glow rad="63500">
                    <a:schemeClr val="accent6">
                      <a:satMod val="175000"/>
                      <a:alpha val="40000"/>
                    </a:schemeClr>
                  </a:glow>
                  <a:innerShdw blurRad="50900" dist="38500" dir="13500000">
                    <a:srgbClr val="000000">
                      <a:alpha val="60000"/>
                    </a:srgbClr>
                  </a:innerShdw>
                </a:effectLst>
              </a:rPr>
              <a:t>DUHOVNICESC ȘI PĂMÂNTESC</a:t>
            </a:r>
          </a:p>
        </p:txBody>
      </p:sp>
      <p:sp>
        <p:nvSpPr>
          <p:cNvPr id="5" name="4 CuadroTexto"/>
          <p:cNvSpPr txBox="1"/>
          <p:nvPr/>
        </p:nvSpPr>
        <p:spPr>
          <a:xfrm>
            <a:off x="467544" y="1988840"/>
            <a:ext cx="3600400" cy="2862322"/>
          </a:xfrm>
          <a:prstGeom prst="rect">
            <a:avLst/>
          </a:prstGeom>
          <a:noFill/>
        </p:spPr>
        <p:txBody>
          <a:bodyPr wrap="square" rtlCol="0">
            <a:spAutoFit/>
          </a:bodyPr>
          <a:lstStyle/>
          <a:p>
            <a:pPr>
              <a:spcBef>
                <a:spcPts val="600"/>
              </a:spcBef>
              <a:spcAft>
                <a:spcPts val="600"/>
              </a:spcAft>
            </a:pPr>
            <a:r>
              <a:rPr lang="ro-RO" sz="2000" b="1" dirty="0"/>
              <a:t>Legea lui Dumnezeu, ca și descoperire a caracterului Autorului său și expresie a gândurilor și voinței Sale, este spre binele nostru și este sfântă, dreaptă și bună. A o împlini este la dispoziția celor care sunt duhovnicești și au roada Duhului. </a:t>
            </a:r>
          </a:p>
        </p:txBody>
      </p:sp>
      <p:sp>
        <p:nvSpPr>
          <p:cNvPr id="6" name="5 CuadroTexto"/>
          <p:cNvSpPr txBox="1"/>
          <p:nvPr/>
        </p:nvSpPr>
        <p:spPr>
          <a:xfrm>
            <a:off x="4716016" y="1988840"/>
            <a:ext cx="4104456" cy="1323439"/>
          </a:xfrm>
          <a:prstGeom prst="rect">
            <a:avLst/>
          </a:prstGeom>
          <a:noFill/>
        </p:spPr>
        <p:txBody>
          <a:bodyPr wrap="square" rtlCol="0">
            <a:spAutoFit/>
          </a:bodyPr>
          <a:lstStyle/>
          <a:p>
            <a:r>
              <a:rPr lang="ro-RO" sz="2000" b="1"/>
              <a:t>Cât timp trăim conform cărnii, suntem vânduți păcatului. </a:t>
            </a:r>
          </a:p>
          <a:p>
            <a:r>
              <a:rPr lang="ro-RO" sz="2000" b="1"/>
              <a:t>Oamenii cei mai sfinți sunt carnali în comparație cu spiritualitatea legii.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from="(-#ppt_w/2)" to="(#ppt_x)" calcmode="lin" valueType="num">
                                      <p:cBhvr>
                                        <p:cTn id="7" dur="600" fill="hold">
                                          <p:stCondLst>
                                            <p:cond delay="0"/>
                                          </p:stCondLst>
                                        </p:cTn>
                                        <p:tgtEl>
                                          <p:spTgt spid="9"/>
                                        </p:tgtEl>
                                        <p:attrNameLst>
                                          <p:attrName>ppt_x</p:attrName>
                                        </p:attrNameLst>
                                      </p:cBhvr>
                                    </p:anim>
                                    <p:anim from="0" to="-1.0" calcmode="lin" valueType="num">
                                      <p:cBhvr>
                                        <p:cTn id="8" dur="200" decel="50000" autoRev="1" fill="hold">
                                          <p:stCondLst>
                                            <p:cond delay="600"/>
                                          </p:stCondLst>
                                        </p:cTn>
                                        <p:tgtEl>
                                          <p:spTgt spid="9"/>
                                        </p:tgtEl>
                                        <p:attrNameLst>
                                          <p:attrName>xshear</p:attrName>
                                        </p:attrNameLst>
                                      </p:cBhvr>
                                    </p:anim>
                                    <p:animScale>
                                      <p:cBhvr>
                                        <p:cTn id="9" dur="200" decel="100000" autoRev="1" fill="hold">
                                          <p:stCondLst>
                                            <p:cond delay="600"/>
                                          </p:stCondLst>
                                        </p:cTn>
                                        <p:tgtEl>
                                          <p:spTgt spid="9"/>
                                        </p:tgtEl>
                                      </p:cBhvr>
                                      <p:from x="100000" y="100000"/>
                                      <p:to x="80000" y="100000"/>
                                    </p:animScale>
                                    <p:anim by="(#ppt_h/3+#ppt_w*0.1)" calcmode="lin" valueType="num">
                                      <p:cBhvr additive="sum">
                                        <p:cTn id="10" dur="200" decel="100000" autoRev="1" fill="hold">
                                          <p:stCondLst>
                                            <p:cond delay="600"/>
                                          </p:stCondLst>
                                        </p:cTn>
                                        <p:tgtEl>
                                          <p:spTgt spid="9"/>
                                        </p:tgtEl>
                                        <p:attrNameLst>
                                          <p:attrName>ppt_x</p:attrName>
                                        </p:attrNameLst>
                                      </p:cBhvr>
                                    </p:anim>
                                  </p:childTnLst>
                                </p:cTn>
                              </p:par>
                            </p:childTnLst>
                          </p:cTn>
                        </p:par>
                        <p:par>
                          <p:cTn id="11" fill="hold">
                            <p:stCondLst>
                              <p:cond delay="1000"/>
                            </p:stCondLst>
                            <p:childTnLst>
                              <p:par>
                                <p:cTn id="12" presetID="3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800" decel="100000"/>
                                        <p:tgtEl>
                                          <p:spTgt spid="8"/>
                                        </p:tgtEl>
                                      </p:cBhvr>
                                    </p:animEffect>
                                    <p:anim calcmode="lin" valueType="num">
                                      <p:cBhvr>
                                        <p:cTn id="15" dur="800" decel="100000" fill="hold"/>
                                        <p:tgtEl>
                                          <p:spTgt spid="8"/>
                                        </p:tgtEl>
                                        <p:attrNameLst>
                                          <p:attrName>style.rotation</p:attrName>
                                        </p:attrNameLst>
                                      </p:cBhvr>
                                      <p:tavLst>
                                        <p:tav tm="0">
                                          <p:val>
                                            <p:fltVal val="-90"/>
                                          </p:val>
                                        </p:tav>
                                        <p:tav tm="100000">
                                          <p:val>
                                            <p:fltVal val="0"/>
                                          </p:val>
                                        </p:tav>
                                      </p:tavLst>
                                    </p:anim>
                                    <p:anim calcmode="lin" valueType="num">
                                      <p:cBhvr>
                                        <p:cTn id="16" dur="800" decel="100000" fill="hold"/>
                                        <p:tgtEl>
                                          <p:spTgt spid="8"/>
                                        </p:tgtEl>
                                        <p:attrNameLst>
                                          <p:attrName>ppt_x</p:attrName>
                                        </p:attrNameLst>
                                      </p:cBhvr>
                                      <p:tavLst>
                                        <p:tav tm="0">
                                          <p:val>
                                            <p:strVal val="#ppt_x+0.4"/>
                                          </p:val>
                                        </p:tav>
                                        <p:tav tm="100000">
                                          <p:val>
                                            <p:strVal val="#ppt_x-0.05"/>
                                          </p:val>
                                        </p:tav>
                                      </p:tavLst>
                                    </p:anim>
                                    <p:anim calcmode="lin" valueType="num">
                                      <p:cBhvr>
                                        <p:cTn id="17" dur="800" decel="100000" fill="hold"/>
                                        <p:tgtEl>
                                          <p:spTgt spid="8"/>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528"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500"/>
                            </p:stCondLst>
                            <p:childTnLst>
                              <p:par>
                                <p:cTn id="29" presetID="37" presetClass="entr" presetSubtype="0" fill="hold" nodeType="afterEffect">
                                  <p:stCondLst>
                                    <p:cond delay="0"/>
                                  </p:stCondLst>
                                  <p:childTnLst>
                                    <p:set>
                                      <p:cBhvr>
                                        <p:cTn id="30" dur="1" fill="hold">
                                          <p:stCondLst>
                                            <p:cond delay="0"/>
                                          </p:stCondLst>
                                        </p:cTn>
                                        <p:tgtEl>
                                          <p:spTgt spid="3074"/>
                                        </p:tgtEl>
                                        <p:attrNameLst>
                                          <p:attrName>style.visibility</p:attrName>
                                        </p:attrNameLst>
                                      </p:cBhvr>
                                      <p:to>
                                        <p:strVal val="visible"/>
                                      </p:to>
                                    </p:set>
                                    <p:animEffect transition="in" filter="fade">
                                      <p:cBhvr>
                                        <p:cTn id="31" dur="1000"/>
                                        <p:tgtEl>
                                          <p:spTgt spid="3074"/>
                                        </p:tgtEl>
                                      </p:cBhvr>
                                    </p:animEffect>
                                    <p:anim calcmode="lin" valueType="num">
                                      <p:cBhvr>
                                        <p:cTn id="32" dur="1000" fill="hold"/>
                                        <p:tgtEl>
                                          <p:spTgt spid="3074"/>
                                        </p:tgtEl>
                                        <p:attrNameLst>
                                          <p:attrName>ppt_x</p:attrName>
                                        </p:attrNameLst>
                                      </p:cBhvr>
                                      <p:tavLst>
                                        <p:tav tm="0">
                                          <p:val>
                                            <p:strVal val="#ppt_x"/>
                                          </p:val>
                                        </p:tav>
                                        <p:tav tm="100000">
                                          <p:val>
                                            <p:strVal val="#ppt_x"/>
                                          </p:val>
                                        </p:tav>
                                      </p:tavLst>
                                    </p:anim>
                                    <p:anim calcmode="lin" valueType="num">
                                      <p:cBhvr>
                                        <p:cTn id="33" dur="900" decel="100000" fill="hold"/>
                                        <p:tgtEl>
                                          <p:spTgt spid="307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074"/>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900" decel="100000" fill="hold"/>
                                        <p:tgtEl>
                                          <p:spTgt spid="5"/>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3" presetClass="entr" presetSubtype="528"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500" fill="hold"/>
                                        <p:tgtEl>
                                          <p:spTgt spid="4"/>
                                        </p:tgtEl>
                                        <p:attrNameLst>
                                          <p:attrName>ppt_w</p:attrName>
                                        </p:attrNameLst>
                                      </p:cBhvr>
                                      <p:tavLst>
                                        <p:tav tm="0">
                                          <p:val>
                                            <p:fltVal val="0"/>
                                          </p:val>
                                        </p:tav>
                                        <p:tav tm="100000">
                                          <p:val>
                                            <p:strVal val="#ppt_w"/>
                                          </p:val>
                                        </p:tav>
                                      </p:tavLst>
                                    </p:anim>
                                    <p:anim calcmode="lin" valueType="num">
                                      <p:cBhvr>
                                        <p:cTn id="46" dur="500" fill="hold"/>
                                        <p:tgtEl>
                                          <p:spTgt spid="4"/>
                                        </p:tgtEl>
                                        <p:attrNameLst>
                                          <p:attrName>ppt_h</p:attrName>
                                        </p:attrNameLst>
                                      </p:cBhvr>
                                      <p:tavLst>
                                        <p:tav tm="0">
                                          <p:val>
                                            <p:fltVal val="0"/>
                                          </p:val>
                                        </p:tav>
                                        <p:tav tm="100000">
                                          <p:val>
                                            <p:strVal val="#ppt_h"/>
                                          </p:val>
                                        </p:tav>
                                      </p:tavLst>
                                    </p:anim>
                                    <p:anim calcmode="lin" valueType="num">
                                      <p:cBhvr>
                                        <p:cTn id="47" dur="500" fill="hold"/>
                                        <p:tgtEl>
                                          <p:spTgt spid="4"/>
                                        </p:tgtEl>
                                        <p:attrNameLst>
                                          <p:attrName>ppt_x</p:attrName>
                                        </p:attrNameLst>
                                      </p:cBhvr>
                                      <p:tavLst>
                                        <p:tav tm="0">
                                          <p:val>
                                            <p:fltVal val="0.5"/>
                                          </p:val>
                                        </p:tav>
                                        <p:tav tm="100000">
                                          <p:val>
                                            <p:strVal val="#ppt_x"/>
                                          </p:val>
                                        </p:tav>
                                      </p:tavLst>
                                    </p:anim>
                                    <p:anim calcmode="lin" valueType="num">
                                      <p:cBhvr>
                                        <p:cTn id="48" dur="500" fill="hold"/>
                                        <p:tgtEl>
                                          <p:spTgt spid="4"/>
                                        </p:tgtEl>
                                        <p:attrNameLst>
                                          <p:attrName>ppt_y</p:attrName>
                                        </p:attrNameLst>
                                      </p:cBhvr>
                                      <p:tavLst>
                                        <p:tav tm="0">
                                          <p:val>
                                            <p:fltVal val="0.5"/>
                                          </p:val>
                                        </p:tav>
                                        <p:tav tm="100000">
                                          <p:val>
                                            <p:strVal val="#ppt_y"/>
                                          </p:val>
                                        </p:tav>
                                      </p:tavLst>
                                    </p:anim>
                                  </p:childTnLst>
                                </p:cTn>
                              </p:par>
                            </p:childTnLst>
                          </p:cTn>
                        </p:par>
                        <p:par>
                          <p:cTn id="49" fill="hold">
                            <p:stCondLst>
                              <p:cond delay="500"/>
                            </p:stCondLst>
                            <p:childTnLst>
                              <p:par>
                                <p:cTn id="50" presetID="37" presetClass="entr" presetSubtype="0" fill="hold" nodeType="afterEffect">
                                  <p:stCondLst>
                                    <p:cond delay="0"/>
                                  </p:stCondLst>
                                  <p:childTnLst>
                                    <p:set>
                                      <p:cBhvr>
                                        <p:cTn id="51" dur="1" fill="hold">
                                          <p:stCondLst>
                                            <p:cond delay="0"/>
                                          </p:stCondLst>
                                        </p:cTn>
                                        <p:tgtEl>
                                          <p:spTgt spid="3075"/>
                                        </p:tgtEl>
                                        <p:attrNameLst>
                                          <p:attrName>style.visibility</p:attrName>
                                        </p:attrNameLst>
                                      </p:cBhvr>
                                      <p:to>
                                        <p:strVal val="visible"/>
                                      </p:to>
                                    </p:set>
                                    <p:animEffect transition="in" filter="fade">
                                      <p:cBhvr>
                                        <p:cTn id="52" dur="1000"/>
                                        <p:tgtEl>
                                          <p:spTgt spid="3075"/>
                                        </p:tgtEl>
                                      </p:cBhvr>
                                    </p:animEffect>
                                    <p:anim calcmode="lin" valueType="num">
                                      <p:cBhvr>
                                        <p:cTn id="53" dur="1000" fill="hold"/>
                                        <p:tgtEl>
                                          <p:spTgt spid="3075"/>
                                        </p:tgtEl>
                                        <p:attrNameLst>
                                          <p:attrName>ppt_x</p:attrName>
                                        </p:attrNameLst>
                                      </p:cBhvr>
                                      <p:tavLst>
                                        <p:tav tm="0">
                                          <p:val>
                                            <p:strVal val="#ppt_x"/>
                                          </p:val>
                                        </p:tav>
                                        <p:tav tm="100000">
                                          <p:val>
                                            <p:strVal val="#ppt_x"/>
                                          </p:val>
                                        </p:tav>
                                      </p:tavLst>
                                    </p:anim>
                                    <p:anim calcmode="lin" valueType="num">
                                      <p:cBhvr>
                                        <p:cTn id="54" dur="900" decel="100000" fill="hold"/>
                                        <p:tgtEl>
                                          <p:spTgt spid="307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075"/>
                                        </p:tgtEl>
                                        <p:attrNameLst>
                                          <p:attrName>ppt_y</p:attrName>
                                        </p:attrNameLst>
                                      </p:cBhvr>
                                      <p:tavLst>
                                        <p:tav tm="0">
                                          <p:val>
                                            <p:strVal val="#ppt_y-.03"/>
                                          </p:val>
                                        </p:tav>
                                        <p:tav tm="100000">
                                          <p:val>
                                            <p:strVal val="#ppt_y"/>
                                          </p:val>
                                        </p:tav>
                                      </p:tavLst>
                                    </p:anim>
                                  </p:childTnLst>
                                </p:cTn>
                              </p:par>
                              <p:par>
                                <p:cTn id="56" presetID="37" presetClass="entr" presetSubtype="0" fill="hold" grpId="0" nodeType="with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fade">
                                      <p:cBhvr>
                                        <p:cTn id="58" dur="1000"/>
                                        <p:tgtEl>
                                          <p:spTgt spid="6"/>
                                        </p:tgtEl>
                                      </p:cBhvr>
                                    </p:animEffect>
                                    <p:anim calcmode="lin" valueType="num">
                                      <p:cBhvr>
                                        <p:cTn id="59" dur="1000" fill="hold"/>
                                        <p:tgtEl>
                                          <p:spTgt spid="6"/>
                                        </p:tgtEl>
                                        <p:attrNameLst>
                                          <p:attrName>ppt_x</p:attrName>
                                        </p:attrNameLst>
                                      </p:cBhvr>
                                      <p:tavLst>
                                        <p:tav tm="0">
                                          <p:val>
                                            <p:strVal val="#ppt_x"/>
                                          </p:val>
                                        </p:tav>
                                        <p:tav tm="100000">
                                          <p:val>
                                            <p:strVal val="#ppt_x"/>
                                          </p:val>
                                        </p:tav>
                                      </p:tavLst>
                                    </p:anim>
                                    <p:anim calcmode="lin" valueType="num">
                                      <p:cBhvr>
                                        <p:cTn id="60" dur="900" decel="100000" fill="hold"/>
                                        <p:tgtEl>
                                          <p:spTgt spid="6"/>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30" presetClass="entr" presetSubtype="0" fill="hold" grpId="0" nodeType="click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800" decel="100000"/>
                                        <p:tgtEl>
                                          <p:spTgt spid="7"/>
                                        </p:tgtEl>
                                      </p:cBhvr>
                                    </p:animEffect>
                                    <p:anim calcmode="lin" valueType="num">
                                      <p:cBhvr>
                                        <p:cTn id="67" dur="800" decel="100000" fill="hold"/>
                                        <p:tgtEl>
                                          <p:spTgt spid="7"/>
                                        </p:tgtEl>
                                        <p:attrNameLst>
                                          <p:attrName>style.rotation</p:attrName>
                                        </p:attrNameLst>
                                      </p:cBhvr>
                                      <p:tavLst>
                                        <p:tav tm="0">
                                          <p:val>
                                            <p:fltVal val="-90"/>
                                          </p:val>
                                        </p:tav>
                                        <p:tav tm="100000">
                                          <p:val>
                                            <p:fltVal val="0"/>
                                          </p:val>
                                        </p:tav>
                                      </p:tavLst>
                                    </p:anim>
                                    <p:anim calcmode="lin" valueType="num">
                                      <p:cBhvr>
                                        <p:cTn id="68" dur="800" decel="100000" fill="hold"/>
                                        <p:tgtEl>
                                          <p:spTgt spid="7"/>
                                        </p:tgtEl>
                                        <p:attrNameLst>
                                          <p:attrName>ppt_x</p:attrName>
                                        </p:attrNameLst>
                                      </p:cBhvr>
                                      <p:tavLst>
                                        <p:tav tm="0">
                                          <p:val>
                                            <p:strVal val="#ppt_x+0.4"/>
                                          </p:val>
                                        </p:tav>
                                        <p:tav tm="100000">
                                          <p:val>
                                            <p:strVal val="#ppt_x-0.05"/>
                                          </p:val>
                                        </p:tav>
                                      </p:tavLst>
                                    </p:anim>
                                    <p:anim calcmode="lin" valueType="num">
                                      <p:cBhvr>
                                        <p:cTn id="69" dur="800" decel="100000" fill="hold"/>
                                        <p:tgtEl>
                                          <p:spTgt spid="7"/>
                                        </p:tgtEl>
                                        <p:attrNameLst>
                                          <p:attrName>ppt_y</p:attrName>
                                        </p:attrNameLst>
                                      </p:cBhvr>
                                      <p:tavLst>
                                        <p:tav tm="0">
                                          <p:val>
                                            <p:strVal val="#ppt_y-0.4"/>
                                          </p:val>
                                        </p:tav>
                                        <p:tav tm="100000">
                                          <p:val>
                                            <p:strVal val="#ppt_y+0.1"/>
                                          </p:val>
                                        </p:tav>
                                      </p:tavLst>
                                    </p:anim>
                                    <p:anim calcmode="lin" valueType="num">
                                      <p:cBhvr>
                                        <p:cTn id="70"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71"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P spid="9"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323528" y="188640"/>
            <a:ext cx="8568952" cy="1046440"/>
          </a:xfrm>
          <a:prstGeom prst="rect">
            <a:avLst/>
          </a:prstGeom>
        </p:spPr>
        <p:txBody>
          <a:bodyPr wrap="square">
            <a:spAutoFit/>
          </a:bodyPr>
          <a:lstStyle/>
          <a:p>
            <a:r>
              <a:rPr lang="ro-RO" sz="2200" b="1" dirty="0">
                <a:solidFill>
                  <a:schemeClr val="bg1"/>
                </a:solidFill>
                <a:latin typeface="Comic Sans MS" pitchFamily="66" charset="0"/>
              </a:rPr>
              <a:t>„Căci nu înțeleg ceea ce fac: întrucât nu fac [practic] ceea ce vreau, ci fac ceea ce urăsc [ceea ce sfârșesc a face]”</a:t>
            </a:r>
          </a:p>
          <a:p>
            <a:pPr algn="r"/>
            <a:r>
              <a:rPr lang="ro-RO" b="1" dirty="0">
                <a:solidFill>
                  <a:schemeClr val="bg1"/>
                </a:solidFill>
                <a:latin typeface="Comic Sans MS" pitchFamily="66" charset="0"/>
              </a:rPr>
              <a:t>(Romani 7:15 </a:t>
            </a:r>
            <a:r>
              <a:rPr lang="ro-RO" b="1" dirty="0" err="1">
                <a:solidFill>
                  <a:schemeClr val="bg1"/>
                </a:solidFill>
                <a:latin typeface="Comic Sans MS" pitchFamily="66" charset="0"/>
              </a:rPr>
              <a:t>DHH</a:t>
            </a:r>
            <a:r>
              <a:rPr lang="ro-RO" b="1" dirty="0">
                <a:solidFill>
                  <a:schemeClr val="bg1"/>
                </a:solidFill>
                <a:latin typeface="Comic Sans MS" pitchFamily="66" charset="0"/>
              </a:rPr>
              <a:t>)</a:t>
            </a:r>
            <a:endParaRPr lang="ro-RO" sz="2000" b="1" dirty="0">
              <a:solidFill>
                <a:schemeClr val="bg1"/>
              </a:solidFill>
              <a:latin typeface="Comic Sans MS" pitchFamily="66" charset="0"/>
            </a:endParaRPr>
          </a:p>
        </p:txBody>
      </p:sp>
      <p:sp>
        <p:nvSpPr>
          <p:cNvPr id="3" name="2 Rectángulo"/>
          <p:cNvSpPr/>
          <p:nvPr/>
        </p:nvSpPr>
        <p:spPr>
          <a:xfrm>
            <a:off x="611560" y="1340768"/>
            <a:ext cx="7848872" cy="3477875"/>
          </a:xfrm>
          <a:prstGeom prst="rect">
            <a:avLst/>
          </a:prstGeom>
          <a:effectLst>
            <a:glow rad="127000">
              <a:schemeClr val="accent1"/>
            </a:glow>
          </a:effectLst>
        </p:spPr>
        <p:txBody>
          <a:bodyPr wrap="square">
            <a:spAutoFit/>
          </a:bodyPr>
          <a:lstStyle/>
          <a:p>
            <a:r>
              <a:rPr lang="ro-RO" sz="2200" b="1" dirty="0">
                <a:solidFill>
                  <a:srgbClr val="FDE6D3"/>
                </a:solidFill>
                <a:effectLst>
                  <a:glow rad="139700">
                    <a:schemeClr val="tx1"/>
                  </a:glow>
                </a:effectLst>
              </a:rPr>
              <a:t>„Când vede aceste foste </a:t>
            </a:r>
            <a:r>
              <a:rPr lang="ro-RO" sz="2200" b="1" dirty="0" err="1">
                <a:solidFill>
                  <a:srgbClr val="FDE6D3"/>
                </a:solidFill>
                <a:effectLst>
                  <a:glow rad="139700">
                    <a:schemeClr val="tx1"/>
                  </a:glow>
                </a:effectLst>
              </a:rPr>
              <a:t>dorinţe</a:t>
            </a:r>
            <a:r>
              <a:rPr lang="ro-RO" sz="2200" b="1" dirty="0">
                <a:solidFill>
                  <a:srgbClr val="FDE6D3"/>
                </a:solidFill>
                <a:effectLst>
                  <a:glow rad="139700">
                    <a:schemeClr val="tx1"/>
                  </a:glow>
                </a:effectLst>
              </a:rPr>
              <a:t> </a:t>
            </a:r>
            <a:r>
              <a:rPr lang="ro-RO" sz="2200" b="1" dirty="0" err="1">
                <a:solidFill>
                  <a:srgbClr val="FDE6D3"/>
                </a:solidFill>
                <a:effectLst>
                  <a:glow rad="139700">
                    <a:schemeClr val="tx1"/>
                  </a:glow>
                </a:effectLst>
              </a:rPr>
              <a:t>şi</a:t>
            </a:r>
            <a:r>
              <a:rPr lang="ro-RO" sz="2200" b="1" dirty="0">
                <a:solidFill>
                  <a:srgbClr val="FDE6D3"/>
                </a:solidFill>
                <a:effectLst>
                  <a:glow rad="139700">
                    <a:schemeClr val="tx1"/>
                  </a:glow>
                </a:effectLst>
              </a:rPr>
              <a:t> sentimente, pe care el le dezaprobă, </a:t>
            </a:r>
            <a:r>
              <a:rPr lang="ro-RO" sz="2200" b="1" dirty="0" err="1">
                <a:solidFill>
                  <a:srgbClr val="FDE6D3"/>
                </a:solidFill>
                <a:effectLst>
                  <a:glow rad="139700">
                    <a:schemeClr val="tx1"/>
                  </a:glow>
                </a:effectLst>
              </a:rPr>
              <a:t>şi</a:t>
            </a:r>
            <a:r>
              <a:rPr lang="ro-RO" sz="2200" b="1" dirty="0">
                <a:solidFill>
                  <a:srgbClr val="FDE6D3"/>
                </a:solidFill>
                <a:effectLst>
                  <a:glow rad="139700">
                    <a:schemeClr val="tx1"/>
                  </a:glow>
                </a:effectLst>
              </a:rPr>
              <a:t> le </a:t>
            </a:r>
            <a:r>
              <a:rPr lang="ro-RO" sz="2200" b="1" dirty="0" err="1">
                <a:solidFill>
                  <a:srgbClr val="FDE6D3"/>
                </a:solidFill>
                <a:effectLst>
                  <a:glow rad="139700">
                    <a:schemeClr val="tx1"/>
                  </a:glow>
                </a:effectLst>
              </a:rPr>
              <a:t>urăşte</a:t>
            </a:r>
            <a:r>
              <a:rPr lang="ro-RO" sz="2200" b="1" dirty="0">
                <a:solidFill>
                  <a:srgbClr val="FDE6D3"/>
                </a:solidFill>
                <a:effectLst>
                  <a:glow rad="139700">
                    <a:schemeClr val="tx1"/>
                  </a:glow>
                </a:effectLst>
              </a:rPr>
              <a:t>, pretinzând în chip gălăgios </a:t>
            </a:r>
            <a:r>
              <a:rPr lang="ro-RO" sz="2200" b="1" dirty="0" err="1">
                <a:solidFill>
                  <a:srgbClr val="FDE6D3"/>
                </a:solidFill>
                <a:effectLst>
                  <a:glow rad="139700">
                    <a:schemeClr val="tx1"/>
                  </a:glow>
                </a:effectLst>
              </a:rPr>
              <a:t>să-şi</a:t>
            </a:r>
            <a:r>
              <a:rPr lang="ro-RO" sz="2200" b="1" dirty="0">
                <a:solidFill>
                  <a:srgbClr val="FDE6D3"/>
                </a:solidFill>
                <a:effectLst>
                  <a:glow rad="139700">
                    <a:schemeClr val="tx1"/>
                  </a:glow>
                </a:effectLst>
              </a:rPr>
              <a:t> reafirme puterea asupra lui, </a:t>
            </a:r>
            <a:r>
              <a:rPr lang="ro-RO" sz="2200" b="1" dirty="0" err="1">
                <a:solidFill>
                  <a:srgbClr val="FDE6D3"/>
                </a:solidFill>
                <a:effectLst>
                  <a:glow rad="139700">
                    <a:schemeClr val="tx1"/>
                  </a:glow>
                </a:effectLst>
              </a:rPr>
              <a:t>creştinul</a:t>
            </a:r>
            <a:r>
              <a:rPr lang="ro-RO" sz="2200" b="1" dirty="0">
                <a:solidFill>
                  <a:srgbClr val="FDE6D3"/>
                </a:solidFill>
                <a:effectLst>
                  <a:glow rad="139700">
                    <a:schemeClr val="tx1"/>
                  </a:glow>
                </a:effectLst>
              </a:rPr>
              <a:t> se luptă contra </a:t>
            </a:r>
            <a:r>
              <a:rPr lang="ro-RO" sz="2200" b="1" dirty="0" err="1">
                <a:solidFill>
                  <a:srgbClr val="FDE6D3"/>
                </a:solidFill>
                <a:effectLst>
                  <a:glow rad="139700">
                    <a:schemeClr val="tx1"/>
                  </a:glow>
                </a:effectLst>
              </a:rPr>
              <a:t>influenţei</a:t>
            </a:r>
            <a:r>
              <a:rPr lang="ro-RO" sz="2200" b="1" dirty="0">
                <a:solidFill>
                  <a:srgbClr val="FDE6D3"/>
                </a:solidFill>
                <a:effectLst>
                  <a:glow rad="139700">
                    <a:schemeClr val="tx1"/>
                  </a:glow>
                </a:effectLst>
              </a:rPr>
              <a:t> lor, </a:t>
            </a:r>
            <a:r>
              <a:rPr lang="ro-RO" sz="2200" b="1" dirty="0" err="1">
                <a:solidFill>
                  <a:srgbClr val="FDE6D3"/>
                </a:solidFill>
                <a:effectLst>
                  <a:glow rad="139700">
                    <a:schemeClr val="tx1"/>
                  </a:glow>
                </a:effectLst>
              </a:rPr>
              <a:t>şi</a:t>
            </a:r>
            <a:r>
              <a:rPr lang="ro-RO" sz="2200" b="1" dirty="0">
                <a:solidFill>
                  <a:srgbClr val="FDE6D3"/>
                </a:solidFill>
                <a:effectLst>
                  <a:glow rad="139700">
                    <a:schemeClr val="tx1"/>
                  </a:glow>
                </a:effectLst>
              </a:rPr>
              <a:t> </a:t>
            </a:r>
            <a:r>
              <a:rPr lang="ro-RO" sz="2200" b="1" dirty="0" err="1">
                <a:solidFill>
                  <a:srgbClr val="FDE6D3"/>
                </a:solidFill>
                <a:effectLst>
                  <a:glow rad="139700">
                    <a:schemeClr val="tx1"/>
                  </a:glow>
                </a:effectLst>
              </a:rPr>
              <a:t>tânjeşte</a:t>
            </a:r>
            <a:r>
              <a:rPr lang="ro-RO" sz="2200" b="1" dirty="0">
                <a:solidFill>
                  <a:srgbClr val="FDE6D3"/>
                </a:solidFill>
                <a:effectLst>
                  <a:glow rad="139700">
                    <a:schemeClr val="tx1"/>
                  </a:glow>
                </a:effectLst>
              </a:rPr>
              <a:t> de dor de a fi umplut cu toate roadele Duhului lui Dumnezeu. Dar el descoperă că nici prin sine, </a:t>
            </a:r>
            <a:r>
              <a:rPr lang="ro-RO" sz="2200" b="1" dirty="0" err="1">
                <a:solidFill>
                  <a:srgbClr val="FDE6D3"/>
                </a:solidFill>
                <a:effectLst>
                  <a:glow rad="139700">
                    <a:schemeClr val="tx1"/>
                  </a:glow>
                </a:effectLst>
              </a:rPr>
              <a:t>şi</a:t>
            </a:r>
            <a:r>
              <a:rPr lang="ro-RO" sz="2200" b="1" dirty="0">
                <a:solidFill>
                  <a:srgbClr val="FDE6D3"/>
                </a:solidFill>
                <a:effectLst>
                  <a:glow rad="139700">
                    <a:schemeClr val="tx1"/>
                  </a:glow>
                </a:effectLst>
              </a:rPr>
              <a:t> nici cu ajutorul Legii nu poate efectua eliberarea sa de ceea ce </a:t>
            </a:r>
            <a:r>
              <a:rPr lang="ro-RO" sz="2200" b="1" dirty="0" err="1">
                <a:solidFill>
                  <a:srgbClr val="FDE6D3"/>
                </a:solidFill>
                <a:effectLst>
                  <a:glow rad="139700">
                    <a:schemeClr val="tx1"/>
                  </a:glow>
                </a:effectLst>
              </a:rPr>
              <a:t>urăşte</a:t>
            </a:r>
            <a:r>
              <a:rPr lang="ro-RO" sz="2200" b="1" dirty="0">
                <a:solidFill>
                  <a:srgbClr val="FDE6D3"/>
                </a:solidFill>
                <a:effectLst>
                  <a:glow rad="139700">
                    <a:schemeClr val="tx1"/>
                  </a:glow>
                </a:effectLst>
              </a:rPr>
              <a:t> sau să izbutească să </a:t>
            </a:r>
            <a:r>
              <a:rPr lang="ro-RO" sz="2200" b="1" dirty="0" err="1">
                <a:solidFill>
                  <a:srgbClr val="FDE6D3"/>
                </a:solidFill>
                <a:effectLst>
                  <a:glow rad="139700">
                    <a:schemeClr val="tx1"/>
                  </a:glow>
                </a:effectLst>
              </a:rPr>
              <a:t>săvârşească</a:t>
            </a:r>
            <a:r>
              <a:rPr lang="ro-RO" sz="2200" b="1" dirty="0">
                <a:solidFill>
                  <a:srgbClr val="FDE6D3"/>
                </a:solidFill>
                <a:effectLst>
                  <a:glow rad="139700">
                    <a:schemeClr val="tx1"/>
                  </a:glow>
                </a:effectLst>
              </a:rPr>
              <a:t> faptele acelea pe care le aprobă </a:t>
            </a:r>
            <a:r>
              <a:rPr lang="ro-RO" sz="2200" b="1" dirty="0" err="1">
                <a:solidFill>
                  <a:srgbClr val="FDE6D3"/>
                </a:solidFill>
                <a:effectLst>
                  <a:glow rad="139700">
                    <a:schemeClr val="tx1"/>
                  </a:glow>
                </a:effectLst>
              </a:rPr>
              <a:t>şi</a:t>
            </a:r>
            <a:r>
              <a:rPr lang="ro-RO" sz="2200" b="1" dirty="0">
                <a:solidFill>
                  <a:srgbClr val="FDE6D3"/>
                </a:solidFill>
                <a:effectLst>
                  <a:glow rad="139700">
                    <a:schemeClr val="tx1"/>
                  </a:glow>
                </a:effectLst>
              </a:rPr>
              <a:t> </a:t>
            </a:r>
            <a:r>
              <a:rPr lang="ro-RO" sz="2200" b="1" dirty="0" err="1">
                <a:solidFill>
                  <a:srgbClr val="FDE6D3"/>
                </a:solidFill>
                <a:effectLst>
                  <a:glow rad="139700">
                    <a:schemeClr val="tx1"/>
                  </a:glow>
                </a:effectLst>
              </a:rPr>
              <a:t>doreşte</a:t>
            </a:r>
            <a:r>
              <a:rPr lang="ro-RO" sz="2200" b="1" dirty="0">
                <a:solidFill>
                  <a:srgbClr val="FDE6D3"/>
                </a:solidFill>
                <a:effectLst>
                  <a:glow rad="139700">
                    <a:schemeClr val="tx1"/>
                  </a:glow>
                </a:effectLst>
              </a:rPr>
              <a:t> să le facă. În fiecare seară </a:t>
            </a:r>
            <a:r>
              <a:rPr lang="ro-RO" sz="2200" b="1" dirty="0" err="1">
                <a:solidFill>
                  <a:srgbClr val="FDE6D3"/>
                </a:solidFill>
                <a:effectLst>
                  <a:glow rad="139700">
                    <a:schemeClr val="tx1"/>
                  </a:glow>
                </a:effectLst>
              </a:rPr>
              <a:t>îşi</a:t>
            </a:r>
            <a:r>
              <a:rPr lang="ro-RO" sz="2200" b="1" dirty="0">
                <a:solidFill>
                  <a:srgbClr val="FDE6D3"/>
                </a:solidFill>
                <a:effectLst>
                  <a:glow rad="139700">
                    <a:schemeClr val="tx1"/>
                  </a:glow>
                </a:effectLst>
              </a:rPr>
              <a:t> face cunoscută mărturisirea sa plină de </a:t>
            </a:r>
            <a:r>
              <a:rPr lang="ro-RO" sz="2200" b="1" dirty="0" err="1">
                <a:solidFill>
                  <a:srgbClr val="FDE6D3"/>
                </a:solidFill>
                <a:effectLst>
                  <a:glow rad="139700">
                    <a:schemeClr val="tx1"/>
                  </a:glow>
                </a:effectLst>
              </a:rPr>
              <a:t>căinţă</a:t>
            </a:r>
            <a:r>
              <a:rPr lang="ro-RO" sz="2200" b="1" dirty="0">
                <a:solidFill>
                  <a:srgbClr val="FDE6D3"/>
                </a:solidFill>
                <a:effectLst>
                  <a:glow rad="139700">
                    <a:schemeClr val="tx1"/>
                  </a:glow>
                </a:effectLst>
              </a:rPr>
              <a:t> de neajutorare </a:t>
            </a:r>
            <a:r>
              <a:rPr lang="ro-RO" sz="2200" b="1" dirty="0" err="1">
                <a:solidFill>
                  <a:srgbClr val="FDE6D3"/>
                </a:solidFill>
                <a:effectLst>
                  <a:glow rad="139700">
                    <a:schemeClr val="tx1"/>
                  </a:glow>
                </a:effectLst>
              </a:rPr>
              <a:t>şi</a:t>
            </a:r>
            <a:r>
              <a:rPr lang="ro-RO" sz="2200" b="1" dirty="0">
                <a:solidFill>
                  <a:srgbClr val="FDE6D3"/>
                </a:solidFill>
                <a:effectLst>
                  <a:glow rad="139700">
                    <a:schemeClr val="tx1"/>
                  </a:glow>
                </a:effectLst>
              </a:rPr>
              <a:t> dorul lui fierbinte după ajutor de sus” (CBA, asupra versetului din Romani 7:15)</a:t>
            </a:r>
          </a:p>
        </p:txBody>
      </p:sp>
      <p:sp>
        <p:nvSpPr>
          <p:cNvPr id="4" name="3 Rectángulo"/>
          <p:cNvSpPr/>
          <p:nvPr/>
        </p:nvSpPr>
        <p:spPr>
          <a:xfrm>
            <a:off x="467544" y="4955684"/>
            <a:ext cx="8352928" cy="1569660"/>
          </a:xfrm>
          <a:prstGeom prst="rect">
            <a:avLst/>
          </a:prstGeom>
        </p:spPr>
        <p:txBody>
          <a:bodyPr wrap="square">
            <a:spAutoFit/>
          </a:bodyPr>
          <a:lstStyle/>
          <a:p>
            <a:r>
              <a:rPr lang="ro-RO" sz="2400" b="1" dirty="0">
                <a:solidFill>
                  <a:schemeClr val="accent6">
                    <a:lumMod val="40000"/>
                    <a:lumOff val="60000"/>
                  </a:schemeClr>
                </a:solidFill>
                <a:effectLst>
                  <a:glow rad="228600">
                    <a:schemeClr val="tx1">
                      <a:alpha val="67000"/>
                    </a:schemeClr>
                  </a:glow>
                </a:effectLst>
                <a:latin typeface="Agency FB" pitchFamily="34" charset="0"/>
              </a:rPr>
              <a:t>„În fiecare zi este nevoie de eforturi înnoite spre a restrânge și refuza eul. În fiecare zi sunt lupte de dus și biruințe de câștigat. În fiecare zi sufletul trebuie să fie mobilizat în implorare serioasă către Dumnezeu pentru puternicele biruințe ale crucii”</a:t>
            </a:r>
          </a:p>
        </p:txBody>
      </p:sp>
      <p:sp>
        <p:nvSpPr>
          <p:cNvPr id="5" name="4 CuadroTexto"/>
          <p:cNvSpPr txBox="1"/>
          <p:nvPr/>
        </p:nvSpPr>
        <p:spPr>
          <a:xfrm>
            <a:off x="4121750" y="6300028"/>
            <a:ext cx="4770730" cy="369332"/>
          </a:xfrm>
          <a:prstGeom prst="rect">
            <a:avLst/>
          </a:prstGeom>
          <a:noFill/>
        </p:spPr>
        <p:txBody>
          <a:bodyPr wrap="none" rtlCol="0">
            <a:spAutoFit/>
          </a:bodyPr>
          <a:lstStyle/>
          <a:p>
            <a:pPr algn="r"/>
            <a:r>
              <a:rPr lang="ro-RO" b="1">
                <a:solidFill>
                  <a:schemeClr val="accent6">
                    <a:lumMod val="40000"/>
                    <a:lumOff val="60000"/>
                  </a:schemeClr>
                </a:solidFill>
              </a:rPr>
              <a:t>E.G.W. (Mărturii pentur biserică, vol 4, pag. 429)</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1"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1979712" y="836712"/>
            <a:ext cx="5184576" cy="461665"/>
          </a:xfrm>
          <a:prstGeom prst="rect">
            <a:avLst/>
          </a:prstGeom>
          <a:noFill/>
        </p:spPr>
        <p:txBody>
          <a:bodyPr wrap="square" rtlCol="0">
            <a:spAutoFit/>
          </a:bodyPr>
          <a:lstStyle/>
          <a:p>
            <a:pPr algn="ctr"/>
            <a:r>
              <a:rPr lang="ro-RO" sz="2400" b="1">
                <a:solidFill>
                  <a:srgbClr val="FFFF00"/>
                </a:solidFill>
              </a:rPr>
              <a:t>A se citi Romani 7:16-20</a:t>
            </a:r>
          </a:p>
        </p:txBody>
      </p:sp>
      <p:sp>
        <p:nvSpPr>
          <p:cNvPr id="3" name="2 Rectángulo"/>
          <p:cNvSpPr/>
          <p:nvPr/>
        </p:nvSpPr>
        <p:spPr>
          <a:xfrm>
            <a:off x="3347864" y="1488841"/>
            <a:ext cx="5544616" cy="5016758"/>
          </a:xfrm>
          <a:prstGeom prst="rect">
            <a:avLst/>
          </a:prstGeom>
        </p:spPr>
        <p:txBody>
          <a:bodyPr wrap="square">
            <a:spAutoFit/>
          </a:bodyPr>
          <a:lstStyle/>
          <a:p>
            <a:r>
              <a:rPr lang="ro-RO" sz="2000" b="1" dirty="0">
                <a:solidFill>
                  <a:schemeClr val="bg1"/>
                </a:solidFill>
                <a:effectLst>
                  <a:outerShdw blurRad="50800" dist="50800" dir="5400000" algn="ctr" rotWithShape="0">
                    <a:schemeClr val="tx1"/>
                  </a:outerShdw>
                </a:effectLst>
                <a:latin typeface="Agency FB" pitchFamily="34" charset="0"/>
              </a:rPr>
              <a:t>„Aici este o lucrare pe care omul o poate face. Trebuie să se uite în oglindă, sfânta lege a lui Dumnezeu, să își descopere defectele caracterului moral și să abandoneze păcatele spălându-și haina caracterului în sângele Mielului. Invidia, orgoliul, răutatea, înșelăciunea, mândria și crima vor fi curățate din inima care primește dragostea lui Hristos și care se agață de speranța că va fi transformat după asemănarea Lui. Religia lui Hristos rafinează și înnobilează pe posesor, nu contează ce relații ar fi avut în viață sau prin ce circumstanțe a trecut. Oamenii care ajung să fie creștini posesori ai unei mari lumini se ridică deasupra nivelului caracterului anterior și ajung să dobândească o mai mare putere mentală și morală. Cei care au căzut în păcat și în crimă și au fost degradați de ele, datorită meritelor Mântuitorului pot fi ridicați la un nivel cu foarte puțin mai jos decât îngerii.”</a:t>
            </a:r>
          </a:p>
        </p:txBody>
      </p:sp>
      <p:sp>
        <p:nvSpPr>
          <p:cNvPr id="4" name="3 CuadroTexto"/>
          <p:cNvSpPr txBox="1"/>
          <p:nvPr/>
        </p:nvSpPr>
        <p:spPr>
          <a:xfrm>
            <a:off x="2195736" y="6516052"/>
            <a:ext cx="4886274" cy="369332"/>
          </a:xfrm>
          <a:prstGeom prst="rect">
            <a:avLst/>
          </a:prstGeom>
          <a:noFill/>
        </p:spPr>
        <p:txBody>
          <a:bodyPr wrap="none" rtlCol="0">
            <a:spAutoFit/>
          </a:bodyPr>
          <a:lstStyle/>
          <a:p>
            <a:pPr algn="ctr"/>
            <a:r>
              <a:rPr lang="ro-RO" b="1" dirty="0" err="1">
                <a:solidFill>
                  <a:schemeClr val="bg1"/>
                </a:solidFill>
              </a:rPr>
              <a:t>E.G.W</a:t>
            </a:r>
            <a:r>
              <a:rPr lang="ro-RO" b="1" dirty="0">
                <a:solidFill>
                  <a:schemeClr val="bg1"/>
                </a:solidFill>
              </a:rPr>
              <a:t>. (Harul minunat al lui Dumnezeu, pag. 232)</a:t>
            </a:r>
          </a:p>
        </p:txBody>
      </p:sp>
      <p:sp>
        <p:nvSpPr>
          <p:cNvPr id="5" name="4 CuadroTexto"/>
          <p:cNvSpPr txBox="1"/>
          <p:nvPr/>
        </p:nvSpPr>
        <p:spPr>
          <a:xfrm>
            <a:off x="395536" y="1412776"/>
            <a:ext cx="2952328" cy="1015663"/>
          </a:xfrm>
          <a:prstGeom prst="rect">
            <a:avLst/>
          </a:prstGeom>
          <a:noFill/>
        </p:spPr>
        <p:txBody>
          <a:bodyPr wrap="square" rtlCol="0">
            <a:spAutoFit/>
          </a:bodyPr>
          <a:lstStyle/>
          <a:p>
            <a:pPr algn="ctr"/>
            <a:r>
              <a:rPr lang="ro-RO" sz="2000" b="1">
                <a:solidFill>
                  <a:srgbClr val="FFFF00"/>
                </a:solidFill>
              </a:rPr>
              <a:t>Ce poate face omul în fața acestei lupte care se dă în interiorul lui?</a:t>
            </a:r>
          </a:p>
        </p:txBody>
      </p:sp>
      <p:sp>
        <p:nvSpPr>
          <p:cNvPr id="6" name="5 CuadroTexto"/>
          <p:cNvSpPr txBox="1"/>
          <p:nvPr/>
        </p:nvSpPr>
        <p:spPr>
          <a:xfrm>
            <a:off x="323528" y="5715"/>
            <a:ext cx="8496944" cy="830997"/>
          </a:xfrm>
          <a:prstGeom prst="rect">
            <a:avLst/>
          </a:prstGeom>
          <a:noFill/>
        </p:spPr>
        <p:txBody>
          <a:bodyPr wrap="square" rtlCol="0">
            <a:spAutoFit/>
          </a:bodyPr>
          <a:lstStyle/>
          <a:p>
            <a:pPr algn="ctr"/>
            <a:r>
              <a:rPr lang="ro-RO" sz="4800" b="1" spc="10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LUPTA INTERIOARĂ</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from="(-#ppt_w/2)" to="(#ppt_x)" calcmode="lin" valueType="num">
                                      <p:cBhvr>
                                        <p:cTn id="7" dur="600" fill="hold">
                                          <p:stCondLst>
                                            <p:cond delay="0"/>
                                          </p:stCondLst>
                                        </p:cTn>
                                        <p:tgtEl>
                                          <p:spTgt spid="6"/>
                                        </p:tgtEl>
                                        <p:attrNameLst>
                                          <p:attrName>ppt_x</p:attrName>
                                        </p:attrNameLst>
                                      </p:cBhvr>
                                    </p:anim>
                                    <p:anim from="0" to="-1.0" calcmode="lin" valueType="num">
                                      <p:cBhvr>
                                        <p:cTn id="8" dur="200" decel="50000" autoRev="1" fill="hold">
                                          <p:stCondLst>
                                            <p:cond delay="600"/>
                                          </p:stCondLst>
                                        </p:cTn>
                                        <p:tgtEl>
                                          <p:spTgt spid="6"/>
                                        </p:tgtEl>
                                        <p:attrNameLst>
                                          <p:attrName>xshear</p:attrName>
                                        </p:attrNameLst>
                                      </p:cBhvr>
                                    </p:anim>
                                    <p:animScale>
                                      <p:cBhvr>
                                        <p:cTn id="9" dur="200" decel="100000" autoRev="1" fill="hold">
                                          <p:stCondLst>
                                            <p:cond delay="600"/>
                                          </p:stCondLst>
                                        </p:cTn>
                                        <p:tgtEl>
                                          <p:spTgt spid="6"/>
                                        </p:tgtEl>
                                      </p:cBhvr>
                                      <p:from x="100000" y="100000"/>
                                      <p:to x="80000" y="100000"/>
                                    </p:animScale>
                                    <p:anim by="(#ppt_h/3+#ppt_w*0.1)" calcmode="lin" valueType="num">
                                      <p:cBhvr additive="sum">
                                        <p:cTn id="10" dur="200" decel="100000" autoRev="1" fill="hold">
                                          <p:stCondLst>
                                            <p:cond delay="600"/>
                                          </p:stCondLst>
                                        </p:cTn>
                                        <p:tgtEl>
                                          <p:spTgt spid="6"/>
                                        </p:tgtEl>
                                        <p:attrNameLst>
                                          <p:attrName>ppt_x</p:attrName>
                                        </p:attrNameLst>
                                      </p:cBhvr>
                                    </p:anim>
                                  </p:childTnLst>
                                </p:cTn>
                              </p:par>
                            </p:childTnLst>
                          </p:cTn>
                        </p:par>
                        <p:par>
                          <p:cTn id="11" fill="hold">
                            <p:stCondLst>
                              <p:cond delay="1000"/>
                            </p:stCondLst>
                            <p:childTnLst>
                              <p:par>
                                <p:cTn id="12" presetID="3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800" decel="100000"/>
                                        <p:tgtEl>
                                          <p:spTgt spid="2"/>
                                        </p:tgtEl>
                                      </p:cBhvr>
                                    </p:animEffect>
                                    <p:anim calcmode="lin" valueType="num">
                                      <p:cBhvr>
                                        <p:cTn id="15" dur="800" decel="100000" fill="hold"/>
                                        <p:tgtEl>
                                          <p:spTgt spid="2"/>
                                        </p:tgtEl>
                                        <p:attrNameLst>
                                          <p:attrName>style.rotation</p:attrName>
                                        </p:attrNameLst>
                                      </p:cBhvr>
                                      <p:tavLst>
                                        <p:tav tm="0">
                                          <p:val>
                                            <p:fltVal val="-90"/>
                                          </p:val>
                                        </p:tav>
                                        <p:tav tm="100000">
                                          <p:val>
                                            <p:fltVal val="0"/>
                                          </p:val>
                                        </p:tav>
                                      </p:tavLst>
                                    </p:anim>
                                    <p:anim calcmode="lin" valueType="num">
                                      <p:cBhvr>
                                        <p:cTn id="16" dur="800" decel="100000" fill="hold"/>
                                        <p:tgtEl>
                                          <p:spTgt spid="2"/>
                                        </p:tgtEl>
                                        <p:attrNameLst>
                                          <p:attrName>ppt_x</p:attrName>
                                        </p:attrNameLst>
                                      </p:cBhvr>
                                      <p:tavLst>
                                        <p:tav tm="0">
                                          <p:val>
                                            <p:strVal val="#ppt_x+0.4"/>
                                          </p:val>
                                        </p:tav>
                                        <p:tav tm="100000">
                                          <p:val>
                                            <p:strVal val="#ppt_x-0.05"/>
                                          </p:val>
                                        </p:tav>
                                      </p:tavLst>
                                    </p:anim>
                                    <p:anim calcmode="lin" valueType="num">
                                      <p:cBhvr>
                                        <p:cTn id="17" dur="800" decel="100000" fill="hold"/>
                                        <p:tgtEl>
                                          <p:spTgt spid="2"/>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7" dur="1000" fill="hold"/>
                                        <p:tgtEl>
                                          <p:spTgt spid="5"/>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7" presetClass="entr" presetSubtype="8"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500" fill="hold"/>
                                        <p:tgtEl>
                                          <p:spTgt spid="3"/>
                                        </p:tgtEl>
                                        <p:attrNameLst>
                                          <p:attrName>ppt_x</p:attrName>
                                        </p:attrNameLst>
                                      </p:cBhvr>
                                      <p:tavLst>
                                        <p:tav tm="0">
                                          <p:val>
                                            <p:strVal val="#ppt_x-#ppt_w/2"/>
                                          </p:val>
                                        </p:tav>
                                        <p:tav tm="100000">
                                          <p:val>
                                            <p:strVal val="#ppt_x"/>
                                          </p:val>
                                        </p:tav>
                                      </p:tavLst>
                                    </p:anim>
                                    <p:anim calcmode="lin" valueType="num">
                                      <p:cBhvr>
                                        <p:cTn id="37" dur="500" fill="hold"/>
                                        <p:tgtEl>
                                          <p:spTgt spid="3"/>
                                        </p:tgtEl>
                                        <p:attrNameLst>
                                          <p:attrName>ppt_y</p:attrName>
                                        </p:attrNameLst>
                                      </p:cBhvr>
                                      <p:tavLst>
                                        <p:tav tm="0">
                                          <p:val>
                                            <p:strVal val="#ppt_y"/>
                                          </p:val>
                                        </p:tav>
                                        <p:tav tm="100000">
                                          <p:val>
                                            <p:strVal val="#ppt_y"/>
                                          </p:val>
                                        </p:tav>
                                      </p:tavLst>
                                    </p:anim>
                                    <p:anim calcmode="lin" valueType="num">
                                      <p:cBhvr>
                                        <p:cTn id="38" dur="500" fill="hold"/>
                                        <p:tgtEl>
                                          <p:spTgt spid="3"/>
                                        </p:tgtEl>
                                        <p:attrNameLst>
                                          <p:attrName>ppt_w</p:attrName>
                                        </p:attrNameLst>
                                      </p:cBhvr>
                                      <p:tavLst>
                                        <p:tav tm="0">
                                          <p:val>
                                            <p:fltVal val="0"/>
                                          </p:val>
                                        </p:tav>
                                        <p:tav tm="100000">
                                          <p:val>
                                            <p:strVal val="#ppt_w"/>
                                          </p:val>
                                        </p:tav>
                                      </p:tavLst>
                                    </p:anim>
                                    <p:anim calcmode="lin" valueType="num">
                                      <p:cBhvr>
                                        <p:cTn id="39" dur="500" fill="hold"/>
                                        <p:tgtEl>
                                          <p:spTgt spid="3"/>
                                        </p:tgtEl>
                                        <p:attrNameLst>
                                          <p:attrName>ppt_h</p:attrName>
                                        </p:attrNameLst>
                                      </p:cBhvr>
                                      <p:tavLst>
                                        <p:tav tm="0">
                                          <p:val>
                                            <p:strVal val="#ppt_h"/>
                                          </p:val>
                                        </p:tav>
                                        <p:tav tm="100000">
                                          <p:val>
                                            <p:strVal val="#ppt_h"/>
                                          </p:val>
                                        </p:tav>
                                      </p:tavLst>
                                    </p:anim>
                                  </p:childTnLst>
                                </p:cTn>
                              </p:par>
                            </p:childTnLst>
                          </p:cTn>
                        </p:par>
                        <p:par>
                          <p:cTn id="40" fill="hold">
                            <p:stCondLst>
                              <p:cond delay="500"/>
                            </p:stCondLst>
                            <p:childTnLst>
                              <p:par>
                                <p:cTn id="41" presetID="1" presetClass="entr" presetSubtype="0"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graphicFrame>
        <p:nvGraphicFramePr>
          <p:cNvPr id="9" name="8 Diagrama"/>
          <p:cNvGraphicFramePr/>
          <p:nvPr>
            <p:extLst>
              <p:ext uri="{D42A27DB-BD31-4B8C-83A1-F6EECF244321}">
                <p14:modId xmlns:p14="http://schemas.microsoft.com/office/powerpoint/2010/main" val="36682003"/>
              </p:ext>
            </p:extLst>
          </p:nvPr>
        </p:nvGraphicFramePr>
        <p:xfrm>
          <a:off x="72008" y="3068960"/>
          <a:ext cx="8964488" cy="3312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CuadroTexto"/>
          <p:cNvSpPr txBox="1"/>
          <p:nvPr/>
        </p:nvSpPr>
        <p:spPr>
          <a:xfrm>
            <a:off x="0" y="1124744"/>
            <a:ext cx="6228184" cy="461665"/>
          </a:xfrm>
          <a:prstGeom prst="rect">
            <a:avLst/>
          </a:prstGeom>
          <a:noFill/>
        </p:spPr>
        <p:txBody>
          <a:bodyPr wrap="square" rtlCol="0">
            <a:spAutoFit/>
          </a:bodyPr>
          <a:lstStyle/>
          <a:p>
            <a:pPr algn="ctr"/>
            <a:r>
              <a:rPr lang="ro-RO" sz="2400" b="1" dirty="0">
                <a:solidFill>
                  <a:schemeClr val="accent2">
                    <a:lumMod val="75000"/>
                  </a:schemeClr>
                </a:solidFill>
              </a:rPr>
              <a:t>A se citi Romani 7:21-25</a:t>
            </a:r>
          </a:p>
        </p:txBody>
      </p:sp>
      <p:sp>
        <p:nvSpPr>
          <p:cNvPr id="3" name="2 CuadroTexto"/>
          <p:cNvSpPr txBox="1"/>
          <p:nvPr/>
        </p:nvSpPr>
        <p:spPr>
          <a:xfrm>
            <a:off x="360040" y="55063"/>
            <a:ext cx="5508104"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o-RO" sz="4000" b="1" dirty="0">
                <a:ln w="11430"/>
                <a:solidFill>
                  <a:schemeClr val="accent2">
                    <a:lumMod val="75000"/>
                  </a:schemeClr>
                </a:solidFill>
                <a:effectLst>
                  <a:outerShdw blurRad="50800" dist="39000" dir="5460000" algn="tl">
                    <a:srgbClr val="000000">
                      <a:alpha val="38000"/>
                    </a:srgbClr>
                  </a:outerShdw>
                </a:effectLst>
              </a:rPr>
              <a:t>CELE DOUĂ LEGI ÎN OM</a:t>
            </a:r>
          </a:p>
        </p:txBody>
      </p:sp>
      <p:sp>
        <p:nvSpPr>
          <p:cNvPr id="8" name="7 CuadroTexto"/>
          <p:cNvSpPr txBox="1"/>
          <p:nvPr/>
        </p:nvSpPr>
        <p:spPr>
          <a:xfrm>
            <a:off x="251520" y="6453336"/>
            <a:ext cx="8640960" cy="400110"/>
          </a:xfrm>
          <a:prstGeom prst="rect">
            <a:avLst/>
          </a:prstGeom>
          <a:noFill/>
        </p:spPr>
        <p:txBody>
          <a:bodyPr wrap="square" rtlCol="0">
            <a:spAutoFit/>
          </a:bodyPr>
          <a:lstStyle/>
          <a:p>
            <a:pPr>
              <a:spcBef>
                <a:spcPts val="600"/>
              </a:spcBef>
              <a:spcAft>
                <a:spcPts val="600"/>
              </a:spcAft>
            </a:pPr>
            <a:r>
              <a:rPr lang="ro-RO" sz="2000" b="1" dirty="0"/>
              <a:t>Această luptă între cele două legi interioare este o luptă pe viață și pe moarte.</a:t>
            </a:r>
          </a:p>
        </p:txBody>
      </p:sp>
      <p:sp>
        <p:nvSpPr>
          <p:cNvPr id="10" name="9 Rectángulo"/>
          <p:cNvSpPr/>
          <p:nvPr/>
        </p:nvSpPr>
        <p:spPr>
          <a:xfrm>
            <a:off x="0" y="1868631"/>
            <a:ext cx="6372200" cy="1200329"/>
          </a:xfrm>
          <a:prstGeom prst="rect">
            <a:avLst/>
          </a:prstGeom>
        </p:spPr>
        <p:txBody>
          <a:bodyPr wrap="square">
            <a:spAutoFit/>
            <a:scene3d>
              <a:camera prst="orthographicFront">
                <a:rot lat="0" lon="1200000" rev="0"/>
              </a:camera>
              <a:lightRig rig="glow" dir="t"/>
            </a:scene3d>
            <a:sp3d extrusionH="57150">
              <a:bevelT w="38100" h="38100" prst="convex"/>
              <a:extrusionClr>
                <a:schemeClr val="accent3">
                  <a:lumMod val="50000"/>
                </a:schemeClr>
              </a:extrusionClr>
            </a:sp3d>
          </a:bodyPr>
          <a:lstStyle/>
          <a:p>
            <a:pPr algn="ctr"/>
            <a:r>
              <a:rPr lang="ro-RO" sz="3600" b="1" dirty="0">
                <a:ln w="19050">
                  <a:solidFill>
                    <a:srgbClr val="FFFF9B"/>
                  </a:solidFill>
                  <a:prstDash val="solid"/>
                </a:ln>
                <a:solidFill>
                  <a:schemeClr val="accent3">
                    <a:lumMod val="75000"/>
                  </a:schemeClr>
                </a:solidFill>
                <a:effectLst>
                  <a:outerShdw blurRad="50000" dist="50800" dir="7500000" algn="tl">
                    <a:srgbClr val="000000">
                      <a:shade val="5000"/>
                      <a:alpha val="35000"/>
                    </a:srgbClr>
                  </a:outerShdw>
                </a:effectLst>
              </a:rPr>
              <a:t>Numai datorită lui ISUS HRISTOS putem obține victoria</a:t>
            </a:r>
            <a:endParaRPr lang="ro-RO" sz="3200" b="1" dirty="0">
              <a:ln w="19050">
                <a:solidFill>
                  <a:srgbClr val="FFFF9B"/>
                </a:solidFill>
                <a:prstDash val="solid"/>
              </a:ln>
              <a:solidFill>
                <a:schemeClr val="accent3">
                  <a:lumMod val="75000"/>
                </a:schemeClr>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33871134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from="(-#ppt_w/2)" to="(#ppt_x)" calcmode="lin" valueType="num">
                                      <p:cBhvr>
                                        <p:cTn id="7" dur="600" fill="hold">
                                          <p:stCondLst>
                                            <p:cond delay="0"/>
                                          </p:stCondLst>
                                        </p:cTn>
                                        <p:tgtEl>
                                          <p:spTgt spid="3"/>
                                        </p:tgtEl>
                                        <p:attrNameLst>
                                          <p:attrName>ppt_x</p:attrName>
                                        </p:attrNameLst>
                                      </p:cBhvr>
                                    </p:anim>
                                    <p:anim from="0" to="-1.0" calcmode="lin" valueType="num">
                                      <p:cBhvr>
                                        <p:cTn id="8" dur="200" decel="50000" autoRev="1" fill="hold">
                                          <p:stCondLst>
                                            <p:cond delay="600"/>
                                          </p:stCondLst>
                                        </p:cTn>
                                        <p:tgtEl>
                                          <p:spTgt spid="3"/>
                                        </p:tgtEl>
                                        <p:attrNameLst>
                                          <p:attrName>xshear</p:attrName>
                                        </p:attrNameLst>
                                      </p:cBhvr>
                                    </p:anim>
                                    <p:animScale>
                                      <p:cBhvr>
                                        <p:cTn id="9" dur="200" decel="100000" autoRev="1" fill="hold">
                                          <p:stCondLst>
                                            <p:cond delay="600"/>
                                          </p:stCondLst>
                                        </p:cTn>
                                        <p:tgtEl>
                                          <p:spTgt spid="3"/>
                                        </p:tgtEl>
                                      </p:cBhvr>
                                      <p:from x="100000" y="100000"/>
                                      <p:to x="80000" y="100000"/>
                                    </p:animScale>
                                    <p:anim by="(#ppt_h/3+#ppt_w*0.1)" calcmode="lin" valueType="num">
                                      <p:cBhvr additive="sum">
                                        <p:cTn id="10" dur="200" decel="100000" autoRev="1" fill="hold">
                                          <p:stCondLst>
                                            <p:cond delay="600"/>
                                          </p:stCondLst>
                                        </p:cTn>
                                        <p:tgtEl>
                                          <p:spTgt spid="3"/>
                                        </p:tgtEl>
                                        <p:attrNameLst>
                                          <p:attrName>ppt_x</p:attrName>
                                        </p:attrNameLst>
                                      </p:cBhvr>
                                    </p:anim>
                                  </p:childTnLst>
                                </p:cTn>
                              </p:par>
                            </p:childTnLst>
                          </p:cTn>
                        </p:par>
                        <p:par>
                          <p:cTn id="11" fill="hold">
                            <p:stCondLst>
                              <p:cond delay="1000"/>
                            </p:stCondLst>
                            <p:childTnLst>
                              <p:par>
                                <p:cTn id="12" presetID="3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800" decel="100000"/>
                                        <p:tgtEl>
                                          <p:spTgt spid="2"/>
                                        </p:tgtEl>
                                      </p:cBhvr>
                                    </p:animEffect>
                                    <p:anim calcmode="lin" valueType="num">
                                      <p:cBhvr>
                                        <p:cTn id="15" dur="800" decel="100000" fill="hold"/>
                                        <p:tgtEl>
                                          <p:spTgt spid="2"/>
                                        </p:tgtEl>
                                        <p:attrNameLst>
                                          <p:attrName>style.rotation</p:attrName>
                                        </p:attrNameLst>
                                      </p:cBhvr>
                                      <p:tavLst>
                                        <p:tav tm="0">
                                          <p:val>
                                            <p:fltVal val="-90"/>
                                          </p:val>
                                        </p:tav>
                                        <p:tav tm="100000">
                                          <p:val>
                                            <p:fltVal val="0"/>
                                          </p:val>
                                        </p:tav>
                                      </p:tavLst>
                                    </p:anim>
                                    <p:anim calcmode="lin" valueType="num">
                                      <p:cBhvr>
                                        <p:cTn id="16" dur="800" decel="100000" fill="hold"/>
                                        <p:tgtEl>
                                          <p:spTgt spid="2"/>
                                        </p:tgtEl>
                                        <p:attrNameLst>
                                          <p:attrName>ppt_x</p:attrName>
                                        </p:attrNameLst>
                                      </p:cBhvr>
                                      <p:tavLst>
                                        <p:tav tm="0">
                                          <p:val>
                                            <p:strVal val="#ppt_x+0.4"/>
                                          </p:val>
                                        </p:tav>
                                        <p:tav tm="100000">
                                          <p:val>
                                            <p:strVal val="#ppt_x-0.05"/>
                                          </p:val>
                                        </p:tav>
                                      </p:tavLst>
                                    </p:anim>
                                    <p:anim calcmode="lin" valueType="num">
                                      <p:cBhvr>
                                        <p:cTn id="17" dur="800" decel="100000" fill="hold"/>
                                        <p:tgtEl>
                                          <p:spTgt spid="2"/>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7" presetClass="entr" presetSubtype="2" fill="hold" grpId="0" nodeType="clickEffect">
                                  <p:stCondLst>
                                    <p:cond delay="0"/>
                                  </p:stCondLst>
                                  <p:childTnLst>
                                    <p:set>
                                      <p:cBhvr>
                                        <p:cTn id="23" dur="1" fill="hold">
                                          <p:stCondLst>
                                            <p:cond delay="0"/>
                                          </p:stCondLst>
                                        </p:cTn>
                                        <p:tgtEl>
                                          <p:spTgt spid="9">
                                            <p:graphicEl>
                                              <a:dgm id="{56FF6996-6F49-4478-9C8D-6E8CFF1FC69D}"/>
                                            </p:graphicEl>
                                          </p:spTgt>
                                        </p:tgtEl>
                                        <p:attrNameLst>
                                          <p:attrName>style.visibility</p:attrName>
                                        </p:attrNameLst>
                                      </p:cBhvr>
                                      <p:to>
                                        <p:strVal val="visible"/>
                                      </p:to>
                                    </p:set>
                                    <p:anim calcmode="lin" valueType="num">
                                      <p:cBhvr>
                                        <p:cTn id="24" dur="500" fill="hold"/>
                                        <p:tgtEl>
                                          <p:spTgt spid="9">
                                            <p:graphicEl>
                                              <a:dgm id="{56FF6996-6F49-4478-9C8D-6E8CFF1FC69D}"/>
                                            </p:graphicEl>
                                          </p:spTgt>
                                        </p:tgtEl>
                                        <p:attrNameLst>
                                          <p:attrName>ppt_x</p:attrName>
                                        </p:attrNameLst>
                                      </p:cBhvr>
                                      <p:tavLst>
                                        <p:tav tm="0">
                                          <p:val>
                                            <p:strVal val="#ppt_x+#ppt_w/2"/>
                                          </p:val>
                                        </p:tav>
                                        <p:tav tm="100000">
                                          <p:val>
                                            <p:strVal val="#ppt_x"/>
                                          </p:val>
                                        </p:tav>
                                      </p:tavLst>
                                    </p:anim>
                                    <p:anim calcmode="lin" valueType="num">
                                      <p:cBhvr>
                                        <p:cTn id="25" dur="500" fill="hold"/>
                                        <p:tgtEl>
                                          <p:spTgt spid="9">
                                            <p:graphicEl>
                                              <a:dgm id="{56FF6996-6F49-4478-9C8D-6E8CFF1FC69D}"/>
                                            </p:graphicEl>
                                          </p:spTgt>
                                        </p:tgtEl>
                                        <p:attrNameLst>
                                          <p:attrName>ppt_y</p:attrName>
                                        </p:attrNameLst>
                                      </p:cBhvr>
                                      <p:tavLst>
                                        <p:tav tm="0">
                                          <p:val>
                                            <p:strVal val="#ppt_y"/>
                                          </p:val>
                                        </p:tav>
                                        <p:tav tm="100000">
                                          <p:val>
                                            <p:strVal val="#ppt_y"/>
                                          </p:val>
                                        </p:tav>
                                      </p:tavLst>
                                    </p:anim>
                                    <p:anim calcmode="lin" valueType="num">
                                      <p:cBhvr>
                                        <p:cTn id="26" dur="500" fill="hold"/>
                                        <p:tgtEl>
                                          <p:spTgt spid="9">
                                            <p:graphicEl>
                                              <a:dgm id="{56FF6996-6F49-4478-9C8D-6E8CFF1FC69D}"/>
                                            </p:graphicEl>
                                          </p:spTgt>
                                        </p:tgtEl>
                                        <p:attrNameLst>
                                          <p:attrName>ppt_w</p:attrName>
                                        </p:attrNameLst>
                                      </p:cBhvr>
                                      <p:tavLst>
                                        <p:tav tm="0">
                                          <p:val>
                                            <p:fltVal val="0"/>
                                          </p:val>
                                        </p:tav>
                                        <p:tav tm="100000">
                                          <p:val>
                                            <p:strVal val="#ppt_w"/>
                                          </p:val>
                                        </p:tav>
                                      </p:tavLst>
                                    </p:anim>
                                    <p:anim calcmode="lin" valueType="num">
                                      <p:cBhvr>
                                        <p:cTn id="27" dur="500" fill="hold"/>
                                        <p:tgtEl>
                                          <p:spTgt spid="9">
                                            <p:graphicEl>
                                              <a:dgm id="{56FF6996-6F49-4478-9C8D-6E8CFF1FC69D}"/>
                                            </p:graphicEl>
                                          </p:spTgt>
                                        </p:tgtEl>
                                        <p:attrNameLst>
                                          <p:attrName>ppt_h</p:attrName>
                                        </p:attrNameLst>
                                      </p:cBhvr>
                                      <p:tavLst>
                                        <p:tav tm="0">
                                          <p:val>
                                            <p:strVal val="#ppt_h"/>
                                          </p:val>
                                        </p:tav>
                                        <p:tav tm="100000">
                                          <p:val>
                                            <p:strVal val="#ppt_h"/>
                                          </p:val>
                                        </p:tav>
                                      </p:tavLst>
                                    </p:anim>
                                  </p:childTnLst>
                                </p:cTn>
                              </p:par>
                            </p:childTnLst>
                          </p:cTn>
                        </p:par>
                        <p:par>
                          <p:cTn id="28" fill="hold">
                            <p:stCondLst>
                              <p:cond delay="500"/>
                            </p:stCondLst>
                            <p:childTnLst>
                              <p:par>
                                <p:cTn id="29" presetID="23" presetClass="entr" presetSubtype="16" fill="hold" grpId="0" nodeType="afterEffect">
                                  <p:stCondLst>
                                    <p:cond delay="0"/>
                                  </p:stCondLst>
                                  <p:childTnLst>
                                    <p:set>
                                      <p:cBhvr>
                                        <p:cTn id="30" dur="1" fill="hold">
                                          <p:stCondLst>
                                            <p:cond delay="0"/>
                                          </p:stCondLst>
                                        </p:cTn>
                                        <p:tgtEl>
                                          <p:spTgt spid="9">
                                            <p:graphicEl>
                                              <a:dgm id="{402A2957-B606-4E03-85DB-8CA9E75C22D1}"/>
                                            </p:graphicEl>
                                          </p:spTgt>
                                        </p:tgtEl>
                                        <p:attrNameLst>
                                          <p:attrName>style.visibility</p:attrName>
                                        </p:attrNameLst>
                                      </p:cBhvr>
                                      <p:to>
                                        <p:strVal val="visible"/>
                                      </p:to>
                                    </p:set>
                                    <p:anim calcmode="lin" valueType="num">
                                      <p:cBhvr>
                                        <p:cTn id="31" dur="500" fill="hold"/>
                                        <p:tgtEl>
                                          <p:spTgt spid="9">
                                            <p:graphicEl>
                                              <a:dgm id="{402A2957-B606-4E03-85DB-8CA9E75C22D1}"/>
                                            </p:graphicEl>
                                          </p:spTgt>
                                        </p:tgtEl>
                                        <p:attrNameLst>
                                          <p:attrName>ppt_w</p:attrName>
                                        </p:attrNameLst>
                                      </p:cBhvr>
                                      <p:tavLst>
                                        <p:tav tm="0">
                                          <p:val>
                                            <p:fltVal val="0"/>
                                          </p:val>
                                        </p:tav>
                                        <p:tav tm="100000">
                                          <p:val>
                                            <p:strVal val="#ppt_w"/>
                                          </p:val>
                                        </p:tav>
                                      </p:tavLst>
                                    </p:anim>
                                    <p:anim calcmode="lin" valueType="num">
                                      <p:cBhvr>
                                        <p:cTn id="32" dur="500" fill="hold"/>
                                        <p:tgtEl>
                                          <p:spTgt spid="9">
                                            <p:graphicEl>
                                              <a:dgm id="{402A2957-B606-4E03-85DB-8CA9E75C22D1}"/>
                                            </p:graphic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9">
                                            <p:graphicEl>
                                              <a:dgm id="{EEFD2AE4-5A6E-4F45-B6D0-0888E5F9BBA5}"/>
                                            </p:graphicEl>
                                          </p:spTgt>
                                        </p:tgtEl>
                                        <p:attrNameLst>
                                          <p:attrName>style.visibility</p:attrName>
                                        </p:attrNameLst>
                                      </p:cBhvr>
                                      <p:to>
                                        <p:strVal val="visible"/>
                                      </p:to>
                                    </p:set>
                                    <p:anim calcmode="lin" valueType="num">
                                      <p:cBhvr>
                                        <p:cTn id="37" dur="500" fill="hold"/>
                                        <p:tgtEl>
                                          <p:spTgt spid="9">
                                            <p:graphicEl>
                                              <a:dgm id="{EEFD2AE4-5A6E-4F45-B6D0-0888E5F9BBA5}"/>
                                            </p:graphicEl>
                                          </p:spTgt>
                                        </p:tgtEl>
                                        <p:attrNameLst>
                                          <p:attrName>ppt_w</p:attrName>
                                        </p:attrNameLst>
                                      </p:cBhvr>
                                      <p:tavLst>
                                        <p:tav tm="0">
                                          <p:val>
                                            <p:fltVal val="0"/>
                                          </p:val>
                                        </p:tav>
                                        <p:tav tm="100000">
                                          <p:val>
                                            <p:strVal val="#ppt_w"/>
                                          </p:val>
                                        </p:tav>
                                      </p:tavLst>
                                    </p:anim>
                                    <p:anim calcmode="lin" valueType="num">
                                      <p:cBhvr>
                                        <p:cTn id="38" dur="500" fill="hold"/>
                                        <p:tgtEl>
                                          <p:spTgt spid="9">
                                            <p:graphicEl>
                                              <a:dgm id="{EEFD2AE4-5A6E-4F45-B6D0-0888E5F9BBA5}"/>
                                            </p:graphic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9">
                                            <p:graphicEl>
                                              <a:dgm id="{B812CCD5-5E47-45F2-9B66-8E870555BA24}"/>
                                            </p:graphicEl>
                                          </p:spTgt>
                                        </p:tgtEl>
                                        <p:attrNameLst>
                                          <p:attrName>style.visibility</p:attrName>
                                        </p:attrNameLst>
                                      </p:cBhvr>
                                      <p:to>
                                        <p:strVal val="visible"/>
                                      </p:to>
                                    </p:set>
                                    <p:anim calcmode="lin" valueType="num">
                                      <p:cBhvr>
                                        <p:cTn id="43" dur="500" fill="hold"/>
                                        <p:tgtEl>
                                          <p:spTgt spid="9">
                                            <p:graphicEl>
                                              <a:dgm id="{B812CCD5-5E47-45F2-9B66-8E870555BA24}"/>
                                            </p:graphicEl>
                                          </p:spTgt>
                                        </p:tgtEl>
                                        <p:attrNameLst>
                                          <p:attrName>ppt_w</p:attrName>
                                        </p:attrNameLst>
                                      </p:cBhvr>
                                      <p:tavLst>
                                        <p:tav tm="0">
                                          <p:val>
                                            <p:fltVal val="0"/>
                                          </p:val>
                                        </p:tav>
                                        <p:tav tm="100000">
                                          <p:val>
                                            <p:strVal val="#ppt_w"/>
                                          </p:val>
                                        </p:tav>
                                      </p:tavLst>
                                    </p:anim>
                                    <p:anim calcmode="lin" valueType="num">
                                      <p:cBhvr>
                                        <p:cTn id="44" dur="500" fill="hold"/>
                                        <p:tgtEl>
                                          <p:spTgt spid="9">
                                            <p:graphicEl>
                                              <a:dgm id="{B812CCD5-5E47-45F2-9B66-8E870555BA24}"/>
                                            </p:graphicEl>
                                          </p:spTgt>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7" presetClass="entr" presetSubtype="2" fill="hold" grpId="0" nodeType="clickEffect">
                                  <p:stCondLst>
                                    <p:cond delay="0"/>
                                  </p:stCondLst>
                                  <p:childTnLst>
                                    <p:set>
                                      <p:cBhvr>
                                        <p:cTn id="48" dur="1" fill="hold">
                                          <p:stCondLst>
                                            <p:cond delay="0"/>
                                          </p:stCondLst>
                                        </p:cTn>
                                        <p:tgtEl>
                                          <p:spTgt spid="9">
                                            <p:graphicEl>
                                              <a:dgm id="{5174AC3C-4D12-4112-8501-E6C00D593161}"/>
                                            </p:graphicEl>
                                          </p:spTgt>
                                        </p:tgtEl>
                                        <p:attrNameLst>
                                          <p:attrName>style.visibility</p:attrName>
                                        </p:attrNameLst>
                                      </p:cBhvr>
                                      <p:to>
                                        <p:strVal val="visible"/>
                                      </p:to>
                                    </p:set>
                                    <p:anim calcmode="lin" valueType="num">
                                      <p:cBhvr>
                                        <p:cTn id="49" dur="500" fill="hold"/>
                                        <p:tgtEl>
                                          <p:spTgt spid="9">
                                            <p:graphicEl>
                                              <a:dgm id="{5174AC3C-4D12-4112-8501-E6C00D593161}"/>
                                            </p:graphicEl>
                                          </p:spTgt>
                                        </p:tgtEl>
                                        <p:attrNameLst>
                                          <p:attrName>ppt_x</p:attrName>
                                        </p:attrNameLst>
                                      </p:cBhvr>
                                      <p:tavLst>
                                        <p:tav tm="0">
                                          <p:val>
                                            <p:strVal val="#ppt_x+#ppt_w/2"/>
                                          </p:val>
                                        </p:tav>
                                        <p:tav tm="100000">
                                          <p:val>
                                            <p:strVal val="#ppt_x"/>
                                          </p:val>
                                        </p:tav>
                                      </p:tavLst>
                                    </p:anim>
                                    <p:anim calcmode="lin" valueType="num">
                                      <p:cBhvr>
                                        <p:cTn id="50" dur="500" fill="hold"/>
                                        <p:tgtEl>
                                          <p:spTgt spid="9">
                                            <p:graphicEl>
                                              <a:dgm id="{5174AC3C-4D12-4112-8501-E6C00D593161}"/>
                                            </p:graphicEl>
                                          </p:spTgt>
                                        </p:tgtEl>
                                        <p:attrNameLst>
                                          <p:attrName>ppt_y</p:attrName>
                                        </p:attrNameLst>
                                      </p:cBhvr>
                                      <p:tavLst>
                                        <p:tav tm="0">
                                          <p:val>
                                            <p:strVal val="#ppt_y"/>
                                          </p:val>
                                        </p:tav>
                                        <p:tav tm="100000">
                                          <p:val>
                                            <p:strVal val="#ppt_y"/>
                                          </p:val>
                                        </p:tav>
                                      </p:tavLst>
                                    </p:anim>
                                    <p:anim calcmode="lin" valueType="num">
                                      <p:cBhvr>
                                        <p:cTn id="51" dur="500" fill="hold"/>
                                        <p:tgtEl>
                                          <p:spTgt spid="9">
                                            <p:graphicEl>
                                              <a:dgm id="{5174AC3C-4D12-4112-8501-E6C00D593161}"/>
                                            </p:graphicEl>
                                          </p:spTgt>
                                        </p:tgtEl>
                                        <p:attrNameLst>
                                          <p:attrName>ppt_w</p:attrName>
                                        </p:attrNameLst>
                                      </p:cBhvr>
                                      <p:tavLst>
                                        <p:tav tm="0">
                                          <p:val>
                                            <p:fltVal val="0"/>
                                          </p:val>
                                        </p:tav>
                                        <p:tav tm="100000">
                                          <p:val>
                                            <p:strVal val="#ppt_w"/>
                                          </p:val>
                                        </p:tav>
                                      </p:tavLst>
                                    </p:anim>
                                    <p:anim calcmode="lin" valueType="num">
                                      <p:cBhvr>
                                        <p:cTn id="52" dur="500" fill="hold"/>
                                        <p:tgtEl>
                                          <p:spTgt spid="9">
                                            <p:graphicEl>
                                              <a:dgm id="{5174AC3C-4D12-4112-8501-E6C00D593161}"/>
                                            </p:graphicEl>
                                          </p:spTgt>
                                        </p:tgtEl>
                                        <p:attrNameLst>
                                          <p:attrName>ppt_h</p:attrName>
                                        </p:attrNameLst>
                                      </p:cBhvr>
                                      <p:tavLst>
                                        <p:tav tm="0">
                                          <p:val>
                                            <p:strVal val="#ppt_h"/>
                                          </p:val>
                                        </p:tav>
                                        <p:tav tm="100000">
                                          <p:val>
                                            <p:strVal val="#ppt_h"/>
                                          </p:val>
                                        </p:tav>
                                      </p:tavLst>
                                    </p:anim>
                                  </p:childTnLst>
                                </p:cTn>
                              </p:par>
                            </p:childTnLst>
                          </p:cTn>
                        </p:par>
                        <p:par>
                          <p:cTn id="53" fill="hold">
                            <p:stCondLst>
                              <p:cond delay="500"/>
                            </p:stCondLst>
                            <p:childTnLst>
                              <p:par>
                                <p:cTn id="54" presetID="23" presetClass="entr" presetSubtype="16" fill="hold" grpId="0" nodeType="afterEffect">
                                  <p:stCondLst>
                                    <p:cond delay="0"/>
                                  </p:stCondLst>
                                  <p:childTnLst>
                                    <p:set>
                                      <p:cBhvr>
                                        <p:cTn id="55" dur="1" fill="hold">
                                          <p:stCondLst>
                                            <p:cond delay="0"/>
                                          </p:stCondLst>
                                        </p:cTn>
                                        <p:tgtEl>
                                          <p:spTgt spid="9">
                                            <p:graphicEl>
                                              <a:dgm id="{9D5824F2-B2B4-4EC4-96E3-FA7C61542E98}"/>
                                            </p:graphicEl>
                                          </p:spTgt>
                                        </p:tgtEl>
                                        <p:attrNameLst>
                                          <p:attrName>style.visibility</p:attrName>
                                        </p:attrNameLst>
                                      </p:cBhvr>
                                      <p:to>
                                        <p:strVal val="visible"/>
                                      </p:to>
                                    </p:set>
                                    <p:anim calcmode="lin" valueType="num">
                                      <p:cBhvr>
                                        <p:cTn id="56" dur="500" fill="hold"/>
                                        <p:tgtEl>
                                          <p:spTgt spid="9">
                                            <p:graphicEl>
                                              <a:dgm id="{9D5824F2-B2B4-4EC4-96E3-FA7C61542E98}"/>
                                            </p:graphicEl>
                                          </p:spTgt>
                                        </p:tgtEl>
                                        <p:attrNameLst>
                                          <p:attrName>ppt_w</p:attrName>
                                        </p:attrNameLst>
                                      </p:cBhvr>
                                      <p:tavLst>
                                        <p:tav tm="0">
                                          <p:val>
                                            <p:fltVal val="0"/>
                                          </p:val>
                                        </p:tav>
                                        <p:tav tm="100000">
                                          <p:val>
                                            <p:strVal val="#ppt_w"/>
                                          </p:val>
                                        </p:tav>
                                      </p:tavLst>
                                    </p:anim>
                                    <p:anim calcmode="lin" valueType="num">
                                      <p:cBhvr>
                                        <p:cTn id="57" dur="500" fill="hold"/>
                                        <p:tgtEl>
                                          <p:spTgt spid="9">
                                            <p:graphicEl>
                                              <a:dgm id="{9D5824F2-B2B4-4EC4-96E3-FA7C61542E98}"/>
                                            </p:graphicEl>
                                          </p:spTgt>
                                        </p:tgtEl>
                                        <p:attrNameLst>
                                          <p:attrName>ppt_h</p:attrName>
                                        </p:attrNameLst>
                                      </p:cBhvr>
                                      <p:tavLst>
                                        <p:tav tm="0">
                                          <p:val>
                                            <p:fltVal val="0"/>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23" presetClass="entr" presetSubtype="16" fill="hold" grpId="0" nodeType="clickEffect">
                                  <p:stCondLst>
                                    <p:cond delay="0"/>
                                  </p:stCondLst>
                                  <p:childTnLst>
                                    <p:set>
                                      <p:cBhvr>
                                        <p:cTn id="61" dur="1" fill="hold">
                                          <p:stCondLst>
                                            <p:cond delay="0"/>
                                          </p:stCondLst>
                                        </p:cTn>
                                        <p:tgtEl>
                                          <p:spTgt spid="9">
                                            <p:graphicEl>
                                              <a:dgm id="{73786E10-9676-4C79-AF99-6C7B41F955AC}"/>
                                            </p:graphicEl>
                                          </p:spTgt>
                                        </p:tgtEl>
                                        <p:attrNameLst>
                                          <p:attrName>style.visibility</p:attrName>
                                        </p:attrNameLst>
                                      </p:cBhvr>
                                      <p:to>
                                        <p:strVal val="visible"/>
                                      </p:to>
                                    </p:set>
                                    <p:anim calcmode="lin" valueType="num">
                                      <p:cBhvr>
                                        <p:cTn id="62" dur="500" fill="hold"/>
                                        <p:tgtEl>
                                          <p:spTgt spid="9">
                                            <p:graphicEl>
                                              <a:dgm id="{73786E10-9676-4C79-AF99-6C7B41F955AC}"/>
                                            </p:graphicEl>
                                          </p:spTgt>
                                        </p:tgtEl>
                                        <p:attrNameLst>
                                          <p:attrName>ppt_w</p:attrName>
                                        </p:attrNameLst>
                                      </p:cBhvr>
                                      <p:tavLst>
                                        <p:tav tm="0">
                                          <p:val>
                                            <p:fltVal val="0"/>
                                          </p:val>
                                        </p:tav>
                                        <p:tav tm="100000">
                                          <p:val>
                                            <p:strVal val="#ppt_w"/>
                                          </p:val>
                                        </p:tav>
                                      </p:tavLst>
                                    </p:anim>
                                    <p:anim calcmode="lin" valueType="num">
                                      <p:cBhvr>
                                        <p:cTn id="63" dur="500" fill="hold"/>
                                        <p:tgtEl>
                                          <p:spTgt spid="9">
                                            <p:graphicEl>
                                              <a:dgm id="{73786E10-9676-4C79-AF99-6C7B41F955AC}"/>
                                            </p:graphicEl>
                                          </p:spTgt>
                                        </p:tgtEl>
                                        <p:attrNameLst>
                                          <p:attrName>ppt_h</p:attrName>
                                        </p:attrNameLst>
                                      </p:cBhvr>
                                      <p:tavLst>
                                        <p:tav tm="0">
                                          <p:val>
                                            <p:fltVal val="0"/>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23" presetClass="entr" presetSubtype="16" fill="hold" grpId="0" nodeType="clickEffect">
                                  <p:stCondLst>
                                    <p:cond delay="0"/>
                                  </p:stCondLst>
                                  <p:childTnLst>
                                    <p:set>
                                      <p:cBhvr>
                                        <p:cTn id="67" dur="1" fill="hold">
                                          <p:stCondLst>
                                            <p:cond delay="0"/>
                                          </p:stCondLst>
                                        </p:cTn>
                                        <p:tgtEl>
                                          <p:spTgt spid="9">
                                            <p:graphicEl>
                                              <a:dgm id="{4FF46FCB-49B5-4BB6-8201-36CE7C58BA38}"/>
                                            </p:graphicEl>
                                          </p:spTgt>
                                        </p:tgtEl>
                                        <p:attrNameLst>
                                          <p:attrName>style.visibility</p:attrName>
                                        </p:attrNameLst>
                                      </p:cBhvr>
                                      <p:to>
                                        <p:strVal val="visible"/>
                                      </p:to>
                                    </p:set>
                                    <p:anim calcmode="lin" valueType="num">
                                      <p:cBhvr>
                                        <p:cTn id="68" dur="500" fill="hold"/>
                                        <p:tgtEl>
                                          <p:spTgt spid="9">
                                            <p:graphicEl>
                                              <a:dgm id="{4FF46FCB-49B5-4BB6-8201-36CE7C58BA38}"/>
                                            </p:graphicEl>
                                          </p:spTgt>
                                        </p:tgtEl>
                                        <p:attrNameLst>
                                          <p:attrName>ppt_w</p:attrName>
                                        </p:attrNameLst>
                                      </p:cBhvr>
                                      <p:tavLst>
                                        <p:tav tm="0">
                                          <p:val>
                                            <p:fltVal val="0"/>
                                          </p:val>
                                        </p:tav>
                                        <p:tav tm="100000">
                                          <p:val>
                                            <p:strVal val="#ppt_w"/>
                                          </p:val>
                                        </p:tav>
                                      </p:tavLst>
                                    </p:anim>
                                    <p:anim calcmode="lin" valueType="num">
                                      <p:cBhvr>
                                        <p:cTn id="69" dur="500" fill="hold"/>
                                        <p:tgtEl>
                                          <p:spTgt spid="9">
                                            <p:graphicEl>
                                              <a:dgm id="{4FF46FCB-49B5-4BB6-8201-36CE7C58BA38}"/>
                                            </p:graphicEl>
                                          </p:spTgt>
                                        </p:tgtEl>
                                        <p:attrNameLst>
                                          <p:attrName>ppt_h</p:attrName>
                                        </p:attrNameLst>
                                      </p:cBhvr>
                                      <p:tavLst>
                                        <p:tav tm="0">
                                          <p:val>
                                            <p:fltVal val="0"/>
                                          </p:val>
                                        </p:tav>
                                        <p:tav tm="100000">
                                          <p:val>
                                            <p:strVal val="#ppt_h"/>
                                          </p:val>
                                        </p:tav>
                                      </p:tavLst>
                                    </p:anim>
                                  </p:childTnLst>
                                </p:cTn>
                              </p:par>
                            </p:childTnLst>
                          </p:cTn>
                        </p:par>
                      </p:childTnLst>
                    </p:cTn>
                  </p:par>
                  <p:par>
                    <p:cTn id="70" fill="hold">
                      <p:stCondLst>
                        <p:cond delay="indefinite"/>
                      </p:stCondLst>
                      <p:childTnLst>
                        <p:par>
                          <p:cTn id="71" fill="hold">
                            <p:stCondLst>
                              <p:cond delay="0"/>
                            </p:stCondLst>
                            <p:childTnLst>
                              <p:par>
                                <p:cTn id="72" presetID="15" presetClass="entr" presetSubtype="0" fill="hold" grpId="0" nodeType="clickEffect">
                                  <p:stCondLst>
                                    <p:cond delay="0"/>
                                  </p:stCondLst>
                                  <p:childTnLst>
                                    <p:set>
                                      <p:cBhvr>
                                        <p:cTn id="73" dur="1" fill="hold">
                                          <p:stCondLst>
                                            <p:cond delay="0"/>
                                          </p:stCondLst>
                                        </p:cTn>
                                        <p:tgtEl>
                                          <p:spTgt spid="8"/>
                                        </p:tgtEl>
                                        <p:attrNameLst>
                                          <p:attrName>style.visibility</p:attrName>
                                        </p:attrNameLst>
                                      </p:cBhvr>
                                      <p:to>
                                        <p:strVal val="visible"/>
                                      </p:to>
                                    </p:set>
                                    <p:anim calcmode="lin" valueType="num">
                                      <p:cBhvr>
                                        <p:cTn id="74" dur="1000" fill="hold"/>
                                        <p:tgtEl>
                                          <p:spTgt spid="8"/>
                                        </p:tgtEl>
                                        <p:attrNameLst>
                                          <p:attrName>ppt_w</p:attrName>
                                        </p:attrNameLst>
                                      </p:cBhvr>
                                      <p:tavLst>
                                        <p:tav tm="0">
                                          <p:val>
                                            <p:fltVal val="0"/>
                                          </p:val>
                                        </p:tav>
                                        <p:tav tm="100000">
                                          <p:val>
                                            <p:strVal val="#ppt_w"/>
                                          </p:val>
                                        </p:tav>
                                      </p:tavLst>
                                    </p:anim>
                                    <p:anim calcmode="lin" valueType="num">
                                      <p:cBhvr>
                                        <p:cTn id="75" dur="1000" fill="hold"/>
                                        <p:tgtEl>
                                          <p:spTgt spid="8"/>
                                        </p:tgtEl>
                                        <p:attrNameLst>
                                          <p:attrName>ppt_h</p:attrName>
                                        </p:attrNameLst>
                                      </p:cBhvr>
                                      <p:tavLst>
                                        <p:tav tm="0">
                                          <p:val>
                                            <p:fltVal val="0"/>
                                          </p:val>
                                        </p:tav>
                                        <p:tav tm="100000">
                                          <p:val>
                                            <p:strVal val="#ppt_h"/>
                                          </p:val>
                                        </p:tav>
                                      </p:tavLst>
                                    </p:anim>
                                    <p:anim calcmode="lin" valueType="num">
                                      <p:cBhvr>
                                        <p:cTn id="76"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77"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8" fill="hold">
                      <p:stCondLst>
                        <p:cond delay="indefinite"/>
                      </p:stCondLst>
                      <p:childTnLst>
                        <p:par>
                          <p:cTn id="79" fill="hold">
                            <p:stCondLst>
                              <p:cond delay="0"/>
                            </p:stCondLst>
                            <p:childTnLst>
                              <p:par>
                                <p:cTn id="80" presetID="15" presetClass="entr" presetSubtype="0" fill="hold" grpId="0" nodeType="clickEffect">
                                  <p:stCondLst>
                                    <p:cond delay="0"/>
                                  </p:stCondLst>
                                  <p:childTnLst>
                                    <p:set>
                                      <p:cBhvr>
                                        <p:cTn id="81" dur="1" fill="hold">
                                          <p:stCondLst>
                                            <p:cond delay="0"/>
                                          </p:stCondLst>
                                        </p:cTn>
                                        <p:tgtEl>
                                          <p:spTgt spid="10"/>
                                        </p:tgtEl>
                                        <p:attrNameLst>
                                          <p:attrName>style.visibility</p:attrName>
                                        </p:attrNameLst>
                                      </p:cBhvr>
                                      <p:to>
                                        <p:strVal val="visible"/>
                                      </p:to>
                                    </p:set>
                                    <p:anim calcmode="lin" valueType="num">
                                      <p:cBhvr>
                                        <p:cTn id="82" dur="1000" fill="hold"/>
                                        <p:tgtEl>
                                          <p:spTgt spid="10"/>
                                        </p:tgtEl>
                                        <p:attrNameLst>
                                          <p:attrName>ppt_w</p:attrName>
                                        </p:attrNameLst>
                                      </p:cBhvr>
                                      <p:tavLst>
                                        <p:tav tm="0">
                                          <p:val>
                                            <p:fltVal val="0"/>
                                          </p:val>
                                        </p:tav>
                                        <p:tav tm="100000">
                                          <p:val>
                                            <p:strVal val="#ppt_w"/>
                                          </p:val>
                                        </p:tav>
                                      </p:tavLst>
                                    </p:anim>
                                    <p:anim calcmode="lin" valueType="num">
                                      <p:cBhvr>
                                        <p:cTn id="83" dur="1000" fill="hold"/>
                                        <p:tgtEl>
                                          <p:spTgt spid="10"/>
                                        </p:tgtEl>
                                        <p:attrNameLst>
                                          <p:attrName>ppt_h</p:attrName>
                                        </p:attrNameLst>
                                      </p:cBhvr>
                                      <p:tavLst>
                                        <p:tav tm="0">
                                          <p:val>
                                            <p:fltVal val="0"/>
                                          </p:val>
                                        </p:tav>
                                        <p:tav tm="100000">
                                          <p:val>
                                            <p:strVal val="#ppt_h"/>
                                          </p:val>
                                        </p:tav>
                                      </p:tavLst>
                                    </p:anim>
                                    <p:anim calcmode="lin" valueType="num">
                                      <p:cBhvr>
                                        <p:cTn id="84"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85"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Dgm bld="one"/>
        </p:bldSub>
      </p:bldGraphic>
      <p:bldP spid="2" grpId="0"/>
      <p:bldP spid="3" grpId="0"/>
      <p:bldP spid="8" grpId="0"/>
      <p:bldP spid="10"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1065</TotalTime>
  <Words>1321</Words>
  <Application>Microsoft Office PowerPoint</Application>
  <PresentationFormat>Expunere pe ecran (4:3)</PresentationFormat>
  <Paragraphs>58</Paragraphs>
  <Slides>10</Slides>
  <Notes>1</Notes>
  <HiddenSlides>0</HiddenSlides>
  <MMClips>0</MMClips>
  <ScaleCrop>false</ScaleCrop>
  <HeadingPairs>
    <vt:vector size="6" baseType="variant">
      <vt:variant>
        <vt:lpstr>Fonturi utilizate</vt:lpstr>
      </vt:variant>
      <vt:variant>
        <vt:i4>5</vt:i4>
      </vt:variant>
      <vt:variant>
        <vt:lpstr>Temă</vt:lpstr>
      </vt:variant>
      <vt:variant>
        <vt:i4>2</vt:i4>
      </vt:variant>
      <vt:variant>
        <vt:lpstr>Titluri diapozitive</vt:lpstr>
      </vt:variant>
      <vt:variant>
        <vt:i4>10</vt:i4>
      </vt:variant>
    </vt:vector>
  </HeadingPairs>
  <TitlesOfParts>
    <vt:vector size="17" baseType="lpstr">
      <vt:lpstr>Comic Sans MS</vt:lpstr>
      <vt:lpstr>Agency FB</vt:lpstr>
      <vt:lpstr>Arial</vt:lpstr>
      <vt:lpstr>Calibri Light</vt:lpstr>
      <vt:lpstr>Calibri</vt:lpstr>
      <vt:lpstr>Tema de Office</vt:lpstr>
      <vt:lpstr>1_Tema de Office</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8 - Intre vointa si neputinta</dc:title>
  <dc:subject>Studiu Biblic, Trim. IV, 2017 – Mantuirea prin credinta in Epistola catre Romani</dc:subject>
  <dc:creator>Sergio y Eunice Fustero</dc:creator>
  <cp:keywords>http://www.fustero.net/es/index_ro.php</cp:keywords>
  <cp:lastModifiedBy>Administrator</cp:lastModifiedBy>
  <cp:revision>140</cp:revision>
  <dcterms:created xsi:type="dcterms:W3CDTF">2010-08-14T18:57:06Z</dcterms:created>
  <dcterms:modified xsi:type="dcterms:W3CDTF">2017-11-21T07:14:28Z</dcterms:modified>
</cp:coreProperties>
</file>