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sldIdLst>
    <p:sldId id="257" r:id="rId3"/>
    <p:sldId id="269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4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F3C1AE-13F7-4D3D-B9B1-15296807C6AD}" type="doc">
      <dgm:prSet loTypeId="urn:microsoft.com/office/officeart/2005/8/layout/h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3BAEA48-FCC1-4AFB-A989-33DBDCDD3947}">
      <dgm:prSet phldrT="[Texto]"/>
      <dgm:spPr/>
      <dgm:t>
        <a:bodyPr/>
        <a:lstStyle/>
        <a:p>
          <a:r>
            <a:rPr lang="es-ES" b="1" dirty="0"/>
            <a:t>ISUS</a:t>
          </a:r>
        </a:p>
      </dgm:t>
    </dgm:pt>
    <dgm:pt modelId="{4B963B8E-22BB-4C7D-A32D-EC7B54266B3C}" type="parTrans" cxnId="{B70A0F98-9C73-4134-AA12-FB097703AA6B}">
      <dgm:prSet/>
      <dgm:spPr/>
      <dgm:t>
        <a:bodyPr/>
        <a:lstStyle/>
        <a:p>
          <a:endParaRPr lang="es-ES" b="1"/>
        </a:p>
      </dgm:t>
    </dgm:pt>
    <dgm:pt modelId="{042B645A-411C-4463-97BE-3D4F08D6371F}" type="sibTrans" cxnId="{B70A0F98-9C73-4134-AA12-FB097703AA6B}">
      <dgm:prSet/>
      <dgm:spPr/>
      <dgm:t>
        <a:bodyPr/>
        <a:lstStyle/>
        <a:p>
          <a:endParaRPr lang="es-ES" b="1"/>
        </a:p>
      </dgm:t>
    </dgm:pt>
    <dgm:pt modelId="{686EF095-1A22-4771-80C3-3504FD52A9E5}">
      <dgm:prSet phldrT="[Texto]"/>
      <dgm:spPr/>
      <dgm:t>
        <a:bodyPr/>
        <a:lstStyle/>
        <a:p>
          <a:r>
            <a:rPr lang="ro-RO" b="1" noProof="0" dirty="0"/>
            <a:t>A murit față de păcat odată și pentru totdeauna</a:t>
          </a:r>
          <a:br>
            <a:rPr lang="ro-RO" b="1" noProof="0" dirty="0"/>
          </a:br>
          <a:br>
            <a:rPr lang="ro-RO" b="1" noProof="0" dirty="0"/>
          </a:br>
          <a:br>
            <a:rPr lang="ro-RO" b="1" noProof="0" dirty="0"/>
          </a:br>
          <a:endParaRPr lang="ro-RO" b="1" noProof="0" dirty="0"/>
        </a:p>
      </dgm:t>
    </dgm:pt>
    <dgm:pt modelId="{B5362884-A095-4E3F-8DE7-7DB590F3E243}" type="parTrans" cxnId="{AEDE70D0-99EE-4C89-A7DC-B56A3181CC4B}">
      <dgm:prSet/>
      <dgm:spPr/>
      <dgm:t>
        <a:bodyPr/>
        <a:lstStyle/>
        <a:p>
          <a:endParaRPr lang="es-ES" b="1"/>
        </a:p>
      </dgm:t>
    </dgm:pt>
    <dgm:pt modelId="{83B355E1-D667-4A18-A69B-2787851D479D}" type="sibTrans" cxnId="{AEDE70D0-99EE-4C89-A7DC-B56A3181CC4B}">
      <dgm:prSet/>
      <dgm:spPr/>
      <dgm:t>
        <a:bodyPr/>
        <a:lstStyle/>
        <a:p>
          <a:endParaRPr lang="es-ES" b="1"/>
        </a:p>
      </dgm:t>
    </dgm:pt>
    <dgm:pt modelId="{E8D1BBCB-2802-47D9-A573-76A182C83941}">
      <dgm:prSet phldrT="[Texto]"/>
      <dgm:spPr/>
      <dgm:t>
        <a:bodyPr/>
        <a:lstStyle/>
        <a:p>
          <a:r>
            <a:rPr lang="ro-RO" b="1" noProof="0" dirty="0"/>
            <a:t>A înviat și nu mai moare</a:t>
          </a:r>
          <a:br>
            <a:rPr lang="ro-RO" b="1" noProof="0" dirty="0"/>
          </a:br>
          <a:endParaRPr lang="ro-RO" b="1" noProof="0" dirty="0"/>
        </a:p>
      </dgm:t>
    </dgm:pt>
    <dgm:pt modelId="{2E25C99F-4D58-4E7A-ADBF-83BE31839694}" type="parTrans" cxnId="{0A510885-4B2B-4D97-BB2B-3CE68825700E}">
      <dgm:prSet/>
      <dgm:spPr/>
      <dgm:t>
        <a:bodyPr/>
        <a:lstStyle/>
        <a:p>
          <a:endParaRPr lang="es-ES" b="1"/>
        </a:p>
      </dgm:t>
    </dgm:pt>
    <dgm:pt modelId="{1FFD380D-3406-40B5-9B85-43FDEF195647}" type="sibTrans" cxnId="{0A510885-4B2B-4D97-BB2B-3CE68825700E}">
      <dgm:prSet/>
      <dgm:spPr/>
      <dgm:t>
        <a:bodyPr/>
        <a:lstStyle/>
        <a:p>
          <a:endParaRPr lang="es-ES" b="1"/>
        </a:p>
      </dgm:t>
    </dgm:pt>
    <dgm:pt modelId="{4BFE05A5-88B6-49AE-85EB-19817226B05B}">
      <dgm:prSet phldrT="[Texto]"/>
      <dgm:spPr/>
      <dgm:t>
        <a:bodyPr/>
        <a:lstStyle/>
        <a:p>
          <a:r>
            <a:rPr lang="ro-RO" b="1" noProof="0" dirty="0"/>
            <a:t>Trăiește pentru Dumnezeu</a:t>
          </a:r>
        </a:p>
      </dgm:t>
    </dgm:pt>
    <dgm:pt modelId="{2CB5A988-5BE1-4606-B1CD-DB98EEA2ACD9}" type="parTrans" cxnId="{754E46B6-60E4-4F3F-9BC2-8C8044D6F1E6}">
      <dgm:prSet/>
      <dgm:spPr/>
      <dgm:t>
        <a:bodyPr/>
        <a:lstStyle/>
        <a:p>
          <a:endParaRPr lang="es-ES" b="1"/>
        </a:p>
      </dgm:t>
    </dgm:pt>
    <dgm:pt modelId="{448CAD53-A9AC-4616-9D7B-DC0B582F01CD}" type="sibTrans" cxnId="{754E46B6-60E4-4F3F-9BC2-8C8044D6F1E6}">
      <dgm:prSet/>
      <dgm:spPr/>
      <dgm:t>
        <a:bodyPr/>
        <a:lstStyle/>
        <a:p>
          <a:endParaRPr lang="es-ES" b="1"/>
        </a:p>
      </dgm:t>
    </dgm:pt>
    <dgm:pt modelId="{337D8ADA-54D9-4163-BCCD-4E75BBF074BC}">
      <dgm:prSet phldrT="[Texto]"/>
      <dgm:spPr/>
      <dgm:t>
        <a:bodyPr/>
        <a:lstStyle/>
        <a:p>
          <a:r>
            <a:rPr lang="es-ES" b="1" dirty="0"/>
            <a:t>NOI, PRIN BOTEZ</a:t>
          </a:r>
        </a:p>
      </dgm:t>
    </dgm:pt>
    <dgm:pt modelId="{86BD2DBC-0663-42F0-8B56-20BE9D7331AC}" type="parTrans" cxnId="{F084F815-F19C-4691-9A3C-7C0C2CB8823C}">
      <dgm:prSet/>
      <dgm:spPr/>
      <dgm:t>
        <a:bodyPr/>
        <a:lstStyle/>
        <a:p>
          <a:endParaRPr lang="es-ES" b="1"/>
        </a:p>
      </dgm:t>
    </dgm:pt>
    <dgm:pt modelId="{74CA1C7A-985C-423B-A169-D70BB1C1D01E}" type="sibTrans" cxnId="{F084F815-F19C-4691-9A3C-7C0C2CB8823C}">
      <dgm:prSet/>
      <dgm:spPr/>
      <dgm:t>
        <a:bodyPr/>
        <a:lstStyle/>
        <a:p>
          <a:endParaRPr lang="es-ES" b="1"/>
        </a:p>
      </dgm:t>
    </dgm:pt>
    <dgm:pt modelId="{7A673BAC-6691-42DD-BCFF-F4056EB0DCCA}">
      <dgm:prSet phldrT="[Texto]"/>
      <dgm:spPr/>
      <dgm:t>
        <a:bodyPr/>
        <a:lstStyle/>
        <a:p>
          <a:r>
            <a:rPr lang="ro-RO" b="1" noProof="0" dirty="0"/>
            <a:t>Moare omul nostru vechi (dorințele noastre păcătoase) și suntem eliberați de păcat</a:t>
          </a:r>
        </a:p>
      </dgm:t>
    </dgm:pt>
    <dgm:pt modelId="{71350A70-5018-4B2D-8F94-8D57177B7766}" type="parTrans" cxnId="{7EBA6205-44DA-4BFC-8D1A-9E6D256F7DAE}">
      <dgm:prSet/>
      <dgm:spPr/>
      <dgm:t>
        <a:bodyPr/>
        <a:lstStyle/>
        <a:p>
          <a:endParaRPr lang="es-ES" b="1"/>
        </a:p>
      </dgm:t>
    </dgm:pt>
    <dgm:pt modelId="{F6A884A3-E6A9-444C-ACE9-A14B97708B2B}" type="sibTrans" cxnId="{7EBA6205-44DA-4BFC-8D1A-9E6D256F7DAE}">
      <dgm:prSet/>
      <dgm:spPr/>
      <dgm:t>
        <a:bodyPr/>
        <a:lstStyle/>
        <a:p>
          <a:endParaRPr lang="es-ES" b="1"/>
        </a:p>
      </dgm:t>
    </dgm:pt>
    <dgm:pt modelId="{C91B8D9E-524B-4197-AA60-52773C8AD855}">
      <dgm:prSet phldrT="[Texto]"/>
      <dgm:spPr/>
      <dgm:t>
        <a:bodyPr/>
        <a:lstStyle/>
        <a:p>
          <a:r>
            <a:rPr lang="ro-RO" b="1" noProof="0" dirty="0"/>
            <a:t>Învie omul nostru nou (nu mai slujim păcatului)</a:t>
          </a:r>
        </a:p>
      </dgm:t>
    </dgm:pt>
    <dgm:pt modelId="{3387058C-A511-4206-817A-6DDF9C2A27D2}" type="parTrans" cxnId="{AFEEBDA6-9D11-4A15-BAF1-C7B08C536941}">
      <dgm:prSet/>
      <dgm:spPr/>
      <dgm:t>
        <a:bodyPr/>
        <a:lstStyle/>
        <a:p>
          <a:endParaRPr lang="es-ES" b="1"/>
        </a:p>
      </dgm:t>
    </dgm:pt>
    <dgm:pt modelId="{F2C9F4DA-1154-4673-B934-FAD9E63A5587}" type="sibTrans" cxnId="{AFEEBDA6-9D11-4A15-BAF1-C7B08C536941}">
      <dgm:prSet/>
      <dgm:spPr/>
      <dgm:t>
        <a:bodyPr/>
        <a:lstStyle/>
        <a:p>
          <a:endParaRPr lang="es-ES" b="1"/>
        </a:p>
      </dgm:t>
    </dgm:pt>
    <dgm:pt modelId="{C7484764-F6FF-4D55-A573-29FEF828818F}">
      <dgm:prSet phldrT="[Texto]"/>
      <dgm:spPr/>
      <dgm:t>
        <a:bodyPr/>
        <a:lstStyle/>
        <a:p>
          <a:r>
            <a:rPr lang="ro-RO" b="1" noProof="0" dirty="0"/>
            <a:t>Trăim pentru Dumnezeu</a:t>
          </a:r>
        </a:p>
      </dgm:t>
    </dgm:pt>
    <dgm:pt modelId="{913CAB6C-39E0-4941-983B-1B51541D6870}" type="parTrans" cxnId="{34546092-A494-4029-88F7-E9530B8E30E2}">
      <dgm:prSet/>
      <dgm:spPr/>
      <dgm:t>
        <a:bodyPr/>
        <a:lstStyle/>
        <a:p>
          <a:endParaRPr lang="es-ES" b="1"/>
        </a:p>
      </dgm:t>
    </dgm:pt>
    <dgm:pt modelId="{2C0B8515-82F1-4110-9BD0-34C23C468EEB}" type="sibTrans" cxnId="{34546092-A494-4029-88F7-E9530B8E30E2}">
      <dgm:prSet/>
      <dgm:spPr/>
      <dgm:t>
        <a:bodyPr/>
        <a:lstStyle/>
        <a:p>
          <a:endParaRPr lang="es-ES" b="1"/>
        </a:p>
      </dgm:t>
    </dgm:pt>
    <dgm:pt modelId="{E811ACDB-A40E-4A01-800D-13CC5AAB0D99}" type="pres">
      <dgm:prSet presAssocID="{12F3C1AE-13F7-4D3D-B9B1-15296807C6AD}" presName="Name0" presStyleCnt="0">
        <dgm:presLayoutVars>
          <dgm:dir/>
          <dgm:animLvl val="lvl"/>
          <dgm:resizeHandles val="exact"/>
        </dgm:presLayoutVars>
      </dgm:prSet>
      <dgm:spPr/>
    </dgm:pt>
    <dgm:pt modelId="{0DB50557-4934-4AB5-AD5E-95FD84407440}" type="pres">
      <dgm:prSet presAssocID="{23BAEA48-FCC1-4AFB-A989-33DBDCDD3947}" presName="composite" presStyleCnt="0"/>
      <dgm:spPr/>
    </dgm:pt>
    <dgm:pt modelId="{AC54F774-2A13-4B5B-9573-9C38159CEA2A}" type="pres">
      <dgm:prSet presAssocID="{23BAEA48-FCC1-4AFB-A989-33DBDCDD394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5DC7657-EF80-4381-8FA8-FE848512D12F}" type="pres">
      <dgm:prSet presAssocID="{23BAEA48-FCC1-4AFB-A989-33DBDCDD3947}" presName="desTx" presStyleLbl="alignAccFollowNode1" presStyleIdx="0" presStyleCnt="2">
        <dgm:presLayoutVars>
          <dgm:bulletEnabled val="1"/>
        </dgm:presLayoutVars>
      </dgm:prSet>
      <dgm:spPr/>
    </dgm:pt>
    <dgm:pt modelId="{0520DA94-E461-44E9-B50A-EAFE05362925}" type="pres">
      <dgm:prSet presAssocID="{042B645A-411C-4463-97BE-3D4F08D6371F}" presName="space" presStyleCnt="0"/>
      <dgm:spPr/>
    </dgm:pt>
    <dgm:pt modelId="{65F893A9-6E39-4C0B-B57F-C5154FAFA997}" type="pres">
      <dgm:prSet presAssocID="{337D8ADA-54D9-4163-BCCD-4E75BBF074BC}" presName="composite" presStyleCnt="0"/>
      <dgm:spPr/>
    </dgm:pt>
    <dgm:pt modelId="{C89AA2BA-DB8F-479E-ABB8-694973B58E36}" type="pres">
      <dgm:prSet presAssocID="{337D8ADA-54D9-4163-BCCD-4E75BBF074B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8E40DE4-2B23-4048-9698-CA7E9DB294DC}" type="pres">
      <dgm:prSet presAssocID="{337D8ADA-54D9-4163-BCCD-4E75BBF074B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EBA6205-44DA-4BFC-8D1A-9E6D256F7DAE}" srcId="{337D8ADA-54D9-4163-BCCD-4E75BBF074BC}" destId="{7A673BAC-6691-42DD-BCFF-F4056EB0DCCA}" srcOrd="0" destOrd="0" parTransId="{71350A70-5018-4B2D-8F94-8D57177B7766}" sibTransId="{F6A884A3-E6A9-444C-ACE9-A14B97708B2B}"/>
    <dgm:cxn modelId="{42745B07-8211-4D9C-8526-835F667E5BAE}" type="presOf" srcId="{12F3C1AE-13F7-4D3D-B9B1-15296807C6AD}" destId="{E811ACDB-A40E-4A01-800D-13CC5AAB0D99}" srcOrd="0" destOrd="0" presId="urn:microsoft.com/office/officeart/2005/8/layout/hList1"/>
    <dgm:cxn modelId="{337A7E0B-82D9-4A36-AAE2-95238E73CAD7}" type="presOf" srcId="{337D8ADA-54D9-4163-BCCD-4E75BBF074BC}" destId="{C89AA2BA-DB8F-479E-ABB8-694973B58E36}" srcOrd="0" destOrd="0" presId="urn:microsoft.com/office/officeart/2005/8/layout/hList1"/>
    <dgm:cxn modelId="{F084F815-F19C-4691-9A3C-7C0C2CB8823C}" srcId="{12F3C1AE-13F7-4D3D-B9B1-15296807C6AD}" destId="{337D8ADA-54D9-4163-BCCD-4E75BBF074BC}" srcOrd="1" destOrd="0" parTransId="{86BD2DBC-0663-42F0-8B56-20BE9D7331AC}" sibTransId="{74CA1C7A-985C-423B-A169-D70BB1C1D01E}"/>
    <dgm:cxn modelId="{94874240-7627-460F-883B-B6F394D922C3}" type="presOf" srcId="{7A673BAC-6691-42DD-BCFF-F4056EB0DCCA}" destId="{78E40DE4-2B23-4048-9698-CA7E9DB294DC}" srcOrd="0" destOrd="0" presId="urn:microsoft.com/office/officeart/2005/8/layout/hList1"/>
    <dgm:cxn modelId="{C42C5D62-63CC-4BA4-A8D0-994DA01790F2}" type="presOf" srcId="{C7484764-F6FF-4D55-A573-29FEF828818F}" destId="{78E40DE4-2B23-4048-9698-CA7E9DB294DC}" srcOrd="0" destOrd="2" presId="urn:microsoft.com/office/officeart/2005/8/layout/hList1"/>
    <dgm:cxn modelId="{D0F37E4F-EA0B-4F68-8DFA-0970705C9978}" type="presOf" srcId="{23BAEA48-FCC1-4AFB-A989-33DBDCDD3947}" destId="{AC54F774-2A13-4B5B-9573-9C38159CEA2A}" srcOrd="0" destOrd="0" presId="urn:microsoft.com/office/officeart/2005/8/layout/hList1"/>
    <dgm:cxn modelId="{009C0C70-50BC-4A5E-8D0A-0732FC436213}" type="presOf" srcId="{C91B8D9E-524B-4197-AA60-52773C8AD855}" destId="{78E40DE4-2B23-4048-9698-CA7E9DB294DC}" srcOrd="0" destOrd="1" presId="urn:microsoft.com/office/officeart/2005/8/layout/hList1"/>
    <dgm:cxn modelId="{02D4C778-1079-4AB7-80E7-C4F17CFF5DA2}" type="presOf" srcId="{686EF095-1A22-4771-80C3-3504FD52A9E5}" destId="{A5DC7657-EF80-4381-8FA8-FE848512D12F}" srcOrd="0" destOrd="0" presId="urn:microsoft.com/office/officeart/2005/8/layout/hList1"/>
    <dgm:cxn modelId="{0A510885-4B2B-4D97-BB2B-3CE68825700E}" srcId="{23BAEA48-FCC1-4AFB-A989-33DBDCDD3947}" destId="{E8D1BBCB-2802-47D9-A573-76A182C83941}" srcOrd="1" destOrd="0" parTransId="{2E25C99F-4D58-4E7A-ADBF-83BE31839694}" sibTransId="{1FFD380D-3406-40B5-9B85-43FDEF195647}"/>
    <dgm:cxn modelId="{34546092-A494-4029-88F7-E9530B8E30E2}" srcId="{337D8ADA-54D9-4163-BCCD-4E75BBF074BC}" destId="{C7484764-F6FF-4D55-A573-29FEF828818F}" srcOrd="2" destOrd="0" parTransId="{913CAB6C-39E0-4941-983B-1B51541D6870}" sibTransId="{2C0B8515-82F1-4110-9BD0-34C23C468EEB}"/>
    <dgm:cxn modelId="{B70A0F98-9C73-4134-AA12-FB097703AA6B}" srcId="{12F3C1AE-13F7-4D3D-B9B1-15296807C6AD}" destId="{23BAEA48-FCC1-4AFB-A989-33DBDCDD3947}" srcOrd="0" destOrd="0" parTransId="{4B963B8E-22BB-4C7D-A32D-EC7B54266B3C}" sibTransId="{042B645A-411C-4463-97BE-3D4F08D6371F}"/>
    <dgm:cxn modelId="{AFEEBDA6-9D11-4A15-BAF1-C7B08C536941}" srcId="{337D8ADA-54D9-4163-BCCD-4E75BBF074BC}" destId="{C91B8D9E-524B-4197-AA60-52773C8AD855}" srcOrd="1" destOrd="0" parTransId="{3387058C-A511-4206-817A-6DDF9C2A27D2}" sibTransId="{F2C9F4DA-1154-4673-B934-FAD9E63A5587}"/>
    <dgm:cxn modelId="{754E46B6-60E4-4F3F-9BC2-8C8044D6F1E6}" srcId="{23BAEA48-FCC1-4AFB-A989-33DBDCDD3947}" destId="{4BFE05A5-88B6-49AE-85EB-19817226B05B}" srcOrd="2" destOrd="0" parTransId="{2CB5A988-5BE1-4606-B1CD-DB98EEA2ACD9}" sibTransId="{448CAD53-A9AC-4616-9D7B-DC0B582F01CD}"/>
    <dgm:cxn modelId="{BC43D6C2-4A44-4B36-BCCB-B8D124930BE6}" type="presOf" srcId="{E8D1BBCB-2802-47D9-A573-76A182C83941}" destId="{A5DC7657-EF80-4381-8FA8-FE848512D12F}" srcOrd="0" destOrd="1" presId="urn:microsoft.com/office/officeart/2005/8/layout/hList1"/>
    <dgm:cxn modelId="{AEDE70D0-99EE-4C89-A7DC-B56A3181CC4B}" srcId="{23BAEA48-FCC1-4AFB-A989-33DBDCDD3947}" destId="{686EF095-1A22-4771-80C3-3504FD52A9E5}" srcOrd="0" destOrd="0" parTransId="{B5362884-A095-4E3F-8DE7-7DB590F3E243}" sibTransId="{83B355E1-D667-4A18-A69B-2787851D479D}"/>
    <dgm:cxn modelId="{2051E4EE-2E12-425D-A3F2-47E94522A657}" type="presOf" srcId="{4BFE05A5-88B6-49AE-85EB-19817226B05B}" destId="{A5DC7657-EF80-4381-8FA8-FE848512D12F}" srcOrd="0" destOrd="2" presId="urn:microsoft.com/office/officeart/2005/8/layout/hList1"/>
    <dgm:cxn modelId="{440CB021-8371-4B81-B79A-8D5D99F50589}" type="presParOf" srcId="{E811ACDB-A40E-4A01-800D-13CC5AAB0D99}" destId="{0DB50557-4934-4AB5-AD5E-95FD84407440}" srcOrd="0" destOrd="0" presId="urn:microsoft.com/office/officeart/2005/8/layout/hList1"/>
    <dgm:cxn modelId="{C4E495EE-B601-4983-AC13-5E34FB2AF258}" type="presParOf" srcId="{0DB50557-4934-4AB5-AD5E-95FD84407440}" destId="{AC54F774-2A13-4B5B-9573-9C38159CEA2A}" srcOrd="0" destOrd="0" presId="urn:microsoft.com/office/officeart/2005/8/layout/hList1"/>
    <dgm:cxn modelId="{A062D713-111B-40C5-BDCE-D223DB576A10}" type="presParOf" srcId="{0DB50557-4934-4AB5-AD5E-95FD84407440}" destId="{A5DC7657-EF80-4381-8FA8-FE848512D12F}" srcOrd="1" destOrd="0" presId="urn:microsoft.com/office/officeart/2005/8/layout/hList1"/>
    <dgm:cxn modelId="{73A0C90F-3813-4D8E-BED2-7BDD50CDE5C7}" type="presParOf" srcId="{E811ACDB-A40E-4A01-800D-13CC5AAB0D99}" destId="{0520DA94-E461-44E9-B50A-EAFE05362925}" srcOrd="1" destOrd="0" presId="urn:microsoft.com/office/officeart/2005/8/layout/hList1"/>
    <dgm:cxn modelId="{2B3D4F12-E8AB-4259-9CA5-C9FA58625F22}" type="presParOf" srcId="{E811ACDB-A40E-4A01-800D-13CC5AAB0D99}" destId="{65F893A9-6E39-4C0B-B57F-C5154FAFA997}" srcOrd="2" destOrd="0" presId="urn:microsoft.com/office/officeart/2005/8/layout/hList1"/>
    <dgm:cxn modelId="{6FDD0D8C-5EBE-423C-B647-E576A35F6A8B}" type="presParOf" srcId="{65F893A9-6E39-4C0B-B57F-C5154FAFA997}" destId="{C89AA2BA-DB8F-479E-ABB8-694973B58E36}" srcOrd="0" destOrd="0" presId="urn:microsoft.com/office/officeart/2005/8/layout/hList1"/>
    <dgm:cxn modelId="{4BA27EEA-7E82-46BE-9295-C3F2A1DE0EFE}" type="presParOf" srcId="{65F893A9-6E39-4C0B-B57F-C5154FAFA997}" destId="{78E40DE4-2B23-4048-9698-CA7E9DB294D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4F774-2A13-4B5B-9573-9C38159CEA2A}">
      <dsp:nvSpPr>
        <dsp:cNvPr id="0" name=""/>
        <dsp:cNvSpPr/>
      </dsp:nvSpPr>
      <dsp:spPr>
        <a:xfrm>
          <a:off x="30" y="70882"/>
          <a:ext cx="2915866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ISUS</a:t>
          </a:r>
        </a:p>
      </dsp:txBody>
      <dsp:txXfrm>
        <a:off x="30" y="70882"/>
        <a:ext cx="2915866" cy="576000"/>
      </dsp:txXfrm>
    </dsp:sp>
    <dsp:sp modelId="{A5DC7657-EF80-4381-8FA8-FE848512D12F}">
      <dsp:nvSpPr>
        <dsp:cNvPr id="0" name=""/>
        <dsp:cNvSpPr/>
      </dsp:nvSpPr>
      <dsp:spPr>
        <a:xfrm>
          <a:off x="30" y="646882"/>
          <a:ext cx="2915866" cy="34586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000" b="1" kern="1200" noProof="0" dirty="0"/>
            <a:t>A murit față de păcat odată și pentru totdeauna</a:t>
          </a:r>
          <a:br>
            <a:rPr lang="ro-RO" sz="2000" b="1" kern="1200" noProof="0" dirty="0"/>
          </a:br>
          <a:br>
            <a:rPr lang="ro-RO" sz="2000" b="1" kern="1200" noProof="0" dirty="0"/>
          </a:br>
          <a:br>
            <a:rPr lang="ro-RO" sz="2000" b="1" kern="1200" noProof="0" dirty="0"/>
          </a:br>
          <a:endParaRPr lang="ro-RO" sz="2000" b="1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000" b="1" kern="1200" noProof="0" dirty="0"/>
            <a:t>A înviat și nu mai moare</a:t>
          </a:r>
          <a:br>
            <a:rPr lang="ro-RO" sz="2000" b="1" kern="1200" noProof="0" dirty="0"/>
          </a:br>
          <a:endParaRPr lang="ro-RO" sz="2000" b="1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000" b="1" kern="1200" noProof="0" dirty="0"/>
            <a:t>Trăiește pentru Dumnezeu</a:t>
          </a:r>
        </a:p>
      </dsp:txBody>
      <dsp:txXfrm>
        <a:off x="30" y="646882"/>
        <a:ext cx="2915866" cy="3458699"/>
      </dsp:txXfrm>
    </dsp:sp>
    <dsp:sp modelId="{C89AA2BA-DB8F-479E-ABB8-694973B58E36}">
      <dsp:nvSpPr>
        <dsp:cNvPr id="0" name=""/>
        <dsp:cNvSpPr/>
      </dsp:nvSpPr>
      <dsp:spPr>
        <a:xfrm>
          <a:off x="3324118" y="70882"/>
          <a:ext cx="2915866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NOI, PRIN BOTEZ</a:t>
          </a:r>
        </a:p>
      </dsp:txBody>
      <dsp:txXfrm>
        <a:off x="3324118" y="70882"/>
        <a:ext cx="2915866" cy="576000"/>
      </dsp:txXfrm>
    </dsp:sp>
    <dsp:sp modelId="{78E40DE4-2B23-4048-9698-CA7E9DB294DC}">
      <dsp:nvSpPr>
        <dsp:cNvPr id="0" name=""/>
        <dsp:cNvSpPr/>
      </dsp:nvSpPr>
      <dsp:spPr>
        <a:xfrm>
          <a:off x="3324118" y="646882"/>
          <a:ext cx="2915866" cy="34586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000" b="1" kern="1200" noProof="0" dirty="0"/>
            <a:t>Moare omul nostru vechi (dorințele noastre păcătoase) și suntem eliberați de păcat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000" b="1" kern="1200" noProof="0" dirty="0"/>
            <a:t>Învie omul nostru nou (nu mai slujim păcatului)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000" b="1" kern="1200" noProof="0" dirty="0"/>
            <a:t>Trăim pentru Dumnezeu</a:t>
          </a:r>
        </a:p>
      </dsp:txBody>
      <dsp:txXfrm>
        <a:off x="3324118" y="646882"/>
        <a:ext cx="2915866" cy="3458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D7CE-9FED-4AA8-BC1D-054714287255}" type="datetimeFigureOut">
              <a:rPr lang="es-ES" smtClean="0"/>
              <a:pPr/>
              <a:t>14/11/2017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576B-9AAA-445C-97F7-D60A29AF75E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D7CE-9FED-4AA8-BC1D-054714287255}" type="datetimeFigureOut">
              <a:rPr lang="es-ES" smtClean="0"/>
              <a:pPr/>
              <a:t>14/11/2017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576B-9AAA-445C-97F7-D60A29AF75E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D7CE-9FED-4AA8-BC1D-054714287255}" type="datetimeFigureOut">
              <a:rPr lang="es-ES" smtClean="0"/>
              <a:pPr/>
              <a:t>14/11/2017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576B-9AAA-445C-97F7-D60A29AF75E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D7CE-9FED-4AA8-BC1D-054714287255}" type="datetimeFigureOut">
              <a:rPr lang="es-ES" smtClean="0"/>
              <a:pPr/>
              <a:t>14/11/2017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576B-9AAA-445C-97F7-D60A29AF75E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27155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D7CE-9FED-4AA8-BC1D-054714287255}" type="datetimeFigureOut">
              <a:rPr lang="es-ES" smtClean="0"/>
              <a:pPr/>
              <a:t>14/11/2017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576B-9AAA-445C-97F7-D60A29AF75E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D7CE-9FED-4AA8-BC1D-054714287255}" type="datetimeFigureOut">
              <a:rPr lang="es-ES" smtClean="0"/>
              <a:pPr/>
              <a:t>14/11/2017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576B-9AAA-445C-97F7-D60A29AF75E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D7CE-9FED-4AA8-BC1D-054714287255}" type="datetimeFigureOut">
              <a:rPr lang="es-ES" smtClean="0"/>
              <a:pPr/>
              <a:t>14/11/2017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576B-9AAA-445C-97F7-D60A29AF75E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D7CE-9FED-4AA8-BC1D-054714287255}" type="datetimeFigureOut">
              <a:rPr lang="es-ES" smtClean="0"/>
              <a:pPr/>
              <a:t>14/11/2017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576B-9AAA-445C-97F7-D60A29AF75E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D7CE-9FED-4AA8-BC1D-054714287255}" type="datetimeFigureOut">
              <a:rPr lang="es-ES" smtClean="0"/>
              <a:pPr/>
              <a:t>14/11/2017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576B-9AAA-445C-97F7-D60A29AF75E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D7CE-9FED-4AA8-BC1D-054714287255}" type="datetimeFigureOut">
              <a:rPr lang="es-ES" smtClean="0"/>
              <a:pPr/>
              <a:t>14/11/2017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576B-9AAA-445C-97F7-D60A29AF75E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D7CE-9FED-4AA8-BC1D-054714287255}" type="datetimeFigureOut">
              <a:rPr lang="es-ES" smtClean="0"/>
              <a:pPr/>
              <a:t>14/11/2017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576B-9AAA-445C-97F7-D60A29AF75E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D7CE-9FED-4AA8-BC1D-054714287255}" type="datetimeFigureOut">
              <a:rPr lang="es-ES" smtClean="0"/>
              <a:pPr/>
              <a:t>14/11/2017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576B-9AAA-445C-97F7-D60A29AF75E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3D7CE-9FED-4AA8-BC1D-054714287255}" type="datetimeFigureOut">
              <a:rPr lang="es-ES" smtClean="0"/>
              <a:pPr/>
              <a:t>14/11/2017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3576B-9AAA-445C-97F7-D60A29AF75E2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3D7CE-9FED-4AA8-BC1D-054714287255}" type="datetimeFigureOut">
              <a:rPr lang="es-ES" smtClean="0"/>
              <a:pPr/>
              <a:t>14/11/2017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3576B-9AAA-445C-97F7-D60A29AF75E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57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458112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o-RO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BIRUIREA PĂCATULUI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936566" y="6488668"/>
            <a:ext cx="3524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>
                <a:solidFill>
                  <a:schemeClr val="bg2">
                    <a:lumMod val="90000"/>
                  </a:schemeClr>
                </a:solidFill>
              </a:rPr>
              <a:t>Studiul 7 pentru 18 noiembrie 2017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188640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200" b="1" dirty="0">
                <a:solidFill>
                  <a:schemeClr val="bg1"/>
                </a:solidFill>
              </a:rPr>
              <a:t>Ce dobândim atunci când suntem eliberați din robia păcatului? (Romani 6:19-23)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51520" y="188640"/>
            <a:ext cx="301686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o-RO" dirty="0"/>
              <a:t>8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860032" y="2276872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EEC30C"/>
              </a:buClr>
              <a:buFont typeface="+mj-lt"/>
              <a:buAutoNum type="arabicPeriod"/>
            </a:pPr>
            <a:r>
              <a:rPr lang="ro-RO" sz="2800" b="1" dirty="0">
                <a:solidFill>
                  <a:schemeClr val="bg1"/>
                </a:solidFill>
              </a:rPr>
              <a:t>Suntem făcuți slujitori ai lui Dumnezeu.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EEC30C"/>
              </a:buClr>
              <a:buFont typeface="+mj-lt"/>
              <a:buAutoNum type="arabicPeriod"/>
            </a:pPr>
            <a:r>
              <a:rPr lang="ro-RO" sz="2800" b="1" dirty="0">
                <a:solidFill>
                  <a:schemeClr val="bg1"/>
                </a:solidFill>
              </a:rPr>
              <a:t>Rodul nostru este sfințirea.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EEC30C"/>
              </a:buClr>
              <a:buFont typeface="+mj-lt"/>
              <a:buAutoNum type="arabicPeriod"/>
            </a:pPr>
            <a:r>
              <a:rPr lang="ro-RO" sz="2800" b="1" dirty="0">
                <a:solidFill>
                  <a:schemeClr val="bg1"/>
                </a:solidFill>
              </a:rPr>
              <a:t>Avem viață veșnică în Isus Hristos, Domnul nostru.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Dibujos\Oxygen\19\Artwork\IntoTheLight1\IntoTheLight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41928" y="1023324"/>
            <a:ext cx="5560446" cy="3700786"/>
          </a:xfrm>
          <a:prstGeom prst="rect">
            <a:avLst/>
          </a:prstGeom>
          <a:noFill/>
        </p:spPr>
      </p:pic>
      <p:pic>
        <p:nvPicPr>
          <p:cNvPr id="5123" name="Picture 3" descr="I:\Dibujos\Oxygen\19\Artwork\IntoTheLight2\IntoTheLight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34536" y="1023324"/>
            <a:ext cx="5562000" cy="3701820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3571340" y="4504838"/>
            <a:ext cx="556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>
                <a:latin typeface="Comic Sans MS" pitchFamily="66" charset="0"/>
              </a:rPr>
              <a:t>„Așa cum v-ați dat mădularele să fie sclave ale necurăției și fărădelegii, în vederea fărădelegii, tot așa acum, dați-vă mădularele ca sclave ale dreptății, în vederea sfințirii” </a:t>
            </a:r>
            <a:r>
              <a:rPr lang="ro-RO" sz="2000" b="1" dirty="0">
                <a:latin typeface="Comic Sans MS" pitchFamily="66" charset="0"/>
              </a:rPr>
              <a:t>(Romani 6:19 </a:t>
            </a:r>
            <a:r>
              <a:rPr lang="ro-RO" sz="2000" b="1" dirty="0" err="1">
                <a:latin typeface="Comic Sans MS" pitchFamily="66" charset="0"/>
              </a:rPr>
              <a:t>NTR</a:t>
            </a:r>
            <a:r>
              <a:rPr lang="ro-RO" sz="2000" b="1" dirty="0">
                <a:latin typeface="Comic Sans MS" pitchFamily="66" charset="0"/>
              </a:rPr>
              <a:t>)</a:t>
            </a:r>
            <a:endParaRPr lang="ro-RO" sz="2400" b="1" dirty="0"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43608" y="447055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/>
              <a:t>Vrei să fii rob al păcatului sau rob al ascultării?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5022" y="5306970"/>
            <a:ext cx="331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b="1"/>
              <a:t>Urmează sfatul lui Pavel: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7881F8D-AC34-4DBD-880C-0299AE33D057}"/>
              </a:ext>
            </a:extLst>
          </p:cNvPr>
          <p:cNvSpPr/>
          <p:nvPr/>
        </p:nvSpPr>
        <p:spPr>
          <a:xfrm>
            <a:off x="672861" y="4699338"/>
            <a:ext cx="33453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srgbClr val="F6CF8A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„Căci păcatul nu va mai stăpâni asupra voastră, pentru că nu sunteţi supt Lege, ci supt har.” </a:t>
            </a:r>
            <a:r>
              <a:rPr kumimoji="0" lang="ro-RO" sz="18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srgbClr val="F6CF8A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(Romani 6:14)</a:t>
            </a:r>
            <a:endParaRPr kumimoji="0" lang="ro-RO" sz="2000" b="1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>
                <a:glow rad="127000">
                  <a:srgbClr val="F6CF8A"/>
                </a:glow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90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99792" y="685145"/>
            <a:ext cx="63367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„Ba încă și Legea a venit pentru ca să se înmulțească greșeala; dar unde s-a înmulțit păcatul, acolo harul s-a înmulțit și mai mult” </a:t>
            </a:r>
            <a:r>
              <a:rPr lang="ro-RO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(Romani 5:20)</a:t>
            </a:r>
            <a:endParaRPr lang="ro-RO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059832" y="2371527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200" b="1"/>
              <a:t>În ce sens harul </a:t>
            </a:r>
            <a:r>
              <a:rPr lang="ro-RO" sz="2200" b="1" u="sng"/>
              <a:t>s-a înmulțit şi mai mult</a:t>
            </a:r>
            <a:r>
              <a:rPr lang="ro-RO" sz="2200" b="1"/>
              <a:t> în timp ce păcatul </a:t>
            </a:r>
            <a:r>
              <a:rPr lang="ro-RO" sz="2200" b="1" u="sng"/>
              <a:t>s-a înmulțit</a:t>
            </a:r>
            <a:r>
              <a:rPr lang="ro-RO" sz="2200" b="1"/>
              <a:t> ?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79512" y="3724577"/>
            <a:ext cx="4464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Blip>
                <a:blip r:embed="rId3"/>
              </a:buBlip>
            </a:pPr>
            <a:r>
              <a:rPr lang="ro-RO" sz="2200" b="1" dirty="0"/>
              <a:t>Harul este suficient ca să ierte toate păcatele.</a:t>
            </a:r>
          </a:p>
          <a:p>
            <a:pPr marL="263525" indent="-263525">
              <a:buBlip>
                <a:blip r:embed="rId3"/>
              </a:buBlip>
            </a:pPr>
            <a:r>
              <a:rPr lang="ro-RO" sz="2200" b="1" dirty="0"/>
              <a:t>Harul repară teribilele rezultate ale păcatului.</a:t>
            </a:r>
          </a:p>
          <a:p>
            <a:pPr marL="263525" indent="-263525">
              <a:buBlip>
                <a:blip r:embed="rId3"/>
              </a:buBlip>
            </a:pPr>
            <a:r>
              <a:rPr lang="ro-RO" sz="2200" b="1" dirty="0"/>
              <a:t>Harul, prin Isus, a învins moartea și ne dă viață veșnică.</a:t>
            </a:r>
          </a:p>
          <a:p>
            <a:pPr marL="263525" indent="-263525">
              <a:buBlip>
                <a:blip r:embed="rId3"/>
              </a:buBlip>
            </a:pPr>
            <a:r>
              <a:rPr lang="ro-RO" sz="2200" b="1" dirty="0"/>
              <a:t>Harul este în stare să ne transforme.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830154" y="2204864"/>
            <a:ext cx="301686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o-RO"/>
              <a:t>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51520" y="404664"/>
            <a:ext cx="2304256" cy="307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magdalen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362522" y="3429000"/>
            <a:ext cx="467397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Dibujos\Bautismo\bautismo (2)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372200" y="3212976"/>
            <a:ext cx="2602685" cy="3471331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Rectángulo"/>
          <p:cNvSpPr/>
          <p:nvPr/>
        </p:nvSpPr>
        <p:spPr>
          <a:xfrm>
            <a:off x="35496" y="5613047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>
                <a:latin typeface="Comic Sans MS" pitchFamily="66" charset="0"/>
              </a:rPr>
              <a:t>„Noi deci, prin botezul în moartea Lui, am fost îngropați împreună cu El, pentru ca, după cum Hristos a înviat din morți, prin slava Tatălui, tot așa și noi să trăim o viață nouă” </a:t>
            </a:r>
            <a:r>
              <a:rPr lang="ro-RO" sz="1600" b="1" dirty="0">
                <a:latin typeface="Comic Sans MS" pitchFamily="66" charset="0"/>
              </a:rPr>
              <a:t>(Romani 6:4)</a:t>
            </a:r>
            <a:endParaRPr lang="ro-RO" b="1" dirty="0"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18864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200" b="1" dirty="0"/>
              <a:t>Conform cu Romani 6:1-11, prin botez, credinciosul moare față de păcat. Cum adică?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79512" y="188640"/>
            <a:ext cx="301686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o-RO" dirty="0"/>
              <a:t>2</a:t>
            </a: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422880268"/>
              </p:ext>
            </p:extLst>
          </p:nvPr>
        </p:nvGraphicFramePr>
        <p:xfrm>
          <a:off x="35496" y="1268760"/>
          <a:ext cx="624001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C54F774-2A13-4B5B-9573-9C38159CE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AC54F774-2A13-4B5B-9573-9C38159CEA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dgm id="{AC54F774-2A13-4B5B-9573-9C38159CE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AC54F774-2A13-4B5B-9573-9C38159CE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DC7657-EF80-4381-8FA8-FE848512D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graphicEl>
                                              <a:dgm id="{A5DC7657-EF80-4381-8FA8-FE848512D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graphicEl>
                                              <a:dgm id="{A5DC7657-EF80-4381-8FA8-FE848512D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graphicEl>
                                              <a:dgm id="{A5DC7657-EF80-4381-8FA8-FE848512D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89AA2BA-DB8F-479E-ABB8-694973B58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graphicEl>
                                              <a:dgm id="{C89AA2BA-DB8F-479E-ABB8-694973B58E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graphicEl>
                                              <a:dgm id="{C89AA2BA-DB8F-479E-ABB8-694973B58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C89AA2BA-DB8F-479E-ABB8-694973B58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E40DE4-2B23-4048-9698-CA7E9DB29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graphicEl>
                                              <a:dgm id="{78E40DE4-2B23-4048-9698-CA7E9DB294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graphicEl>
                                              <a:dgm id="{78E40DE4-2B23-4048-9698-CA7E9DB29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78E40DE4-2B23-4048-9698-CA7E9DB29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5000" r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KingDavi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52536" y="0"/>
            <a:ext cx="5612309" cy="685799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275856" y="188640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200" b="1"/>
              <a:t>Poate continua să păcătuiască credinciosul care a murit față de păcat prin botez?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843808" y="260648"/>
            <a:ext cx="301686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o-RO"/>
              <a:t>3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203848" y="1227524"/>
            <a:ext cx="56166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000" b="1" dirty="0"/>
              <a:t>Da, însă acum poate alege sau hotărî ca păcatul să nu îl stăpânească.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000" b="1" dirty="0"/>
              <a:t>Omul cel vechi </a:t>
            </a:r>
            <a:r>
              <a:rPr lang="ro-RO" sz="2000" b="1" dirty="0">
                <a:solidFill>
                  <a:schemeClr val="accent3">
                    <a:lumMod val="75000"/>
                  </a:schemeClr>
                </a:solidFill>
              </a:rPr>
              <a:t>VREA</a:t>
            </a:r>
            <a:r>
              <a:rPr lang="ro-RO" sz="2000" b="1" dirty="0"/>
              <a:t> să trăiască pentru păcat.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000" b="1" dirty="0"/>
              <a:t>Omul cel nou </a:t>
            </a:r>
            <a:r>
              <a:rPr lang="ro-RO" sz="2000" b="1" dirty="0">
                <a:solidFill>
                  <a:schemeClr val="accent3">
                    <a:lumMod val="75000"/>
                  </a:schemeClr>
                </a:solidFill>
              </a:rPr>
              <a:t>VREA</a:t>
            </a:r>
            <a:r>
              <a:rPr lang="ro-RO" sz="2000" b="1" dirty="0"/>
              <a:t> să trăiască pentru Dumnezeu, chiar dacă uneori mai păcătuiește.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000" b="1" dirty="0"/>
              <a:t>Nu putem învinge păcatul noi singuri, doar prin credință și apelând la făgăduințele de victorie putem evita ca păcatul să ne învingă.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000" b="1" dirty="0"/>
              <a:t>Să ne amintim că, în ciuda faptului că păcătuim, harul lui Dumnezeu s-a înmulțit  și mai mult.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915816" y="5157192"/>
            <a:ext cx="60841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„Deci păcatul să nu mai domnească în trupurile voastre muritoare, așa încât să ascultați de poftele lui!”</a:t>
            </a:r>
          </a:p>
          <a:p>
            <a:pPr algn="r"/>
            <a:r>
              <a:rPr lang="ro-RO" sz="20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(Romani 6:12)</a:t>
            </a:r>
            <a:endParaRPr lang="ro-RO" sz="36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7000" t="-2000" r="-9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10 (19)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98629" y="0"/>
            <a:ext cx="4697907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467544" y="1517878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200" b="1" dirty="0"/>
              <a:t>Ce înseamnă că nu mai suntem sub lege, ci sub har?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79512" y="116632"/>
            <a:ext cx="5760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>
                <a:latin typeface="Comic Sans MS" pitchFamily="66" charset="0"/>
              </a:rPr>
              <a:t>„pentru ca păcatul să nu mai domnească asupra voastră, întrucât voi nu sunteți sub Lege, ci sub har!” </a:t>
            </a:r>
            <a:r>
              <a:rPr lang="ro-RO" b="1" dirty="0">
                <a:latin typeface="Comic Sans MS" pitchFamily="66" charset="0"/>
              </a:rPr>
              <a:t>(Romani 6:14 </a:t>
            </a:r>
            <a:r>
              <a:rPr lang="ro-RO" b="1" dirty="0" err="1">
                <a:latin typeface="Comic Sans MS" pitchFamily="66" charset="0"/>
              </a:rPr>
              <a:t>NTR</a:t>
            </a:r>
            <a:r>
              <a:rPr lang="ro-RO" b="1" dirty="0">
                <a:latin typeface="Comic Sans MS" pitchFamily="66" charset="0"/>
              </a:rPr>
              <a:t>)</a:t>
            </a:r>
            <a:endParaRPr lang="ro-RO" sz="2000" b="1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1423223"/>
            <a:ext cx="301686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o-RO" dirty="0"/>
              <a:t>4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23528" y="2719367"/>
            <a:ext cx="453650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000" b="1" dirty="0"/>
              <a:t>A fi sub lege înseamnă a trata legea ca </a:t>
            </a:r>
            <a:r>
              <a:rPr lang="ro-RO" sz="2000" b="1" dirty="0" err="1"/>
              <a:t>şi</a:t>
            </a:r>
            <a:r>
              <a:rPr lang="ro-RO" sz="2000" b="1" dirty="0"/>
              <a:t> mijloc de mântuire.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000" b="1" dirty="0"/>
              <a:t>„Legea descoperă păcatul (cap. 3,20). Legea nu poate să ierte păcatul, </a:t>
            </a:r>
            <a:r>
              <a:rPr lang="ro-RO" sz="2000" b="1" dirty="0" err="1"/>
              <a:t>şi</a:t>
            </a:r>
            <a:r>
              <a:rPr lang="ro-RO" sz="2000" b="1" dirty="0"/>
              <a:t> </a:t>
            </a:r>
            <a:r>
              <a:rPr lang="ro-RO" sz="2000" b="1" dirty="0" err="1"/>
              <a:t>iarăşi</a:t>
            </a:r>
            <a:r>
              <a:rPr lang="ro-RO" sz="2000" b="1" dirty="0"/>
              <a:t> legea nu poate să procure vreo putere ca </a:t>
            </a:r>
            <a:r>
              <a:rPr lang="ro-RO" sz="2000" b="1" dirty="0" err="1"/>
              <a:t>să-l</a:t>
            </a:r>
            <a:r>
              <a:rPr lang="ro-RO" sz="2000" b="1" dirty="0"/>
              <a:t> biruiască. Păcătosul care caută să fie salvat sub lege, va găsi numai condamnare </a:t>
            </a:r>
            <a:r>
              <a:rPr lang="ro-RO" sz="2000" b="1" dirty="0" err="1"/>
              <a:t>şi</a:t>
            </a:r>
            <a:r>
              <a:rPr lang="ro-RO" sz="2000" b="1" dirty="0"/>
              <a:t> o </a:t>
            </a:r>
            <a:r>
              <a:rPr lang="ro-RO" sz="2000" b="1" dirty="0" err="1"/>
              <a:t>şi</a:t>
            </a:r>
            <a:r>
              <a:rPr lang="ro-RO" sz="2000" b="1" dirty="0"/>
              <a:t> mai adâncă înrobire </a:t>
            </a:r>
            <a:r>
              <a:rPr lang="ro-RO" sz="2000" b="1" dirty="0" err="1"/>
              <a:t>faţă</a:t>
            </a:r>
            <a:r>
              <a:rPr lang="ro-RO" sz="2000" b="1" dirty="0"/>
              <a:t> de păcat.”</a:t>
            </a:r>
            <a:br>
              <a:rPr lang="ro-RO" sz="2000" b="1" dirty="0"/>
            </a:br>
            <a:r>
              <a:rPr lang="ro-RO" sz="1600" b="1" dirty="0"/>
              <a:t>(CBA, asupra versetului Romani 6:14)</a:t>
            </a:r>
            <a:endParaRPr lang="ro-RO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7000" t="-2000" r="-9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10 (19)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8104" y="0"/>
            <a:ext cx="3612608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467544" y="1507431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200" b="1" dirty="0"/>
              <a:t>Ce înseamnă că nu mai suntem sub lege, ci sub har?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79512" y="116632"/>
            <a:ext cx="5760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>
                <a:latin typeface="Comic Sans MS" pitchFamily="66" charset="0"/>
              </a:rPr>
              <a:t>„pentru ca păcatul să nu mai domnească asupra voastră, întrucât voi nu sunteți sub Lege, ci sub har!” </a:t>
            </a:r>
            <a:r>
              <a:rPr lang="ro-RO" b="1" dirty="0">
                <a:latin typeface="Comic Sans MS" pitchFamily="66" charset="0"/>
              </a:rPr>
              <a:t>(Romani 6:14 </a:t>
            </a:r>
            <a:r>
              <a:rPr lang="ro-RO" b="1" dirty="0" err="1">
                <a:latin typeface="Comic Sans MS" pitchFamily="66" charset="0"/>
              </a:rPr>
              <a:t>NTR</a:t>
            </a:r>
            <a:r>
              <a:rPr lang="ro-RO" b="1" dirty="0">
                <a:latin typeface="Comic Sans MS" pitchFamily="66" charset="0"/>
              </a:rPr>
              <a:t>)</a:t>
            </a:r>
            <a:endParaRPr lang="ro-RO" sz="2000" b="1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1412776"/>
            <a:ext cx="301686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o-RO" dirty="0"/>
              <a:t>4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23528" y="2729820"/>
            <a:ext cx="54006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000" b="1" dirty="0"/>
              <a:t>A fi sub har înseamnă a folosi harul ca mijloc pentru mântuire.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000" b="1" dirty="0"/>
              <a:t>„[Creștinul] </a:t>
            </a:r>
            <a:r>
              <a:rPr lang="ro-RO" sz="2000" b="1" dirty="0" err="1"/>
              <a:t>recunoaşte</a:t>
            </a:r>
            <a:r>
              <a:rPr lang="ro-RO" sz="2000" b="1" dirty="0"/>
              <a:t> că e călcător al legii divine, că în propria sa putere e cu totul incapabil să împlinească cererile ei, că merită pe bună dreptate să fie sub condamnarea ei, </a:t>
            </a:r>
            <a:r>
              <a:rPr lang="ro-RO" sz="2000" b="1" dirty="0" err="1"/>
              <a:t>şi</a:t>
            </a:r>
            <a:r>
              <a:rPr lang="ro-RO" sz="2000" b="1" dirty="0"/>
              <a:t> se predă prin </a:t>
            </a:r>
            <a:r>
              <a:rPr lang="ro-RO" sz="2000" b="1" dirty="0" err="1"/>
              <a:t>credinţa</a:t>
            </a:r>
            <a:r>
              <a:rPr lang="ro-RO" sz="2000" b="1" dirty="0"/>
              <a:t> în Hristos harului </a:t>
            </a:r>
            <a:r>
              <a:rPr lang="ro-RO" sz="2000" b="1" dirty="0" err="1"/>
              <a:t>şi</a:t>
            </a:r>
            <a:r>
              <a:rPr lang="ro-RO" sz="2000" b="1" dirty="0"/>
              <a:t> îndurării lui Dumnezeu. Atunci, prin harul lui Dumnezeu, (vezi vers. 24) trecutul lui păcătos e iertat </a:t>
            </a:r>
            <a:r>
              <a:rPr lang="ro-RO" sz="2000" b="1" dirty="0" err="1"/>
              <a:t>şi</a:t>
            </a:r>
            <a:r>
              <a:rPr lang="ro-RO" sz="2000" b="1" dirty="0"/>
              <a:t> el </a:t>
            </a:r>
            <a:r>
              <a:rPr lang="ro-RO" sz="2000" b="1" dirty="0" err="1"/>
              <a:t>primeşte</a:t>
            </a:r>
            <a:r>
              <a:rPr lang="ro-RO" sz="2000" b="1" dirty="0"/>
              <a:t> putere divină pentru a umbla în </a:t>
            </a:r>
            <a:r>
              <a:rPr lang="ro-RO" sz="2000" b="1" dirty="0" err="1"/>
              <a:t>viaţa</a:t>
            </a:r>
            <a:r>
              <a:rPr lang="ro-RO" sz="2000" b="1" dirty="0"/>
              <a:t> cea nouă.”</a:t>
            </a:r>
            <a:br>
              <a:rPr lang="ro-RO" sz="2000" b="1" dirty="0"/>
            </a:br>
            <a:r>
              <a:rPr lang="ro-RO" sz="1600" b="1" dirty="0"/>
              <a:t>(CBA, asupra versetului Romani 6:14)</a:t>
            </a:r>
            <a:endParaRPr lang="ro-RO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23528" y="1844824"/>
            <a:ext cx="8568952" cy="4896544"/>
          </a:xfrm>
          <a:prstGeom prst="roundRect">
            <a:avLst>
              <a:gd name="adj" fmla="val 9197"/>
            </a:avLst>
          </a:prstGeom>
          <a:solidFill>
            <a:schemeClr val="tx1">
              <a:alpha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1 CuadroTexto"/>
          <p:cNvSpPr txBox="1"/>
          <p:nvPr/>
        </p:nvSpPr>
        <p:spPr>
          <a:xfrm>
            <a:off x="683568" y="404664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Dacă nu mai suntem sub lege, de ce trebuie să o mai păzim? (Romani 6:15)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79512" y="476672"/>
            <a:ext cx="301686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o-RO"/>
              <a:t>5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67544" y="1916832"/>
            <a:ext cx="8424936" cy="4708981"/>
          </a:xfrm>
          <a:prstGeom prst="rect">
            <a:avLst/>
          </a:prstGeom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/>
          <a:p>
            <a:pPr indent="354013" algn="just"/>
            <a:r>
              <a:rPr lang="ro-RO" sz="2000" b="1" dirty="0">
                <a:solidFill>
                  <a:schemeClr val="bg1"/>
                </a:solidFill>
              </a:rPr>
              <a:t>„A presupune că a fi sub har înseamnă că </a:t>
            </a:r>
            <a:r>
              <a:rPr lang="ro-RO" sz="2000" b="1" dirty="0" err="1">
                <a:solidFill>
                  <a:schemeClr val="bg1"/>
                </a:solidFill>
              </a:rPr>
              <a:t>urmaşul</a:t>
            </a:r>
            <a:r>
              <a:rPr lang="ro-RO" sz="2000" b="1" dirty="0">
                <a:solidFill>
                  <a:schemeClr val="bg1"/>
                </a:solidFill>
              </a:rPr>
              <a:t> lui Hristos este acum liber să fie neascultător de legea morală a lui Dumnezeu fără să fie pedepsit, înseamnă a </a:t>
            </a:r>
            <a:r>
              <a:rPr lang="ro-RO" sz="2000" b="1" dirty="0" err="1">
                <a:solidFill>
                  <a:schemeClr val="bg1"/>
                </a:solidFill>
              </a:rPr>
              <a:t>înţelege</a:t>
            </a:r>
            <a:r>
              <a:rPr lang="ro-RO" sz="2000" b="1" dirty="0">
                <a:solidFill>
                  <a:schemeClr val="bg1"/>
                </a:solidFill>
              </a:rPr>
              <a:t> cu totul </a:t>
            </a:r>
            <a:r>
              <a:rPr lang="ro-RO" sz="2000" b="1" dirty="0" err="1">
                <a:solidFill>
                  <a:schemeClr val="bg1"/>
                </a:solidFill>
              </a:rPr>
              <a:t>greşit</a:t>
            </a:r>
            <a:r>
              <a:rPr lang="ro-RO" sz="2000" b="1" dirty="0">
                <a:solidFill>
                  <a:schemeClr val="bg1"/>
                </a:solidFill>
              </a:rPr>
              <a:t> întregul scop al lui Dumnezeu în planul mântuirii. Tocmai călcarea de către om a Legii lui Dumnezeu a fost în primul rând ceea ce a făcut ca Dumnezeu în iubirea Sa să ofere har păcătosului. Prin harul lui Dumnezeu, omul este liberat de stăpânirea păcatului. Cum poate atunci cineva concepe că e drept sau </a:t>
            </a:r>
            <a:r>
              <a:rPr lang="ro-RO" sz="2000" b="1" dirty="0" err="1">
                <a:solidFill>
                  <a:schemeClr val="bg1"/>
                </a:solidFill>
              </a:rPr>
              <a:t>raţional</a:t>
            </a:r>
            <a:r>
              <a:rPr lang="ro-RO" sz="2000" b="1" dirty="0">
                <a:solidFill>
                  <a:schemeClr val="bg1"/>
                </a:solidFill>
              </a:rPr>
              <a:t> ca în chip deliberat să se </a:t>
            </a:r>
            <a:r>
              <a:rPr lang="ro-RO" sz="2000" b="1" dirty="0" err="1">
                <a:solidFill>
                  <a:schemeClr val="bg1"/>
                </a:solidFill>
              </a:rPr>
              <a:t>aşeze</a:t>
            </a:r>
            <a:r>
              <a:rPr lang="ro-RO" sz="2000" b="1" dirty="0">
                <a:solidFill>
                  <a:schemeClr val="bg1"/>
                </a:solidFill>
              </a:rPr>
              <a:t> din nou sub vechea robie? A fi neascultător de Legea lui Dumnezeu înseamnă a deveni din nou rob al păcatului, deoarece neascultarea de legea divină e păcat (1 Ioan 3,4), </a:t>
            </a:r>
            <a:r>
              <a:rPr lang="ro-RO" sz="2000" b="1" dirty="0" err="1">
                <a:solidFill>
                  <a:schemeClr val="bg1"/>
                </a:solidFill>
              </a:rPr>
              <a:t>şi</a:t>
            </a:r>
            <a:r>
              <a:rPr lang="ro-RO" sz="2000" b="1" dirty="0">
                <a:solidFill>
                  <a:schemeClr val="bg1"/>
                </a:solidFill>
              </a:rPr>
              <a:t> oricine </a:t>
            </a:r>
            <a:r>
              <a:rPr lang="ro-RO" sz="2000" b="1" dirty="0" err="1">
                <a:solidFill>
                  <a:schemeClr val="bg1"/>
                </a:solidFill>
              </a:rPr>
              <a:t>stăruieşte</a:t>
            </a:r>
            <a:r>
              <a:rPr lang="ro-RO" sz="2000" b="1" dirty="0">
                <a:solidFill>
                  <a:schemeClr val="bg1"/>
                </a:solidFill>
              </a:rPr>
              <a:t> în păcat e slujitorul păcatului (Ioan 8,34). A stărui în dedarea la păcat după ce s-a primit iertarea </a:t>
            </a:r>
            <a:r>
              <a:rPr lang="ro-RO" sz="2000" b="1" dirty="0" err="1">
                <a:solidFill>
                  <a:schemeClr val="bg1"/>
                </a:solidFill>
              </a:rPr>
              <a:t>şi</a:t>
            </a:r>
            <a:r>
              <a:rPr lang="ro-RO" sz="2000" b="1" dirty="0">
                <a:solidFill>
                  <a:schemeClr val="bg1"/>
                </a:solidFill>
              </a:rPr>
              <a:t> harul transformator al lui Dumnezeu înseamnă a tăgădui </a:t>
            </a:r>
            <a:r>
              <a:rPr lang="ro-RO" sz="2000" b="1" dirty="0" err="1">
                <a:solidFill>
                  <a:schemeClr val="bg1"/>
                </a:solidFill>
              </a:rPr>
              <a:t>însuşi</a:t>
            </a:r>
            <a:r>
              <a:rPr lang="ro-RO" sz="2000" b="1" dirty="0">
                <a:solidFill>
                  <a:schemeClr val="bg1"/>
                </a:solidFill>
              </a:rPr>
              <a:t> scopul harului. Oricine refuză a îngădui harul lui Dumnezeu să îl aducă la tot mai multă ascultare de legea divină leapădă </a:t>
            </a:r>
            <a:r>
              <a:rPr lang="ro-RO" sz="2000" b="1" dirty="0" err="1">
                <a:solidFill>
                  <a:schemeClr val="bg1"/>
                </a:solidFill>
              </a:rPr>
              <a:t>însuşi</a:t>
            </a:r>
            <a:r>
              <a:rPr lang="ro-RO" sz="2000" b="1" dirty="0">
                <a:solidFill>
                  <a:schemeClr val="bg1"/>
                </a:solidFill>
              </a:rPr>
              <a:t> harul </a:t>
            </a:r>
            <a:r>
              <a:rPr lang="ro-RO" sz="2000" b="1" dirty="0" err="1">
                <a:solidFill>
                  <a:schemeClr val="bg1"/>
                </a:solidFill>
              </a:rPr>
              <a:t>şi</a:t>
            </a:r>
            <a:r>
              <a:rPr lang="ro-RO" sz="2000" b="1" dirty="0">
                <a:solidFill>
                  <a:schemeClr val="bg1"/>
                </a:solidFill>
              </a:rPr>
              <a:t> deci </a:t>
            </a:r>
            <a:r>
              <a:rPr lang="ro-RO" sz="2000" b="1" dirty="0" err="1">
                <a:solidFill>
                  <a:schemeClr val="bg1"/>
                </a:solidFill>
              </a:rPr>
              <a:t>îşi</a:t>
            </a:r>
            <a:r>
              <a:rPr lang="ro-RO" sz="2000" b="1" dirty="0">
                <a:solidFill>
                  <a:schemeClr val="bg1"/>
                </a:solidFill>
              </a:rPr>
              <a:t> întoarce spatele la libertate </a:t>
            </a:r>
            <a:r>
              <a:rPr lang="ro-RO" sz="2000" b="1" dirty="0" err="1">
                <a:solidFill>
                  <a:schemeClr val="bg1"/>
                </a:solidFill>
              </a:rPr>
              <a:t>şi</a:t>
            </a:r>
            <a:r>
              <a:rPr lang="ro-RO" sz="2000" b="1" dirty="0">
                <a:solidFill>
                  <a:schemeClr val="bg1"/>
                </a:solidFill>
              </a:rPr>
              <a:t> mântuire.” </a:t>
            </a:r>
            <a:r>
              <a:rPr lang="ro-RO" sz="1600" b="1" dirty="0">
                <a:solidFill>
                  <a:schemeClr val="bg1"/>
                </a:solidFill>
              </a:rPr>
              <a:t>(CBA, asupra versetului Romani 6:15)</a:t>
            </a:r>
            <a:endParaRPr lang="ro-RO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Dibujos\Oxygen\17\Artwork\Unshackled\Unshackle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1680" y="44624"/>
            <a:ext cx="5544616" cy="5544616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755576" y="260648"/>
            <a:ext cx="7920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200" b="1"/>
              <a:t>Ești robul păcatului sau al ascultării? (Romani 6:16)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51520" y="260648"/>
            <a:ext cx="301686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o-RO"/>
              <a:t>6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59532" y="92091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/>
              <a:t>Rob al păcatului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718668" y="920914"/>
            <a:ext cx="207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/>
              <a:t>Rob al ascultării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18779" y="4660393"/>
            <a:ext cx="7857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200" b="1" dirty="0"/>
              <a:t>Cum ajungem să fim robi ai ascultării [„robi ai neprihănirii” (Romani 6:18)]?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79512" y="4581128"/>
            <a:ext cx="301686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o-RO"/>
              <a:t>7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07504" y="5445224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>
                <a:latin typeface="Comic Sans MS" pitchFamily="66" charset="0"/>
              </a:rPr>
              <a:t>„Dar mulțumiri fie aduse lui Dumnezeu, pentru că, deși erați sclavi ai păcatului, ați ascultat din inimă de modelul de învățătură căruia i-ați fost încredințați” </a:t>
            </a:r>
            <a:r>
              <a:rPr lang="ro-RO" b="1" dirty="0">
                <a:latin typeface="Comic Sans MS" pitchFamily="66" charset="0"/>
              </a:rPr>
              <a:t>(Romani 6:17 </a:t>
            </a:r>
            <a:r>
              <a:rPr lang="ro-RO" b="1" dirty="0" err="1">
                <a:latin typeface="Comic Sans MS" pitchFamily="66" charset="0"/>
              </a:rPr>
              <a:t>NTR</a:t>
            </a:r>
            <a:r>
              <a:rPr lang="ro-RO" b="1" dirty="0">
                <a:latin typeface="Comic Sans MS" pitchFamily="66" charset="0"/>
              </a:rPr>
              <a:t>)</a:t>
            </a:r>
            <a:endParaRPr lang="ro-RO" sz="2000" b="1" dirty="0"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0" y="6381328"/>
            <a:ext cx="90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/>
              <a:t>Doctrina sau învățătura corectă ne ajută să fim „robi ai neprihănirii”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804123" y="3068960"/>
            <a:ext cx="983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>
                <a:solidFill>
                  <a:prstClr val="black"/>
                </a:solidFill>
              </a:rPr>
              <a:t>Moarte</a:t>
            </a:r>
            <a:endParaRPr lang="ro-RO"/>
          </a:p>
        </p:txBody>
      </p:sp>
      <p:sp>
        <p:nvSpPr>
          <p:cNvPr id="12" name="11 Rectángulo"/>
          <p:cNvSpPr/>
          <p:nvPr/>
        </p:nvSpPr>
        <p:spPr>
          <a:xfrm>
            <a:off x="6939458" y="3085187"/>
            <a:ext cx="14577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>
                <a:solidFill>
                  <a:prstClr val="black"/>
                </a:solidFill>
              </a:rPr>
              <a:t>Neprihănire</a:t>
            </a:r>
            <a:endParaRPr lang="ro-RO"/>
          </a:p>
        </p:txBody>
      </p:sp>
      <p:sp>
        <p:nvSpPr>
          <p:cNvPr id="13" name="12 Flecha a la derecha con bandas"/>
          <p:cNvSpPr/>
          <p:nvPr/>
        </p:nvSpPr>
        <p:spPr>
          <a:xfrm rot="5400000">
            <a:off x="467544" y="1988840"/>
            <a:ext cx="1728192" cy="432048"/>
          </a:xfrm>
          <a:prstGeom prst="stripedRightArrow">
            <a:avLst>
              <a:gd name="adj1" fmla="val 40594"/>
              <a:gd name="adj2" fmla="val 104087"/>
            </a:avLst>
          </a:prstGeom>
          <a:solidFill>
            <a:srgbClr val="990099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4" name="13 Flecha a la derecha con bandas"/>
          <p:cNvSpPr/>
          <p:nvPr/>
        </p:nvSpPr>
        <p:spPr>
          <a:xfrm rot="5400000">
            <a:off x="6804248" y="1988840"/>
            <a:ext cx="1728192" cy="432048"/>
          </a:xfrm>
          <a:prstGeom prst="stripedRightArrow">
            <a:avLst>
              <a:gd name="adj1" fmla="val 40594"/>
              <a:gd name="adj2" fmla="val 104087"/>
            </a:avLst>
          </a:prstGeom>
          <a:solidFill>
            <a:srgbClr val="CC3399"/>
          </a:solidFill>
          <a:ln>
            <a:solidFill>
              <a:srgbClr val="99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 animBg="1"/>
      <p:bldP spid="8" grpId="0"/>
      <p:bldP spid="9" grpId="0"/>
      <p:bldP spid="11" grpId="0"/>
      <p:bldP spid="12" grpId="0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1004</Words>
  <Application>Microsoft Office PowerPoint</Application>
  <PresentationFormat>Expunere pe ecran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Tema de Office</vt:lpstr>
      <vt:lpstr>1_Tema de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7 - Biruirea pacatului</dc:title>
  <dc:subject>Studiu Biblic, Trim. IV, 2017 – Mantuirea prin credinta in Epistola catre Romani</dc:subject>
  <dc:creator>Sergio y Eunice Fustero</dc:creator>
  <cp:keywords>http://www.fustero.net/es/index_ro.php</cp:keywords>
  <cp:lastModifiedBy>Administrator</cp:lastModifiedBy>
  <cp:revision>128</cp:revision>
  <dcterms:created xsi:type="dcterms:W3CDTF">2010-08-05T14:51:50Z</dcterms:created>
  <dcterms:modified xsi:type="dcterms:W3CDTF">2017-11-14T07:45:50Z</dcterms:modified>
</cp:coreProperties>
</file>