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colors2.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69" r:id="rId3"/>
    <p:sldId id="257" r:id="rId4"/>
    <p:sldId id="266" r:id="rId5"/>
    <p:sldId id="267" r:id="rId6"/>
    <p:sldId id="259" r:id="rId7"/>
    <p:sldId id="260" r:id="rId8"/>
    <p:sldId id="261" r:id="rId9"/>
    <p:sldId id="268" r:id="rId10"/>
    <p:sldId id="263" r:id="rId11"/>
  </p:sldIdLst>
  <p:sldSz cx="9144000" cy="6858000" type="screen4x3"/>
  <p:notesSz cx="6858000" cy="9144000"/>
  <p:embeddedFontLst>
    <p:embeddedFont>
      <p:font typeface="Calibri" pitchFamily="34" charset="0"/>
      <p:regular r:id="rId12"/>
      <p:bold r:id="rId13"/>
      <p:italic r:id="rId14"/>
      <p:boldItalic r:id="rId15"/>
    </p:embeddedFont>
    <p:embeddedFont>
      <p:font typeface="Comic Sans MS" pitchFamily="66" charset="0"/>
      <p:regular r:id="rId16"/>
      <p:bold r:id="rId17"/>
    </p:embeddedFont>
    <p:embeddedFont>
      <p:font typeface="Cooper Black" pitchFamily="18" charset="0"/>
      <p:regular r:id="rId18"/>
    </p:embeddedFont>
    <p:embeddedFont>
      <p:font typeface="Calibri Light" pitchFamily="34" charset="0"/>
      <p:regular r:id="rId19"/>
      <p:italic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2C4C"/>
    <a:srgbClr val="5075C0"/>
    <a:srgbClr val="D87A51"/>
    <a:srgbClr val="1B3A39"/>
    <a:srgbClr val="B3DCDC"/>
    <a:srgbClr val="D9C7C5"/>
    <a:srgbClr val="B4908B"/>
    <a:srgbClr val="283111"/>
    <a:srgbClr val="4C5D21"/>
    <a:srgbClr val="B7CF7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85" d="100"/>
          <a:sy n="85" d="100"/>
        </p:scale>
        <p:origin x="-618"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 Id="rId27" Type="http://schemas.microsoft.com/office/2015/10/relationships/revisionInfo" Target="revisionInfo.xml"/></Relationships>
</file>

<file path=ppt/diagrams/_rels/data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1E058C-91F0-4486-9B6E-C2E26576CE51}" type="doc">
      <dgm:prSet loTypeId="urn:microsoft.com/office/officeart/2009/3/layout/StepUpProcess" loCatId="process" qsTypeId="urn:microsoft.com/office/officeart/2005/8/quickstyle/simple5" qsCatId="simple" csTypeId="urn:microsoft.com/office/officeart/2005/8/colors/colorful1#1" csCatId="colorful" phldr="1"/>
      <dgm:spPr/>
    </dgm:pt>
    <dgm:pt modelId="{0FDA0A46-9FAF-44DE-A930-8B74DB3D17B0}">
      <dgm:prSet phldrT="[Texto]" custT="1"/>
      <dgm:spPr/>
      <dgm:t>
        <a:bodyPr/>
        <a:lstStyle/>
        <a:p>
          <a:r>
            <a:rPr lang="ro-RO" sz="2000" b="1" noProof="0" smtClean="0"/>
            <a:t>Necazurile aduc răbdare</a:t>
          </a:r>
          <a:endParaRPr lang="ro-RO" sz="2000" b="1" noProof="0"/>
        </a:p>
      </dgm:t>
    </dgm:pt>
    <dgm:pt modelId="{B304A901-EC59-4942-BA4A-7B4D4A01A21D}" type="parTrans" cxnId="{FB74E90E-2600-4BFB-A1BB-FB8952E73DDC}">
      <dgm:prSet/>
      <dgm:spPr/>
      <dgm:t>
        <a:bodyPr/>
        <a:lstStyle/>
        <a:p>
          <a:endParaRPr lang="es-ES" sz="2000" b="1"/>
        </a:p>
      </dgm:t>
    </dgm:pt>
    <dgm:pt modelId="{406F6376-53F3-4F00-B233-15C5AF62E382}" type="sibTrans" cxnId="{FB74E90E-2600-4BFB-A1BB-FB8952E73DDC}">
      <dgm:prSet/>
      <dgm:spPr/>
      <dgm:t>
        <a:bodyPr/>
        <a:lstStyle/>
        <a:p>
          <a:endParaRPr lang="es-ES" sz="2000" b="1"/>
        </a:p>
      </dgm:t>
    </dgm:pt>
    <dgm:pt modelId="{9A713B4B-6409-4ABC-BFEC-AD4C3068D575}">
      <dgm:prSet phldrT="[Texto]" custT="1"/>
      <dgm:spPr/>
      <dgm:t>
        <a:bodyPr/>
        <a:lstStyle/>
        <a:p>
          <a:r>
            <a:rPr lang="ro-RO" sz="2000" b="1" noProof="0" smtClean="0"/>
            <a:t>Răbdarea aduce biruința în încercare</a:t>
          </a:r>
          <a:endParaRPr lang="ro-RO" sz="2000" b="1" noProof="0"/>
        </a:p>
      </dgm:t>
    </dgm:pt>
    <dgm:pt modelId="{C0FB5BE9-F6BE-4AD4-8FD6-D035113C9EF8}" type="parTrans" cxnId="{1CD45832-6BA2-48F9-BD38-2EFDEAFECEB0}">
      <dgm:prSet/>
      <dgm:spPr/>
      <dgm:t>
        <a:bodyPr/>
        <a:lstStyle/>
        <a:p>
          <a:endParaRPr lang="es-ES" sz="2000" b="1"/>
        </a:p>
      </dgm:t>
    </dgm:pt>
    <dgm:pt modelId="{00C65051-8D2E-4355-B03D-673F8E3C76D4}" type="sibTrans" cxnId="{1CD45832-6BA2-48F9-BD38-2EFDEAFECEB0}">
      <dgm:prSet/>
      <dgm:spPr/>
      <dgm:t>
        <a:bodyPr/>
        <a:lstStyle/>
        <a:p>
          <a:endParaRPr lang="es-ES" sz="2000" b="1"/>
        </a:p>
      </dgm:t>
    </dgm:pt>
    <dgm:pt modelId="{FCAACBC1-AF05-4690-A306-E2C93F8D9481}">
      <dgm:prSet phldrT="[Texto]" custT="1"/>
      <dgm:spPr/>
      <dgm:t>
        <a:bodyPr/>
        <a:lstStyle/>
        <a:p>
          <a:r>
            <a:rPr lang="ro-RO" sz="2000" b="1" noProof="0" smtClean="0"/>
            <a:t>Biruința aduce nădejdea</a:t>
          </a:r>
          <a:endParaRPr lang="ro-RO" sz="2000" b="1" noProof="0"/>
        </a:p>
      </dgm:t>
    </dgm:pt>
    <dgm:pt modelId="{73043E2B-9366-4567-986B-A9B87E57A45B}" type="parTrans" cxnId="{AE485AA4-5CD0-4333-AB77-0F0F18945374}">
      <dgm:prSet/>
      <dgm:spPr/>
      <dgm:t>
        <a:bodyPr/>
        <a:lstStyle/>
        <a:p>
          <a:endParaRPr lang="es-ES" sz="2000" b="1"/>
        </a:p>
      </dgm:t>
    </dgm:pt>
    <dgm:pt modelId="{BE188B9C-A162-44CF-891A-1FFC7892669A}" type="sibTrans" cxnId="{AE485AA4-5CD0-4333-AB77-0F0F18945374}">
      <dgm:prSet/>
      <dgm:spPr/>
      <dgm:t>
        <a:bodyPr/>
        <a:lstStyle/>
        <a:p>
          <a:endParaRPr lang="es-ES" sz="2000" b="1"/>
        </a:p>
      </dgm:t>
    </dgm:pt>
    <dgm:pt modelId="{12520CE3-8C1C-4D1A-9B91-3704FD8A7FF1}">
      <dgm:prSet phldrT="[Texto]" custT="1"/>
      <dgm:spPr/>
      <dgm:t>
        <a:bodyPr/>
        <a:lstStyle/>
        <a:p>
          <a:r>
            <a:rPr lang="ro-RO" sz="2000" b="1" noProof="0" dirty="0" smtClean="0"/>
            <a:t>Chiar şi în </a:t>
          </a:r>
          <a:r>
            <a:rPr lang="ro-RO" sz="2000" b="1" noProof="0" dirty="0" err="1" smtClean="0"/>
            <a:t>suferință</a:t>
          </a:r>
          <a:r>
            <a:rPr lang="ro-RO" sz="2000" b="1" noProof="0" dirty="0" smtClean="0"/>
            <a:t>, credinciosul îşi păstrează </a:t>
          </a:r>
          <a:r>
            <a:rPr lang="ro-RO" sz="2000" b="1" noProof="0" dirty="0" err="1" smtClean="0"/>
            <a:t>credința</a:t>
          </a:r>
          <a:r>
            <a:rPr lang="ro-RO" sz="2000" b="1" noProof="0" dirty="0" smtClean="0"/>
            <a:t> şi nu pierde din vedere </a:t>
          </a:r>
          <a:r>
            <a:rPr lang="ro-RO" sz="2000" b="1" noProof="0" dirty="0" err="1" smtClean="0"/>
            <a:t>speranța</a:t>
          </a:r>
          <a:r>
            <a:rPr lang="ro-RO" sz="2000" b="1" noProof="0" dirty="0" smtClean="0"/>
            <a:t>.</a:t>
          </a:r>
          <a:endParaRPr lang="ro-RO" sz="2000" b="1" noProof="0" dirty="0"/>
        </a:p>
      </dgm:t>
    </dgm:pt>
    <dgm:pt modelId="{F0086F3A-DD41-468A-91C2-8D35390ADE6E}" type="parTrans" cxnId="{210E4577-1427-4D9A-A6B0-EE780F0C1047}">
      <dgm:prSet/>
      <dgm:spPr/>
      <dgm:t>
        <a:bodyPr/>
        <a:lstStyle/>
        <a:p>
          <a:endParaRPr lang="es-ES" sz="2000" b="1"/>
        </a:p>
      </dgm:t>
    </dgm:pt>
    <dgm:pt modelId="{B106ED9D-1FD0-459D-8747-FCE5AA2B3C05}" type="sibTrans" cxnId="{210E4577-1427-4D9A-A6B0-EE780F0C1047}">
      <dgm:prSet/>
      <dgm:spPr/>
      <dgm:t>
        <a:bodyPr/>
        <a:lstStyle/>
        <a:p>
          <a:endParaRPr lang="es-ES" sz="2000" b="1"/>
        </a:p>
      </dgm:t>
    </dgm:pt>
    <dgm:pt modelId="{65EE8068-21E9-453A-87DD-1E06355E6026}">
      <dgm:prSet phldrT="[Texto]" custT="1"/>
      <dgm:spPr/>
      <dgm:t>
        <a:bodyPr/>
        <a:lstStyle/>
        <a:p>
          <a:r>
            <a:rPr lang="ro-RO" sz="2000" b="1" noProof="0" dirty="0" smtClean="0"/>
            <a:t>Cel care suportă cu răbdare încercările dezvoltă un caracter aprobat.</a:t>
          </a:r>
          <a:endParaRPr lang="ro-RO" sz="2000" b="1" noProof="0" dirty="0"/>
        </a:p>
      </dgm:t>
    </dgm:pt>
    <dgm:pt modelId="{1AA84759-2B35-4F70-B90A-51DA23F86C81}" type="parTrans" cxnId="{0FB5F31A-A95C-4AE0-8CB7-696D1E0EFF0E}">
      <dgm:prSet/>
      <dgm:spPr/>
      <dgm:t>
        <a:bodyPr/>
        <a:lstStyle/>
        <a:p>
          <a:endParaRPr lang="es-ES" sz="2000" b="1"/>
        </a:p>
      </dgm:t>
    </dgm:pt>
    <dgm:pt modelId="{EA8CE337-5F1D-4789-81C3-F296C3C87EDD}" type="sibTrans" cxnId="{0FB5F31A-A95C-4AE0-8CB7-696D1E0EFF0E}">
      <dgm:prSet/>
      <dgm:spPr/>
      <dgm:t>
        <a:bodyPr/>
        <a:lstStyle/>
        <a:p>
          <a:endParaRPr lang="es-ES" sz="2000" b="1"/>
        </a:p>
      </dgm:t>
    </dgm:pt>
    <dgm:pt modelId="{9E518130-8E55-465A-A606-90596587758B}">
      <dgm:prSet phldrT="[Texto]" custT="1"/>
      <dgm:spPr/>
      <dgm:t>
        <a:bodyPr/>
        <a:lstStyle/>
        <a:p>
          <a:r>
            <a:rPr lang="ro-RO" sz="2000" b="1" noProof="0" dirty="0" err="1" smtClean="0"/>
            <a:t>Permițându-i</a:t>
          </a:r>
          <a:r>
            <a:rPr lang="ro-RO" sz="2000" b="1" noProof="0" dirty="0" smtClean="0"/>
            <a:t> Duhului Sfânt să dezvolte în noi răbdarea ce produce în noi un caracter aprobat, suntem </a:t>
          </a:r>
          <a:r>
            <a:rPr lang="ro-RO" sz="2000" b="1" noProof="0" dirty="0" err="1" smtClean="0"/>
            <a:t>asigurați</a:t>
          </a:r>
          <a:r>
            <a:rPr lang="ro-RO" sz="2000" b="1" noProof="0" dirty="0" smtClean="0"/>
            <a:t> prin </a:t>
          </a:r>
          <a:r>
            <a:rPr lang="ro-RO" sz="2000" b="1" noProof="0" dirty="0" err="1" smtClean="0"/>
            <a:t>speranța</a:t>
          </a:r>
          <a:r>
            <a:rPr lang="ro-RO" sz="2000" b="1" noProof="0" dirty="0" smtClean="0"/>
            <a:t> mântuirii pe care Isus o pune la </a:t>
          </a:r>
          <a:r>
            <a:rPr lang="ro-RO" sz="2000" b="1" noProof="0" dirty="0" err="1" smtClean="0"/>
            <a:t>dispoziția</a:t>
          </a:r>
          <a:r>
            <a:rPr lang="ro-RO" sz="2000" b="1" noProof="0" dirty="0" smtClean="0"/>
            <a:t> noastră.</a:t>
          </a:r>
          <a:endParaRPr lang="ro-RO" sz="2000" b="1" noProof="0" dirty="0"/>
        </a:p>
      </dgm:t>
    </dgm:pt>
    <dgm:pt modelId="{935A2B63-1A2C-4B5B-BD8F-3C4A45ED5493}" type="parTrans" cxnId="{00149E4E-E652-4327-99B4-FB304249C306}">
      <dgm:prSet/>
      <dgm:spPr/>
      <dgm:t>
        <a:bodyPr/>
        <a:lstStyle/>
        <a:p>
          <a:endParaRPr lang="es-ES" sz="2000" b="1"/>
        </a:p>
      </dgm:t>
    </dgm:pt>
    <dgm:pt modelId="{E16341FD-CD9A-4F17-AAF3-CB5DCA12EAE6}" type="sibTrans" cxnId="{00149E4E-E652-4327-99B4-FB304249C306}">
      <dgm:prSet/>
      <dgm:spPr/>
      <dgm:t>
        <a:bodyPr/>
        <a:lstStyle/>
        <a:p>
          <a:endParaRPr lang="es-ES" sz="2000" b="1"/>
        </a:p>
      </dgm:t>
    </dgm:pt>
    <dgm:pt modelId="{A1D81210-2794-42E6-9A14-DF8FECBB816C}" type="pres">
      <dgm:prSet presAssocID="{C31E058C-91F0-4486-9B6E-C2E26576CE51}" presName="rootnode" presStyleCnt="0">
        <dgm:presLayoutVars>
          <dgm:chMax/>
          <dgm:chPref/>
          <dgm:dir/>
          <dgm:animLvl val="lvl"/>
        </dgm:presLayoutVars>
      </dgm:prSet>
      <dgm:spPr/>
    </dgm:pt>
    <dgm:pt modelId="{CEF08578-B996-4E17-A6B7-208E80ADF80D}" type="pres">
      <dgm:prSet presAssocID="{0FDA0A46-9FAF-44DE-A930-8B74DB3D17B0}" presName="composite" presStyleCnt="0"/>
      <dgm:spPr/>
    </dgm:pt>
    <dgm:pt modelId="{6D1F5BFA-737D-4746-8822-6331E7C68F1E}" type="pres">
      <dgm:prSet presAssocID="{0FDA0A46-9FAF-44DE-A930-8B74DB3D17B0}" presName="LShape" presStyleLbl="alignNode1" presStyleIdx="0" presStyleCnt="5"/>
      <dgm:spPr/>
    </dgm:pt>
    <dgm:pt modelId="{B24615D6-3A8B-48AB-95AD-1AF1CC6776B0}" type="pres">
      <dgm:prSet presAssocID="{0FDA0A46-9FAF-44DE-A930-8B74DB3D17B0}" presName="ParentText" presStyleLbl="revTx" presStyleIdx="0" presStyleCnt="3">
        <dgm:presLayoutVars>
          <dgm:chMax val="0"/>
          <dgm:chPref val="0"/>
          <dgm:bulletEnabled val="1"/>
        </dgm:presLayoutVars>
      </dgm:prSet>
      <dgm:spPr/>
      <dgm:t>
        <a:bodyPr/>
        <a:lstStyle/>
        <a:p>
          <a:endParaRPr lang="ro-RO"/>
        </a:p>
      </dgm:t>
    </dgm:pt>
    <dgm:pt modelId="{ED839277-F339-4DB0-B366-5E99B17A2ECC}" type="pres">
      <dgm:prSet presAssocID="{0FDA0A46-9FAF-44DE-A930-8B74DB3D17B0}" presName="Triangle" presStyleLbl="alignNode1" presStyleIdx="1" presStyleCnt="5" custLinFactNeighborX="58509" custLinFactNeighborY="56440"/>
      <dgm:spPr/>
    </dgm:pt>
    <dgm:pt modelId="{BE062800-6ECA-4E4B-9EF2-81654B61517E}" type="pres">
      <dgm:prSet presAssocID="{406F6376-53F3-4F00-B233-15C5AF62E382}" presName="sibTrans" presStyleCnt="0"/>
      <dgm:spPr/>
    </dgm:pt>
    <dgm:pt modelId="{75996E5C-ABB9-4F07-A10C-2DD1CCFB8D24}" type="pres">
      <dgm:prSet presAssocID="{406F6376-53F3-4F00-B233-15C5AF62E382}" presName="space" presStyleCnt="0"/>
      <dgm:spPr/>
    </dgm:pt>
    <dgm:pt modelId="{8B0CFECE-C2C4-477C-BA40-2A483474E120}" type="pres">
      <dgm:prSet presAssocID="{9A713B4B-6409-4ABC-BFEC-AD4C3068D575}" presName="composite" presStyleCnt="0"/>
      <dgm:spPr/>
    </dgm:pt>
    <dgm:pt modelId="{1000A13E-0D81-4E03-BB0C-541EEE1DCACB}" type="pres">
      <dgm:prSet presAssocID="{9A713B4B-6409-4ABC-BFEC-AD4C3068D575}" presName="LShape" presStyleLbl="alignNode1" presStyleIdx="2" presStyleCnt="5"/>
      <dgm:spPr/>
    </dgm:pt>
    <dgm:pt modelId="{3CE52B21-BDED-45C2-845E-C34FAF340E66}" type="pres">
      <dgm:prSet presAssocID="{9A713B4B-6409-4ABC-BFEC-AD4C3068D575}" presName="ParentText" presStyleLbl="revTx" presStyleIdx="1" presStyleCnt="3">
        <dgm:presLayoutVars>
          <dgm:chMax val="0"/>
          <dgm:chPref val="0"/>
          <dgm:bulletEnabled val="1"/>
        </dgm:presLayoutVars>
      </dgm:prSet>
      <dgm:spPr/>
      <dgm:t>
        <a:bodyPr/>
        <a:lstStyle/>
        <a:p>
          <a:endParaRPr lang="ro-RO"/>
        </a:p>
      </dgm:t>
    </dgm:pt>
    <dgm:pt modelId="{124D7CA5-2F27-4F00-AFFE-A19455402A37}" type="pres">
      <dgm:prSet presAssocID="{9A713B4B-6409-4ABC-BFEC-AD4C3068D575}" presName="Triangle" presStyleLbl="alignNode1" presStyleIdx="3" presStyleCnt="5" custLinFactNeighborX="57090" custLinFactNeighborY="54862"/>
      <dgm:spPr/>
    </dgm:pt>
    <dgm:pt modelId="{7EE13A29-16E2-4FC6-81B2-FC8814ED746B}" type="pres">
      <dgm:prSet presAssocID="{00C65051-8D2E-4355-B03D-673F8E3C76D4}" presName="sibTrans" presStyleCnt="0"/>
      <dgm:spPr/>
    </dgm:pt>
    <dgm:pt modelId="{E193BB75-5C89-4721-B407-206B5AC97050}" type="pres">
      <dgm:prSet presAssocID="{00C65051-8D2E-4355-B03D-673F8E3C76D4}" presName="space" presStyleCnt="0"/>
      <dgm:spPr/>
    </dgm:pt>
    <dgm:pt modelId="{60755E64-CCEB-4D17-8270-BEA8C443AB90}" type="pres">
      <dgm:prSet presAssocID="{FCAACBC1-AF05-4690-A306-E2C93F8D9481}" presName="composite" presStyleCnt="0"/>
      <dgm:spPr/>
    </dgm:pt>
    <dgm:pt modelId="{C6CF7E12-09A1-4C8A-B1B9-CC4A8F700192}" type="pres">
      <dgm:prSet presAssocID="{FCAACBC1-AF05-4690-A306-E2C93F8D9481}" presName="LShape" presStyleLbl="alignNode1" presStyleIdx="4" presStyleCnt="5"/>
      <dgm:spPr/>
    </dgm:pt>
    <dgm:pt modelId="{E4839EB2-A8F1-4DFB-B727-C4E0605F6A1E}" type="pres">
      <dgm:prSet presAssocID="{FCAACBC1-AF05-4690-A306-E2C93F8D9481}" presName="ParentText" presStyleLbl="revTx" presStyleIdx="2" presStyleCnt="3">
        <dgm:presLayoutVars>
          <dgm:chMax val="0"/>
          <dgm:chPref val="0"/>
          <dgm:bulletEnabled val="1"/>
        </dgm:presLayoutVars>
      </dgm:prSet>
      <dgm:spPr/>
      <dgm:t>
        <a:bodyPr/>
        <a:lstStyle/>
        <a:p>
          <a:endParaRPr lang="ro-RO"/>
        </a:p>
      </dgm:t>
    </dgm:pt>
  </dgm:ptLst>
  <dgm:cxnLst>
    <dgm:cxn modelId="{E15FD6B1-4DD1-4DBB-BCD6-44686810F94A}" type="presOf" srcId="{9A713B4B-6409-4ABC-BFEC-AD4C3068D575}" destId="{3CE52B21-BDED-45C2-845E-C34FAF340E66}" srcOrd="0" destOrd="0" presId="urn:microsoft.com/office/officeart/2009/3/layout/StepUpProcess"/>
    <dgm:cxn modelId="{FB74E90E-2600-4BFB-A1BB-FB8952E73DDC}" srcId="{C31E058C-91F0-4486-9B6E-C2E26576CE51}" destId="{0FDA0A46-9FAF-44DE-A930-8B74DB3D17B0}" srcOrd="0" destOrd="0" parTransId="{B304A901-EC59-4942-BA4A-7B4D4A01A21D}" sibTransId="{406F6376-53F3-4F00-B233-15C5AF62E382}"/>
    <dgm:cxn modelId="{16C30BAD-3D51-4708-8634-5F9344AF226C}" type="presOf" srcId="{0FDA0A46-9FAF-44DE-A930-8B74DB3D17B0}" destId="{B24615D6-3A8B-48AB-95AD-1AF1CC6776B0}" srcOrd="0" destOrd="0" presId="urn:microsoft.com/office/officeart/2009/3/layout/StepUpProcess"/>
    <dgm:cxn modelId="{0FB5F31A-A95C-4AE0-8CB7-696D1E0EFF0E}" srcId="{9A713B4B-6409-4ABC-BFEC-AD4C3068D575}" destId="{65EE8068-21E9-453A-87DD-1E06355E6026}" srcOrd="0" destOrd="0" parTransId="{1AA84759-2B35-4F70-B90A-51DA23F86C81}" sibTransId="{EA8CE337-5F1D-4789-81C3-F296C3C87EDD}"/>
    <dgm:cxn modelId="{00149E4E-E652-4327-99B4-FB304249C306}" srcId="{FCAACBC1-AF05-4690-A306-E2C93F8D9481}" destId="{9E518130-8E55-465A-A606-90596587758B}" srcOrd="0" destOrd="0" parTransId="{935A2B63-1A2C-4B5B-BD8F-3C4A45ED5493}" sibTransId="{E16341FD-CD9A-4F17-AAF3-CB5DCA12EAE6}"/>
    <dgm:cxn modelId="{53634E39-9AB3-4D2F-BD97-7FFE3F8AF11F}" type="presOf" srcId="{FCAACBC1-AF05-4690-A306-E2C93F8D9481}" destId="{E4839EB2-A8F1-4DFB-B727-C4E0605F6A1E}" srcOrd="0" destOrd="0" presId="urn:microsoft.com/office/officeart/2009/3/layout/StepUpProcess"/>
    <dgm:cxn modelId="{AE485AA4-5CD0-4333-AB77-0F0F18945374}" srcId="{C31E058C-91F0-4486-9B6E-C2E26576CE51}" destId="{FCAACBC1-AF05-4690-A306-E2C93F8D9481}" srcOrd="2" destOrd="0" parTransId="{73043E2B-9366-4567-986B-A9B87E57A45B}" sibTransId="{BE188B9C-A162-44CF-891A-1FFC7892669A}"/>
    <dgm:cxn modelId="{923C1675-9A72-42DB-8B59-178383FD5AC2}" type="presOf" srcId="{12520CE3-8C1C-4D1A-9B91-3704FD8A7FF1}" destId="{B24615D6-3A8B-48AB-95AD-1AF1CC6776B0}" srcOrd="0" destOrd="1" presId="urn:microsoft.com/office/officeart/2009/3/layout/StepUpProcess"/>
    <dgm:cxn modelId="{B1C0E093-1CA8-4E9E-A994-055BD738F824}" type="presOf" srcId="{9E518130-8E55-465A-A606-90596587758B}" destId="{E4839EB2-A8F1-4DFB-B727-C4E0605F6A1E}" srcOrd="0" destOrd="1" presId="urn:microsoft.com/office/officeart/2009/3/layout/StepUpProcess"/>
    <dgm:cxn modelId="{1CD45832-6BA2-48F9-BD38-2EFDEAFECEB0}" srcId="{C31E058C-91F0-4486-9B6E-C2E26576CE51}" destId="{9A713B4B-6409-4ABC-BFEC-AD4C3068D575}" srcOrd="1" destOrd="0" parTransId="{C0FB5BE9-F6BE-4AD4-8FD6-D035113C9EF8}" sibTransId="{00C65051-8D2E-4355-B03D-673F8E3C76D4}"/>
    <dgm:cxn modelId="{210E4577-1427-4D9A-A6B0-EE780F0C1047}" srcId="{0FDA0A46-9FAF-44DE-A930-8B74DB3D17B0}" destId="{12520CE3-8C1C-4D1A-9B91-3704FD8A7FF1}" srcOrd="0" destOrd="0" parTransId="{F0086F3A-DD41-468A-91C2-8D35390ADE6E}" sibTransId="{B106ED9D-1FD0-459D-8747-FCE5AA2B3C05}"/>
    <dgm:cxn modelId="{D54C0796-5180-4FBB-8346-F37D7B024F2B}" type="presOf" srcId="{C31E058C-91F0-4486-9B6E-C2E26576CE51}" destId="{A1D81210-2794-42E6-9A14-DF8FECBB816C}" srcOrd="0" destOrd="0" presId="urn:microsoft.com/office/officeart/2009/3/layout/StepUpProcess"/>
    <dgm:cxn modelId="{ABD7BA8D-AA60-4344-B24C-5F17FF73E0D6}" type="presOf" srcId="{65EE8068-21E9-453A-87DD-1E06355E6026}" destId="{3CE52B21-BDED-45C2-845E-C34FAF340E66}" srcOrd="0" destOrd="1" presId="urn:microsoft.com/office/officeart/2009/3/layout/StepUpProcess"/>
    <dgm:cxn modelId="{4DF0E7F0-FF60-4BB9-914E-98A3C1D677E2}" type="presParOf" srcId="{A1D81210-2794-42E6-9A14-DF8FECBB816C}" destId="{CEF08578-B996-4E17-A6B7-208E80ADF80D}" srcOrd="0" destOrd="0" presId="urn:microsoft.com/office/officeart/2009/3/layout/StepUpProcess"/>
    <dgm:cxn modelId="{ED8EE6DA-0477-43C2-A505-96DD5C9BE2B8}" type="presParOf" srcId="{CEF08578-B996-4E17-A6B7-208E80ADF80D}" destId="{6D1F5BFA-737D-4746-8822-6331E7C68F1E}" srcOrd="0" destOrd="0" presId="urn:microsoft.com/office/officeart/2009/3/layout/StepUpProcess"/>
    <dgm:cxn modelId="{78F622E7-CF22-42BD-BC8F-79CC6757E625}" type="presParOf" srcId="{CEF08578-B996-4E17-A6B7-208E80ADF80D}" destId="{B24615D6-3A8B-48AB-95AD-1AF1CC6776B0}" srcOrd="1" destOrd="0" presId="urn:microsoft.com/office/officeart/2009/3/layout/StepUpProcess"/>
    <dgm:cxn modelId="{FD980BEA-57A3-41C5-8E2A-A1D91674B4C2}" type="presParOf" srcId="{CEF08578-B996-4E17-A6B7-208E80ADF80D}" destId="{ED839277-F339-4DB0-B366-5E99B17A2ECC}" srcOrd="2" destOrd="0" presId="urn:microsoft.com/office/officeart/2009/3/layout/StepUpProcess"/>
    <dgm:cxn modelId="{8BA3F9EE-107A-4E74-8CD7-C49889830FE1}" type="presParOf" srcId="{A1D81210-2794-42E6-9A14-DF8FECBB816C}" destId="{BE062800-6ECA-4E4B-9EF2-81654B61517E}" srcOrd="1" destOrd="0" presId="urn:microsoft.com/office/officeart/2009/3/layout/StepUpProcess"/>
    <dgm:cxn modelId="{84938149-D39A-44B9-8797-7455513C6666}" type="presParOf" srcId="{BE062800-6ECA-4E4B-9EF2-81654B61517E}" destId="{75996E5C-ABB9-4F07-A10C-2DD1CCFB8D24}" srcOrd="0" destOrd="0" presId="urn:microsoft.com/office/officeart/2009/3/layout/StepUpProcess"/>
    <dgm:cxn modelId="{8AFCD5C8-7805-4368-BB22-732BDDDDE11D}" type="presParOf" srcId="{A1D81210-2794-42E6-9A14-DF8FECBB816C}" destId="{8B0CFECE-C2C4-477C-BA40-2A483474E120}" srcOrd="2" destOrd="0" presId="urn:microsoft.com/office/officeart/2009/3/layout/StepUpProcess"/>
    <dgm:cxn modelId="{6E083EEE-80DD-4390-B689-CA5F408197C8}" type="presParOf" srcId="{8B0CFECE-C2C4-477C-BA40-2A483474E120}" destId="{1000A13E-0D81-4E03-BB0C-541EEE1DCACB}" srcOrd="0" destOrd="0" presId="urn:microsoft.com/office/officeart/2009/3/layout/StepUpProcess"/>
    <dgm:cxn modelId="{7DEC261E-3920-4FEE-AD5F-633BBE96C52C}" type="presParOf" srcId="{8B0CFECE-C2C4-477C-BA40-2A483474E120}" destId="{3CE52B21-BDED-45C2-845E-C34FAF340E66}" srcOrd="1" destOrd="0" presId="urn:microsoft.com/office/officeart/2009/3/layout/StepUpProcess"/>
    <dgm:cxn modelId="{34BB201B-7CA2-4FE3-8F1F-7D0ED907E644}" type="presParOf" srcId="{8B0CFECE-C2C4-477C-BA40-2A483474E120}" destId="{124D7CA5-2F27-4F00-AFFE-A19455402A37}" srcOrd="2" destOrd="0" presId="urn:microsoft.com/office/officeart/2009/3/layout/StepUpProcess"/>
    <dgm:cxn modelId="{4E8EDF00-7E23-4786-9A6C-1D173D063425}" type="presParOf" srcId="{A1D81210-2794-42E6-9A14-DF8FECBB816C}" destId="{7EE13A29-16E2-4FC6-81B2-FC8814ED746B}" srcOrd="3" destOrd="0" presId="urn:microsoft.com/office/officeart/2009/3/layout/StepUpProcess"/>
    <dgm:cxn modelId="{0E1AFDA6-88D5-4D62-82E2-1F8889E35E3E}" type="presParOf" srcId="{7EE13A29-16E2-4FC6-81B2-FC8814ED746B}" destId="{E193BB75-5C89-4721-B407-206B5AC97050}" srcOrd="0" destOrd="0" presId="urn:microsoft.com/office/officeart/2009/3/layout/StepUpProcess"/>
    <dgm:cxn modelId="{B66AA7AF-9A74-4941-93F3-E6CDF148689D}" type="presParOf" srcId="{A1D81210-2794-42E6-9A14-DF8FECBB816C}" destId="{60755E64-CCEB-4D17-8270-BEA8C443AB90}" srcOrd="4" destOrd="0" presId="urn:microsoft.com/office/officeart/2009/3/layout/StepUpProcess"/>
    <dgm:cxn modelId="{101852FE-C491-4474-B7B5-A69EB86BEB8E}" type="presParOf" srcId="{60755E64-CCEB-4D17-8270-BEA8C443AB90}" destId="{C6CF7E12-09A1-4C8A-B1B9-CC4A8F700192}" srcOrd="0" destOrd="0" presId="urn:microsoft.com/office/officeart/2009/3/layout/StepUpProcess"/>
    <dgm:cxn modelId="{E4677F95-7787-4FB9-92BA-CC5171D8AEA5}" type="presParOf" srcId="{60755E64-CCEB-4D17-8270-BEA8C443AB90}" destId="{E4839EB2-A8F1-4DFB-B727-C4E0605F6A1E}" srcOrd="1" destOrd="0" presId="urn:microsoft.com/office/officeart/2009/3/layout/StepUpProcess"/>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AE624C-015B-40CC-8672-5FD4CEE5F815}" type="doc">
      <dgm:prSet loTypeId="urn:microsoft.com/office/officeart/2008/layout/TitlePictureLineup" loCatId="picture" qsTypeId="urn:microsoft.com/office/officeart/2005/8/quickstyle/3d1" qsCatId="3D" csTypeId="urn:microsoft.com/office/officeart/2005/8/colors/colorful5" csCatId="colorful" phldr="1"/>
      <dgm:spPr/>
      <dgm:t>
        <a:bodyPr/>
        <a:lstStyle/>
        <a:p>
          <a:endParaRPr lang="es-ES"/>
        </a:p>
      </dgm:t>
    </dgm:pt>
    <dgm:pt modelId="{FB3098D4-6CDC-4246-8B00-DBB3ACC806AA}">
      <dgm:prSet/>
      <dgm:spPr/>
      <dgm:t>
        <a:bodyPr/>
        <a:lstStyle/>
        <a:p>
          <a:r>
            <a:rPr lang="ro-RO" b="1" noProof="0" dirty="0" smtClean="0"/>
            <a:t>Romani 5:6-8</a:t>
          </a:r>
          <a:endParaRPr lang="ro-RO" b="1" noProof="0" dirty="0"/>
        </a:p>
      </dgm:t>
    </dgm:pt>
    <dgm:pt modelId="{D5D45D30-B506-4ED3-AF1D-113C91EA40AD}" type="parTrans" cxnId="{F8EF3FBC-6BE8-4150-B2EA-53469873101F}">
      <dgm:prSet/>
      <dgm:spPr/>
      <dgm:t>
        <a:bodyPr/>
        <a:lstStyle/>
        <a:p>
          <a:endParaRPr lang="es-ES" b="1"/>
        </a:p>
      </dgm:t>
    </dgm:pt>
    <dgm:pt modelId="{816CAB40-C191-407E-B0B0-1ABF840444CE}" type="sibTrans" cxnId="{F8EF3FBC-6BE8-4150-B2EA-53469873101F}">
      <dgm:prSet/>
      <dgm:spPr/>
      <dgm:t>
        <a:bodyPr/>
        <a:lstStyle/>
        <a:p>
          <a:endParaRPr lang="es-ES" b="1"/>
        </a:p>
      </dgm:t>
    </dgm:pt>
    <dgm:pt modelId="{88B13C59-6631-4790-96CC-8FD488C2820C}">
      <dgm:prSet custT="1"/>
      <dgm:spPr/>
      <dgm:t>
        <a:bodyPr/>
        <a:lstStyle/>
        <a:p>
          <a:r>
            <a:rPr lang="ro-RO" sz="2000" b="1" noProof="0" dirty="0" smtClean="0"/>
            <a:t>A făcut primul pas pentru împăcare. A murit pentru noi pe când eram noi încă </a:t>
          </a:r>
          <a:r>
            <a:rPr lang="ro-RO" sz="2000" b="1" noProof="0" dirty="0" err="1" smtClean="0"/>
            <a:t>păcătoși</a:t>
          </a:r>
          <a:r>
            <a:rPr lang="ro-RO" sz="2000" b="1" noProof="0" dirty="0" smtClean="0"/>
            <a:t>. </a:t>
          </a:r>
          <a:endParaRPr lang="ro-RO" sz="2000" b="1" noProof="0" dirty="0"/>
        </a:p>
      </dgm:t>
    </dgm:pt>
    <dgm:pt modelId="{A63E00E7-27BD-4055-B226-A30F790A8BF4}" type="parTrans" cxnId="{85F9AFEE-36FE-4F12-A55A-A57626AF76AC}">
      <dgm:prSet/>
      <dgm:spPr/>
      <dgm:t>
        <a:bodyPr/>
        <a:lstStyle/>
        <a:p>
          <a:endParaRPr lang="es-ES" b="1"/>
        </a:p>
      </dgm:t>
    </dgm:pt>
    <dgm:pt modelId="{41CD0B6D-32D4-4F5D-8F7B-AEAB573DE803}" type="sibTrans" cxnId="{85F9AFEE-36FE-4F12-A55A-A57626AF76AC}">
      <dgm:prSet/>
      <dgm:spPr/>
      <dgm:t>
        <a:bodyPr/>
        <a:lstStyle/>
        <a:p>
          <a:endParaRPr lang="es-ES" b="1"/>
        </a:p>
      </dgm:t>
    </dgm:pt>
    <dgm:pt modelId="{EEDAE6C3-193C-4BA8-815C-FF03A34EE406}">
      <dgm:prSet/>
      <dgm:spPr>
        <a:solidFill>
          <a:srgbClr val="FE3100"/>
        </a:solidFill>
        <a:ln>
          <a:solidFill>
            <a:srgbClr val="FE3100"/>
          </a:solidFill>
        </a:ln>
      </dgm:spPr>
      <dgm:t>
        <a:bodyPr/>
        <a:lstStyle/>
        <a:p>
          <a:r>
            <a:rPr lang="ro-RO" b="1" noProof="0" dirty="0" smtClean="0"/>
            <a:t>Romani 5:9</a:t>
          </a:r>
          <a:endParaRPr lang="ro-RO" b="1" noProof="0" dirty="0"/>
        </a:p>
      </dgm:t>
    </dgm:pt>
    <dgm:pt modelId="{30B980BC-AA85-470C-87B8-ED72E8E5DE8D}" type="parTrans" cxnId="{37134531-04A1-4020-98B8-6B51B80DB0F5}">
      <dgm:prSet/>
      <dgm:spPr/>
      <dgm:t>
        <a:bodyPr/>
        <a:lstStyle/>
        <a:p>
          <a:endParaRPr lang="es-ES" b="1"/>
        </a:p>
      </dgm:t>
    </dgm:pt>
    <dgm:pt modelId="{15D55E40-F53C-46F3-AB6E-746208A71EBA}" type="sibTrans" cxnId="{37134531-04A1-4020-98B8-6B51B80DB0F5}">
      <dgm:prSet/>
      <dgm:spPr/>
      <dgm:t>
        <a:bodyPr/>
        <a:lstStyle/>
        <a:p>
          <a:endParaRPr lang="es-ES" b="1"/>
        </a:p>
      </dgm:t>
    </dgm:pt>
    <dgm:pt modelId="{66DC54CD-40B0-4A2F-969F-C87362B30D7A}">
      <dgm:prSet custT="1"/>
      <dgm:spPr/>
      <dgm:t>
        <a:bodyPr/>
        <a:lstStyle/>
        <a:p>
          <a:r>
            <a:rPr lang="ro-RO" sz="2000" b="1" noProof="0" dirty="0" smtClean="0"/>
            <a:t>El </a:t>
          </a:r>
          <a:r>
            <a:rPr lang="ro-RO" sz="2000" b="1" noProof="0" dirty="0" err="1" smtClean="0"/>
            <a:t>urăște</a:t>
          </a:r>
          <a:r>
            <a:rPr lang="ro-RO" sz="2000" b="1" noProof="0" dirty="0" smtClean="0"/>
            <a:t> păcatul </a:t>
          </a:r>
          <a:r>
            <a:rPr lang="ro-RO" sz="2000" b="1" noProof="0" dirty="0" err="1" smtClean="0"/>
            <a:t>și</a:t>
          </a:r>
          <a:r>
            <a:rPr lang="ro-RO" sz="2000" b="1" noProof="0" dirty="0" smtClean="0"/>
            <a:t>, în ura Sa, îl va distruge complet. Din dragoste, el se oferă să ne salveze de acea ură, pentru a nu fi </a:t>
          </a:r>
          <a:r>
            <a:rPr lang="ro-RO" sz="2000" b="1" noProof="0" dirty="0" err="1" smtClean="0"/>
            <a:t>distruși</a:t>
          </a:r>
          <a:r>
            <a:rPr lang="ro-RO" sz="2000" b="1" noProof="0" dirty="0" smtClean="0"/>
            <a:t> de păcatul nostru.</a:t>
          </a:r>
          <a:endParaRPr lang="ro-RO" sz="2000" b="1" noProof="0" dirty="0"/>
        </a:p>
      </dgm:t>
    </dgm:pt>
    <dgm:pt modelId="{855A3CD3-8112-4D1D-BDEF-632C3F24C491}" type="parTrans" cxnId="{EC243253-EB9C-4444-8FF4-FECE3739A5A0}">
      <dgm:prSet/>
      <dgm:spPr/>
      <dgm:t>
        <a:bodyPr/>
        <a:lstStyle/>
        <a:p>
          <a:endParaRPr lang="es-ES" b="1"/>
        </a:p>
      </dgm:t>
    </dgm:pt>
    <dgm:pt modelId="{0F0E9AA9-F18C-440F-B138-AFE319601296}" type="sibTrans" cxnId="{EC243253-EB9C-4444-8FF4-FECE3739A5A0}">
      <dgm:prSet/>
      <dgm:spPr/>
      <dgm:t>
        <a:bodyPr/>
        <a:lstStyle/>
        <a:p>
          <a:endParaRPr lang="es-ES" b="1"/>
        </a:p>
      </dgm:t>
    </dgm:pt>
    <dgm:pt modelId="{7727905E-6190-4E1C-B1BD-9D267E54D4FF}">
      <dgm:prSet/>
      <dgm:spPr/>
      <dgm:t>
        <a:bodyPr/>
        <a:lstStyle/>
        <a:p>
          <a:r>
            <a:rPr lang="ro-RO" b="1" noProof="0" dirty="0" smtClean="0"/>
            <a:t>Romani 5:10-11</a:t>
          </a:r>
          <a:endParaRPr lang="ro-RO" b="1" noProof="0" dirty="0"/>
        </a:p>
      </dgm:t>
    </dgm:pt>
    <dgm:pt modelId="{72BABC13-9718-4C61-9CBC-6E97339F754B}" type="parTrans" cxnId="{704BF46A-5DA8-4F1F-BF94-09A5B19402BB}">
      <dgm:prSet/>
      <dgm:spPr/>
      <dgm:t>
        <a:bodyPr/>
        <a:lstStyle/>
        <a:p>
          <a:endParaRPr lang="es-ES" b="1"/>
        </a:p>
      </dgm:t>
    </dgm:pt>
    <dgm:pt modelId="{12A205D8-7CEA-4BC2-9805-5FCA5D522209}" type="sibTrans" cxnId="{704BF46A-5DA8-4F1F-BF94-09A5B19402BB}">
      <dgm:prSet/>
      <dgm:spPr/>
      <dgm:t>
        <a:bodyPr/>
        <a:lstStyle/>
        <a:p>
          <a:endParaRPr lang="es-ES" b="1"/>
        </a:p>
      </dgm:t>
    </dgm:pt>
    <dgm:pt modelId="{A3E26C08-C636-48FB-AEA7-F15EA2F49B9F}">
      <dgm:prSet custT="1"/>
      <dgm:spPr/>
      <dgm:t>
        <a:bodyPr/>
        <a:lstStyle/>
        <a:p>
          <a:r>
            <a:rPr lang="ro-RO" sz="2000" b="1" noProof="0" dirty="0" smtClean="0"/>
            <a:t>Isus ne-a împăcat prin moartea </a:t>
          </a:r>
          <a:r>
            <a:rPr lang="ro-RO" sz="2000" b="1" noProof="0" dirty="0" err="1" smtClean="0"/>
            <a:t>și</a:t>
          </a:r>
          <a:r>
            <a:rPr lang="ro-RO" sz="2000" b="1" noProof="0" dirty="0" smtClean="0"/>
            <a:t> învierea Sa. Pentru că El </a:t>
          </a:r>
          <a:r>
            <a:rPr lang="ro-RO" sz="2000" b="1" noProof="0" dirty="0" err="1" smtClean="0"/>
            <a:t>trăiește</a:t>
          </a:r>
          <a:r>
            <a:rPr lang="ro-RO" sz="2000" b="1" noProof="0" dirty="0" smtClean="0"/>
            <a:t>, noi suntem </a:t>
          </a:r>
          <a:r>
            <a:rPr lang="ro-RO" sz="2000" b="1" noProof="0" dirty="0" err="1" smtClean="0"/>
            <a:t>mântuiți</a:t>
          </a:r>
          <a:r>
            <a:rPr lang="ro-RO" sz="2000" b="1" noProof="0" dirty="0" smtClean="0"/>
            <a:t>.</a:t>
          </a:r>
          <a:endParaRPr lang="ro-RO" sz="2000" b="1" noProof="0" dirty="0"/>
        </a:p>
      </dgm:t>
    </dgm:pt>
    <dgm:pt modelId="{78C2616F-ECD6-4B03-A29A-D2B3B0BE9E64}" type="parTrans" cxnId="{F2F540DA-ED39-4683-A7AF-C2FB96F409CC}">
      <dgm:prSet/>
      <dgm:spPr/>
      <dgm:t>
        <a:bodyPr/>
        <a:lstStyle/>
        <a:p>
          <a:endParaRPr lang="es-ES" b="1"/>
        </a:p>
      </dgm:t>
    </dgm:pt>
    <dgm:pt modelId="{CF31BFE2-A7DC-48BC-9A75-BA4554092FD1}" type="sibTrans" cxnId="{F2F540DA-ED39-4683-A7AF-C2FB96F409CC}">
      <dgm:prSet/>
      <dgm:spPr/>
      <dgm:t>
        <a:bodyPr/>
        <a:lstStyle/>
        <a:p>
          <a:endParaRPr lang="es-ES" b="1"/>
        </a:p>
      </dgm:t>
    </dgm:pt>
    <dgm:pt modelId="{9EF03B22-3B4C-474D-884C-50F99DEA6245}" type="pres">
      <dgm:prSet presAssocID="{60AE624C-015B-40CC-8672-5FD4CEE5F815}" presName="Name0" presStyleCnt="0">
        <dgm:presLayoutVars>
          <dgm:dir/>
        </dgm:presLayoutVars>
      </dgm:prSet>
      <dgm:spPr/>
      <dgm:t>
        <a:bodyPr/>
        <a:lstStyle/>
        <a:p>
          <a:endParaRPr lang="ro-RO"/>
        </a:p>
      </dgm:t>
    </dgm:pt>
    <dgm:pt modelId="{45C05220-1122-4B7D-9EBC-0B10C981FA9A}" type="pres">
      <dgm:prSet presAssocID="{FB3098D4-6CDC-4246-8B00-DBB3ACC806AA}" presName="composite" presStyleCnt="0"/>
      <dgm:spPr/>
    </dgm:pt>
    <dgm:pt modelId="{A0A3CF50-2FAE-4450-8189-71ADD1EA417A}" type="pres">
      <dgm:prSet presAssocID="{FB3098D4-6CDC-4246-8B00-DBB3ACC806AA}" presName="Accent" presStyleLbl="alignAcc1" presStyleIdx="0" presStyleCnt="3"/>
      <dgm:spPr/>
    </dgm:pt>
    <dgm:pt modelId="{34A09AA8-4695-4371-BD2F-29C552C46E44}" type="pres">
      <dgm:prSet presAssocID="{FB3098D4-6CDC-4246-8B00-DBB3ACC806AA}" presName="Image" presStyleLbl="node1" presStyleIdx="0" presStyleCnt="3"/>
      <dgm:spPr>
        <a:blipFill rotWithShape="1">
          <a:blip xmlns:r="http://schemas.openxmlformats.org/officeDocument/2006/relationships" r:embed="rId1" cstate="email">
            <a:extLst>
              <a:ext uri="{28A0092B-C50C-407E-A947-70E740481C1C}">
                <a14:useLocalDpi xmlns="" xmlns:a14="http://schemas.microsoft.com/office/drawing/2010/main"/>
              </a:ext>
            </a:extLst>
          </a:blip>
          <a:srcRect/>
          <a:stretch>
            <a:fillRect/>
          </a:stretch>
        </a:blipFill>
        <a:effectLst>
          <a:outerShdw blurRad="50800" dist="38100" dir="2700000" algn="tl" rotWithShape="0">
            <a:prstClr val="black">
              <a:alpha val="65000"/>
            </a:prstClr>
          </a:outerShdw>
        </a:effectLst>
      </dgm:spPr>
    </dgm:pt>
    <dgm:pt modelId="{9635B960-C6A0-43D7-9973-E12F5636B2A6}" type="pres">
      <dgm:prSet presAssocID="{FB3098D4-6CDC-4246-8B00-DBB3ACC806AA}" presName="Child" presStyleLbl="revTx" presStyleIdx="0" presStyleCnt="3">
        <dgm:presLayoutVars>
          <dgm:bulletEnabled val="1"/>
        </dgm:presLayoutVars>
      </dgm:prSet>
      <dgm:spPr/>
      <dgm:t>
        <a:bodyPr/>
        <a:lstStyle/>
        <a:p>
          <a:endParaRPr lang="ro-RO"/>
        </a:p>
      </dgm:t>
    </dgm:pt>
    <dgm:pt modelId="{11960B6F-89C6-4CA7-9512-ED240B643029}" type="pres">
      <dgm:prSet presAssocID="{FB3098D4-6CDC-4246-8B00-DBB3ACC806AA}" presName="Parent" presStyleLbl="alignNode1" presStyleIdx="0" presStyleCnt="3">
        <dgm:presLayoutVars>
          <dgm:bulletEnabled val="1"/>
        </dgm:presLayoutVars>
      </dgm:prSet>
      <dgm:spPr/>
      <dgm:t>
        <a:bodyPr/>
        <a:lstStyle/>
        <a:p>
          <a:endParaRPr lang="ro-RO"/>
        </a:p>
      </dgm:t>
    </dgm:pt>
    <dgm:pt modelId="{24666614-7373-401A-8AF5-9F449FF54716}" type="pres">
      <dgm:prSet presAssocID="{816CAB40-C191-407E-B0B0-1ABF840444CE}" presName="sibTrans" presStyleCnt="0"/>
      <dgm:spPr/>
    </dgm:pt>
    <dgm:pt modelId="{8FC80A8D-2F5B-456D-B7D6-2F5E043B832E}" type="pres">
      <dgm:prSet presAssocID="{EEDAE6C3-193C-4BA8-815C-FF03A34EE406}" presName="composite" presStyleCnt="0"/>
      <dgm:spPr/>
    </dgm:pt>
    <dgm:pt modelId="{84D96051-47D4-4F7C-817A-D8E01B857940}" type="pres">
      <dgm:prSet presAssocID="{EEDAE6C3-193C-4BA8-815C-FF03A34EE406}" presName="Accent" presStyleLbl="alignAcc1" presStyleIdx="1" presStyleCnt="3"/>
      <dgm:spPr/>
    </dgm:pt>
    <dgm:pt modelId="{B713C37C-AC8E-4886-9435-68082B7747AA}" type="pres">
      <dgm:prSet presAssocID="{EEDAE6C3-193C-4BA8-815C-FF03A34EE406}" presName="Image" presStyleLbl="node1" presStyleIdx="1" presStyleCnt="3"/>
      <dgm:spPr>
        <a:blipFill rotWithShape="1">
          <a:blip xmlns:r="http://schemas.openxmlformats.org/officeDocument/2006/relationships" r:embed="rId2" cstate="email">
            <a:extLst>
              <a:ext uri="{28A0092B-C50C-407E-A947-70E740481C1C}">
                <a14:useLocalDpi xmlns="" xmlns:a14="http://schemas.microsoft.com/office/drawing/2010/main"/>
              </a:ext>
            </a:extLst>
          </a:blip>
          <a:srcRect/>
          <a:stretch>
            <a:fillRect/>
          </a:stretch>
        </a:blipFill>
        <a:effectLst>
          <a:outerShdw blurRad="50800" dist="38100" dir="2700000" algn="tl" rotWithShape="0">
            <a:prstClr val="black">
              <a:alpha val="65000"/>
            </a:prstClr>
          </a:outerShdw>
        </a:effectLst>
      </dgm:spPr>
    </dgm:pt>
    <dgm:pt modelId="{53E4D2FD-95A5-475E-86AD-539126F8B76C}" type="pres">
      <dgm:prSet presAssocID="{EEDAE6C3-193C-4BA8-815C-FF03A34EE406}" presName="Child" presStyleLbl="revTx" presStyleIdx="1" presStyleCnt="3">
        <dgm:presLayoutVars>
          <dgm:bulletEnabled val="1"/>
        </dgm:presLayoutVars>
      </dgm:prSet>
      <dgm:spPr/>
      <dgm:t>
        <a:bodyPr/>
        <a:lstStyle/>
        <a:p>
          <a:endParaRPr lang="ro-RO"/>
        </a:p>
      </dgm:t>
    </dgm:pt>
    <dgm:pt modelId="{B4322DBC-C02D-4D1D-8EB4-F730E78DF032}" type="pres">
      <dgm:prSet presAssocID="{EEDAE6C3-193C-4BA8-815C-FF03A34EE406}" presName="Parent" presStyleLbl="alignNode1" presStyleIdx="1" presStyleCnt="3">
        <dgm:presLayoutVars>
          <dgm:bulletEnabled val="1"/>
        </dgm:presLayoutVars>
      </dgm:prSet>
      <dgm:spPr/>
      <dgm:t>
        <a:bodyPr/>
        <a:lstStyle/>
        <a:p>
          <a:endParaRPr lang="ro-RO"/>
        </a:p>
      </dgm:t>
    </dgm:pt>
    <dgm:pt modelId="{A409E0C9-05B5-4D7E-9A6A-5AD2EAF72354}" type="pres">
      <dgm:prSet presAssocID="{15D55E40-F53C-46F3-AB6E-746208A71EBA}" presName="sibTrans" presStyleCnt="0"/>
      <dgm:spPr/>
    </dgm:pt>
    <dgm:pt modelId="{ED607CEC-1433-49E5-AB92-C439F9248819}" type="pres">
      <dgm:prSet presAssocID="{7727905E-6190-4E1C-B1BD-9D267E54D4FF}" presName="composite" presStyleCnt="0"/>
      <dgm:spPr/>
    </dgm:pt>
    <dgm:pt modelId="{B13F27F9-8F73-4816-B395-30AC9F76E796}" type="pres">
      <dgm:prSet presAssocID="{7727905E-6190-4E1C-B1BD-9D267E54D4FF}" presName="Accent" presStyleLbl="alignAcc1" presStyleIdx="2" presStyleCnt="3"/>
      <dgm:spPr/>
    </dgm:pt>
    <dgm:pt modelId="{428FEA25-6123-4499-AC15-10359F4C852D}" type="pres">
      <dgm:prSet presAssocID="{7727905E-6190-4E1C-B1BD-9D267E54D4FF}" presName="Image" presStyleLbl="node1" presStyleIdx="2" presStyleCnt="3"/>
      <dgm:spPr>
        <a:blipFill rotWithShape="1">
          <a:blip xmlns:r="http://schemas.openxmlformats.org/officeDocument/2006/relationships" r:embed="rId3" cstate="email">
            <a:extLst>
              <a:ext uri="{28A0092B-C50C-407E-A947-70E740481C1C}">
                <a14:useLocalDpi xmlns="" xmlns:a14="http://schemas.microsoft.com/office/drawing/2010/main"/>
              </a:ext>
            </a:extLst>
          </a:blip>
          <a:srcRect/>
          <a:stretch>
            <a:fillRect/>
          </a:stretch>
        </a:blipFill>
        <a:effectLst>
          <a:outerShdw blurRad="50800" dist="38100" dir="2700000" algn="tl" rotWithShape="0">
            <a:prstClr val="black">
              <a:alpha val="65000"/>
            </a:prstClr>
          </a:outerShdw>
        </a:effectLst>
      </dgm:spPr>
    </dgm:pt>
    <dgm:pt modelId="{47C5CCAE-D274-4A88-BE9F-12E205A07D1D}" type="pres">
      <dgm:prSet presAssocID="{7727905E-6190-4E1C-B1BD-9D267E54D4FF}" presName="Child" presStyleLbl="revTx" presStyleIdx="2" presStyleCnt="3">
        <dgm:presLayoutVars>
          <dgm:bulletEnabled val="1"/>
        </dgm:presLayoutVars>
      </dgm:prSet>
      <dgm:spPr/>
      <dgm:t>
        <a:bodyPr/>
        <a:lstStyle/>
        <a:p>
          <a:endParaRPr lang="ro-RO"/>
        </a:p>
      </dgm:t>
    </dgm:pt>
    <dgm:pt modelId="{03A11C8E-E535-4D16-A353-0CA635C7AF19}" type="pres">
      <dgm:prSet presAssocID="{7727905E-6190-4E1C-B1BD-9D267E54D4FF}" presName="Parent" presStyleLbl="alignNode1" presStyleIdx="2" presStyleCnt="3">
        <dgm:presLayoutVars>
          <dgm:bulletEnabled val="1"/>
        </dgm:presLayoutVars>
      </dgm:prSet>
      <dgm:spPr/>
      <dgm:t>
        <a:bodyPr/>
        <a:lstStyle/>
        <a:p>
          <a:endParaRPr lang="ro-RO"/>
        </a:p>
      </dgm:t>
    </dgm:pt>
  </dgm:ptLst>
  <dgm:cxnLst>
    <dgm:cxn modelId="{38FDC9AA-837C-495A-8AA2-8D86D266BC7E}" type="presOf" srcId="{60AE624C-015B-40CC-8672-5FD4CEE5F815}" destId="{9EF03B22-3B4C-474D-884C-50F99DEA6245}" srcOrd="0" destOrd="0" presId="urn:microsoft.com/office/officeart/2008/layout/TitlePictureLineup"/>
    <dgm:cxn modelId="{EC243253-EB9C-4444-8FF4-FECE3739A5A0}" srcId="{EEDAE6C3-193C-4BA8-815C-FF03A34EE406}" destId="{66DC54CD-40B0-4A2F-969F-C87362B30D7A}" srcOrd="0" destOrd="0" parTransId="{855A3CD3-8112-4D1D-BDEF-632C3F24C491}" sibTransId="{0F0E9AA9-F18C-440F-B138-AFE319601296}"/>
    <dgm:cxn modelId="{C529DAD4-086E-4CA1-B1DD-2ACF61691CE1}" type="presOf" srcId="{A3E26C08-C636-48FB-AEA7-F15EA2F49B9F}" destId="{47C5CCAE-D274-4A88-BE9F-12E205A07D1D}" srcOrd="0" destOrd="0" presId="urn:microsoft.com/office/officeart/2008/layout/TitlePictureLineup"/>
    <dgm:cxn modelId="{E0CC262D-4617-4C40-A2C7-412251F30EF4}" type="presOf" srcId="{88B13C59-6631-4790-96CC-8FD488C2820C}" destId="{9635B960-C6A0-43D7-9973-E12F5636B2A6}" srcOrd="0" destOrd="0" presId="urn:microsoft.com/office/officeart/2008/layout/TitlePictureLineup"/>
    <dgm:cxn modelId="{60595E79-BA11-4E62-8BF2-91AA969E58E0}" type="presOf" srcId="{7727905E-6190-4E1C-B1BD-9D267E54D4FF}" destId="{03A11C8E-E535-4D16-A353-0CA635C7AF19}" srcOrd="0" destOrd="0" presId="urn:microsoft.com/office/officeart/2008/layout/TitlePictureLineup"/>
    <dgm:cxn modelId="{23CBF92E-968F-49C1-9D1A-693DBC35368D}" type="presOf" srcId="{EEDAE6C3-193C-4BA8-815C-FF03A34EE406}" destId="{B4322DBC-C02D-4D1D-8EB4-F730E78DF032}" srcOrd="0" destOrd="0" presId="urn:microsoft.com/office/officeart/2008/layout/TitlePictureLineup"/>
    <dgm:cxn modelId="{F8EF3FBC-6BE8-4150-B2EA-53469873101F}" srcId="{60AE624C-015B-40CC-8672-5FD4CEE5F815}" destId="{FB3098D4-6CDC-4246-8B00-DBB3ACC806AA}" srcOrd="0" destOrd="0" parTransId="{D5D45D30-B506-4ED3-AF1D-113C91EA40AD}" sibTransId="{816CAB40-C191-407E-B0B0-1ABF840444CE}"/>
    <dgm:cxn modelId="{85F9AFEE-36FE-4F12-A55A-A57626AF76AC}" srcId="{FB3098D4-6CDC-4246-8B00-DBB3ACC806AA}" destId="{88B13C59-6631-4790-96CC-8FD488C2820C}" srcOrd="0" destOrd="0" parTransId="{A63E00E7-27BD-4055-B226-A30F790A8BF4}" sibTransId="{41CD0B6D-32D4-4F5D-8F7B-AEAB573DE803}"/>
    <dgm:cxn modelId="{704BF46A-5DA8-4F1F-BF94-09A5B19402BB}" srcId="{60AE624C-015B-40CC-8672-5FD4CEE5F815}" destId="{7727905E-6190-4E1C-B1BD-9D267E54D4FF}" srcOrd="2" destOrd="0" parTransId="{72BABC13-9718-4C61-9CBC-6E97339F754B}" sibTransId="{12A205D8-7CEA-4BC2-9805-5FCA5D522209}"/>
    <dgm:cxn modelId="{54F64ACC-30B3-4D98-AB47-A288337C7001}" type="presOf" srcId="{FB3098D4-6CDC-4246-8B00-DBB3ACC806AA}" destId="{11960B6F-89C6-4CA7-9512-ED240B643029}" srcOrd="0" destOrd="0" presId="urn:microsoft.com/office/officeart/2008/layout/TitlePictureLineup"/>
    <dgm:cxn modelId="{37134531-04A1-4020-98B8-6B51B80DB0F5}" srcId="{60AE624C-015B-40CC-8672-5FD4CEE5F815}" destId="{EEDAE6C3-193C-4BA8-815C-FF03A34EE406}" srcOrd="1" destOrd="0" parTransId="{30B980BC-AA85-470C-87B8-ED72E8E5DE8D}" sibTransId="{15D55E40-F53C-46F3-AB6E-746208A71EBA}"/>
    <dgm:cxn modelId="{C218FDA2-F093-472E-89DC-A81106A5E15A}" type="presOf" srcId="{66DC54CD-40B0-4A2F-969F-C87362B30D7A}" destId="{53E4D2FD-95A5-475E-86AD-539126F8B76C}" srcOrd="0" destOrd="0" presId="urn:microsoft.com/office/officeart/2008/layout/TitlePictureLineup"/>
    <dgm:cxn modelId="{F2F540DA-ED39-4683-A7AF-C2FB96F409CC}" srcId="{7727905E-6190-4E1C-B1BD-9D267E54D4FF}" destId="{A3E26C08-C636-48FB-AEA7-F15EA2F49B9F}" srcOrd="0" destOrd="0" parTransId="{78C2616F-ECD6-4B03-A29A-D2B3B0BE9E64}" sibTransId="{CF31BFE2-A7DC-48BC-9A75-BA4554092FD1}"/>
    <dgm:cxn modelId="{E5DB0288-3EB5-414E-830F-4E74756D0461}" type="presParOf" srcId="{9EF03B22-3B4C-474D-884C-50F99DEA6245}" destId="{45C05220-1122-4B7D-9EBC-0B10C981FA9A}" srcOrd="0" destOrd="0" presId="urn:microsoft.com/office/officeart/2008/layout/TitlePictureLineup"/>
    <dgm:cxn modelId="{8E14C587-32FE-4C36-8C20-275B6681F4F3}" type="presParOf" srcId="{45C05220-1122-4B7D-9EBC-0B10C981FA9A}" destId="{A0A3CF50-2FAE-4450-8189-71ADD1EA417A}" srcOrd="0" destOrd="0" presId="urn:microsoft.com/office/officeart/2008/layout/TitlePictureLineup"/>
    <dgm:cxn modelId="{7899037F-A7E5-47C5-B248-7C5076114019}" type="presParOf" srcId="{45C05220-1122-4B7D-9EBC-0B10C981FA9A}" destId="{34A09AA8-4695-4371-BD2F-29C552C46E44}" srcOrd="1" destOrd="0" presId="urn:microsoft.com/office/officeart/2008/layout/TitlePictureLineup"/>
    <dgm:cxn modelId="{29841E60-AE36-416C-93AE-17F417107F88}" type="presParOf" srcId="{45C05220-1122-4B7D-9EBC-0B10C981FA9A}" destId="{9635B960-C6A0-43D7-9973-E12F5636B2A6}" srcOrd="2" destOrd="0" presId="urn:microsoft.com/office/officeart/2008/layout/TitlePictureLineup"/>
    <dgm:cxn modelId="{79034190-3C44-4162-92F4-B9C19CDBABB2}" type="presParOf" srcId="{45C05220-1122-4B7D-9EBC-0B10C981FA9A}" destId="{11960B6F-89C6-4CA7-9512-ED240B643029}" srcOrd="3" destOrd="0" presId="urn:microsoft.com/office/officeart/2008/layout/TitlePictureLineup"/>
    <dgm:cxn modelId="{DEC344E7-D809-4AA5-BFAF-AA8AD65329D2}" type="presParOf" srcId="{9EF03B22-3B4C-474D-884C-50F99DEA6245}" destId="{24666614-7373-401A-8AF5-9F449FF54716}" srcOrd="1" destOrd="0" presId="urn:microsoft.com/office/officeart/2008/layout/TitlePictureLineup"/>
    <dgm:cxn modelId="{83FFD8D9-9337-4386-816D-07A693E59DEB}" type="presParOf" srcId="{9EF03B22-3B4C-474D-884C-50F99DEA6245}" destId="{8FC80A8D-2F5B-456D-B7D6-2F5E043B832E}" srcOrd="2" destOrd="0" presId="urn:microsoft.com/office/officeart/2008/layout/TitlePictureLineup"/>
    <dgm:cxn modelId="{8F5F153D-A118-4D77-BD3B-28EE64A0A688}" type="presParOf" srcId="{8FC80A8D-2F5B-456D-B7D6-2F5E043B832E}" destId="{84D96051-47D4-4F7C-817A-D8E01B857940}" srcOrd="0" destOrd="0" presId="urn:microsoft.com/office/officeart/2008/layout/TitlePictureLineup"/>
    <dgm:cxn modelId="{BA969332-016D-4A21-829F-36F9459FE475}" type="presParOf" srcId="{8FC80A8D-2F5B-456D-B7D6-2F5E043B832E}" destId="{B713C37C-AC8E-4886-9435-68082B7747AA}" srcOrd="1" destOrd="0" presId="urn:microsoft.com/office/officeart/2008/layout/TitlePictureLineup"/>
    <dgm:cxn modelId="{12907523-C89B-485B-83B1-58A13B1E4E19}" type="presParOf" srcId="{8FC80A8D-2F5B-456D-B7D6-2F5E043B832E}" destId="{53E4D2FD-95A5-475E-86AD-539126F8B76C}" srcOrd="2" destOrd="0" presId="urn:microsoft.com/office/officeart/2008/layout/TitlePictureLineup"/>
    <dgm:cxn modelId="{60055CF0-99B2-421C-AF9A-3CFBDD3C8C45}" type="presParOf" srcId="{8FC80A8D-2F5B-456D-B7D6-2F5E043B832E}" destId="{B4322DBC-C02D-4D1D-8EB4-F730E78DF032}" srcOrd="3" destOrd="0" presId="urn:microsoft.com/office/officeart/2008/layout/TitlePictureLineup"/>
    <dgm:cxn modelId="{F4C1B50C-398F-4751-8D76-8B457E11E9AC}" type="presParOf" srcId="{9EF03B22-3B4C-474D-884C-50F99DEA6245}" destId="{A409E0C9-05B5-4D7E-9A6A-5AD2EAF72354}" srcOrd="3" destOrd="0" presId="urn:microsoft.com/office/officeart/2008/layout/TitlePictureLineup"/>
    <dgm:cxn modelId="{967B8655-584D-4696-8BB6-7C15E63112DE}" type="presParOf" srcId="{9EF03B22-3B4C-474D-884C-50F99DEA6245}" destId="{ED607CEC-1433-49E5-AB92-C439F9248819}" srcOrd="4" destOrd="0" presId="urn:microsoft.com/office/officeart/2008/layout/TitlePictureLineup"/>
    <dgm:cxn modelId="{8ADA375E-2630-400E-8E23-B26783A74BC0}" type="presParOf" srcId="{ED607CEC-1433-49E5-AB92-C439F9248819}" destId="{B13F27F9-8F73-4816-B395-30AC9F76E796}" srcOrd="0" destOrd="0" presId="urn:microsoft.com/office/officeart/2008/layout/TitlePictureLineup"/>
    <dgm:cxn modelId="{7FA478A8-2158-4748-91E4-CED46B1F78D7}" type="presParOf" srcId="{ED607CEC-1433-49E5-AB92-C439F9248819}" destId="{428FEA25-6123-4499-AC15-10359F4C852D}" srcOrd="1" destOrd="0" presId="urn:microsoft.com/office/officeart/2008/layout/TitlePictureLineup"/>
    <dgm:cxn modelId="{173C2FD8-AC66-4691-B798-5E42F049D742}" type="presParOf" srcId="{ED607CEC-1433-49E5-AB92-C439F9248819}" destId="{47C5CCAE-D274-4A88-BE9F-12E205A07D1D}" srcOrd="2" destOrd="0" presId="urn:microsoft.com/office/officeart/2008/layout/TitlePictureLineup"/>
    <dgm:cxn modelId="{BA022853-6308-4DA3-86E8-5C9C1A3181AD}" type="presParOf" srcId="{ED607CEC-1433-49E5-AB92-C439F9248819}" destId="{03A11C8E-E535-4D16-A353-0CA635C7AF19}" srcOrd="3" destOrd="0" presId="urn:microsoft.com/office/officeart/2008/layout/TitlePictureLineup"/>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8727CB67-963B-49A3-9B62-74C99E0FB4EE}" type="datetimeFigureOut">
              <a:rPr lang="es-ES" smtClean="0"/>
              <a:pPr/>
              <a:t>08/11/2017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1F9FB86-7275-457E-A51F-00A73620026C}" type="slidenum">
              <a:rPr lang="es-ES" smtClean="0"/>
              <a:pPr/>
              <a:t>‹#›</a:t>
            </a:fld>
            <a:endParaRPr lang="es-ES"/>
          </a:p>
        </p:txBody>
      </p:sp>
    </p:spTree>
    <p:extLst>
      <p:ext uri="{BB962C8B-B14F-4D97-AF65-F5344CB8AC3E}">
        <p14:creationId xmlns="" xmlns:p14="http://schemas.microsoft.com/office/powerpoint/2010/main" val="363302899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27CB67-963B-49A3-9B62-74C99E0FB4EE}" type="datetimeFigureOut">
              <a:rPr lang="es-ES" smtClean="0"/>
              <a:pPr/>
              <a:t>08/11/2017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1F9FB86-7275-457E-A51F-00A73620026C}" type="slidenum">
              <a:rPr lang="es-ES" smtClean="0"/>
              <a:pPr/>
              <a:t>‹#›</a:t>
            </a:fld>
            <a:endParaRPr lang="es-ES"/>
          </a:p>
        </p:txBody>
      </p:sp>
    </p:spTree>
    <p:extLst>
      <p:ext uri="{BB962C8B-B14F-4D97-AF65-F5344CB8AC3E}">
        <p14:creationId xmlns="" xmlns:p14="http://schemas.microsoft.com/office/powerpoint/2010/main" val="31117455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27CB67-963B-49A3-9B62-74C99E0FB4EE}" type="datetimeFigureOut">
              <a:rPr lang="es-ES" smtClean="0"/>
              <a:pPr/>
              <a:t>08/11/2017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1F9FB86-7275-457E-A51F-00A73620026C}" type="slidenum">
              <a:rPr lang="es-ES" smtClean="0"/>
              <a:pPr/>
              <a:t>‹#›</a:t>
            </a:fld>
            <a:endParaRPr lang="es-ES"/>
          </a:p>
        </p:txBody>
      </p:sp>
    </p:spTree>
    <p:extLst>
      <p:ext uri="{BB962C8B-B14F-4D97-AF65-F5344CB8AC3E}">
        <p14:creationId xmlns="" xmlns:p14="http://schemas.microsoft.com/office/powerpoint/2010/main" val="11044088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27CB67-963B-49A3-9B62-74C99E0FB4EE}" type="datetimeFigureOut">
              <a:rPr lang="es-ES" smtClean="0"/>
              <a:pPr/>
              <a:t>08/11/2017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1F9FB86-7275-457E-A51F-00A73620026C}" type="slidenum">
              <a:rPr lang="es-ES" smtClean="0"/>
              <a:pPr/>
              <a:t>‹#›</a:t>
            </a:fld>
            <a:endParaRPr lang="es-ES"/>
          </a:p>
        </p:txBody>
      </p:sp>
    </p:spTree>
    <p:extLst>
      <p:ext uri="{BB962C8B-B14F-4D97-AF65-F5344CB8AC3E}">
        <p14:creationId xmlns="" xmlns:p14="http://schemas.microsoft.com/office/powerpoint/2010/main" val="6163377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8727CB67-963B-49A3-9B62-74C99E0FB4EE}" type="datetimeFigureOut">
              <a:rPr lang="es-ES" smtClean="0"/>
              <a:pPr/>
              <a:t>08/11/2017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1F9FB86-7275-457E-A51F-00A73620026C}" type="slidenum">
              <a:rPr lang="es-ES" smtClean="0"/>
              <a:pPr/>
              <a:t>‹#›</a:t>
            </a:fld>
            <a:endParaRPr lang="es-ES"/>
          </a:p>
        </p:txBody>
      </p:sp>
    </p:spTree>
    <p:extLst>
      <p:ext uri="{BB962C8B-B14F-4D97-AF65-F5344CB8AC3E}">
        <p14:creationId xmlns="" xmlns:p14="http://schemas.microsoft.com/office/powerpoint/2010/main" val="2501560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727CB67-963B-49A3-9B62-74C99E0FB4EE}" type="datetimeFigureOut">
              <a:rPr lang="es-ES" smtClean="0"/>
              <a:pPr/>
              <a:t>08/11/2017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1F9FB86-7275-457E-A51F-00A73620026C}" type="slidenum">
              <a:rPr lang="es-ES" smtClean="0"/>
              <a:pPr/>
              <a:t>‹#›</a:t>
            </a:fld>
            <a:endParaRPr lang="es-ES"/>
          </a:p>
        </p:txBody>
      </p:sp>
    </p:spTree>
    <p:extLst>
      <p:ext uri="{BB962C8B-B14F-4D97-AF65-F5344CB8AC3E}">
        <p14:creationId xmlns="" xmlns:p14="http://schemas.microsoft.com/office/powerpoint/2010/main" val="29760861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727CB67-963B-49A3-9B62-74C99E0FB4EE}" type="datetimeFigureOut">
              <a:rPr lang="es-ES" smtClean="0"/>
              <a:pPr/>
              <a:t>08/11/2017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1F9FB86-7275-457E-A51F-00A73620026C}" type="slidenum">
              <a:rPr lang="es-ES" smtClean="0"/>
              <a:pPr/>
              <a:t>‹#›</a:t>
            </a:fld>
            <a:endParaRPr lang="es-ES"/>
          </a:p>
        </p:txBody>
      </p:sp>
    </p:spTree>
    <p:extLst>
      <p:ext uri="{BB962C8B-B14F-4D97-AF65-F5344CB8AC3E}">
        <p14:creationId xmlns="" xmlns:p14="http://schemas.microsoft.com/office/powerpoint/2010/main" val="371283570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727CB67-963B-49A3-9B62-74C99E0FB4EE}" type="datetimeFigureOut">
              <a:rPr lang="es-ES" smtClean="0"/>
              <a:pPr/>
              <a:t>08/11/2017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1F9FB86-7275-457E-A51F-00A73620026C}" type="slidenum">
              <a:rPr lang="es-ES" smtClean="0"/>
              <a:pPr/>
              <a:t>‹#›</a:t>
            </a:fld>
            <a:endParaRPr lang="es-ES"/>
          </a:p>
        </p:txBody>
      </p:sp>
    </p:spTree>
    <p:extLst>
      <p:ext uri="{BB962C8B-B14F-4D97-AF65-F5344CB8AC3E}">
        <p14:creationId xmlns="" xmlns:p14="http://schemas.microsoft.com/office/powerpoint/2010/main" val="40851683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27CB67-963B-49A3-9B62-74C99E0FB4EE}" type="datetimeFigureOut">
              <a:rPr lang="es-ES" smtClean="0"/>
              <a:pPr/>
              <a:t>08/11/2017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1F9FB86-7275-457E-A51F-00A73620026C}" type="slidenum">
              <a:rPr lang="es-ES" smtClean="0"/>
              <a:pPr/>
              <a:t>‹#›</a:t>
            </a:fld>
            <a:endParaRPr lang="es-ES"/>
          </a:p>
        </p:txBody>
      </p:sp>
    </p:spTree>
    <p:extLst>
      <p:ext uri="{BB962C8B-B14F-4D97-AF65-F5344CB8AC3E}">
        <p14:creationId xmlns="" xmlns:p14="http://schemas.microsoft.com/office/powerpoint/2010/main" val="3190367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8727CB67-963B-49A3-9B62-74C99E0FB4EE}" type="datetimeFigureOut">
              <a:rPr lang="es-ES" smtClean="0"/>
              <a:pPr/>
              <a:t>08/11/2017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1F9FB86-7275-457E-A51F-00A73620026C}" type="slidenum">
              <a:rPr lang="es-ES" smtClean="0"/>
              <a:pPr/>
              <a:t>‹#›</a:t>
            </a:fld>
            <a:endParaRPr lang="es-ES"/>
          </a:p>
        </p:txBody>
      </p:sp>
    </p:spTree>
    <p:extLst>
      <p:ext uri="{BB962C8B-B14F-4D97-AF65-F5344CB8AC3E}">
        <p14:creationId xmlns="" xmlns:p14="http://schemas.microsoft.com/office/powerpoint/2010/main" val="401686620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8727CB67-963B-49A3-9B62-74C99E0FB4EE}" type="datetimeFigureOut">
              <a:rPr lang="es-ES" smtClean="0"/>
              <a:pPr/>
              <a:t>08/11/2017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1F9FB86-7275-457E-A51F-00A73620026C}" type="slidenum">
              <a:rPr lang="es-ES" smtClean="0"/>
              <a:pPr/>
              <a:t>‹#›</a:t>
            </a:fld>
            <a:endParaRPr lang="es-ES"/>
          </a:p>
        </p:txBody>
      </p:sp>
    </p:spTree>
    <p:extLst>
      <p:ext uri="{BB962C8B-B14F-4D97-AF65-F5344CB8AC3E}">
        <p14:creationId xmlns="" xmlns:p14="http://schemas.microsoft.com/office/powerpoint/2010/main" val="35211833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27CB67-963B-49A3-9B62-74C99E0FB4EE}" type="datetimeFigureOut">
              <a:rPr lang="es-ES" smtClean="0"/>
              <a:pPr/>
              <a:t>08/11/2017</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F9FB86-7275-457E-A51F-00A73620026C}" type="slidenum">
              <a:rPr lang="es-ES" smtClean="0"/>
              <a:pPr/>
              <a:t>‹#›</a:t>
            </a:fld>
            <a:endParaRPr lang="es-ES"/>
          </a:p>
        </p:txBody>
      </p:sp>
    </p:spTree>
    <p:extLst>
      <p:ext uri="{BB962C8B-B14F-4D97-AF65-F5344CB8AC3E}">
        <p14:creationId xmlns="" xmlns:p14="http://schemas.microsoft.com/office/powerpoint/2010/main" val="2372985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24AAAA1C-DB11-49E9-B601-EA2919476B7F}"/>
              </a:ext>
            </a:extLst>
          </p:cNvPr>
          <p:cNvSpPr txBox="1"/>
          <p:nvPr/>
        </p:nvSpPr>
        <p:spPr>
          <a:xfrm>
            <a:off x="1242202" y="331320"/>
            <a:ext cx="5365631" cy="1107996"/>
          </a:xfrm>
          <a:prstGeom prst="rect">
            <a:avLst/>
          </a:prstGeom>
          <a:noFill/>
        </p:spPr>
        <p:txBody>
          <a:bodyPr wrap="square" rtlCol="0">
            <a:spAutoFit/>
            <a:scene3d>
              <a:camera prst="orthographicFront"/>
              <a:lightRig rig="harsh" dir="t"/>
            </a:scene3d>
            <a:sp3d extrusionH="57150" prstMaterial="matte">
              <a:bevelT w="63500" h="12700" prst="angle"/>
              <a:contourClr>
                <a:schemeClr val="accent4">
                  <a:lumMod val="40000"/>
                  <a:lumOff val="60000"/>
                </a:schemeClr>
              </a:contourClr>
            </a:sp3d>
          </a:bodyPr>
          <a:lstStyle/>
          <a:p>
            <a:pPr algn="ctr"/>
            <a:r>
              <a:rPr lang="ro-RO" sz="6600" b="1" smtClean="0">
                <a:ln/>
                <a:solidFill>
                  <a:srgbClr val="6F3829"/>
                </a:solidFill>
                <a:effectLst>
                  <a:glow rad="88900">
                    <a:schemeClr val="accent4">
                      <a:lumMod val="40000"/>
                      <a:lumOff val="60000"/>
                      <a:alpha val="70000"/>
                    </a:schemeClr>
                  </a:glow>
                </a:effectLst>
              </a:rPr>
              <a:t>ADAM ŞI ISUS</a:t>
            </a:r>
            <a:endParaRPr lang="ro-RO" sz="6600" b="1">
              <a:ln/>
              <a:solidFill>
                <a:srgbClr val="6F3829"/>
              </a:solidFill>
              <a:effectLst>
                <a:glow rad="88900">
                  <a:schemeClr val="accent4">
                    <a:lumMod val="40000"/>
                    <a:lumOff val="60000"/>
                    <a:alpha val="70000"/>
                  </a:schemeClr>
                </a:glow>
              </a:effectLst>
            </a:endParaRPr>
          </a:p>
        </p:txBody>
      </p:sp>
      <p:sp>
        <p:nvSpPr>
          <p:cNvPr id="5" name="CuadroTexto 4">
            <a:extLst>
              <a:ext uri="{FF2B5EF4-FFF2-40B4-BE49-F238E27FC236}">
                <a16:creationId xmlns="" xmlns:a16="http://schemas.microsoft.com/office/drawing/2014/main" id="{11FA33D9-F12B-4C44-8379-4B46897E4457}"/>
              </a:ext>
            </a:extLst>
          </p:cNvPr>
          <p:cNvSpPr txBox="1"/>
          <p:nvPr/>
        </p:nvSpPr>
        <p:spPr>
          <a:xfrm>
            <a:off x="6806242" y="0"/>
            <a:ext cx="2337758" cy="646331"/>
          </a:xfrm>
          <a:prstGeom prst="rect">
            <a:avLst/>
          </a:prstGeom>
          <a:noFill/>
        </p:spPr>
        <p:txBody>
          <a:bodyPr wrap="square" rtlCol="0">
            <a:spAutoFit/>
          </a:bodyPr>
          <a:lstStyle/>
          <a:p>
            <a:pPr algn="r"/>
            <a:r>
              <a:rPr lang="ro-RO" b="1" smtClean="0">
                <a:solidFill>
                  <a:srgbClr val="3E1518"/>
                </a:solidFill>
              </a:rPr>
              <a:t>Studiul 6 pentru 11 noiembrie 2017</a:t>
            </a:r>
            <a:endParaRPr lang="ro-RO" b="1">
              <a:solidFill>
                <a:srgbClr val="3E1518"/>
              </a:solidFill>
            </a:endParaRPr>
          </a:p>
        </p:txBody>
      </p:sp>
    </p:spTree>
    <p:extLst>
      <p:ext uri="{BB962C8B-B14F-4D97-AF65-F5344CB8AC3E}">
        <p14:creationId xmlns="" xmlns:p14="http://schemas.microsoft.com/office/powerpoint/2010/main" val="262386553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CAA3F796-7B5F-42F7-88B1-7DC0298989D3}"/>
              </a:ext>
            </a:extLst>
          </p:cNvPr>
          <p:cNvSpPr/>
          <p:nvPr/>
        </p:nvSpPr>
        <p:spPr>
          <a:xfrm>
            <a:off x="232914" y="1734279"/>
            <a:ext cx="8833449" cy="4093428"/>
          </a:xfrm>
          <a:prstGeom prst="rect">
            <a:avLst/>
          </a:prstGeom>
        </p:spPr>
        <p:txBody>
          <a:bodyPr wrap="square">
            <a:spAutoFit/>
          </a:bodyPr>
          <a:lstStyle/>
          <a:p>
            <a:pPr indent="360363" algn="just">
              <a:spcBef>
                <a:spcPts val="600"/>
              </a:spcBef>
            </a:pPr>
            <a:r>
              <a:rPr lang="ro-RO" sz="2000" dirty="0" smtClean="0">
                <a:latin typeface="Cooper Black" panose="0208090404030B020404" pitchFamily="18" charset="0"/>
              </a:rPr>
              <a:t>„Numai </a:t>
            </a:r>
            <a:r>
              <a:rPr lang="ro-RO" sz="2000" dirty="0" smtClean="0">
                <a:latin typeface="Cooper Black" panose="0208090404030B020404" pitchFamily="18" charset="0"/>
              </a:rPr>
              <a:t>când contemplăm marele plan al mântuirii, numai aşa putem să avem o părere dreaptă despre caracterul lui Dumnezeu. Lucrarea de creaţiune a fost o manifestare a iubirii Sale; dar darul lui Dumnezeu de a salva neamul omenesc vinovat şi ruinat, numai acesta descoperă adâncimile profunde ale bunătăţii şi </a:t>
            </a:r>
            <a:r>
              <a:rPr lang="ro-RO" sz="2000" dirty="0" err="1" smtClean="0">
                <a:latin typeface="Cooper Black" panose="0208090404030B020404" pitchFamily="18" charset="0"/>
              </a:rPr>
              <a:t>împreunei</a:t>
            </a:r>
            <a:r>
              <a:rPr lang="ro-RO" sz="2000" dirty="0" smtClean="0">
                <a:latin typeface="Cooper Black" panose="0208090404030B020404" pitchFamily="18" charset="0"/>
              </a:rPr>
              <a:t> simţiri divine</a:t>
            </a:r>
            <a:r>
              <a:rPr lang="ro-RO" sz="2000" dirty="0" smtClean="0">
                <a:latin typeface="Cooper Black" panose="0208090404030B020404" pitchFamily="18" charset="0"/>
              </a:rPr>
              <a:t>. „Fiindcă </a:t>
            </a:r>
            <a:r>
              <a:rPr lang="ro-RO" sz="2000" dirty="0" smtClean="0">
                <a:latin typeface="Cooper Black" panose="0208090404030B020404" pitchFamily="18" charset="0"/>
              </a:rPr>
              <a:t>atât de mult a iubit Dumnezeu lumea, că a dat pe singurul Lui Fiu, pentru ca oricine crede în El să nu piară, ci să aibă viaţa veşnică.” Când Legea lui Dumnezeu este menţinută şi dreptatea ei apărată, păcătosul poate fi iertat. Cel mai scump dar pe care cerul trebuie să-l reverse a fost revărsat, pentru ca Dumnezeu </a:t>
            </a:r>
            <a:r>
              <a:rPr lang="ro-RO" sz="2000" dirty="0" smtClean="0">
                <a:latin typeface="Cooper Black" panose="0208090404030B020404" pitchFamily="18" charset="0"/>
              </a:rPr>
              <a:t>să „fie </a:t>
            </a:r>
            <a:r>
              <a:rPr lang="ro-RO" sz="2000" dirty="0" smtClean="0">
                <a:latin typeface="Cooper Black" panose="0208090404030B020404" pitchFamily="18" charset="0"/>
              </a:rPr>
              <a:t>neprihănit şi totuşi să socotească neprihănit pe cel ce crede în Isus”. Prin acest dar, oamenii sunt ridicaţi de la ruina şi degradarea păcatului, spre a deveni copii ai lui Dumnezeu.”</a:t>
            </a:r>
            <a:endParaRPr lang="ro-RO" sz="2000" dirty="0">
              <a:latin typeface="Cooper Black" panose="0208090404030B020404" pitchFamily="18" charset="0"/>
            </a:endParaRPr>
          </a:p>
        </p:txBody>
      </p:sp>
      <p:sp>
        <p:nvSpPr>
          <p:cNvPr id="3" name="CuadroTexto 2">
            <a:extLst>
              <a:ext uri="{FF2B5EF4-FFF2-40B4-BE49-F238E27FC236}">
                <a16:creationId xmlns="" xmlns:a16="http://schemas.microsoft.com/office/drawing/2014/main" id="{80CA9788-1A7A-4BF7-AF85-C68D83901EDD}"/>
              </a:ext>
            </a:extLst>
          </p:cNvPr>
          <p:cNvSpPr txBox="1"/>
          <p:nvPr/>
        </p:nvSpPr>
        <p:spPr>
          <a:xfrm>
            <a:off x="4501767" y="5900468"/>
            <a:ext cx="4642233" cy="338554"/>
          </a:xfrm>
          <a:prstGeom prst="rect">
            <a:avLst/>
          </a:prstGeom>
          <a:noFill/>
        </p:spPr>
        <p:txBody>
          <a:bodyPr wrap="none" rtlCol="0">
            <a:spAutoFit/>
          </a:bodyPr>
          <a:lstStyle/>
          <a:p>
            <a:pPr algn="r"/>
            <a:r>
              <a:rPr lang="ro-RO" sz="1600" b="1" smtClean="0"/>
              <a:t>E.G.W</a:t>
            </a:r>
            <a:r>
              <a:rPr lang="ro-RO" sz="1600" b="1" smtClean="0"/>
              <a:t>. </a:t>
            </a:r>
            <a:r>
              <a:rPr lang="ro-RO" sz="1600" b="1" smtClean="0"/>
              <a:t>(</a:t>
            </a:r>
            <a:r>
              <a:rPr lang="ro-RO" sz="1600" b="1" smtClean="0"/>
              <a:t>Mărturii pentru </a:t>
            </a:r>
            <a:r>
              <a:rPr lang="ro-RO" sz="1600" b="1" smtClean="0"/>
              <a:t>comunitate</a:t>
            </a:r>
            <a:r>
              <a:rPr lang="ro-RO" sz="1600" b="1" smtClean="0"/>
              <a:t>, vol.5 , </a:t>
            </a:r>
            <a:r>
              <a:rPr lang="ro-RO" sz="1600" b="1" smtClean="0"/>
              <a:t>pag</a:t>
            </a:r>
            <a:r>
              <a:rPr lang="ro-RO" sz="1600" b="1" smtClean="0"/>
              <a:t>. </a:t>
            </a:r>
            <a:r>
              <a:rPr lang="ro-RO" sz="1600" b="1" smtClean="0"/>
              <a:t>739)</a:t>
            </a:r>
            <a:endParaRPr lang="ro-RO" sz="1600" b="1"/>
          </a:p>
        </p:txBody>
      </p:sp>
    </p:spTree>
    <p:extLst>
      <p:ext uri="{BB962C8B-B14F-4D97-AF65-F5344CB8AC3E}">
        <p14:creationId xmlns="" xmlns:p14="http://schemas.microsoft.com/office/powerpoint/2010/main" val="18210374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2B8D2D1F-A8F2-42EA-B441-E9639586FE16}"/>
              </a:ext>
            </a:extLst>
          </p:cNvPr>
          <p:cNvSpPr/>
          <p:nvPr/>
        </p:nvSpPr>
        <p:spPr>
          <a:xfrm>
            <a:off x="155276" y="4766919"/>
            <a:ext cx="8893834" cy="1323439"/>
          </a:xfrm>
          <a:prstGeom prst="rect">
            <a:avLst/>
          </a:prstGeom>
        </p:spPr>
        <p:txBody>
          <a:bodyPr wrap="square">
            <a:spAutoFit/>
          </a:bodyPr>
          <a:lstStyle/>
          <a:p>
            <a:pPr lvl="0" algn="ctr">
              <a:defRPr/>
            </a:pPr>
            <a:r>
              <a:rPr lang="ro-RO" sz="2000" b="1" dirty="0" smtClean="0">
                <a:solidFill>
                  <a:srgbClr val="FFFF66"/>
                </a:solidFill>
                <a:effectLst>
                  <a:glow rad="127000">
                    <a:srgbClr val="79522A"/>
                  </a:glow>
                  <a:outerShdw blurRad="50800" dist="50800" dir="5400000" algn="ctr" rotWithShape="0">
                    <a:prstClr val="black"/>
                  </a:outerShdw>
                </a:effectLst>
                <a:latin typeface="Comic Sans MS" panose="030F0702030302020204" pitchFamily="66" charset="0"/>
              </a:rPr>
              <a:t>„Deci</a:t>
            </a:r>
            <a:r>
              <a:rPr kumimoji="0" lang="ro-RO" sz="2000" b="1" i="0" u="none" strike="noStrike" kern="1200" cap="none" spc="0" normalizeH="0" baseline="0" dirty="0" smtClean="0">
                <a:ln>
                  <a:noFill/>
                </a:ln>
                <a:solidFill>
                  <a:srgbClr val="FFFF66"/>
                </a:solidFill>
                <a:effectLst>
                  <a:glow rad="127000">
                    <a:srgbClr val="79522A"/>
                  </a:glow>
                  <a:outerShdw blurRad="50800" dist="50800" dir="5400000" algn="ctr" rotWithShape="0">
                    <a:prstClr val="black"/>
                  </a:outerShdw>
                </a:effectLst>
                <a:uLnTx/>
                <a:uFillTx/>
                <a:latin typeface="Comic Sans MS" panose="030F0702030302020204" pitchFamily="66" charset="0"/>
                <a:ea typeface="+mn-ea"/>
                <a:cs typeface="+mn-cs"/>
              </a:rPr>
              <a:t>, fiindcă suntem socotiţi neprihăniţi, prin credinţă, avem pace cu Dumnezeu, prin Domnul nostru Isus Hristos. Lui Îi datorăm faptul că, prin credinţă, am intrat în această stare de har, în care suntem; şi ne bucurăm în nădejdea slavei lui Dumnezeu.” </a:t>
            </a:r>
            <a:r>
              <a:rPr kumimoji="0" lang="ro-RO" sz="1800" b="1" i="0" u="none" strike="noStrike" kern="1200" cap="none" spc="0" normalizeH="0" baseline="0" dirty="0" smtClean="0">
                <a:ln>
                  <a:noFill/>
                </a:ln>
                <a:solidFill>
                  <a:srgbClr val="FFFF66"/>
                </a:solidFill>
                <a:effectLst>
                  <a:glow rad="127000">
                    <a:srgbClr val="79522A"/>
                  </a:glow>
                  <a:outerShdw blurRad="50800" dist="50800" dir="5400000" algn="ctr" rotWithShape="0">
                    <a:prstClr val="black"/>
                  </a:outerShdw>
                </a:effectLst>
                <a:uLnTx/>
                <a:uFillTx/>
                <a:latin typeface="Comic Sans MS" panose="030F0702030302020204" pitchFamily="66" charset="0"/>
                <a:ea typeface="+mn-ea"/>
                <a:cs typeface="+mn-cs"/>
              </a:rPr>
              <a:t>(Romani 5:1-2)</a:t>
            </a:r>
            <a:endParaRPr kumimoji="0" lang="ro-RO" sz="2000" b="1" i="0" u="none" strike="noStrike" kern="1200" cap="none" spc="0" normalizeH="0" baseline="0" dirty="0">
              <a:ln>
                <a:noFill/>
              </a:ln>
              <a:solidFill>
                <a:srgbClr val="FFFF66"/>
              </a:solidFill>
              <a:effectLst>
                <a:glow rad="127000">
                  <a:srgbClr val="79522A"/>
                </a:glow>
                <a:outerShdw blurRad="50800" dist="50800" dir="5400000" algn="ctr" rotWithShape="0">
                  <a:prstClr val="black"/>
                </a:outerShdw>
              </a:effectLst>
              <a:uLnTx/>
              <a:uFillTx/>
              <a:latin typeface="Comic Sans MS" panose="030F0702030302020204" pitchFamily="66" charset="0"/>
              <a:ea typeface="+mn-ea"/>
              <a:cs typeface="+mn-cs"/>
            </a:endParaRPr>
          </a:p>
        </p:txBody>
      </p:sp>
    </p:spTree>
    <p:extLst>
      <p:ext uri="{BB962C8B-B14F-4D97-AF65-F5344CB8AC3E}">
        <p14:creationId xmlns="" xmlns:p14="http://schemas.microsoft.com/office/powerpoint/2010/main" val="110472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0FB0AF6B-5EA8-4522-812E-656B09F01CF9}"/>
              </a:ext>
            </a:extLst>
          </p:cNvPr>
          <p:cNvSpPr txBox="1"/>
          <p:nvPr/>
        </p:nvSpPr>
        <p:spPr>
          <a:xfrm>
            <a:off x="4114799" y="3313510"/>
            <a:ext cx="4876144" cy="3416320"/>
          </a:xfrm>
          <a:prstGeom prst="rect">
            <a:avLst/>
          </a:prstGeom>
          <a:noFill/>
        </p:spPr>
        <p:txBody>
          <a:bodyPr wrap="square" rtlCol="0">
            <a:spAutoFit/>
          </a:bodyPr>
          <a:lstStyle/>
          <a:p>
            <a:pPr marL="342900" indent="-342900">
              <a:buClr>
                <a:srgbClr val="D24428"/>
              </a:buClr>
              <a:buFont typeface="+mj-lt"/>
              <a:buAutoNum type="arabicPeriod"/>
            </a:pPr>
            <a:r>
              <a:rPr lang="ro-RO" sz="2400" b="1" dirty="0" err="1" smtClean="0">
                <a:solidFill>
                  <a:schemeClr val="accent2">
                    <a:lumMod val="40000"/>
                    <a:lumOff val="60000"/>
                  </a:schemeClr>
                </a:solidFill>
              </a:rPr>
              <a:t>Îndreptățirea</a:t>
            </a:r>
            <a:r>
              <a:rPr lang="ro-RO" sz="2400" b="1" dirty="0" smtClean="0">
                <a:solidFill>
                  <a:schemeClr val="accent2">
                    <a:lumMod val="40000"/>
                    <a:lumOff val="60000"/>
                  </a:schemeClr>
                </a:solidFill>
              </a:rPr>
              <a:t> prin credinţă. Romani 5:1-5.</a:t>
            </a:r>
          </a:p>
          <a:p>
            <a:pPr marL="342900" indent="-342900">
              <a:buClr>
                <a:srgbClr val="D24428"/>
              </a:buClr>
              <a:buFont typeface="+mj-lt"/>
              <a:buAutoNum type="arabicPeriod"/>
            </a:pPr>
            <a:r>
              <a:rPr lang="ro-RO" sz="2400" b="1" dirty="0" smtClean="0">
                <a:solidFill>
                  <a:schemeClr val="accent2">
                    <a:lumMod val="40000"/>
                    <a:lumOff val="60000"/>
                  </a:schemeClr>
                </a:solidFill>
              </a:rPr>
              <a:t>Dragostea lui Dumnezeu pentru păcătoşi. Romani 5:6-11.</a:t>
            </a:r>
          </a:p>
          <a:p>
            <a:pPr marL="342900" indent="-342900">
              <a:buClr>
                <a:srgbClr val="D24428"/>
              </a:buClr>
              <a:buFont typeface="+mj-lt"/>
              <a:buAutoNum type="arabicPeriod"/>
            </a:pPr>
            <a:r>
              <a:rPr lang="ro-RO" sz="2400" b="1" dirty="0" err="1" smtClean="0">
                <a:solidFill>
                  <a:schemeClr val="accent2">
                    <a:lumMod val="40000"/>
                    <a:lumOff val="60000"/>
                  </a:schemeClr>
                </a:solidFill>
              </a:rPr>
              <a:t>Apariția</a:t>
            </a:r>
            <a:r>
              <a:rPr lang="ro-RO" sz="2400" b="1" dirty="0" smtClean="0">
                <a:solidFill>
                  <a:schemeClr val="accent2">
                    <a:lumMod val="40000"/>
                    <a:lumOff val="60000"/>
                  </a:schemeClr>
                </a:solidFill>
              </a:rPr>
              <a:t> păcatului. Romani 5:12.</a:t>
            </a:r>
          </a:p>
          <a:p>
            <a:pPr marL="342900" indent="-342900">
              <a:buClr>
                <a:srgbClr val="D24428"/>
              </a:buClr>
              <a:buFont typeface="+mj-lt"/>
              <a:buAutoNum type="arabicPeriod"/>
            </a:pPr>
            <a:r>
              <a:rPr lang="ro-RO" sz="2400" b="1" dirty="0" smtClean="0">
                <a:solidFill>
                  <a:schemeClr val="accent2">
                    <a:lumMod val="40000"/>
                    <a:lumOff val="60000"/>
                  </a:schemeClr>
                </a:solidFill>
              </a:rPr>
              <a:t>Legea şi păcatul</a:t>
            </a:r>
            <a:r>
              <a:rPr lang="ro-RO" sz="2400" b="1" dirty="0" smtClean="0">
                <a:solidFill>
                  <a:schemeClr val="accent2">
                    <a:lumMod val="40000"/>
                    <a:lumOff val="60000"/>
                  </a:schemeClr>
                </a:solidFill>
              </a:rPr>
              <a:t>. </a:t>
            </a:r>
            <a:r>
              <a:rPr lang="ro-RO" sz="2400" b="1" dirty="0" smtClean="0">
                <a:solidFill>
                  <a:schemeClr val="accent2">
                    <a:lumMod val="40000"/>
                    <a:lumOff val="60000"/>
                  </a:schemeClr>
                </a:solidFill>
              </a:rPr>
              <a:t/>
            </a:r>
            <a:br>
              <a:rPr lang="ro-RO" sz="2400" b="1" dirty="0" smtClean="0">
                <a:solidFill>
                  <a:schemeClr val="accent2">
                    <a:lumMod val="40000"/>
                    <a:lumOff val="60000"/>
                  </a:schemeClr>
                </a:solidFill>
              </a:rPr>
            </a:br>
            <a:r>
              <a:rPr lang="ro-RO" sz="2400" b="1" dirty="0" smtClean="0">
                <a:solidFill>
                  <a:schemeClr val="accent2">
                    <a:lumMod val="40000"/>
                    <a:lumOff val="60000"/>
                  </a:schemeClr>
                </a:solidFill>
              </a:rPr>
              <a:t>Romani 5:13-14, 20-21.</a:t>
            </a:r>
          </a:p>
          <a:p>
            <a:pPr marL="342900" indent="-342900">
              <a:buClr>
                <a:srgbClr val="D24428"/>
              </a:buClr>
              <a:buFont typeface="+mj-lt"/>
              <a:buAutoNum type="arabicPeriod"/>
            </a:pPr>
            <a:r>
              <a:rPr lang="ro-RO" sz="2400" b="1" dirty="0" smtClean="0">
                <a:solidFill>
                  <a:schemeClr val="accent2">
                    <a:lumMod val="40000"/>
                    <a:lumOff val="60000"/>
                  </a:schemeClr>
                </a:solidFill>
              </a:rPr>
              <a:t>Păcatul lui Adam şi darul lui Dumnezeu. Romani 5:15-19.</a:t>
            </a:r>
            <a:endParaRPr lang="ro-RO" sz="2400" b="1" dirty="0">
              <a:solidFill>
                <a:schemeClr val="accent2">
                  <a:lumMod val="40000"/>
                  <a:lumOff val="60000"/>
                </a:schemeClr>
              </a:solidFill>
            </a:endParaRPr>
          </a:p>
        </p:txBody>
      </p:sp>
      <p:sp>
        <p:nvSpPr>
          <p:cNvPr id="3" name="CuadroTexto 2">
            <a:extLst>
              <a:ext uri="{FF2B5EF4-FFF2-40B4-BE49-F238E27FC236}">
                <a16:creationId xmlns="" xmlns:a16="http://schemas.microsoft.com/office/drawing/2014/main" id="{9F6F8947-2890-4DBC-83D2-CC3BA2BAD858}"/>
              </a:ext>
            </a:extLst>
          </p:cNvPr>
          <p:cNvSpPr txBox="1"/>
          <p:nvPr/>
        </p:nvSpPr>
        <p:spPr>
          <a:xfrm>
            <a:off x="4045787" y="25886"/>
            <a:ext cx="4876144" cy="3123932"/>
          </a:xfrm>
          <a:prstGeom prst="rect">
            <a:avLst/>
          </a:prstGeom>
          <a:noFill/>
        </p:spPr>
        <p:txBody>
          <a:bodyPr wrap="square" rtlCol="0">
            <a:spAutoFit/>
          </a:bodyPr>
          <a:lstStyle/>
          <a:p>
            <a:pPr>
              <a:spcBef>
                <a:spcPts val="600"/>
              </a:spcBef>
            </a:pPr>
            <a:r>
              <a:rPr lang="ro-RO" sz="2400" b="1" dirty="0" smtClean="0">
                <a:solidFill>
                  <a:schemeClr val="accent4">
                    <a:lumMod val="20000"/>
                    <a:lumOff val="80000"/>
                  </a:schemeClr>
                </a:solidFill>
              </a:rPr>
              <a:t>În capitolul 5 din epistola către Romani, Pavel se îndreaptă către originea celei mai mari probleme a omului (păcatul) şi </a:t>
            </a:r>
            <a:r>
              <a:rPr lang="ro-RO" sz="2400" b="1" dirty="0" err="1" smtClean="0">
                <a:solidFill>
                  <a:schemeClr val="accent4">
                    <a:lumMod val="20000"/>
                    <a:lumOff val="80000"/>
                  </a:schemeClr>
                </a:solidFill>
              </a:rPr>
              <a:t>soluția</a:t>
            </a:r>
            <a:r>
              <a:rPr lang="ro-RO" sz="2400" b="1" dirty="0" smtClean="0">
                <a:solidFill>
                  <a:schemeClr val="accent4">
                    <a:lumMod val="20000"/>
                    <a:lumOff val="80000"/>
                  </a:schemeClr>
                </a:solidFill>
              </a:rPr>
              <a:t> acestei probleme.</a:t>
            </a:r>
          </a:p>
          <a:p>
            <a:pPr>
              <a:spcBef>
                <a:spcPts val="600"/>
              </a:spcBef>
            </a:pPr>
            <a:r>
              <a:rPr lang="ro-RO" sz="2400" b="1" dirty="0" smtClean="0">
                <a:solidFill>
                  <a:schemeClr val="accent4">
                    <a:lumMod val="20000"/>
                    <a:lumOff val="80000"/>
                  </a:schemeClr>
                </a:solidFill>
              </a:rPr>
              <a:t>Cum a intrat </a:t>
            </a:r>
            <a:r>
              <a:rPr lang="ro-RO" sz="2400" b="1" dirty="0" smtClean="0">
                <a:solidFill>
                  <a:schemeClr val="accent4">
                    <a:lumMod val="20000"/>
                    <a:lumOff val="80000"/>
                  </a:schemeClr>
                </a:solidFill>
              </a:rPr>
              <a:t>păcatul în </a:t>
            </a:r>
            <a:r>
              <a:rPr lang="ro-RO" sz="2400" b="1" dirty="0" smtClean="0">
                <a:solidFill>
                  <a:schemeClr val="accent4">
                    <a:lumMod val="20000"/>
                    <a:lumOff val="80000"/>
                  </a:schemeClr>
                </a:solidFill>
              </a:rPr>
              <a:t>lume? Ce </a:t>
            </a:r>
            <a:r>
              <a:rPr lang="ro-RO" sz="2400" b="1" dirty="0" err="1" smtClean="0">
                <a:solidFill>
                  <a:schemeClr val="accent4">
                    <a:lumMod val="20000"/>
                    <a:lumOff val="80000"/>
                  </a:schemeClr>
                </a:solidFill>
              </a:rPr>
              <a:t>soluție</a:t>
            </a:r>
            <a:r>
              <a:rPr lang="ro-RO" sz="2400" b="1" dirty="0" smtClean="0">
                <a:solidFill>
                  <a:schemeClr val="accent4">
                    <a:lumMod val="20000"/>
                    <a:lumOff val="80000"/>
                  </a:schemeClr>
                </a:solidFill>
              </a:rPr>
              <a:t> a pregătit Dumnezeu? Care i-a fost </a:t>
            </a:r>
            <a:r>
              <a:rPr lang="ro-RO" sz="2400" b="1" dirty="0" err="1" smtClean="0">
                <a:solidFill>
                  <a:schemeClr val="accent4">
                    <a:lumMod val="20000"/>
                    <a:lumOff val="80000"/>
                  </a:schemeClr>
                </a:solidFill>
              </a:rPr>
              <a:t>motivația</a:t>
            </a:r>
            <a:r>
              <a:rPr lang="ro-RO" sz="2400" b="1" dirty="0" smtClean="0">
                <a:solidFill>
                  <a:schemeClr val="accent4">
                    <a:lumMod val="20000"/>
                    <a:lumOff val="80000"/>
                  </a:schemeClr>
                </a:solidFill>
              </a:rPr>
              <a:t>?</a:t>
            </a:r>
            <a:endParaRPr lang="ro-RO" sz="2400" b="1" dirty="0">
              <a:solidFill>
                <a:schemeClr val="accent4">
                  <a:lumMod val="20000"/>
                  <a:lumOff val="80000"/>
                </a:schemeClr>
              </a:solidFill>
            </a:endParaRPr>
          </a:p>
        </p:txBody>
      </p:sp>
    </p:spTree>
    <p:extLst>
      <p:ext uri="{BB962C8B-B14F-4D97-AF65-F5344CB8AC3E}">
        <p14:creationId xmlns="" xmlns:p14="http://schemas.microsoft.com/office/powerpoint/2010/main" val="22518719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wipe(left)">
                                      <p:cBhvr>
                                        <p:cTn id="21" dur="500"/>
                                        <p:tgtEl>
                                          <p:spTgt spid="2">
                                            <p:txEl>
                                              <p:pRg st="0" end="0"/>
                                            </p:tx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left)">
                                      <p:cBhvr>
                                        <p:cTn id="25" dur="500"/>
                                        <p:tgtEl>
                                          <p:spTgt spid="2">
                                            <p:txEl>
                                              <p:pRg st="1" end="1"/>
                                            </p:txEl>
                                          </p:spTgt>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wipe(left)">
                                      <p:cBhvr>
                                        <p:cTn id="29" dur="500"/>
                                        <p:tgtEl>
                                          <p:spTgt spid="2">
                                            <p:txEl>
                                              <p:pRg st="2" end="2"/>
                                            </p:txEl>
                                          </p:spTgt>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wipe(left)">
                                      <p:cBhvr>
                                        <p:cTn id="33" dur="500"/>
                                        <p:tgtEl>
                                          <p:spTgt spid="2">
                                            <p:txEl>
                                              <p:pRg st="3" end="3"/>
                                            </p:txEl>
                                          </p:spTgt>
                                        </p:tgtEl>
                                      </p:cBhvr>
                                    </p:animEffect>
                                  </p:childTnLst>
                                </p:cTn>
                              </p:par>
                            </p:childTnLst>
                          </p:cTn>
                        </p:par>
                        <p:par>
                          <p:cTn id="34" fill="hold">
                            <p:stCondLst>
                              <p:cond delay="2000"/>
                            </p:stCondLst>
                            <p:childTnLst>
                              <p:par>
                                <p:cTn id="35" presetID="22" presetClass="entr" presetSubtype="8" fill="hold" grpId="0" nodeType="after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wipe(left)">
                                      <p:cBhvr>
                                        <p:cTn id="3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A95AC316-2B2F-436B-ABB7-63474F1DCAC2}"/>
              </a:ext>
            </a:extLst>
          </p:cNvPr>
          <p:cNvSpPr/>
          <p:nvPr/>
        </p:nvSpPr>
        <p:spPr>
          <a:xfrm>
            <a:off x="0" y="0"/>
            <a:ext cx="7716326" cy="769441"/>
          </a:xfrm>
          <a:prstGeom prst="rect">
            <a:avLst/>
          </a:prstGeom>
        </p:spPr>
        <p:txBody>
          <a:bodyPr wrap="square">
            <a:spAutoFit/>
          </a:bodyPr>
          <a:lstStyle/>
          <a:p>
            <a:pPr algn="ctr"/>
            <a:r>
              <a:rPr lang="ro-RO" sz="4400" b="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2700000" algn="tl" rotWithShape="0">
                    <a:prstClr val="black"/>
                  </a:outerShdw>
                </a:effectLst>
              </a:rPr>
              <a:t>ÎNDREPTĂȚIREA PRIN CREDINŢĂ</a:t>
            </a:r>
            <a:endParaRPr lang="ro-RO" sz="4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2700000" algn="tl" rotWithShape="0">
                  <a:prstClr val="black"/>
                </a:outerShdw>
              </a:effectLst>
            </a:endParaRPr>
          </a:p>
        </p:txBody>
      </p:sp>
      <p:sp>
        <p:nvSpPr>
          <p:cNvPr id="3" name="Rectángulo 2">
            <a:extLst>
              <a:ext uri="{FF2B5EF4-FFF2-40B4-BE49-F238E27FC236}">
                <a16:creationId xmlns="" xmlns:a16="http://schemas.microsoft.com/office/drawing/2014/main" id="{4A8F56CC-4B06-4FF7-8743-EA0A21AFEB5B}"/>
              </a:ext>
            </a:extLst>
          </p:cNvPr>
          <p:cNvSpPr/>
          <p:nvPr/>
        </p:nvSpPr>
        <p:spPr>
          <a:xfrm>
            <a:off x="120769" y="664082"/>
            <a:ext cx="7595556" cy="1502976"/>
          </a:xfrm>
          <a:prstGeom prst="rect">
            <a:avLst/>
          </a:prstGeom>
        </p:spPr>
        <p:txBody>
          <a:bodyPr wrap="square">
            <a:spAutoFit/>
          </a:bodyPr>
          <a:lstStyle/>
          <a:p>
            <a:pPr>
              <a:lnSpc>
                <a:spcPts val="2160"/>
              </a:lnSpc>
            </a:pPr>
            <a:r>
              <a:rPr lang="ro-RO" b="1" dirty="0" smtClean="0">
                <a:solidFill>
                  <a:schemeClr val="accent4">
                    <a:lumMod val="20000"/>
                    <a:lumOff val="80000"/>
                  </a:schemeClr>
                </a:solidFill>
                <a:effectLst>
                  <a:outerShdw blurRad="50800" dist="50800" dir="5400000" algn="ctr" rotWithShape="0">
                    <a:schemeClr val="tx1"/>
                  </a:outerShdw>
                </a:effectLst>
                <a:latin typeface="Comic Sans MS" panose="030F0702030302020204" pitchFamily="66" charset="0"/>
              </a:rPr>
              <a:t>„De </a:t>
            </a:r>
            <a:r>
              <a:rPr lang="ro-RO" b="1" dirty="0" smtClean="0">
                <a:solidFill>
                  <a:schemeClr val="accent4">
                    <a:lumMod val="20000"/>
                    <a:lumOff val="80000"/>
                  </a:schemeClr>
                </a:solidFill>
                <a:effectLst>
                  <a:outerShdw blurRad="50800" dist="50800" dir="5400000" algn="ctr" rotWithShape="0">
                    <a:schemeClr val="tx1"/>
                  </a:outerShdw>
                </a:effectLst>
                <a:latin typeface="Comic Sans MS" panose="030F0702030302020204" pitchFamily="66" charset="0"/>
              </a:rPr>
              <a:t>aceea, fiindcă am fost </a:t>
            </a:r>
            <a:r>
              <a:rPr lang="ro-RO" b="1" dirty="0" err="1" smtClean="0">
                <a:solidFill>
                  <a:schemeClr val="accent4">
                    <a:lumMod val="20000"/>
                    <a:lumOff val="80000"/>
                  </a:schemeClr>
                </a:solidFill>
                <a:effectLst>
                  <a:outerShdw blurRad="50800" dist="50800" dir="5400000" algn="ctr" rotWithShape="0">
                    <a:schemeClr val="tx1"/>
                  </a:outerShdw>
                </a:effectLst>
                <a:latin typeface="Comic Sans MS" panose="030F0702030302020204" pitchFamily="66" charset="0"/>
              </a:rPr>
              <a:t>îndreptățiți</a:t>
            </a:r>
            <a:r>
              <a:rPr lang="ro-RO" b="1" dirty="0" smtClean="0">
                <a:solidFill>
                  <a:schemeClr val="accent4">
                    <a:lumMod val="20000"/>
                    <a:lumOff val="80000"/>
                  </a:schemeClr>
                </a:solidFill>
                <a:effectLst>
                  <a:outerShdw blurRad="50800" dist="50800" dir="5400000" algn="ctr" rotWithShape="0">
                    <a:schemeClr val="tx1"/>
                  </a:outerShdw>
                </a:effectLst>
                <a:latin typeface="Comic Sans MS" panose="030F0702030302020204" pitchFamily="66" charset="0"/>
              </a:rPr>
              <a:t> prin </a:t>
            </a:r>
            <a:r>
              <a:rPr lang="ro-RO" b="1" dirty="0" err="1" smtClean="0">
                <a:solidFill>
                  <a:schemeClr val="accent4">
                    <a:lumMod val="20000"/>
                    <a:lumOff val="80000"/>
                  </a:schemeClr>
                </a:solidFill>
                <a:effectLst>
                  <a:outerShdw blurRad="50800" dist="50800" dir="5400000" algn="ctr" rotWithShape="0">
                    <a:schemeClr val="tx1"/>
                  </a:outerShdw>
                </a:effectLst>
                <a:latin typeface="Comic Sans MS" panose="030F0702030302020204" pitchFamily="66" charset="0"/>
              </a:rPr>
              <a:t>credință</a:t>
            </a:r>
            <a:r>
              <a:rPr lang="ro-RO" b="1" dirty="0" smtClean="0">
                <a:solidFill>
                  <a:schemeClr val="accent4">
                    <a:lumMod val="20000"/>
                    <a:lumOff val="80000"/>
                  </a:schemeClr>
                </a:solidFill>
                <a:effectLst>
                  <a:outerShdw blurRad="50800" dist="50800" dir="5400000" algn="ctr" rotWithShape="0">
                    <a:schemeClr val="tx1"/>
                  </a:outerShdw>
                </a:effectLst>
                <a:latin typeface="Comic Sans MS" panose="030F0702030302020204" pitchFamily="66" charset="0"/>
              </a:rPr>
              <a:t>, avem pace cu Dumnezeu prin Domnul nostru Isus Cristos, prin Care am intrat, prin </a:t>
            </a:r>
            <a:r>
              <a:rPr lang="ro-RO" b="1" dirty="0" err="1" smtClean="0">
                <a:solidFill>
                  <a:schemeClr val="accent4">
                    <a:lumMod val="20000"/>
                    <a:lumOff val="80000"/>
                  </a:schemeClr>
                </a:solidFill>
                <a:effectLst>
                  <a:outerShdw blurRad="50800" dist="50800" dir="5400000" algn="ctr" rotWithShape="0">
                    <a:schemeClr val="tx1"/>
                  </a:outerShdw>
                </a:effectLst>
                <a:latin typeface="Comic Sans MS" panose="030F0702030302020204" pitchFamily="66" charset="0"/>
              </a:rPr>
              <a:t>credință</a:t>
            </a:r>
            <a:r>
              <a:rPr lang="ro-RO" b="1" dirty="0" smtClean="0">
                <a:solidFill>
                  <a:schemeClr val="accent4">
                    <a:lumMod val="20000"/>
                    <a:lumOff val="80000"/>
                  </a:schemeClr>
                </a:solidFill>
                <a:effectLst>
                  <a:outerShdw blurRad="50800" dist="50800" dir="5400000" algn="ctr" rotWithShape="0">
                    <a:schemeClr val="tx1"/>
                  </a:outerShdw>
                </a:effectLst>
                <a:latin typeface="Comic Sans MS" panose="030F0702030302020204" pitchFamily="66" charset="0"/>
              </a:rPr>
              <a:t>, în acest har, în care stăm; </a:t>
            </a:r>
            <a:r>
              <a:rPr lang="ro-RO" b="1" dirty="0" err="1" smtClean="0">
                <a:solidFill>
                  <a:schemeClr val="accent4">
                    <a:lumMod val="20000"/>
                    <a:lumOff val="80000"/>
                  </a:schemeClr>
                </a:solidFill>
                <a:effectLst>
                  <a:outerShdw blurRad="50800" dist="50800" dir="5400000" algn="ctr" rotWithShape="0">
                    <a:schemeClr val="tx1"/>
                  </a:outerShdw>
                </a:effectLst>
                <a:latin typeface="Comic Sans MS" panose="030F0702030302020204" pitchFamily="66" charset="0"/>
              </a:rPr>
              <a:t>și</a:t>
            </a:r>
            <a:r>
              <a:rPr lang="ro-RO" b="1" dirty="0" smtClean="0">
                <a:solidFill>
                  <a:schemeClr val="accent4">
                    <a:lumMod val="20000"/>
                    <a:lumOff val="80000"/>
                  </a:schemeClr>
                </a:solidFill>
                <a:effectLst>
                  <a:outerShdw blurRad="50800" dist="50800" dir="5400000" algn="ctr" rotWithShape="0">
                    <a:schemeClr val="tx1"/>
                  </a:outerShdw>
                </a:effectLst>
                <a:latin typeface="Comic Sans MS" panose="030F0702030302020204" pitchFamily="66" charset="0"/>
              </a:rPr>
              <a:t> ne lăudăm în nădejdea slavei lui Dumnezeu” </a:t>
            </a:r>
            <a:r>
              <a:rPr lang="ro-RO" sz="1600" b="1" dirty="0" smtClean="0">
                <a:solidFill>
                  <a:schemeClr val="accent4">
                    <a:lumMod val="20000"/>
                    <a:lumOff val="80000"/>
                  </a:schemeClr>
                </a:solidFill>
                <a:effectLst>
                  <a:outerShdw blurRad="50800" dist="50800" dir="5400000" algn="ctr" rotWithShape="0">
                    <a:schemeClr val="tx1"/>
                  </a:outerShdw>
                </a:effectLst>
                <a:latin typeface="Comic Sans MS" panose="030F0702030302020204" pitchFamily="66" charset="0"/>
              </a:rPr>
              <a:t>(Romani 5:1-2 </a:t>
            </a:r>
            <a:r>
              <a:rPr lang="ro-RO" sz="1600" b="1" dirty="0" err="1" smtClean="0">
                <a:solidFill>
                  <a:schemeClr val="accent4">
                    <a:lumMod val="20000"/>
                    <a:lumOff val="80000"/>
                  </a:schemeClr>
                </a:solidFill>
                <a:effectLst>
                  <a:outerShdw blurRad="50800" dist="50800" dir="5400000" algn="ctr" rotWithShape="0">
                    <a:schemeClr val="tx1"/>
                  </a:outerShdw>
                </a:effectLst>
                <a:latin typeface="Comic Sans MS" panose="030F0702030302020204" pitchFamily="66" charset="0"/>
              </a:rPr>
              <a:t>NTLR</a:t>
            </a:r>
            <a:r>
              <a:rPr lang="ro-RO" sz="1600" b="1" dirty="0" smtClean="0">
                <a:solidFill>
                  <a:schemeClr val="accent4">
                    <a:lumMod val="20000"/>
                    <a:lumOff val="80000"/>
                  </a:schemeClr>
                </a:solidFill>
                <a:effectLst>
                  <a:outerShdw blurRad="50800" dist="50800" dir="5400000" algn="ctr" rotWithShape="0">
                    <a:schemeClr val="tx1"/>
                  </a:outerShdw>
                </a:effectLst>
                <a:latin typeface="Comic Sans MS" panose="030F0702030302020204" pitchFamily="66" charset="0"/>
              </a:rPr>
              <a:t> (Noua Traducere </a:t>
            </a:r>
            <a:r>
              <a:rPr lang="ro-RO" sz="1600" b="1" dirty="0" smtClean="0">
                <a:solidFill>
                  <a:schemeClr val="accent4">
                    <a:lumMod val="20000"/>
                    <a:lumOff val="80000"/>
                  </a:schemeClr>
                </a:solidFill>
                <a:effectLst>
                  <a:outerShdw blurRad="50800" dist="50800" dir="5400000" algn="ctr" rotWithShape="0">
                    <a:schemeClr val="tx1"/>
                  </a:outerShdw>
                </a:effectLst>
                <a:latin typeface="Comic Sans MS" panose="030F0702030302020204" pitchFamily="66" charset="0"/>
              </a:rPr>
              <a:t>în </a:t>
            </a:r>
            <a:r>
              <a:rPr lang="ro-RO" sz="1600" b="1" dirty="0" smtClean="0">
                <a:solidFill>
                  <a:schemeClr val="accent4">
                    <a:lumMod val="20000"/>
                    <a:lumOff val="80000"/>
                  </a:schemeClr>
                </a:solidFill>
                <a:effectLst>
                  <a:outerShdw blurRad="50800" dist="50800" dir="5400000" algn="ctr" rotWithShape="0">
                    <a:schemeClr val="tx1"/>
                  </a:outerShdw>
                </a:effectLst>
                <a:latin typeface="Comic Sans MS" panose="030F0702030302020204" pitchFamily="66" charset="0"/>
              </a:rPr>
              <a:t>Limba Română))</a:t>
            </a:r>
            <a:endParaRPr lang="ro-RO" b="1" dirty="0">
              <a:solidFill>
                <a:schemeClr val="accent4">
                  <a:lumMod val="20000"/>
                  <a:lumOff val="80000"/>
                </a:schemeClr>
              </a:solidFill>
              <a:effectLst>
                <a:outerShdw blurRad="50800" dist="50800" dir="5400000" algn="ctr" rotWithShape="0">
                  <a:schemeClr val="tx1"/>
                </a:outerShdw>
              </a:effectLst>
              <a:latin typeface="Comic Sans MS" panose="030F0702030302020204" pitchFamily="66" charset="0"/>
            </a:endParaRPr>
          </a:p>
        </p:txBody>
      </p:sp>
      <p:sp>
        <p:nvSpPr>
          <p:cNvPr id="4" name="CuadroTexto 3">
            <a:extLst>
              <a:ext uri="{FF2B5EF4-FFF2-40B4-BE49-F238E27FC236}">
                <a16:creationId xmlns="" xmlns:a16="http://schemas.microsoft.com/office/drawing/2014/main" id="{8DD54B5E-DA4C-4179-81CE-12915E744D3A}"/>
              </a:ext>
            </a:extLst>
          </p:cNvPr>
          <p:cNvSpPr txBox="1"/>
          <p:nvPr/>
        </p:nvSpPr>
        <p:spPr>
          <a:xfrm>
            <a:off x="120769" y="2186751"/>
            <a:ext cx="5339506" cy="4606389"/>
          </a:xfrm>
          <a:prstGeom prst="rect">
            <a:avLst/>
          </a:prstGeom>
          <a:noFill/>
        </p:spPr>
        <p:txBody>
          <a:bodyPr wrap="square" rtlCol="0">
            <a:spAutoFit/>
          </a:bodyPr>
          <a:lstStyle/>
          <a:p>
            <a:pPr>
              <a:spcBef>
                <a:spcPts val="400"/>
              </a:spcBef>
              <a:spcAft>
                <a:spcPts val="400"/>
              </a:spcAft>
            </a:pPr>
            <a:r>
              <a:rPr lang="ro-RO" sz="2000" b="1" dirty="0" smtClean="0">
                <a:solidFill>
                  <a:srgbClr val="FFFF66"/>
                </a:solidFill>
                <a:effectLst>
                  <a:glow rad="127000">
                    <a:schemeClr val="tx1"/>
                  </a:glow>
                </a:effectLst>
              </a:rPr>
              <a:t>Ce vrea să spună prin faptul că am fost </a:t>
            </a:r>
            <a:r>
              <a:rPr lang="ro-RO" sz="2000" b="1" dirty="0" err="1" smtClean="0">
                <a:solidFill>
                  <a:srgbClr val="FFFF66"/>
                </a:solidFill>
                <a:effectLst>
                  <a:glow rad="127000">
                    <a:schemeClr val="tx1"/>
                  </a:glow>
                </a:effectLst>
              </a:rPr>
              <a:t>îndreptățiți</a:t>
            </a:r>
            <a:r>
              <a:rPr lang="ro-RO" sz="2000" b="1" dirty="0" smtClean="0">
                <a:solidFill>
                  <a:srgbClr val="FFFF66"/>
                </a:solidFill>
                <a:effectLst>
                  <a:glow rad="127000">
                    <a:schemeClr val="tx1"/>
                  </a:glow>
                </a:effectLst>
              </a:rPr>
              <a:t>?</a:t>
            </a:r>
          </a:p>
          <a:p>
            <a:pPr>
              <a:spcBef>
                <a:spcPts val="400"/>
              </a:spcBef>
              <a:spcAft>
                <a:spcPts val="400"/>
              </a:spcAft>
            </a:pPr>
            <a:r>
              <a:rPr lang="ro-RO" sz="2000" b="1" dirty="0" smtClean="0">
                <a:solidFill>
                  <a:schemeClr val="bg1"/>
                </a:solidFill>
                <a:effectLst>
                  <a:glow rad="127000">
                    <a:schemeClr val="tx1"/>
                  </a:glow>
                </a:effectLst>
              </a:rPr>
              <a:t>Am fost </a:t>
            </a:r>
            <a:r>
              <a:rPr lang="ro-RO" sz="2000" b="1" dirty="0" err="1" smtClean="0">
                <a:solidFill>
                  <a:schemeClr val="bg1"/>
                </a:solidFill>
                <a:effectLst>
                  <a:glow rad="127000">
                    <a:schemeClr val="tx1"/>
                  </a:glow>
                </a:effectLst>
              </a:rPr>
              <a:t>declarați</a:t>
            </a:r>
            <a:r>
              <a:rPr lang="ro-RO" sz="2000" b="1" dirty="0" smtClean="0">
                <a:solidFill>
                  <a:schemeClr val="bg1"/>
                </a:solidFill>
                <a:effectLst>
                  <a:glow rad="127000">
                    <a:schemeClr val="tx1"/>
                  </a:glow>
                </a:effectLst>
              </a:rPr>
              <a:t> </a:t>
            </a:r>
            <a:r>
              <a:rPr lang="ro-RO" sz="2000" b="1" dirty="0" err="1" smtClean="0">
                <a:solidFill>
                  <a:schemeClr val="bg1"/>
                </a:solidFill>
                <a:effectLst>
                  <a:glow rad="127000">
                    <a:schemeClr val="tx1"/>
                  </a:glow>
                </a:effectLst>
              </a:rPr>
              <a:t>neprihăniți</a:t>
            </a:r>
            <a:r>
              <a:rPr lang="ro-RO" sz="2000" b="1" dirty="0" smtClean="0">
                <a:solidFill>
                  <a:schemeClr val="bg1"/>
                </a:solidFill>
                <a:effectLst>
                  <a:glow rad="127000">
                    <a:schemeClr val="tx1"/>
                  </a:glow>
                </a:effectLst>
              </a:rPr>
              <a:t>. </a:t>
            </a:r>
            <a:r>
              <a:rPr lang="ro-RO" sz="2000" b="1" dirty="0" err="1" smtClean="0">
                <a:solidFill>
                  <a:schemeClr val="bg1"/>
                </a:solidFill>
                <a:effectLst>
                  <a:glow rad="127000">
                    <a:schemeClr val="tx1"/>
                  </a:glow>
                </a:effectLst>
              </a:rPr>
              <a:t>Bărbați</a:t>
            </a:r>
            <a:r>
              <a:rPr lang="ro-RO" sz="2000" b="1" dirty="0" smtClean="0">
                <a:solidFill>
                  <a:schemeClr val="bg1"/>
                </a:solidFill>
                <a:effectLst>
                  <a:glow rad="127000">
                    <a:schemeClr val="tx1"/>
                  </a:glow>
                </a:effectLst>
              </a:rPr>
              <a:t> şi femei fără păcat, ale căror </a:t>
            </a:r>
            <a:r>
              <a:rPr lang="ro-RO" sz="2000" b="1" dirty="0" err="1" smtClean="0">
                <a:solidFill>
                  <a:schemeClr val="bg1"/>
                </a:solidFill>
                <a:effectLst>
                  <a:glow rad="127000">
                    <a:schemeClr val="tx1"/>
                  </a:glow>
                </a:effectLst>
              </a:rPr>
              <a:t>vieți</a:t>
            </a:r>
            <a:r>
              <a:rPr lang="ro-RO" sz="2000" b="1" dirty="0" smtClean="0">
                <a:solidFill>
                  <a:schemeClr val="bg1"/>
                </a:solidFill>
                <a:effectLst>
                  <a:glow rad="127000">
                    <a:schemeClr val="tx1"/>
                  </a:glow>
                </a:effectLst>
              </a:rPr>
              <a:t> sunt în armonie cu Legea lui Dumnezeu.</a:t>
            </a:r>
          </a:p>
          <a:p>
            <a:pPr>
              <a:spcBef>
                <a:spcPts val="400"/>
              </a:spcBef>
              <a:spcAft>
                <a:spcPts val="400"/>
              </a:spcAft>
            </a:pPr>
            <a:r>
              <a:rPr lang="ro-RO" sz="2000" b="1" dirty="0" smtClean="0">
                <a:solidFill>
                  <a:srgbClr val="FFFF66"/>
                </a:solidFill>
                <a:effectLst>
                  <a:glow rad="127000">
                    <a:schemeClr val="tx1"/>
                  </a:glow>
                </a:effectLst>
              </a:rPr>
              <a:t>Cum am fost </a:t>
            </a:r>
            <a:r>
              <a:rPr lang="ro-RO" sz="2000" b="1" dirty="0" err="1" smtClean="0">
                <a:solidFill>
                  <a:srgbClr val="FFFF66"/>
                </a:solidFill>
                <a:effectLst>
                  <a:glow rad="127000">
                    <a:schemeClr val="tx1"/>
                  </a:glow>
                </a:effectLst>
              </a:rPr>
              <a:t>îndreptățiți</a:t>
            </a:r>
            <a:r>
              <a:rPr lang="ro-RO" sz="2000" b="1" dirty="0" smtClean="0">
                <a:solidFill>
                  <a:srgbClr val="FFFF66"/>
                </a:solidFill>
                <a:effectLst>
                  <a:glow rad="127000">
                    <a:schemeClr val="tx1"/>
                  </a:glow>
                </a:effectLst>
              </a:rPr>
              <a:t>?</a:t>
            </a:r>
          </a:p>
          <a:p>
            <a:pPr>
              <a:spcBef>
                <a:spcPts val="400"/>
              </a:spcBef>
              <a:spcAft>
                <a:spcPts val="400"/>
              </a:spcAft>
            </a:pPr>
            <a:r>
              <a:rPr lang="ro-RO" sz="2000" b="1" dirty="0" smtClean="0">
                <a:solidFill>
                  <a:schemeClr val="bg1"/>
                </a:solidFill>
                <a:effectLst>
                  <a:glow rad="127000">
                    <a:schemeClr val="tx1"/>
                  </a:glow>
                </a:effectLst>
              </a:rPr>
              <a:t>Nu prin vreo faptă bună pe care am fi făcut-o, ci prin faptul că l-am acceptat pe Isus prin </a:t>
            </a:r>
            <a:r>
              <a:rPr lang="ro-RO" sz="2000" b="1" dirty="0" err="1" smtClean="0">
                <a:solidFill>
                  <a:schemeClr val="bg1"/>
                </a:solidFill>
                <a:effectLst>
                  <a:glow rad="127000">
                    <a:schemeClr val="tx1"/>
                  </a:glow>
                </a:effectLst>
              </a:rPr>
              <a:t>credință</a:t>
            </a:r>
            <a:r>
              <a:rPr lang="ro-RO" sz="2000" b="1" dirty="0" smtClean="0">
                <a:solidFill>
                  <a:schemeClr val="bg1"/>
                </a:solidFill>
                <a:effectLst>
                  <a:glow rad="127000">
                    <a:schemeClr val="tx1"/>
                  </a:glow>
                </a:effectLst>
              </a:rPr>
              <a:t>.</a:t>
            </a:r>
          </a:p>
          <a:p>
            <a:pPr>
              <a:spcBef>
                <a:spcPts val="400"/>
              </a:spcBef>
              <a:spcAft>
                <a:spcPts val="400"/>
              </a:spcAft>
            </a:pPr>
            <a:r>
              <a:rPr lang="ro-RO" sz="2000" b="1" dirty="0" smtClean="0">
                <a:solidFill>
                  <a:srgbClr val="FFFF66"/>
                </a:solidFill>
                <a:effectLst>
                  <a:glow rad="127000">
                    <a:schemeClr val="tx1"/>
                  </a:glow>
                </a:effectLst>
              </a:rPr>
              <a:t>Prin ce tertip legal a fost posibil acest lucru?</a:t>
            </a:r>
          </a:p>
          <a:p>
            <a:pPr>
              <a:spcBef>
                <a:spcPts val="400"/>
              </a:spcBef>
              <a:spcAft>
                <a:spcPts val="400"/>
              </a:spcAft>
            </a:pPr>
            <a:r>
              <a:rPr lang="ro-RO" sz="2000" b="1" dirty="0" smtClean="0">
                <a:solidFill>
                  <a:schemeClr val="bg1"/>
                </a:solidFill>
                <a:effectLst>
                  <a:glow rad="127000">
                    <a:schemeClr val="tx1"/>
                  </a:glow>
                </a:effectLst>
              </a:rPr>
              <a:t>Isus a plătit vina pentru păcatele noastre, murind pe cruce. </a:t>
            </a:r>
            <a:r>
              <a:rPr lang="ro-RO" sz="2000" b="1" dirty="0" err="1" smtClean="0">
                <a:solidFill>
                  <a:schemeClr val="bg1"/>
                </a:solidFill>
                <a:effectLst>
                  <a:glow rad="127000">
                    <a:schemeClr val="tx1"/>
                  </a:glow>
                </a:effectLst>
              </a:rPr>
              <a:t>Viața</a:t>
            </a:r>
            <a:r>
              <a:rPr lang="ro-RO" sz="2000" b="1" dirty="0" smtClean="0">
                <a:solidFill>
                  <a:schemeClr val="bg1"/>
                </a:solidFill>
                <a:effectLst>
                  <a:glow rad="127000">
                    <a:schemeClr val="tx1"/>
                  </a:glow>
                </a:effectLst>
              </a:rPr>
              <a:t> lui perfectă ne-a fost acreditată nouă. Suntem </a:t>
            </a:r>
            <a:r>
              <a:rPr lang="ro-RO" sz="2000" b="1" dirty="0" err="1" smtClean="0">
                <a:solidFill>
                  <a:schemeClr val="bg1"/>
                </a:solidFill>
                <a:effectLst>
                  <a:glow rad="127000">
                    <a:schemeClr val="tx1"/>
                  </a:glow>
                </a:effectLst>
              </a:rPr>
              <a:t>neprihăniți</a:t>
            </a:r>
            <a:r>
              <a:rPr lang="ro-RO" sz="2000" b="1" dirty="0" smtClean="0">
                <a:solidFill>
                  <a:schemeClr val="bg1"/>
                </a:solidFill>
                <a:effectLst>
                  <a:glow rad="127000">
                    <a:schemeClr val="tx1"/>
                  </a:glow>
                </a:effectLst>
              </a:rPr>
              <a:t> pentru că El este neprihănit.</a:t>
            </a:r>
            <a:endParaRPr lang="ro-RO" sz="2000" b="1" dirty="0">
              <a:solidFill>
                <a:schemeClr val="bg1"/>
              </a:solidFill>
              <a:effectLst>
                <a:glow rad="127000">
                  <a:schemeClr val="tx1"/>
                </a:glow>
              </a:effectLst>
            </a:endParaRPr>
          </a:p>
        </p:txBody>
      </p:sp>
    </p:spTree>
    <p:extLst>
      <p:ext uri="{BB962C8B-B14F-4D97-AF65-F5344CB8AC3E}">
        <p14:creationId xmlns="" xmlns:p14="http://schemas.microsoft.com/office/powerpoint/2010/main" val="299074797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24"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wipe(left)">
                                      <p:cBhvr>
                                        <p:cTn id="33" dur="500"/>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 calcmode="lin" valueType="num">
                                      <p:cBhvr>
                                        <p:cTn id="38" dur="500" decel="50000" fill="hold">
                                          <p:stCondLst>
                                            <p:cond delay="0"/>
                                          </p:stCondLst>
                                        </p:cTn>
                                        <p:tgtEl>
                                          <p:spTgt spid="4">
                                            <p:txEl>
                                              <p:pRg st="2" end="2"/>
                                            </p:txEl>
                                          </p:spTgt>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4">
                                            <p:txEl>
                                              <p:pRg st="2" end="2"/>
                                            </p:txEl>
                                          </p:spTgt>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4">
                                            <p:txEl>
                                              <p:pRg st="2" end="2"/>
                                            </p:txEl>
                                          </p:spTgt>
                                        </p:tgtEl>
                                        <p:attrNameLst>
                                          <p:attrName>ppt_w</p:attrName>
                                        </p:attrNameLst>
                                      </p:cBhvr>
                                      <p:tavLst>
                                        <p:tav tm="0">
                                          <p:val>
                                            <p:strVal val="#ppt_w*.05"/>
                                          </p:val>
                                        </p:tav>
                                        <p:tav tm="100000">
                                          <p:val>
                                            <p:strVal val="#ppt_w"/>
                                          </p:val>
                                        </p:tav>
                                      </p:tavLst>
                                    </p:anim>
                                    <p:anim calcmode="lin" valueType="num">
                                      <p:cBhvr>
                                        <p:cTn id="41" dur="10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4">
                                            <p:txEl>
                                              <p:pRg st="2" end="2"/>
                                            </p:txEl>
                                          </p:spTgt>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4">
                                            <p:txEl>
                                              <p:pRg st="2" end="2"/>
                                            </p:txEl>
                                          </p:spTgt>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4">
                                            <p:txEl>
                                              <p:pRg st="2" end="2"/>
                                            </p:txEl>
                                          </p:spTgt>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4">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
                                            <p:txEl>
                                              <p:pRg st="3" end="3"/>
                                            </p:txEl>
                                          </p:spTgt>
                                        </p:tgtEl>
                                        <p:attrNameLst>
                                          <p:attrName>style.visibility</p:attrName>
                                        </p:attrNameLst>
                                      </p:cBhvr>
                                      <p:to>
                                        <p:strVal val="visible"/>
                                      </p:to>
                                    </p:set>
                                    <p:animEffect transition="in" filter="wipe(left)">
                                      <p:cBhvr>
                                        <p:cTn id="50" dur="500"/>
                                        <p:tgtEl>
                                          <p:spTgt spid="4">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 calcmode="lin" valueType="num">
                                      <p:cBhvr>
                                        <p:cTn id="55" dur="500" decel="50000" fill="hold">
                                          <p:stCondLst>
                                            <p:cond delay="0"/>
                                          </p:stCondLst>
                                        </p:cTn>
                                        <p:tgtEl>
                                          <p:spTgt spid="4">
                                            <p:txEl>
                                              <p:pRg st="4" end="4"/>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4">
                                            <p:txEl>
                                              <p:pRg st="4" end="4"/>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4">
                                            <p:txEl>
                                              <p:pRg st="4" end="4"/>
                                            </p:txEl>
                                          </p:spTgt>
                                        </p:tgtEl>
                                        <p:attrNameLst>
                                          <p:attrName>ppt_w</p:attrName>
                                        </p:attrNameLst>
                                      </p:cBhvr>
                                      <p:tavLst>
                                        <p:tav tm="0">
                                          <p:val>
                                            <p:strVal val="#ppt_w*.05"/>
                                          </p:val>
                                        </p:tav>
                                        <p:tav tm="100000">
                                          <p:val>
                                            <p:strVal val="#ppt_w"/>
                                          </p:val>
                                        </p:tav>
                                      </p:tavLst>
                                    </p:anim>
                                    <p:anim calcmode="lin" valueType="num">
                                      <p:cBhvr>
                                        <p:cTn id="58" dur="1000" fill="hold"/>
                                        <p:tgtEl>
                                          <p:spTgt spid="4">
                                            <p:txEl>
                                              <p:pRg st="4" end="4"/>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4">
                                            <p:txEl>
                                              <p:pRg st="4" end="4"/>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4">
                                            <p:txEl>
                                              <p:pRg st="4" end="4"/>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4">
                                            <p:txEl>
                                              <p:pRg st="4" end="4"/>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4">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
                                            <p:txEl>
                                              <p:pRg st="5" end="5"/>
                                            </p:txEl>
                                          </p:spTgt>
                                        </p:tgtEl>
                                        <p:attrNameLst>
                                          <p:attrName>style.visibility</p:attrName>
                                        </p:attrNameLst>
                                      </p:cBhvr>
                                      <p:to>
                                        <p:strVal val="visible"/>
                                      </p:to>
                                    </p:set>
                                    <p:animEffect transition="in" filter="wipe(left)">
                                      <p:cBhvr>
                                        <p:cTn id="6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A95AC316-2B2F-436B-ABB7-63474F1DCAC2}"/>
              </a:ext>
            </a:extLst>
          </p:cNvPr>
          <p:cNvSpPr/>
          <p:nvPr/>
        </p:nvSpPr>
        <p:spPr>
          <a:xfrm>
            <a:off x="-1" y="0"/>
            <a:ext cx="9143999" cy="769441"/>
          </a:xfrm>
          <a:prstGeom prst="rect">
            <a:avLst/>
          </a:prstGeom>
        </p:spPr>
        <p:txBody>
          <a:bodyPr wrap="square">
            <a:spAutoFit/>
          </a:bodyPr>
          <a:lstStyle/>
          <a:p>
            <a:pPr algn="ctr"/>
            <a:r>
              <a:rPr lang="ro-RO" sz="4400" smtClean="0">
                <a:ln w="0"/>
                <a:solidFill>
                  <a:srgbClr val="7030A0"/>
                </a:solidFill>
                <a:effectLst>
                  <a:outerShdw blurRad="38100" dist="25400" dir="5400000" algn="ctr" rotWithShape="0">
                    <a:srgbClr val="6E747A">
                      <a:alpha val="43000"/>
                    </a:srgbClr>
                  </a:outerShdw>
                </a:effectLst>
              </a:rPr>
              <a:t>ÎNDREPTĂȚIREA PRIN CREDINŢĂ</a:t>
            </a:r>
            <a:endParaRPr lang="ro-RO" sz="4400">
              <a:ln w="0"/>
              <a:solidFill>
                <a:srgbClr val="7030A0"/>
              </a:solidFill>
              <a:effectLst>
                <a:outerShdw blurRad="38100" dist="25400" dir="5400000" algn="ctr" rotWithShape="0">
                  <a:srgbClr val="6E747A">
                    <a:alpha val="43000"/>
                  </a:srgbClr>
                </a:outerShdw>
              </a:effectLst>
            </a:endParaRPr>
          </a:p>
        </p:txBody>
      </p:sp>
      <p:sp>
        <p:nvSpPr>
          <p:cNvPr id="3" name="Rectángulo 2">
            <a:extLst>
              <a:ext uri="{FF2B5EF4-FFF2-40B4-BE49-F238E27FC236}">
                <a16:creationId xmlns="" xmlns:a16="http://schemas.microsoft.com/office/drawing/2014/main" id="{4A8F56CC-4B06-4FF7-8743-EA0A21AFEB5B}"/>
              </a:ext>
            </a:extLst>
          </p:cNvPr>
          <p:cNvSpPr/>
          <p:nvPr/>
        </p:nvSpPr>
        <p:spPr>
          <a:xfrm>
            <a:off x="2763687" y="767597"/>
            <a:ext cx="6285421" cy="1477328"/>
          </a:xfrm>
          <a:prstGeom prst="rect">
            <a:avLst/>
          </a:prstGeom>
        </p:spPr>
        <p:txBody>
          <a:bodyPr wrap="square">
            <a:spAutoFit/>
          </a:bodyPr>
          <a:lstStyle/>
          <a:p>
            <a:r>
              <a:rPr lang="ro-RO" b="1" dirty="0" smtClean="0">
                <a:solidFill>
                  <a:srgbClr val="421C5E"/>
                </a:solidFill>
                <a:latin typeface="Comic Sans MS" panose="030F0702030302020204" pitchFamily="66" charset="0"/>
              </a:rPr>
              <a:t>„De </a:t>
            </a:r>
            <a:r>
              <a:rPr lang="ro-RO" b="1" dirty="0" smtClean="0">
                <a:solidFill>
                  <a:srgbClr val="421C5E"/>
                </a:solidFill>
                <a:latin typeface="Comic Sans MS" panose="030F0702030302020204" pitchFamily="66" charset="0"/>
              </a:rPr>
              <a:t>aceea, fiindcă am fost </a:t>
            </a:r>
            <a:r>
              <a:rPr lang="ro-RO" b="1" dirty="0" err="1" smtClean="0">
                <a:solidFill>
                  <a:srgbClr val="421C5E"/>
                </a:solidFill>
                <a:latin typeface="Comic Sans MS" panose="030F0702030302020204" pitchFamily="66" charset="0"/>
              </a:rPr>
              <a:t>îndreptățiți</a:t>
            </a:r>
            <a:r>
              <a:rPr lang="ro-RO" b="1" dirty="0" smtClean="0">
                <a:solidFill>
                  <a:srgbClr val="421C5E"/>
                </a:solidFill>
                <a:latin typeface="Comic Sans MS" panose="030F0702030302020204" pitchFamily="66" charset="0"/>
              </a:rPr>
              <a:t> prin </a:t>
            </a:r>
            <a:r>
              <a:rPr lang="ro-RO" b="1" dirty="0" err="1" smtClean="0">
                <a:solidFill>
                  <a:srgbClr val="421C5E"/>
                </a:solidFill>
                <a:latin typeface="Comic Sans MS" panose="030F0702030302020204" pitchFamily="66" charset="0"/>
              </a:rPr>
              <a:t>credință</a:t>
            </a:r>
            <a:r>
              <a:rPr lang="ro-RO" b="1" dirty="0" smtClean="0">
                <a:solidFill>
                  <a:srgbClr val="421C5E"/>
                </a:solidFill>
                <a:latin typeface="Comic Sans MS" panose="030F0702030302020204" pitchFamily="66" charset="0"/>
              </a:rPr>
              <a:t>, avem pace cu Dumnezeu prin Domnul nostru Isus Cristos</a:t>
            </a:r>
            <a:r>
              <a:rPr lang="ro-RO" b="1" dirty="0" smtClean="0">
                <a:solidFill>
                  <a:srgbClr val="421C5E"/>
                </a:solidFill>
                <a:latin typeface="Comic Sans MS" panose="030F0702030302020204" pitchFamily="66" charset="0"/>
              </a:rPr>
              <a:t>, prin </a:t>
            </a:r>
            <a:r>
              <a:rPr lang="ro-RO" b="1" dirty="0" smtClean="0">
                <a:solidFill>
                  <a:srgbClr val="421C5E"/>
                </a:solidFill>
                <a:latin typeface="Comic Sans MS" panose="030F0702030302020204" pitchFamily="66" charset="0"/>
              </a:rPr>
              <a:t>Care am intrat, prin </a:t>
            </a:r>
            <a:r>
              <a:rPr lang="ro-RO" b="1" dirty="0" err="1" smtClean="0">
                <a:solidFill>
                  <a:srgbClr val="421C5E"/>
                </a:solidFill>
                <a:latin typeface="Comic Sans MS" panose="030F0702030302020204" pitchFamily="66" charset="0"/>
              </a:rPr>
              <a:t>credință</a:t>
            </a:r>
            <a:r>
              <a:rPr lang="ro-RO" b="1" dirty="0" smtClean="0">
                <a:solidFill>
                  <a:srgbClr val="421C5E"/>
                </a:solidFill>
                <a:latin typeface="Comic Sans MS" panose="030F0702030302020204" pitchFamily="66" charset="0"/>
              </a:rPr>
              <a:t>, în acest har, în care stăm; </a:t>
            </a:r>
            <a:r>
              <a:rPr lang="ro-RO" b="1" dirty="0" err="1" smtClean="0">
                <a:solidFill>
                  <a:srgbClr val="421C5E"/>
                </a:solidFill>
                <a:latin typeface="Comic Sans MS" panose="030F0702030302020204" pitchFamily="66" charset="0"/>
              </a:rPr>
              <a:t>și</a:t>
            </a:r>
            <a:r>
              <a:rPr lang="ro-RO" b="1" dirty="0" smtClean="0">
                <a:solidFill>
                  <a:srgbClr val="421C5E"/>
                </a:solidFill>
                <a:latin typeface="Comic Sans MS" panose="030F0702030302020204" pitchFamily="66" charset="0"/>
              </a:rPr>
              <a:t> ne lăudăm în nădejdea slavei lui Dumnezeu.” </a:t>
            </a:r>
            <a:r>
              <a:rPr lang="ro-RO" sz="1600" b="1" dirty="0" smtClean="0">
                <a:solidFill>
                  <a:srgbClr val="421C5E"/>
                </a:solidFill>
                <a:latin typeface="Comic Sans MS" panose="030F0702030302020204" pitchFamily="66" charset="0"/>
              </a:rPr>
              <a:t>(Romani 5:1-2 </a:t>
            </a:r>
            <a:r>
              <a:rPr lang="ro-RO" sz="1600" b="1" dirty="0" err="1" smtClean="0">
                <a:solidFill>
                  <a:srgbClr val="421C5E"/>
                </a:solidFill>
                <a:latin typeface="Comic Sans MS" panose="030F0702030302020204" pitchFamily="66" charset="0"/>
              </a:rPr>
              <a:t>NTLR</a:t>
            </a:r>
            <a:r>
              <a:rPr lang="ro-RO" sz="1600" b="1" dirty="0" smtClean="0">
                <a:solidFill>
                  <a:srgbClr val="421C5E"/>
                </a:solidFill>
                <a:latin typeface="Comic Sans MS" panose="030F0702030302020204" pitchFamily="66" charset="0"/>
              </a:rPr>
              <a:t>)</a:t>
            </a:r>
            <a:endParaRPr lang="ro-RO" b="1" dirty="0">
              <a:solidFill>
                <a:srgbClr val="421C5E"/>
              </a:solidFill>
              <a:latin typeface="Comic Sans MS" panose="030F0702030302020204" pitchFamily="66" charset="0"/>
            </a:endParaRPr>
          </a:p>
        </p:txBody>
      </p:sp>
      <p:sp>
        <p:nvSpPr>
          <p:cNvPr id="4" name="CuadroTexto 3">
            <a:extLst>
              <a:ext uri="{FF2B5EF4-FFF2-40B4-BE49-F238E27FC236}">
                <a16:creationId xmlns="" xmlns:a16="http://schemas.microsoft.com/office/drawing/2014/main" id="{8DD54B5E-DA4C-4179-81CE-12915E744D3A}"/>
              </a:ext>
            </a:extLst>
          </p:cNvPr>
          <p:cNvSpPr txBox="1"/>
          <p:nvPr/>
        </p:nvSpPr>
        <p:spPr>
          <a:xfrm>
            <a:off x="2737808" y="2287530"/>
            <a:ext cx="3231918" cy="1015663"/>
          </a:xfrm>
          <a:prstGeom prst="rect">
            <a:avLst/>
          </a:prstGeom>
          <a:noFill/>
        </p:spPr>
        <p:txBody>
          <a:bodyPr wrap="square" rtlCol="0">
            <a:spAutoFit/>
          </a:bodyPr>
          <a:lstStyle/>
          <a:p>
            <a:pPr algn="ctr">
              <a:spcBef>
                <a:spcPts val="600"/>
              </a:spcBef>
            </a:pPr>
            <a:r>
              <a:rPr lang="ro-RO" sz="2000" b="1" smtClean="0"/>
              <a:t>Conform versetelor 3-5, cum putem ajunge să ne bucurăm în nădejdea slavei?</a:t>
            </a:r>
            <a:endParaRPr lang="ro-RO" sz="2000" b="1"/>
          </a:p>
        </p:txBody>
      </p:sp>
      <p:graphicFrame>
        <p:nvGraphicFramePr>
          <p:cNvPr id="5" name="Diagrama 4">
            <a:extLst>
              <a:ext uri="{FF2B5EF4-FFF2-40B4-BE49-F238E27FC236}">
                <a16:creationId xmlns="" xmlns:a16="http://schemas.microsoft.com/office/drawing/2014/main" id="{95FC9947-4BB2-4375-994B-923E2C1B0822}"/>
              </a:ext>
            </a:extLst>
          </p:cNvPr>
          <p:cNvGraphicFramePr/>
          <p:nvPr>
            <p:extLst>
              <p:ext uri="{D42A27DB-BD31-4B8C-83A1-F6EECF244321}">
                <p14:modId xmlns="" xmlns:p14="http://schemas.microsoft.com/office/powerpoint/2010/main" val="3402859244"/>
              </p:ext>
            </p:extLst>
          </p:nvPr>
        </p:nvGraphicFramePr>
        <p:xfrm>
          <a:off x="34506" y="2528492"/>
          <a:ext cx="9014603" cy="4319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 xmlns:a16="http://schemas.microsoft.com/office/drawing/2014/main" id="{18ADB653-8A07-4D61-A914-E22D0A13330C}"/>
              </a:ext>
            </a:extLst>
          </p:cNvPr>
          <p:cNvPicPr>
            <a:picLocks noChangeAspect="1"/>
          </p:cNvPicPr>
          <p:nvPr/>
        </p:nvPicPr>
        <p:blipFill>
          <a:blip r:embed="rId7" cstate="email">
            <a:extLst>
              <a:ext uri="{28A0092B-C50C-407E-A947-70E740481C1C}">
                <a14:useLocalDpi xmlns="" xmlns:a14="http://schemas.microsoft.com/office/drawing/2010/main"/>
              </a:ext>
            </a:extLst>
          </a:blip>
          <a:stretch>
            <a:fillRect/>
          </a:stretch>
        </p:blipFill>
        <p:spPr>
          <a:xfrm>
            <a:off x="115378" y="728598"/>
            <a:ext cx="2532930" cy="33772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13478692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900" decel="100000" fill="hold"/>
                                        <p:tgtEl>
                                          <p:spTgt spid="9"/>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528"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anim calcmode="lin" valueType="num">
                                      <p:cBhvr>
                                        <p:cTn id="33" dur="500" fill="hold"/>
                                        <p:tgtEl>
                                          <p:spTgt spid="4"/>
                                        </p:tgtEl>
                                        <p:attrNameLst>
                                          <p:attrName>ppt_x</p:attrName>
                                        </p:attrNameLst>
                                      </p:cBhvr>
                                      <p:tavLst>
                                        <p:tav tm="0">
                                          <p:val>
                                            <p:fltVal val="0.5"/>
                                          </p:val>
                                        </p:tav>
                                        <p:tav tm="100000">
                                          <p:val>
                                            <p:strVal val="#ppt_x"/>
                                          </p:val>
                                        </p:tav>
                                      </p:tavLst>
                                    </p:anim>
                                    <p:anim calcmode="lin" valueType="num">
                                      <p:cBhvr>
                                        <p:cTn id="34"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
                                            <p:graphicEl>
                                              <a:dgm id="{6D1F5BFA-737D-4746-8822-6331E7C68F1E}"/>
                                            </p:graphicEl>
                                          </p:spTgt>
                                        </p:tgtEl>
                                        <p:attrNameLst>
                                          <p:attrName>style.visibility</p:attrName>
                                        </p:attrNameLst>
                                      </p:cBhvr>
                                      <p:to>
                                        <p:strVal val="visible"/>
                                      </p:to>
                                    </p:set>
                                    <p:animEffect transition="in" filter="fade">
                                      <p:cBhvr>
                                        <p:cTn id="39" dur="1000"/>
                                        <p:tgtEl>
                                          <p:spTgt spid="5">
                                            <p:graphicEl>
                                              <a:dgm id="{6D1F5BFA-737D-4746-8822-6331E7C68F1E}"/>
                                            </p:graphicEl>
                                          </p:spTgt>
                                        </p:tgtEl>
                                      </p:cBhvr>
                                    </p:animEffect>
                                    <p:anim calcmode="lin" valueType="num">
                                      <p:cBhvr>
                                        <p:cTn id="40" dur="1000" fill="hold"/>
                                        <p:tgtEl>
                                          <p:spTgt spid="5">
                                            <p:graphicEl>
                                              <a:dgm id="{6D1F5BFA-737D-4746-8822-6331E7C68F1E}"/>
                                            </p:graphicEl>
                                          </p:spTgt>
                                        </p:tgtEl>
                                        <p:attrNameLst>
                                          <p:attrName>ppt_x</p:attrName>
                                        </p:attrNameLst>
                                      </p:cBhvr>
                                      <p:tavLst>
                                        <p:tav tm="0">
                                          <p:val>
                                            <p:strVal val="#ppt_x"/>
                                          </p:val>
                                        </p:tav>
                                        <p:tav tm="100000">
                                          <p:val>
                                            <p:strVal val="#ppt_x"/>
                                          </p:val>
                                        </p:tav>
                                      </p:tavLst>
                                    </p:anim>
                                    <p:anim calcmode="lin" valueType="num">
                                      <p:cBhvr>
                                        <p:cTn id="41" dur="1000" fill="hold"/>
                                        <p:tgtEl>
                                          <p:spTgt spid="5">
                                            <p:graphicEl>
                                              <a:dgm id="{6D1F5BFA-737D-4746-8822-6331E7C68F1E}"/>
                                            </p:graphic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5">
                                            <p:graphicEl>
                                              <a:dgm id="{ED839277-F339-4DB0-B366-5E99B17A2ECC}"/>
                                            </p:graphicEl>
                                          </p:spTgt>
                                        </p:tgtEl>
                                        <p:attrNameLst>
                                          <p:attrName>style.visibility</p:attrName>
                                        </p:attrNameLst>
                                      </p:cBhvr>
                                      <p:to>
                                        <p:strVal val="visible"/>
                                      </p:to>
                                    </p:set>
                                    <p:animEffect transition="in" filter="fade">
                                      <p:cBhvr>
                                        <p:cTn id="44" dur="1000"/>
                                        <p:tgtEl>
                                          <p:spTgt spid="5">
                                            <p:graphicEl>
                                              <a:dgm id="{ED839277-F339-4DB0-B366-5E99B17A2ECC}"/>
                                            </p:graphicEl>
                                          </p:spTgt>
                                        </p:tgtEl>
                                      </p:cBhvr>
                                    </p:animEffect>
                                    <p:anim calcmode="lin" valueType="num">
                                      <p:cBhvr>
                                        <p:cTn id="45" dur="1000" fill="hold"/>
                                        <p:tgtEl>
                                          <p:spTgt spid="5">
                                            <p:graphicEl>
                                              <a:dgm id="{ED839277-F339-4DB0-B366-5E99B17A2ECC}"/>
                                            </p:graphicEl>
                                          </p:spTgt>
                                        </p:tgtEl>
                                        <p:attrNameLst>
                                          <p:attrName>ppt_x</p:attrName>
                                        </p:attrNameLst>
                                      </p:cBhvr>
                                      <p:tavLst>
                                        <p:tav tm="0">
                                          <p:val>
                                            <p:strVal val="#ppt_x"/>
                                          </p:val>
                                        </p:tav>
                                        <p:tav tm="100000">
                                          <p:val>
                                            <p:strVal val="#ppt_x"/>
                                          </p:val>
                                        </p:tav>
                                      </p:tavLst>
                                    </p:anim>
                                    <p:anim calcmode="lin" valueType="num">
                                      <p:cBhvr>
                                        <p:cTn id="46" dur="1000" fill="hold"/>
                                        <p:tgtEl>
                                          <p:spTgt spid="5">
                                            <p:graphicEl>
                                              <a:dgm id="{ED839277-F339-4DB0-B366-5E99B17A2ECC}"/>
                                            </p:graphic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
                                            <p:graphicEl>
                                              <a:dgm id="{B24615D6-3A8B-48AB-95AD-1AF1CC6776B0}"/>
                                            </p:graphicEl>
                                          </p:spTgt>
                                        </p:tgtEl>
                                        <p:attrNameLst>
                                          <p:attrName>style.visibility</p:attrName>
                                        </p:attrNameLst>
                                      </p:cBhvr>
                                      <p:to>
                                        <p:strVal val="visible"/>
                                      </p:to>
                                    </p:set>
                                    <p:animEffect transition="in" filter="fade">
                                      <p:cBhvr>
                                        <p:cTn id="49" dur="1000"/>
                                        <p:tgtEl>
                                          <p:spTgt spid="5">
                                            <p:graphicEl>
                                              <a:dgm id="{B24615D6-3A8B-48AB-95AD-1AF1CC6776B0}"/>
                                            </p:graphicEl>
                                          </p:spTgt>
                                        </p:tgtEl>
                                      </p:cBhvr>
                                    </p:animEffect>
                                    <p:anim calcmode="lin" valueType="num">
                                      <p:cBhvr>
                                        <p:cTn id="50" dur="1000" fill="hold"/>
                                        <p:tgtEl>
                                          <p:spTgt spid="5">
                                            <p:graphicEl>
                                              <a:dgm id="{B24615D6-3A8B-48AB-95AD-1AF1CC6776B0}"/>
                                            </p:graphicEl>
                                          </p:spTgt>
                                        </p:tgtEl>
                                        <p:attrNameLst>
                                          <p:attrName>ppt_x</p:attrName>
                                        </p:attrNameLst>
                                      </p:cBhvr>
                                      <p:tavLst>
                                        <p:tav tm="0">
                                          <p:val>
                                            <p:strVal val="#ppt_x"/>
                                          </p:val>
                                        </p:tav>
                                        <p:tav tm="100000">
                                          <p:val>
                                            <p:strVal val="#ppt_x"/>
                                          </p:val>
                                        </p:tav>
                                      </p:tavLst>
                                    </p:anim>
                                    <p:anim calcmode="lin" valueType="num">
                                      <p:cBhvr>
                                        <p:cTn id="51" dur="1000" fill="hold"/>
                                        <p:tgtEl>
                                          <p:spTgt spid="5">
                                            <p:graphicEl>
                                              <a:dgm id="{B24615D6-3A8B-48AB-95AD-1AF1CC6776B0}"/>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graphicEl>
                                              <a:dgm id="{124D7CA5-2F27-4F00-AFFE-A19455402A37}"/>
                                            </p:graphicEl>
                                          </p:spTgt>
                                        </p:tgtEl>
                                        <p:attrNameLst>
                                          <p:attrName>style.visibility</p:attrName>
                                        </p:attrNameLst>
                                      </p:cBhvr>
                                      <p:to>
                                        <p:strVal val="visible"/>
                                      </p:to>
                                    </p:set>
                                    <p:animEffect transition="in" filter="fade">
                                      <p:cBhvr>
                                        <p:cTn id="56" dur="1000"/>
                                        <p:tgtEl>
                                          <p:spTgt spid="5">
                                            <p:graphicEl>
                                              <a:dgm id="{124D7CA5-2F27-4F00-AFFE-A19455402A37}"/>
                                            </p:graphicEl>
                                          </p:spTgt>
                                        </p:tgtEl>
                                      </p:cBhvr>
                                    </p:animEffect>
                                    <p:anim calcmode="lin" valueType="num">
                                      <p:cBhvr>
                                        <p:cTn id="57" dur="1000" fill="hold"/>
                                        <p:tgtEl>
                                          <p:spTgt spid="5">
                                            <p:graphicEl>
                                              <a:dgm id="{124D7CA5-2F27-4F00-AFFE-A19455402A37}"/>
                                            </p:graphicEl>
                                          </p:spTgt>
                                        </p:tgtEl>
                                        <p:attrNameLst>
                                          <p:attrName>ppt_x</p:attrName>
                                        </p:attrNameLst>
                                      </p:cBhvr>
                                      <p:tavLst>
                                        <p:tav tm="0">
                                          <p:val>
                                            <p:strVal val="#ppt_x"/>
                                          </p:val>
                                        </p:tav>
                                        <p:tav tm="100000">
                                          <p:val>
                                            <p:strVal val="#ppt_x"/>
                                          </p:val>
                                        </p:tav>
                                      </p:tavLst>
                                    </p:anim>
                                    <p:anim calcmode="lin" valueType="num">
                                      <p:cBhvr>
                                        <p:cTn id="58" dur="1000" fill="hold"/>
                                        <p:tgtEl>
                                          <p:spTgt spid="5">
                                            <p:graphicEl>
                                              <a:dgm id="{124D7CA5-2F27-4F00-AFFE-A19455402A37}"/>
                                            </p:graphic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
                                            <p:graphicEl>
                                              <a:dgm id="{1000A13E-0D81-4E03-BB0C-541EEE1DCACB}"/>
                                            </p:graphicEl>
                                          </p:spTgt>
                                        </p:tgtEl>
                                        <p:attrNameLst>
                                          <p:attrName>style.visibility</p:attrName>
                                        </p:attrNameLst>
                                      </p:cBhvr>
                                      <p:to>
                                        <p:strVal val="visible"/>
                                      </p:to>
                                    </p:set>
                                    <p:animEffect transition="in" filter="fade">
                                      <p:cBhvr>
                                        <p:cTn id="61" dur="1000"/>
                                        <p:tgtEl>
                                          <p:spTgt spid="5">
                                            <p:graphicEl>
                                              <a:dgm id="{1000A13E-0D81-4E03-BB0C-541EEE1DCACB}"/>
                                            </p:graphicEl>
                                          </p:spTgt>
                                        </p:tgtEl>
                                      </p:cBhvr>
                                    </p:animEffect>
                                    <p:anim calcmode="lin" valueType="num">
                                      <p:cBhvr>
                                        <p:cTn id="62" dur="1000" fill="hold"/>
                                        <p:tgtEl>
                                          <p:spTgt spid="5">
                                            <p:graphicEl>
                                              <a:dgm id="{1000A13E-0D81-4E03-BB0C-541EEE1DCACB}"/>
                                            </p:graphicEl>
                                          </p:spTgt>
                                        </p:tgtEl>
                                        <p:attrNameLst>
                                          <p:attrName>ppt_x</p:attrName>
                                        </p:attrNameLst>
                                      </p:cBhvr>
                                      <p:tavLst>
                                        <p:tav tm="0">
                                          <p:val>
                                            <p:strVal val="#ppt_x"/>
                                          </p:val>
                                        </p:tav>
                                        <p:tav tm="100000">
                                          <p:val>
                                            <p:strVal val="#ppt_x"/>
                                          </p:val>
                                        </p:tav>
                                      </p:tavLst>
                                    </p:anim>
                                    <p:anim calcmode="lin" valueType="num">
                                      <p:cBhvr>
                                        <p:cTn id="63" dur="1000" fill="hold"/>
                                        <p:tgtEl>
                                          <p:spTgt spid="5">
                                            <p:graphicEl>
                                              <a:dgm id="{1000A13E-0D81-4E03-BB0C-541EEE1DCACB}"/>
                                            </p:graphic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5">
                                            <p:graphicEl>
                                              <a:dgm id="{3CE52B21-BDED-45C2-845E-C34FAF340E66}"/>
                                            </p:graphicEl>
                                          </p:spTgt>
                                        </p:tgtEl>
                                        <p:attrNameLst>
                                          <p:attrName>style.visibility</p:attrName>
                                        </p:attrNameLst>
                                      </p:cBhvr>
                                      <p:to>
                                        <p:strVal val="visible"/>
                                      </p:to>
                                    </p:set>
                                    <p:animEffect transition="in" filter="fade">
                                      <p:cBhvr>
                                        <p:cTn id="66" dur="1000"/>
                                        <p:tgtEl>
                                          <p:spTgt spid="5">
                                            <p:graphicEl>
                                              <a:dgm id="{3CE52B21-BDED-45C2-845E-C34FAF340E66}"/>
                                            </p:graphicEl>
                                          </p:spTgt>
                                        </p:tgtEl>
                                      </p:cBhvr>
                                    </p:animEffect>
                                    <p:anim calcmode="lin" valueType="num">
                                      <p:cBhvr>
                                        <p:cTn id="67" dur="1000" fill="hold"/>
                                        <p:tgtEl>
                                          <p:spTgt spid="5">
                                            <p:graphicEl>
                                              <a:dgm id="{3CE52B21-BDED-45C2-845E-C34FAF340E66}"/>
                                            </p:graphicEl>
                                          </p:spTgt>
                                        </p:tgtEl>
                                        <p:attrNameLst>
                                          <p:attrName>ppt_x</p:attrName>
                                        </p:attrNameLst>
                                      </p:cBhvr>
                                      <p:tavLst>
                                        <p:tav tm="0">
                                          <p:val>
                                            <p:strVal val="#ppt_x"/>
                                          </p:val>
                                        </p:tav>
                                        <p:tav tm="100000">
                                          <p:val>
                                            <p:strVal val="#ppt_x"/>
                                          </p:val>
                                        </p:tav>
                                      </p:tavLst>
                                    </p:anim>
                                    <p:anim calcmode="lin" valueType="num">
                                      <p:cBhvr>
                                        <p:cTn id="68" dur="1000" fill="hold"/>
                                        <p:tgtEl>
                                          <p:spTgt spid="5">
                                            <p:graphicEl>
                                              <a:dgm id="{3CE52B21-BDED-45C2-845E-C34FAF340E66}"/>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5">
                                            <p:graphicEl>
                                              <a:dgm id="{C6CF7E12-09A1-4C8A-B1B9-CC4A8F700192}"/>
                                            </p:graphicEl>
                                          </p:spTgt>
                                        </p:tgtEl>
                                        <p:attrNameLst>
                                          <p:attrName>style.visibility</p:attrName>
                                        </p:attrNameLst>
                                      </p:cBhvr>
                                      <p:to>
                                        <p:strVal val="visible"/>
                                      </p:to>
                                    </p:set>
                                    <p:animEffect transition="in" filter="fade">
                                      <p:cBhvr>
                                        <p:cTn id="73" dur="1000"/>
                                        <p:tgtEl>
                                          <p:spTgt spid="5">
                                            <p:graphicEl>
                                              <a:dgm id="{C6CF7E12-09A1-4C8A-B1B9-CC4A8F700192}"/>
                                            </p:graphicEl>
                                          </p:spTgt>
                                        </p:tgtEl>
                                      </p:cBhvr>
                                    </p:animEffect>
                                    <p:anim calcmode="lin" valueType="num">
                                      <p:cBhvr>
                                        <p:cTn id="74" dur="1000" fill="hold"/>
                                        <p:tgtEl>
                                          <p:spTgt spid="5">
                                            <p:graphicEl>
                                              <a:dgm id="{C6CF7E12-09A1-4C8A-B1B9-CC4A8F700192}"/>
                                            </p:graphicEl>
                                          </p:spTgt>
                                        </p:tgtEl>
                                        <p:attrNameLst>
                                          <p:attrName>ppt_x</p:attrName>
                                        </p:attrNameLst>
                                      </p:cBhvr>
                                      <p:tavLst>
                                        <p:tav tm="0">
                                          <p:val>
                                            <p:strVal val="#ppt_x"/>
                                          </p:val>
                                        </p:tav>
                                        <p:tav tm="100000">
                                          <p:val>
                                            <p:strVal val="#ppt_x"/>
                                          </p:val>
                                        </p:tav>
                                      </p:tavLst>
                                    </p:anim>
                                    <p:anim calcmode="lin" valueType="num">
                                      <p:cBhvr>
                                        <p:cTn id="75" dur="1000" fill="hold"/>
                                        <p:tgtEl>
                                          <p:spTgt spid="5">
                                            <p:graphicEl>
                                              <a:dgm id="{C6CF7E12-09A1-4C8A-B1B9-CC4A8F700192}"/>
                                            </p:graphicEl>
                                          </p:spTgt>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5">
                                            <p:graphicEl>
                                              <a:dgm id="{E4839EB2-A8F1-4DFB-B727-C4E0605F6A1E}"/>
                                            </p:graphicEl>
                                          </p:spTgt>
                                        </p:tgtEl>
                                        <p:attrNameLst>
                                          <p:attrName>style.visibility</p:attrName>
                                        </p:attrNameLst>
                                      </p:cBhvr>
                                      <p:to>
                                        <p:strVal val="visible"/>
                                      </p:to>
                                    </p:set>
                                    <p:animEffect transition="in" filter="fade">
                                      <p:cBhvr>
                                        <p:cTn id="78" dur="1000"/>
                                        <p:tgtEl>
                                          <p:spTgt spid="5">
                                            <p:graphicEl>
                                              <a:dgm id="{E4839EB2-A8F1-4DFB-B727-C4E0605F6A1E}"/>
                                            </p:graphicEl>
                                          </p:spTgt>
                                        </p:tgtEl>
                                      </p:cBhvr>
                                    </p:animEffect>
                                    <p:anim calcmode="lin" valueType="num">
                                      <p:cBhvr>
                                        <p:cTn id="79" dur="1000" fill="hold"/>
                                        <p:tgtEl>
                                          <p:spTgt spid="5">
                                            <p:graphicEl>
                                              <a:dgm id="{E4839EB2-A8F1-4DFB-B727-C4E0605F6A1E}"/>
                                            </p:graphicEl>
                                          </p:spTgt>
                                        </p:tgtEl>
                                        <p:attrNameLst>
                                          <p:attrName>ppt_x</p:attrName>
                                        </p:attrNameLst>
                                      </p:cBhvr>
                                      <p:tavLst>
                                        <p:tav tm="0">
                                          <p:val>
                                            <p:strVal val="#ppt_x"/>
                                          </p:val>
                                        </p:tav>
                                        <p:tav tm="100000">
                                          <p:val>
                                            <p:strVal val="#ppt_x"/>
                                          </p:val>
                                        </p:tav>
                                      </p:tavLst>
                                    </p:anim>
                                    <p:anim calcmode="lin" valueType="num">
                                      <p:cBhvr>
                                        <p:cTn id="80" dur="1000" fill="hold"/>
                                        <p:tgtEl>
                                          <p:spTgt spid="5">
                                            <p:graphicEl>
                                              <a:dgm id="{E4839EB2-A8F1-4DFB-B727-C4E0605F6A1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Graphic spid="5" grpId="0">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555B3B38-854D-4680-9BAC-CEEC27E46D11}"/>
              </a:ext>
            </a:extLst>
          </p:cNvPr>
          <p:cNvSpPr/>
          <p:nvPr/>
        </p:nvSpPr>
        <p:spPr>
          <a:xfrm>
            <a:off x="-1" y="0"/>
            <a:ext cx="9143999" cy="646331"/>
          </a:xfrm>
          <a:prstGeom prst="rect">
            <a:avLst/>
          </a:prstGeom>
        </p:spPr>
        <p:txBody>
          <a:bodyPr wrap="square">
            <a:spAutoFit/>
          </a:bodyPr>
          <a:lstStyle/>
          <a:p>
            <a:pPr algn="ctr"/>
            <a:r>
              <a:rPr lang="ro-RO" sz="3600" smtClean="0">
                <a:ln w="0"/>
                <a:effectLst>
                  <a:outerShdw blurRad="38100" dist="19050" dir="2700000" algn="tl" rotWithShape="0">
                    <a:schemeClr val="dk1">
                      <a:alpha val="40000"/>
                    </a:schemeClr>
                  </a:outerShdw>
                </a:effectLst>
              </a:rPr>
              <a:t>DRAGOSTEA LUI DUMNEZEU PENTRU PĂCĂTOȘI</a:t>
            </a:r>
            <a:endParaRPr lang="ro-RO" sz="3600">
              <a:ln w="0"/>
              <a:effectLst>
                <a:outerShdw blurRad="38100" dist="19050" dir="2700000" algn="tl" rotWithShape="0">
                  <a:schemeClr val="dk1">
                    <a:alpha val="40000"/>
                  </a:schemeClr>
                </a:outerShdw>
              </a:effectLst>
            </a:endParaRPr>
          </a:p>
        </p:txBody>
      </p:sp>
      <p:sp>
        <p:nvSpPr>
          <p:cNvPr id="3" name="Rectángulo 2">
            <a:extLst>
              <a:ext uri="{FF2B5EF4-FFF2-40B4-BE49-F238E27FC236}">
                <a16:creationId xmlns="" xmlns:a16="http://schemas.microsoft.com/office/drawing/2014/main" id="{4B3B7FDA-9115-404D-A882-A0D0C5A395A0}"/>
              </a:ext>
            </a:extLst>
          </p:cNvPr>
          <p:cNvSpPr/>
          <p:nvPr/>
        </p:nvSpPr>
        <p:spPr>
          <a:xfrm>
            <a:off x="181155" y="600444"/>
            <a:ext cx="7316925" cy="923330"/>
          </a:xfrm>
          <a:prstGeom prst="rect">
            <a:avLst/>
          </a:prstGeom>
        </p:spPr>
        <p:txBody>
          <a:bodyPr wrap="square">
            <a:spAutoFit/>
          </a:bodyPr>
          <a:lstStyle/>
          <a:p>
            <a:r>
              <a:rPr lang="ro-RO" b="1" dirty="0" smtClean="0">
                <a:solidFill>
                  <a:srgbClr val="920000"/>
                </a:solidFill>
                <a:latin typeface="Comic Sans MS" panose="030F0702030302020204" pitchFamily="66" charset="0"/>
              </a:rPr>
              <a:t>„Dar </a:t>
            </a:r>
            <a:r>
              <a:rPr lang="ro-RO" b="1" dirty="0" smtClean="0">
                <a:solidFill>
                  <a:srgbClr val="920000"/>
                </a:solidFill>
                <a:latin typeface="Comic Sans MS" panose="030F0702030302020204" pitchFamily="66" charset="0"/>
              </a:rPr>
              <a:t>Dumnezeu </a:t>
            </a:r>
            <a:r>
              <a:rPr lang="ro-RO" b="1" dirty="0" err="1" smtClean="0">
                <a:solidFill>
                  <a:srgbClr val="920000"/>
                </a:solidFill>
                <a:latin typeface="Comic Sans MS" panose="030F0702030302020204" pitchFamily="66" charset="0"/>
              </a:rPr>
              <a:t>Își</a:t>
            </a:r>
            <a:r>
              <a:rPr lang="ro-RO" b="1" dirty="0" smtClean="0">
                <a:solidFill>
                  <a:srgbClr val="920000"/>
                </a:solidFill>
                <a:latin typeface="Comic Sans MS" panose="030F0702030302020204" pitchFamily="66" charset="0"/>
              </a:rPr>
              <a:t> arată dragostea </a:t>
            </a:r>
            <a:r>
              <a:rPr lang="ro-RO" b="1" dirty="0" err="1" smtClean="0">
                <a:solidFill>
                  <a:srgbClr val="920000"/>
                </a:solidFill>
                <a:latin typeface="Comic Sans MS" panose="030F0702030302020204" pitchFamily="66" charset="0"/>
              </a:rPr>
              <a:t>față</a:t>
            </a:r>
            <a:r>
              <a:rPr lang="ro-RO" b="1" dirty="0" smtClean="0">
                <a:solidFill>
                  <a:srgbClr val="920000"/>
                </a:solidFill>
                <a:latin typeface="Comic Sans MS" panose="030F0702030302020204" pitchFamily="66" charset="0"/>
              </a:rPr>
              <a:t> de noi prin faptul că, pe când eram noi încă </a:t>
            </a:r>
            <a:r>
              <a:rPr lang="ro-RO" b="1" dirty="0" err="1" smtClean="0">
                <a:solidFill>
                  <a:srgbClr val="920000"/>
                </a:solidFill>
                <a:latin typeface="Comic Sans MS" panose="030F0702030302020204" pitchFamily="66" charset="0"/>
              </a:rPr>
              <a:t>păcătoși</a:t>
            </a:r>
            <a:r>
              <a:rPr lang="ro-RO" b="1" dirty="0" smtClean="0">
                <a:solidFill>
                  <a:srgbClr val="920000"/>
                </a:solidFill>
                <a:latin typeface="Comic Sans MS" panose="030F0702030302020204" pitchFamily="66" charset="0"/>
              </a:rPr>
              <a:t>, Hristos a murit pentru noi.” </a:t>
            </a:r>
            <a:r>
              <a:rPr lang="ro-RO" sz="1600" b="1" dirty="0" smtClean="0">
                <a:solidFill>
                  <a:srgbClr val="920000"/>
                </a:solidFill>
                <a:latin typeface="Comic Sans MS" panose="030F0702030302020204" pitchFamily="66" charset="0"/>
              </a:rPr>
              <a:t>(Romani 5:8)</a:t>
            </a:r>
            <a:endParaRPr lang="ro-RO" b="1" dirty="0">
              <a:solidFill>
                <a:srgbClr val="920000"/>
              </a:solidFill>
              <a:latin typeface="Comic Sans MS" panose="030F0702030302020204" pitchFamily="66" charset="0"/>
            </a:endParaRPr>
          </a:p>
        </p:txBody>
      </p:sp>
      <p:sp>
        <p:nvSpPr>
          <p:cNvPr id="4" name="CuadroTexto 3">
            <a:extLst>
              <a:ext uri="{FF2B5EF4-FFF2-40B4-BE49-F238E27FC236}">
                <a16:creationId xmlns="" xmlns:a16="http://schemas.microsoft.com/office/drawing/2014/main" id="{7D600B95-E274-4B15-ADC4-4A4009EE212A}"/>
              </a:ext>
            </a:extLst>
          </p:cNvPr>
          <p:cNvSpPr txBox="1"/>
          <p:nvPr/>
        </p:nvSpPr>
        <p:spPr>
          <a:xfrm>
            <a:off x="1645920" y="1323719"/>
            <a:ext cx="4779034" cy="400110"/>
          </a:xfrm>
          <a:prstGeom prst="rect">
            <a:avLst/>
          </a:prstGeom>
          <a:noFill/>
        </p:spPr>
        <p:txBody>
          <a:bodyPr wrap="square" rtlCol="0">
            <a:spAutoFit/>
          </a:bodyPr>
          <a:lstStyle/>
          <a:p>
            <a:pPr>
              <a:spcBef>
                <a:spcPts val="600"/>
              </a:spcBef>
            </a:pPr>
            <a:r>
              <a:rPr lang="ro-RO" sz="2000" b="1" smtClean="0"/>
              <a:t>Cum ne arată Dumnezeu dragostea Sa?</a:t>
            </a:r>
            <a:endParaRPr lang="ro-RO" sz="2000" b="1"/>
          </a:p>
        </p:txBody>
      </p:sp>
      <p:graphicFrame>
        <p:nvGraphicFramePr>
          <p:cNvPr id="6" name="Diagrama 5">
            <a:extLst>
              <a:ext uri="{FF2B5EF4-FFF2-40B4-BE49-F238E27FC236}">
                <a16:creationId xmlns="" xmlns:a16="http://schemas.microsoft.com/office/drawing/2014/main" id="{358D3C54-FCCC-412B-B020-6DDA2E9D65FF}"/>
              </a:ext>
            </a:extLst>
          </p:cNvPr>
          <p:cNvGraphicFramePr/>
          <p:nvPr>
            <p:extLst>
              <p:ext uri="{D42A27DB-BD31-4B8C-83A1-F6EECF244321}">
                <p14:modId xmlns="" xmlns:p14="http://schemas.microsoft.com/office/powerpoint/2010/main" val="2121316757"/>
              </p:ext>
            </p:extLst>
          </p:nvPr>
        </p:nvGraphicFramePr>
        <p:xfrm>
          <a:off x="181155" y="1785665"/>
          <a:ext cx="8867954" cy="4979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a:extLst>
              <a:ext uri="{FF2B5EF4-FFF2-40B4-BE49-F238E27FC236}">
                <a16:creationId xmlns="" xmlns:a16="http://schemas.microsoft.com/office/drawing/2014/main" id="{5B1F6BC3-C04D-4EF4-98D5-DD8CDD791E27}"/>
              </a:ext>
            </a:extLst>
          </p:cNvPr>
          <p:cNvPicPr>
            <a:picLocks noChangeAspect="1"/>
          </p:cNvPicPr>
          <p:nvPr/>
        </p:nvPicPr>
        <p:blipFill>
          <a:blip r:embed="rId7" cstate="email">
            <a:extLst>
              <a:ext uri="{28A0092B-C50C-407E-A947-70E740481C1C}">
                <a14:useLocalDpi xmlns="" xmlns:a14="http://schemas.microsoft.com/office/drawing/2010/main"/>
              </a:ext>
            </a:extLst>
          </a:blip>
          <a:stretch>
            <a:fillRect/>
          </a:stretch>
        </p:blipFill>
        <p:spPr>
          <a:xfrm>
            <a:off x="7289324" y="301925"/>
            <a:ext cx="1571724" cy="1438128"/>
          </a:xfrm>
          <a:prstGeom prst="rect">
            <a:avLst/>
          </a:prstGeom>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20172424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1+#ppt_w/2"/>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6">
                                            <p:graphicEl>
                                              <a:dgm id="{A0A3CF50-2FAE-4450-8189-71ADD1EA417A}"/>
                                            </p:graphicEl>
                                          </p:spTgt>
                                        </p:tgtEl>
                                        <p:attrNameLst>
                                          <p:attrName>style.visibility</p:attrName>
                                        </p:attrNameLst>
                                      </p:cBhvr>
                                      <p:to>
                                        <p:strVal val="visible"/>
                                      </p:to>
                                    </p:set>
                                    <p:animEffect transition="in" filter="fade">
                                      <p:cBhvr>
                                        <p:cTn id="30" dur="1000"/>
                                        <p:tgtEl>
                                          <p:spTgt spid="6">
                                            <p:graphicEl>
                                              <a:dgm id="{A0A3CF50-2FAE-4450-8189-71ADD1EA417A}"/>
                                            </p:graphicEl>
                                          </p:spTgt>
                                        </p:tgtEl>
                                      </p:cBhvr>
                                    </p:animEffect>
                                    <p:anim calcmode="lin" valueType="num">
                                      <p:cBhvr>
                                        <p:cTn id="31" dur="1000" fill="hold"/>
                                        <p:tgtEl>
                                          <p:spTgt spid="6">
                                            <p:graphicEl>
                                              <a:dgm id="{A0A3CF50-2FAE-4450-8189-71ADD1EA417A}"/>
                                            </p:graphicEl>
                                          </p:spTgt>
                                        </p:tgtEl>
                                        <p:attrNameLst>
                                          <p:attrName>ppt_x</p:attrName>
                                        </p:attrNameLst>
                                      </p:cBhvr>
                                      <p:tavLst>
                                        <p:tav tm="0">
                                          <p:val>
                                            <p:strVal val="#ppt_x"/>
                                          </p:val>
                                        </p:tav>
                                        <p:tav tm="100000">
                                          <p:val>
                                            <p:strVal val="#ppt_x"/>
                                          </p:val>
                                        </p:tav>
                                      </p:tavLst>
                                    </p:anim>
                                    <p:anim calcmode="lin" valueType="num">
                                      <p:cBhvr>
                                        <p:cTn id="32" dur="900" decel="100000" fill="hold"/>
                                        <p:tgtEl>
                                          <p:spTgt spid="6">
                                            <p:graphicEl>
                                              <a:dgm id="{A0A3CF50-2FAE-4450-8189-71ADD1EA417A}"/>
                                            </p:graphic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
                                            <p:graphicEl>
                                              <a:dgm id="{A0A3CF50-2FAE-4450-8189-71ADD1EA417A}"/>
                                            </p:graphicEl>
                                          </p:spTgt>
                                        </p:tgtEl>
                                        <p:attrNameLst>
                                          <p:attrName>ppt_y</p:attrName>
                                        </p:attrNameLst>
                                      </p:cBhvr>
                                      <p:tavLst>
                                        <p:tav tm="0">
                                          <p:val>
                                            <p:strVal val="#ppt_y-.03"/>
                                          </p:val>
                                        </p:tav>
                                        <p:tav tm="100000">
                                          <p:val>
                                            <p:strVal val="#ppt_y"/>
                                          </p:val>
                                        </p:tav>
                                      </p:tavLst>
                                    </p:anim>
                                  </p:childTnLst>
                                </p:cTn>
                              </p:par>
                              <p:par>
                                <p:cTn id="34" presetID="37" presetClass="entr" presetSubtype="0" fill="hold" grpId="0" nodeType="withEffect">
                                  <p:stCondLst>
                                    <p:cond delay="0"/>
                                  </p:stCondLst>
                                  <p:childTnLst>
                                    <p:set>
                                      <p:cBhvr>
                                        <p:cTn id="35" dur="1" fill="hold">
                                          <p:stCondLst>
                                            <p:cond delay="0"/>
                                          </p:stCondLst>
                                        </p:cTn>
                                        <p:tgtEl>
                                          <p:spTgt spid="6">
                                            <p:graphicEl>
                                              <a:dgm id="{34A09AA8-4695-4371-BD2F-29C552C46E44}"/>
                                            </p:graphicEl>
                                          </p:spTgt>
                                        </p:tgtEl>
                                        <p:attrNameLst>
                                          <p:attrName>style.visibility</p:attrName>
                                        </p:attrNameLst>
                                      </p:cBhvr>
                                      <p:to>
                                        <p:strVal val="visible"/>
                                      </p:to>
                                    </p:set>
                                    <p:animEffect transition="in" filter="fade">
                                      <p:cBhvr>
                                        <p:cTn id="36" dur="1000"/>
                                        <p:tgtEl>
                                          <p:spTgt spid="6">
                                            <p:graphicEl>
                                              <a:dgm id="{34A09AA8-4695-4371-BD2F-29C552C46E44}"/>
                                            </p:graphicEl>
                                          </p:spTgt>
                                        </p:tgtEl>
                                      </p:cBhvr>
                                    </p:animEffect>
                                    <p:anim calcmode="lin" valueType="num">
                                      <p:cBhvr>
                                        <p:cTn id="37" dur="1000" fill="hold"/>
                                        <p:tgtEl>
                                          <p:spTgt spid="6">
                                            <p:graphicEl>
                                              <a:dgm id="{34A09AA8-4695-4371-BD2F-29C552C46E44}"/>
                                            </p:graphicEl>
                                          </p:spTgt>
                                        </p:tgtEl>
                                        <p:attrNameLst>
                                          <p:attrName>ppt_x</p:attrName>
                                        </p:attrNameLst>
                                      </p:cBhvr>
                                      <p:tavLst>
                                        <p:tav tm="0">
                                          <p:val>
                                            <p:strVal val="#ppt_x"/>
                                          </p:val>
                                        </p:tav>
                                        <p:tav tm="100000">
                                          <p:val>
                                            <p:strVal val="#ppt_x"/>
                                          </p:val>
                                        </p:tav>
                                      </p:tavLst>
                                    </p:anim>
                                    <p:anim calcmode="lin" valueType="num">
                                      <p:cBhvr>
                                        <p:cTn id="38" dur="900" decel="100000" fill="hold"/>
                                        <p:tgtEl>
                                          <p:spTgt spid="6">
                                            <p:graphicEl>
                                              <a:dgm id="{34A09AA8-4695-4371-BD2F-29C552C46E44}"/>
                                            </p:graphic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6">
                                            <p:graphicEl>
                                              <a:dgm id="{34A09AA8-4695-4371-BD2F-29C552C46E44}"/>
                                            </p:graphicEl>
                                          </p:spTgt>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6">
                                            <p:graphicEl>
                                              <a:dgm id="{11960B6F-89C6-4CA7-9512-ED240B643029}"/>
                                            </p:graphicEl>
                                          </p:spTgt>
                                        </p:tgtEl>
                                        <p:attrNameLst>
                                          <p:attrName>style.visibility</p:attrName>
                                        </p:attrNameLst>
                                      </p:cBhvr>
                                      <p:to>
                                        <p:strVal val="visible"/>
                                      </p:to>
                                    </p:set>
                                    <p:animEffect transition="in" filter="fade">
                                      <p:cBhvr>
                                        <p:cTn id="42" dur="1000"/>
                                        <p:tgtEl>
                                          <p:spTgt spid="6">
                                            <p:graphicEl>
                                              <a:dgm id="{11960B6F-89C6-4CA7-9512-ED240B643029}"/>
                                            </p:graphicEl>
                                          </p:spTgt>
                                        </p:tgtEl>
                                      </p:cBhvr>
                                    </p:animEffect>
                                    <p:anim calcmode="lin" valueType="num">
                                      <p:cBhvr>
                                        <p:cTn id="43" dur="1000" fill="hold"/>
                                        <p:tgtEl>
                                          <p:spTgt spid="6">
                                            <p:graphicEl>
                                              <a:dgm id="{11960B6F-89C6-4CA7-9512-ED240B643029}"/>
                                            </p:graphicEl>
                                          </p:spTgt>
                                        </p:tgtEl>
                                        <p:attrNameLst>
                                          <p:attrName>ppt_x</p:attrName>
                                        </p:attrNameLst>
                                      </p:cBhvr>
                                      <p:tavLst>
                                        <p:tav tm="0">
                                          <p:val>
                                            <p:strVal val="#ppt_x"/>
                                          </p:val>
                                        </p:tav>
                                        <p:tav tm="100000">
                                          <p:val>
                                            <p:strVal val="#ppt_x"/>
                                          </p:val>
                                        </p:tav>
                                      </p:tavLst>
                                    </p:anim>
                                    <p:anim calcmode="lin" valueType="num">
                                      <p:cBhvr>
                                        <p:cTn id="44" dur="900" decel="100000" fill="hold"/>
                                        <p:tgtEl>
                                          <p:spTgt spid="6">
                                            <p:graphicEl>
                                              <a:dgm id="{11960B6F-89C6-4CA7-9512-ED240B643029}"/>
                                            </p:graphic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
                                            <p:graphicEl>
                                              <a:dgm id="{11960B6F-89C6-4CA7-9512-ED240B643029}"/>
                                            </p:graphicEl>
                                          </p:spTgt>
                                        </p:tgtEl>
                                        <p:attrNameLst>
                                          <p:attrName>ppt_y</p:attrName>
                                        </p:attrNameLst>
                                      </p:cBhvr>
                                      <p:tavLst>
                                        <p:tav tm="0">
                                          <p:val>
                                            <p:strVal val="#ppt_y-.03"/>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6">
                                            <p:graphicEl>
                                              <a:dgm id="{9635B960-C6A0-43D7-9973-E12F5636B2A6}"/>
                                            </p:graphicEl>
                                          </p:spTgt>
                                        </p:tgtEl>
                                        <p:attrNameLst>
                                          <p:attrName>style.visibility</p:attrName>
                                        </p:attrNameLst>
                                      </p:cBhvr>
                                      <p:to>
                                        <p:strVal val="visible"/>
                                      </p:to>
                                    </p:set>
                                    <p:anim calcmode="lin" valueType="num">
                                      <p:cBhvr>
                                        <p:cTn id="50" dur="500" fill="hold"/>
                                        <p:tgtEl>
                                          <p:spTgt spid="6">
                                            <p:graphicEl>
                                              <a:dgm id="{9635B960-C6A0-43D7-9973-E12F5636B2A6}"/>
                                            </p:graphicEl>
                                          </p:spTgt>
                                        </p:tgtEl>
                                        <p:attrNameLst>
                                          <p:attrName>ppt_w</p:attrName>
                                        </p:attrNameLst>
                                      </p:cBhvr>
                                      <p:tavLst>
                                        <p:tav tm="0">
                                          <p:val>
                                            <p:fltVal val="0"/>
                                          </p:val>
                                        </p:tav>
                                        <p:tav tm="100000">
                                          <p:val>
                                            <p:strVal val="#ppt_w"/>
                                          </p:val>
                                        </p:tav>
                                      </p:tavLst>
                                    </p:anim>
                                    <p:anim calcmode="lin" valueType="num">
                                      <p:cBhvr>
                                        <p:cTn id="51" dur="500" fill="hold"/>
                                        <p:tgtEl>
                                          <p:spTgt spid="6">
                                            <p:graphicEl>
                                              <a:dgm id="{9635B960-C6A0-43D7-9973-E12F5636B2A6}"/>
                                            </p:graphicEl>
                                          </p:spTgt>
                                        </p:tgtEl>
                                        <p:attrNameLst>
                                          <p:attrName>ppt_h</p:attrName>
                                        </p:attrNameLst>
                                      </p:cBhvr>
                                      <p:tavLst>
                                        <p:tav tm="0">
                                          <p:val>
                                            <p:fltVal val="0"/>
                                          </p:val>
                                        </p:tav>
                                        <p:tav tm="100000">
                                          <p:val>
                                            <p:strVal val="#ppt_h"/>
                                          </p:val>
                                        </p:tav>
                                      </p:tavLst>
                                    </p:anim>
                                    <p:animEffect transition="in" filter="fade">
                                      <p:cBhvr>
                                        <p:cTn id="52" dur="500"/>
                                        <p:tgtEl>
                                          <p:spTgt spid="6">
                                            <p:graphicEl>
                                              <a:dgm id="{9635B960-C6A0-43D7-9973-E12F5636B2A6}"/>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37" presetClass="entr" presetSubtype="0" fill="hold" grpId="0" nodeType="clickEffect">
                                  <p:stCondLst>
                                    <p:cond delay="0"/>
                                  </p:stCondLst>
                                  <p:childTnLst>
                                    <p:set>
                                      <p:cBhvr>
                                        <p:cTn id="56" dur="1" fill="hold">
                                          <p:stCondLst>
                                            <p:cond delay="0"/>
                                          </p:stCondLst>
                                        </p:cTn>
                                        <p:tgtEl>
                                          <p:spTgt spid="6">
                                            <p:graphicEl>
                                              <a:dgm id="{84D96051-47D4-4F7C-817A-D8E01B857940}"/>
                                            </p:graphicEl>
                                          </p:spTgt>
                                        </p:tgtEl>
                                        <p:attrNameLst>
                                          <p:attrName>style.visibility</p:attrName>
                                        </p:attrNameLst>
                                      </p:cBhvr>
                                      <p:to>
                                        <p:strVal val="visible"/>
                                      </p:to>
                                    </p:set>
                                    <p:animEffect transition="in" filter="fade">
                                      <p:cBhvr>
                                        <p:cTn id="57" dur="1000"/>
                                        <p:tgtEl>
                                          <p:spTgt spid="6">
                                            <p:graphicEl>
                                              <a:dgm id="{84D96051-47D4-4F7C-817A-D8E01B857940}"/>
                                            </p:graphicEl>
                                          </p:spTgt>
                                        </p:tgtEl>
                                      </p:cBhvr>
                                    </p:animEffect>
                                    <p:anim calcmode="lin" valueType="num">
                                      <p:cBhvr>
                                        <p:cTn id="58" dur="1000" fill="hold"/>
                                        <p:tgtEl>
                                          <p:spTgt spid="6">
                                            <p:graphicEl>
                                              <a:dgm id="{84D96051-47D4-4F7C-817A-D8E01B857940}"/>
                                            </p:graphicEl>
                                          </p:spTgt>
                                        </p:tgtEl>
                                        <p:attrNameLst>
                                          <p:attrName>ppt_x</p:attrName>
                                        </p:attrNameLst>
                                      </p:cBhvr>
                                      <p:tavLst>
                                        <p:tav tm="0">
                                          <p:val>
                                            <p:strVal val="#ppt_x"/>
                                          </p:val>
                                        </p:tav>
                                        <p:tav tm="100000">
                                          <p:val>
                                            <p:strVal val="#ppt_x"/>
                                          </p:val>
                                        </p:tav>
                                      </p:tavLst>
                                    </p:anim>
                                    <p:anim calcmode="lin" valueType="num">
                                      <p:cBhvr>
                                        <p:cTn id="59" dur="900" decel="100000" fill="hold"/>
                                        <p:tgtEl>
                                          <p:spTgt spid="6">
                                            <p:graphicEl>
                                              <a:dgm id="{84D96051-47D4-4F7C-817A-D8E01B857940}"/>
                                            </p:graphicEl>
                                          </p:spTgt>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6">
                                            <p:graphicEl>
                                              <a:dgm id="{84D96051-47D4-4F7C-817A-D8E01B857940}"/>
                                            </p:graphicEl>
                                          </p:spTgt>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6">
                                            <p:graphicEl>
                                              <a:dgm id="{B713C37C-AC8E-4886-9435-68082B7747AA}"/>
                                            </p:graphicEl>
                                          </p:spTgt>
                                        </p:tgtEl>
                                        <p:attrNameLst>
                                          <p:attrName>style.visibility</p:attrName>
                                        </p:attrNameLst>
                                      </p:cBhvr>
                                      <p:to>
                                        <p:strVal val="visible"/>
                                      </p:to>
                                    </p:set>
                                    <p:animEffect transition="in" filter="fade">
                                      <p:cBhvr>
                                        <p:cTn id="63" dur="1000"/>
                                        <p:tgtEl>
                                          <p:spTgt spid="6">
                                            <p:graphicEl>
                                              <a:dgm id="{B713C37C-AC8E-4886-9435-68082B7747AA}"/>
                                            </p:graphicEl>
                                          </p:spTgt>
                                        </p:tgtEl>
                                      </p:cBhvr>
                                    </p:animEffect>
                                    <p:anim calcmode="lin" valueType="num">
                                      <p:cBhvr>
                                        <p:cTn id="64" dur="1000" fill="hold"/>
                                        <p:tgtEl>
                                          <p:spTgt spid="6">
                                            <p:graphicEl>
                                              <a:dgm id="{B713C37C-AC8E-4886-9435-68082B7747AA}"/>
                                            </p:graphicEl>
                                          </p:spTgt>
                                        </p:tgtEl>
                                        <p:attrNameLst>
                                          <p:attrName>ppt_x</p:attrName>
                                        </p:attrNameLst>
                                      </p:cBhvr>
                                      <p:tavLst>
                                        <p:tav tm="0">
                                          <p:val>
                                            <p:strVal val="#ppt_x"/>
                                          </p:val>
                                        </p:tav>
                                        <p:tav tm="100000">
                                          <p:val>
                                            <p:strVal val="#ppt_x"/>
                                          </p:val>
                                        </p:tav>
                                      </p:tavLst>
                                    </p:anim>
                                    <p:anim calcmode="lin" valueType="num">
                                      <p:cBhvr>
                                        <p:cTn id="65" dur="900" decel="100000" fill="hold"/>
                                        <p:tgtEl>
                                          <p:spTgt spid="6">
                                            <p:graphicEl>
                                              <a:dgm id="{B713C37C-AC8E-4886-9435-68082B7747AA}"/>
                                            </p:graphic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
                                            <p:graphicEl>
                                              <a:dgm id="{B713C37C-AC8E-4886-9435-68082B7747AA}"/>
                                            </p:graphicEl>
                                          </p:spTgt>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6">
                                            <p:graphicEl>
                                              <a:dgm id="{B4322DBC-C02D-4D1D-8EB4-F730E78DF032}"/>
                                            </p:graphicEl>
                                          </p:spTgt>
                                        </p:tgtEl>
                                        <p:attrNameLst>
                                          <p:attrName>style.visibility</p:attrName>
                                        </p:attrNameLst>
                                      </p:cBhvr>
                                      <p:to>
                                        <p:strVal val="visible"/>
                                      </p:to>
                                    </p:set>
                                    <p:animEffect transition="in" filter="fade">
                                      <p:cBhvr>
                                        <p:cTn id="69" dur="1000"/>
                                        <p:tgtEl>
                                          <p:spTgt spid="6">
                                            <p:graphicEl>
                                              <a:dgm id="{B4322DBC-C02D-4D1D-8EB4-F730E78DF032}"/>
                                            </p:graphicEl>
                                          </p:spTgt>
                                        </p:tgtEl>
                                      </p:cBhvr>
                                    </p:animEffect>
                                    <p:anim calcmode="lin" valueType="num">
                                      <p:cBhvr>
                                        <p:cTn id="70" dur="1000" fill="hold"/>
                                        <p:tgtEl>
                                          <p:spTgt spid="6">
                                            <p:graphicEl>
                                              <a:dgm id="{B4322DBC-C02D-4D1D-8EB4-F730E78DF032}"/>
                                            </p:graphicEl>
                                          </p:spTgt>
                                        </p:tgtEl>
                                        <p:attrNameLst>
                                          <p:attrName>ppt_x</p:attrName>
                                        </p:attrNameLst>
                                      </p:cBhvr>
                                      <p:tavLst>
                                        <p:tav tm="0">
                                          <p:val>
                                            <p:strVal val="#ppt_x"/>
                                          </p:val>
                                        </p:tav>
                                        <p:tav tm="100000">
                                          <p:val>
                                            <p:strVal val="#ppt_x"/>
                                          </p:val>
                                        </p:tav>
                                      </p:tavLst>
                                    </p:anim>
                                    <p:anim calcmode="lin" valueType="num">
                                      <p:cBhvr>
                                        <p:cTn id="71" dur="900" decel="100000" fill="hold"/>
                                        <p:tgtEl>
                                          <p:spTgt spid="6">
                                            <p:graphicEl>
                                              <a:dgm id="{B4322DBC-C02D-4D1D-8EB4-F730E78DF032}"/>
                                            </p:graphicEl>
                                          </p:spTgt>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6">
                                            <p:graphicEl>
                                              <a:dgm id="{B4322DBC-C02D-4D1D-8EB4-F730E78DF032}"/>
                                            </p:graphicEl>
                                          </p:spTgt>
                                        </p:tgtEl>
                                        <p:attrNameLst>
                                          <p:attrName>ppt_y</p:attrName>
                                        </p:attrNameLst>
                                      </p:cBhvr>
                                      <p:tavLst>
                                        <p:tav tm="0">
                                          <p:val>
                                            <p:strVal val="#ppt_y-.03"/>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6">
                                            <p:graphicEl>
                                              <a:dgm id="{53E4D2FD-95A5-475E-86AD-539126F8B76C}"/>
                                            </p:graphicEl>
                                          </p:spTgt>
                                        </p:tgtEl>
                                        <p:attrNameLst>
                                          <p:attrName>style.visibility</p:attrName>
                                        </p:attrNameLst>
                                      </p:cBhvr>
                                      <p:to>
                                        <p:strVal val="visible"/>
                                      </p:to>
                                    </p:set>
                                    <p:anim calcmode="lin" valueType="num">
                                      <p:cBhvr>
                                        <p:cTn id="77" dur="500" fill="hold"/>
                                        <p:tgtEl>
                                          <p:spTgt spid="6">
                                            <p:graphicEl>
                                              <a:dgm id="{53E4D2FD-95A5-475E-86AD-539126F8B76C}"/>
                                            </p:graphicEl>
                                          </p:spTgt>
                                        </p:tgtEl>
                                        <p:attrNameLst>
                                          <p:attrName>ppt_w</p:attrName>
                                        </p:attrNameLst>
                                      </p:cBhvr>
                                      <p:tavLst>
                                        <p:tav tm="0">
                                          <p:val>
                                            <p:fltVal val="0"/>
                                          </p:val>
                                        </p:tav>
                                        <p:tav tm="100000">
                                          <p:val>
                                            <p:strVal val="#ppt_w"/>
                                          </p:val>
                                        </p:tav>
                                      </p:tavLst>
                                    </p:anim>
                                    <p:anim calcmode="lin" valueType="num">
                                      <p:cBhvr>
                                        <p:cTn id="78" dur="500" fill="hold"/>
                                        <p:tgtEl>
                                          <p:spTgt spid="6">
                                            <p:graphicEl>
                                              <a:dgm id="{53E4D2FD-95A5-475E-86AD-539126F8B76C}"/>
                                            </p:graphicEl>
                                          </p:spTgt>
                                        </p:tgtEl>
                                        <p:attrNameLst>
                                          <p:attrName>ppt_h</p:attrName>
                                        </p:attrNameLst>
                                      </p:cBhvr>
                                      <p:tavLst>
                                        <p:tav tm="0">
                                          <p:val>
                                            <p:fltVal val="0"/>
                                          </p:val>
                                        </p:tav>
                                        <p:tav tm="100000">
                                          <p:val>
                                            <p:strVal val="#ppt_h"/>
                                          </p:val>
                                        </p:tav>
                                      </p:tavLst>
                                    </p:anim>
                                    <p:animEffect transition="in" filter="fade">
                                      <p:cBhvr>
                                        <p:cTn id="79" dur="500"/>
                                        <p:tgtEl>
                                          <p:spTgt spid="6">
                                            <p:graphicEl>
                                              <a:dgm id="{53E4D2FD-95A5-475E-86AD-539126F8B76C}"/>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37" presetClass="entr" presetSubtype="0" fill="hold" grpId="0" nodeType="clickEffect">
                                  <p:stCondLst>
                                    <p:cond delay="0"/>
                                  </p:stCondLst>
                                  <p:childTnLst>
                                    <p:set>
                                      <p:cBhvr>
                                        <p:cTn id="83" dur="1" fill="hold">
                                          <p:stCondLst>
                                            <p:cond delay="0"/>
                                          </p:stCondLst>
                                        </p:cTn>
                                        <p:tgtEl>
                                          <p:spTgt spid="6">
                                            <p:graphicEl>
                                              <a:dgm id="{B13F27F9-8F73-4816-B395-30AC9F76E796}"/>
                                            </p:graphicEl>
                                          </p:spTgt>
                                        </p:tgtEl>
                                        <p:attrNameLst>
                                          <p:attrName>style.visibility</p:attrName>
                                        </p:attrNameLst>
                                      </p:cBhvr>
                                      <p:to>
                                        <p:strVal val="visible"/>
                                      </p:to>
                                    </p:set>
                                    <p:animEffect transition="in" filter="fade">
                                      <p:cBhvr>
                                        <p:cTn id="84" dur="1000"/>
                                        <p:tgtEl>
                                          <p:spTgt spid="6">
                                            <p:graphicEl>
                                              <a:dgm id="{B13F27F9-8F73-4816-B395-30AC9F76E796}"/>
                                            </p:graphicEl>
                                          </p:spTgt>
                                        </p:tgtEl>
                                      </p:cBhvr>
                                    </p:animEffect>
                                    <p:anim calcmode="lin" valueType="num">
                                      <p:cBhvr>
                                        <p:cTn id="85" dur="1000" fill="hold"/>
                                        <p:tgtEl>
                                          <p:spTgt spid="6">
                                            <p:graphicEl>
                                              <a:dgm id="{B13F27F9-8F73-4816-B395-30AC9F76E796}"/>
                                            </p:graphicEl>
                                          </p:spTgt>
                                        </p:tgtEl>
                                        <p:attrNameLst>
                                          <p:attrName>ppt_x</p:attrName>
                                        </p:attrNameLst>
                                      </p:cBhvr>
                                      <p:tavLst>
                                        <p:tav tm="0">
                                          <p:val>
                                            <p:strVal val="#ppt_x"/>
                                          </p:val>
                                        </p:tav>
                                        <p:tav tm="100000">
                                          <p:val>
                                            <p:strVal val="#ppt_x"/>
                                          </p:val>
                                        </p:tav>
                                      </p:tavLst>
                                    </p:anim>
                                    <p:anim calcmode="lin" valueType="num">
                                      <p:cBhvr>
                                        <p:cTn id="86" dur="900" decel="100000" fill="hold"/>
                                        <p:tgtEl>
                                          <p:spTgt spid="6">
                                            <p:graphicEl>
                                              <a:dgm id="{B13F27F9-8F73-4816-B395-30AC9F76E796}"/>
                                            </p:graphicEl>
                                          </p:spTgt>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
                                            <p:graphicEl>
                                              <a:dgm id="{B13F27F9-8F73-4816-B395-30AC9F76E796}"/>
                                            </p:graphicEl>
                                          </p:spTgt>
                                        </p:tgtEl>
                                        <p:attrNameLst>
                                          <p:attrName>ppt_y</p:attrName>
                                        </p:attrNameLst>
                                      </p:cBhvr>
                                      <p:tavLst>
                                        <p:tav tm="0">
                                          <p:val>
                                            <p:strVal val="#ppt_y-.03"/>
                                          </p:val>
                                        </p:tav>
                                        <p:tav tm="100000">
                                          <p:val>
                                            <p:strVal val="#ppt_y"/>
                                          </p:val>
                                        </p:tav>
                                      </p:tavLst>
                                    </p:anim>
                                  </p:childTnLst>
                                </p:cTn>
                              </p:par>
                              <p:par>
                                <p:cTn id="88" presetID="37" presetClass="entr" presetSubtype="0" fill="hold" grpId="0" nodeType="withEffect">
                                  <p:stCondLst>
                                    <p:cond delay="0"/>
                                  </p:stCondLst>
                                  <p:childTnLst>
                                    <p:set>
                                      <p:cBhvr>
                                        <p:cTn id="89" dur="1" fill="hold">
                                          <p:stCondLst>
                                            <p:cond delay="0"/>
                                          </p:stCondLst>
                                        </p:cTn>
                                        <p:tgtEl>
                                          <p:spTgt spid="6">
                                            <p:graphicEl>
                                              <a:dgm id="{428FEA25-6123-4499-AC15-10359F4C852D}"/>
                                            </p:graphicEl>
                                          </p:spTgt>
                                        </p:tgtEl>
                                        <p:attrNameLst>
                                          <p:attrName>style.visibility</p:attrName>
                                        </p:attrNameLst>
                                      </p:cBhvr>
                                      <p:to>
                                        <p:strVal val="visible"/>
                                      </p:to>
                                    </p:set>
                                    <p:animEffect transition="in" filter="fade">
                                      <p:cBhvr>
                                        <p:cTn id="90" dur="1000"/>
                                        <p:tgtEl>
                                          <p:spTgt spid="6">
                                            <p:graphicEl>
                                              <a:dgm id="{428FEA25-6123-4499-AC15-10359F4C852D}"/>
                                            </p:graphicEl>
                                          </p:spTgt>
                                        </p:tgtEl>
                                      </p:cBhvr>
                                    </p:animEffect>
                                    <p:anim calcmode="lin" valueType="num">
                                      <p:cBhvr>
                                        <p:cTn id="91" dur="1000" fill="hold"/>
                                        <p:tgtEl>
                                          <p:spTgt spid="6">
                                            <p:graphicEl>
                                              <a:dgm id="{428FEA25-6123-4499-AC15-10359F4C852D}"/>
                                            </p:graphicEl>
                                          </p:spTgt>
                                        </p:tgtEl>
                                        <p:attrNameLst>
                                          <p:attrName>ppt_x</p:attrName>
                                        </p:attrNameLst>
                                      </p:cBhvr>
                                      <p:tavLst>
                                        <p:tav tm="0">
                                          <p:val>
                                            <p:strVal val="#ppt_x"/>
                                          </p:val>
                                        </p:tav>
                                        <p:tav tm="100000">
                                          <p:val>
                                            <p:strVal val="#ppt_x"/>
                                          </p:val>
                                        </p:tav>
                                      </p:tavLst>
                                    </p:anim>
                                    <p:anim calcmode="lin" valueType="num">
                                      <p:cBhvr>
                                        <p:cTn id="92" dur="900" decel="100000" fill="hold"/>
                                        <p:tgtEl>
                                          <p:spTgt spid="6">
                                            <p:graphicEl>
                                              <a:dgm id="{428FEA25-6123-4499-AC15-10359F4C852D}"/>
                                            </p:graphicEl>
                                          </p:spTgt>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
                                            <p:graphicEl>
                                              <a:dgm id="{428FEA25-6123-4499-AC15-10359F4C852D}"/>
                                            </p:graphicEl>
                                          </p:spTgt>
                                        </p:tgtEl>
                                        <p:attrNameLst>
                                          <p:attrName>ppt_y</p:attrName>
                                        </p:attrNameLst>
                                      </p:cBhvr>
                                      <p:tavLst>
                                        <p:tav tm="0">
                                          <p:val>
                                            <p:strVal val="#ppt_y-.03"/>
                                          </p:val>
                                        </p:tav>
                                        <p:tav tm="100000">
                                          <p:val>
                                            <p:strVal val="#ppt_y"/>
                                          </p:val>
                                        </p:tav>
                                      </p:tavLst>
                                    </p:anim>
                                  </p:childTnLst>
                                </p:cTn>
                              </p:par>
                              <p:par>
                                <p:cTn id="94" presetID="37" presetClass="entr" presetSubtype="0" fill="hold" grpId="0" nodeType="withEffect">
                                  <p:stCondLst>
                                    <p:cond delay="0"/>
                                  </p:stCondLst>
                                  <p:childTnLst>
                                    <p:set>
                                      <p:cBhvr>
                                        <p:cTn id="95" dur="1" fill="hold">
                                          <p:stCondLst>
                                            <p:cond delay="0"/>
                                          </p:stCondLst>
                                        </p:cTn>
                                        <p:tgtEl>
                                          <p:spTgt spid="6">
                                            <p:graphicEl>
                                              <a:dgm id="{03A11C8E-E535-4D16-A353-0CA635C7AF19}"/>
                                            </p:graphicEl>
                                          </p:spTgt>
                                        </p:tgtEl>
                                        <p:attrNameLst>
                                          <p:attrName>style.visibility</p:attrName>
                                        </p:attrNameLst>
                                      </p:cBhvr>
                                      <p:to>
                                        <p:strVal val="visible"/>
                                      </p:to>
                                    </p:set>
                                    <p:animEffect transition="in" filter="fade">
                                      <p:cBhvr>
                                        <p:cTn id="96" dur="1000"/>
                                        <p:tgtEl>
                                          <p:spTgt spid="6">
                                            <p:graphicEl>
                                              <a:dgm id="{03A11C8E-E535-4D16-A353-0CA635C7AF19}"/>
                                            </p:graphicEl>
                                          </p:spTgt>
                                        </p:tgtEl>
                                      </p:cBhvr>
                                    </p:animEffect>
                                    <p:anim calcmode="lin" valueType="num">
                                      <p:cBhvr>
                                        <p:cTn id="97" dur="1000" fill="hold"/>
                                        <p:tgtEl>
                                          <p:spTgt spid="6">
                                            <p:graphicEl>
                                              <a:dgm id="{03A11C8E-E535-4D16-A353-0CA635C7AF19}"/>
                                            </p:graphicEl>
                                          </p:spTgt>
                                        </p:tgtEl>
                                        <p:attrNameLst>
                                          <p:attrName>ppt_x</p:attrName>
                                        </p:attrNameLst>
                                      </p:cBhvr>
                                      <p:tavLst>
                                        <p:tav tm="0">
                                          <p:val>
                                            <p:strVal val="#ppt_x"/>
                                          </p:val>
                                        </p:tav>
                                        <p:tav tm="100000">
                                          <p:val>
                                            <p:strVal val="#ppt_x"/>
                                          </p:val>
                                        </p:tav>
                                      </p:tavLst>
                                    </p:anim>
                                    <p:anim calcmode="lin" valueType="num">
                                      <p:cBhvr>
                                        <p:cTn id="98" dur="900" decel="100000" fill="hold"/>
                                        <p:tgtEl>
                                          <p:spTgt spid="6">
                                            <p:graphicEl>
                                              <a:dgm id="{03A11C8E-E535-4D16-A353-0CA635C7AF19}"/>
                                            </p:graphicEl>
                                          </p:spTgt>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6">
                                            <p:graphicEl>
                                              <a:dgm id="{03A11C8E-E535-4D16-A353-0CA635C7AF19}"/>
                                            </p:graphicEl>
                                          </p:spTgt>
                                        </p:tgtEl>
                                        <p:attrNameLst>
                                          <p:attrName>ppt_y</p:attrName>
                                        </p:attrNameLst>
                                      </p:cBhvr>
                                      <p:tavLst>
                                        <p:tav tm="0">
                                          <p:val>
                                            <p:strVal val="#ppt_y-.03"/>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6">
                                            <p:graphicEl>
                                              <a:dgm id="{47C5CCAE-D274-4A88-BE9F-12E205A07D1D}"/>
                                            </p:graphicEl>
                                          </p:spTgt>
                                        </p:tgtEl>
                                        <p:attrNameLst>
                                          <p:attrName>style.visibility</p:attrName>
                                        </p:attrNameLst>
                                      </p:cBhvr>
                                      <p:to>
                                        <p:strVal val="visible"/>
                                      </p:to>
                                    </p:set>
                                    <p:anim calcmode="lin" valueType="num">
                                      <p:cBhvr>
                                        <p:cTn id="104" dur="500" fill="hold"/>
                                        <p:tgtEl>
                                          <p:spTgt spid="6">
                                            <p:graphicEl>
                                              <a:dgm id="{47C5CCAE-D274-4A88-BE9F-12E205A07D1D}"/>
                                            </p:graphicEl>
                                          </p:spTgt>
                                        </p:tgtEl>
                                        <p:attrNameLst>
                                          <p:attrName>ppt_w</p:attrName>
                                        </p:attrNameLst>
                                      </p:cBhvr>
                                      <p:tavLst>
                                        <p:tav tm="0">
                                          <p:val>
                                            <p:fltVal val="0"/>
                                          </p:val>
                                        </p:tav>
                                        <p:tav tm="100000">
                                          <p:val>
                                            <p:strVal val="#ppt_w"/>
                                          </p:val>
                                        </p:tav>
                                      </p:tavLst>
                                    </p:anim>
                                    <p:anim calcmode="lin" valueType="num">
                                      <p:cBhvr>
                                        <p:cTn id="105" dur="500" fill="hold"/>
                                        <p:tgtEl>
                                          <p:spTgt spid="6">
                                            <p:graphicEl>
                                              <a:dgm id="{47C5CCAE-D274-4A88-BE9F-12E205A07D1D}"/>
                                            </p:graphicEl>
                                          </p:spTgt>
                                        </p:tgtEl>
                                        <p:attrNameLst>
                                          <p:attrName>ppt_h</p:attrName>
                                        </p:attrNameLst>
                                      </p:cBhvr>
                                      <p:tavLst>
                                        <p:tav tm="0">
                                          <p:val>
                                            <p:fltVal val="0"/>
                                          </p:val>
                                        </p:tav>
                                        <p:tav tm="100000">
                                          <p:val>
                                            <p:strVal val="#ppt_h"/>
                                          </p:val>
                                        </p:tav>
                                      </p:tavLst>
                                    </p:anim>
                                    <p:animEffect transition="in" filter="fade">
                                      <p:cBhvr>
                                        <p:cTn id="106" dur="500"/>
                                        <p:tgtEl>
                                          <p:spTgt spid="6">
                                            <p:graphicEl>
                                              <a:dgm id="{47C5CCAE-D274-4A88-BE9F-12E205A07D1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Graphic spid="6"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E1DD4133-AB6D-4B80-9A84-00589D61D765}"/>
              </a:ext>
            </a:extLst>
          </p:cNvPr>
          <p:cNvSpPr/>
          <p:nvPr/>
        </p:nvSpPr>
        <p:spPr>
          <a:xfrm>
            <a:off x="2474228" y="0"/>
            <a:ext cx="6669770" cy="769441"/>
          </a:xfrm>
          <a:prstGeom prst="rect">
            <a:avLst/>
          </a:prstGeom>
        </p:spPr>
        <p:txBody>
          <a:bodyPr wrap="square">
            <a:spAutoFit/>
          </a:bodyPr>
          <a:lstStyle/>
          <a:p>
            <a:pPr algn="ctr"/>
            <a:r>
              <a:rPr lang="ro-RO" sz="4400" b="1" smtClean="0">
                <a:ln w="6600">
                  <a:solidFill>
                    <a:schemeClr val="accent2"/>
                  </a:solidFill>
                  <a:prstDash val="solid"/>
                </a:ln>
                <a:solidFill>
                  <a:srgbClr val="FFFFFF"/>
                </a:solidFill>
                <a:effectLst>
                  <a:outerShdw dist="38100" dir="2700000" algn="tl" rotWithShape="0">
                    <a:schemeClr val="accent2"/>
                  </a:outerShdw>
                </a:effectLst>
              </a:rPr>
              <a:t>APARIȚIA PĂCATULUI</a:t>
            </a:r>
            <a:endParaRPr lang="ro-RO" sz="4400" b="1">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Rectángulo 2">
            <a:extLst>
              <a:ext uri="{FF2B5EF4-FFF2-40B4-BE49-F238E27FC236}">
                <a16:creationId xmlns="" xmlns:a16="http://schemas.microsoft.com/office/drawing/2014/main" id="{3015FBCD-668F-4CDE-84C4-DB9E1E0FF47C}"/>
              </a:ext>
            </a:extLst>
          </p:cNvPr>
          <p:cNvSpPr/>
          <p:nvPr/>
        </p:nvSpPr>
        <p:spPr>
          <a:xfrm>
            <a:off x="2330866" y="655216"/>
            <a:ext cx="6669770" cy="1200329"/>
          </a:xfrm>
          <a:prstGeom prst="rect">
            <a:avLst/>
          </a:prstGeom>
        </p:spPr>
        <p:txBody>
          <a:bodyPr wrap="square">
            <a:spAutoFit/>
          </a:bodyPr>
          <a:lstStyle/>
          <a:p>
            <a:r>
              <a:rPr lang="ro-RO" b="1" dirty="0" smtClean="0">
                <a:solidFill>
                  <a:srgbClr val="283111"/>
                </a:solidFill>
                <a:latin typeface="Comic Sans MS" panose="030F0702030302020204" pitchFamily="66" charset="0"/>
              </a:rPr>
              <a:t>„De </a:t>
            </a:r>
            <a:r>
              <a:rPr lang="ro-RO" b="1" dirty="0" smtClean="0">
                <a:solidFill>
                  <a:srgbClr val="283111"/>
                </a:solidFill>
                <a:latin typeface="Comic Sans MS" panose="030F0702030302020204" pitchFamily="66" charset="0"/>
              </a:rPr>
              <a:t>aceea, după cum printr-un singur om a intrat păcatul în lume, </a:t>
            </a:r>
            <a:r>
              <a:rPr lang="ro-RO" b="1" dirty="0" err="1" smtClean="0">
                <a:solidFill>
                  <a:srgbClr val="283111"/>
                </a:solidFill>
                <a:latin typeface="Comic Sans MS" panose="030F0702030302020204" pitchFamily="66" charset="0"/>
              </a:rPr>
              <a:t>și</a:t>
            </a:r>
            <a:r>
              <a:rPr lang="ro-RO" b="1" dirty="0" smtClean="0">
                <a:solidFill>
                  <a:srgbClr val="283111"/>
                </a:solidFill>
                <a:latin typeface="Comic Sans MS" panose="030F0702030302020204" pitchFamily="66" charset="0"/>
              </a:rPr>
              <a:t> prin păcat a intrat moartea, </a:t>
            </a:r>
            <a:r>
              <a:rPr lang="ro-RO" b="1" dirty="0" err="1" smtClean="0">
                <a:solidFill>
                  <a:srgbClr val="283111"/>
                </a:solidFill>
                <a:latin typeface="Comic Sans MS" panose="030F0702030302020204" pitchFamily="66" charset="0"/>
              </a:rPr>
              <a:t>și</a:t>
            </a:r>
            <a:r>
              <a:rPr lang="ro-RO" b="1" dirty="0" smtClean="0">
                <a:solidFill>
                  <a:srgbClr val="283111"/>
                </a:solidFill>
                <a:latin typeface="Comic Sans MS" panose="030F0702030302020204" pitchFamily="66" charset="0"/>
              </a:rPr>
              <a:t> astfel moartea a trecut asupra tuturor oamenilor, din pricină că </a:t>
            </a:r>
            <a:r>
              <a:rPr lang="ro-RO" b="1" dirty="0" err="1" smtClean="0">
                <a:solidFill>
                  <a:srgbClr val="283111"/>
                </a:solidFill>
                <a:latin typeface="Comic Sans MS" panose="030F0702030302020204" pitchFamily="66" charset="0"/>
              </a:rPr>
              <a:t>toți</a:t>
            </a:r>
            <a:r>
              <a:rPr lang="ro-RO" b="1" dirty="0" smtClean="0">
                <a:solidFill>
                  <a:srgbClr val="283111"/>
                </a:solidFill>
                <a:latin typeface="Comic Sans MS" panose="030F0702030302020204" pitchFamily="66" charset="0"/>
              </a:rPr>
              <a:t> au păcătuit” </a:t>
            </a:r>
            <a:r>
              <a:rPr lang="ro-RO" sz="1600" b="1" dirty="0" smtClean="0">
                <a:solidFill>
                  <a:srgbClr val="283111"/>
                </a:solidFill>
                <a:latin typeface="Comic Sans MS" panose="030F0702030302020204" pitchFamily="66" charset="0"/>
              </a:rPr>
              <a:t>(Romani 5:12)</a:t>
            </a:r>
            <a:endParaRPr lang="ro-RO" sz="1600" b="1" dirty="0">
              <a:solidFill>
                <a:srgbClr val="283111"/>
              </a:solidFill>
              <a:latin typeface="Comic Sans MS" panose="030F0702030302020204" pitchFamily="66" charset="0"/>
            </a:endParaRPr>
          </a:p>
        </p:txBody>
      </p:sp>
      <p:sp>
        <p:nvSpPr>
          <p:cNvPr id="4" name="CuadroTexto 3">
            <a:extLst>
              <a:ext uri="{FF2B5EF4-FFF2-40B4-BE49-F238E27FC236}">
                <a16:creationId xmlns="" xmlns:a16="http://schemas.microsoft.com/office/drawing/2014/main" id="{20F91670-A0B9-434F-A59D-F1A62ACE8021}"/>
              </a:ext>
            </a:extLst>
          </p:cNvPr>
          <p:cNvSpPr txBox="1"/>
          <p:nvPr/>
        </p:nvSpPr>
        <p:spPr>
          <a:xfrm>
            <a:off x="309062" y="1971918"/>
            <a:ext cx="5550200" cy="1708160"/>
          </a:xfrm>
          <a:prstGeom prst="rect">
            <a:avLst/>
          </a:prstGeom>
          <a:noFill/>
        </p:spPr>
        <p:txBody>
          <a:bodyPr wrap="square" rtlCol="0">
            <a:spAutoFit/>
          </a:bodyPr>
          <a:lstStyle/>
          <a:p>
            <a:pPr>
              <a:spcBef>
                <a:spcPts val="600"/>
              </a:spcBef>
            </a:pPr>
            <a:r>
              <a:rPr lang="ro-RO" sz="2000" b="1" smtClean="0"/>
              <a:t>Dumnezeu l-a creat pe om ca să fie fericit pentru veșnicie în compania Sa.</a:t>
            </a:r>
          </a:p>
          <a:p>
            <a:pPr>
              <a:spcBef>
                <a:spcPts val="600"/>
              </a:spcBef>
            </a:pPr>
            <a:r>
              <a:rPr lang="ro-RO" sz="2000" b="1" smtClean="0"/>
              <a:t>Nu ar fi fost nevoie de o altă dovadă de dragoste dacă păcatul nu ar fi adus moartea asupra acestei rase.</a:t>
            </a:r>
            <a:endParaRPr lang="ro-RO" sz="2000" b="1"/>
          </a:p>
        </p:txBody>
      </p:sp>
      <p:pic>
        <p:nvPicPr>
          <p:cNvPr id="8" name="Imagen 7">
            <a:extLst>
              <a:ext uri="{FF2B5EF4-FFF2-40B4-BE49-F238E27FC236}">
                <a16:creationId xmlns="" xmlns:a16="http://schemas.microsoft.com/office/drawing/2014/main" id="{A583803F-0D00-49EC-A525-E4D21618C186}"/>
              </a:ext>
            </a:extLst>
          </p:cNvPr>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167020" y="3807361"/>
            <a:ext cx="2212196" cy="294959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 xmlns:a16="http://schemas.microsoft.com/office/drawing/2014/main" id="{B3AB7268-9603-483A-B9B5-F21E6D2D6331}"/>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167020" y="171982"/>
            <a:ext cx="1986315" cy="14897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https://i.pinimg.com/236x/ab/25/7f/ab257f904f68986f2ee4d917269b8b64--life-after-death-school-lessons.jpg">
            <a:extLst>
              <a:ext uri="{FF2B5EF4-FFF2-40B4-BE49-F238E27FC236}">
                <a16:creationId xmlns="" xmlns:a16="http://schemas.microsoft.com/office/drawing/2014/main" id="{A3D6A794-520E-4E46-B792-B18D06E85344}"/>
              </a:ext>
            </a:extLst>
          </p:cNvPr>
          <p:cNvPicPr>
            <a:picLocks noChangeAspect="1" noChangeArrowheads="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7204130" y="3917564"/>
            <a:ext cx="1796505" cy="2839391"/>
          </a:xfrm>
          <a:prstGeom prst="snip2DiagRect">
            <a:avLst>
              <a:gd name="adj1" fmla="val 15319"/>
              <a:gd name="adj2" fmla="val 0"/>
            </a:avLst>
          </a:prstGeom>
          <a:solidFill>
            <a:srgbClr val="FFFFFF">
              <a:shade val="85000"/>
            </a:srgbClr>
          </a:solidFill>
          <a:ln w="28575" cap="sq">
            <a:solidFill>
              <a:schemeClr val="tx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8" name="Imagen 17">
            <a:extLst>
              <a:ext uri="{FF2B5EF4-FFF2-40B4-BE49-F238E27FC236}">
                <a16:creationId xmlns="" xmlns:a16="http://schemas.microsoft.com/office/drawing/2014/main" id="{B010D79C-8351-4E61-A9D5-CDB9D3E30DC2}"/>
              </a:ext>
            </a:extLst>
          </p:cNvPr>
          <p:cNvPicPr>
            <a:picLocks noChangeAspect="1"/>
          </p:cNvPicPr>
          <p:nvPr/>
        </p:nvPicPr>
        <p:blipFill>
          <a:blip r:embed="rId6" cstate="email">
            <a:extLst>
              <a:ext uri="{28A0092B-C50C-407E-A947-70E740481C1C}">
                <a14:useLocalDpi xmlns="" xmlns:a14="http://schemas.microsoft.com/office/drawing/2010/main"/>
              </a:ext>
            </a:extLst>
          </a:blip>
          <a:stretch>
            <a:fillRect/>
          </a:stretch>
        </p:blipFill>
        <p:spPr>
          <a:xfrm>
            <a:off x="5983550" y="1661718"/>
            <a:ext cx="3017085" cy="2117993"/>
          </a:xfrm>
          <a:prstGeom prst="snip2DiagRect">
            <a:avLst>
              <a:gd name="adj1" fmla="val 16347"/>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9" name="Rectángulo 18">
            <a:extLst>
              <a:ext uri="{FF2B5EF4-FFF2-40B4-BE49-F238E27FC236}">
                <a16:creationId xmlns="" xmlns:a16="http://schemas.microsoft.com/office/drawing/2014/main" id="{26B47F39-BDCE-4D21-937A-03D8A46EB86D}"/>
              </a:ext>
            </a:extLst>
          </p:cNvPr>
          <p:cNvSpPr/>
          <p:nvPr/>
        </p:nvSpPr>
        <p:spPr>
          <a:xfrm>
            <a:off x="2450239" y="3782177"/>
            <a:ext cx="4753889" cy="2939266"/>
          </a:xfrm>
          <a:prstGeom prst="rect">
            <a:avLst/>
          </a:prstGeom>
        </p:spPr>
        <p:txBody>
          <a:bodyPr wrap="square">
            <a:spAutoFit/>
          </a:bodyPr>
          <a:lstStyle/>
          <a:p>
            <a:pPr>
              <a:spcBef>
                <a:spcPts val="600"/>
              </a:spcBef>
            </a:pPr>
            <a:r>
              <a:rPr lang="ro-RO" sz="2000" b="1" dirty="0" smtClean="0"/>
              <a:t>Căderea lui Adam, ca </a:t>
            </a:r>
            <a:r>
              <a:rPr lang="ro-RO" sz="2000" b="1" dirty="0" err="1" smtClean="0"/>
              <a:t>și</a:t>
            </a:r>
            <a:r>
              <a:rPr lang="ro-RO" sz="2000" b="1" dirty="0" smtClean="0"/>
              <a:t> reprezentant al </a:t>
            </a:r>
            <a:r>
              <a:rPr lang="ro-RO" sz="2000" b="1" dirty="0" err="1" smtClean="0"/>
              <a:t>umanității</a:t>
            </a:r>
            <a:r>
              <a:rPr lang="ro-RO" sz="2000" b="1" dirty="0" smtClean="0"/>
              <a:t>, a făcut necesară punerea în practică a planului de mântuire (pregătit de Dumnezeu înainte, ca </a:t>
            </a:r>
            <a:r>
              <a:rPr lang="ro-RO" sz="2000" b="1" dirty="0" err="1" smtClean="0"/>
              <a:t>și</a:t>
            </a:r>
            <a:r>
              <a:rPr lang="ro-RO" sz="2000" b="1" dirty="0" smtClean="0"/>
              <a:t> </a:t>
            </a:r>
            <a:r>
              <a:rPr lang="ro-RO" sz="2000" b="1" dirty="0" err="1" smtClean="0"/>
              <a:t>soluție</a:t>
            </a:r>
            <a:r>
              <a:rPr lang="ro-RO" sz="2000" b="1" dirty="0" smtClean="0"/>
              <a:t> înaintea unei eventuale căderi).</a:t>
            </a:r>
          </a:p>
          <a:p>
            <a:pPr>
              <a:spcBef>
                <a:spcPts val="600"/>
              </a:spcBef>
            </a:pPr>
            <a:r>
              <a:rPr lang="ro-RO" sz="2000" b="1" dirty="0" smtClean="0"/>
              <a:t>Moartea este </a:t>
            </a:r>
            <a:r>
              <a:rPr lang="ro-RO" sz="2000" b="1" dirty="0" err="1" smtClean="0"/>
              <a:t>moștenirea</a:t>
            </a:r>
            <a:r>
              <a:rPr lang="ro-RO" sz="2000" b="1" dirty="0" smtClean="0"/>
              <a:t> pe care păcatul a oferit-o rasei umane. Nu putem face nimic pentru a remedia </a:t>
            </a:r>
            <a:r>
              <a:rPr lang="ro-RO" sz="2000" b="1" dirty="0" err="1" smtClean="0"/>
              <a:t>situația</a:t>
            </a:r>
            <a:r>
              <a:rPr lang="ro-RO" sz="2000" b="1" dirty="0" smtClean="0"/>
              <a:t>, deoarece </a:t>
            </a:r>
            <a:r>
              <a:rPr lang="ro-RO" sz="2000" b="1" dirty="0" err="1" smtClean="0"/>
              <a:t>toți</a:t>
            </a:r>
            <a:r>
              <a:rPr lang="ro-RO" sz="2000" b="1" dirty="0" smtClean="0"/>
              <a:t> am păcătuit (Romani 3:23).</a:t>
            </a:r>
            <a:endParaRPr lang="ro-RO" sz="2000" b="1" dirty="0"/>
          </a:p>
        </p:txBody>
      </p:sp>
    </p:spTree>
    <p:extLst>
      <p:ext uri="{BB962C8B-B14F-4D97-AF65-F5344CB8AC3E}">
        <p14:creationId xmlns="" xmlns:p14="http://schemas.microsoft.com/office/powerpoint/2010/main" val="41601050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
                                        <p:tgtEl>
                                          <p:spTgt spid="12"/>
                                        </p:tgtEl>
                                      </p:cBhvr>
                                    </p:animEffect>
                                    <p:anim calcmode="lin" valueType="num">
                                      <p:cBhvr>
                                        <p:cTn id="17" dur="400" fill="hold"/>
                                        <p:tgtEl>
                                          <p:spTgt spid="12"/>
                                        </p:tgtEl>
                                        <p:attrNameLst>
                                          <p:attrName>ppt_x</p:attrName>
                                        </p:attrNameLst>
                                      </p:cBhvr>
                                      <p:tavLst>
                                        <p:tav tm="0">
                                          <p:val>
                                            <p:strVal val="#ppt_x"/>
                                          </p:val>
                                        </p:tav>
                                        <p:tav tm="100000">
                                          <p:val>
                                            <p:strVal val="#ppt_x"/>
                                          </p:val>
                                        </p:tav>
                                      </p:tavLst>
                                    </p:anim>
                                    <p:anim calcmode="lin" valueType="num">
                                      <p:cBhvr>
                                        <p:cTn id="18" dur="400" fill="hold"/>
                                        <p:tgtEl>
                                          <p:spTgt spid="12"/>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1" presetID="43"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
                                        <p:tgtEl>
                                          <p:spTgt spid="3"/>
                                        </p:tgtEl>
                                      </p:cBhvr>
                                    </p:animEffect>
                                    <p:anim calcmode="lin" valueType="num">
                                      <p:cBhvr>
                                        <p:cTn id="24" dur="400" fill="hold"/>
                                        <p:tgtEl>
                                          <p:spTgt spid="3"/>
                                        </p:tgtEl>
                                        <p:attrNameLst>
                                          <p:attrName>ppt_x</p:attrName>
                                        </p:attrNameLst>
                                      </p:cBhvr>
                                      <p:tavLst>
                                        <p:tav tm="0">
                                          <p:val>
                                            <p:strVal val="#ppt_x"/>
                                          </p:val>
                                        </p:tav>
                                        <p:tav tm="100000">
                                          <p:val>
                                            <p:strVal val="#ppt_x"/>
                                          </p:val>
                                        </p:tav>
                                      </p:tavLst>
                                    </p:anim>
                                    <p:anim calcmode="lin" valueType="num">
                                      <p:cBhvr>
                                        <p:cTn id="25" dur="400" fill="hold"/>
                                        <p:tgtEl>
                                          <p:spTgt spid="3"/>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528"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anim calcmode="lin" valueType="num">
                                      <p:cBhvr>
                                        <p:cTn id="35" dur="500" fill="hold"/>
                                        <p:tgtEl>
                                          <p:spTgt spid="18"/>
                                        </p:tgtEl>
                                        <p:attrNameLst>
                                          <p:attrName>ppt_x</p:attrName>
                                        </p:attrNameLst>
                                      </p:cBhvr>
                                      <p:tavLst>
                                        <p:tav tm="0">
                                          <p:val>
                                            <p:fltVal val="0.5"/>
                                          </p:val>
                                        </p:tav>
                                        <p:tav tm="100000">
                                          <p:val>
                                            <p:strVal val="#ppt_x"/>
                                          </p:val>
                                        </p:tav>
                                      </p:tavLst>
                                    </p:anim>
                                    <p:anim calcmode="lin" valueType="num">
                                      <p:cBhvr>
                                        <p:cTn id="36" dur="500" fill="hold"/>
                                        <p:tgtEl>
                                          <p:spTgt spid="18"/>
                                        </p:tgtEl>
                                        <p:attrNameLst>
                                          <p:attrName>ppt_y</p:attrName>
                                        </p:attrNameLst>
                                      </p:cBhvr>
                                      <p:tavLst>
                                        <p:tav tm="0">
                                          <p:val>
                                            <p:fltVal val="0.5"/>
                                          </p:val>
                                        </p:tav>
                                        <p:tav tm="100000">
                                          <p:val>
                                            <p:strVal val="#ppt_y"/>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Effect transition="in" filter="wipe(left)">
                                      <p:cBhvr>
                                        <p:cTn id="40" dur="500"/>
                                        <p:tgtEl>
                                          <p:spTgt spid="4">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Effect transition="in" filter="wipe(left)">
                                      <p:cBhvr>
                                        <p:cTn id="45" dur="500"/>
                                        <p:tgtEl>
                                          <p:spTgt spid="4">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528"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animEffect transition="in" filter="fade">
                                      <p:cBhvr>
                                        <p:cTn id="52" dur="500"/>
                                        <p:tgtEl>
                                          <p:spTgt spid="8"/>
                                        </p:tgtEl>
                                      </p:cBhvr>
                                    </p:animEffect>
                                    <p:anim calcmode="lin" valueType="num">
                                      <p:cBhvr>
                                        <p:cTn id="53" dur="500" fill="hold"/>
                                        <p:tgtEl>
                                          <p:spTgt spid="8"/>
                                        </p:tgtEl>
                                        <p:attrNameLst>
                                          <p:attrName>ppt_x</p:attrName>
                                        </p:attrNameLst>
                                      </p:cBhvr>
                                      <p:tavLst>
                                        <p:tav tm="0">
                                          <p:val>
                                            <p:fltVal val="0.5"/>
                                          </p:val>
                                        </p:tav>
                                        <p:tav tm="100000">
                                          <p:val>
                                            <p:strVal val="#ppt_x"/>
                                          </p:val>
                                        </p:tav>
                                      </p:tavLst>
                                    </p:anim>
                                    <p:anim calcmode="lin" valueType="num">
                                      <p:cBhvr>
                                        <p:cTn id="54" dur="500" fill="hold"/>
                                        <p:tgtEl>
                                          <p:spTgt spid="8"/>
                                        </p:tgtEl>
                                        <p:attrNameLst>
                                          <p:attrName>ppt_y</p:attrName>
                                        </p:attrNameLst>
                                      </p:cBhvr>
                                      <p:tavLst>
                                        <p:tav tm="0">
                                          <p:val>
                                            <p:fltVal val="0.5"/>
                                          </p:val>
                                        </p:tav>
                                        <p:tav tm="100000">
                                          <p:val>
                                            <p:strVal val="#ppt_y"/>
                                          </p:val>
                                        </p:tav>
                                      </p:tavLst>
                                    </p:anim>
                                  </p:childTnLst>
                                </p:cTn>
                              </p:par>
                            </p:childTnLst>
                          </p:cTn>
                        </p:par>
                        <p:par>
                          <p:cTn id="55" fill="hold">
                            <p:stCondLst>
                              <p:cond delay="500"/>
                            </p:stCondLst>
                            <p:childTnLst>
                              <p:par>
                                <p:cTn id="56" presetID="47" presetClass="entr" presetSubtype="0" fill="hold" grpId="0" nodeType="afterEffect">
                                  <p:stCondLst>
                                    <p:cond delay="0"/>
                                  </p:stCondLst>
                                  <p:childTnLst>
                                    <p:set>
                                      <p:cBhvr>
                                        <p:cTn id="57" dur="1" fill="hold">
                                          <p:stCondLst>
                                            <p:cond delay="0"/>
                                          </p:stCondLst>
                                        </p:cTn>
                                        <p:tgtEl>
                                          <p:spTgt spid="19">
                                            <p:txEl>
                                              <p:pRg st="0" end="0"/>
                                            </p:txEl>
                                          </p:spTgt>
                                        </p:tgtEl>
                                        <p:attrNameLst>
                                          <p:attrName>style.visibility</p:attrName>
                                        </p:attrNameLst>
                                      </p:cBhvr>
                                      <p:to>
                                        <p:strVal val="visible"/>
                                      </p:to>
                                    </p:set>
                                    <p:animEffect transition="in" filter="fade">
                                      <p:cBhvr>
                                        <p:cTn id="58" dur="1000"/>
                                        <p:tgtEl>
                                          <p:spTgt spid="19">
                                            <p:txEl>
                                              <p:pRg st="0" end="0"/>
                                            </p:txEl>
                                          </p:spTgt>
                                        </p:tgtEl>
                                      </p:cBhvr>
                                    </p:animEffect>
                                    <p:anim calcmode="lin" valueType="num">
                                      <p:cBhvr>
                                        <p:cTn id="5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528" fill="hold" nodeType="clickEffect">
                                  <p:stCondLst>
                                    <p:cond delay="0"/>
                                  </p:stCondLst>
                                  <p:childTnLst>
                                    <p:set>
                                      <p:cBhvr>
                                        <p:cTn id="64" dur="1" fill="hold">
                                          <p:stCondLst>
                                            <p:cond delay="0"/>
                                          </p:stCondLst>
                                        </p:cTn>
                                        <p:tgtEl>
                                          <p:spTgt spid="1026"/>
                                        </p:tgtEl>
                                        <p:attrNameLst>
                                          <p:attrName>style.visibility</p:attrName>
                                        </p:attrNameLst>
                                      </p:cBhvr>
                                      <p:to>
                                        <p:strVal val="visible"/>
                                      </p:to>
                                    </p:set>
                                    <p:anim calcmode="lin" valueType="num">
                                      <p:cBhvr>
                                        <p:cTn id="65" dur="500" fill="hold"/>
                                        <p:tgtEl>
                                          <p:spTgt spid="1026"/>
                                        </p:tgtEl>
                                        <p:attrNameLst>
                                          <p:attrName>ppt_w</p:attrName>
                                        </p:attrNameLst>
                                      </p:cBhvr>
                                      <p:tavLst>
                                        <p:tav tm="0">
                                          <p:val>
                                            <p:fltVal val="0"/>
                                          </p:val>
                                        </p:tav>
                                        <p:tav tm="100000">
                                          <p:val>
                                            <p:strVal val="#ppt_w"/>
                                          </p:val>
                                        </p:tav>
                                      </p:tavLst>
                                    </p:anim>
                                    <p:anim calcmode="lin" valueType="num">
                                      <p:cBhvr>
                                        <p:cTn id="66" dur="500" fill="hold"/>
                                        <p:tgtEl>
                                          <p:spTgt spid="1026"/>
                                        </p:tgtEl>
                                        <p:attrNameLst>
                                          <p:attrName>ppt_h</p:attrName>
                                        </p:attrNameLst>
                                      </p:cBhvr>
                                      <p:tavLst>
                                        <p:tav tm="0">
                                          <p:val>
                                            <p:fltVal val="0"/>
                                          </p:val>
                                        </p:tav>
                                        <p:tav tm="100000">
                                          <p:val>
                                            <p:strVal val="#ppt_h"/>
                                          </p:val>
                                        </p:tav>
                                      </p:tavLst>
                                    </p:anim>
                                    <p:animEffect transition="in" filter="fade">
                                      <p:cBhvr>
                                        <p:cTn id="67" dur="500"/>
                                        <p:tgtEl>
                                          <p:spTgt spid="1026"/>
                                        </p:tgtEl>
                                      </p:cBhvr>
                                    </p:animEffect>
                                    <p:anim calcmode="lin" valueType="num">
                                      <p:cBhvr>
                                        <p:cTn id="68" dur="500" fill="hold"/>
                                        <p:tgtEl>
                                          <p:spTgt spid="1026"/>
                                        </p:tgtEl>
                                        <p:attrNameLst>
                                          <p:attrName>ppt_x</p:attrName>
                                        </p:attrNameLst>
                                      </p:cBhvr>
                                      <p:tavLst>
                                        <p:tav tm="0">
                                          <p:val>
                                            <p:fltVal val="0.5"/>
                                          </p:val>
                                        </p:tav>
                                        <p:tav tm="100000">
                                          <p:val>
                                            <p:strVal val="#ppt_x"/>
                                          </p:val>
                                        </p:tav>
                                      </p:tavLst>
                                    </p:anim>
                                    <p:anim calcmode="lin" valueType="num">
                                      <p:cBhvr>
                                        <p:cTn id="69" dur="500" fill="hold"/>
                                        <p:tgtEl>
                                          <p:spTgt spid="1026"/>
                                        </p:tgtEl>
                                        <p:attrNameLst>
                                          <p:attrName>ppt_y</p:attrName>
                                        </p:attrNameLst>
                                      </p:cBhvr>
                                      <p:tavLst>
                                        <p:tav tm="0">
                                          <p:val>
                                            <p:fltVal val="0.5"/>
                                          </p:val>
                                        </p:tav>
                                        <p:tav tm="100000">
                                          <p:val>
                                            <p:strVal val="#ppt_y"/>
                                          </p:val>
                                        </p:tav>
                                      </p:tavLst>
                                    </p:anim>
                                  </p:childTnLst>
                                </p:cTn>
                              </p:par>
                            </p:childTnLst>
                          </p:cTn>
                        </p:par>
                        <p:par>
                          <p:cTn id="70" fill="hold">
                            <p:stCondLst>
                              <p:cond delay="500"/>
                            </p:stCondLst>
                            <p:childTnLst>
                              <p:par>
                                <p:cTn id="71" presetID="47" presetClass="entr" presetSubtype="0" fill="hold" grpId="0" nodeType="afterEffect">
                                  <p:stCondLst>
                                    <p:cond delay="0"/>
                                  </p:stCondLst>
                                  <p:childTnLst>
                                    <p:set>
                                      <p:cBhvr>
                                        <p:cTn id="72" dur="1" fill="hold">
                                          <p:stCondLst>
                                            <p:cond delay="0"/>
                                          </p:stCondLst>
                                        </p:cTn>
                                        <p:tgtEl>
                                          <p:spTgt spid="19">
                                            <p:txEl>
                                              <p:pRg st="1" end="1"/>
                                            </p:txEl>
                                          </p:spTgt>
                                        </p:tgtEl>
                                        <p:attrNameLst>
                                          <p:attrName>style.visibility</p:attrName>
                                        </p:attrNameLst>
                                      </p:cBhvr>
                                      <p:to>
                                        <p:strVal val="visible"/>
                                      </p:to>
                                    </p:set>
                                    <p:animEffect transition="in" filter="fade">
                                      <p:cBhvr>
                                        <p:cTn id="73" dur="1000"/>
                                        <p:tgtEl>
                                          <p:spTgt spid="19">
                                            <p:txEl>
                                              <p:pRg st="1" end="1"/>
                                            </p:txEl>
                                          </p:spTgt>
                                        </p:tgtEl>
                                      </p:cBhvr>
                                    </p:animEffect>
                                    <p:anim calcmode="lin" valueType="num">
                                      <p:cBhvr>
                                        <p:cTn id="7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1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E0F05856-841C-454F-B09A-D9975788DA9F}"/>
              </a:ext>
            </a:extLst>
          </p:cNvPr>
          <p:cNvSpPr/>
          <p:nvPr/>
        </p:nvSpPr>
        <p:spPr>
          <a:xfrm>
            <a:off x="0" y="-44390"/>
            <a:ext cx="9143998" cy="769441"/>
          </a:xfrm>
          <a:prstGeom prst="rect">
            <a:avLst/>
          </a:prstGeom>
        </p:spPr>
        <p:txBody>
          <a:bodyPr wrap="square">
            <a:spAutoFit/>
          </a:bodyPr>
          <a:lstStyle/>
          <a:p>
            <a:pPr algn="ctr"/>
            <a:r>
              <a:rPr lang="ro-RO" sz="4400" b="1" smtClean="0">
                <a:ln w="10160">
                  <a:solidFill>
                    <a:schemeClr val="accent5"/>
                  </a:solidFill>
                  <a:prstDash val="solid"/>
                </a:ln>
                <a:solidFill>
                  <a:schemeClr val="bg1">
                    <a:lumMod val="85000"/>
                  </a:schemeClr>
                </a:solidFill>
                <a:effectLst>
                  <a:outerShdw blurRad="38100" dist="22860" dir="5400000" algn="tl" rotWithShape="0">
                    <a:srgbClr val="000000"/>
                  </a:outerShdw>
                </a:effectLst>
              </a:rPr>
              <a:t>LEGEA ȘI PĂCATUL</a:t>
            </a:r>
            <a:endParaRPr lang="ro-RO" sz="4400" b="1">
              <a:ln w="10160">
                <a:solidFill>
                  <a:schemeClr val="accent5"/>
                </a:solidFill>
                <a:prstDash val="solid"/>
              </a:ln>
              <a:solidFill>
                <a:schemeClr val="bg1">
                  <a:lumMod val="85000"/>
                </a:schemeClr>
              </a:solidFill>
              <a:effectLst>
                <a:outerShdw blurRad="38100" dist="22860" dir="5400000" algn="tl" rotWithShape="0">
                  <a:srgbClr val="000000"/>
                </a:outerShdw>
              </a:effectLst>
            </a:endParaRPr>
          </a:p>
        </p:txBody>
      </p:sp>
      <p:sp>
        <p:nvSpPr>
          <p:cNvPr id="3" name="Rectángulo 2">
            <a:extLst>
              <a:ext uri="{FF2B5EF4-FFF2-40B4-BE49-F238E27FC236}">
                <a16:creationId xmlns="" xmlns:a16="http://schemas.microsoft.com/office/drawing/2014/main" id="{01B4AD6F-89FF-45E1-9550-927FDAF6732B}"/>
              </a:ext>
            </a:extLst>
          </p:cNvPr>
          <p:cNvSpPr/>
          <p:nvPr/>
        </p:nvSpPr>
        <p:spPr>
          <a:xfrm>
            <a:off x="635022" y="602055"/>
            <a:ext cx="7949790" cy="1477328"/>
          </a:xfrm>
          <a:prstGeom prst="rect">
            <a:avLst/>
          </a:prstGeom>
        </p:spPr>
        <p:txBody>
          <a:bodyPr wrap="square">
            <a:spAutoFit/>
          </a:bodyPr>
          <a:lstStyle/>
          <a:p>
            <a:r>
              <a:rPr lang="ro-RO" b="1" dirty="0" smtClean="0">
                <a:solidFill>
                  <a:srgbClr val="FF0000"/>
                </a:solidFill>
                <a:effectLst>
                  <a:glow rad="127000">
                    <a:schemeClr val="tx1"/>
                  </a:glow>
                </a:effectLst>
                <a:latin typeface="Comic Sans MS" panose="030F0702030302020204" pitchFamily="66" charset="0"/>
              </a:rPr>
              <a:t>„Ba </a:t>
            </a:r>
            <a:r>
              <a:rPr lang="ro-RO" b="1" dirty="0" smtClean="0">
                <a:solidFill>
                  <a:srgbClr val="FF0000"/>
                </a:solidFill>
                <a:effectLst>
                  <a:glow rad="127000">
                    <a:schemeClr val="tx1"/>
                  </a:glow>
                </a:effectLst>
                <a:latin typeface="Comic Sans MS" panose="030F0702030302020204" pitchFamily="66" charset="0"/>
              </a:rPr>
              <a:t>încă </a:t>
            </a:r>
            <a:r>
              <a:rPr lang="ro-RO" b="1" dirty="0" err="1" smtClean="0">
                <a:solidFill>
                  <a:srgbClr val="FF0000"/>
                </a:solidFill>
                <a:effectLst>
                  <a:glow rad="127000">
                    <a:schemeClr val="tx1"/>
                  </a:glow>
                </a:effectLst>
                <a:latin typeface="Comic Sans MS" panose="030F0702030302020204" pitchFamily="66" charset="0"/>
              </a:rPr>
              <a:t>și</a:t>
            </a:r>
            <a:r>
              <a:rPr lang="ro-RO" b="1" dirty="0" smtClean="0">
                <a:solidFill>
                  <a:srgbClr val="FF0000"/>
                </a:solidFill>
                <a:effectLst>
                  <a:glow rad="127000">
                    <a:schemeClr val="tx1"/>
                  </a:glow>
                </a:effectLst>
                <a:latin typeface="Comic Sans MS" panose="030F0702030302020204" pitchFamily="66" charset="0"/>
              </a:rPr>
              <a:t> Legea a venit </a:t>
            </a:r>
            <a:r>
              <a:rPr lang="ro-RO" b="1" dirty="0" smtClean="0">
                <a:solidFill>
                  <a:srgbClr val="FF0000"/>
                </a:solidFill>
                <a:effectLst>
                  <a:glow rad="127000">
                    <a:schemeClr val="tx1"/>
                  </a:glow>
                </a:effectLst>
                <a:latin typeface="Comic Sans MS" panose="030F0702030302020204" pitchFamily="66" charset="0"/>
              </a:rPr>
              <a:t>pentru ca </a:t>
            </a:r>
            <a:r>
              <a:rPr lang="ro-RO" b="1" dirty="0" smtClean="0">
                <a:solidFill>
                  <a:srgbClr val="FF0000"/>
                </a:solidFill>
                <a:effectLst>
                  <a:glow rad="127000">
                    <a:schemeClr val="tx1"/>
                  </a:glow>
                </a:effectLst>
                <a:latin typeface="Comic Sans MS" panose="030F0702030302020204" pitchFamily="66" charset="0"/>
              </a:rPr>
              <a:t>să se </a:t>
            </a:r>
            <a:r>
              <a:rPr lang="ro-RO" b="1" dirty="0" err="1" smtClean="0">
                <a:solidFill>
                  <a:srgbClr val="FF0000"/>
                </a:solidFill>
                <a:effectLst>
                  <a:glow rad="127000">
                    <a:schemeClr val="tx1"/>
                  </a:glow>
                </a:effectLst>
                <a:latin typeface="Comic Sans MS" panose="030F0702030302020204" pitchFamily="66" charset="0"/>
              </a:rPr>
              <a:t>înmulțească</a:t>
            </a:r>
            <a:r>
              <a:rPr lang="ro-RO" b="1" dirty="0" smtClean="0">
                <a:solidFill>
                  <a:srgbClr val="FF0000"/>
                </a:solidFill>
                <a:effectLst>
                  <a:glow rad="127000">
                    <a:schemeClr val="tx1"/>
                  </a:glow>
                </a:effectLst>
                <a:latin typeface="Comic Sans MS" panose="030F0702030302020204" pitchFamily="66" charset="0"/>
              </a:rPr>
              <a:t> </a:t>
            </a:r>
            <a:r>
              <a:rPr lang="ro-RO" b="1" dirty="0" err="1" smtClean="0">
                <a:solidFill>
                  <a:srgbClr val="FF0000"/>
                </a:solidFill>
                <a:effectLst>
                  <a:glow rad="127000">
                    <a:schemeClr val="tx1"/>
                  </a:glow>
                </a:effectLst>
                <a:latin typeface="Comic Sans MS" panose="030F0702030302020204" pitchFamily="66" charset="0"/>
              </a:rPr>
              <a:t>greșeala</a:t>
            </a:r>
            <a:r>
              <a:rPr lang="ro-RO" b="1" dirty="0" smtClean="0">
                <a:solidFill>
                  <a:srgbClr val="FF0000"/>
                </a:solidFill>
                <a:effectLst>
                  <a:glow rad="127000">
                    <a:schemeClr val="tx1"/>
                  </a:glow>
                </a:effectLst>
                <a:latin typeface="Comic Sans MS" panose="030F0702030302020204" pitchFamily="66" charset="0"/>
              </a:rPr>
              <a:t>; dar unde </a:t>
            </a:r>
            <a:r>
              <a:rPr lang="ro-RO" b="1" dirty="0" smtClean="0">
                <a:solidFill>
                  <a:srgbClr val="FF0000"/>
                </a:solidFill>
                <a:effectLst>
                  <a:glow rad="127000">
                    <a:schemeClr val="tx1"/>
                  </a:glow>
                </a:effectLst>
                <a:latin typeface="Comic Sans MS" panose="030F0702030302020204" pitchFamily="66" charset="0"/>
              </a:rPr>
              <a:t>s-a </a:t>
            </a:r>
            <a:r>
              <a:rPr lang="ro-RO" b="1" dirty="0" err="1" smtClean="0">
                <a:solidFill>
                  <a:srgbClr val="FF0000"/>
                </a:solidFill>
                <a:effectLst>
                  <a:glow rad="127000">
                    <a:schemeClr val="tx1"/>
                  </a:glow>
                </a:effectLst>
                <a:latin typeface="Comic Sans MS" panose="030F0702030302020204" pitchFamily="66" charset="0"/>
              </a:rPr>
              <a:t>înmulțit</a:t>
            </a:r>
            <a:r>
              <a:rPr lang="ro-RO" b="1" dirty="0" smtClean="0">
                <a:solidFill>
                  <a:srgbClr val="FF0000"/>
                </a:solidFill>
                <a:effectLst>
                  <a:glow rad="127000">
                    <a:schemeClr val="tx1"/>
                  </a:glow>
                </a:effectLst>
                <a:latin typeface="Comic Sans MS" panose="030F0702030302020204" pitchFamily="66" charset="0"/>
              </a:rPr>
              <a:t> păcatul, acolo harul </a:t>
            </a:r>
            <a:r>
              <a:rPr lang="ro-RO" b="1" dirty="0" smtClean="0">
                <a:solidFill>
                  <a:srgbClr val="FF0000"/>
                </a:solidFill>
                <a:effectLst>
                  <a:glow rad="127000">
                    <a:schemeClr val="tx1"/>
                  </a:glow>
                </a:effectLst>
                <a:latin typeface="Comic Sans MS" panose="030F0702030302020204" pitchFamily="66" charset="0"/>
              </a:rPr>
              <a:t>s-a </a:t>
            </a:r>
            <a:r>
              <a:rPr lang="ro-RO" b="1" dirty="0" err="1" smtClean="0">
                <a:solidFill>
                  <a:srgbClr val="FF0000"/>
                </a:solidFill>
                <a:effectLst>
                  <a:glow rad="127000">
                    <a:schemeClr val="tx1"/>
                  </a:glow>
                </a:effectLst>
                <a:latin typeface="Comic Sans MS" panose="030F0702030302020204" pitchFamily="66" charset="0"/>
              </a:rPr>
              <a:t>înmulțit</a:t>
            </a:r>
            <a:r>
              <a:rPr lang="ro-RO" b="1" dirty="0" smtClean="0">
                <a:solidFill>
                  <a:srgbClr val="FF0000"/>
                </a:solidFill>
                <a:effectLst>
                  <a:glow rad="127000">
                    <a:schemeClr val="tx1"/>
                  </a:glow>
                </a:effectLst>
                <a:latin typeface="Comic Sans MS" panose="030F0702030302020204" pitchFamily="66" charset="0"/>
              </a:rPr>
              <a:t> </a:t>
            </a:r>
            <a:r>
              <a:rPr lang="ro-RO" b="1" dirty="0" err="1" smtClean="0">
                <a:solidFill>
                  <a:srgbClr val="FF0000"/>
                </a:solidFill>
                <a:effectLst>
                  <a:glow rad="127000">
                    <a:schemeClr val="tx1"/>
                  </a:glow>
                </a:effectLst>
                <a:latin typeface="Comic Sans MS" panose="030F0702030302020204" pitchFamily="66" charset="0"/>
              </a:rPr>
              <a:t>și</a:t>
            </a:r>
            <a:r>
              <a:rPr lang="ro-RO" b="1" dirty="0" smtClean="0">
                <a:solidFill>
                  <a:srgbClr val="FF0000"/>
                </a:solidFill>
                <a:effectLst>
                  <a:glow rad="127000">
                    <a:schemeClr val="tx1"/>
                  </a:glow>
                </a:effectLst>
                <a:latin typeface="Comic Sans MS" panose="030F0702030302020204" pitchFamily="66" charset="0"/>
              </a:rPr>
              <a:t> mai mult; </a:t>
            </a:r>
            <a:r>
              <a:rPr lang="ro-RO" b="1" dirty="0" smtClean="0">
                <a:solidFill>
                  <a:srgbClr val="FF0000"/>
                </a:solidFill>
                <a:effectLst>
                  <a:glow rad="127000">
                    <a:schemeClr val="tx1"/>
                  </a:glow>
                </a:effectLst>
                <a:latin typeface="Comic Sans MS" panose="030F0702030302020204" pitchFamily="66" charset="0"/>
              </a:rPr>
              <a:t>pentru ca</a:t>
            </a:r>
            <a:r>
              <a:rPr lang="ro-RO" b="1" dirty="0" smtClean="0">
                <a:solidFill>
                  <a:srgbClr val="FF0000"/>
                </a:solidFill>
                <a:effectLst>
                  <a:glow rad="127000">
                    <a:schemeClr val="tx1"/>
                  </a:glow>
                </a:effectLst>
                <a:latin typeface="Comic Sans MS" panose="030F0702030302020204" pitchFamily="66" charset="0"/>
              </a:rPr>
              <a:t>, după cum păcatul a </a:t>
            </a:r>
            <a:r>
              <a:rPr lang="ro-RO" b="1" dirty="0" smtClean="0">
                <a:solidFill>
                  <a:srgbClr val="FF0000"/>
                </a:solidFill>
                <a:effectLst>
                  <a:glow rad="127000">
                    <a:schemeClr val="tx1"/>
                  </a:glow>
                </a:effectLst>
                <a:latin typeface="Comic Sans MS" panose="030F0702030302020204" pitchFamily="66" charset="0"/>
              </a:rPr>
              <a:t>stăpânit dând </a:t>
            </a:r>
            <a:r>
              <a:rPr lang="ro-RO" b="1" dirty="0" smtClean="0">
                <a:solidFill>
                  <a:srgbClr val="FF0000"/>
                </a:solidFill>
                <a:effectLst>
                  <a:glow rad="127000">
                    <a:schemeClr val="tx1"/>
                  </a:glow>
                </a:effectLst>
                <a:latin typeface="Comic Sans MS" panose="030F0702030302020204" pitchFamily="66" charset="0"/>
              </a:rPr>
              <a:t>moartea, tot </a:t>
            </a:r>
            <a:r>
              <a:rPr lang="ro-RO" b="1" dirty="0" err="1" smtClean="0">
                <a:solidFill>
                  <a:srgbClr val="FF0000"/>
                </a:solidFill>
                <a:effectLst>
                  <a:glow rad="127000">
                    <a:schemeClr val="tx1"/>
                  </a:glow>
                </a:effectLst>
                <a:latin typeface="Comic Sans MS" panose="030F0702030302020204" pitchFamily="66" charset="0"/>
              </a:rPr>
              <a:t>așa</a:t>
            </a:r>
            <a:r>
              <a:rPr lang="ro-RO" b="1" dirty="0" smtClean="0">
                <a:solidFill>
                  <a:srgbClr val="FF0000"/>
                </a:solidFill>
                <a:effectLst>
                  <a:glow rad="127000">
                    <a:schemeClr val="tx1"/>
                  </a:glow>
                </a:effectLst>
                <a:latin typeface="Comic Sans MS" panose="030F0702030302020204" pitchFamily="66" charset="0"/>
              </a:rPr>
              <a:t> </a:t>
            </a:r>
            <a:r>
              <a:rPr lang="ro-RO" b="1" dirty="0" err="1" smtClean="0">
                <a:solidFill>
                  <a:srgbClr val="FF0000"/>
                </a:solidFill>
                <a:effectLst>
                  <a:glow rad="127000">
                    <a:schemeClr val="tx1"/>
                  </a:glow>
                </a:effectLst>
                <a:latin typeface="Comic Sans MS" panose="030F0702030302020204" pitchFamily="66" charset="0"/>
              </a:rPr>
              <a:t>și</a:t>
            </a:r>
            <a:r>
              <a:rPr lang="ro-RO" b="1" dirty="0" smtClean="0">
                <a:solidFill>
                  <a:srgbClr val="FF0000"/>
                </a:solidFill>
                <a:effectLst>
                  <a:glow rad="127000">
                    <a:schemeClr val="tx1"/>
                  </a:glow>
                </a:effectLst>
                <a:latin typeface="Comic Sans MS" panose="030F0702030302020204" pitchFamily="66" charset="0"/>
              </a:rPr>
              <a:t> harul să </a:t>
            </a:r>
            <a:r>
              <a:rPr lang="ro-RO" b="1" dirty="0" smtClean="0">
                <a:solidFill>
                  <a:srgbClr val="FF0000"/>
                </a:solidFill>
                <a:effectLst>
                  <a:glow rad="127000">
                    <a:schemeClr val="tx1"/>
                  </a:glow>
                </a:effectLst>
                <a:latin typeface="Comic Sans MS" panose="030F0702030302020204" pitchFamily="66" charset="0"/>
              </a:rPr>
              <a:t>stăpânească dând </a:t>
            </a:r>
            <a:r>
              <a:rPr lang="ro-RO" b="1" dirty="0" smtClean="0">
                <a:solidFill>
                  <a:srgbClr val="FF0000"/>
                </a:solidFill>
                <a:effectLst>
                  <a:glow rad="127000">
                    <a:schemeClr val="tx1"/>
                  </a:glow>
                </a:effectLst>
                <a:latin typeface="Comic Sans MS" panose="030F0702030302020204" pitchFamily="66" charset="0"/>
              </a:rPr>
              <a:t>neprihănirea, ca să dea </a:t>
            </a:r>
            <a:r>
              <a:rPr lang="ro-RO" b="1" dirty="0" err="1" smtClean="0">
                <a:solidFill>
                  <a:srgbClr val="FF0000"/>
                </a:solidFill>
                <a:effectLst>
                  <a:glow rad="127000">
                    <a:schemeClr val="tx1"/>
                  </a:glow>
                </a:effectLst>
                <a:latin typeface="Comic Sans MS" panose="030F0702030302020204" pitchFamily="66" charset="0"/>
              </a:rPr>
              <a:t>viața</a:t>
            </a:r>
            <a:r>
              <a:rPr lang="ro-RO" b="1" dirty="0" smtClean="0">
                <a:solidFill>
                  <a:srgbClr val="FF0000"/>
                </a:solidFill>
                <a:effectLst>
                  <a:glow rad="127000">
                    <a:schemeClr val="tx1"/>
                  </a:glow>
                </a:effectLst>
                <a:latin typeface="Comic Sans MS" panose="030F0702030302020204" pitchFamily="66" charset="0"/>
              </a:rPr>
              <a:t> </a:t>
            </a:r>
            <a:r>
              <a:rPr lang="ro-RO" b="1" dirty="0" smtClean="0">
                <a:solidFill>
                  <a:srgbClr val="FF0000"/>
                </a:solidFill>
                <a:effectLst>
                  <a:glow rad="127000">
                    <a:schemeClr val="tx1"/>
                  </a:glow>
                </a:effectLst>
                <a:latin typeface="Comic Sans MS" panose="030F0702030302020204" pitchFamily="66" charset="0"/>
              </a:rPr>
              <a:t>veşnică</a:t>
            </a:r>
            <a:r>
              <a:rPr lang="ro-RO" b="1" dirty="0" smtClean="0">
                <a:solidFill>
                  <a:srgbClr val="FF0000"/>
                </a:solidFill>
                <a:effectLst>
                  <a:glow rad="127000">
                    <a:schemeClr val="tx1"/>
                  </a:glow>
                </a:effectLst>
                <a:latin typeface="Comic Sans MS" panose="030F0702030302020204" pitchFamily="66" charset="0"/>
              </a:rPr>
              <a:t>, prin Isus Hristos, Domnul nostru.” </a:t>
            </a:r>
            <a:r>
              <a:rPr lang="ro-RO" sz="1600" b="1" dirty="0" smtClean="0">
                <a:solidFill>
                  <a:srgbClr val="FF0000"/>
                </a:solidFill>
                <a:effectLst>
                  <a:glow rad="127000">
                    <a:schemeClr val="tx1"/>
                  </a:glow>
                </a:effectLst>
                <a:latin typeface="Comic Sans MS" panose="030F0702030302020204" pitchFamily="66" charset="0"/>
              </a:rPr>
              <a:t>(Romani 5:20-21)</a:t>
            </a:r>
            <a:endParaRPr lang="ro-RO" sz="1600" b="1" dirty="0">
              <a:solidFill>
                <a:srgbClr val="FF0000"/>
              </a:solidFill>
              <a:effectLst>
                <a:glow rad="127000">
                  <a:schemeClr val="tx1"/>
                </a:glow>
              </a:effectLst>
              <a:latin typeface="Comic Sans MS" panose="030F0702030302020204" pitchFamily="66" charset="0"/>
            </a:endParaRPr>
          </a:p>
        </p:txBody>
      </p:sp>
      <p:sp>
        <p:nvSpPr>
          <p:cNvPr id="4" name="Flecha: hacia la izquierda 3">
            <a:extLst>
              <a:ext uri="{FF2B5EF4-FFF2-40B4-BE49-F238E27FC236}">
                <a16:creationId xmlns="" xmlns:a16="http://schemas.microsoft.com/office/drawing/2014/main" id="{893B4829-0548-4EE5-87A8-D6128CBB3929}"/>
              </a:ext>
            </a:extLst>
          </p:cNvPr>
          <p:cNvSpPr/>
          <p:nvPr/>
        </p:nvSpPr>
        <p:spPr>
          <a:xfrm>
            <a:off x="219971" y="3027860"/>
            <a:ext cx="2756142" cy="1181821"/>
          </a:xfrm>
          <a:prstGeom prst="leftArrow">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tIns="108000" rtlCol="0" anchor="ctr"/>
          <a:lstStyle/>
          <a:p>
            <a:pPr algn="ctr">
              <a:lnSpc>
                <a:spcPts val="2000"/>
              </a:lnSpc>
            </a:pPr>
            <a:r>
              <a:rPr lang="ro-RO" sz="2000" b="1" dirty="0" smtClean="0">
                <a:solidFill>
                  <a:schemeClr val="tx1"/>
                </a:solidFill>
              </a:rPr>
              <a:t>Înainte de Lege Romani 5:13-14</a:t>
            </a:r>
            <a:endParaRPr lang="ro-RO" sz="2000" b="1" dirty="0">
              <a:solidFill>
                <a:schemeClr val="tx1"/>
              </a:solidFill>
            </a:endParaRPr>
          </a:p>
        </p:txBody>
      </p:sp>
      <p:sp>
        <p:nvSpPr>
          <p:cNvPr id="5" name="Flecha: hacia la izquierda 4">
            <a:extLst>
              <a:ext uri="{FF2B5EF4-FFF2-40B4-BE49-F238E27FC236}">
                <a16:creationId xmlns="" xmlns:a16="http://schemas.microsoft.com/office/drawing/2014/main" id="{4D0D0A6C-C998-41CB-95B0-300D8380CD0E}"/>
              </a:ext>
            </a:extLst>
          </p:cNvPr>
          <p:cNvSpPr/>
          <p:nvPr/>
        </p:nvSpPr>
        <p:spPr>
          <a:xfrm flipH="1">
            <a:off x="3641782" y="3027861"/>
            <a:ext cx="2756142" cy="1181821"/>
          </a:xfrm>
          <a:prstGeom prst="leftArrow">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tIns="108000" rtlCol="0" anchor="ctr"/>
          <a:lstStyle/>
          <a:p>
            <a:pPr algn="ctr">
              <a:lnSpc>
                <a:spcPts val="2000"/>
              </a:lnSpc>
            </a:pPr>
            <a:r>
              <a:rPr lang="ro-RO" sz="2000" b="1" dirty="0" smtClean="0">
                <a:solidFill>
                  <a:schemeClr val="tx1"/>
                </a:solidFill>
              </a:rPr>
              <a:t>După </a:t>
            </a:r>
            <a:r>
              <a:rPr lang="ro-RO" sz="2000" b="1" dirty="0" smtClean="0">
                <a:solidFill>
                  <a:schemeClr val="tx1"/>
                </a:solidFill>
              </a:rPr>
              <a:t>Lege </a:t>
            </a:r>
            <a:r>
              <a:rPr lang="ro-RO" sz="2000" b="1" dirty="0" smtClean="0">
                <a:solidFill>
                  <a:schemeClr val="tx1"/>
                </a:solidFill>
              </a:rPr>
              <a:t/>
            </a:r>
            <a:br>
              <a:rPr lang="ro-RO" sz="2000" b="1" dirty="0" smtClean="0">
                <a:solidFill>
                  <a:schemeClr val="tx1"/>
                </a:solidFill>
              </a:rPr>
            </a:br>
            <a:r>
              <a:rPr lang="ro-RO" sz="2000" b="1" dirty="0" smtClean="0">
                <a:solidFill>
                  <a:schemeClr val="tx1"/>
                </a:solidFill>
              </a:rPr>
              <a:t>Romani 5:20</a:t>
            </a:r>
            <a:endParaRPr lang="ro-RO" sz="2000" b="1" dirty="0">
              <a:solidFill>
                <a:schemeClr val="tx1"/>
              </a:solidFill>
            </a:endParaRPr>
          </a:p>
        </p:txBody>
      </p:sp>
      <p:sp>
        <p:nvSpPr>
          <p:cNvPr id="6" name="CuadroTexto 5">
            <a:extLst>
              <a:ext uri="{FF2B5EF4-FFF2-40B4-BE49-F238E27FC236}">
                <a16:creationId xmlns="" xmlns:a16="http://schemas.microsoft.com/office/drawing/2014/main" id="{E64CA9EF-2724-40F7-A3EF-2DE06722698E}"/>
              </a:ext>
            </a:extLst>
          </p:cNvPr>
          <p:cNvSpPr txBox="1"/>
          <p:nvPr/>
        </p:nvSpPr>
        <p:spPr>
          <a:xfrm>
            <a:off x="146645" y="2655972"/>
            <a:ext cx="2915729" cy="400110"/>
          </a:xfrm>
          <a:prstGeom prst="rect">
            <a:avLst/>
          </a:prstGeom>
          <a:noFill/>
        </p:spPr>
        <p:txBody>
          <a:bodyPr wrap="square" rtlCol="0">
            <a:spAutoFit/>
          </a:bodyPr>
          <a:lstStyle/>
          <a:p>
            <a:pPr>
              <a:spcBef>
                <a:spcPts val="600"/>
              </a:spcBef>
            </a:pPr>
            <a:r>
              <a:rPr lang="ro-RO" sz="2000" b="1" smtClean="0">
                <a:solidFill>
                  <a:schemeClr val="bg1"/>
                </a:solidFill>
                <a:effectLst>
                  <a:glow rad="127000">
                    <a:schemeClr val="tx1"/>
                  </a:glow>
                </a:effectLst>
              </a:rPr>
              <a:t>De la Adam la Moise</a:t>
            </a:r>
            <a:endParaRPr lang="ro-RO" sz="2000" b="1">
              <a:solidFill>
                <a:schemeClr val="bg1"/>
              </a:solidFill>
              <a:effectLst>
                <a:glow rad="127000">
                  <a:schemeClr val="tx1"/>
                </a:glow>
              </a:effectLst>
            </a:endParaRPr>
          </a:p>
        </p:txBody>
      </p:sp>
      <p:sp>
        <p:nvSpPr>
          <p:cNvPr id="7" name="CuadroTexto 6">
            <a:extLst>
              <a:ext uri="{FF2B5EF4-FFF2-40B4-BE49-F238E27FC236}">
                <a16:creationId xmlns="" xmlns:a16="http://schemas.microsoft.com/office/drawing/2014/main" id="{D90FBB13-C921-43CC-8105-85351E359DDD}"/>
              </a:ext>
            </a:extLst>
          </p:cNvPr>
          <p:cNvSpPr txBox="1"/>
          <p:nvPr/>
        </p:nvSpPr>
        <p:spPr>
          <a:xfrm>
            <a:off x="219971" y="4321886"/>
            <a:ext cx="2915729" cy="1323439"/>
          </a:xfrm>
          <a:prstGeom prst="rect">
            <a:avLst/>
          </a:prstGeom>
          <a:solidFill>
            <a:schemeClr val="accent2">
              <a:lumMod val="60000"/>
              <a:lumOff val="40000"/>
            </a:schemeClr>
          </a:solidFill>
          <a:ln>
            <a:solidFill>
              <a:schemeClr val="accent2"/>
            </a:solidFill>
          </a:ln>
        </p:spPr>
        <p:style>
          <a:lnRef idx="2">
            <a:schemeClr val="accent5"/>
          </a:lnRef>
          <a:fillRef idx="1">
            <a:schemeClr val="lt1"/>
          </a:fillRef>
          <a:effectRef idx="0">
            <a:schemeClr val="accent5"/>
          </a:effectRef>
          <a:fontRef idx="minor">
            <a:schemeClr val="dk1"/>
          </a:fontRef>
        </p:style>
        <p:txBody>
          <a:bodyPr wrap="square" rtlCol="0" anchor="ctr" anchorCtr="0">
            <a:noAutofit/>
          </a:bodyPr>
          <a:lstStyle/>
          <a:p>
            <a:pPr algn="ctr">
              <a:spcBef>
                <a:spcPts val="600"/>
              </a:spcBef>
            </a:pPr>
            <a:r>
              <a:rPr lang="ro-RO" sz="2000" b="1" smtClean="0"/>
              <a:t>Era păcat, așadar exista o lege (chiar dacă nu a fost explicată pe deplin)</a:t>
            </a:r>
            <a:endParaRPr lang="ro-RO" sz="2000" b="1"/>
          </a:p>
        </p:txBody>
      </p:sp>
      <p:sp>
        <p:nvSpPr>
          <p:cNvPr id="8" name="CuadroTexto 7">
            <a:extLst>
              <a:ext uri="{FF2B5EF4-FFF2-40B4-BE49-F238E27FC236}">
                <a16:creationId xmlns="" xmlns:a16="http://schemas.microsoft.com/office/drawing/2014/main" id="{6290970E-0B90-4A5D-B185-9D8FBAD0544C}"/>
              </a:ext>
            </a:extLst>
          </p:cNvPr>
          <p:cNvSpPr txBox="1"/>
          <p:nvPr/>
        </p:nvSpPr>
        <p:spPr>
          <a:xfrm>
            <a:off x="3561988" y="2655972"/>
            <a:ext cx="2764921" cy="707886"/>
          </a:xfrm>
          <a:prstGeom prst="rect">
            <a:avLst/>
          </a:prstGeom>
          <a:noFill/>
        </p:spPr>
        <p:txBody>
          <a:bodyPr wrap="square" rtlCol="0">
            <a:spAutoFit/>
          </a:bodyPr>
          <a:lstStyle/>
          <a:p>
            <a:pPr algn="ctr">
              <a:spcBef>
                <a:spcPts val="600"/>
              </a:spcBef>
            </a:pPr>
            <a:r>
              <a:rPr lang="ro-RO" sz="2000" b="1" dirty="0" smtClean="0">
                <a:solidFill>
                  <a:schemeClr val="bg1"/>
                </a:solidFill>
                <a:effectLst>
                  <a:glow rad="127000">
                    <a:schemeClr val="tx1"/>
                  </a:glow>
                </a:effectLst>
              </a:rPr>
              <a:t>De la Moise la </a:t>
            </a:r>
            <a:r>
              <a:rPr lang="ro-RO" sz="2000" b="1" dirty="0" err="1" smtClean="0">
                <a:solidFill>
                  <a:schemeClr val="bg1"/>
                </a:solidFill>
                <a:effectLst>
                  <a:glow rad="127000">
                    <a:schemeClr val="tx1"/>
                  </a:glow>
                </a:effectLst>
              </a:rPr>
              <a:t>sfârșitul</a:t>
            </a:r>
            <a:r>
              <a:rPr lang="ro-RO" sz="2000" b="1" dirty="0" smtClean="0">
                <a:solidFill>
                  <a:schemeClr val="bg1"/>
                </a:solidFill>
                <a:effectLst>
                  <a:glow rad="127000">
                    <a:schemeClr val="tx1"/>
                  </a:glow>
                </a:effectLst>
              </a:rPr>
              <a:t> păcatului</a:t>
            </a:r>
            <a:endParaRPr lang="ro-RO" sz="2000" b="1" dirty="0">
              <a:solidFill>
                <a:schemeClr val="bg1"/>
              </a:solidFill>
              <a:effectLst>
                <a:glow rad="127000">
                  <a:schemeClr val="tx1"/>
                </a:glow>
              </a:effectLst>
            </a:endParaRPr>
          </a:p>
        </p:txBody>
      </p:sp>
      <p:sp>
        <p:nvSpPr>
          <p:cNvPr id="9" name="CuadroTexto 8">
            <a:extLst>
              <a:ext uri="{FF2B5EF4-FFF2-40B4-BE49-F238E27FC236}">
                <a16:creationId xmlns="" xmlns:a16="http://schemas.microsoft.com/office/drawing/2014/main" id="{D03D829E-71B3-4133-B6F9-0B319C567A4C}"/>
              </a:ext>
            </a:extLst>
          </p:cNvPr>
          <p:cNvSpPr txBox="1"/>
          <p:nvPr/>
        </p:nvSpPr>
        <p:spPr>
          <a:xfrm>
            <a:off x="3482195" y="4321887"/>
            <a:ext cx="2915729" cy="1323439"/>
          </a:xfrm>
          <a:prstGeom prst="rect">
            <a:avLst/>
          </a:prstGeom>
          <a:solidFill>
            <a:schemeClr val="accent4">
              <a:lumMod val="40000"/>
              <a:lumOff val="60000"/>
            </a:schemeClr>
          </a:solidFill>
          <a:ln>
            <a:solidFill>
              <a:schemeClr val="accent4"/>
            </a:solidFill>
          </a:ln>
        </p:spPr>
        <p:style>
          <a:lnRef idx="2">
            <a:schemeClr val="accent5"/>
          </a:lnRef>
          <a:fillRef idx="1">
            <a:schemeClr val="lt1"/>
          </a:fillRef>
          <a:effectRef idx="0">
            <a:schemeClr val="accent5"/>
          </a:effectRef>
          <a:fontRef idx="minor">
            <a:schemeClr val="dk1"/>
          </a:fontRef>
        </p:style>
        <p:txBody>
          <a:bodyPr wrap="square" rtlCol="0" anchor="ctr" anchorCtr="0">
            <a:noAutofit/>
          </a:bodyPr>
          <a:lstStyle/>
          <a:p>
            <a:pPr algn="ctr">
              <a:spcBef>
                <a:spcPts val="600"/>
              </a:spcBef>
            </a:pPr>
            <a:r>
              <a:rPr lang="ro-RO" sz="2000" b="1" smtClean="0"/>
              <a:t>Oamenii au cunoscut mai clar în ce constă păcatul (așadar, păcatul s-a înmulțit)</a:t>
            </a:r>
            <a:endParaRPr lang="ro-RO" sz="2000" b="1"/>
          </a:p>
        </p:txBody>
      </p:sp>
      <p:sp>
        <p:nvSpPr>
          <p:cNvPr id="10" name="Cruz 9">
            <a:extLst>
              <a:ext uri="{FF2B5EF4-FFF2-40B4-BE49-F238E27FC236}">
                <a16:creationId xmlns="" xmlns:a16="http://schemas.microsoft.com/office/drawing/2014/main" id="{DDE3EC41-C1DD-447F-8BFB-ECEFFA70E08B}"/>
              </a:ext>
            </a:extLst>
          </p:cNvPr>
          <p:cNvSpPr/>
          <p:nvPr/>
        </p:nvSpPr>
        <p:spPr>
          <a:xfrm flipH="1">
            <a:off x="6557510" y="2993051"/>
            <a:ext cx="2442354" cy="1181821"/>
          </a:xfrm>
          <a:prstGeom prst="plus">
            <a:avLst>
              <a:gd name="adj" fmla="val 27920"/>
            </a:avLst>
          </a:prstGeom>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ro-RO" sz="2000" b="1" smtClean="0">
                <a:solidFill>
                  <a:schemeClr val="tx1"/>
                </a:solidFill>
              </a:rPr>
              <a:t>De Isus Hristos Romani 5:21</a:t>
            </a:r>
            <a:endParaRPr lang="ro-RO" sz="2000" b="1">
              <a:solidFill>
                <a:schemeClr val="tx1"/>
              </a:solidFill>
            </a:endParaRPr>
          </a:p>
        </p:txBody>
      </p:sp>
      <p:sp>
        <p:nvSpPr>
          <p:cNvPr id="11" name="CuadroTexto 10">
            <a:extLst>
              <a:ext uri="{FF2B5EF4-FFF2-40B4-BE49-F238E27FC236}">
                <a16:creationId xmlns="" xmlns:a16="http://schemas.microsoft.com/office/drawing/2014/main" id="{53EC42E4-F144-485F-9355-4C11D6080F56}"/>
              </a:ext>
            </a:extLst>
          </p:cNvPr>
          <p:cNvSpPr txBox="1"/>
          <p:nvPr/>
        </p:nvSpPr>
        <p:spPr>
          <a:xfrm>
            <a:off x="6557510" y="4321887"/>
            <a:ext cx="2448467" cy="1323438"/>
          </a:xfrm>
          <a:prstGeom prst="rect">
            <a:avLst/>
          </a:prstGeom>
          <a:solidFill>
            <a:schemeClr val="accent5">
              <a:lumMod val="60000"/>
              <a:lumOff val="40000"/>
            </a:schemeClr>
          </a:solidFill>
          <a:ln>
            <a:solidFill>
              <a:schemeClr val="accent5"/>
            </a:solidFill>
          </a:ln>
        </p:spPr>
        <p:style>
          <a:lnRef idx="2">
            <a:schemeClr val="accent5"/>
          </a:lnRef>
          <a:fillRef idx="1">
            <a:schemeClr val="lt1"/>
          </a:fillRef>
          <a:effectRef idx="0">
            <a:schemeClr val="accent5"/>
          </a:effectRef>
          <a:fontRef idx="minor">
            <a:schemeClr val="dk1"/>
          </a:fontRef>
        </p:style>
        <p:txBody>
          <a:bodyPr wrap="square" rtlCol="0" anchor="ctr" anchorCtr="0">
            <a:noAutofit/>
          </a:bodyPr>
          <a:lstStyle/>
          <a:p>
            <a:pPr algn="ctr">
              <a:spcBef>
                <a:spcPts val="600"/>
              </a:spcBef>
            </a:pPr>
            <a:r>
              <a:rPr lang="ro-RO" sz="2000" b="1" smtClean="0"/>
              <a:t>S-a înmulțit și mai mult harul</a:t>
            </a:r>
            <a:endParaRPr lang="ro-RO" sz="2000" b="1"/>
          </a:p>
        </p:txBody>
      </p:sp>
      <p:sp>
        <p:nvSpPr>
          <p:cNvPr id="12" name="Flecha: a la izquierda y derecha 11">
            <a:extLst>
              <a:ext uri="{FF2B5EF4-FFF2-40B4-BE49-F238E27FC236}">
                <a16:creationId xmlns="" xmlns:a16="http://schemas.microsoft.com/office/drawing/2014/main" id="{4D40C80C-C900-4669-8218-5F0DB35516C4}"/>
              </a:ext>
            </a:extLst>
          </p:cNvPr>
          <p:cNvSpPr/>
          <p:nvPr/>
        </p:nvSpPr>
        <p:spPr>
          <a:xfrm>
            <a:off x="219971" y="1886788"/>
            <a:ext cx="6177953" cy="815039"/>
          </a:xfrm>
          <a:prstGeom prst="leftRightArrow">
            <a:avLst/>
          </a:prstGeom>
          <a:ln>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algn="ctr"/>
            <a:r>
              <a:rPr lang="ro-RO" sz="2000" b="1" smtClean="0"/>
              <a:t>A STĂPÂNIT PĂCATUL</a:t>
            </a:r>
            <a:endParaRPr lang="ro-RO" sz="2000" b="1"/>
          </a:p>
        </p:txBody>
      </p:sp>
      <p:sp>
        <p:nvSpPr>
          <p:cNvPr id="13" name="Flecha: a la izquierda y derecha 12">
            <a:extLst>
              <a:ext uri="{FF2B5EF4-FFF2-40B4-BE49-F238E27FC236}">
                <a16:creationId xmlns="" xmlns:a16="http://schemas.microsoft.com/office/drawing/2014/main" id="{AA6CB6EE-7440-4FA3-9ED7-D8A7BBF9ADC9}"/>
              </a:ext>
            </a:extLst>
          </p:cNvPr>
          <p:cNvSpPr/>
          <p:nvPr/>
        </p:nvSpPr>
        <p:spPr>
          <a:xfrm>
            <a:off x="6477717" y="1697943"/>
            <a:ext cx="2522148" cy="1181821"/>
          </a:xfrm>
          <a:prstGeom prst="leftRightArrow">
            <a:avLst/>
          </a:prstGeom>
          <a:ln>
            <a:solidFill>
              <a:schemeClr val="bg1"/>
            </a:solidFill>
          </a:ln>
        </p:spPr>
        <p:style>
          <a:lnRef idx="0">
            <a:schemeClr val="accent6"/>
          </a:lnRef>
          <a:fillRef idx="3">
            <a:schemeClr val="accent6"/>
          </a:fillRef>
          <a:effectRef idx="3">
            <a:schemeClr val="accent6"/>
          </a:effectRef>
          <a:fontRef idx="minor">
            <a:schemeClr val="lt1"/>
          </a:fontRef>
        </p:style>
        <p:txBody>
          <a:bodyPr tIns="108000" rtlCol="0" anchor="ctr"/>
          <a:lstStyle/>
          <a:p>
            <a:pPr algn="ctr">
              <a:lnSpc>
                <a:spcPts val="2000"/>
              </a:lnSpc>
            </a:pPr>
            <a:r>
              <a:rPr lang="ro-RO" sz="2000" b="1" dirty="0" smtClean="0"/>
              <a:t>A STĂPÂNIT HARUL</a:t>
            </a:r>
            <a:endParaRPr lang="ro-RO" sz="2000" b="1" dirty="0"/>
          </a:p>
        </p:txBody>
      </p:sp>
      <p:sp>
        <p:nvSpPr>
          <p:cNvPr id="14" name="CuadroTexto 13">
            <a:extLst>
              <a:ext uri="{FF2B5EF4-FFF2-40B4-BE49-F238E27FC236}">
                <a16:creationId xmlns="" xmlns:a16="http://schemas.microsoft.com/office/drawing/2014/main" id="{5F11F879-B3F3-4770-8D62-59AF7166634A}"/>
              </a:ext>
            </a:extLst>
          </p:cNvPr>
          <p:cNvSpPr txBox="1"/>
          <p:nvPr/>
        </p:nvSpPr>
        <p:spPr>
          <a:xfrm>
            <a:off x="219971" y="5745192"/>
            <a:ext cx="8779893" cy="1015663"/>
          </a:xfrm>
          <a:prstGeom prst="rect">
            <a:avLst/>
          </a:prstGeom>
          <a:noFill/>
        </p:spPr>
        <p:txBody>
          <a:bodyPr wrap="square" rtlCol="0">
            <a:spAutoFit/>
          </a:bodyPr>
          <a:lstStyle>
            <a:defPPr>
              <a:defRPr lang="en-US"/>
            </a:defPPr>
            <a:lvl1pPr>
              <a:spcBef>
                <a:spcPts val="600"/>
              </a:spcBef>
              <a:defRPr sz="2000" b="1">
                <a:solidFill>
                  <a:schemeClr val="bg1"/>
                </a:solidFill>
                <a:effectLst>
                  <a:glow rad="127000">
                    <a:schemeClr val="tx1"/>
                  </a:glow>
                </a:effectLst>
              </a:defRPr>
            </a:lvl1pPr>
          </a:lstStyle>
          <a:p>
            <a:r>
              <a:rPr lang="ro-RO" smtClean="0"/>
              <a:t>Legea lui Dumnezeu este veșnică. Încălcarea ei a dus la descoperirea ei mai pe deplin la Sinai pentru ca oamenii să fie conștienți de păcatul lor și să caute, astfel, harul care îi poate elibera de condamnare: Isus, Mesia.</a:t>
            </a:r>
            <a:endParaRPr lang="ro-RO"/>
          </a:p>
        </p:txBody>
      </p:sp>
    </p:spTree>
    <p:extLst>
      <p:ext uri="{BB962C8B-B14F-4D97-AF65-F5344CB8AC3E}">
        <p14:creationId xmlns="" xmlns:p14="http://schemas.microsoft.com/office/powerpoint/2010/main" val="19405374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style.rotation</p:attrName>
                                        </p:attrNameLst>
                                      </p:cBhvr>
                                      <p:tavLst>
                                        <p:tav tm="0">
                                          <p:val>
                                            <p:fltVal val="90"/>
                                          </p:val>
                                        </p:tav>
                                        <p:tav tm="100000">
                                          <p:val>
                                            <p:fltVal val="0"/>
                                          </p:val>
                                        </p:tav>
                                      </p:tavLst>
                                    </p:anim>
                                    <p:animEffect transition="in" filter="fade">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2"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ppt_x</p:attrName>
                                        </p:attrNameLst>
                                      </p:cBhvr>
                                      <p:tavLst>
                                        <p:tav tm="0">
                                          <p:val>
                                            <p:strVal val="#ppt_x+#ppt_w/2"/>
                                          </p:val>
                                        </p:tav>
                                        <p:tav tm="100000">
                                          <p:val>
                                            <p:strVal val="#ppt_x"/>
                                          </p:val>
                                        </p:tav>
                                      </p:tavLst>
                                    </p:anim>
                                    <p:anim calcmode="lin" valueType="num">
                                      <p:cBhvr>
                                        <p:cTn id="31" dur="500" fill="hold"/>
                                        <p:tgtEl>
                                          <p:spTgt spid="4"/>
                                        </p:tgtEl>
                                        <p:attrNameLst>
                                          <p:attrName>ppt_y</p:attrName>
                                        </p:attrNameLst>
                                      </p:cBhvr>
                                      <p:tavLst>
                                        <p:tav tm="0">
                                          <p:val>
                                            <p:strVal val="#ppt_y"/>
                                          </p:val>
                                        </p:tav>
                                        <p:tav tm="100000">
                                          <p:val>
                                            <p:strVal val="#ppt_y"/>
                                          </p:val>
                                        </p:tav>
                                      </p:tavLst>
                                    </p:anim>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strVal val="#ppt_h"/>
                                          </p:val>
                                        </p:tav>
                                        <p:tav tm="100000">
                                          <p:val>
                                            <p:strVal val="#ppt_h"/>
                                          </p:val>
                                        </p:tav>
                                      </p:tavLst>
                                    </p:anim>
                                  </p:childTnLst>
                                </p:cTn>
                              </p:par>
                              <p:par>
                                <p:cTn id="34" presetID="17" presetClass="entr" presetSubtype="2"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ppt_x</p:attrName>
                                        </p:attrNameLst>
                                      </p:cBhvr>
                                      <p:tavLst>
                                        <p:tav tm="0">
                                          <p:val>
                                            <p:strVal val="#ppt_x+#ppt_w/2"/>
                                          </p:val>
                                        </p:tav>
                                        <p:tav tm="100000">
                                          <p:val>
                                            <p:strVal val="#ppt_x"/>
                                          </p:val>
                                        </p:tav>
                                      </p:tavLst>
                                    </p:anim>
                                    <p:anim calcmode="lin" valueType="num">
                                      <p:cBhvr>
                                        <p:cTn id="37" dur="500" fill="hold"/>
                                        <p:tgtEl>
                                          <p:spTgt spid="6"/>
                                        </p:tgtEl>
                                        <p:attrNameLst>
                                          <p:attrName>ppt_y</p:attrName>
                                        </p:attrNameLst>
                                      </p:cBhvr>
                                      <p:tavLst>
                                        <p:tav tm="0">
                                          <p:val>
                                            <p:strVal val="#ppt_y"/>
                                          </p:val>
                                        </p:tav>
                                        <p:tav tm="100000">
                                          <p:val>
                                            <p:strVal val="#ppt_y"/>
                                          </p:val>
                                        </p:tav>
                                      </p:tavLst>
                                    </p:anim>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1"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ppt_x</p:attrName>
                                        </p:attrNameLst>
                                      </p:cBhvr>
                                      <p:tavLst>
                                        <p:tav tm="0">
                                          <p:val>
                                            <p:strVal val="#ppt_x"/>
                                          </p:val>
                                        </p:tav>
                                        <p:tav tm="100000">
                                          <p:val>
                                            <p:strVal val="#ppt_x"/>
                                          </p:val>
                                        </p:tav>
                                      </p:tavLst>
                                    </p:anim>
                                    <p:anim calcmode="lin" valueType="num">
                                      <p:cBhvr>
                                        <p:cTn id="45" dur="500" fill="hold"/>
                                        <p:tgtEl>
                                          <p:spTgt spid="7"/>
                                        </p:tgtEl>
                                        <p:attrNameLst>
                                          <p:attrName>ppt_y</p:attrName>
                                        </p:attrNameLst>
                                      </p:cBhvr>
                                      <p:tavLst>
                                        <p:tav tm="0">
                                          <p:val>
                                            <p:strVal val="#ppt_y-#ppt_h/2"/>
                                          </p:val>
                                        </p:tav>
                                        <p:tav tm="100000">
                                          <p:val>
                                            <p:strVal val="#ppt_y"/>
                                          </p:val>
                                        </p:tav>
                                      </p:tavLst>
                                    </p:anim>
                                    <p:anim calcmode="lin" valueType="num">
                                      <p:cBhvr>
                                        <p:cTn id="46" dur="500" fill="hold"/>
                                        <p:tgtEl>
                                          <p:spTgt spid="7"/>
                                        </p:tgtEl>
                                        <p:attrNameLst>
                                          <p:attrName>ppt_w</p:attrName>
                                        </p:attrNameLst>
                                      </p:cBhvr>
                                      <p:tavLst>
                                        <p:tav tm="0">
                                          <p:val>
                                            <p:strVal val="#ppt_w"/>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17" presetClass="entr" presetSubtype="8"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ppt_x</p:attrName>
                                        </p:attrNameLst>
                                      </p:cBhvr>
                                      <p:tavLst>
                                        <p:tav tm="0">
                                          <p:val>
                                            <p:strVal val="#ppt_x-#ppt_w/2"/>
                                          </p:val>
                                        </p:tav>
                                        <p:tav tm="100000">
                                          <p:val>
                                            <p:strVal val="#ppt_x"/>
                                          </p:val>
                                        </p:tav>
                                      </p:tavLst>
                                    </p:anim>
                                    <p:anim calcmode="lin" valueType="num">
                                      <p:cBhvr>
                                        <p:cTn id="53" dur="500" fill="hold"/>
                                        <p:tgtEl>
                                          <p:spTgt spid="8"/>
                                        </p:tgtEl>
                                        <p:attrNameLst>
                                          <p:attrName>ppt_y</p:attrName>
                                        </p:attrNameLst>
                                      </p:cBhvr>
                                      <p:tavLst>
                                        <p:tav tm="0">
                                          <p:val>
                                            <p:strVal val="#ppt_y"/>
                                          </p:val>
                                        </p:tav>
                                        <p:tav tm="100000">
                                          <p:val>
                                            <p:strVal val="#ppt_y"/>
                                          </p:val>
                                        </p:tav>
                                      </p:tavLst>
                                    </p:anim>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strVal val="#ppt_h"/>
                                          </p:val>
                                        </p:tav>
                                        <p:tav tm="100000">
                                          <p:val>
                                            <p:strVal val="#ppt_h"/>
                                          </p:val>
                                        </p:tav>
                                      </p:tavLst>
                                    </p:anim>
                                  </p:childTnLst>
                                </p:cTn>
                              </p:par>
                              <p:par>
                                <p:cTn id="56" presetID="17" presetClass="entr" presetSubtype="8" fill="hold" grpId="0" nodeType="withEffect">
                                  <p:stCondLst>
                                    <p:cond delay="0"/>
                                  </p:stCondLst>
                                  <p:childTnLst>
                                    <p:set>
                                      <p:cBhvr>
                                        <p:cTn id="57" dur="1" fill="hold">
                                          <p:stCondLst>
                                            <p:cond delay="0"/>
                                          </p:stCondLst>
                                        </p:cTn>
                                        <p:tgtEl>
                                          <p:spTgt spid="5"/>
                                        </p:tgtEl>
                                        <p:attrNameLst>
                                          <p:attrName>style.visibility</p:attrName>
                                        </p:attrNameLst>
                                      </p:cBhvr>
                                      <p:to>
                                        <p:strVal val="visible"/>
                                      </p:to>
                                    </p:set>
                                    <p:anim calcmode="lin" valueType="num">
                                      <p:cBhvr>
                                        <p:cTn id="58" dur="500" fill="hold"/>
                                        <p:tgtEl>
                                          <p:spTgt spid="5"/>
                                        </p:tgtEl>
                                        <p:attrNameLst>
                                          <p:attrName>ppt_x</p:attrName>
                                        </p:attrNameLst>
                                      </p:cBhvr>
                                      <p:tavLst>
                                        <p:tav tm="0">
                                          <p:val>
                                            <p:strVal val="#ppt_x-#ppt_w/2"/>
                                          </p:val>
                                        </p:tav>
                                        <p:tav tm="100000">
                                          <p:val>
                                            <p:strVal val="#ppt_x"/>
                                          </p:val>
                                        </p:tav>
                                      </p:tavLst>
                                    </p:anim>
                                    <p:anim calcmode="lin" valueType="num">
                                      <p:cBhvr>
                                        <p:cTn id="59" dur="500" fill="hold"/>
                                        <p:tgtEl>
                                          <p:spTgt spid="5"/>
                                        </p:tgtEl>
                                        <p:attrNameLst>
                                          <p:attrName>ppt_y</p:attrName>
                                        </p:attrNameLst>
                                      </p:cBhvr>
                                      <p:tavLst>
                                        <p:tav tm="0">
                                          <p:val>
                                            <p:strVal val="#ppt_y"/>
                                          </p:val>
                                        </p:tav>
                                        <p:tav tm="100000">
                                          <p:val>
                                            <p:strVal val="#ppt_y"/>
                                          </p:val>
                                        </p:tav>
                                      </p:tavLst>
                                    </p:anim>
                                    <p:anim calcmode="lin" valueType="num">
                                      <p:cBhvr>
                                        <p:cTn id="60" dur="500" fill="hold"/>
                                        <p:tgtEl>
                                          <p:spTgt spid="5"/>
                                        </p:tgtEl>
                                        <p:attrNameLst>
                                          <p:attrName>ppt_w</p:attrName>
                                        </p:attrNameLst>
                                      </p:cBhvr>
                                      <p:tavLst>
                                        <p:tav tm="0">
                                          <p:val>
                                            <p:fltVal val="0"/>
                                          </p:val>
                                        </p:tav>
                                        <p:tav tm="100000">
                                          <p:val>
                                            <p:strVal val="#ppt_w"/>
                                          </p:val>
                                        </p:tav>
                                      </p:tavLst>
                                    </p:anim>
                                    <p:anim calcmode="lin" valueType="num">
                                      <p:cBhvr>
                                        <p:cTn id="61"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17" presetClass="entr" presetSubtype="1"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ppt_x</p:attrName>
                                        </p:attrNameLst>
                                      </p:cBhvr>
                                      <p:tavLst>
                                        <p:tav tm="0">
                                          <p:val>
                                            <p:strVal val="#ppt_x"/>
                                          </p:val>
                                        </p:tav>
                                        <p:tav tm="100000">
                                          <p:val>
                                            <p:strVal val="#ppt_x"/>
                                          </p:val>
                                        </p:tav>
                                      </p:tavLst>
                                    </p:anim>
                                    <p:anim calcmode="lin" valueType="num">
                                      <p:cBhvr>
                                        <p:cTn id="67" dur="500" fill="hold"/>
                                        <p:tgtEl>
                                          <p:spTgt spid="9"/>
                                        </p:tgtEl>
                                        <p:attrNameLst>
                                          <p:attrName>ppt_y</p:attrName>
                                        </p:attrNameLst>
                                      </p:cBhvr>
                                      <p:tavLst>
                                        <p:tav tm="0">
                                          <p:val>
                                            <p:strVal val="#ppt_y-#ppt_h/2"/>
                                          </p:val>
                                        </p:tav>
                                        <p:tav tm="100000">
                                          <p:val>
                                            <p:strVal val="#ppt_y"/>
                                          </p:val>
                                        </p:tav>
                                      </p:tavLst>
                                    </p:anim>
                                    <p:anim calcmode="lin" valueType="num">
                                      <p:cBhvr>
                                        <p:cTn id="68" dur="500" fill="hold"/>
                                        <p:tgtEl>
                                          <p:spTgt spid="9"/>
                                        </p:tgtEl>
                                        <p:attrNameLst>
                                          <p:attrName>ppt_w</p:attrName>
                                        </p:attrNameLst>
                                      </p:cBhvr>
                                      <p:tavLst>
                                        <p:tav tm="0">
                                          <p:val>
                                            <p:strVal val="#ppt_w"/>
                                          </p:val>
                                        </p:tav>
                                        <p:tav tm="100000">
                                          <p:val>
                                            <p:strVal val="#ppt_w"/>
                                          </p:val>
                                        </p:tav>
                                      </p:tavLst>
                                    </p:anim>
                                    <p:anim calcmode="lin" valueType="num">
                                      <p:cBhvr>
                                        <p:cTn id="69"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17" presetClass="entr" presetSubtype="10" fill="hold" grpId="0" nodeType="click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17" presetClass="entr" presetSubtype="10" fill="hold" grpId="0" nodeType="click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17" presetClass="entr" presetSubtype="1" fill="hold" grpId="0" nodeType="click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ppt_x</p:attrName>
                                        </p:attrNameLst>
                                      </p:cBhvr>
                                      <p:tavLst>
                                        <p:tav tm="0">
                                          <p:val>
                                            <p:strVal val="#ppt_x"/>
                                          </p:val>
                                        </p:tav>
                                        <p:tav tm="100000">
                                          <p:val>
                                            <p:strVal val="#ppt_x"/>
                                          </p:val>
                                        </p:tav>
                                      </p:tavLst>
                                    </p:anim>
                                    <p:anim calcmode="lin" valueType="num">
                                      <p:cBhvr>
                                        <p:cTn id="87" dur="500" fill="hold"/>
                                        <p:tgtEl>
                                          <p:spTgt spid="11"/>
                                        </p:tgtEl>
                                        <p:attrNameLst>
                                          <p:attrName>ppt_y</p:attrName>
                                        </p:attrNameLst>
                                      </p:cBhvr>
                                      <p:tavLst>
                                        <p:tav tm="0">
                                          <p:val>
                                            <p:strVal val="#ppt_y-#ppt_h/2"/>
                                          </p:val>
                                        </p:tav>
                                        <p:tav tm="100000">
                                          <p:val>
                                            <p:strVal val="#ppt_y"/>
                                          </p:val>
                                        </p:tav>
                                      </p:tavLst>
                                    </p:anim>
                                    <p:anim calcmode="lin" valueType="num">
                                      <p:cBhvr>
                                        <p:cTn id="88" dur="500" fill="hold"/>
                                        <p:tgtEl>
                                          <p:spTgt spid="11"/>
                                        </p:tgtEl>
                                        <p:attrNameLst>
                                          <p:attrName>ppt_w</p:attrName>
                                        </p:attrNameLst>
                                      </p:cBhvr>
                                      <p:tavLst>
                                        <p:tav tm="0">
                                          <p:val>
                                            <p:strVal val="#ppt_w"/>
                                          </p:val>
                                        </p:tav>
                                        <p:tav tm="100000">
                                          <p:val>
                                            <p:strVal val="#ppt_w"/>
                                          </p:val>
                                        </p:tav>
                                      </p:tavLst>
                                    </p:anim>
                                    <p:anim calcmode="lin" valueType="num">
                                      <p:cBhvr>
                                        <p:cTn id="89"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15" presetClass="entr" presetSubtype="0" fill="hold" grpId="0" nodeType="clickEffect">
                                  <p:stCondLst>
                                    <p:cond delay="0"/>
                                  </p:stCondLst>
                                  <p:childTnLst>
                                    <p:set>
                                      <p:cBhvr>
                                        <p:cTn id="93" dur="1" fill="hold">
                                          <p:stCondLst>
                                            <p:cond delay="0"/>
                                          </p:stCondLst>
                                        </p:cTn>
                                        <p:tgtEl>
                                          <p:spTgt spid="14"/>
                                        </p:tgtEl>
                                        <p:attrNameLst>
                                          <p:attrName>style.visibility</p:attrName>
                                        </p:attrNameLst>
                                      </p:cBhvr>
                                      <p:to>
                                        <p:strVal val="visible"/>
                                      </p:to>
                                    </p:set>
                                    <p:anim calcmode="lin" valueType="num">
                                      <p:cBhvr>
                                        <p:cTn id="94" dur="1000" fill="hold"/>
                                        <p:tgtEl>
                                          <p:spTgt spid="14"/>
                                        </p:tgtEl>
                                        <p:attrNameLst>
                                          <p:attrName>ppt_w</p:attrName>
                                        </p:attrNameLst>
                                      </p:cBhvr>
                                      <p:tavLst>
                                        <p:tav tm="0">
                                          <p:val>
                                            <p:fltVal val="0"/>
                                          </p:val>
                                        </p:tav>
                                        <p:tav tm="100000">
                                          <p:val>
                                            <p:strVal val="#ppt_w"/>
                                          </p:val>
                                        </p:tav>
                                      </p:tavLst>
                                    </p:anim>
                                    <p:anim calcmode="lin" valueType="num">
                                      <p:cBhvr>
                                        <p:cTn id="95" dur="1000" fill="hold"/>
                                        <p:tgtEl>
                                          <p:spTgt spid="14"/>
                                        </p:tgtEl>
                                        <p:attrNameLst>
                                          <p:attrName>ppt_h</p:attrName>
                                        </p:attrNameLst>
                                      </p:cBhvr>
                                      <p:tavLst>
                                        <p:tav tm="0">
                                          <p:val>
                                            <p:fltVal val="0"/>
                                          </p:val>
                                        </p:tav>
                                        <p:tav tm="100000">
                                          <p:val>
                                            <p:strVal val="#ppt_h"/>
                                          </p:val>
                                        </p:tav>
                                      </p:tavLst>
                                    </p:anim>
                                    <p:anim calcmode="lin" valueType="num">
                                      <p:cBhvr>
                                        <p:cTn id="96"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97"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p:bldP spid="7" grpId="0" animBg="1"/>
      <p:bldP spid="8" grpId="0"/>
      <p:bldP spid="9" grpId="0" animBg="1"/>
      <p:bldP spid="10" grpId="0" animBg="1"/>
      <p:bldP spid="11" grpId="0" animBg="1"/>
      <p:bldP spid="12" grpId="0" animBg="1"/>
      <p:bldP spid="13"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00C451B6-A68A-4E45-A0E5-583A418444E3}"/>
              </a:ext>
            </a:extLst>
          </p:cNvPr>
          <p:cNvSpPr/>
          <p:nvPr/>
        </p:nvSpPr>
        <p:spPr>
          <a:xfrm>
            <a:off x="-1" y="0"/>
            <a:ext cx="9143999" cy="646331"/>
          </a:xfrm>
          <a:prstGeom prst="rect">
            <a:avLst/>
          </a:prstGeom>
        </p:spPr>
        <p:txBody>
          <a:bodyPr wrap="square">
            <a:spAutoFit/>
          </a:bodyPr>
          <a:lstStyle/>
          <a:p>
            <a:pPr algn="ctr"/>
            <a:r>
              <a:rPr lang="ro-RO" sz="3600" b="1" smtClean="0">
                <a:ln w="12700">
                  <a:solidFill>
                    <a:schemeClr val="tx1"/>
                  </a:solidFill>
                  <a:prstDash val="solid"/>
                </a:ln>
                <a:pattFill prst="dkUpDiag">
                  <a:fgClr>
                    <a:srgbClr val="5075C0"/>
                  </a:fgClr>
                  <a:bgClr>
                    <a:schemeClr val="tx2">
                      <a:lumMod val="20000"/>
                      <a:lumOff val="80000"/>
                    </a:schemeClr>
                  </a:bgClr>
                </a:pattFill>
                <a:effectLst>
                  <a:outerShdw dist="38100" dir="2640000" algn="bl" rotWithShape="0">
                    <a:srgbClr val="1C2C4C"/>
                  </a:outerShdw>
                </a:effectLst>
              </a:rPr>
              <a:t>PĂCATUL LUI ADAM ȘI HARUL </a:t>
            </a:r>
            <a:r>
              <a:rPr lang="ro-RO" sz="3600" b="1" smtClean="0">
                <a:ln w="12700">
                  <a:solidFill>
                    <a:schemeClr val="tx1"/>
                  </a:solidFill>
                  <a:prstDash val="solid"/>
                </a:ln>
                <a:pattFill prst="dkUpDiag">
                  <a:fgClr>
                    <a:srgbClr val="5075C0"/>
                  </a:fgClr>
                  <a:bgClr>
                    <a:schemeClr val="tx2">
                      <a:lumMod val="20000"/>
                      <a:lumOff val="80000"/>
                    </a:schemeClr>
                  </a:bgClr>
                </a:pattFill>
                <a:effectLst>
                  <a:outerShdw dist="38100" dir="2640000" algn="bl" rotWithShape="0">
                    <a:srgbClr val="1C2C4C"/>
                  </a:outerShdw>
                </a:effectLst>
              </a:rPr>
              <a:t>LUI </a:t>
            </a:r>
            <a:r>
              <a:rPr lang="ro-RO" sz="3600" b="1" smtClean="0">
                <a:ln w="12700">
                  <a:solidFill>
                    <a:schemeClr val="tx1"/>
                  </a:solidFill>
                  <a:prstDash val="solid"/>
                </a:ln>
                <a:pattFill prst="dkUpDiag">
                  <a:fgClr>
                    <a:srgbClr val="5075C0"/>
                  </a:fgClr>
                  <a:bgClr>
                    <a:schemeClr val="tx2">
                      <a:lumMod val="20000"/>
                      <a:lumOff val="80000"/>
                    </a:schemeClr>
                  </a:bgClr>
                </a:pattFill>
                <a:effectLst>
                  <a:outerShdw dist="38100" dir="2640000" algn="bl" rotWithShape="0">
                    <a:srgbClr val="1C2C4C"/>
                  </a:outerShdw>
                </a:effectLst>
              </a:rPr>
              <a:t>DUMNEZEU</a:t>
            </a:r>
            <a:endParaRPr lang="ro-RO" sz="3600" b="1">
              <a:ln w="12700">
                <a:solidFill>
                  <a:schemeClr val="tx1"/>
                </a:solidFill>
                <a:prstDash val="solid"/>
              </a:ln>
              <a:pattFill prst="dkUpDiag">
                <a:fgClr>
                  <a:srgbClr val="5075C0"/>
                </a:fgClr>
                <a:bgClr>
                  <a:schemeClr val="tx2">
                    <a:lumMod val="20000"/>
                    <a:lumOff val="80000"/>
                  </a:schemeClr>
                </a:bgClr>
              </a:pattFill>
              <a:effectLst>
                <a:outerShdw dist="38100" dir="2640000" algn="bl" rotWithShape="0">
                  <a:srgbClr val="1C2C4C"/>
                </a:outerShdw>
              </a:effectLst>
            </a:endParaRPr>
          </a:p>
        </p:txBody>
      </p:sp>
      <p:sp>
        <p:nvSpPr>
          <p:cNvPr id="3" name="Rectángulo 2">
            <a:extLst>
              <a:ext uri="{FF2B5EF4-FFF2-40B4-BE49-F238E27FC236}">
                <a16:creationId xmlns="" xmlns:a16="http://schemas.microsoft.com/office/drawing/2014/main" id="{940AA5BF-EC03-4D93-8EFE-C838E7203B4C}"/>
              </a:ext>
            </a:extLst>
          </p:cNvPr>
          <p:cNvSpPr/>
          <p:nvPr/>
        </p:nvSpPr>
        <p:spPr>
          <a:xfrm>
            <a:off x="-1" y="567761"/>
            <a:ext cx="9143998" cy="1077218"/>
          </a:xfrm>
          <a:prstGeom prst="rect">
            <a:avLst/>
          </a:prstGeom>
        </p:spPr>
        <p:txBody>
          <a:bodyPr wrap="square">
            <a:spAutoFit/>
          </a:bodyPr>
          <a:lstStyle/>
          <a:p>
            <a:pPr algn="ctr"/>
            <a:r>
              <a:rPr lang="ro-RO" sz="1600" b="1" dirty="0" smtClean="0">
                <a:solidFill>
                  <a:srgbClr val="1B3A39"/>
                </a:solidFill>
                <a:latin typeface="Comic Sans MS" panose="030F0702030302020204" pitchFamily="66" charset="0"/>
              </a:rPr>
              <a:t>„Dar </a:t>
            </a:r>
            <a:r>
              <a:rPr lang="ro-RO" sz="1600" b="1" dirty="0" smtClean="0">
                <a:solidFill>
                  <a:srgbClr val="1B3A39"/>
                </a:solidFill>
                <a:latin typeface="Comic Sans MS" panose="030F0702030302020204" pitchFamily="66" charset="0"/>
              </a:rPr>
              <a:t>cu darul fără plată nu este ca </a:t>
            </a:r>
            <a:r>
              <a:rPr lang="ro-RO" sz="1600" b="1" dirty="0" err="1" smtClean="0">
                <a:solidFill>
                  <a:srgbClr val="1B3A39"/>
                </a:solidFill>
                <a:latin typeface="Comic Sans MS" panose="030F0702030302020204" pitchFamily="66" charset="0"/>
              </a:rPr>
              <a:t>și</a:t>
            </a:r>
            <a:r>
              <a:rPr lang="ro-RO" sz="1600" b="1" dirty="0" smtClean="0">
                <a:solidFill>
                  <a:srgbClr val="1B3A39"/>
                </a:solidFill>
                <a:latin typeface="Comic Sans MS" panose="030F0702030302020204" pitchFamily="66" charset="0"/>
              </a:rPr>
              <a:t> cu </a:t>
            </a:r>
            <a:r>
              <a:rPr lang="ro-RO" sz="1600" b="1" dirty="0" err="1" smtClean="0">
                <a:solidFill>
                  <a:srgbClr val="1B3A39"/>
                </a:solidFill>
                <a:latin typeface="Comic Sans MS" panose="030F0702030302020204" pitchFamily="66" charset="0"/>
              </a:rPr>
              <a:t>greșeala</a:t>
            </a:r>
            <a:r>
              <a:rPr lang="ro-RO" sz="1600" b="1" dirty="0" smtClean="0">
                <a:solidFill>
                  <a:srgbClr val="1B3A39"/>
                </a:solidFill>
                <a:latin typeface="Comic Sans MS" panose="030F0702030302020204" pitchFamily="66" charset="0"/>
              </a:rPr>
              <a:t>; căci, dacă prin </a:t>
            </a:r>
            <a:r>
              <a:rPr lang="ro-RO" sz="1600" b="1" dirty="0" err="1" smtClean="0">
                <a:solidFill>
                  <a:srgbClr val="1B3A39"/>
                </a:solidFill>
                <a:latin typeface="Comic Sans MS" panose="030F0702030302020204" pitchFamily="66" charset="0"/>
              </a:rPr>
              <a:t>greșeala</a:t>
            </a:r>
            <a:r>
              <a:rPr lang="ro-RO" sz="1600" b="1" dirty="0" smtClean="0">
                <a:solidFill>
                  <a:srgbClr val="1B3A39"/>
                </a:solidFill>
                <a:latin typeface="Comic Sans MS" panose="030F0702030302020204" pitchFamily="66" charset="0"/>
              </a:rPr>
              <a:t> unuia singur, cei </a:t>
            </a:r>
            <a:r>
              <a:rPr lang="ro-RO" sz="1600" b="1" dirty="0" err="1" smtClean="0">
                <a:solidFill>
                  <a:srgbClr val="1B3A39"/>
                </a:solidFill>
                <a:latin typeface="Comic Sans MS" panose="030F0702030302020204" pitchFamily="66" charset="0"/>
              </a:rPr>
              <a:t>mulți</a:t>
            </a:r>
            <a:r>
              <a:rPr lang="ro-RO" sz="1600" b="1" dirty="0" smtClean="0">
                <a:solidFill>
                  <a:srgbClr val="1B3A39"/>
                </a:solidFill>
                <a:latin typeface="Comic Sans MS" panose="030F0702030302020204" pitchFamily="66" charset="0"/>
              </a:rPr>
              <a:t> au fost </a:t>
            </a:r>
            <a:r>
              <a:rPr lang="ro-RO" sz="1600" b="1" dirty="0" err="1" smtClean="0">
                <a:solidFill>
                  <a:srgbClr val="1B3A39"/>
                </a:solidFill>
                <a:latin typeface="Comic Sans MS" panose="030F0702030302020204" pitchFamily="66" charset="0"/>
              </a:rPr>
              <a:t>loviți</a:t>
            </a:r>
            <a:r>
              <a:rPr lang="ro-RO" sz="1600" b="1" dirty="0" smtClean="0">
                <a:solidFill>
                  <a:srgbClr val="1B3A39"/>
                </a:solidFill>
                <a:latin typeface="Comic Sans MS" panose="030F0702030302020204" pitchFamily="66" charset="0"/>
              </a:rPr>
              <a:t> cu moartea, apoi cu mult mai mult harul lui Dumnezeu </a:t>
            </a:r>
            <a:r>
              <a:rPr lang="ro-RO" sz="1600" b="1" dirty="0" err="1" smtClean="0">
                <a:solidFill>
                  <a:srgbClr val="1B3A39"/>
                </a:solidFill>
                <a:latin typeface="Comic Sans MS" panose="030F0702030302020204" pitchFamily="66" charset="0"/>
              </a:rPr>
              <a:t>și</a:t>
            </a:r>
            <a:r>
              <a:rPr lang="ro-RO" sz="1600" b="1" dirty="0" smtClean="0">
                <a:solidFill>
                  <a:srgbClr val="1B3A39"/>
                </a:solidFill>
                <a:latin typeface="Comic Sans MS" panose="030F0702030302020204" pitchFamily="66" charset="0"/>
              </a:rPr>
              <a:t> darul, pe care ni l-a făcut harul acesta într-un singur Om, adică în Isus Hristos, s-au dat din </a:t>
            </a:r>
            <a:r>
              <a:rPr lang="ro-RO" sz="1600" b="1" dirty="0" err="1" smtClean="0">
                <a:solidFill>
                  <a:srgbClr val="1B3A39"/>
                </a:solidFill>
                <a:latin typeface="Comic Sans MS" panose="030F0702030302020204" pitchFamily="66" charset="0"/>
              </a:rPr>
              <a:t>belșug</a:t>
            </a:r>
            <a:r>
              <a:rPr lang="ro-RO" sz="1600" b="1" dirty="0" smtClean="0">
                <a:solidFill>
                  <a:srgbClr val="1B3A39"/>
                </a:solidFill>
                <a:latin typeface="Comic Sans MS" panose="030F0702030302020204" pitchFamily="66" charset="0"/>
              </a:rPr>
              <a:t> celor </a:t>
            </a:r>
            <a:r>
              <a:rPr lang="ro-RO" sz="1600" b="1" dirty="0" err="1" smtClean="0">
                <a:solidFill>
                  <a:srgbClr val="1B3A39"/>
                </a:solidFill>
                <a:latin typeface="Comic Sans MS" panose="030F0702030302020204" pitchFamily="66" charset="0"/>
              </a:rPr>
              <a:t>mulți</a:t>
            </a:r>
            <a:r>
              <a:rPr lang="ro-RO" sz="1600" b="1" dirty="0" smtClean="0">
                <a:solidFill>
                  <a:srgbClr val="1B3A39"/>
                </a:solidFill>
                <a:latin typeface="Comic Sans MS" panose="030F0702030302020204" pitchFamily="66" charset="0"/>
              </a:rPr>
              <a:t>.” </a:t>
            </a:r>
            <a:r>
              <a:rPr lang="ro-RO" sz="1400" b="1" dirty="0" smtClean="0">
                <a:solidFill>
                  <a:srgbClr val="1B3A39"/>
                </a:solidFill>
                <a:latin typeface="Comic Sans MS" panose="030F0702030302020204" pitchFamily="66" charset="0"/>
              </a:rPr>
              <a:t>(Romani 5:15)</a:t>
            </a:r>
            <a:endParaRPr lang="ro-RO" sz="1400" b="1" dirty="0">
              <a:solidFill>
                <a:srgbClr val="1B3A39"/>
              </a:solidFill>
              <a:latin typeface="Comic Sans MS" panose="030F0702030302020204" pitchFamily="66" charset="0"/>
            </a:endParaRPr>
          </a:p>
        </p:txBody>
      </p:sp>
      <p:sp>
        <p:nvSpPr>
          <p:cNvPr id="8" name="Forma libre: forma 7">
            <a:extLst>
              <a:ext uri="{FF2B5EF4-FFF2-40B4-BE49-F238E27FC236}">
                <a16:creationId xmlns="" xmlns:a16="http://schemas.microsoft.com/office/drawing/2014/main" id="{2A33774F-3B66-4031-BE6D-235D6D9C938A}"/>
              </a:ext>
            </a:extLst>
          </p:cNvPr>
          <p:cNvSpPr/>
          <p:nvPr/>
        </p:nvSpPr>
        <p:spPr>
          <a:xfrm>
            <a:off x="245703" y="1491091"/>
            <a:ext cx="2634230" cy="5289271"/>
          </a:xfrm>
          <a:custGeom>
            <a:avLst/>
            <a:gdLst>
              <a:gd name="connsiteX0" fmla="*/ 0 w 2634230"/>
              <a:gd name="connsiteY0" fmla="*/ 263423 h 5289271"/>
              <a:gd name="connsiteX1" fmla="*/ 263423 w 2634230"/>
              <a:gd name="connsiteY1" fmla="*/ 0 h 5289271"/>
              <a:gd name="connsiteX2" fmla="*/ 2370807 w 2634230"/>
              <a:gd name="connsiteY2" fmla="*/ 0 h 5289271"/>
              <a:gd name="connsiteX3" fmla="*/ 2634230 w 2634230"/>
              <a:gd name="connsiteY3" fmla="*/ 263423 h 5289271"/>
              <a:gd name="connsiteX4" fmla="*/ 2634230 w 2634230"/>
              <a:gd name="connsiteY4" fmla="*/ 5025848 h 5289271"/>
              <a:gd name="connsiteX5" fmla="*/ 2370807 w 2634230"/>
              <a:gd name="connsiteY5" fmla="*/ 5289271 h 5289271"/>
              <a:gd name="connsiteX6" fmla="*/ 263423 w 2634230"/>
              <a:gd name="connsiteY6" fmla="*/ 5289271 h 5289271"/>
              <a:gd name="connsiteX7" fmla="*/ 0 w 2634230"/>
              <a:gd name="connsiteY7" fmla="*/ 5025848 h 5289271"/>
              <a:gd name="connsiteX8" fmla="*/ 0 w 2634230"/>
              <a:gd name="connsiteY8" fmla="*/ 263423 h 5289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230" h="5289271">
                <a:moveTo>
                  <a:pt x="0" y="263423"/>
                </a:moveTo>
                <a:cubicBezTo>
                  <a:pt x="0" y="117938"/>
                  <a:pt x="117938" y="0"/>
                  <a:pt x="263423" y="0"/>
                </a:cubicBezTo>
                <a:lnTo>
                  <a:pt x="2370807" y="0"/>
                </a:lnTo>
                <a:cubicBezTo>
                  <a:pt x="2516292" y="0"/>
                  <a:pt x="2634230" y="117938"/>
                  <a:pt x="2634230" y="263423"/>
                </a:cubicBezTo>
                <a:lnTo>
                  <a:pt x="2634230" y="5025848"/>
                </a:lnTo>
                <a:cubicBezTo>
                  <a:pt x="2634230" y="5171333"/>
                  <a:pt x="2516292" y="5289271"/>
                  <a:pt x="2370807" y="5289271"/>
                </a:cubicBezTo>
                <a:lnTo>
                  <a:pt x="263423" y="5289271"/>
                </a:lnTo>
                <a:cubicBezTo>
                  <a:pt x="117938" y="5289271"/>
                  <a:pt x="0" y="5171333"/>
                  <a:pt x="0" y="5025848"/>
                </a:cubicBezTo>
                <a:lnTo>
                  <a:pt x="0" y="263423"/>
                </a:lnTo>
                <a:close/>
              </a:path>
            </a:pathLst>
          </a:custGeom>
          <a:blipFill dpi="0" rotWithShape="0">
            <a:blip r:embed="rId3" cstate="email">
              <a:extLst>
                <a:ext uri="{28A0092B-C50C-407E-A947-70E740481C1C}">
                  <a14:useLocalDpi xmlns="" xmlns:a14="http://schemas.microsoft.com/office/drawing/2010/main"/>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dk1">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3778690" numCol="1" spcCol="1270" anchor="t" anchorCtr="0">
            <a:noAutofit/>
          </a:bodyPr>
          <a:lstStyle/>
          <a:p>
            <a:pPr lvl="0" algn="ctr" defTabSz="889000">
              <a:lnSpc>
                <a:spcPct val="90000"/>
              </a:lnSpc>
              <a:spcBef>
                <a:spcPct val="0"/>
              </a:spcBef>
              <a:spcAft>
                <a:spcPct val="35000"/>
              </a:spcAft>
            </a:pPr>
            <a:r>
              <a:rPr lang="ro-RO" sz="2000" b="1" smtClean="0">
                <a:solidFill>
                  <a:schemeClr val="bg1"/>
                </a:solidFill>
                <a:effectLst>
                  <a:glow rad="127000">
                    <a:schemeClr val="tx1"/>
                  </a:glow>
                </a:effectLst>
              </a:rPr>
              <a:t>Neascultarea</a:t>
            </a:r>
            <a:endParaRPr lang="ro-RO" sz="2000" b="1" kern="1200">
              <a:solidFill>
                <a:schemeClr val="bg1"/>
              </a:solidFill>
              <a:effectLst>
                <a:glow rad="127000">
                  <a:schemeClr val="tx1"/>
                </a:glow>
              </a:effectLst>
            </a:endParaRPr>
          </a:p>
        </p:txBody>
      </p:sp>
      <p:sp>
        <p:nvSpPr>
          <p:cNvPr id="9" name="Forma libre: forma 8">
            <a:extLst>
              <a:ext uri="{FF2B5EF4-FFF2-40B4-BE49-F238E27FC236}">
                <a16:creationId xmlns="" xmlns:a16="http://schemas.microsoft.com/office/drawing/2014/main" id="{07278C9E-9224-42ED-88B8-2104FC85C86C}"/>
              </a:ext>
            </a:extLst>
          </p:cNvPr>
          <p:cNvSpPr/>
          <p:nvPr/>
        </p:nvSpPr>
        <p:spPr>
          <a:xfrm>
            <a:off x="509126" y="2034125"/>
            <a:ext cx="2107384" cy="683030"/>
          </a:xfrm>
          <a:custGeom>
            <a:avLst/>
            <a:gdLst>
              <a:gd name="connsiteX0" fmla="*/ 0 w 2107384"/>
              <a:gd name="connsiteY0" fmla="*/ 68303 h 683030"/>
              <a:gd name="connsiteX1" fmla="*/ 68303 w 2107384"/>
              <a:gd name="connsiteY1" fmla="*/ 0 h 683030"/>
              <a:gd name="connsiteX2" fmla="*/ 2039081 w 2107384"/>
              <a:gd name="connsiteY2" fmla="*/ 0 h 683030"/>
              <a:gd name="connsiteX3" fmla="*/ 2107384 w 2107384"/>
              <a:gd name="connsiteY3" fmla="*/ 68303 h 683030"/>
              <a:gd name="connsiteX4" fmla="*/ 2107384 w 2107384"/>
              <a:gd name="connsiteY4" fmla="*/ 614727 h 683030"/>
              <a:gd name="connsiteX5" fmla="*/ 2039081 w 2107384"/>
              <a:gd name="connsiteY5" fmla="*/ 683030 h 683030"/>
              <a:gd name="connsiteX6" fmla="*/ 68303 w 2107384"/>
              <a:gd name="connsiteY6" fmla="*/ 683030 h 683030"/>
              <a:gd name="connsiteX7" fmla="*/ 0 w 2107384"/>
              <a:gd name="connsiteY7" fmla="*/ 614727 h 683030"/>
              <a:gd name="connsiteX8" fmla="*/ 0 w 2107384"/>
              <a:gd name="connsiteY8" fmla="*/ 68303 h 68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7384" h="683030">
                <a:moveTo>
                  <a:pt x="0" y="68303"/>
                </a:moveTo>
                <a:cubicBezTo>
                  <a:pt x="0" y="30580"/>
                  <a:pt x="30580" y="0"/>
                  <a:pt x="68303" y="0"/>
                </a:cubicBezTo>
                <a:lnTo>
                  <a:pt x="2039081" y="0"/>
                </a:lnTo>
                <a:cubicBezTo>
                  <a:pt x="2076804" y="0"/>
                  <a:pt x="2107384" y="30580"/>
                  <a:pt x="2107384" y="68303"/>
                </a:cubicBezTo>
                <a:lnTo>
                  <a:pt x="2107384" y="614727"/>
                </a:lnTo>
                <a:cubicBezTo>
                  <a:pt x="2107384" y="652450"/>
                  <a:pt x="2076804" y="683030"/>
                  <a:pt x="2039081" y="683030"/>
                </a:cubicBezTo>
                <a:lnTo>
                  <a:pt x="68303" y="683030"/>
                </a:lnTo>
                <a:cubicBezTo>
                  <a:pt x="30580" y="683030"/>
                  <a:pt x="0" y="652450"/>
                  <a:pt x="0" y="614727"/>
                </a:cubicBezTo>
                <a:lnTo>
                  <a:pt x="0" y="68303"/>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70805" tIns="58105" rIns="70805" bIns="58105" numCol="1" spcCol="1270" anchor="ctr" anchorCtr="0">
            <a:noAutofit/>
          </a:bodyPr>
          <a:lstStyle/>
          <a:p>
            <a:pPr lvl="0" algn="ctr" defTabSz="889000">
              <a:lnSpc>
                <a:spcPct val="90000"/>
              </a:lnSpc>
              <a:spcBef>
                <a:spcPct val="0"/>
              </a:spcBef>
              <a:spcAft>
                <a:spcPct val="35000"/>
              </a:spcAft>
            </a:pPr>
            <a:r>
              <a:rPr lang="ro-RO" sz="2000" b="1" smtClean="0"/>
              <a:t>Au murit mulți </a:t>
            </a:r>
            <a:br>
              <a:rPr lang="ro-RO" sz="2000" b="1" smtClean="0"/>
            </a:br>
            <a:r>
              <a:rPr lang="ro-RO" sz="2000" b="1" kern="1200" smtClean="0"/>
              <a:t>(v</a:t>
            </a:r>
            <a:r>
              <a:rPr lang="ro-RO" sz="2000" b="1" kern="1200" smtClean="0"/>
              <a:t>. </a:t>
            </a:r>
            <a:r>
              <a:rPr lang="ro-RO" sz="2000" b="1" kern="1200" smtClean="0"/>
              <a:t>15)</a:t>
            </a:r>
            <a:endParaRPr lang="ro-RO" sz="2000" b="1" kern="1200"/>
          </a:p>
        </p:txBody>
      </p:sp>
      <p:sp>
        <p:nvSpPr>
          <p:cNvPr id="10" name="Forma libre: forma 9">
            <a:extLst>
              <a:ext uri="{FF2B5EF4-FFF2-40B4-BE49-F238E27FC236}">
                <a16:creationId xmlns="" xmlns:a16="http://schemas.microsoft.com/office/drawing/2014/main" id="{2DAF115E-4069-4123-AA52-1916EAB8C071}"/>
              </a:ext>
            </a:extLst>
          </p:cNvPr>
          <p:cNvSpPr/>
          <p:nvPr/>
        </p:nvSpPr>
        <p:spPr>
          <a:xfrm>
            <a:off x="509126" y="2893197"/>
            <a:ext cx="2107384" cy="852230"/>
          </a:xfrm>
          <a:custGeom>
            <a:avLst/>
            <a:gdLst>
              <a:gd name="connsiteX0" fmla="*/ 0 w 2107384"/>
              <a:gd name="connsiteY0" fmla="*/ 68303 h 683030"/>
              <a:gd name="connsiteX1" fmla="*/ 68303 w 2107384"/>
              <a:gd name="connsiteY1" fmla="*/ 0 h 683030"/>
              <a:gd name="connsiteX2" fmla="*/ 2039081 w 2107384"/>
              <a:gd name="connsiteY2" fmla="*/ 0 h 683030"/>
              <a:gd name="connsiteX3" fmla="*/ 2107384 w 2107384"/>
              <a:gd name="connsiteY3" fmla="*/ 68303 h 683030"/>
              <a:gd name="connsiteX4" fmla="*/ 2107384 w 2107384"/>
              <a:gd name="connsiteY4" fmla="*/ 614727 h 683030"/>
              <a:gd name="connsiteX5" fmla="*/ 2039081 w 2107384"/>
              <a:gd name="connsiteY5" fmla="*/ 683030 h 683030"/>
              <a:gd name="connsiteX6" fmla="*/ 68303 w 2107384"/>
              <a:gd name="connsiteY6" fmla="*/ 683030 h 683030"/>
              <a:gd name="connsiteX7" fmla="*/ 0 w 2107384"/>
              <a:gd name="connsiteY7" fmla="*/ 614727 h 683030"/>
              <a:gd name="connsiteX8" fmla="*/ 0 w 2107384"/>
              <a:gd name="connsiteY8" fmla="*/ 68303 h 68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7384" h="683030">
                <a:moveTo>
                  <a:pt x="0" y="68303"/>
                </a:moveTo>
                <a:cubicBezTo>
                  <a:pt x="0" y="30580"/>
                  <a:pt x="30580" y="0"/>
                  <a:pt x="68303" y="0"/>
                </a:cubicBezTo>
                <a:lnTo>
                  <a:pt x="2039081" y="0"/>
                </a:lnTo>
                <a:cubicBezTo>
                  <a:pt x="2076804" y="0"/>
                  <a:pt x="2107384" y="30580"/>
                  <a:pt x="2107384" y="68303"/>
                </a:cubicBezTo>
                <a:lnTo>
                  <a:pt x="2107384" y="614727"/>
                </a:lnTo>
                <a:cubicBezTo>
                  <a:pt x="2107384" y="652450"/>
                  <a:pt x="2076804" y="683030"/>
                  <a:pt x="2039081" y="683030"/>
                </a:cubicBezTo>
                <a:lnTo>
                  <a:pt x="68303" y="683030"/>
                </a:lnTo>
                <a:cubicBezTo>
                  <a:pt x="30580" y="683030"/>
                  <a:pt x="0" y="652450"/>
                  <a:pt x="0" y="614727"/>
                </a:cubicBezTo>
                <a:lnTo>
                  <a:pt x="0" y="68303"/>
                </a:lnTo>
                <a:close/>
              </a:path>
            </a:pathLst>
          </a:custGeom>
        </p:spPr>
        <p:style>
          <a:lnRef idx="3">
            <a:schemeClr val="lt1">
              <a:hueOff val="0"/>
              <a:satOff val="0"/>
              <a:lumOff val="0"/>
              <a:alphaOff val="0"/>
            </a:schemeClr>
          </a:lnRef>
          <a:fillRef idx="1">
            <a:schemeClr val="accent2">
              <a:hueOff val="-363841"/>
              <a:satOff val="-20982"/>
              <a:lumOff val="2157"/>
              <a:alphaOff val="0"/>
            </a:schemeClr>
          </a:fillRef>
          <a:effectRef idx="1">
            <a:schemeClr val="accent2">
              <a:hueOff val="-363841"/>
              <a:satOff val="-20982"/>
              <a:lumOff val="2157"/>
              <a:alphaOff val="0"/>
            </a:schemeClr>
          </a:effectRef>
          <a:fontRef idx="minor">
            <a:schemeClr val="lt1"/>
          </a:fontRef>
        </p:style>
        <p:txBody>
          <a:bodyPr spcFirstLastPara="0" vert="horz" wrap="square" lIns="70805" tIns="58105" rIns="70805" bIns="58105" numCol="1" spcCol="1270" anchor="ctr" anchorCtr="0">
            <a:noAutofit/>
          </a:bodyPr>
          <a:lstStyle/>
          <a:p>
            <a:pPr lvl="0" algn="ctr" defTabSz="889000">
              <a:lnSpc>
                <a:spcPct val="90000"/>
              </a:lnSpc>
              <a:spcBef>
                <a:spcPct val="0"/>
              </a:spcBef>
              <a:spcAft>
                <a:spcPct val="35000"/>
              </a:spcAft>
            </a:pPr>
            <a:r>
              <a:rPr lang="ro-RO" sz="2000" b="1" smtClean="0"/>
              <a:t>A venit judecata de </a:t>
            </a:r>
            <a:r>
              <a:rPr lang="ro-RO" sz="2000" b="1" smtClean="0"/>
              <a:t>condamnare</a:t>
            </a:r>
            <a:r>
              <a:rPr lang="ro-RO" sz="2000" b="1" kern="1200" smtClean="0"/>
              <a:t/>
            </a:r>
            <a:br>
              <a:rPr lang="ro-RO" sz="2000" b="1" kern="1200" smtClean="0"/>
            </a:br>
            <a:r>
              <a:rPr lang="ro-RO" sz="2000" b="1" kern="1200" smtClean="0"/>
              <a:t>(v. 16)</a:t>
            </a:r>
            <a:endParaRPr lang="ro-RO" sz="2000" b="1" kern="1200"/>
          </a:p>
        </p:txBody>
      </p:sp>
      <p:sp>
        <p:nvSpPr>
          <p:cNvPr id="11" name="Forma libre: forma 10">
            <a:extLst>
              <a:ext uri="{FF2B5EF4-FFF2-40B4-BE49-F238E27FC236}">
                <a16:creationId xmlns="" xmlns:a16="http://schemas.microsoft.com/office/drawing/2014/main" id="{A499F172-7E8B-4AB3-A789-F4EF3BD30A06}"/>
              </a:ext>
            </a:extLst>
          </p:cNvPr>
          <p:cNvSpPr/>
          <p:nvPr/>
        </p:nvSpPr>
        <p:spPr>
          <a:xfrm>
            <a:off x="509126" y="3921469"/>
            <a:ext cx="2107384" cy="683030"/>
          </a:xfrm>
          <a:custGeom>
            <a:avLst/>
            <a:gdLst>
              <a:gd name="connsiteX0" fmla="*/ 0 w 2107384"/>
              <a:gd name="connsiteY0" fmla="*/ 68303 h 683030"/>
              <a:gd name="connsiteX1" fmla="*/ 68303 w 2107384"/>
              <a:gd name="connsiteY1" fmla="*/ 0 h 683030"/>
              <a:gd name="connsiteX2" fmla="*/ 2039081 w 2107384"/>
              <a:gd name="connsiteY2" fmla="*/ 0 h 683030"/>
              <a:gd name="connsiteX3" fmla="*/ 2107384 w 2107384"/>
              <a:gd name="connsiteY3" fmla="*/ 68303 h 683030"/>
              <a:gd name="connsiteX4" fmla="*/ 2107384 w 2107384"/>
              <a:gd name="connsiteY4" fmla="*/ 614727 h 683030"/>
              <a:gd name="connsiteX5" fmla="*/ 2039081 w 2107384"/>
              <a:gd name="connsiteY5" fmla="*/ 683030 h 683030"/>
              <a:gd name="connsiteX6" fmla="*/ 68303 w 2107384"/>
              <a:gd name="connsiteY6" fmla="*/ 683030 h 683030"/>
              <a:gd name="connsiteX7" fmla="*/ 0 w 2107384"/>
              <a:gd name="connsiteY7" fmla="*/ 614727 h 683030"/>
              <a:gd name="connsiteX8" fmla="*/ 0 w 2107384"/>
              <a:gd name="connsiteY8" fmla="*/ 68303 h 68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7384" h="683030">
                <a:moveTo>
                  <a:pt x="0" y="68303"/>
                </a:moveTo>
                <a:cubicBezTo>
                  <a:pt x="0" y="30580"/>
                  <a:pt x="30580" y="0"/>
                  <a:pt x="68303" y="0"/>
                </a:cubicBezTo>
                <a:lnTo>
                  <a:pt x="2039081" y="0"/>
                </a:lnTo>
                <a:cubicBezTo>
                  <a:pt x="2076804" y="0"/>
                  <a:pt x="2107384" y="30580"/>
                  <a:pt x="2107384" y="68303"/>
                </a:cubicBezTo>
                <a:lnTo>
                  <a:pt x="2107384" y="614727"/>
                </a:lnTo>
                <a:cubicBezTo>
                  <a:pt x="2107384" y="652450"/>
                  <a:pt x="2076804" y="683030"/>
                  <a:pt x="2039081" y="683030"/>
                </a:cubicBezTo>
                <a:lnTo>
                  <a:pt x="68303" y="683030"/>
                </a:lnTo>
                <a:cubicBezTo>
                  <a:pt x="30580" y="683030"/>
                  <a:pt x="0" y="652450"/>
                  <a:pt x="0" y="614727"/>
                </a:cubicBezTo>
                <a:lnTo>
                  <a:pt x="0" y="68303"/>
                </a:lnTo>
                <a:close/>
              </a:path>
            </a:pathLst>
          </a:custGeom>
        </p:spPr>
        <p:style>
          <a:lnRef idx="3">
            <a:schemeClr val="lt1">
              <a:hueOff val="0"/>
              <a:satOff val="0"/>
              <a:lumOff val="0"/>
              <a:alphaOff val="0"/>
            </a:schemeClr>
          </a:lnRef>
          <a:fillRef idx="1">
            <a:schemeClr val="accent2">
              <a:hueOff val="-727682"/>
              <a:satOff val="-41964"/>
              <a:lumOff val="4314"/>
              <a:alphaOff val="0"/>
            </a:schemeClr>
          </a:fillRef>
          <a:effectRef idx="1">
            <a:schemeClr val="accent2">
              <a:hueOff val="-727682"/>
              <a:satOff val="-41964"/>
              <a:lumOff val="4314"/>
              <a:alphaOff val="0"/>
            </a:schemeClr>
          </a:effectRef>
          <a:fontRef idx="minor">
            <a:schemeClr val="lt1"/>
          </a:fontRef>
        </p:style>
        <p:txBody>
          <a:bodyPr spcFirstLastPara="0" vert="horz" wrap="square" lIns="70805" tIns="58105" rIns="70805" bIns="58105" numCol="1" spcCol="1270" anchor="ctr" anchorCtr="0">
            <a:noAutofit/>
          </a:bodyPr>
          <a:lstStyle/>
          <a:p>
            <a:pPr lvl="0" algn="ctr" defTabSz="889000">
              <a:lnSpc>
                <a:spcPct val="90000"/>
              </a:lnSpc>
              <a:spcBef>
                <a:spcPct val="0"/>
              </a:spcBef>
              <a:spcAft>
                <a:spcPct val="35000"/>
              </a:spcAft>
            </a:pPr>
            <a:r>
              <a:rPr lang="ro-RO" sz="2000" b="1" smtClean="0">
                <a:solidFill>
                  <a:schemeClr val="tx1"/>
                </a:solidFill>
              </a:rPr>
              <a:t>A stăpânit moartea </a:t>
            </a:r>
            <a:r>
              <a:rPr lang="ro-RO" sz="2000" b="1" kern="1200" smtClean="0">
                <a:solidFill>
                  <a:schemeClr val="tx1"/>
                </a:solidFill>
              </a:rPr>
              <a:t>(v</a:t>
            </a:r>
            <a:r>
              <a:rPr lang="ro-RO" sz="2000" b="1" kern="1200" smtClean="0">
                <a:solidFill>
                  <a:schemeClr val="tx1"/>
                </a:solidFill>
              </a:rPr>
              <a:t>. </a:t>
            </a:r>
            <a:r>
              <a:rPr lang="ro-RO" sz="2000" b="1" kern="1200" smtClean="0">
                <a:solidFill>
                  <a:schemeClr val="tx1"/>
                </a:solidFill>
              </a:rPr>
              <a:t>17)</a:t>
            </a:r>
            <a:endParaRPr lang="ro-RO" sz="2000" b="1" kern="1200">
              <a:solidFill>
                <a:schemeClr val="tx1"/>
              </a:solidFill>
            </a:endParaRPr>
          </a:p>
        </p:txBody>
      </p:sp>
      <p:sp>
        <p:nvSpPr>
          <p:cNvPr id="12" name="Forma libre: forma 11">
            <a:extLst>
              <a:ext uri="{FF2B5EF4-FFF2-40B4-BE49-F238E27FC236}">
                <a16:creationId xmlns="" xmlns:a16="http://schemas.microsoft.com/office/drawing/2014/main" id="{3694F1FC-42F6-4D71-BB5F-B0AF5929D9E7}"/>
              </a:ext>
            </a:extLst>
          </p:cNvPr>
          <p:cNvSpPr/>
          <p:nvPr/>
        </p:nvSpPr>
        <p:spPr>
          <a:xfrm>
            <a:off x="526343" y="4780541"/>
            <a:ext cx="2107384" cy="835781"/>
          </a:xfrm>
          <a:custGeom>
            <a:avLst/>
            <a:gdLst>
              <a:gd name="connsiteX0" fmla="*/ 0 w 2107384"/>
              <a:gd name="connsiteY0" fmla="*/ 68303 h 683030"/>
              <a:gd name="connsiteX1" fmla="*/ 68303 w 2107384"/>
              <a:gd name="connsiteY1" fmla="*/ 0 h 683030"/>
              <a:gd name="connsiteX2" fmla="*/ 2039081 w 2107384"/>
              <a:gd name="connsiteY2" fmla="*/ 0 h 683030"/>
              <a:gd name="connsiteX3" fmla="*/ 2107384 w 2107384"/>
              <a:gd name="connsiteY3" fmla="*/ 68303 h 683030"/>
              <a:gd name="connsiteX4" fmla="*/ 2107384 w 2107384"/>
              <a:gd name="connsiteY4" fmla="*/ 614727 h 683030"/>
              <a:gd name="connsiteX5" fmla="*/ 2039081 w 2107384"/>
              <a:gd name="connsiteY5" fmla="*/ 683030 h 683030"/>
              <a:gd name="connsiteX6" fmla="*/ 68303 w 2107384"/>
              <a:gd name="connsiteY6" fmla="*/ 683030 h 683030"/>
              <a:gd name="connsiteX7" fmla="*/ 0 w 2107384"/>
              <a:gd name="connsiteY7" fmla="*/ 614727 h 683030"/>
              <a:gd name="connsiteX8" fmla="*/ 0 w 2107384"/>
              <a:gd name="connsiteY8" fmla="*/ 68303 h 68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7384" h="683030">
                <a:moveTo>
                  <a:pt x="0" y="68303"/>
                </a:moveTo>
                <a:cubicBezTo>
                  <a:pt x="0" y="30580"/>
                  <a:pt x="30580" y="0"/>
                  <a:pt x="68303" y="0"/>
                </a:cubicBezTo>
                <a:lnTo>
                  <a:pt x="2039081" y="0"/>
                </a:lnTo>
                <a:cubicBezTo>
                  <a:pt x="2076804" y="0"/>
                  <a:pt x="2107384" y="30580"/>
                  <a:pt x="2107384" y="68303"/>
                </a:cubicBezTo>
                <a:lnTo>
                  <a:pt x="2107384" y="614727"/>
                </a:lnTo>
                <a:cubicBezTo>
                  <a:pt x="2107384" y="652450"/>
                  <a:pt x="2076804" y="683030"/>
                  <a:pt x="2039081" y="683030"/>
                </a:cubicBezTo>
                <a:lnTo>
                  <a:pt x="68303" y="683030"/>
                </a:lnTo>
                <a:cubicBezTo>
                  <a:pt x="30580" y="683030"/>
                  <a:pt x="0" y="652450"/>
                  <a:pt x="0" y="614727"/>
                </a:cubicBezTo>
                <a:lnTo>
                  <a:pt x="0" y="68303"/>
                </a:lnTo>
                <a:close/>
              </a:path>
            </a:pathLst>
          </a:custGeom>
        </p:spPr>
        <p:style>
          <a:lnRef idx="3">
            <a:schemeClr val="lt1">
              <a:hueOff val="0"/>
              <a:satOff val="0"/>
              <a:lumOff val="0"/>
              <a:alphaOff val="0"/>
            </a:schemeClr>
          </a:lnRef>
          <a:fillRef idx="1">
            <a:schemeClr val="accent2">
              <a:hueOff val="-1091522"/>
              <a:satOff val="-62946"/>
              <a:lumOff val="6471"/>
              <a:alphaOff val="0"/>
            </a:schemeClr>
          </a:fillRef>
          <a:effectRef idx="1">
            <a:schemeClr val="accent2">
              <a:hueOff val="-1091522"/>
              <a:satOff val="-62946"/>
              <a:lumOff val="6471"/>
              <a:alphaOff val="0"/>
            </a:schemeClr>
          </a:effectRef>
          <a:fontRef idx="minor">
            <a:schemeClr val="lt1"/>
          </a:fontRef>
        </p:style>
        <p:txBody>
          <a:bodyPr spcFirstLastPara="0" vert="horz" wrap="square" lIns="70805" tIns="58105" rIns="70805" bIns="58105" numCol="1" spcCol="1270" anchor="ctr" anchorCtr="0">
            <a:noAutofit/>
          </a:bodyPr>
          <a:lstStyle/>
          <a:p>
            <a:pPr lvl="0" algn="ctr" defTabSz="889000">
              <a:lnSpc>
                <a:spcPct val="90000"/>
              </a:lnSpc>
              <a:spcBef>
                <a:spcPct val="0"/>
              </a:spcBef>
              <a:spcAft>
                <a:spcPct val="35000"/>
              </a:spcAft>
            </a:pPr>
            <a:r>
              <a:rPr lang="ro-RO" sz="2000" b="1" smtClean="0">
                <a:solidFill>
                  <a:schemeClr val="tx1"/>
                </a:solidFill>
              </a:rPr>
              <a:t>A venit condamnarea </a:t>
            </a:r>
            <a:r>
              <a:rPr lang="ro-RO" sz="2000" b="1" kern="1200" smtClean="0">
                <a:solidFill>
                  <a:schemeClr val="tx1"/>
                </a:solidFill>
              </a:rPr>
              <a:t/>
            </a:r>
            <a:br>
              <a:rPr lang="ro-RO" sz="2000" b="1" kern="1200" smtClean="0">
                <a:solidFill>
                  <a:schemeClr val="tx1"/>
                </a:solidFill>
              </a:rPr>
            </a:br>
            <a:r>
              <a:rPr lang="ro-RO" sz="2000" b="1" kern="1200" smtClean="0">
                <a:solidFill>
                  <a:schemeClr val="tx1"/>
                </a:solidFill>
              </a:rPr>
              <a:t>(v. 18)</a:t>
            </a:r>
            <a:endParaRPr lang="ro-RO" sz="2000" b="1" kern="1200">
              <a:solidFill>
                <a:schemeClr val="tx1"/>
              </a:solidFill>
            </a:endParaRPr>
          </a:p>
        </p:txBody>
      </p:sp>
      <p:sp>
        <p:nvSpPr>
          <p:cNvPr id="13" name="Forma libre: forma 12">
            <a:extLst>
              <a:ext uri="{FF2B5EF4-FFF2-40B4-BE49-F238E27FC236}">
                <a16:creationId xmlns="" xmlns:a16="http://schemas.microsoft.com/office/drawing/2014/main" id="{7C26B0A1-D13A-4557-959B-B3251BCB5546}"/>
              </a:ext>
            </a:extLst>
          </p:cNvPr>
          <p:cNvSpPr/>
          <p:nvPr/>
        </p:nvSpPr>
        <p:spPr>
          <a:xfrm>
            <a:off x="526343" y="5792365"/>
            <a:ext cx="2107384" cy="869371"/>
          </a:xfrm>
          <a:custGeom>
            <a:avLst/>
            <a:gdLst>
              <a:gd name="connsiteX0" fmla="*/ 0 w 2107384"/>
              <a:gd name="connsiteY0" fmla="*/ 68303 h 683030"/>
              <a:gd name="connsiteX1" fmla="*/ 68303 w 2107384"/>
              <a:gd name="connsiteY1" fmla="*/ 0 h 683030"/>
              <a:gd name="connsiteX2" fmla="*/ 2039081 w 2107384"/>
              <a:gd name="connsiteY2" fmla="*/ 0 h 683030"/>
              <a:gd name="connsiteX3" fmla="*/ 2107384 w 2107384"/>
              <a:gd name="connsiteY3" fmla="*/ 68303 h 683030"/>
              <a:gd name="connsiteX4" fmla="*/ 2107384 w 2107384"/>
              <a:gd name="connsiteY4" fmla="*/ 614727 h 683030"/>
              <a:gd name="connsiteX5" fmla="*/ 2039081 w 2107384"/>
              <a:gd name="connsiteY5" fmla="*/ 683030 h 683030"/>
              <a:gd name="connsiteX6" fmla="*/ 68303 w 2107384"/>
              <a:gd name="connsiteY6" fmla="*/ 683030 h 683030"/>
              <a:gd name="connsiteX7" fmla="*/ 0 w 2107384"/>
              <a:gd name="connsiteY7" fmla="*/ 614727 h 683030"/>
              <a:gd name="connsiteX8" fmla="*/ 0 w 2107384"/>
              <a:gd name="connsiteY8" fmla="*/ 68303 h 68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7384" h="683030">
                <a:moveTo>
                  <a:pt x="0" y="68303"/>
                </a:moveTo>
                <a:cubicBezTo>
                  <a:pt x="0" y="30580"/>
                  <a:pt x="30580" y="0"/>
                  <a:pt x="68303" y="0"/>
                </a:cubicBezTo>
                <a:lnTo>
                  <a:pt x="2039081" y="0"/>
                </a:lnTo>
                <a:cubicBezTo>
                  <a:pt x="2076804" y="0"/>
                  <a:pt x="2107384" y="30580"/>
                  <a:pt x="2107384" y="68303"/>
                </a:cubicBezTo>
                <a:lnTo>
                  <a:pt x="2107384" y="614727"/>
                </a:lnTo>
                <a:cubicBezTo>
                  <a:pt x="2107384" y="652450"/>
                  <a:pt x="2076804" y="683030"/>
                  <a:pt x="2039081" y="683030"/>
                </a:cubicBezTo>
                <a:lnTo>
                  <a:pt x="68303" y="683030"/>
                </a:lnTo>
                <a:cubicBezTo>
                  <a:pt x="30580" y="683030"/>
                  <a:pt x="0" y="652450"/>
                  <a:pt x="0" y="614727"/>
                </a:cubicBezTo>
                <a:lnTo>
                  <a:pt x="0" y="68303"/>
                </a:lnTo>
                <a:close/>
              </a:path>
            </a:pathLst>
          </a:custGeom>
          <a:solidFill>
            <a:srgbClr val="D9C7C5"/>
          </a:solidFill>
        </p:spPr>
        <p:style>
          <a:lnRef idx="3">
            <a:schemeClr val="lt1">
              <a:hueOff val="0"/>
              <a:satOff val="0"/>
              <a:lumOff val="0"/>
              <a:alphaOff val="0"/>
            </a:schemeClr>
          </a:lnRef>
          <a:fillRef idx="1">
            <a:scrgbClr r="0" g="0" b="0"/>
          </a:fillRef>
          <a:effectRef idx="1">
            <a:schemeClr val="accent2">
              <a:hueOff val="-1455363"/>
              <a:satOff val="-83928"/>
              <a:lumOff val="8628"/>
              <a:alphaOff val="0"/>
            </a:schemeClr>
          </a:effectRef>
          <a:fontRef idx="minor">
            <a:schemeClr val="lt1"/>
          </a:fontRef>
        </p:style>
        <p:txBody>
          <a:bodyPr spcFirstLastPara="0" vert="horz" wrap="square" lIns="70805" tIns="58105" rIns="70805" bIns="58105" numCol="1" spcCol="1270" anchor="ctr" anchorCtr="0">
            <a:noAutofit/>
          </a:bodyPr>
          <a:lstStyle/>
          <a:p>
            <a:pPr lvl="0" algn="ctr" defTabSz="889000">
              <a:lnSpc>
                <a:spcPct val="90000"/>
              </a:lnSpc>
              <a:spcBef>
                <a:spcPct val="0"/>
              </a:spcBef>
              <a:spcAft>
                <a:spcPct val="35000"/>
              </a:spcAft>
            </a:pPr>
            <a:r>
              <a:rPr lang="ro-RO" sz="2000" b="1" smtClean="0">
                <a:solidFill>
                  <a:schemeClr val="tx1"/>
                </a:solidFill>
              </a:rPr>
              <a:t>Mulți</a:t>
            </a:r>
            <a:r>
              <a:rPr lang="ro-RO" sz="2000" b="1" smtClean="0">
                <a:solidFill>
                  <a:schemeClr val="tx1"/>
                </a:solidFill>
              </a:rPr>
              <a:t> au fost făcuți </a:t>
            </a:r>
            <a:r>
              <a:rPr lang="ro-RO" sz="2000" b="1" smtClean="0">
                <a:solidFill>
                  <a:schemeClr val="tx1"/>
                </a:solidFill>
              </a:rPr>
              <a:t>păcătoși</a:t>
            </a:r>
            <a:r>
              <a:rPr lang="ro-RO" sz="2000" b="1" smtClean="0">
                <a:solidFill>
                  <a:schemeClr val="tx1"/>
                </a:solidFill>
              </a:rPr>
              <a:t/>
            </a:r>
            <a:br>
              <a:rPr lang="ro-RO" sz="2000" b="1" smtClean="0">
                <a:solidFill>
                  <a:schemeClr val="tx1"/>
                </a:solidFill>
              </a:rPr>
            </a:br>
            <a:r>
              <a:rPr lang="ro-RO" sz="2000" b="1" kern="1200" smtClean="0">
                <a:solidFill>
                  <a:schemeClr val="tx1"/>
                </a:solidFill>
              </a:rPr>
              <a:t>(v</a:t>
            </a:r>
            <a:r>
              <a:rPr lang="ro-RO" sz="2000" b="1" kern="1200" smtClean="0">
                <a:solidFill>
                  <a:schemeClr val="tx1"/>
                </a:solidFill>
              </a:rPr>
              <a:t>. </a:t>
            </a:r>
            <a:r>
              <a:rPr lang="ro-RO" sz="2000" b="1" kern="1200" smtClean="0">
                <a:solidFill>
                  <a:schemeClr val="tx1"/>
                </a:solidFill>
              </a:rPr>
              <a:t>19)</a:t>
            </a:r>
            <a:endParaRPr lang="ro-RO" sz="2000" b="1" kern="1200">
              <a:solidFill>
                <a:schemeClr val="tx1"/>
              </a:solidFill>
            </a:endParaRPr>
          </a:p>
        </p:txBody>
      </p:sp>
      <p:sp>
        <p:nvSpPr>
          <p:cNvPr id="15" name="Forma libre: forma 14">
            <a:extLst>
              <a:ext uri="{FF2B5EF4-FFF2-40B4-BE49-F238E27FC236}">
                <a16:creationId xmlns="" xmlns:a16="http://schemas.microsoft.com/office/drawing/2014/main" id="{8E484A07-9C83-4BBA-9CD0-AB0196F0E189}"/>
              </a:ext>
            </a:extLst>
          </p:cNvPr>
          <p:cNvSpPr/>
          <p:nvPr/>
        </p:nvSpPr>
        <p:spPr>
          <a:xfrm>
            <a:off x="6353206" y="1491091"/>
            <a:ext cx="2634230" cy="5289271"/>
          </a:xfrm>
          <a:custGeom>
            <a:avLst/>
            <a:gdLst>
              <a:gd name="connsiteX0" fmla="*/ 0 w 2634230"/>
              <a:gd name="connsiteY0" fmla="*/ 263423 h 5289271"/>
              <a:gd name="connsiteX1" fmla="*/ 263423 w 2634230"/>
              <a:gd name="connsiteY1" fmla="*/ 0 h 5289271"/>
              <a:gd name="connsiteX2" fmla="*/ 2370807 w 2634230"/>
              <a:gd name="connsiteY2" fmla="*/ 0 h 5289271"/>
              <a:gd name="connsiteX3" fmla="*/ 2634230 w 2634230"/>
              <a:gd name="connsiteY3" fmla="*/ 263423 h 5289271"/>
              <a:gd name="connsiteX4" fmla="*/ 2634230 w 2634230"/>
              <a:gd name="connsiteY4" fmla="*/ 5025848 h 5289271"/>
              <a:gd name="connsiteX5" fmla="*/ 2370807 w 2634230"/>
              <a:gd name="connsiteY5" fmla="*/ 5289271 h 5289271"/>
              <a:gd name="connsiteX6" fmla="*/ 263423 w 2634230"/>
              <a:gd name="connsiteY6" fmla="*/ 5289271 h 5289271"/>
              <a:gd name="connsiteX7" fmla="*/ 0 w 2634230"/>
              <a:gd name="connsiteY7" fmla="*/ 5025848 h 5289271"/>
              <a:gd name="connsiteX8" fmla="*/ 0 w 2634230"/>
              <a:gd name="connsiteY8" fmla="*/ 263423 h 5289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230" h="5289271">
                <a:moveTo>
                  <a:pt x="0" y="263423"/>
                </a:moveTo>
                <a:cubicBezTo>
                  <a:pt x="0" y="117938"/>
                  <a:pt x="117938" y="0"/>
                  <a:pt x="263423" y="0"/>
                </a:cubicBezTo>
                <a:lnTo>
                  <a:pt x="2370807" y="0"/>
                </a:lnTo>
                <a:cubicBezTo>
                  <a:pt x="2516292" y="0"/>
                  <a:pt x="2634230" y="117938"/>
                  <a:pt x="2634230" y="263423"/>
                </a:cubicBezTo>
                <a:lnTo>
                  <a:pt x="2634230" y="5025848"/>
                </a:lnTo>
                <a:cubicBezTo>
                  <a:pt x="2634230" y="5171333"/>
                  <a:pt x="2516292" y="5289271"/>
                  <a:pt x="2370807" y="5289271"/>
                </a:cubicBezTo>
                <a:lnTo>
                  <a:pt x="263423" y="5289271"/>
                </a:lnTo>
                <a:cubicBezTo>
                  <a:pt x="117938" y="5289271"/>
                  <a:pt x="0" y="5171333"/>
                  <a:pt x="0" y="5025848"/>
                </a:cubicBezTo>
                <a:lnTo>
                  <a:pt x="0" y="263423"/>
                </a:lnTo>
                <a:close/>
              </a:path>
            </a:pathLst>
          </a:custGeom>
          <a:blipFill dpi="0" rotWithShape="0">
            <a:blip r:embed="rId4" cstate="email">
              <a:extLst>
                <a:ext uri="{28A0092B-C50C-407E-A947-70E740481C1C}">
                  <a14:useLocalDpi xmlns="" xmlns:a14="http://schemas.microsoft.com/office/drawing/2010/main"/>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dk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3778690" numCol="1" spcCol="1270" anchor="t" anchorCtr="0">
            <a:noAutofit/>
          </a:bodyPr>
          <a:lstStyle/>
          <a:p>
            <a:pPr lvl="0" algn="ctr" defTabSz="889000">
              <a:lnSpc>
                <a:spcPct val="90000"/>
              </a:lnSpc>
              <a:spcBef>
                <a:spcPct val="0"/>
              </a:spcBef>
              <a:spcAft>
                <a:spcPct val="35000"/>
              </a:spcAft>
            </a:pPr>
            <a:r>
              <a:rPr lang="ro-RO" sz="2000" b="1" smtClean="0">
                <a:solidFill>
                  <a:schemeClr val="bg1"/>
                </a:solidFill>
                <a:effectLst>
                  <a:glow rad="127000">
                    <a:schemeClr val="tx1"/>
                  </a:glow>
                </a:effectLst>
              </a:rPr>
              <a:t>DARUL</a:t>
            </a:r>
            <a:endParaRPr lang="ro-RO" sz="2000" b="1" kern="1200">
              <a:solidFill>
                <a:schemeClr val="bg1"/>
              </a:solidFill>
              <a:effectLst>
                <a:glow rad="127000">
                  <a:schemeClr val="tx1"/>
                </a:glow>
              </a:effectLst>
            </a:endParaRPr>
          </a:p>
        </p:txBody>
      </p:sp>
      <p:sp>
        <p:nvSpPr>
          <p:cNvPr id="16" name="Forma libre: forma 15">
            <a:extLst>
              <a:ext uri="{FF2B5EF4-FFF2-40B4-BE49-F238E27FC236}">
                <a16:creationId xmlns="" xmlns:a16="http://schemas.microsoft.com/office/drawing/2014/main" id="{7209C398-7FC0-4995-AE76-A8441E642160}"/>
              </a:ext>
            </a:extLst>
          </p:cNvPr>
          <p:cNvSpPr/>
          <p:nvPr/>
        </p:nvSpPr>
        <p:spPr>
          <a:xfrm>
            <a:off x="6616629" y="2034125"/>
            <a:ext cx="2107384" cy="683030"/>
          </a:xfrm>
          <a:custGeom>
            <a:avLst/>
            <a:gdLst>
              <a:gd name="connsiteX0" fmla="*/ 0 w 2107384"/>
              <a:gd name="connsiteY0" fmla="*/ 68303 h 683030"/>
              <a:gd name="connsiteX1" fmla="*/ 68303 w 2107384"/>
              <a:gd name="connsiteY1" fmla="*/ 0 h 683030"/>
              <a:gd name="connsiteX2" fmla="*/ 2039081 w 2107384"/>
              <a:gd name="connsiteY2" fmla="*/ 0 h 683030"/>
              <a:gd name="connsiteX3" fmla="*/ 2107384 w 2107384"/>
              <a:gd name="connsiteY3" fmla="*/ 68303 h 683030"/>
              <a:gd name="connsiteX4" fmla="*/ 2107384 w 2107384"/>
              <a:gd name="connsiteY4" fmla="*/ 614727 h 683030"/>
              <a:gd name="connsiteX5" fmla="*/ 2039081 w 2107384"/>
              <a:gd name="connsiteY5" fmla="*/ 683030 h 683030"/>
              <a:gd name="connsiteX6" fmla="*/ 68303 w 2107384"/>
              <a:gd name="connsiteY6" fmla="*/ 683030 h 683030"/>
              <a:gd name="connsiteX7" fmla="*/ 0 w 2107384"/>
              <a:gd name="connsiteY7" fmla="*/ 614727 h 683030"/>
              <a:gd name="connsiteX8" fmla="*/ 0 w 2107384"/>
              <a:gd name="connsiteY8" fmla="*/ 68303 h 68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7384" h="683030">
                <a:moveTo>
                  <a:pt x="0" y="68303"/>
                </a:moveTo>
                <a:cubicBezTo>
                  <a:pt x="0" y="30580"/>
                  <a:pt x="30580" y="0"/>
                  <a:pt x="68303" y="0"/>
                </a:cubicBezTo>
                <a:lnTo>
                  <a:pt x="2039081" y="0"/>
                </a:lnTo>
                <a:cubicBezTo>
                  <a:pt x="2076804" y="0"/>
                  <a:pt x="2107384" y="30580"/>
                  <a:pt x="2107384" y="68303"/>
                </a:cubicBezTo>
                <a:lnTo>
                  <a:pt x="2107384" y="614727"/>
                </a:lnTo>
                <a:cubicBezTo>
                  <a:pt x="2107384" y="652450"/>
                  <a:pt x="2076804" y="683030"/>
                  <a:pt x="2039081" y="683030"/>
                </a:cubicBezTo>
                <a:lnTo>
                  <a:pt x="68303" y="683030"/>
                </a:lnTo>
                <a:cubicBezTo>
                  <a:pt x="30580" y="683030"/>
                  <a:pt x="0" y="652450"/>
                  <a:pt x="0" y="614727"/>
                </a:cubicBezTo>
                <a:lnTo>
                  <a:pt x="0" y="68303"/>
                </a:lnTo>
                <a:close/>
              </a:path>
            </a:pathLst>
          </a:cu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70805" tIns="58105" rIns="70805" bIns="58105" numCol="1" spcCol="1270" anchor="ctr" anchorCtr="0">
            <a:noAutofit/>
          </a:bodyPr>
          <a:lstStyle/>
          <a:p>
            <a:pPr lvl="0" algn="ctr" defTabSz="889000">
              <a:lnSpc>
                <a:spcPct val="90000"/>
              </a:lnSpc>
              <a:spcBef>
                <a:spcPct val="0"/>
              </a:spcBef>
              <a:spcAft>
                <a:spcPct val="35000"/>
              </a:spcAft>
            </a:pPr>
            <a:r>
              <a:rPr lang="ro-RO" sz="2000" b="1" smtClean="0"/>
              <a:t>S-a înmulțit harul </a:t>
            </a:r>
            <a:r>
              <a:rPr lang="ro-RO" sz="2000" b="1" kern="1200" smtClean="0"/>
              <a:t>(v</a:t>
            </a:r>
            <a:r>
              <a:rPr lang="ro-RO" sz="2000" b="1" kern="1200" smtClean="0"/>
              <a:t>. </a:t>
            </a:r>
            <a:r>
              <a:rPr lang="ro-RO" sz="2000" b="1" kern="1200" smtClean="0"/>
              <a:t>15)</a:t>
            </a:r>
            <a:endParaRPr lang="ro-RO" sz="2000" b="1" kern="1200"/>
          </a:p>
        </p:txBody>
      </p:sp>
      <p:sp>
        <p:nvSpPr>
          <p:cNvPr id="17" name="Forma libre: forma 16">
            <a:extLst>
              <a:ext uri="{FF2B5EF4-FFF2-40B4-BE49-F238E27FC236}">
                <a16:creationId xmlns="" xmlns:a16="http://schemas.microsoft.com/office/drawing/2014/main" id="{957979B5-C049-49D3-B94F-6CA4618F7F43}"/>
              </a:ext>
            </a:extLst>
          </p:cNvPr>
          <p:cNvSpPr/>
          <p:nvPr/>
        </p:nvSpPr>
        <p:spPr>
          <a:xfrm>
            <a:off x="6616629" y="2893197"/>
            <a:ext cx="2107384" cy="852230"/>
          </a:xfrm>
          <a:custGeom>
            <a:avLst/>
            <a:gdLst>
              <a:gd name="connsiteX0" fmla="*/ 0 w 2107384"/>
              <a:gd name="connsiteY0" fmla="*/ 68303 h 683030"/>
              <a:gd name="connsiteX1" fmla="*/ 68303 w 2107384"/>
              <a:gd name="connsiteY1" fmla="*/ 0 h 683030"/>
              <a:gd name="connsiteX2" fmla="*/ 2039081 w 2107384"/>
              <a:gd name="connsiteY2" fmla="*/ 0 h 683030"/>
              <a:gd name="connsiteX3" fmla="*/ 2107384 w 2107384"/>
              <a:gd name="connsiteY3" fmla="*/ 68303 h 683030"/>
              <a:gd name="connsiteX4" fmla="*/ 2107384 w 2107384"/>
              <a:gd name="connsiteY4" fmla="*/ 614727 h 683030"/>
              <a:gd name="connsiteX5" fmla="*/ 2039081 w 2107384"/>
              <a:gd name="connsiteY5" fmla="*/ 683030 h 683030"/>
              <a:gd name="connsiteX6" fmla="*/ 68303 w 2107384"/>
              <a:gd name="connsiteY6" fmla="*/ 683030 h 683030"/>
              <a:gd name="connsiteX7" fmla="*/ 0 w 2107384"/>
              <a:gd name="connsiteY7" fmla="*/ 614727 h 683030"/>
              <a:gd name="connsiteX8" fmla="*/ 0 w 2107384"/>
              <a:gd name="connsiteY8" fmla="*/ 68303 h 68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7384" h="683030">
                <a:moveTo>
                  <a:pt x="0" y="68303"/>
                </a:moveTo>
                <a:cubicBezTo>
                  <a:pt x="0" y="30580"/>
                  <a:pt x="30580" y="0"/>
                  <a:pt x="68303" y="0"/>
                </a:cubicBezTo>
                <a:lnTo>
                  <a:pt x="2039081" y="0"/>
                </a:lnTo>
                <a:cubicBezTo>
                  <a:pt x="2076804" y="0"/>
                  <a:pt x="2107384" y="30580"/>
                  <a:pt x="2107384" y="68303"/>
                </a:cubicBezTo>
                <a:lnTo>
                  <a:pt x="2107384" y="614727"/>
                </a:lnTo>
                <a:cubicBezTo>
                  <a:pt x="2107384" y="652450"/>
                  <a:pt x="2076804" y="683030"/>
                  <a:pt x="2039081" y="683030"/>
                </a:cubicBezTo>
                <a:lnTo>
                  <a:pt x="68303" y="683030"/>
                </a:lnTo>
                <a:cubicBezTo>
                  <a:pt x="30580" y="683030"/>
                  <a:pt x="0" y="652450"/>
                  <a:pt x="0" y="614727"/>
                </a:cubicBezTo>
                <a:lnTo>
                  <a:pt x="0" y="68303"/>
                </a:lnTo>
                <a:close/>
              </a:path>
            </a:pathLst>
          </a:custGeom>
        </p:spPr>
        <p:style>
          <a:lnRef idx="2">
            <a:schemeClr val="lt1">
              <a:hueOff val="0"/>
              <a:satOff val="0"/>
              <a:lumOff val="0"/>
              <a:alphaOff val="0"/>
            </a:schemeClr>
          </a:lnRef>
          <a:fillRef idx="1">
            <a:schemeClr val="accent1">
              <a:shade val="80000"/>
              <a:hueOff val="87321"/>
              <a:satOff val="-1564"/>
              <a:lumOff val="6646"/>
              <a:alphaOff val="0"/>
            </a:schemeClr>
          </a:fillRef>
          <a:effectRef idx="0">
            <a:schemeClr val="accent1">
              <a:shade val="80000"/>
              <a:hueOff val="87321"/>
              <a:satOff val="-1564"/>
              <a:lumOff val="6646"/>
              <a:alphaOff val="0"/>
            </a:schemeClr>
          </a:effectRef>
          <a:fontRef idx="minor">
            <a:schemeClr val="lt1"/>
          </a:fontRef>
        </p:style>
        <p:txBody>
          <a:bodyPr spcFirstLastPara="0" vert="horz" wrap="square" lIns="70805" tIns="58105" rIns="70805" bIns="58105" numCol="1" spcCol="1270" anchor="ctr" anchorCtr="0">
            <a:noAutofit/>
          </a:bodyPr>
          <a:lstStyle/>
          <a:p>
            <a:pPr lvl="0" algn="ctr" defTabSz="889000">
              <a:lnSpc>
                <a:spcPct val="90000"/>
              </a:lnSpc>
              <a:spcBef>
                <a:spcPct val="0"/>
              </a:spcBef>
              <a:spcAft>
                <a:spcPct val="35000"/>
              </a:spcAft>
            </a:pPr>
            <a:r>
              <a:rPr lang="ro-RO" sz="2000" b="1" smtClean="0"/>
              <a:t>A venit </a:t>
            </a:r>
            <a:r>
              <a:rPr lang="ro-RO" sz="2000" b="1" smtClean="0"/>
              <a:t>îndreptățirea</a:t>
            </a:r>
            <a:r>
              <a:rPr lang="ro-RO" sz="2000" b="1" kern="1200" smtClean="0"/>
              <a:t/>
            </a:r>
            <a:br>
              <a:rPr lang="ro-RO" sz="2000" b="1" kern="1200" smtClean="0"/>
            </a:br>
            <a:r>
              <a:rPr lang="ro-RO" sz="2000" b="1" kern="1200" smtClean="0"/>
              <a:t>(v. 16)</a:t>
            </a:r>
            <a:endParaRPr lang="ro-RO" sz="2000" b="1" kern="1200"/>
          </a:p>
        </p:txBody>
      </p:sp>
      <p:sp>
        <p:nvSpPr>
          <p:cNvPr id="18" name="Forma libre: forma 17">
            <a:extLst>
              <a:ext uri="{FF2B5EF4-FFF2-40B4-BE49-F238E27FC236}">
                <a16:creationId xmlns="" xmlns:a16="http://schemas.microsoft.com/office/drawing/2014/main" id="{B329616C-7443-4F52-B646-2686D4CFF868}"/>
              </a:ext>
            </a:extLst>
          </p:cNvPr>
          <p:cNvSpPr/>
          <p:nvPr/>
        </p:nvSpPr>
        <p:spPr>
          <a:xfrm>
            <a:off x="6616629" y="3921469"/>
            <a:ext cx="2107384" cy="683030"/>
          </a:xfrm>
          <a:custGeom>
            <a:avLst/>
            <a:gdLst>
              <a:gd name="connsiteX0" fmla="*/ 0 w 2107384"/>
              <a:gd name="connsiteY0" fmla="*/ 68303 h 683030"/>
              <a:gd name="connsiteX1" fmla="*/ 68303 w 2107384"/>
              <a:gd name="connsiteY1" fmla="*/ 0 h 683030"/>
              <a:gd name="connsiteX2" fmla="*/ 2039081 w 2107384"/>
              <a:gd name="connsiteY2" fmla="*/ 0 h 683030"/>
              <a:gd name="connsiteX3" fmla="*/ 2107384 w 2107384"/>
              <a:gd name="connsiteY3" fmla="*/ 68303 h 683030"/>
              <a:gd name="connsiteX4" fmla="*/ 2107384 w 2107384"/>
              <a:gd name="connsiteY4" fmla="*/ 614727 h 683030"/>
              <a:gd name="connsiteX5" fmla="*/ 2039081 w 2107384"/>
              <a:gd name="connsiteY5" fmla="*/ 683030 h 683030"/>
              <a:gd name="connsiteX6" fmla="*/ 68303 w 2107384"/>
              <a:gd name="connsiteY6" fmla="*/ 683030 h 683030"/>
              <a:gd name="connsiteX7" fmla="*/ 0 w 2107384"/>
              <a:gd name="connsiteY7" fmla="*/ 614727 h 683030"/>
              <a:gd name="connsiteX8" fmla="*/ 0 w 2107384"/>
              <a:gd name="connsiteY8" fmla="*/ 68303 h 68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7384" h="683030">
                <a:moveTo>
                  <a:pt x="0" y="68303"/>
                </a:moveTo>
                <a:cubicBezTo>
                  <a:pt x="0" y="30580"/>
                  <a:pt x="30580" y="0"/>
                  <a:pt x="68303" y="0"/>
                </a:cubicBezTo>
                <a:lnTo>
                  <a:pt x="2039081" y="0"/>
                </a:lnTo>
                <a:cubicBezTo>
                  <a:pt x="2076804" y="0"/>
                  <a:pt x="2107384" y="30580"/>
                  <a:pt x="2107384" y="68303"/>
                </a:cubicBezTo>
                <a:lnTo>
                  <a:pt x="2107384" y="614727"/>
                </a:lnTo>
                <a:cubicBezTo>
                  <a:pt x="2107384" y="652450"/>
                  <a:pt x="2076804" y="683030"/>
                  <a:pt x="2039081" y="683030"/>
                </a:cubicBezTo>
                <a:lnTo>
                  <a:pt x="68303" y="683030"/>
                </a:lnTo>
                <a:cubicBezTo>
                  <a:pt x="30580" y="683030"/>
                  <a:pt x="0" y="652450"/>
                  <a:pt x="0" y="614727"/>
                </a:cubicBezTo>
                <a:lnTo>
                  <a:pt x="0" y="68303"/>
                </a:lnTo>
                <a:close/>
              </a:path>
            </a:pathLst>
          </a:custGeom>
        </p:spPr>
        <p:style>
          <a:lnRef idx="2">
            <a:schemeClr val="lt1">
              <a:hueOff val="0"/>
              <a:satOff val="0"/>
              <a:lumOff val="0"/>
              <a:alphaOff val="0"/>
            </a:schemeClr>
          </a:lnRef>
          <a:fillRef idx="1">
            <a:schemeClr val="accent1">
              <a:shade val="80000"/>
              <a:hueOff val="174641"/>
              <a:satOff val="-3128"/>
              <a:lumOff val="13293"/>
              <a:alphaOff val="0"/>
            </a:schemeClr>
          </a:fillRef>
          <a:effectRef idx="0">
            <a:schemeClr val="accent1">
              <a:shade val="80000"/>
              <a:hueOff val="174641"/>
              <a:satOff val="-3128"/>
              <a:lumOff val="13293"/>
              <a:alphaOff val="0"/>
            </a:schemeClr>
          </a:effectRef>
          <a:fontRef idx="minor">
            <a:schemeClr val="lt1"/>
          </a:fontRef>
        </p:style>
        <p:txBody>
          <a:bodyPr spcFirstLastPara="0" vert="horz" wrap="square" lIns="70805" tIns="58105" rIns="70805" bIns="58105" numCol="1" spcCol="1270" anchor="ctr" anchorCtr="0">
            <a:noAutofit/>
          </a:bodyPr>
          <a:lstStyle/>
          <a:p>
            <a:pPr lvl="0" algn="ctr" defTabSz="889000">
              <a:lnSpc>
                <a:spcPct val="90000"/>
              </a:lnSpc>
              <a:spcBef>
                <a:spcPct val="0"/>
              </a:spcBef>
              <a:spcAft>
                <a:spcPct val="35000"/>
              </a:spcAft>
            </a:pPr>
            <a:r>
              <a:rPr lang="ro-RO" sz="2000" b="1" smtClean="0">
                <a:solidFill>
                  <a:schemeClr val="tx1"/>
                </a:solidFill>
              </a:rPr>
              <a:t>Vom</a:t>
            </a:r>
            <a:r>
              <a:rPr lang="ro-RO" sz="2000" b="1" smtClean="0">
                <a:solidFill>
                  <a:schemeClr val="tx1"/>
                </a:solidFill>
              </a:rPr>
              <a:t> domni în viață </a:t>
            </a:r>
            <a:r>
              <a:rPr lang="ro-RO" sz="2000" b="1" kern="1200" smtClean="0">
                <a:solidFill>
                  <a:schemeClr val="tx1"/>
                </a:solidFill>
              </a:rPr>
              <a:t>(v</a:t>
            </a:r>
            <a:r>
              <a:rPr lang="ro-RO" sz="2000" b="1" kern="1200" smtClean="0">
                <a:solidFill>
                  <a:schemeClr val="tx1"/>
                </a:solidFill>
              </a:rPr>
              <a:t>. </a:t>
            </a:r>
            <a:r>
              <a:rPr lang="ro-RO" sz="2000" b="1" kern="1200" smtClean="0">
                <a:solidFill>
                  <a:schemeClr val="tx1"/>
                </a:solidFill>
              </a:rPr>
              <a:t>17)</a:t>
            </a:r>
            <a:endParaRPr lang="ro-RO" sz="2000" b="1" kern="1200">
              <a:solidFill>
                <a:schemeClr val="tx1"/>
              </a:solidFill>
            </a:endParaRPr>
          </a:p>
        </p:txBody>
      </p:sp>
      <p:sp>
        <p:nvSpPr>
          <p:cNvPr id="19" name="Forma libre: forma 18">
            <a:extLst>
              <a:ext uri="{FF2B5EF4-FFF2-40B4-BE49-F238E27FC236}">
                <a16:creationId xmlns="" xmlns:a16="http://schemas.microsoft.com/office/drawing/2014/main" id="{E02525D8-1203-4CC6-A134-E537375F7B41}"/>
              </a:ext>
            </a:extLst>
          </p:cNvPr>
          <p:cNvSpPr/>
          <p:nvPr/>
        </p:nvSpPr>
        <p:spPr>
          <a:xfrm>
            <a:off x="6633846" y="4780541"/>
            <a:ext cx="2107384" cy="835781"/>
          </a:xfrm>
          <a:custGeom>
            <a:avLst/>
            <a:gdLst>
              <a:gd name="connsiteX0" fmla="*/ 0 w 2107384"/>
              <a:gd name="connsiteY0" fmla="*/ 68303 h 683030"/>
              <a:gd name="connsiteX1" fmla="*/ 68303 w 2107384"/>
              <a:gd name="connsiteY1" fmla="*/ 0 h 683030"/>
              <a:gd name="connsiteX2" fmla="*/ 2039081 w 2107384"/>
              <a:gd name="connsiteY2" fmla="*/ 0 h 683030"/>
              <a:gd name="connsiteX3" fmla="*/ 2107384 w 2107384"/>
              <a:gd name="connsiteY3" fmla="*/ 68303 h 683030"/>
              <a:gd name="connsiteX4" fmla="*/ 2107384 w 2107384"/>
              <a:gd name="connsiteY4" fmla="*/ 614727 h 683030"/>
              <a:gd name="connsiteX5" fmla="*/ 2039081 w 2107384"/>
              <a:gd name="connsiteY5" fmla="*/ 683030 h 683030"/>
              <a:gd name="connsiteX6" fmla="*/ 68303 w 2107384"/>
              <a:gd name="connsiteY6" fmla="*/ 683030 h 683030"/>
              <a:gd name="connsiteX7" fmla="*/ 0 w 2107384"/>
              <a:gd name="connsiteY7" fmla="*/ 614727 h 683030"/>
              <a:gd name="connsiteX8" fmla="*/ 0 w 2107384"/>
              <a:gd name="connsiteY8" fmla="*/ 68303 h 68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7384" h="683030">
                <a:moveTo>
                  <a:pt x="0" y="68303"/>
                </a:moveTo>
                <a:cubicBezTo>
                  <a:pt x="0" y="30580"/>
                  <a:pt x="30580" y="0"/>
                  <a:pt x="68303" y="0"/>
                </a:cubicBezTo>
                <a:lnTo>
                  <a:pt x="2039081" y="0"/>
                </a:lnTo>
                <a:cubicBezTo>
                  <a:pt x="2076804" y="0"/>
                  <a:pt x="2107384" y="30580"/>
                  <a:pt x="2107384" y="68303"/>
                </a:cubicBezTo>
                <a:lnTo>
                  <a:pt x="2107384" y="614727"/>
                </a:lnTo>
                <a:cubicBezTo>
                  <a:pt x="2107384" y="652450"/>
                  <a:pt x="2076804" y="683030"/>
                  <a:pt x="2039081" y="683030"/>
                </a:cubicBezTo>
                <a:lnTo>
                  <a:pt x="68303" y="683030"/>
                </a:lnTo>
                <a:cubicBezTo>
                  <a:pt x="30580" y="683030"/>
                  <a:pt x="0" y="652450"/>
                  <a:pt x="0" y="614727"/>
                </a:cubicBezTo>
                <a:lnTo>
                  <a:pt x="0" y="68303"/>
                </a:lnTo>
                <a:close/>
              </a:path>
            </a:pathLst>
          </a:custGeom>
        </p:spPr>
        <p:style>
          <a:lnRef idx="2">
            <a:schemeClr val="lt1">
              <a:hueOff val="0"/>
              <a:satOff val="0"/>
              <a:lumOff val="0"/>
              <a:alphaOff val="0"/>
            </a:schemeClr>
          </a:lnRef>
          <a:fillRef idx="1">
            <a:schemeClr val="accent1">
              <a:shade val="80000"/>
              <a:hueOff val="261962"/>
              <a:satOff val="-4692"/>
              <a:lumOff val="19939"/>
              <a:alphaOff val="0"/>
            </a:schemeClr>
          </a:fillRef>
          <a:effectRef idx="0">
            <a:schemeClr val="accent1">
              <a:shade val="80000"/>
              <a:hueOff val="261962"/>
              <a:satOff val="-4692"/>
              <a:lumOff val="19939"/>
              <a:alphaOff val="0"/>
            </a:schemeClr>
          </a:effectRef>
          <a:fontRef idx="minor">
            <a:schemeClr val="lt1"/>
          </a:fontRef>
        </p:style>
        <p:txBody>
          <a:bodyPr spcFirstLastPara="0" vert="horz" wrap="square" lIns="70805" tIns="58105" rIns="70805" bIns="58105" numCol="1" spcCol="1270" anchor="ctr" anchorCtr="0">
            <a:noAutofit/>
          </a:bodyPr>
          <a:lstStyle/>
          <a:p>
            <a:pPr lvl="0" algn="ctr" defTabSz="889000">
              <a:lnSpc>
                <a:spcPct val="90000"/>
              </a:lnSpc>
              <a:spcBef>
                <a:spcPct val="0"/>
              </a:spcBef>
              <a:spcAft>
                <a:spcPct val="35000"/>
              </a:spcAft>
            </a:pPr>
            <a:r>
              <a:rPr lang="ro-RO" sz="2000" b="1" smtClean="0">
                <a:solidFill>
                  <a:schemeClr val="tx1"/>
                </a:solidFill>
              </a:rPr>
              <a:t>A venit hotărârea de viață </a:t>
            </a:r>
            <a:r>
              <a:rPr lang="ro-RO" sz="2000" b="1" kern="1200" smtClean="0">
                <a:solidFill>
                  <a:schemeClr val="tx1"/>
                </a:solidFill>
              </a:rPr>
              <a:t>(v</a:t>
            </a:r>
            <a:r>
              <a:rPr lang="ro-RO" sz="2000" b="1" kern="1200" smtClean="0">
                <a:solidFill>
                  <a:schemeClr val="tx1"/>
                </a:solidFill>
              </a:rPr>
              <a:t>. </a:t>
            </a:r>
            <a:r>
              <a:rPr lang="ro-RO" sz="2000" b="1" kern="1200" smtClean="0">
                <a:solidFill>
                  <a:schemeClr val="tx1"/>
                </a:solidFill>
              </a:rPr>
              <a:t>18)</a:t>
            </a:r>
            <a:endParaRPr lang="ro-RO" sz="2000" b="1" kern="1200">
              <a:solidFill>
                <a:schemeClr val="tx1"/>
              </a:solidFill>
            </a:endParaRPr>
          </a:p>
        </p:txBody>
      </p:sp>
      <p:sp>
        <p:nvSpPr>
          <p:cNvPr id="20" name="Forma libre: forma 19">
            <a:extLst>
              <a:ext uri="{FF2B5EF4-FFF2-40B4-BE49-F238E27FC236}">
                <a16:creationId xmlns="" xmlns:a16="http://schemas.microsoft.com/office/drawing/2014/main" id="{9EB21704-A05C-411F-BACF-99904379BBDF}"/>
              </a:ext>
            </a:extLst>
          </p:cNvPr>
          <p:cNvSpPr/>
          <p:nvPr/>
        </p:nvSpPr>
        <p:spPr>
          <a:xfrm>
            <a:off x="6633846" y="5792365"/>
            <a:ext cx="2107384" cy="869371"/>
          </a:xfrm>
          <a:custGeom>
            <a:avLst/>
            <a:gdLst>
              <a:gd name="connsiteX0" fmla="*/ 0 w 2107384"/>
              <a:gd name="connsiteY0" fmla="*/ 68303 h 683030"/>
              <a:gd name="connsiteX1" fmla="*/ 68303 w 2107384"/>
              <a:gd name="connsiteY1" fmla="*/ 0 h 683030"/>
              <a:gd name="connsiteX2" fmla="*/ 2039081 w 2107384"/>
              <a:gd name="connsiteY2" fmla="*/ 0 h 683030"/>
              <a:gd name="connsiteX3" fmla="*/ 2107384 w 2107384"/>
              <a:gd name="connsiteY3" fmla="*/ 68303 h 683030"/>
              <a:gd name="connsiteX4" fmla="*/ 2107384 w 2107384"/>
              <a:gd name="connsiteY4" fmla="*/ 614727 h 683030"/>
              <a:gd name="connsiteX5" fmla="*/ 2039081 w 2107384"/>
              <a:gd name="connsiteY5" fmla="*/ 683030 h 683030"/>
              <a:gd name="connsiteX6" fmla="*/ 68303 w 2107384"/>
              <a:gd name="connsiteY6" fmla="*/ 683030 h 683030"/>
              <a:gd name="connsiteX7" fmla="*/ 0 w 2107384"/>
              <a:gd name="connsiteY7" fmla="*/ 614727 h 683030"/>
              <a:gd name="connsiteX8" fmla="*/ 0 w 2107384"/>
              <a:gd name="connsiteY8" fmla="*/ 68303 h 68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7384" h="683030">
                <a:moveTo>
                  <a:pt x="0" y="68303"/>
                </a:moveTo>
                <a:cubicBezTo>
                  <a:pt x="0" y="30580"/>
                  <a:pt x="30580" y="0"/>
                  <a:pt x="68303" y="0"/>
                </a:cubicBezTo>
                <a:lnTo>
                  <a:pt x="2039081" y="0"/>
                </a:lnTo>
                <a:cubicBezTo>
                  <a:pt x="2076804" y="0"/>
                  <a:pt x="2107384" y="30580"/>
                  <a:pt x="2107384" y="68303"/>
                </a:cubicBezTo>
                <a:lnTo>
                  <a:pt x="2107384" y="614727"/>
                </a:lnTo>
                <a:cubicBezTo>
                  <a:pt x="2107384" y="652450"/>
                  <a:pt x="2076804" y="683030"/>
                  <a:pt x="2039081" y="683030"/>
                </a:cubicBezTo>
                <a:lnTo>
                  <a:pt x="68303" y="683030"/>
                </a:lnTo>
                <a:cubicBezTo>
                  <a:pt x="30580" y="683030"/>
                  <a:pt x="0" y="652450"/>
                  <a:pt x="0" y="614727"/>
                </a:cubicBezTo>
                <a:lnTo>
                  <a:pt x="0" y="68303"/>
                </a:lnTo>
                <a:close/>
              </a:path>
            </a:pathLst>
          </a:custGeom>
        </p:spPr>
        <p:style>
          <a:lnRef idx="2">
            <a:schemeClr val="lt1">
              <a:hueOff val="0"/>
              <a:satOff val="0"/>
              <a:lumOff val="0"/>
              <a:alphaOff val="0"/>
            </a:schemeClr>
          </a:lnRef>
          <a:fillRef idx="1">
            <a:schemeClr val="accent1">
              <a:shade val="80000"/>
              <a:hueOff val="349283"/>
              <a:satOff val="-6256"/>
              <a:lumOff val="26585"/>
              <a:alphaOff val="0"/>
            </a:schemeClr>
          </a:fillRef>
          <a:effectRef idx="0">
            <a:schemeClr val="accent1">
              <a:shade val="80000"/>
              <a:hueOff val="349283"/>
              <a:satOff val="-6256"/>
              <a:lumOff val="26585"/>
              <a:alphaOff val="0"/>
            </a:schemeClr>
          </a:effectRef>
          <a:fontRef idx="minor">
            <a:schemeClr val="lt1"/>
          </a:fontRef>
        </p:style>
        <p:txBody>
          <a:bodyPr spcFirstLastPara="0" vert="horz" wrap="square" lIns="70805" tIns="58105" rIns="70805" bIns="58105" numCol="1" spcCol="1270" anchor="ctr" anchorCtr="0">
            <a:noAutofit/>
          </a:bodyPr>
          <a:lstStyle/>
          <a:p>
            <a:pPr lvl="0" algn="ctr" defTabSz="889000">
              <a:lnSpc>
                <a:spcPct val="90000"/>
              </a:lnSpc>
              <a:spcBef>
                <a:spcPct val="0"/>
              </a:spcBef>
              <a:spcAft>
                <a:spcPct val="35000"/>
              </a:spcAft>
            </a:pPr>
            <a:r>
              <a:rPr lang="ro-RO" sz="2000" b="1" smtClean="0">
                <a:solidFill>
                  <a:schemeClr val="tx1"/>
                </a:solidFill>
              </a:rPr>
              <a:t>Mulți</a:t>
            </a:r>
            <a:r>
              <a:rPr lang="ro-RO" sz="2000" b="1" smtClean="0">
                <a:solidFill>
                  <a:schemeClr val="tx1"/>
                </a:solidFill>
              </a:rPr>
              <a:t> vor fi făcuți neprihăniți </a:t>
            </a:r>
            <a:r>
              <a:rPr lang="ro-RO" sz="2000" b="1" kern="1200" smtClean="0">
                <a:solidFill>
                  <a:schemeClr val="tx1"/>
                </a:solidFill>
              </a:rPr>
              <a:t>(v</a:t>
            </a:r>
            <a:r>
              <a:rPr lang="ro-RO" sz="2000" b="1" kern="1200" smtClean="0">
                <a:solidFill>
                  <a:schemeClr val="tx1"/>
                </a:solidFill>
              </a:rPr>
              <a:t>. </a:t>
            </a:r>
            <a:r>
              <a:rPr lang="ro-RO" sz="2000" b="1" kern="1200" smtClean="0">
                <a:solidFill>
                  <a:schemeClr val="tx1"/>
                </a:solidFill>
              </a:rPr>
              <a:t>19)</a:t>
            </a:r>
            <a:endParaRPr lang="ro-RO" sz="2000" b="1" kern="1200">
              <a:solidFill>
                <a:schemeClr val="tx1"/>
              </a:solidFill>
            </a:endParaRPr>
          </a:p>
        </p:txBody>
      </p:sp>
      <p:sp>
        <p:nvSpPr>
          <p:cNvPr id="6" name="Rectángulo 5">
            <a:extLst>
              <a:ext uri="{FF2B5EF4-FFF2-40B4-BE49-F238E27FC236}">
                <a16:creationId xmlns="" xmlns:a16="http://schemas.microsoft.com/office/drawing/2014/main" id="{6585533C-9452-4AF9-A48A-3F08B6596DC2}"/>
              </a:ext>
            </a:extLst>
          </p:cNvPr>
          <p:cNvSpPr/>
          <p:nvPr/>
        </p:nvSpPr>
        <p:spPr>
          <a:xfrm>
            <a:off x="2946044" y="1869178"/>
            <a:ext cx="3367179" cy="4785926"/>
          </a:xfrm>
          <a:prstGeom prst="rect">
            <a:avLst/>
          </a:prstGeom>
        </p:spPr>
        <p:txBody>
          <a:bodyPr wrap="square">
            <a:spAutoFit/>
          </a:bodyPr>
          <a:lstStyle/>
          <a:p>
            <a:pPr algn="ctr">
              <a:spcBef>
                <a:spcPts val="600"/>
              </a:spcBef>
            </a:pPr>
            <a:r>
              <a:rPr lang="ro-RO" sz="2000" b="1" dirty="0" smtClean="0"/>
              <a:t>Tot ce am primit de la Adam este sentinţa de moarte. Dar Hristos a intervenit şi a păşit pe terenul unde căzuse Adam şi a trecut toate testele în locul omului. El a reparat eşecul lui Adam şi căderea sa ruşinoasă şi astfel, ca înlocuitor al nostru, ne-a pus pe noi pe un teren privilegiat înaintea lui Dumnezeu. De aceea, Isus </a:t>
            </a:r>
            <a:r>
              <a:rPr lang="ro-RO" sz="2000" b="1" dirty="0" smtClean="0"/>
              <a:t>este „Darul </a:t>
            </a:r>
            <a:r>
              <a:rPr lang="ro-RO" sz="2000" b="1" dirty="0" smtClean="0"/>
              <a:t>lui Dumnezeu”.</a:t>
            </a:r>
          </a:p>
          <a:p>
            <a:pPr algn="ctr">
              <a:spcBef>
                <a:spcPts val="600"/>
              </a:spcBef>
            </a:pPr>
            <a:r>
              <a:rPr lang="ro-RO" sz="2000" b="1" dirty="0" err="1" smtClean="0"/>
              <a:t>Îndreptățirea</a:t>
            </a:r>
            <a:r>
              <a:rPr lang="ro-RO" sz="2000" b="1" dirty="0" smtClean="0"/>
              <a:t> nu se </a:t>
            </a:r>
            <a:r>
              <a:rPr lang="ro-RO" sz="2000" b="1" dirty="0" err="1" smtClean="0"/>
              <a:t>câștigă</a:t>
            </a:r>
            <a:r>
              <a:rPr lang="ro-RO" sz="2000" b="1" dirty="0" smtClean="0"/>
              <a:t>. Vine asemenea unui cadou!</a:t>
            </a:r>
            <a:endParaRPr lang="ro-RO" sz="2000" b="1" dirty="0"/>
          </a:p>
        </p:txBody>
      </p:sp>
    </p:spTree>
    <p:extLst>
      <p:ext uri="{BB962C8B-B14F-4D97-AF65-F5344CB8AC3E}">
        <p14:creationId xmlns="" xmlns:p14="http://schemas.microsoft.com/office/powerpoint/2010/main" val="20547797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80">
                                          <p:stCondLst>
                                            <p:cond delay="0"/>
                                          </p:stCondLst>
                                        </p:cTn>
                                        <p:tgtEl>
                                          <p:spTgt spid="3"/>
                                        </p:tgtEl>
                                      </p:cBhvr>
                                    </p:animEffect>
                                    <p:anim calcmode="lin" valueType="num">
                                      <p:cBhvr>
                                        <p:cTn id="1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2" dur="26">
                                          <p:stCondLst>
                                            <p:cond delay="650"/>
                                          </p:stCondLst>
                                        </p:cTn>
                                        <p:tgtEl>
                                          <p:spTgt spid="3"/>
                                        </p:tgtEl>
                                      </p:cBhvr>
                                      <p:to x="100000" y="60000"/>
                                    </p:animScale>
                                    <p:animScale>
                                      <p:cBhvr>
                                        <p:cTn id="23" dur="166" decel="50000">
                                          <p:stCondLst>
                                            <p:cond delay="676"/>
                                          </p:stCondLst>
                                        </p:cTn>
                                        <p:tgtEl>
                                          <p:spTgt spid="3"/>
                                        </p:tgtEl>
                                      </p:cBhvr>
                                      <p:to x="100000" y="100000"/>
                                    </p:animScale>
                                    <p:animScale>
                                      <p:cBhvr>
                                        <p:cTn id="24" dur="26">
                                          <p:stCondLst>
                                            <p:cond delay="1312"/>
                                          </p:stCondLst>
                                        </p:cTn>
                                        <p:tgtEl>
                                          <p:spTgt spid="3"/>
                                        </p:tgtEl>
                                      </p:cBhvr>
                                      <p:to x="100000" y="80000"/>
                                    </p:animScale>
                                    <p:animScale>
                                      <p:cBhvr>
                                        <p:cTn id="25" dur="166" decel="50000">
                                          <p:stCondLst>
                                            <p:cond delay="1338"/>
                                          </p:stCondLst>
                                        </p:cTn>
                                        <p:tgtEl>
                                          <p:spTgt spid="3"/>
                                        </p:tgtEl>
                                      </p:cBhvr>
                                      <p:to x="100000" y="100000"/>
                                    </p:animScale>
                                    <p:animScale>
                                      <p:cBhvr>
                                        <p:cTn id="26" dur="26">
                                          <p:stCondLst>
                                            <p:cond delay="1642"/>
                                          </p:stCondLst>
                                        </p:cTn>
                                        <p:tgtEl>
                                          <p:spTgt spid="3"/>
                                        </p:tgtEl>
                                      </p:cBhvr>
                                      <p:to x="100000" y="90000"/>
                                    </p:animScale>
                                    <p:animScale>
                                      <p:cBhvr>
                                        <p:cTn id="27" dur="166" decel="50000">
                                          <p:stCondLst>
                                            <p:cond delay="1668"/>
                                          </p:stCondLst>
                                        </p:cTn>
                                        <p:tgtEl>
                                          <p:spTgt spid="3"/>
                                        </p:tgtEl>
                                      </p:cBhvr>
                                      <p:to x="100000" y="100000"/>
                                    </p:animScale>
                                    <p:animScale>
                                      <p:cBhvr>
                                        <p:cTn id="28" dur="26">
                                          <p:stCondLst>
                                            <p:cond delay="1808"/>
                                          </p:stCondLst>
                                        </p:cTn>
                                        <p:tgtEl>
                                          <p:spTgt spid="3"/>
                                        </p:tgtEl>
                                      </p:cBhvr>
                                      <p:to x="100000" y="95000"/>
                                    </p:animScale>
                                    <p:animScale>
                                      <p:cBhvr>
                                        <p:cTn id="29" dur="166" decel="50000">
                                          <p:stCondLst>
                                            <p:cond delay="1834"/>
                                          </p:stCondLst>
                                        </p:cTn>
                                        <p:tgtEl>
                                          <p:spTgt spid="3"/>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 calcmode="lin" valueType="num">
                                      <p:cBhvr>
                                        <p:cTn id="70" dur="500" fill="hold"/>
                                        <p:tgtEl>
                                          <p:spTgt spid="11"/>
                                        </p:tgtEl>
                                        <p:attrNameLst>
                                          <p:attrName>ppt_w</p:attrName>
                                        </p:attrNameLst>
                                      </p:cBhvr>
                                      <p:tavLst>
                                        <p:tav tm="0">
                                          <p:val>
                                            <p:fltVal val="0"/>
                                          </p:val>
                                        </p:tav>
                                        <p:tav tm="100000">
                                          <p:val>
                                            <p:strVal val="#ppt_w"/>
                                          </p:val>
                                        </p:tav>
                                      </p:tavLst>
                                    </p:anim>
                                    <p:anim calcmode="lin" valueType="num">
                                      <p:cBhvr>
                                        <p:cTn id="71" dur="500" fill="hold"/>
                                        <p:tgtEl>
                                          <p:spTgt spid="11"/>
                                        </p:tgtEl>
                                        <p:attrNameLst>
                                          <p:attrName>ppt_h</p:attrName>
                                        </p:attrNameLst>
                                      </p:cBhvr>
                                      <p:tavLst>
                                        <p:tav tm="0">
                                          <p:val>
                                            <p:fltVal val="0"/>
                                          </p:val>
                                        </p:tav>
                                        <p:tav tm="100000">
                                          <p:val>
                                            <p:strVal val="#ppt_h"/>
                                          </p:val>
                                        </p:tav>
                                      </p:tavLst>
                                    </p:anim>
                                    <p:animEffect transition="in" filter="fade">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500" fill="hold"/>
                                        <p:tgtEl>
                                          <p:spTgt spid="18"/>
                                        </p:tgtEl>
                                        <p:attrNameLst>
                                          <p:attrName>ppt_w</p:attrName>
                                        </p:attrNameLst>
                                      </p:cBhvr>
                                      <p:tavLst>
                                        <p:tav tm="0">
                                          <p:val>
                                            <p:fltVal val="0"/>
                                          </p:val>
                                        </p:tav>
                                        <p:tav tm="100000">
                                          <p:val>
                                            <p:strVal val="#ppt_w"/>
                                          </p:val>
                                        </p:tav>
                                      </p:tavLst>
                                    </p:anim>
                                    <p:anim calcmode="lin" valueType="num">
                                      <p:cBhvr>
                                        <p:cTn id="78" dur="500" fill="hold"/>
                                        <p:tgtEl>
                                          <p:spTgt spid="18"/>
                                        </p:tgtEl>
                                        <p:attrNameLst>
                                          <p:attrName>ppt_h</p:attrName>
                                        </p:attrNameLst>
                                      </p:cBhvr>
                                      <p:tavLst>
                                        <p:tav tm="0">
                                          <p:val>
                                            <p:fltVal val="0"/>
                                          </p:val>
                                        </p:tav>
                                        <p:tav tm="100000">
                                          <p:val>
                                            <p:strVal val="#ppt_h"/>
                                          </p:val>
                                        </p:tav>
                                      </p:tavLst>
                                    </p:anim>
                                    <p:animEffect transition="in" filter="fade">
                                      <p:cBhvr>
                                        <p:cTn id="79" dur="500"/>
                                        <p:tgtEl>
                                          <p:spTgt spid="18"/>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p:cTn id="84" dur="500" fill="hold"/>
                                        <p:tgtEl>
                                          <p:spTgt spid="12"/>
                                        </p:tgtEl>
                                        <p:attrNameLst>
                                          <p:attrName>ppt_w</p:attrName>
                                        </p:attrNameLst>
                                      </p:cBhvr>
                                      <p:tavLst>
                                        <p:tav tm="0">
                                          <p:val>
                                            <p:fltVal val="0"/>
                                          </p:val>
                                        </p:tav>
                                        <p:tav tm="100000">
                                          <p:val>
                                            <p:strVal val="#ppt_w"/>
                                          </p:val>
                                        </p:tav>
                                      </p:tavLst>
                                    </p:anim>
                                    <p:anim calcmode="lin" valueType="num">
                                      <p:cBhvr>
                                        <p:cTn id="85" dur="500" fill="hold"/>
                                        <p:tgtEl>
                                          <p:spTgt spid="12"/>
                                        </p:tgtEl>
                                        <p:attrNameLst>
                                          <p:attrName>ppt_h</p:attrName>
                                        </p:attrNameLst>
                                      </p:cBhvr>
                                      <p:tavLst>
                                        <p:tav tm="0">
                                          <p:val>
                                            <p:fltVal val="0"/>
                                          </p:val>
                                        </p:tav>
                                        <p:tav tm="100000">
                                          <p:val>
                                            <p:strVal val="#ppt_h"/>
                                          </p:val>
                                        </p:tav>
                                      </p:tavLst>
                                    </p:anim>
                                    <p:animEffect transition="in" filter="fade">
                                      <p:cBhvr>
                                        <p:cTn id="86" dur="500"/>
                                        <p:tgtEl>
                                          <p:spTgt spid="12"/>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3"/>
                                        </p:tgtEl>
                                        <p:attrNameLst>
                                          <p:attrName>style.visibility</p:attrName>
                                        </p:attrNameLst>
                                      </p:cBhvr>
                                      <p:to>
                                        <p:strVal val="visible"/>
                                      </p:to>
                                    </p:set>
                                    <p:anim calcmode="lin" valueType="num">
                                      <p:cBhvr>
                                        <p:cTn id="98" dur="500" fill="hold"/>
                                        <p:tgtEl>
                                          <p:spTgt spid="13"/>
                                        </p:tgtEl>
                                        <p:attrNameLst>
                                          <p:attrName>ppt_w</p:attrName>
                                        </p:attrNameLst>
                                      </p:cBhvr>
                                      <p:tavLst>
                                        <p:tav tm="0">
                                          <p:val>
                                            <p:fltVal val="0"/>
                                          </p:val>
                                        </p:tav>
                                        <p:tav tm="100000">
                                          <p:val>
                                            <p:strVal val="#ppt_w"/>
                                          </p:val>
                                        </p:tav>
                                      </p:tavLst>
                                    </p:anim>
                                    <p:anim calcmode="lin" valueType="num">
                                      <p:cBhvr>
                                        <p:cTn id="99" dur="500" fill="hold"/>
                                        <p:tgtEl>
                                          <p:spTgt spid="13"/>
                                        </p:tgtEl>
                                        <p:attrNameLst>
                                          <p:attrName>ppt_h</p:attrName>
                                        </p:attrNameLst>
                                      </p:cBhvr>
                                      <p:tavLst>
                                        <p:tav tm="0">
                                          <p:val>
                                            <p:fltVal val="0"/>
                                          </p:val>
                                        </p:tav>
                                        <p:tav tm="100000">
                                          <p:val>
                                            <p:strVal val="#ppt_h"/>
                                          </p:val>
                                        </p:tav>
                                      </p:tavLst>
                                    </p:anim>
                                    <p:animEffect transition="in" filter="fade">
                                      <p:cBhvr>
                                        <p:cTn id="100" dur="500"/>
                                        <p:tgtEl>
                                          <p:spTgt spid="13"/>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20"/>
                                        </p:tgtEl>
                                        <p:attrNameLst>
                                          <p:attrName>style.visibility</p:attrName>
                                        </p:attrNameLst>
                                      </p:cBhvr>
                                      <p:to>
                                        <p:strVal val="visible"/>
                                      </p:to>
                                    </p:set>
                                    <p:anim calcmode="lin" valueType="num">
                                      <p:cBhvr>
                                        <p:cTn id="105" dur="500" fill="hold"/>
                                        <p:tgtEl>
                                          <p:spTgt spid="20"/>
                                        </p:tgtEl>
                                        <p:attrNameLst>
                                          <p:attrName>ppt_w</p:attrName>
                                        </p:attrNameLst>
                                      </p:cBhvr>
                                      <p:tavLst>
                                        <p:tav tm="0">
                                          <p:val>
                                            <p:fltVal val="0"/>
                                          </p:val>
                                        </p:tav>
                                        <p:tav tm="100000">
                                          <p:val>
                                            <p:strVal val="#ppt_w"/>
                                          </p:val>
                                        </p:tav>
                                      </p:tavLst>
                                    </p:anim>
                                    <p:anim calcmode="lin" valueType="num">
                                      <p:cBhvr>
                                        <p:cTn id="106" dur="500" fill="hold"/>
                                        <p:tgtEl>
                                          <p:spTgt spid="20"/>
                                        </p:tgtEl>
                                        <p:attrNameLst>
                                          <p:attrName>ppt_h</p:attrName>
                                        </p:attrNameLst>
                                      </p:cBhvr>
                                      <p:tavLst>
                                        <p:tav tm="0">
                                          <p:val>
                                            <p:fltVal val="0"/>
                                          </p:val>
                                        </p:tav>
                                        <p:tav tm="100000">
                                          <p:val>
                                            <p:strVal val="#ppt_h"/>
                                          </p:val>
                                        </p:tav>
                                      </p:tavLst>
                                    </p:anim>
                                    <p:animEffect transition="in" filter="fade">
                                      <p:cBhvr>
                                        <p:cTn id="107" dur="500"/>
                                        <p:tgtEl>
                                          <p:spTgt spid="20"/>
                                        </p:tgtEl>
                                      </p:cBhvr>
                                    </p:animEffect>
                                  </p:childTnLst>
                                </p:cTn>
                              </p:par>
                            </p:childTnLst>
                          </p:cTn>
                        </p:par>
                      </p:childTnLst>
                    </p:cTn>
                  </p:par>
                  <p:par>
                    <p:cTn id="108" fill="hold">
                      <p:stCondLst>
                        <p:cond delay="indefinite"/>
                      </p:stCondLst>
                      <p:childTnLst>
                        <p:par>
                          <p:cTn id="109" fill="hold">
                            <p:stCondLst>
                              <p:cond delay="0"/>
                            </p:stCondLst>
                            <p:childTnLst>
                              <p:par>
                                <p:cTn id="110" presetID="14" presetClass="entr" presetSubtype="10" fill="hold" grpId="0" nodeType="clickEffect">
                                  <p:stCondLst>
                                    <p:cond delay="0"/>
                                  </p:stCondLst>
                                  <p:childTnLst>
                                    <p:set>
                                      <p:cBhvr>
                                        <p:cTn id="11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12" dur="500"/>
                                        <p:tgtEl>
                                          <p:spTgt spid="6">
                                            <p:txEl>
                                              <p:pRg st="0" end="0"/>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4" presetClass="entr" presetSubtype="10" fill="hold" grpId="0" nodeType="clickEffect">
                                  <p:stCondLst>
                                    <p:cond delay="0"/>
                                  </p:stCondLst>
                                  <p:childTnLst>
                                    <p:set>
                                      <p:cBhvr>
                                        <p:cTn id="11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animBg="1"/>
      <p:bldP spid="9" grpId="0" animBg="1"/>
      <p:bldP spid="10" grpId="0" animBg="1"/>
      <p:bldP spid="11" grpId="0" animBg="1"/>
      <p:bldP spid="12" grpId="0" animBg="1"/>
      <p:bldP spid="13" grpId="0" animBg="1"/>
      <p:bldP spid="15" grpId="0" animBg="1"/>
      <p:bldP spid="16" grpId="0" animBg="1"/>
      <p:bldP spid="17" grpId="0" animBg="1"/>
      <p:bldP spid="18" grpId="0" animBg="1"/>
      <p:bldP spid="19" grpId="0" animBg="1"/>
      <p:bldP spid="20" grpId="0" animBg="1"/>
      <p:bldP spid="6" grpId="0" build="p"/>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481</TotalTime>
  <Words>1273</Words>
  <Application>Microsoft Office PowerPoint</Application>
  <PresentationFormat>Expunere pe ecran (4:3)</PresentationFormat>
  <Paragraphs>73</Paragraphs>
  <Slides>10</Slides>
  <Notes>0</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10</vt:i4>
      </vt:variant>
    </vt:vector>
  </HeadingPairs>
  <TitlesOfParts>
    <vt:vector size="16" baseType="lpstr">
      <vt:lpstr>Arial</vt:lpstr>
      <vt:lpstr>Calibri</vt:lpstr>
      <vt:lpstr>Comic Sans MS</vt:lpstr>
      <vt:lpstr>Cooper Black</vt:lpstr>
      <vt:lpstr>Calibri Light</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6 - Adam si Isus</dc:title>
  <dc:subject>Studiu Biblic, Trim. IV, 2017 – Mantuirea prin credinta in Epistola catre Romani</dc:subject>
  <dc:creator>Sergio Fustero Carreras</dc:creator>
  <cp:keywords>http://www.fustero.net/es/index_ro.php</cp:keywords>
  <cp:lastModifiedBy>Administrator</cp:lastModifiedBy>
  <cp:revision>115</cp:revision>
  <dcterms:created xsi:type="dcterms:W3CDTF">2017-09-25T13:55:24Z</dcterms:created>
  <dcterms:modified xsi:type="dcterms:W3CDTF">2017-11-08T11:24:49Z</dcterms:modified>
</cp:coreProperties>
</file>