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diagrams/colors2.xml" ContentType="application/vnd.openxmlformats-officedocument.drawingml.diagramColors+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 id="2147483672" r:id="rId3"/>
  </p:sldMasterIdLst>
  <p:sldIdLst>
    <p:sldId id="265" r:id="rId4"/>
    <p:sldId id="267" r:id="rId5"/>
    <p:sldId id="258" r:id="rId6"/>
    <p:sldId id="259" r:id="rId7"/>
    <p:sldId id="260" r:id="rId8"/>
    <p:sldId id="261" r:id="rId9"/>
    <p:sldId id="262" r:id="rId10"/>
    <p:sldId id="263" r:id="rId11"/>
    <p:sldId id="264"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Cooper Black" pitchFamily="18" charset="0"/>
      <p:regular r:id="rId19"/>
    </p:embeddedFont>
    <p:embeddedFont>
      <p:font typeface="Arial Black" pitchFamily="34" charset="0"/>
      <p:bold r:id="rId20"/>
    </p:embeddedFont>
    <p:embeddedFont>
      <p:font typeface="Calibri Light" pitchFamily="34" charset="0"/>
      <p:regular r:id="rId21"/>
      <p:italic r:id="rId22"/>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D5CCE2"/>
    <a:srgbClr val="3D2F52"/>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2" d="100"/>
          <a:sy n="82" d="100"/>
        </p:scale>
        <p:origin x="-102" y="-45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font" Target="fonts/font7.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2.fntdata"/><Relationship Id="rId22" Type="http://schemas.openxmlformats.org/officeDocument/2006/relationships/font" Target="fonts/font10.fntdata"/></Relationships>
</file>

<file path=ppt/diagrams/_rels/data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4B5B0A-9C17-4F46-978E-FB513263A608}" type="doc">
      <dgm:prSet loTypeId="urn:microsoft.com/office/officeart/2005/8/layout/lProcess2" loCatId="list" qsTypeId="urn:microsoft.com/office/officeart/2005/8/quickstyle/3d2#1" qsCatId="3D" csTypeId="urn:microsoft.com/office/officeart/2005/8/colors/accent6_1" csCatId="accent6" phldr="1"/>
      <dgm:spPr/>
      <dgm:t>
        <a:bodyPr/>
        <a:lstStyle/>
        <a:p>
          <a:endParaRPr lang="es-ES"/>
        </a:p>
      </dgm:t>
    </dgm:pt>
    <dgm:pt modelId="{16233C01-7AF7-4647-BFA6-6B623C2BC944}">
      <dgm:prSet phldrT="[Texto]"/>
      <dgm:spPr>
        <a:blipFill rotWithShape="0">
          <a:blip xmlns:r="http://schemas.openxmlformats.org/officeDocument/2006/relationships" r:embed="rId1"/>
          <a:stretch>
            <a:fillRect/>
          </a:stretch>
        </a:blipFill>
      </dgm:spPr>
      <dgm:t>
        <a:bodyPr/>
        <a:lstStyle/>
        <a:p>
          <a:r>
            <a:rPr lang="ro-RO"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LEGĂMÂNTUL VECHI</a:t>
          </a:r>
          <a:endParaRPr lang="es-E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7754C70-D50B-482E-A74C-779B2EF782FF}" type="parTrans" cxnId="{39228319-F75C-41A6-B5A9-71C82DD30684}">
      <dgm:prSet/>
      <dgm:spPr/>
      <dgm:t>
        <a:bodyPr/>
        <a:lstStyle/>
        <a:p>
          <a:endParaRPr lang="es-ES"/>
        </a:p>
      </dgm:t>
    </dgm:pt>
    <dgm:pt modelId="{18F02CA8-46AA-40FE-B68B-1129169EF1CF}" type="sibTrans" cxnId="{39228319-F75C-41A6-B5A9-71C82DD30684}">
      <dgm:prSet/>
      <dgm:spPr/>
      <dgm:t>
        <a:bodyPr/>
        <a:lstStyle/>
        <a:p>
          <a:endParaRPr lang="es-ES"/>
        </a:p>
      </dgm:t>
    </dgm:pt>
    <dgm:pt modelId="{89A1555E-2C29-4B16-978E-23ACE2EA0252}">
      <dgm:prSet phldrT="[Texto]" custT="1"/>
      <dgm:spPr/>
      <dgm:t>
        <a:bodyPr/>
        <a:lstStyle/>
        <a:p>
          <a:r>
            <a:rPr lang="ro-RO" sz="2000" b="1" dirty="0"/>
            <a:t>Făgăduințe mari</a:t>
          </a:r>
          <a:r>
            <a:rPr lang="es-ES" sz="2000" b="1" dirty="0"/>
            <a:t>: </a:t>
          </a:r>
          <a:r>
            <a:rPr lang="ro-RO" sz="2000" b="1" dirty="0"/>
            <a:t>O viață mai bună ca și recompensă a ascultării</a:t>
          </a:r>
          <a:r>
            <a:rPr lang="es-ES" sz="2000" b="1" dirty="0"/>
            <a:t>.</a:t>
          </a:r>
        </a:p>
      </dgm:t>
    </dgm:pt>
    <dgm:pt modelId="{73A99E6E-435F-425A-9442-000C6FE69CB2}" type="parTrans" cxnId="{384298B2-C5A6-44D7-8D43-08D303316B75}">
      <dgm:prSet/>
      <dgm:spPr/>
      <dgm:t>
        <a:bodyPr/>
        <a:lstStyle/>
        <a:p>
          <a:endParaRPr lang="es-ES"/>
        </a:p>
      </dgm:t>
    </dgm:pt>
    <dgm:pt modelId="{37339F60-BDEC-4013-9583-C26B5A1535BB}" type="sibTrans" cxnId="{384298B2-C5A6-44D7-8D43-08D303316B75}">
      <dgm:prSet/>
      <dgm:spPr/>
      <dgm:t>
        <a:bodyPr/>
        <a:lstStyle/>
        <a:p>
          <a:endParaRPr lang="es-ES"/>
        </a:p>
      </dgm:t>
    </dgm:pt>
    <dgm:pt modelId="{EB0878F3-A449-4FE2-B46A-EA83260E1316}">
      <dgm:prSet phldrT="[Texto]" custT="1"/>
      <dgm:spPr/>
      <dgm:t>
        <a:bodyPr/>
        <a:lstStyle/>
        <a:p>
          <a:r>
            <a:rPr lang="ro-RO" sz="1600" b="1" noProof="0" dirty="0" smtClean="0">
              <a:latin typeface="Comic Sans MS" pitchFamily="66" charset="0"/>
            </a:rPr>
            <a:t>“</a:t>
          </a:r>
          <a:r>
            <a:rPr lang="ro-RO" sz="1600" b="1" i="0" noProof="0" dirty="0" smtClean="0"/>
            <a:t>Să păziţi legile şi poruncile Mele: omul care le va împlini, va trăi prin ele. Eu sunt Domnul!</a:t>
          </a:r>
          <a:r>
            <a:rPr lang="ro-RO" sz="1600" b="1" noProof="0" dirty="0" smtClean="0">
              <a:latin typeface="Comic Sans MS" pitchFamily="66" charset="0"/>
            </a:rPr>
            <a:t>” </a:t>
          </a:r>
          <a:r>
            <a:rPr lang="ro-RO" sz="1200" b="1" noProof="0" dirty="0" smtClean="0">
              <a:latin typeface="Comic Sans MS" pitchFamily="66" charset="0"/>
            </a:rPr>
            <a:t>(Leviticul 18:5)</a:t>
          </a:r>
          <a:endParaRPr lang="ro-RO" sz="1600" b="1" noProof="0" dirty="0">
            <a:latin typeface="Comic Sans MS" pitchFamily="66" charset="0"/>
          </a:endParaRPr>
        </a:p>
      </dgm:t>
    </dgm:pt>
    <dgm:pt modelId="{ADD85CBF-CF71-4E5D-9C57-EC837D2ACA4D}" type="parTrans" cxnId="{5E774181-BC07-400E-9B12-AE49ABDB743D}">
      <dgm:prSet/>
      <dgm:spPr/>
      <dgm:t>
        <a:bodyPr/>
        <a:lstStyle/>
        <a:p>
          <a:endParaRPr lang="es-ES"/>
        </a:p>
      </dgm:t>
    </dgm:pt>
    <dgm:pt modelId="{30395454-1C07-4403-B5CD-9A65C391C439}" type="sibTrans" cxnId="{5E774181-BC07-400E-9B12-AE49ABDB743D}">
      <dgm:prSet/>
      <dgm:spPr/>
      <dgm:t>
        <a:bodyPr/>
        <a:lstStyle/>
        <a:p>
          <a:endParaRPr lang="es-ES"/>
        </a:p>
      </dgm:t>
    </dgm:pt>
    <dgm:pt modelId="{6CADE72E-3C6E-4EAF-B1AE-21C9D9444889}">
      <dgm:prSet phldrT="[Texto]"/>
      <dgm:spPr>
        <a:blipFill rotWithShape="0">
          <a:blip xmlns:r="http://schemas.openxmlformats.org/officeDocument/2006/relationships" r:embed="rId2"/>
          <a:stretch>
            <a:fillRect/>
          </a:stretch>
        </a:blipFill>
      </dgm:spPr>
      <dgm:t>
        <a:bodyPr/>
        <a:lstStyle/>
        <a:p>
          <a:r>
            <a:rPr lang="ro-RO" b="0" cap="none" spc="0">
              <a:ln w="18415" cmpd="sng">
                <a:solidFill>
                  <a:srgbClr val="FFFFFF"/>
                </a:solidFill>
                <a:prstDash val="solid"/>
              </a:ln>
              <a:solidFill>
                <a:srgbClr val="FFFFFF"/>
              </a:solidFill>
              <a:effectLst>
                <a:outerShdw blurRad="63500" dir="3600000" algn="tl" rotWithShape="0">
                  <a:srgbClr val="000000">
                    <a:alpha val="70000"/>
                  </a:srgbClr>
                </a:outerShdw>
              </a:effectLst>
            </a:rPr>
            <a:t>LEGĂMÂNTUL NOU</a:t>
          </a:r>
          <a:endParaRPr lang="es-E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A9F30C8B-D5D4-40E1-BFF0-8649CC09B877}" type="parTrans" cxnId="{1C8E112A-910C-4C61-A06B-2BD7A46FEB59}">
      <dgm:prSet/>
      <dgm:spPr/>
      <dgm:t>
        <a:bodyPr/>
        <a:lstStyle/>
        <a:p>
          <a:endParaRPr lang="es-ES"/>
        </a:p>
      </dgm:t>
    </dgm:pt>
    <dgm:pt modelId="{D81F6D6D-2D20-4763-8327-9AA0F3ADD576}" type="sibTrans" cxnId="{1C8E112A-910C-4C61-A06B-2BD7A46FEB59}">
      <dgm:prSet/>
      <dgm:spPr/>
      <dgm:t>
        <a:bodyPr/>
        <a:lstStyle/>
        <a:p>
          <a:endParaRPr lang="es-ES"/>
        </a:p>
      </dgm:t>
    </dgm:pt>
    <dgm:pt modelId="{104C27DB-868A-4B07-8F17-9C0F9A5B87EB}">
      <dgm:prSet phldrT="[Texto]"/>
      <dgm:spPr/>
      <dgm:t>
        <a:bodyPr/>
        <a:lstStyle/>
        <a:p>
          <a:r>
            <a:rPr lang="ro-RO" b="1" dirty="0" err="1" smtClean="0"/>
            <a:t>Făgăduințe</a:t>
          </a:r>
          <a:r>
            <a:rPr lang="ro-RO" b="1" dirty="0" smtClean="0"/>
            <a:t> </a:t>
          </a:r>
          <a:r>
            <a:rPr lang="ro-RO" b="1" dirty="0"/>
            <a:t>mai mari</a:t>
          </a:r>
          <a:r>
            <a:rPr lang="es-ES" b="1" dirty="0"/>
            <a:t>: </a:t>
          </a:r>
          <a:r>
            <a:rPr lang="ro-RO" b="1" dirty="0"/>
            <a:t>Mântuirea prin credință prin sângele lui Isus. </a:t>
          </a:r>
          <a:endParaRPr lang="es-ES" b="1" dirty="0"/>
        </a:p>
      </dgm:t>
    </dgm:pt>
    <dgm:pt modelId="{A643EA4C-9B27-4F52-9A40-710D4DD87DE8}" type="parTrans" cxnId="{EF8B1ED2-43BC-4985-9429-5FE36E7BB5D0}">
      <dgm:prSet/>
      <dgm:spPr/>
      <dgm:t>
        <a:bodyPr/>
        <a:lstStyle/>
        <a:p>
          <a:endParaRPr lang="es-ES"/>
        </a:p>
      </dgm:t>
    </dgm:pt>
    <dgm:pt modelId="{F7E59C80-4B5A-4B7A-B094-D0592021AB99}" type="sibTrans" cxnId="{EF8B1ED2-43BC-4985-9429-5FE36E7BB5D0}">
      <dgm:prSet/>
      <dgm:spPr/>
      <dgm:t>
        <a:bodyPr/>
        <a:lstStyle/>
        <a:p>
          <a:endParaRPr lang="es-ES"/>
        </a:p>
      </dgm:t>
    </dgm:pt>
    <dgm:pt modelId="{03D56AE2-2FB1-424C-A603-721546BA7EB7}">
      <dgm:prSet phldrT="[Texto]" custT="1"/>
      <dgm:spPr/>
      <dgm:t>
        <a:bodyPr lIns="0" rIns="0"/>
        <a:lstStyle/>
        <a:p>
          <a:r>
            <a:rPr lang="ro-RO" sz="1600" b="1" noProof="0" dirty="0" smtClean="0">
              <a:latin typeface="Comic Sans MS" pitchFamily="66" charset="0"/>
            </a:rPr>
            <a:t>“</a:t>
          </a:r>
          <a:r>
            <a:rPr lang="ro-RO" sz="1600" b="1" i="0" noProof="0" dirty="0" smtClean="0"/>
            <a:t>Deci, cu atât mai mult acum, când suntem socotiţi neprihăniţi, prin sângele Lui, vom fi mântuiţi prin El de mânia lui Dumnezeu</a:t>
          </a:r>
          <a:r>
            <a:rPr lang="ro-RO" sz="1600" b="0" i="0" noProof="0" dirty="0" smtClean="0"/>
            <a:t>.</a:t>
          </a:r>
          <a:r>
            <a:rPr lang="ro-RO" sz="1600" b="1" noProof="0" dirty="0" smtClean="0">
              <a:latin typeface="Comic Sans MS" pitchFamily="66" charset="0"/>
            </a:rPr>
            <a:t>” </a:t>
          </a:r>
          <a:r>
            <a:rPr lang="ro-RO" sz="1200" b="1" noProof="0" dirty="0" smtClean="0">
              <a:latin typeface="Comic Sans MS" pitchFamily="66" charset="0"/>
            </a:rPr>
            <a:t>(Romani 5:9)</a:t>
          </a:r>
          <a:endParaRPr lang="ro-RO" sz="1600" b="1" noProof="0" dirty="0">
            <a:latin typeface="Comic Sans MS" pitchFamily="66" charset="0"/>
          </a:endParaRPr>
        </a:p>
      </dgm:t>
    </dgm:pt>
    <dgm:pt modelId="{74D9A080-2B16-464C-AA0F-AA94B3A49204}" type="parTrans" cxnId="{79450753-A448-4304-9671-9D8470EA48DA}">
      <dgm:prSet/>
      <dgm:spPr/>
      <dgm:t>
        <a:bodyPr/>
        <a:lstStyle/>
        <a:p>
          <a:endParaRPr lang="es-ES"/>
        </a:p>
      </dgm:t>
    </dgm:pt>
    <dgm:pt modelId="{CE4B444A-65A5-4D96-8285-F9A3755218F8}" type="sibTrans" cxnId="{79450753-A448-4304-9671-9D8470EA48DA}">
      <dgm:prSet/>
      <dgm:spPr/>
      <dgm:t>
        <a:bodyPr/>
        <a:lstStyle/>
        <a:p>
          <a:endParaRPr lang="es-ES"/>
        </a:p>
      </dgm:t>
    </dgm:pt>
    <dgm:pt modelId="{4207E77E-9B32-4FE4-BB36-5EA376E74077}" type="pres">
      <dgm:prSet presAssocID="{124B5B0A-9C17-4F46-978E-FB513263A608}" presName="theList" presStyleCnt="0">
        <dgm:presLayoutVars>
          <dgm:dir/>
          <dgm:animLvl val="lvl"/>
          <dgm:resizeHandles val="exact"/>
        </dgm:presLayoutVars>
      </dgm:prSet>
      <dgm:spPr/>
      <dgm:t>
        <a:bodyPr/>
        <a:lstStyle/>
        <a:p>
          <a:endParaRPr lang="ro-RO"/>
        </a:p>
      </dgm:t>
    </dgm:pt>
    <dgm:pt modelId="{B715D77D-7460-4E7A-A932-AD0AC9B048CA}" type="pres">
      <dgm:prSet presAssocID="{16233C01-7AF7-4647-BFA6-6B623C2BC944}" presName="compNode" presStyleCnt="0"/>
      <dgm:spPr/>
    </dgm:pt>
    <dgm:pt modelId="{1297C69B-76AF-4798-845D-391B05FDC6C9}" type="pres">
      <dgm:prSet presAssocID="{16233C01-7AF7-4647-BFA6-6B623C2BC944}" presName="aNode" presStyleLbl="bgShp" presStyleIdx="0" presStyleCnt="2"/>
      <dgm:spPr/>
      <dgm:t>
        <a:bodyPr/>
        <a:lstStyle/>
        <a:p>
          <a:endParaRPr lang="ro-RO"/>
        </a:p>
      </dgm:t>
    </dgm:pt>
    <dgm:pt modelId="{46CDE906-9544-429E-8C80-3525E38D1CAC}" type="pres">
      <dgm:prSet presAssocID="{16233C01-7AF7-4647-BFA6-6B623C2BC944}" presName="textNode" presStyleLbl="bgShp" presStyleIdx="0" presStyleCnt="2"/>
      <dgm:spPr/>
      <dgm:t>
        <a:bodyPr/>
        <a:lstStyle/>
        <a:p>
          <a:endParaRPr lang="ro-RO"/>
        </a:p>
      </dgm:t>
    </dgm:pt>
    <dgm:pt modelId="{64BA8B3C-F4D2-4E45-9379-27315CD76DE3}" type="pres">
      <dgm:prSet presAssocID="{16233C01-7AF7-4647-BFA6-6B623C2BC944}" presName="compChildNode" presStyleCnt="0"/>
      <dgm:spPr/>
    </dgm:pt>
    <dgm:pt modelId="{5EB24824-4FDC-4D92-8CC7-297B225F0786}" type="pres">
      <dgm:prSet presAssocID="{16233C01-7AF7-4647-BFA6-6B623C2BC944}" presName="theInnerList" presStyleCnt="0"/>
      <dgm:spPr/>
    </dgm:pt>
    <dgm:pt modelId="{B64C19E0-CCD7-47CB-8CBE-0C1C9F7D71D1}" type="pres">
      <dgm:prSet presAssocID="{89A1555E-2C29-4B16-978E-23ACE2EA0252}" presName="childNode" presStyleLbl="node1" presStyleIdx="0" presStyleCnt="4">
        <dgm:presLayoutVars>
          <dgm:bulletEnabled val="1"/>
        </dgm:presLayoutVars>
      </dgm:prSet>
      <dgm:spPr/>
      <dgm:t>
        <a:bodyPr/>
        <a:lstStyle/>
        <a:p>
          <a:endParaRPr lang="ro-RO"/>
        </a:p>
      </dgm:t>
    </dgm:pt>
    <dgm:pt modelId="{ACA86D40-949E-40DE-AA02-C466D120CA51}" type="pres">
      <dgm:prSet presAssocID="{89A1555E-2C29-4B16-978E-23ACE2EA0252}" presName="aSpace2" presStyleCnt="0"/>
      <dgm:spPr/>
    </dgm:pt>
    <dgm:pt modelId="{0AF48D96-3578-4E02-AC1A-D2CE37C0F844}" type="pres">
      <dgm:prSet presAssocID="{EB0878F3-A449-4FE2-B46A-EA83260E1316}" presName="childNode" presStyleLbl="node1" presStyleIdx="1" presStyleCnt="4">
        <dgm:presLayoutVars>
          <dgm:bulletEnabled val="1"/>
        </dgm:presLayoutVars>
      </dgm:prSet>
      <dgm:spPr/>
      <dgm:t>
        <a:bodyPr/>
        <a:lstStyle/>
        <a:p>
          <a:endParaRPr lang="ro-RO"/>
        </a:p>
      </dgm:t>
    </dgm:pt>
    <dgm:pt modelId="{B29A13F3-D3D6-45F7-AEEE-3BA5B3C5F3C9}" type="pres">
      <dgm:prSet presAssocID="{16233C01-7AF7-4647-BFA6-6B623C2BC944}" presName="aSpace" presStyleCnt="0"/>
      <dgm:spPr/>
    </dgm:pt>
    <dgm:pt modelId="{6850E284-B8B7-4074-84B1-B371FE5B41FE}" type="pres">
      <dgm:prSet presAssocID="{6CADE72E-3C6E-4EAF-B1AE-21C9D9444889}" presName="compNode" presStyleCnt="0"/>
      <dgm:spPr/>
    </dgm:pt>
    <dgm:pt modelId="{6446B60A-E2C0-4013-9CEF-B52857919FE1}" type="pres">
      <dgm:prSet presAssocID="{6CADE72E-3C6E-4EAF-B1AE-21C9D9444889}" presName="aNode" presStyleLbl="bgShp" presStyleIdx="1" presStyleCnt="2"/>
      <dgm:spPr/>
      <dgm:t>
        <a:bodyPr/>
        <a:lstStyle/>
        <a:p>
          <a:endParaRPr lang="ro-RO"/>
        </a:p>
      </dgm:t>
    </dgm:pt>
    <dgm:pt modelId="{14508DCE-FEDE-4156-80F8-39320FBF691B}" type="pres">
      <dgm:prSet presAssocID="{6CADE72E-3C6E-4EAF-B1AE-21C9D9444889}" presName="textNode" presStyleLbl="bgShp" presStyleIdx="1" presStyleCnt="2"/>
      <dgm:spPr/>
      <dgm:t>
        <a:bodyPr/>
        <a:lstStyle/>
        <a:p>
          <a:endParaRPr lang="ro-RO"/>
        </a:p>
      </dgm:t>
    </dgm:pt>
    <dgm:pt modelId="{4094345B-1A81-4711-9448-5244D7A9264E}" type="pres">
      <dgm:prSet presAssocID="{6CADE72E-3C6E-4EAF-B1AE-21C9D9444889}" presName="compChildNode" presStyleCnt="0"/>
      <dgm:spPr/>
    </dgm:pt>
    <dgm:pt modelId="{80A1C034-2265-429C-B61B-353A97F45355}" type="pres">
      <dgm:prSet presAssocID="{6CADE72E-3C6E-4EAF-B1AE-21C9D9444889}" presName="theInnerList" presStyleCnt="0"/>
      <dgm:spPr/>
    </dgm:pt>
    <dgm:pt modelId="{4787F748-FF69-429B-AF90-289DB2B9D84E}" type="pres">
      <dgm:prSet presAssocID="{104C27DB-868A-4B07-8F17-9C0F9A5B87EB}" presName="childNode" presStyleLbl="node1" presStyleIdx="2" presStyleCnt="4">
        <dgm:presLayoutVars>
          <dgm:bulletEnabled val="1"/>
        </dgm:presLayoutVars>
      </dgm:prSet>
      <dgm:spPr/>
      <dgm:t>
        <a:bodyPr/>
        <a:lstStyle/>
        <a:p>
          <a:endParaRPr lang="ro-RO"/>
        </a:p>
      </dgm:t>
    </dgm:pt>
    <dgm:pt modelId="{C455D8BB-02E2-4DA9-BB88-2282C796178B}" type="pres">
      <dgm:prSet presAssocID="{104C27DB-868A-4B07-8F17-9C0F9A5B87EB}" presName="aSpace2" presStyleCnt="0"/>
      <dgm:spPr/>
    </dgm:pt>
    <dgm:pt modelId="{BBA69026-4C9E-4A03-94DB-03B5363E8151}" type="pres">
      <dgm:prSet presAssocID="{03D56AE2-2FB1-424C-A603-721546BA7EB7}" presName="childNode" presStyleLbl="node1" presStyleIdx="3" presStyleCnt="4">
        <dgm:presLayoutVars>
          <dgm:bulletEnabled val="1"/>
        </dgm:presLayoutVars>
      </dgm:prSet>
      <dgm:spPr/>
      <dgm:t>
        <a:bodyPr/>
        <a:lstStyle/>
        <a:p>
          <a:endParaRPr lang="ro-RO"/>
        </a:p>
      </dgm:t>
    </dgm:pt>
  </dgm:ptLst>
  <dgm:cxnLst>
    <dgm:cxn modelId="{9D37A90F-9613-4D28-BB23-9B9DC9BC8957}" type="presOf" srcId="{124B5B0A-9C17-4F46-978E-FB513263A608}" destId="{4207E77E-9B32-4FE4-BB36-5EA376E74077}" srcOrd="0" destOrd="0" presId="urn:microsoft.com/office/officeart/2005/8/layout/lProcess2"/>
    <dgm:cxn modelId="{1CD8301A-3CAC-4BB6-B1C6-245B9028903D}" type="presOf" srcId="{6CADE72E-3C6E-4EAF-B1AE-21C9D9444889}" destId="{6446B60A-E2C0-4013-9CEF-B52857919FE1}" srcOrd="0" destOrd="0" presId="urn:microsoft.com/office/officeart/2005/8/layout/lProcess2"/>
    <dgm:cxn modelId="{3F8353ED-B489-4F73-B46F-664FE32DD3A8}" type="presOf" srcId="{EB0878F3-A449-4FE2-B46A-EA83260E1316}" destId="{0AF48D96-3578-4E02-AC1A-D2CE37C0F844}" srcOrd="0" destOrd="0" presId="urn:microsoft.com/office/officeart/2005/8/layout/lProcess2"/>
    <dgm:cxn modelId="{384298B2-C5A6-44D7-8D43-08D303316B75}" srcId="{16233C01-7AF7-4647-BFA6-6B623C2BC944}" destId="{89A1555E-2C29-4B16-978E-23ACE2EA0252}" srcOrd="0" destOrd="0" parTransId="{73A99E6E-435F-425A-9442-000C6FE69CB2}" sibTransId="{37339F60-BDEC-4013-9583-C26B5A1535BB}"/>
    <dgm:cxn modelId="{79450753-A448-4304-9671-9D8470EA48DA}" srcId="{6CADE72E-3C6E-4EAF-B1AE-21C9D9444889}" destId="{03D56AE2-2FB1-424C-A603-721546BA7EB7}" srcOrd="1" destOrd="0" parTransId="{74D9A080-2B16-464C-AA0F-AA94B3A49204}" sibTransId="{CE4B444A-65A5-4D96-8285-F9A3755218F8}"/>
    <dgm:cxn modelId="{4098733D-5BDE-4B24-A37C-04F1A2AE0479}" type="presOf" srcId="{03D56AE2-2FB1-424C-A603-721546BA7EB7}" destId="{BBA69026-4C9E-4A03-94DB-03B5363E8151}" srcOrd="0" destOrd="0" presId="urn:microsoft.com/office/officeart/2005/8/layout/lProcess2"/>
    <dgm:cxn modelId="{7EC71AB6-433E-428D-9FEA-7673211DBFE2}" type="presOf" srcId="{89A1555E-2C29-4B16-978E-23ACE2EA0252}" destId="{B64C19E0-CCD7-47CB-8CBE-0C1C9F7D71D1}" srcOrd="0" destOrd="0" presId="urn:microsoft.com/office/officeart/2005/8/layout/lProcess2"/>
    <dgm:cxn modelId="{1C8E112A-910C-4C61-A06B-2BD7A46FEB59}" srcId="{124B5B0A-9C17-4F46-978E-FB513263A608}" destId="{6CADE72E-3C6E-4EAF-B1AE-21C9D9444889}" srcOrd="1" destOrd="0" parTransId="{A9F30C8B-D5D4-40E1-BFF0-8649CC09B877}" sibTransId="{D81F6D6D-2D20-4763-8327-9AA0F3ADD576}"/>
    <dgm:cxn modelId="{66047938-4B6F-4B93-B58F-DC56D832F7C6}" type="presOf" srcId="{6CADE72E-3C6E-4EAF-B1AE-21C9D9444889}" destId="{14508DCE-FEDE-4156-80F8-39320FBF691B}" srcOrd="1" destOrd="0" presId="urn:microsoft.com/office/officeart/2005/8/layout/lProcess2"/>
    <dgm:cxn modelId="{EF8B1ED2-43BC-4985-9429-5FE36E7BB5D0}" srcId="{6CADE72E-3C6E-4EAF-B1AE-21C9D9444889}" destId="{104C27DB-868A-4B07-8F17-9C0F9A5B87EB}" srcOrd="0" destOrd="0" parTransId="{A643EA4C-9B27-4F52-9A40-710D4DD87DE8}" sibTransId="{F7E59C80-4B5A-4B7A-B094-D0592021AB99}"/>
    <dgm:cxn modelId="{39228319-F75C-41A6-B5A9-71C82DD30684}" srcId="{124B5B0A-9C17-4F46-978E-FB513263A608}" destId="{16233C01-7AF7-4647-BFA6-6B623C2BC944}" srcOrd="0" destOrd="0" parTransId="{67754C70-D50B-482E-A74C-779B2EF782FF}" sibTransId="{18F02CA8-46AA-40FE-B68B-1129169EF1CF}"/>
    <dgm:cxn modelId="{AB9BE3E7-67D0-459E-9B18-06D8E35F14B8}" type="presOf" srcId="{16233C01-7AF7-4647-BFA6-6B623C2BC944}" destId="{1297C69B-76AF-4798-845D-391B05FDC6C9}" srcOrd="0" destOrd="0" presId="urn:microsoft.com/office/officeart/2005/8/layout/lProcess2"/>
    <dgm:cxn modelId="{BF4F4A94-9E0E-42F6-BD54-9B941D68C44B}" type="presOf" srcId="{104C27DB-868A-4B07-8F17-9C0F9A5B87EB}" destId="{4787F748-FF69-429B-AF90-289DB2B9D84E}" srcOrd="0" destOrd="0" presId="urn:microsoft.com/office/officeart/2005/8/layout/lProcess2"/>
    <dgm:cxn modelId="{57E5628F-8D14-4B81-84E5-43187832C8DA}" type="presOf" srcId="{16233C01-7AF7-4647-BFA6-6B623C2BC944}" destId="{46CDE906-9544-429E-8C80-3525E38D1CAC}" srcOrd="1" destOrd="0" presId="urn:microsoft.com/office/officeart/2005/8/layout/lProcess2"/>
    <dgm:cxn modelId="{5E774181-BC07-400E-9B12-AE49ABDB743D}" srcId="{16233C01-7AF7-4647-BFA6-6B623C2BC944}" destId="{EB0878F3-A449-4FE2-B46A-EA83260E1316}" srcOrd="1" destOrd="0" parTransId="{ADD85CBF-CF71-4E5D-9C57-EC837D2ACA4D}" sibTransId="{30395454-1C07-4403-B5CD-9A65C391C439}"/>
    <dgm:cxn modelId="{D8F33A62-A8C0-465A-A34E-400502419638}" type="presParOf" srcId="{4207E77E-9B32-4FE4-BB36-5EA376E74077}" destId="{B715D77D-7460-4E7A-A932-AD0AC9B048CA}" srcOrd="0" destOrd="0" presId="urn:microsoft.com/office/officeart/2005/8/layout/lProcess2"/>
    <dgm:cxn modelId="{329B195F-C9A9-41BE-A993-80243744B07D}" type="presParOf" srcId="{B715D77D-7460-4E7A-A932-AD0AC9B048CA}" destId="{1297C69B-76AF-4798-845D-391B05FDC6C9}" srcOrd="0" destOrd="0" presId="urn:microsoft.com/office/officeart/2005/8/layout/lProcess2"/>
    <dgm:cxn modelId="{BA52F2ED-6E7C-465B-99A3-7BBE9A3C2BD7}" type="presParOf" srcId="{B715D77D-7460-4E7A-A932-AD0AC9B048CA}" destId="{46CDE906-9544-429E-8C80-3525E38D1CAC}" srcOrd="1" destOrd="0" presId="urn:microsoft.com/office/officeart/2005/8/layout/lProcess2"/>
    <dgm:cxn modelId="{CDA09691-D572-4CCE-931B-F93F331AEDDD}" type="presParOf" srcId="{B715D77D-7460-4E7A-A932-AD0AC9B048CA}" destId="{64BA8B3C-F4D2-4E45-9379-27315CD76DE3}" srcOrd="2" destOrd="0" presId="urn:microsoft.com/office/officeart/2005/8/layout/lProcess2"/>
    <dgm:cxn modelId="{CB0D0315-80EF-42B6-9C96-BF01159B7929}" type="presParOf" srcId="{64BA8B3C-F4D2-4E45-9379-27315CD76DE3}" destId="{5EB24824-4FDC-4D92-8CC7-297B225F0786}" srcOrd="0" destOrd="0" presId="urn:microsoft.com/office/officeart/2005/8/layout/lProcess2"/>
    <dgm:cxn modelId="{EFD0A91D-7762-4EB0-B570-DEE358A63DAC}" type="presParOf" srcId="{5EB24824-4FDC-4D92-8CC7-297B225F0786}" destId="{B64C19E0-CCD7-47CB-8CBE-0C1C9F7D71D1}" srcOrd="0" destOrd="0" presId="urn:microsoft.com/office/officeart/2005/8/layout/lProcess2"/>
    <dgm:cxn modelId="{568949EF-FC78-4386-8AB4-05A233485344}" type="presParOf" srcId="{5EB24824-4FDC-4D92-8CC7-297B225F0786}" destId="{ACA86D40-949E-40DE-AA02-C466D120CA51}" srcOrd="1" destOrd="0" presId="urn:microsoft.com/office/officeart/2005/8/layout/lProcess2"/>
    <dgm:cxn modelId="{A9E64E22-1A2B-49FF-82B3-067E1302FC86}" type="presParOf" srcId="{5EB24824-4FDC-4D92-8CC7-297B225F0786}" destId="{0AF48D96-3578-4E02-AC1A-D2CE37C0F844}" srcOrd="2" destOrd="0" presId="urn:microsoft.com/office/officeart/2005/8/layout/lProcess2"/>
    <dgm:cxn modelId="{068ABFF8-CCA6-4353-A5A3-45AB57000F7A}" type="presParOf" srcId="{4207E77E-9B32-4FE4-BB36-5EA376E74077}" destId="{B29A13F3-D3D6-45F7-AEEE-3BA5B3C5F3C9}" srcOrd="1" destOrd="0" presId="urn:microsoft.com/office/officeart/2005/8/layout/lProcess2"/>
    <dgm:cxn modelId="{6F67A2D6-49F3-4D56-9EF6-BA40F898E3CC}" type="presParOf" srcId="{4207E77E-9B32-4FE4-BB36-5EA376E74077}" destId="{6850E284-B8B7-4074-84B1-B371FE5B41FE}" srcOrd="2" destOrd="0" presId="urn:microsoft.com/office/officeart/2005/8/layout/lProcess2"/>
    <dgm:cxn modelId="{E9E83E64-B8B3-4180-A98B-98CC6325A7BC}" type="presParOf" srcId="{6850E284-B8B7-4074-84B1-B371FE5B41FE}" destId="{6446B60A-E2C0-4013-9CEF-B52857919FE1}" srcOrd="0" destOrd="0" presId="urn:microsoft.com/office/officeart/2005/8/layout/lProcess2"/>
    <dgm:cxn modelId="{974AE81A-7777-4777-A5AB-0BAD3BDF9231}" type="presParOf" srcId="{6850E284-B8B7-4074-84B1-B371FE5B41FE}" destId="{14508DCE-FEDE-4156-80F8-39320FBF691B}" srcOrd="1" destOrd="0" presId="urn:microsoft.com/office/officeart/2005/8/layout/lProcess2"/>
    <dgm:cxn modelId="{CB65720C-58B9-4943-A5E9-3CBEAF3FE2F7}" type="presParOf" srcId="{6850E284-B8B7-4074-84B1-B371FE5B41FE}" destId="{4094345B-1A81-4711-9448-5244D7A9264E}" srcOrd="2" destOrd="0" presId="urn:microsoft.com/office/officeart/2005/8/layout/lProcess2"/>
    <dgm:cxn modelId="{9CBA99C4-DF8A-4A1C-AE7B-0C1EC2F84096}" type="presParOf" srcId="{4094345B-1A81-4711-9448-5244D7A9264E}" destId="{80A1C034-2265-429C-B61B-353A97F45355}" srcOrd="0" destOrd="0" presId="urn:microsoft.com/office/officeart/2005/8/layout/lProcess2"/>
    <dgm:cxn modelId="{A319CF98-1496-404E-B588-89EF048A95ED}" type="presParOf" srcId="{80A1C034-2265-429C-B61B-353A97F45355}" destId="{4787F748-FF69-429B-AF90-289DB2B9D84E}" srcOrd="0" destOrd="0" presId="urn:microsoft.com/office/officeart/2005/8/layout/lProcess2"/>
    <dgm:cxn modelId="{0ACB047C-BC72-40B9-9869-C08D6A90E28C}" type="presParOf" srcId="{80A1C034-2265-429C-B61B-353A97F45355}" destId="{C455D8BB-02E2-4DA9-BB88-2282C796178B}" srcOrd="1" destOrd="0" presId="urn:microsoft.com/office/officeart/2005/8/layout/lProcess2"/>
    <dgm:cxn modelId="{0C817B58-4CDF-4BCE-896B-B6B5BE43F452}" type="presParOf" srcId="{80A1C034-2265-429C-B61B-353A97F45355}" destId="{BBA69026-4C9E-4A03-94DB-03B5363E8151}" srcOrd="2" destOrd="0" presId="urn:microsoft.com/office/officeart/2005/8/layout/lProcess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A76B5E-AF1F-41C1-B042-9A222E506646}" type="doc">
      <dgm:prSet loTypeId="urn:microsoft.com/office/officeart/2005/8/layout/vList5" loCatId="list" qsTypeId="urn:microsoft.com/office/officeart/2005/8/quickstyle/3d1" qsCatId="3D" csTypeId="urn:microsoft.com/office/officeart/2005/8/colors/accent6_4" csCatId="accent6" phldr="1"/>
      <dgm:spPr/>
      <dgm:t>
        <a:bodyPr/>
        <a:lstStyle/>
        <a:p>
          <a:endParaRPr lang="es-ES"/>
        </a:p>
      </dgm:t>
    </dgm:pt>
    <dgm:pt modelId="{178F8D5B-B0C3-461D-A59E-5D9322FB20F7}">
      <dgm:prSet/>
      <dgm:spPr/>
      <dgm:t>
        <a:bodyPr/>
        <a:lstStyle/>
        <a:p>
          <a:pPr rtl="0"/>
          <a:r>
            <a:rPr lang="ro-RO" noProof="0" dirty="0" smtClean="0"/>
            <a:t>Morale</a:t>
          </a:r>
          <a:endParaRPr lang="ro-RO" noProof="0" dirty="0"/>
        </a:p>
      </dgm:t>
    </dgm:pt>
    <dgm:pt modelId="{47AA7642-E479-4AF9-83EE-9C5579300517}" type="parTrans" cxnId="{DA4AA590-CC55-456D-83E0-598C86CA5B2A}">
      <dgm:prSet/>
      <dgm:spPr/>
      <dgm:t>
        <a:bodyPr/>
        <a:lstStyle/>
        <a:p>
          <a:endParaRPr lang="es-ES"/>
        </a:p>
      </dgm:t>
    </dgm:pt>
    <dgm:pt modelId="{D8129E7C-E3C5-4E63-91BA-6180B83380B5}" type="sibTrans" cxnId="{DA4AA590-CC55-456D-83E0-598C86CA5B2A}">
      <dgm:prSet/>
      <dgm:spPr/>
      <dgm:t>
        <a:bodyPr/>
        <a:lstStyle/>
        <a:p>
          <a:endParaRPr lang="es-ES"/>
        </a:p>
      </dgm:t>
    </dgm:pt>
    <dgm:pt modelId="{4D9A01DA-FA36-48AB-AE8F-55A83BF541A0}">
      <dgm:prSet/>
      <dgm:spPr/>
      <dgm:t>
        <a:bodyPr/>
        <a:lstStyle/>
        <a:p>
          <a:pPr rtl="0"/>
          <a:r>
            <a:rPr lang="ro-RO" noProof="0" dirty="0" smtClean="0"/>
            <a:t>Exemplu:  </a:t>
          </a:r>
          <a:r>
            <a:rPr lang="ro-RO" b="1" noProof="0" dirty="0" smtClean="0"/>
            <a:t>Cele 10 porunci</a:t>
          </a:r>
          <a:r>
            <a:rPr lang="ro-RO" noProof="0" dirty="0" smtClean="0"/>
            <a:t>.</a:t>
          </a:r>
          <a:endParaRPr lang="ro-RO" noProof="0" dirty="0"/>
        </a:p>
      </dgm:t>
    </dgm:pt>
    <dgm:pt modelId="{09D676D1-53E3-46FC-9BE1-196474380359}" type="parTrans" cxnId="{4A8E37F6-63B8-4A49-BB5E-8969FB8073BB}">
      <dgm:prSet/>
      <dgm:spPr/>
      <dgm:t>
        <a:bodyPr/>
        <a:lstStyle/>
        <a:p>
          <a:endParaRPr lang="es-ES"/>
        </a:p>
      </dgm:t>
    </dgm:pt>
    <dgm:pt modelId="{8582C5A1-4AC2-41BC-AA6B-8DDAD366977C}" type="sibTrans" cxnId="{4A8E37F6-63B8-4A49-BB5E-8969FB8073BB}">
      <dgm:prSet/>
      <dgm:spPr/>
      <dgm:t>
        <a:bodyPr/>
        <a:lstStyle/>
        <a:p>
          <a:endParaRPr lang="es-ES"/>
        </a:p>
      </dgm:t>
    </dgm:pt>
    <dgm:pt modelId="{15F6DA2A-BF74-4DE7-B4B0-CB40477E5EFB}">
      <dgm:prSet/>
      <dgm:spPr/>
      <dgm:t>
        <a:bodyPr/>
        <a:lstStyle/>
        <a:p>
          <a:pPr rtl="0"/>
          <a:r>
            <a:rPr lang="ro-RO" noProof="0" dirty="0" smtClean="0"/>
            <a:t>Ceremoniale</a:t>
          </a:r>
          <a:endParaRPr lang="ro-RO" noProof="0" dirty="0"/>
        </a:p>
      </dgm:t>
    </dgm:pt>
    <dgm:pt modelId="{3F21C0FF-AE6C-4803-BE68-B73B8557FA4C}" type="parTrans" cxnId="{B7EB06DC-409A-4D8E-A7BF-6086916C8AFD}">
      <dgm:prSet/>
      <dgm:spPr/>
      <dgm:t>
        <a:bodyPr/>
        <a:lstStyle/>
        <a:p>
          <a:endParaRPr lang="es-ES"/>
        </a:p>
      </dgm:t>
    </dgm:pt>
    <dgm:pt modelId="{8D3C7EC7-076D-4FC2-887D-F3A431058287}" type="sibTrans" cxnId="{B7EB06DC-409A-4D8E-A7BF-6086916C8AFD}">
      <dgm:prSet/>
      <dgm:spPr/>
      <dgm:t>
        <a:bodyPr/>
        <a:lstStyle/>
        <a:p>
          <a:endParaRPr lang="es-ES"/>
        </a:p>
      </dgm:t>
    </dgm:pt>
    <dgm:pt modelId="{3223DA4C-F9F5-4CA4-B191-B24EE5A7BB8D}">
      <dgm:prSet/>
      <dgm:spPr/>
      <dgm:t>
        <a:bodyPr/>
        <a:lstStyle/>
        <a:p>
          <a:pPr rtl="0"/>
          <a:r>
            <a:rPr lang="ro-RO" noProof="0" dirty="0" smtClean="0"/>
            <a:t>Exemplu:  </a:t>
          </a:r>
          <a:r>
            <a:rPr lang="ro-RO" b="1" noProof="0" dirty="0" smtClean="0"/>
            <a:t>Jertfirea animalelor</a:t>
          </a:r>
          <a:r>
            <a:rPr lang="ro-RO" noProof="0" dirty="0" smtClean="0"/>
            <a:t>.</a:t>
          </a:r>
          <a:endParaRPr lang="ro-RO" noProof="0" dirty="0"/>
        </a:p>
      </dgm:t>
    </dgm:pt>
    <dgm:pt modelId="{C76571FD-C59A-424B-AE19-9C215306F7A2}" type="parTrans" cxnId="{5A8BA736-9C8E-4578-BC92-34BBC90246FC}">
      <dgm:prSet/>
      <dgm:spPr/>
      <dgm:t>
        <a:bodyPr/>
        <a:lstStyle/>
        <a:p>
          <a:endParaRPr lang="es-ES"/>
        </a:p>
      </dgm:t>
    </dgm:pt>
    <dgm:pt modelId="{0BC6002B-0765-45D4-AC62-9D29E15D9EF2}" type="sibTrans" cxnId="{5A8BA736-9C8E-4578-BC92-34BBC90246FC}">
      <dgm:prSet/>
      <dgm:spPr/>
      <dgm:t>
        <a:bodyPr/>
        <a:lstStyle/>
        <a:p>
          <a:endParaRPr lang="es-ES"/>
        </a:p>
      </dgm:t>
    </dgm:pt>
    <dgm:pt modelId="{9790250C-E7CD-436E-85E5-5AB82DD527F2}">
      <dgm:prSet/>
      <dgm:spPr/>
      <dgm:t>
        <a:bodyPr/>
        <a:lstStyle/>
        <a:p>
          <a:pPr rtl="0"/>
          <a:r>
            <a:rPr lang="ro-RO" noProof="0" dirty="0" smtClean="0"/>
            <a:t>Civile</a:t>
          </a:r>
          <a:endParaRPr lang="ro-RO" noProof="0" dirty="0"/>
        </a:p>
      </dgm:t>
    </dgm:pt>
    <dgm:pt modelId="{C6688C06-90E4-4548-AE6F-C85A766DED26}" type="parTrans" cxnId="{C7A9ECBE-9E53-4441-8C45-A84FDF950C30}">
      <dgm:prSet/>
      <dgm:spPr/>
      <dgm:t>
        <a:bodyPr/>
        <a:lstStyle/>
        <a:p>
          <a:endParaRPr lang="es-ES"/>
        </a:p>
      </dgm:t>
    </dgm:pt>
    <dgm:pt modelId="{5FB28104-6CEC-4B68-9E5F-25098A5729E9}" type="sibTrans" cxnId="{C7A9ECBE-9E53-4441-8C45-A84FDF950C30}">
      <dgm:prSet/>
      <dgm:spPr/>
      <dgm:t>
        <a:bodyPr/>
        <a:lstStyle/>
        <a:p>
          <a:endParaRPr lang="es-ES"/>
        </a:p>
      </dgm:t>
    </dgm:pt>
    <dgm:pt modelId="{62044F9A-7918-4FC2-A0B3-5EF576D68DD7}">
      <dgm:prSet/>
      <dgm:spPr/>
      <dgm:t>
        <a:bodyPr/>
        <a:lstStyle/>
        <a:p>
          <a:pPr rtl="0"/>
          <a:r>
            <a:rPr lang="ro-RO" noProof="0" dirty="0" smtClean="0"/>
            <a:t>Exemplu:  </a:t>
          </a:r>
          <a:r>
            <a:rPr lang="ro-RO" b="1" noProof="0" dirty="0" smtClean="0"/>
            <a:t>A nu se </a:t>
          </a:r>
          <a:r>
            <a:rPr lang="ro-RO" b="1" noProof="0" dirty="0" err="1" smtClean="0"/>
            <a:t>depăși</a:t>
          </a:r>
          <a:r>
            <a:rPr lang="ro-RO" b="1" noProof="0" dirty="0" smtClean="0"/>
            <a:t> delimitările terenurilor</a:t>
          </a:r>
          <a:r>
            <a:rPr lang="ro-RO" noProof="0" dirty="0" smtClean="0"/>
            <a:t>.</a:t>
          </a:r>
          <a:endParaRPr lang="ro-RO" noProof="0" dirty="0"/>
        </a:p>
      </dgm:t>
    </dgm:pt>
    <dgm:pt modelId="{78A026FF-9409-401F-AC30-E759E22B4F24}" type="parTrans" cxnId="{329BE772-A835-40A1-BA76-819090697EAE}">
      <dgm:prSet/>
      <dgm:spPr/>
      <dgm:t>
        <a:bodyPr/>
        <a:lstStyle/>
        <a:p>
          <a:endParaRPr lang="es-ES"/>
        </a:p>
      </dgm:t>
    </dgm:pt>
    <dgm:pt modelId="{0AC1824D-372F-4A1D-843B-31A1E5EB44BF}" type="sibTrans" cxnId="{329BE772-A835-40A1-BA76-819090697EAE}">
      <dgm:prSet/>
      <dgm:spPr/>
      <dgm:t>
        <a:bodyPr/>
        <a:lstStyle/>
        <a:p>
          <a:endParaRPr lang="es-ES"/>
        </a:p>
      </dgm:t>
    </dgm:pt>
    <dgm:pt modelId="{9A3A6C5E-BE38-4DF3-8EC8-4482FA1345F1}">
      <dgm:prSet/>
      <dgm:spPr/>
      <dgm:t>
        <a:bodyPr/>
        <a:lstStyle/>
        <a:p>
          <a:pPr rtl="0"/>
          <a:r>
            <a:rPr lang="ro-RO" noProof="0" dirty="0" smtClean="0"/>
            <a:t>Sanitare</a:t>
          </a:r>
          <a:endParaRPr lang="ro-RO" noProof="0" dirty="0"/>
        </a:p>
      </dgm:t>
    </dgm:pt>
    <dgm:pt modelId="{E21FF70E-C52F-446A-802C-BF66C629A042}" type="parTrans" cxnId="{DCE8BE65-73B1-4FBA-A1E2-6C663E66BDAC}">
      <dgm:prSet/>
      <dgm:spPr/>
      <dgm:t>
        <a:bodyPr/>
        <a:lstStyle/>
        <a:p>
          <a:endParaRPr lang="es-ES"/>
        </a:p>
      </dgm:t>
    </dgm:pt>
    <dgm:pt modelId="{0EA36129-522A-4F53-B093-0C0C40EEE4D5}" type="sibTrans" cxnId="{DCE8BE65-73B1-4FBA-A1E2-6C663E66BDAC}">
      <dgm:prSet/>
      <dgm:spPr/>
      <dgm:t>
        <a:bodyPr/>
        <a:lstStyle/>
        <a:p>
          <a:endParaRPr lang="es-ES"/>
        </a:p>
      </dgm:t>
    </dgm:pt>
    <dgm:pt modelId="{800222BA-0FA4-4754-9EBB-719FC026FE36}">
      <dgm:prSet/>
      <dgm:spPr/>
      <dgm:t>
        <a:bodyPr/>
        <a:lstStyle/>
        <a:p>
          <a:pPr rtl="0"/>
          <a:r>
            <a:rPr lang="ro-RO" noProof="0" dirty="0" smtClean="0"/>
            <a:t>Exemplu:  </a:t>
          </a:r>
          <a:r>
            <a:rPr lang="ro-RO" b="1" noProof="0" dirty="0" smtClean="0"/>
            <a:t>Carantina</a:t>
          </a:r>
          <a:r>
            <a:rPr lang="ro-RO" noProof="0" dirty="0" smtClean="0"/>
            <a:t>.</a:t>
          </a:r>
          <a:endParaRPr lang="ro-RO" noProof="0" dirty="0"/>
        </a:p>
      </dgm:t>
    </dgm:pt>
    <dgm:pt modelId="{2F9FA5B8-9F02-41A2-BB81-816D5F4D1D3E}" type="parTrans" cxnId="{18394881-723F-4612-BE79-C517E0059D10}">
      <dgm:prSet/>
      <dgm:spPr/>
      <dgm:t>
        <a:bodyPr/>
        <a:lstStyle/>
        <a:p>
          <a:endParaRPr lang="es-ES"/>
        </a:p>
      </dgm:t>
    </dgm:pt>
    <dgm:pt modelId="{3CBD427E-CDDE-4534-8FDD-2004471D4412}" type="sibTrans" cxnId="{18394881-723F-4612-BE79-C517E0059D10}">
      <dgm:prSet/>
      <dgm:spPr/>
      <dgm:t>
        <a:bodyPr/>
        <a:lstStyle/>
        <a:p>
          <a:endParaRPr lang="es-ES"/>
        </a:p>
      </dgm:t>
    </dgm:pt>
    <dgm:pt modelId="{7A2422CE-3D9E-4BC0-8984-E48D2C03EEE8}">
      <dgm:prSet/>
      <dgm:spPr/>
      <dgm:t>
        <a:bodyPr/>
        <a:lstStyle/>
        <a:p>
          <a:pPr rtl="0"/>
          <a:r>
            <a:rPr lang="ro-RO" noProof="0" dirty="0" smtClean="0"/>
            <a:t>Diverse</a:t>
          </a:r>
          <a:endParaRPr lang="ro-RO" noProof="0" dirty="0"/>
        </a:p>
      </dgm:t>
    </dgm:pt>
    <dgm:pt modelId="{8C7AEA12-A54E-4FAB-99C1-B35A73ECAF5F}" type="parTrans" cxnId="{3000A6B0-A365-41FB-AEF9-D9598BC01320}">
      <dgm:prSet/>
      <dgm:spPr/>
      <dgm:t>
        <a:bodyPr/>
        <a:lstStyle/>
        <a:p>
          <a:endParaRPr lang="es-ES"/>
        </a:p>
      </dgm:t>
    </dgm:pt>
    <dgm:pt modelId="{BD089750-18A7-48F5-A023-CB202C7A08EA}" type="sibTrans" cxnId="{3000A6B0-A365-41FB-AEF9-D9598BC01320}">
      <dgm:prSet/>
      <dgm:spPr/>
      <dgm:t>
        <a:bodyPr/>
        <a:lstStyle/>
        <a:p>
          <a:endParaRPr lang="es-ES"/>
        </a:p>
      </dgm:t>
    </dgm:pt>
    <dgm:pt modelId="{764065BF-55BB-4E1D-BF4A-8B469CCD34DB}">
      <dgm:prSet/>
      <dgm:spPr/>
      <dgm:t>
        <a:bodyPr/>
        <a:lstStyle/>
        <a:p>
          <a:pPr rtl="0"/>
          <a:r>
            <a:rPr lang="ro-RO" noProof="0" dirty="0" smtClean="0"/>
            <a:t>Exemplu</a:t>
          </a:r>
          <a:r>
            <a:rPr lang="ro-RO" b="1" noProof="0" dirty="0" smtClean="0"/>
            <a:t>:  A lăsa neculese roade pe câmp pentru săraci</a:t>
          </a:r>
          <a:endParaRPr lang="ro-RO" b="1" noProof="0" dirty="0"/>
        </a:p>
      </dgm:t>
    </dgm:pt>
    <dgm:pt modelId="{7DD5B4FD-189D-4370-96CC-CDFE72FC5D99}" type="parTrans" cxnId="{E331EEBE-14FB-453A-AC8E-20FD01CADDFA}">
      <dgm:prSet/>
      <dgm:spPr/>
      <dgm:t>
        <a:bodyPr/>
        <a:lstStyle/>
        <a:p>
          <a:endParaRPr lang="es-ES"/>
        </a:p>
      </dgm:t>
    </dgm:pt>
    <dgm:pt modelId="{F955C93B-487F-4F94-938F-2F17A5855FD6}" type="sibTrans" cxnId="{E331EEBE-14FB-453A-AC8E-20FD01CADDFA}">
      <dgm:prSet/>
      <dgm:spPr/>
      <dgm:t>
        <a:bodyPr/>
        <a:lstStyle/>
        <a:p>
          <a:endParaRPr lang="es-ES"/>
        </a:p>
      </dgm:t>
    </dgm:pt>
    <dgm:pt modelId="{2CF27B97-E51F-43DD-B3AF-BC83AF30062C}" type="pres">
      <dgm:prSet presAssocID="{3FA76B5E-AF1F-41C1-B042-9A222E506646}" presName="Name0" presStyleCnt="0">
        <dgm:presLayoutVars>
          <dgm:dir/>
          <dgm:animLvl val="lvl"/>
          <dgm:resizeHandles val="exact"/>
        </dgm:presLayoutVars>
      </dgm:prSet>
      <dgm:spPr/>
      <dgm:t>
        <a:bodyPr/>
        <a:lstStyle/>
        <a:p>
          <a:endParaRPr lang="ro-RO"/>
        </a:p>
      </dgm:t>
    </dgm:pt>
    <dgm:pt modelId="{578F373F-BDC6-42B5-B8D8-16A2D35FF045}" type="pres">
      <dgm:prSet presAssocID="{178F8D5B-B0C3-461D-A59E-5D9322FB20F7}" presName="linNode" presStyleCnt="0"/>
      <dgm:spPr/>
    </dgm:pt>
    <dgm:pt modelId="{5AE3E7AE-CC04-4542-87BD-40BCE438420C}" type="pres">
      <dgm:prSet presAssocID="{178F8D5B-B0C3-461D-A59E-5D9322FB20F7}" presName="parentText" presStyleLbl="node1" presStyleIdx="0" presStyleCnt="5">
        <dgm:presLayoutVars>
          <dgm:chMax val="1"/>
          <dgm:bulletEnabled val="1"/>
        </dgm:presLayoutVars>
      </dgm:prSet>
      <dgm:spPr/>
      <dgm:t>
        <a:bodyPr/>
        <a:lstStyle/>
        <a:p>
          <a:endParaRPr lang="ro-RO"/>
        </a:p>
      </dgm:t>
    </dgm:pt>
    <dgm:pt modelId="{84F0AD60-9C8B-43D5-BD3D-32C0BDAC91C0}" type="pres">
      <dgm:prSet presAssocID="{178F8D5B-B0C3-461D-A59E-5D9322FB20F7}" presName="descendantText" presStyleLbl="alignAccFollowNode1" presStyleIdx="0" presStyleCnt="5">
        <dgm:presLayoutVars>
          <dgm:bulletEnabled val="1"/>
        </dgm:presLayoutVars>
      </dgm:prSet>
      <dgm:spPr/>
      <dgm:t>
        <a:bodyPr/>
        <a:lstStyle/>
        <a:p>
          <a:endParaRPr lang="ro-RO"/>
        </a:p>
      </dgm:t>
    </dgm:pt>
    <dgm:pt modelId="{C3C924C0-B0CA-44A3-A91E-E15B300FCAB8}" type="pres">
      <dgm:prSet presAssocID="{D8129E7C-E3C5-4E63-91BA-6180B83380B5}" presName="sp" presStyleCnt="0"/>
      <dgm:spPr/>
    </dgm:pt>
    <dgm:pt modelId="{38E51750-97F0-486E-B5BE-6244ADC1AC0C}" type="pres">
      <dgm:prSet presAssocID="{15F6DA2A-BF74-4DE7-B4B0-CB40477E5EFB}" presName="linNode" presStyleCnt="0"/>
      <dgm:spPr/>
    </dgm:pt>
    <dgm:pt modelId="{0A9682DB-09DA-4E25-838D-4C84A21E1657}" type="pres">
      <dgm:prSet presAssocID="{15F6DA2A-BF74-4DE7-B4B0-CB40477E5EFB}" presName="parentText" presStyleLbl="node1" presStyleIdx="1" presStyleCnt="5">
        <dgm:presLayoutVars>
          <dgm:chMax val="1"/>
          <dgm:bulletEnabled val="1"/>
        </dgm:presLayoutVars>
      </dgm:prSet>
      <dgm:spPr/>
      <dgm:t>
        <a:bodyPr/>
        <a:lstStyle/>
        <a:p>
          <a:endParaRPr lang="ro-RO"/>
        </a:p>
      </dgm:t>
    </dgm:pt>
    <dgm:pt modelId="{C0F74D03-45D5-47CE-AE0D-2DC6EDA186CF}" type="pres">
      <dgm:prSet presAssocID="{15F6DA2A-BF74-4DE7-B4B0-CB40477E5EFB}" presName="descendantText" presStyleLbl="alignAccFollowNode1" presStyleIdx="1" presStyleCnt="5">
        <dgm:presLayoutVars>
          <dgm:bulletEnabled val="1"/>
        </dgm:presLayoutVars>
      </dgm:prSet>
      <dgm:spPr/>
      <dgm:t>
        <a:bodyPr/>
        <a:lstStyle/>
        <a:p>
          <a:endParaRPr lang="ro-RO"/>
        </a:p>
      </dgm:t>
    </dgm:pt>
    <dgm:pt modelId="{A2FFF79B-D158-48E7-889E-BCFB7370062F}" type="pres">
      <dgm:prSet presAssocID="{8D3C7EC7-076D-4FC2-887D-F3A431058287}" presName="sp" presStyleCnt="0"/>
      <dgm:spPr/>
    </dgm:pt>
    <dgm:pt modelId="{C85E94F8-21F2-400D-8790-BDC610153546}" type="pres">
      <dgm:prSet presAssocID="{9790250C-E7CD-436E-85E5-5AB82DD527F2}" presName="linNode" presStyleCnt="0"/>
      <dgm:spPr/>
    </dgm:pt>
    <dgm:pt modelId="{227B15FA-1AEC-4C6B-A461-65026ABD8726}" type="pres">
      <dgm:prSet presAssocID="{9790250C-E7CD-436E-85E5-5AB82DD527F2}" presName="parentText" presStyleLbl="node1" presStyleIdx="2" presStyleCnt="5">
        <dgm:presLayoutVars>
          <dgm:chMax val="1"/>
          <dgm:bulletEnabled val="1"/>
        </dgm:presLayoutVars>
      </dgm:prSet>
      <dgm:spPr/>
      <dgm:t>
        <a:bodyPr/>
        <a:lstStyle/>
        <a:p>
          <a:endParaRPr lang="ro-RO"/>
        </a:p>
      </dgm:t>
    </dgm:pt>
    <dgm:pt modelId="{88F2F305-DE98-439E-8B17-472B66584A9D}" type="pres">
      <dgm:prSet presAssocID="{9790250C-E7CD-436E-85E5-5AB82DD527F2}" presName="descendantText" presStyleLbl="alignAccFollowNode1" presStyleIdx="2" presStyleCnt="5">
        <dgm:presLayoutVars>
          <dgm:bulletEnabled val="1"/>
        </dgm:presLayoutVars>
      </dgm:prSet>
      <dgm:spPr/>
      <dgm:t>
        <a:bodyPr/>
        <a:lstStyle/>
        <a:p>
          <a:endParaRPr lang="ro-RO"/>
        </a:p>
      </dgm:t>
    </dgm:pt>
    <dgm:pt modelId="{D63A845A-8ABA-4842-86AF-858D2824E378}" type="pres">
      <dgm:prSet presAssocID="{5FB28104-6CEC-4B68-9E5F-25098A5729E9}" presName="sp" presStyleCnt="0"/>
      <dgm:spPr/>
    </dgm:pt>
    <dgm:pt modelId="{3729BBFA-468E-4556-A176-0C8F076F4061}" type="pres">
      <dgm:prSet presAssocID="{9A3A6C5E-BE38-4DF3-8EC8-4482FA1345F1}" presName="linNode" presStyleCnt="0"/>
      <dgm:spPr/>
    </dgm:pt>
    <dgm:pt modelId="{2FE60AC4-4F07-428F-A126-EEFD20701B88}" type="pres">
      <dgm:prSet presAssocID="{9A3A6C5E-BE38-4DF3-8EC8-4482FA1345F1}" presName="parentText" presStyleLbl="node1" presStyleIdx="3" presStyleCnt="5">
        <dgm:presLayoutVars>
          <dgm:chMax val="1"/>
          <dgm:bulletEnabled val="1"/>
        </dgm:presLayoutVars>
      </dgm:prSet>
      <dgm:spPr/>
      <dgm:t>
        <a:bodyPr/>
        <a:lstStyle/>
        <a:p>
          <a:endParaRPr lang="ro-RO"/>
        </a:p>
      </dgm:t>
    </dgm:pt>
    <dgm:pt modelId="{84698A08-0C97-444B-BB53-DD7856046010}" type="pres">
      <dgm:prSet presAssocID="{9A3A6C5E-BE38-4DF3-8EC8-4482FA1345F1}" presName="descendantText" presStyleLbl="alignAccFollowNode1" presStyleIdx="3" presStyleCnt="5">
        <dgm:presLayoutVars>
          <dgm:bulletEnabled val="1"/>
        </dgm:presLayoutVars>
      </dgm:prSet>
      <dgm:spPr/>
      <dgm:t>
        <a:bodyPr/>
        <a:lstStyle/>
        <a:p>
          <a:endParaRPr lang="ro-RO"/>
        </a:p>
      </dgm:t>
    </dgm:pt>
    <dgm:pt modelId="{66C89829-2414-480A-B598-7846995A5C5B}" type="pres">
      <dgm:prSet presAssocID="{0EA36129-522A-4F53-B093-0C0C40EEE4D5}" presName="sp" presStyleCnt="0"/>
      <dgm:spPr/>
    </dgm:pt>
    <dgm:pt modelId="{53DD3668-4D47-4086-B95C-B3CB5469FF30}" type="pres">
      <dgm:prSet presAssocID="{7A2422CE-3D9E-4BC0-8984-E48D2C03EEE8}" presName="linNode" presStyleCnt="0"/>
      <dgm:spPr/>
    </dgm:pt>
    <dgm:pt modelId="{27C0FC9F-00BA-426C-8E50-52699E11F870}" type="pres">
      <dgm:prSet presAssocID="{7A2422CE-3D9E-4BC0-8984-E48D2C03EEE8}" presName="parentText" presStyleLbl="node1" presStyleIdx="4" presStyleCnt="5">
        <dgm:presLayoutVars>
          <dgm:chMax val="1"/>
          <dgm:bulletEnabled val="1"/>
        </dgm:presLayoutVars>
      </dgm:prSet>
      <dgm:spPr/>
      <dgm:t>
        <a:bodyPr/>
        <a:lstStyle/>
        <a:p>
          <a:endParaRPr lang="ro-RO"/>
        </a:p>
      </dgm:t>
    </dgm:pt>
    <dgm:pt modelId="{AB0987FE-E778-4FD2-8D64-3D1B7528E350}" type="pres">
      <dgm:prSet presAssocID="{7A2422CE-3D9E-4BC0-8984-E48D2C03EEE8}" presName="descendantText" presStyleLbl="alignAccFollowNode1" presStyleIdx="4" presStyleCnt="5">
        <dgm:presLayoutVars>
          <dgm:bulletEnabled val="1"/>
        </dgm:presLayoutVars>
      </dgm:prSet>
      <dgm:spPr/>
      <dgm:t>
        <a:bodyPr/>
        <a:lstStyle/>
        <a:p>
          <a:endParaRPr lang="ro-RO"/>
        </a:p>
      </dgm:t>
    </dgm:pt>
  </dgm:ptLst>
  <dgm:cxnLst>
    <dgm:cxn modelId="{C7A9ECBE-9E53-4441-8C45-A84FDF950C30}" srcId="{3FA76B5E-AF1F-41C1-B042-9A222E506646}" destId="{9790250C-E7CD-436E-85E5-5AB82DD527F2}" srcOrd="2" destOrd="0" parTransId="{C6688C06-90E4-4548-AE6F-C85A766DED26}" sibTransId="{5FB28104-6CEC-4B68-9E5F-25098A5729E9}"/>
    <dgm:cxn modelId="{E05B8490-B377-4971-A81F-AE4A213C6964}" type="presOf" srcId="{9A3A6C5E-BE38-4DF3-8EC8-4482FA1345F1}" destId="{2FE60AC4-4F07-428F-A126-EEFD20701B88}" srcOrd="0" destOrd="0" presId="urn:microsoft.com/office/officeart/2005/8/layout/vList5"/>
    <dgm:cxn modelId="{18394881-723F-4612-BE79-C517E0059D10}" srcId="{9A3A6C5E-BE38-4DF3-8EC8-4482FA1345F1}" destId="{800222BA-0FA4-4754-9EBB-719FC026FE36}" srcOrd="0" destOrd="0" parTransId="{2F9FA5B8-9F02-41A2-BB81-816D5F4D1D3E}" sibTransId="{3CBD427E-CDDE-4534-8FDD-2004471D4412}"/>
    <dgm:cxn modelId="{5A8BA736-9C8E-4578-BC92-34BBC90246FC}" srcId="{15F6DA2A-BF74-4DE7-B4B0-CB40477E5EFB}" destId="{3223DA4C-F9F5-4CA4-B191-B24EE5A7BB8D}" srcOrd="0" destOrd="0" parTransId="{C76571FD-C59A-424B-AE19-9C215306F7A2}" sibTransId="{0BC6002B-0765-45D4-AC62-9D29E15D9EF2}"/>
    <dgm:cxn modelId="{B2419122-99C0-4A70-BE2C-3E515938C1BB}" type="presOf" srcId="{15F6DA2A-BF74-4DE7-B4B0-CB40477E5EFB}" destId="{0A9682DB-09DA-4E25-838D-4C84A21E1657}" srcOrd="0" destOrd="0" presId="urn:microsoft.com/office/officeart/2005/8/layout/vList5"/>
    <dgm:cxn modelId="{DA4AA590-CC55-456D-83E0-598C86CA5B2A}" srcId="{3FA76B5E-AF1F-41C1-B042-9A222E506646}" destId="{178F8D5B-B0C3-461D-A59E-5D9322FB20F7}" srcOrd="0" destOrd="0" parTransId="{47AA7642-E479-4AF9-83EE-9C5579300517}" sibTransId="{D8129E7C-E3C5-4E63-91BA-6180B83380B5}"/>
    <dgm:cxn modelId="{B7EB06DC-409A-4D8E-A7BF-6086916C8AFD}" srcId="{3FA76B5E-AF1F-41C1-B042-9A222E506646}" destId="{15F6DA2A-BF74-4DE7-B4B0-CB40477E5EFB}" srcOrd="1" destOrd="0" parTransId="{3F21C0FF-AE6C-4803-BE68-B73B8557FA4C}" sibTransId="{8D3C7EC7-076D-4FC2-887D-F3A431058287}"/>
    <dgm:cxn modelId="{EC3A361D-F4FC-4E62-92AC-F635E1F580CD}" type="presOf" srcId="{62044F9A-7918-4FC2-A0B3-5EF576D68DD7}" destId="{88F2F305-DE98-439E-8B17-472B66584A9D}" srcOrd="0" destOrd="0" presId="urn:microsoft.com/office/officeart/2005/8/layout/vList5"/>
    <dgm:cxn modelId="{DCE8BE65-73B1-4FBA-A1E2-6C663E66BDAC}" srcId="{3FA76B5E-AF1F-41C1-B042-9A222E506646}" destId="{9A3A6C5E-BE38-4DF3-8EC8-4482FA1345F1}" srcOrd="3" destOrd="0" parTransId="{E21FF70E-C52F-446A-802C-BF66C629A042}" sibTransId="{0EA36129-522A-4F53-B093-0C0C40EEE4D5}"/>
    <dgm:cxn modelId="{46991DA2-B8BA-4576-9D66-FA0B54D3F114}" type="presOf" srcId="{3223DA4C-F9F5-4CA4-B191-B24EE5A7BB8D}" destId="{C0F74D03-45D5-47CE-AE0D-2DC6EDA186CF}" srcOrd="0" destOrd="0" presId="urn:microsoft.com/office/officeart/2005/8/layout/vList5"/>
    <dgm:cxn modelId="{3000A6B0-A365-41FB-AEF9-D9598BC01320}" srcId="{3FA76B5E-AF1F-41C1-B042-9A222E506646}" destId="{7A2422CE-3D9E-4BC0-8984-E48D2C03EEE8}" srcOrd="4" destOrd="0" parTransId="{8C7AEA12-A54E-4FAB-99C1-B35A73ECAF5F}" sibTransId="{BD089750-18A7-48F5-A023-CB202C7A08EA}"/>
    <dgm:cxn modelId="{28D94BB3-09DD-4827-9968-02C2BB40F322}" type="presOf" srcId="{764065BF-55BB-4E1D-BF4A-8B469CCD34DB}" destId="{AB0987FE-E778-4FD2-8D64-3D1B7528E350}" srcOrd="0" destOrd="0" presId="urn:microsoft.com/office/officeart/2005/8/layout/vList5"/>
    <dgm:cxn modelId="{BB615015-36E4-4481-AB7B-17AC7871561D}" type="presOf" srcId="{9790250C-E7CD-436E-85E5-5AB82DD527F2}" destId="{227B15FA-1AEC-4C6B-A461-65026ABD8726}" srcOrd="0" destOrd="0" presId="urn:microsoft.com/office/officeart/2005/8/layout/vList5"/>
    <dgm:cxn modelId="{82F2DBAD-E521-4126-A31C-FE7E203AD021}" type="presOf" srcId="{4D9A01DA-FA36-48AB-AE8F-55A83BF541A0}" destId="{84F0AD60-9C8B-43D5-BD3D-32C0BDAC91C0}" srcOrd="0" destOrd="0" presId="urn:microsoft.com/office/officeart/2005/8/layout/vList5"/>
    <dgm:cxn modelId="{4A8E37F6-63B8-4A49-BB5E-8969FB8073BB}" srcId="{178F8D5B-B0C3-461D-A59E-5D9322FB20F7}" destId="{4D9A01DA-FA36-48AB-AE8F-55A83BF541A0}" srcOrd="0" destOrd="0" parTransId="{09D676D1-53E3-46FC-9BE1-196474380359}" sibTransId="{8582C5A1-4AC2-41BC-AA6B-8DDAD366977C}"/>
    <dgm:cxn modelId="{F1E73816-D72A-4204-86A4-3BC3581E80C9}" type="presOf" srcId="{800222BA-0FA4-4754-9EBB-719FC026FE36}" destId="{84698A08-0C97-444B-BB53-DD7856046010}" srcOrd="0" destOrd="0" presId="urn:microsoft.com/office/officeart/2005/8/layout/vList5"/>
    <dgm:cxn modelId="{9AF7FA06-21D4-405F-8AC9-6A0DDDA28DAE}" type="presOf" srcId="{178F8D5B-B0C3-461D-A59E-5D9322FB20F7}" destId="{5AE3E7AE-CC04-4542-87BD-40BCE438420C}" srcOrd="0" destOrd="0" presId="urn:microsoft.com/office/officeart/2005/8/layout/vList5"/>
    <dgm:cxn modelId="{329BE772-A835-40A1-BA76-819090697EAE}" srcId="{9790250C-E7CD-436E-85E5-5AB82DD527F2}" destId="{62044F9A-7918-4FC2-A0B3-5EF576D68DD7}" srcOrd="0" destOrd="0" parTransId="{78A026FF-9409-401F-AC30-E759E22B4F24}" sibTransId="{0AC1824D-372F-4A1D-843B-31A1E5EB44BF}"/>
    <dgm:cxn modelId="{E331EEBE-14FB-453A-AC8E-20FD01CADDFA}" srcId="{7A2422CE-3D9E-4BC0-8984-E48D2C03EEE8}" destId="{764065BF-55BB-4E1D-BF4A-8B469CCD34DB}" srcOrd="0" destOrd="0" parTransId="{7DD5B4FD-189D-4370-96CC-CDFE72FC5D99}" sibTransId="{F955C93B-487F-4F94-938F-2F17A5855FD6}"/>
    <dgm:cxn modelId="{872B17E7-E486-4B67-857E-83E31F3E0D9B}" type="presOf" srcId="{3FA76B5E-AF1F-41C1-B042-9A222E506646}" destId="{2CF27B97-E51F-43DD-B3AF-BC83AF30062C}" srcOrd="0" destOrd="0" presId="urn:microsoft.com/office/officeart/2005/8/layout/vList5"/>
    <dgm:cxn modelId="{6D2AD19E-9FB6-40E1-B09F-AECF44C16EF5}" type="presOf" srcId="{7A2422CE-3D9E-4BC0-8984-E48D2C03EEE8}" destId="{27C0FC9F-00BA-426C-8E50-52699E11F870}" srcOrd="0" destOrd="0" presId="urn:microsoft.com/office/officeart/2005/8/layout/vList5"/>
    <dgm:cxn modelId="{039D1E33-0E3D-4B56-914F-BB57ABEDB0A5}" type="presParOf" srcId="{2CF27B97-E51F-43DD-B3AF-BC83AF30062C}" destId="{578F373F-BDC6-42B5-B8D8-16A2D35FF045}" srcOrd="0" destOrd="0" presId="urn:microsoft.com/office/officeart/2005/8/layout/vList5"/>
    <dgm:cxn modelId="{42854116-BA9C-4F4F-A06A-D13A210BB699}" type="presParOf" srcId="{578F373F-BDC6-42B5-B8D8-16A2D35FF045}" destId="{5AE3E7AE-CC04-4542-87BD-40BCE438420C}" srcOrd="0" destOrd="0" presId="urn:microsoft.com/office/officeart/2005/8/layout/vList5"/>
    <dgm:cxn modelId="{876E9C5C-621E-4D76-B1DC-D50C8AB0149E}" type="presParOf" srcId="{578F373F-BDC6-42B5-B8D8-16A2D35FF045}" destId="{84F0AD60-9C8B-43D5-BD3D-32C0BDAC91C0}" srcOrd="1" destOrd="0" presId="urn:microsoft.com/office/officeart/2005/8/layout/vList5"/>
    <dgm:cxn modelId="{82A723B9-C624-4535-833B-ECD9A300468C}" type="presParOf" srcId="{2CF27B97-E51F-43DD-B3AF-BC83AF30062C}" destId="{C3C924C0-B0CA-44A3-A91E-E15B300FCAB8}" srcOrd="1" destOrd="0" presId="urn:microsoft.com/office/officeart/2005/8/layout/vList5"/>
    <dgm:cxn modelId="{687FE28C-B982-41A3-BBCB-FDFF3F9E6C5C}" type="presParOf" srcId="{2CF27B97-E51F-43DD-B3AF-BC83AF30062C}" destId="{38E51750-97F0-486E-B5BE-6244ADC1AC0C}" srcOrd="2" destOrd="0" presId="urn:microsoft.com/office/officeart/2005/8/layout/vList5"/>
    <dgm:cxn modelId="{CB036CA5-2038-4CBA-94B8-DE23A63C0B08}" type="presParOf" srcId="{38E51750-97F0-486E-B5BE-6244ADC1AC0C}" destId="{0A9682DB-09DA-4E25-838D-4C84A21E1657}" srcOrd="0" destOrd="0" presId="urn:microsoft.com/office/officeart/2005/8/layout/vList5"/>
    <dgm:cxn modelId="{2B8DF46F-81E5-4F11-A9BA-E6DBA7123AF7}" type="presParOf" srcId="{38E51750-97F0-486E-B5BE-6244ADC1AC0C}" destId="{C0F74D03-45D5-47CE-AE0D-2DC6EDA186CF}" srcOrd="1" destOrd="0" presId="urn:microsoft.com/office/officeart/2005/8/layout/vList5"/>
    <dgm:cxn modelId="{539185BB-8181-4B95-A7E3-005D94731ABD}" type="presParOf" srcId="{2CF27B97-E51F-43DD-B3AF-BC83AF30062C}" destId="{A2FFF79B-D158-48E7-889E-BCFB7370062F}" srcOrd="3" destOrd="0" presId="urn:microsoft.com/office/officeart/2005/8/layout/vList5"/>
    <dgm:cxn modelId="{862FAAFA-9145-4C18-92DC-82DB6F74E115}" type="presParOf" srcId="{2CF27B97-E51F-43DD-B3AF-BC83AF30062C}" destId="{C85E94F8-21F2-400D-8790-BDC610153546}" srcOrd="4" destOrd="0" presId="urn:microsoft.com/office/officeart/2005/8/layout/vList5"/>
    <dgm:cxn modelId="{33252953-62F0-40CE-A315-5B77128FFB09}" type="presParOf" srcId="{C85E94F8-21F2-400D-8790-BDC610153546}" destId="{227B15FA-1AEC-4C6B-A461-65026ABD8726}" srcOrd="0" destOrd="0" presId="urn:microsoft.com/office/officeart/2005/8/layout/vList5"/>
    <dgm:cxn modelId="{65060FD1-DE56-4A3C-B11D-A5298D94F50A}" type="presParOf" srcId="{C85E94F8-21F2-400D-8790-BDC610153546}" destId="{88F2F305-DE98-439E-8B17-472B66584A9D}" srcOrd="1" destOrd="0" presId="urn:microsoft.com/office/officeart/2005/8/layout/vList5"/>
    <dgm:cxn modelId="{6302636E-0F5E-478A-9587-05968A3B1734}" type="presParOf" srcId="{2CF27B97-E51F-43DD-B3AF-BC83AF30062C}" destId="{D63A845A-8ABA-4842-86AF-858D2824E378}" srcOrd="5" destOrd="0" presId="urn:microsoft.com/office/officeart/2005/8/layout/vList5"/>
    <dgm:cxn modelId="{F9D7A41A-047C-4A74-A8E1-28B0AFDD2949}" type="presParOf" srcId="{2CF27B97-E51F-43DD-B3AF-BC83AF30062C}" destId="{3729BBFA-468E-4556-A176-0C8F076F4061}" srcOrd="6" destOrd="0" presId="urn:microsoft.com/office/officeart/2005/8/layout/vList5"/>
    <dgm:cxn modelId="{CEFFCB8E-A1BF-4CCA-ACBA-F29D442F0C78}" type="presParOf" srcId="{3729BBFA-468E-4556-A176-0C8F076F4061}" destId="{2FE60AC4-4F07-428F-A126-EEFD20701B88}" srcOrd="0" destOrd="0" presId="urn:microsoft.com/office/officeart/2005/8/layout/vList5"/>
    <dgm:cxn modelId="{C91F7A17-5040-4D92-B9A9-69A4CCD2E7C9}" type="presParOf" srcId="{3729BBFA-468E-4556-A176-0C8F076F4061}" destId="{84698A08-0C97-444B-BB53-DD7856046010}" srcOrd="1" destOrd="0" presId="urn:microsoft.com/office/officeart/2005/8/layout/vList5"/>
    <dgm:cxn modelId="{7E25ED14-8644-4BF6-999A-E58CB9EDF03F}" type="presParOf" srcId="{2CF27B97-E51F-43DD-B3AF-BC83AF30062C}" destId="{66C89829-2414-480A-B598-7846995A5C5B}" srcOrd="7" destOrd="0" presId="urn:microsoft.com/office/officeart/2005/8/layout/vList5"/>
    <dgm:cxn modelId="{527DA70E-C4AF-4735-BFCD-860A73D0BA36}" type="presParOf" srcId="{2CF27B97-E51F-43DD-B3AF-BC83AF30062C}" destId="{53DD3668-4D47-4086-B95C-B3CB5469FF30}" srcOrd="8" destOrd="0" presId="urn:microsoft.com/office/officeart/2005/8/layout/vList5"/>
    <dgm:cxn modelId="{0A2E0FAB-0001-461E-BD5D-476442D9A45F}" type="presParOf" srcId="{53DD3668-4D47-4086-B95C-B3CB5469FF30}" destId="{27C0FC9F-00BA-426C-8E50-52699E11F870}" srcOrd="0" destOrd="0" presId="urn:microsoft.com/office/officeart/2005/8/layout/vList5"/>
    <dgm:cxn modelId="{C945F105-FC46-4966-A4D8-EF06A5A483CE}" type="presParOf" srcId="{53DD3668-4D47-4086-B95C-B3CB5469FF30}" destId="{AB0987FE-E778-4FD2-8D64-3D1B7528E350}" srcOrd="1" destOrd="0" presId="urn:microsoft.com/office/officeart/2005/8/layout/vList5"/>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1">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3191206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965797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3174561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31649489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20929119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2685224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9457321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1921373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2865078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2685126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pPr/>
              <a:t>10/10/2017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1376064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8305568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5653704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4255151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951812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6550946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24000836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428167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36237488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8244968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1098543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3CC1DBAB-E9CD-41CA-963C-C4EC4AE1254B}" type="datetimeFigureOut">
              <a:rPr lang="es-ES" smtClean="0">
                <a:solidFill>
                  <a:prstClr val="black">
                    <a:tint val="75000"/>
                  </a:prstClr>
                </a:solidFill>
              </a:rPr>
              <a:pPr/>
              <a:t>10/10/2017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BB71444-8FAD-4BD4-BACC-9B545D7C2A68}"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 xmlns:p14="http://schemas.microsoft.com/office/powerpoint/2010/main" val="731049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4EA5C93-B1A2-42C9-AA3D-C3756577F8ED}" type="datetimeFigureOut">
              <a:rPr lang="es-ES" smtClean="0"/>
              <a:pPr/>
              <a:t>10/10/2017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D73AE8C-950A-42F4-AF61-5DF7E4FA8EC7}" type="slidenum">
              <a:rPr lang="es-ES" smtClean="0"/>
              <a:pPr/>
              <a:t>‹#›</a:t>
            </a:fld>
            <a:endParaRPr lang="es-E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A5C93-B1A2-42C9-AA3D-C3756577F8ED}" type="datetimeFigureOut">
              <a:rPr lang="es-ES" smtClean="0"/>
              <a:pPr/>
              <a:t>10/10/2017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73AE8C-950A-42F4-AF61-5DF7E4FA8EC7}"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C1DBAB-E9CD-41CA-963C-C4EC4AE1254B}" type="datetimeFigureOut">
              <a:rPr lang="es-ES" smtClean="0"/>
              <a:pPr/>
              <a:t>10/10/2017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71444-8FAD-4BD4-BACC-9B545D7C2A68}" type="slidenum">
              <a:rPr lang="es-ES" smtClean="0"/>
              <a:pPr/>
              <a:t>‹#›</a:t>
            </a:fld>
            <a:endParaRPr lang="es-ES"/>
          </a:p>
        </p:txBody>
      </p:sp>
    </p:spTree>
    <p:extLst>
      <p:ext uri="{BB962C8B-B14F-4D97-AF65-F5344CB8AC3E}">
        <p14:creationId xmlns="" xmlns:p14="http://schemas.microsoft.com/office/powerpoint/2010/main" val="496813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3CC1DBAB-E9CD-41CA-963C-C4EC4AE1254B}" type="datetimeFigureOut">
              <a:rPr lang="es-ES" smtClean="0">
                <a:solidFill>
                  <a:prstClr val="black">
                    <a:tint val="75000"/>
                  </a:prstClr>
                </a:solidFill>
              </a:rPr>
              <a:pPr defTabSz="457200"/>
              <a:t>10/10/2017</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BB71444-8FAD-4BD4-BACC-9B545D7C2A68}" type="slidenum">
              <a:rPr lang="es-ES" smtClean="0">
                <a:solidFill>
                  <a:prstClr val="black">
                    <a:tint val="75000"/>
                  </a:prstClr>
                </a:solidFill>
              </a:rPr>
              <a:pPr defTabSz="457200"/>
              <a:t>‹#›</a:t>
            </a:fld>
            <a:endParaRPr lang="es-ES">
              <a:solidFill>
                <a:prstClr val="black">
                  <a:tint val="75000"/>
                </a:prstClr>
              </a:solidFill>
            </a:endParaRPr>
          </a:p>
        </p:txBody>
      </p:sp>
    </p:spTree>
    <p:extLst>
      <p:ext uri="{BB962C8B-B14F-4D97-AF65-F5344CB8AC3E}">
        <p14:creationId xmlns="" xmlns:p14="http://schemas.microsoft.com/office/powerpoint/2010/main" val="14172527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Imagen 15">
            <a:extLst>
              <a:ext uri="{FF2B5EF4-FFF2-40B4-BE49-F238E27FC236}">
                <a16:creationId xmlns="" xmlns:a16="http://schemas.microsoft.com/office/drawing/2014/main" id="{8EC69B38-F1BB-4A05-B10E-7A39C38DE5CC}"/>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12"/>
          <a:stretch/>
        </p:blipFill>
        <p:spPr>
          <a:xfrm>
            <a:off x="0" y="77638"/>
            <a:ext cx="4541662" cy="3407434"/>
          </a:xfrm>
          <a:prstGeom prst="rect">
            <a:avLst/>
          </a:prstGeom>
          <a:effectLst>
            <a:softEdge rad="215900"/>
          </a:effectLst>
        </p:spPr>
      </p:pic>
      <p:sp>
        <p:nvSpPr>
          <p:cNvPr id="4" name="1 CuadroTexto">
            <a:extLst>
              <a:ext uri="{FF2B5EF4-FFF2-40B4-BE49-F238E27FC236}">
                <a16:creationId xmlns="" xmlns:a16="http://schemas.microsoft.com/office/drawing/2014/main" id="{31876601-F0A7-4657-9BE8-62FECAA233D4}"/>
              </a:ext>
            </a:extLst>
          </p:cNvPr>
          <p:cNvSpPr txBox="1"/>
          <p:nvPr/>
        </p:nvSpPr>
        <p:spPr>
          <a:xfrm>
            <a:off x="-252536" y="5085184"/>
            <a:ext cx="6219939" cy="1615827"/>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ro-RO" sz="6600" b="1" i="0" u="none" strike="noStrike" kern="0" cap="none" spc="0" normalizeH="0" baseline="0" smtClean="0">
                <a:ln w="11430"/>
                <a:solidFill>
                  <a:srgbClr val="F79646">
                    <a:lumMod val="60000"/>
                    <a:lumOff val="40000"/>
                  </a:srgbClr>
                </a:solidFill>
                <a:effectLst>
                  <a:outerShdw blurRad="80000" dist="40000" dir="5040000" algn="tl">
                    <a:srgbClr val="000000">
                      <a:alpha val="30000"/>
                    </a:srgbClr>
                  </a:outerShdw>
                </a:effectLst>
                <a:uLnTx/>
                <a:uFillTx/>
              </a:rPr>
              <a:t>CONTROVERSA</a:t>
            </a:r>
            <a:endParaRPr kumimoji="0" lang="ro-RO" sz="6600" b="1" i="0" u="none" strike="noStrike" kern="0" cap="none" spc="0" normalizeH="0" baseline="0">
              <a:ln w="11430"/>
              <a:solidFill>
                <a:srgbClr val="F79646">
                  <a:lumMod val="60000"/>
                  <a:lumOff val="40000"/>
                </a:srgbClr>
              </a:solidFill>
              <a:effectLst>
                <a:outerShdw blurRad="80000" dist="40000" dir="5040000" algn="tl">
                  <a:srgbClr val="000000">
                    <a:alpha val="30000"/>
                  </a:srgbClr>
                </a:outerShdw>
              </a:effectLst>
              <a:uLnTx/>
              <a:uFillTx/>
            </a:endParaRPr>
          </a:p>
        </p:txBody>
      </p:sp>
      <p:sp>
        <p:nvSpPr>
          <p:cNvPr id="5" name="2 CuadroTexto">
            <a:extLst>
              <a:ext uri="{FF2B5EF4-FFF2-40B4-BE49-F238E27FC236}">
                <a16:creationId xmlns="" xmlns:a16="http://schemas.microsoft.com/office/drawing/2014/main" id="{FF40330A-5957-47C5-9572-7AC482448F5A}"/>
              </a:ext>
            </a:extLst>
          </p:cNvPr>
          <p:cNvSpPr txBox="1"/>
          <p:nvPr/>
        </p:nvSpPr>
        <p:spPr>
          <a:xfrm>
            <a:off x="5436096" y="116632"/>
            <a:ext cx="2304256" cy="646331"/>
          </a:xfrm>
          <a:prstGeom prst="rect">
            <a:avLst/>
          </a:prstGeom>
          <a:noFill/>
        </p:spPr>
        <p:txBody>
          <a:bodyPr wrap="square" rtlCol="0">
            <a:spAutoFit/>
          </a:bodyPr>
          <a:lstStyle/>
          <a:p>
            <a:pPr algn="ctr"/>
            <a:r>
              <a:rPr lang="ro-RO" b="1" smtClean="0">
                <a:solidFill>
                  <a:srgbClr val="D5CCE2"/>
                </a:solidFill>
              </a:rPr>
              <a:t>Studiul 2 pentru </a:t>
            </a:r>
            <a:endParaRPr lang="ro-RO" b="1">
              <a:solidFill>
                <a:srgbClr val="D5CCE2"/>
              </a:solidFill>
            </a:endParaRPr>
          </a:p>
          <a:p>
            <a:pPr algn="ctr"/>
            <a:r>
              <a:rPr lang="ro-RO" b="1" smtClean="0">
                <a:solidFill>
                  <a:srgbClr val="D5CCE2"/>
                </a:solidFill>
              </a:rPr>
              <a:t>14 octombrie 2017</a:t>
            </a:r>
            <a:endParaRPr lang="ro-RO" b="1">
              <a:solidFill>
                <a:srgbClr val="D5CCE2"/>
              </a:solidFill>
            </a:endParaRPr>
          </a:p>
        </p:txBody>
      </p:sp>
    </p:spTree>
    <p:extLst>
      <p:ext uri="{BB962C8B-B14F-4D97-AF65-F5344CB8AC3E}">
        <p14:creationId xmlns="" xmlns:p14="http://schemas.microsoft.com/office/powerpoint/2010/main" val="615643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4D4E920B-D359-4356-9F20-0ED41BF19CF3}"/>
              </a:ext>
            </a:extLst>
          </p:cNvPr>
          <p:cNvSpPr/>
          <p:nvPr/>
        </p:nvSpPr>
        <p:spPr>
          <a:xfrm>
            <a:off x="103516" y="4278076"/>
            <a:ext cx="3795623" cy="1877437"/>
          </a:xfrm>
          <a:prstGeom prst="rect">
            <a:avLst/>
          </a:prstGeom>
        </p:spPr>
        <p:txBody>
          <a:bodyPr wrap="square">
            <a:spAutoFit/>
          </a:bodyPr>
          <a:lstStyle/>
          <a:p>
            <a:pPr algn="ctr" defTabSz="457200"/>
            <a:r>
              <a:rPr lang="ro-RO" sz="2400" b="1" dirty="0" smtClean="0">
                <a:solidFill>
                  <a:prstClr val="white"/>
                </a:solidFill>
                <a:latin typeface="Comic Sans MS" panose="030F0702030302020204" pitchFamily="66" charset="0"/>
              </a:rPr>
              <a:t>„Căci Legea a fost dată prin Moise, dar harul şi adevărul au venit prin Isus Hristos.”</a:t>
            </a:r>
            <a:br>
              <a:rPr lang="ro-RO" sz="2400" b="1" dirty="0" smtClean="0">
                <a:solidFill>
                  <a:prstClr val="white"/>
                </a:solidFill>
                <a:latin typeface="Comic Sans MS" panose="030F0702030302020204" pitchFamily="66" charset="0"/>
              </a:rPr>
            </a:br>
            <a:r>
              <a:rPr lang="ro-RO" sz="2000" b="1" dirty="0" smtClean="0">
                <a:solidFill>
                  <a:prstClr val="white"/>
                </a:solidFill>
                <a:latin typeface="Comic Sans MS" panose="030F0702030302020204" pitchFamily="66" charset="0"/>
              </a:rPr>
              <a:t>(Ioan 1:17)</a:t>
            </a:r>
            <a:endParaRPr lang="ro-RO" sz="2400" b="1" dirty="0">
              <a:solidFill>
                <a:prstClr val="white"/>
              </a:solidFill>
              <a:latin typeface="Comic Sans MS" panose="030F0702030302020204" pitchFamily="66" charset="0"/>
            </a:endParaRPr>
          </a:p>
        </p:txBody>
      </p:sp>
      <p:pic>
        <p:nvPicPr>
          <p:cNvPr id="16" name="Imagen 15">
            <a:extLst>
              <a:ext uri="{FF2B5EF4-FFF2-40B4-BE49-F238E27FC236}">
                <a16:creationId xmlns="" xmlns:a16="http://schemas.microsoft.com/office/drawing/2014/main" id="{8EC69B38-F1BB-4A05-B10E-7A39C38DE5CC}"/>
              </a:ext>
            </a:extLst>
          </p:cNvPr>
          <p:cNvPicPr>
            <a:picLocks noChangeAspect="1"/>
          </p:cNvPicPr>
          <p:nvPr/>
        </p:nvPicPr>
        <p:blipFill rotWithShape="1">
          <a:blip r:embed="rId3">
            <a:extLst>
              <a:ext uri="{28A0092B-C50C-407E-A947-70E740481C1C}">
                <a14:useLocalDpi xmlns="" xmlns:a14="http://schemas.microsoft.com/office/drawing/2010/main" val="0"/>
              </a:ext>
            </a:extLst>
          </a:blip>
          <a:srcRect l="-212"/>
          <a:stretch/>
        </p:blipFill>
        <p:spPr>
          <a:xfrm>
            <a:off x="0" y="77638"/>
            <a:ext cx="4541662" cy="3407434"/>
          </a:xfrm>
          <a:prstGeom prst="rect">
            <a:avLst/>
          </a:prstGeom>
          <a:effectLst>
            <a:softEdge rad="215900"/>
          </a:effectLst>
        </p:spPr>
      </p:pic>
    </p:spTree>
    <p:extLst>
      <p:ext uri="{BB962C8B-B14F-4D97-AF65-F5344CB8AC3E}">
        <p14:creationId xmlns="" xmlns:p14="http://schemas.microsoft.com/office/powerpoint/2010/main" val="70672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05106" y="-27384"/>
            <a:ext cx="7333803" cy="584775"/>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o-RO"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CONTROVERSA CU PRIVIRE LA </a:t>
            </a:r>
            <a:r>
              <a:rPr lang="ro-RO" sz="3200" b="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LEGĂMÂNT</a:t>
            </a:r>
            <a:endParaRPr lang="ro-RO" sz="32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0" name="9 CuadroTexto"/>
          <p:cNvSpPr txBox="1"/>
          <p:nvPr/>
        </p:nvSpPr>
        <p:spPr>
          <a:xfrm>
            <a:off x="323528" y="5301208"/>
            <a:ext cx="8568952" cy="1323439"/>
          </a:xfrm>
          <a:prstGeom prst="rect">
            <a:avLst/>
          </a:prstGeom>
          <a:noFill/>
        </p:spPr>
        <p:txBody>
          <a:bodyPr wrap="square" rtlCol="0">
            <a:spAutoFit/>
          </a:bodyPr>
          <a:lstStyle/>
          <a:p>
            <a:r>
              <a:rPr lang="ro-RO" sz="2000" b="1" dirty="0" err="1">
                <a:solidFill>
                  <a:schemeClr val="bg1"/>
                </a:solidFill>
                <a:effectLst>
                  <a:outerShdw blurRad="50800" dist="38100" dir="2700000" algn="tl" rotWithShape="0">
                    <a:prstClr val="black">
                      <a:alpha val="40000"/>
                    </a:prstClr>
                  </a:outerShdw>
                </a:effectLst>
              </a:rPr>
              <a:t>Deși</a:t>
            </a:r>
            <a:r>
              <a:rPr lang="ro-RO" sz="2000" b="1" dirty="0">
                <a:solidFill>
                  <a:schemeClr val="bg1"/>
                </a:solidFill>
                <a:effectLst>
                  <a:outerShdw blurRad="50800" dist="38100" dir="2700000" algn="tl" rotWithShape="0">
                    <a:prstClr val="black">
                      <a:alpha val="40000"/>
                    </a:prstClr>
                  </a:outerShdw>
                </a:effectLst>
              </a:rPr>
              <a:t> datorită împietririi inimii </a:t>
            </a:r>
            <a:r>
              <a:rPr lang="ro-RO" sz="2000" b="1" dirty="0" smtClean="0">
                <a:solidFill>
                  <a:schemeClr val="bg1"/>
                </a:solidFill>
                <a:effectLst>
                  <a:outerShdw blurRad="50800" dist="38100" dir="2700000" algn="tl" rotWithShape="0">
                    <a:prstClr val="black">
                      <a:alpha val="40000"/>
                    </a:prstClr>
                  </a:outerShdw>
                </a:effectLst>
              </a:rPr>
              <a:t>(Marcu 10:5) vechiul </a:t>
            </a:r>
            <a:r>
              <a:rPr lang="ro-RO" sz="2000" b="1" dirty="0">
                <a:solidFill>
                  <a:schemeClr val="bg1"/>
                </a:solidFill>
                <a:effectLst>
                  <a:outerShdw blurRad="50800" dist="38100" dir="2700000" algn="tl" rotWithShape="0">
                    <a:prstClr val="black">
                      <a:alpha val="40000"/>
                    </a:prstClr>
                  </a:outerShdw>
                </a:effectLst>
              </a:rPr>
              <a:t>legământ era exprimat în binecuvântări sau blesteme în </a:t>
            </a:r>
            <a:r>
              <a:rPr lang="ro-RO" sz="2000" b="1" dirty="0" err="1">
                <a:solidFill>
                  <a:schemeClr val="bg1"/>
                </a:solidFill>
                <a:effectLst>
                  <a:outerShdw blurRad="50800" dist="38100" dir="2700000" algn="tl" rotWithShape="0">
                    <a:prstClr val="black">
                      <a:alpha val="40000"/>
                    </a:prstClr>
                  </a:outerShdw>
                </a:effectLst>
              </a:rPr>
              <a:t>funcție</a:t>
            </a:r>
            <a:r>
              <a:rPr lang="ro-RO" sz="2000" b="1" dirty="0">
                <a:solidFill>
                  <a:schemeClr val="bg1"/>
                </a:solidFill>
                <a:effectLst>
                  <a:outerShdw blurRad="50800" dist="38100" dir="2700000" algn="tl" rotWithShape="0">
                    <a:prstClr val="black">
                      <a:alpha val="40000"/>
                    </a:prstClr>
                  </a:outerShdw>
                </a:effectLst>
              </a:rPr>
              <a:t> de modul în care era sau nu împlinită </a:t>
            </a:r>
            <a:r>
              <a:rPr lang="ro-RO" sz="2000" b="1" dirty="0" smtClean="0">
                <a:solidFill>
                  <a:schemeClr val="bg1"/>
                </a:solidFill>
                <a:effectLst>
                  <a:outerShdw blurRad="50800" dist="38100" dir="2700000" algn="tl" rotWithShape="0">
                    <a:prstClr val="black">
                      <a:alpha val="40000"/>
                    </a:prstClr>
                  </a:outerShdw>
                </a:effectLst>
              </a:rPr>
              <a:t>Legea; oamenii </a:t>
            </a:r>
            <a:r>
              <a:rPr lang="ro-RO" sz="2000" b="1" dirty="0">
                <a:solidFill>
                  <a:schemeClr val="bg1"/>
                </a:solidFill>
                <a:effectLst>
                  <a:outerShdw blurRad="50800" dist="38100" dir="2700000" algn="tl" rotWithShape="0">
                    <a:prstClr val="black">
                      <a:alpha val="40000"/>
                    </a:prstClr>
                  </a:outerShdw>
                </a:effectLst>
              </a:rPr>
              <a:t>care au trăit sub acest legământ primeau mântuirea pentru </a:t>
            </a:r>
            <a:r>
              <a:rPr lang="ro-RO" sz="2000" b="1" dirty="0" err="1">
                <a:solidFill>
                  <a:schemeClr val="bg1"/>
                </a:solidFill>
                <a:effectLst>
                  <a:outerShdw blurRad="50800" dist="38100" dir="2700000" algn="tl" rotWithShape="0">
                    <a:prstClr val="black">
                      <a:alpha val="40000"/>
                    </a:prstClr>
                  </a:outerShdw>
                </a:effectLst>
              </a:rPr>
              <a:t>credința</a:t>
            </a:r>
            <a:r>
              <a:rPr lang="ro-RO" sz="2000" b="1" dirty="0">
                <a:solidFill>
                  <a:schemeClr val="bg1"/>
                </a:solidFill>
                <a:effectLst>
                  <a:outerShdw blurRad="50800" dist="38100" dir="2700000" algn="tl" rotWithShape="0">
                    <a:prstClr val="black">
                      <a:alpha val="40000"/>
                    </a:prstClr>
                  </a:outerShdw>
                </a:effectLst>
              </a:rPr>
              <a:t> lor în Mielul lui Dumnezeu care urma să moară în locul lor. </a:t>
            </a:r>
          </a:p>
        </p:txBody>
      </p:sp>
      <p:graphicFrame>
        <p:nvGraphicFramePr>
          <p:cNvPr id="12" name="11 Diagrama"/>
          <p:cNvGraphicFramePr/>
          <p:nvPr>
            <p:extLst>
              <p:ext uri="{D42A27DB-BD31-4B8C-83A1-F6EECF244321}">
                <p14:modId xmlns="" xmlns:p14="http://schemas.microsoft.com/office/powerpoint/2010/main" val="1470265800"/>
              </p:ext>
            </p:extLst>
          </p:nvPr>
        </p:nvGraphicFramePr>
        <p:xfrm>
          <a:off x="395536" y="908720"/>
          <a:ext cx="842493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
                                            <p:graphicEl>
                                              <a:dgm id="{1297C69B-76AF-4798-845D-391B05FDC6C9}"/>
                                            </p:graphicEl>
                                          </p:spTgt>
                                        </p:tgtEl>
                                        <p:attrNameLst>
                                          <p:attrName>style.visibility</p:attrName>
                                        </p:attrNameLst>
                                      </p:cBhvr>
                                      <p:to>
                                        <p:strVal val="visible"/>
                                      </p:to>
                                    </p:set>
                                    <p:animEffect transition="in" filter="fade">
                                      <p:cBhvr>
                                        <p:cTn id="15" dur="1000"/>
                                        <p:tgtEl>
                                          <p:spTgt spid="12">
                                            <p:graphicEl>
                                              <a:dgm id="{1297C69B-76AF-4798-845D-391B05FDC6C9}"/>
                                            </p:graphicEl>
                                          </p:spTgt>
                                        </p:tgtEl>
                                      </p:cBhvr>
                                    </p:animEffect>
                                    <p:anim calcmode="lin" valueType="num">
                                      <p:cBhvr>
                                        <p:cTn id="16" dur="1000" fill="hold"/>
                                        <p:tgtEl>
                                          <p:spTgt spid="12">
                                            <p:graphicEl>
                                              <a:dgm id="{1297C69B-76AF-4798-845D-391B05FDC6C9}"/>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12">
                                            <p:graphicEl>
                                              <a:dgm id="{1297C69B-76AF-4798-845D-391B05FDC6C9}"/>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graphicEl>
                                              <a:dgm id="{1297C69B-76AF-4798-845D-391B05FDC6C9}"/>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2">
                                            <p:graphicEl>
                                              <a:dgm id="{B64C19E0-CCD7-47CB-8CBE-0C1C9F7D71D1}"/>
                                            </p:graphicEl>
                                          </p:spTgt>
                                        </p:tgtEl>
                                        <p:attrNameLst>
                                          <p:attrName>style.visibility</p:attrName>
                                        </p:attrNameLst>
                                      </p:cBhvr>
                                      <p:to>
                                        <p:strVal val="visible"/>
                                      </p:to>
                                    </p:set>
                                    <p:animEffect transition="in" filter="fade">
                                      <p:cBhvr>
                                        <p:cTn id="23" dur="1000"/>
                                        <p:tgtEl>
                                          <p:spTgt spid="12">
                                            <p:graphicEl>
                                              <a:dgm id="{B64C19E0-CCD7-47CB-8CBE-0C1C9F7D71D1}"/>
                                            </p:graphicEl>
                                          </p:spTgt>
                                        </p:tgtEl>
                                      </p:cBhvr>
                                    </p:animEffect>
                                    <p:anim calcmode="lin" valueType="num">
                                      <p:cBhvr>
                                        <p:cTn id="24" dur="1000" fill="hold"/>
                                        <p:tgtEl>
                                          <p:spTgt spid="12">
                                            <p:graphicEl>
                                              <a:dgm id="{B64C19E0-CCD7-47CB-8CBE-0C1C9F7D71D1}"/>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12">
                                            <p:graphicEl>
                                              <a:dgm id="{B64C19E0-CCD7-47CB-8CBE-0C1C9F7D71D1}"/>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2">
                                            <p:graphicEl>
                                              <a:dgm id="{B64C19E0-CCD7-47CB-8CBE-0C1C9F7D71D1}"/>
                                            </p:graphicEl>
                                          </p:spTgt>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12">
                                            <p:graphicEl>
                                              <a:dgm id="{0AF48D96-3578-4E02-AC1A-D2CE37C0F844}"/>
                                            </p:graphicEl>
                                          </p:spTgt>
                                        </p:tgtEl>
                                        <p:attrNameLst>
                                          <p:attrName>style.visibility</p:attrName>
                                        </p:attrNameLst>
                                      </p:cBhvr>
                                      <p:to>
                                        <p:strVal val="visible"/>
                                      </p:to>
                                    </p:set>
                                    <p:animEffect transition="in" filter="fade">
                                      <p:cBhvr>
                                        <p:cTn id="29" dur="1000"/>
                                        <p:tgtEl>
                                          <p:spTgt spid="12">
                                            <p:graphicEl>
                                              <a:dgm id="{0AF48D96-3578-4E02-AC1A-D2CE37C0F844}"/>
                                            </p:graphicEl>
                                          </p:spTgt>
                                        </p:tgtEl>
                                      </p:cBhvr>
                                    </p:animEffect>
                                    <p:anim calcmode="lin" valueType="num">
                                      <p:cBhvr>
                                        <p:cTn id="30" dur="1000" fill="hold"/>
                                        <p:tgtEl>
                                          <p:spTgt spid="12">
                                            <p:graphicEl>
                                              <a:dgm id="{0AF48D96-3578-4E02-AC1A-D2CE37C0F844}"/>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12">
                                            <p:graphicEl>
                                              <a:dgm id="{0AF48D96-3578-4E02-AC1A-D2CE37C0F844}"/>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graphicEl>
                                              <a:dgm id="{0AF48D96-3578-4E02-AC1A-D2CE37C0F844}"/>
                                            </p:graphicEl>
                                          </p:spTgt>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12">
                                            <p:graphicEl>
                                              <a:dgm id="{6446B60A-E2C0-4013-9CEF-B52857919FE1}"/>
                                            </p:graphicEl>
                                          </p:spTgt>
                                        </p:tgtEl>
                                        <p:attrNameLst>
                                          <p:attrName>style.visibility</p:attrName>
                                        </p:attrNameLst>
                                      </p:cBhvr>
                                      <p:to>
                                        <p:strVal val="visible"/>
                                      </p:to>
                                    </p:set>
                                    <p:animEffect transition="in" filter="fade">
                                      <p:cBhvr>
                                        <p:cTn id="37" dur="1000"/>
                                        <p:tgtEl>
                                          <p:spTgt spid="12">
                                            <p:graphicEl>
                                              <a:dgm id="{6446B60A-E2C0-4013-9CEF-B52857919FE1}"/>
                                            </p:graphicEl>
                                          </p:spTgt>
                                        </p:tgtEl>
                                      </p:cBhvr>
                                    </p:animEffect>
                                    <p:anim calcmode="lin" valueType="num">
                                      <p:cBhvr>
                                        <p:cTn id="38" dur="1000" fill="hold"/>
                                        <p:tgtEl>
                                          <p:spTgt spid="12">
                                            <p:graphicEl>
                                              <a:dgm id="{6446B60A-E2C0-4013-9CEF-B52857919FE1}"/>
                                            </p:graphicEl>
                                          </p:spTgt>
                                        </p:tgtEl>
                                        <p:attrNameLst>
                                          <p:attrName>ppt_x</p:attrName>
                                        </p:attrNameLst>
                                      </p:cBhvr>
                                      <p:tavLst>
                                        <p:tav tm="0">
                                          <p:val>
                                            <p:strVal val="#ppt_x"/>
                                          </p:val>
                                        </p:tav>
                                        <p:tav tm="100000">
                                          <p:val>
                                            <p:strVal val="#ppt_x"/>
                                          </p:val>
                                        </p:tav>
                                      </p:tavLst>
                                    </p:anim>
                                    <p:anim calcmode="lin" valueType="num">
                                      <p:cBhvr>
                                        <p:cTn id="39" dur="900" decel="100000" fill="hold"/>
                                        <p:tgtEl>
                                          <p:spTgt spid="12">
                                            <p:graphicEl>
                                              <a:dgm id="{6446B60A-E2C0-4013-9CEF-B52857919FE1}"/>
                                            </p:graphic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2">
                                            <p:graphicEl>
                                              <a:dgm id="{6446B60A-E2C0-4013-9CEF-B52857919FE1}"/>
                                            </p:graphic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12">
                                            <p:graphicEl>
                                              <a:dgm id="{4787F748-FF69-429B-AF90-289DB2B9D84E}"/>
                                            </p:graphicEl>
                                          </p:spTgt>
                                        </p:tgtEl>
                                        <p:attrNameLst>
                                          <p:attrName>style.visibility</p:attrName>
                                        </p:attrNameLst>
                                      </p:cBhvr>
                                      <p:to>
                                        <p:strVal val="visible"/>
                                      </p:to>
                                    </p:set>
                                    <p:animEffect transition="in" filter="fade">
                                      <p:cBhvr>
                                        <p:cTn id="45" dur="1000"/>
                                        <p:tgtEl>
                                          <p:spTgt spid="12">
                                            <p:graphicEl>
                                              <a:dgm id="{4787F748-FF69-429B-AF90-289DB2B9D84E}"/>
                                            </p:graphicEl>
                                          </p:spTgt>
                                        </p:tgtEl>
                                      </p:cBhvr>
                                    </p:animEffect>
                                    <p:anim calcmode="lin" valueType="num">
                                      <p:cBhvr>
                                        <p:cTn id="46" dur="1000" fill="hold"/>
                                        <p:tgtEl>
                                          <p:spTgt spid="12">
                                            <p:graphicEl>
                                              <a:dgm id="{4787F748-FF69-429B-AF90-289DB2B9D84E}"/>
                                            </p:graphicEl>
                                          </p:spTgt>
                                        </p:tgtEl>
                                        <p:attrNameLst>
                                          <p:attrName>ppt_x</p:attrName>
                                        </p:attrNameLst>
                                      </p:cBhvr>
                                      <p:tavLst>
                                        <p:tav tm="0">
                                          <p:val>
                                            <p:strVal val="#ppt_x"/>
                                          </p:val>
                                        </p:tav>
                                        <p:tav tm="100000">
                                          <p:val>
                                            <p:strVal val="#ppt_x"/>
                                          </p:val>
                                        </p:tav>
                                      </p:tavLst>
                                    </p:anim>
                                    <p:anim calcmode="lin" valueType="num">
                                      <p:cBhvr>
                                        <p:cTn id="47" dur="900" decel="100000" fill="hold"/>
                                        <p:tgtEl>
                                          <p:spTgt spid="12">
                                            <p:graphicEl>
                                              <a:dgm id="{4787F748-FF69-429B-AF90-289DB2B9D84E}"/>
                                            </p:graphicEl>
                                          </p:spTgt>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2">
                                            <p:graphicEl>
                                              <a:dgm id="{4787F748-FF69-429B-AF90-289DB2B9D84E}"/>
                                            </p:graphicEl>
                                          </p:spTgt>
                                        </p:tgtEl>
                                        <p:attrNameLst>
                                          <p:attrName>ppt_y</p:attrName>
                                        </p:attrNameLst>
                                      </p:cBhvr>
                                      <p:tavLst>
                                        <p:tav tm="0">
                                          <p:val>
                                            <p:strVal val="#ppt_y-.03"/>
                                          </p:val>
                                        </p:tav>
                                        <p:tav tm="100000">
                                          <p:val>
                                            <p:strVal val="#ppt_y"/>
                                          </p:val>
                                        </p:tav>
                                      </p:tavLst>
                                    </p:anim>
                                  </p:childTnLst>
                                </p:cTn>
                              </p:par>
                              <p:par>
                                <p:cTn id="49" presetID="37" presetClass="entr" presetSubtype="0" fill="hold" grpId="0" nodeType="withEffect">
                                  <p:stCondLst>
                                    <p:cond delay="0"/>
                                  </p:stCondLst>
                                  <p:childTnLst>
                                    <p:set>
                                      <p:cBhvr>
                                        <p:cTn id="50" dur="1" fill="hold">
                                          <p:stCondLst>
                                            <p:cond delay="0"/>
                                          </p:stCondLst>
                                        </p:cTn>
                                        <p:tgtEl>
                                          <p:spTgt spid="12">
                                            <p:graphicEl>
                                              <a:dgm id="{BBA69026-4C9E-4A03-94DB-03B5363E8151}"/>
                                            </p:graphicEl>
                                          </p:spTgt>
                                        </p:tgtEl>
                                        <p:attrNameLst>
                                          <p:attrName>style.visibility</p:attrName>
                                        </p:attrNameLst>
                                      </p:cBhvr>
                                      <p:to>
                                        <p:strVal val="visible"/>
                                      </p:to>
                                    </p:set>
                                    <p:animEffect transition="in" filter="fade">
                                      <p:cBhvr>
                                        <p:cTn id="51" dur="1000"/>
                                        <p:tgtEl>
                                          <p:spTgt spid="12">
                                            <p:graphicEl>
                                              <a:dgm id="{BBA69026-4C9E-4A03-94DB-03B5363E8151}"/>
                                            </p:graphicEl>
                                          </p:spTgt>
                                        </p:tgtEl>
                                      </p:cBhvr>
                                    </p:animEffect>
                                    <p:anim calcmode="lin" valueType="num">
                                      <p:cBhvr>
                                        <p:cTn id="52" dur="1000" fill="hold"/>
                                        <p:tgtEl>
                                          <p:spTgt spid="12">
                                            <p:graphicEl>
                                              <a:dgm id="{BBA69026-4C9E-4A03-94DB-03B5363E8151}"/>
                                            </p:graphicEl>
                                          </p:spTgt>
                                        </p:tgtEl>
                                        <p:attrNameLst>
                                          <p:attrName>ppt_x</p:attrName>
                                        </p:attrNameLst>
                                      </p:cBhvr>
                                      <p:tavLst>
                                        <p:tav tm="0">
                                          <p:val>
                                            <p:strVal val="#ppt_x"/>
                                          </p:val>
                                        </p:tav>
                                        <p:tav tm="100000">
                                          <p:val>
                                            <p:strVal val="#ppt_x"/>
                                          </p:val>
                                        </p:tav>
                                      </p:tavLst>
                                    </p:anim>
                                    <p:anim calcmode="lin" valueType="num">
                                      <p:cBhvr>
                                        <p:cTn id="53" dur="900" decel="100000" fill="hold"/>
                                        <p:tgtEl>
                                          <p:spTgt spid="12">
                                            <p:graphicEl>
                                              <a:dgm id="{BBA69026-4C9E-4A03-94DB-03B5363E8151}"/>
                                            </p:graphicEl>
                                          </p:spTgt>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2">
                                            <p:graphicEl>
                                              <a:dgm id="{BBA69026-4C9E-4A03-94DB-03B5363E8151}"/>
                                            </p:graphicEl>
                                          </p:spTgt>
                                        </p:tgtEl>
                                        <p:attrNameLst>
                                          <p:attrName>ppt_y</p:attrName>
                                        </p:attrNameLst>
                                      </p:cBhvr>
                                      <p:tavLst>
                                        <p:tav tm="0">
                                          <p:val>
                                            <p:strVal val="#ppt_y-.03"/>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fade">
                                      <p:cBhvr>
                                        <p:cTn id="59" dur="1000"/>
                                        <p:tgtEl>
                                          <p:spTgt spid="10"/>
                                        </p:tgtEl>
                                      </p:cBhvr>
                                    </p:animEffect>
                                    <p:anim calcmode="lin" valueType="num">
                                      <p:cBhvr>
                                        <p:cTn id="60" dur="1000" fill="hold"/>
                                        <p:tgtEl>
                                          <p:spTgt spid="10"/>
                                        </p:tgtEl>
                                        <p:attrNameLst>
                                          <p:attrName>ppt_x</p:attrName>
                                        </p:attrNameLst>
                                      </p:cBhvr>
                                      <p:tavLst>
                                        <p:tav tm="0">
                                          <p:val>
                                            <p:strVal val="#ppt_x"/>
                                          </p:val>
                                        </p:tav>
                                        <p:tav tm="100000">
                                          <p:val>
                                            <p:strVal val="#ppt_x"/>
                                          </p:val>
                                        </p:tav>
                                      </p:tavLst>
                                    </p:anim>
                                    <p:anim calcmode="lin" valueType="num">
                                      <p:cBhvr>
                                        <p:cTn id="6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Graphic spid="12"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914393" y="353270"/>
            <a:ext cx="6955174" cy="646331"/>
          </a:xfrm>
          <a:prstGeom prst="rect">
            <a:avLst/>
          </a:prstGeom>
          <a:noFill/>
        </p:spPr>
        <p:txBody>
          <a:bodyPr wrap="none" rtlCol="0">
            <a:spAutoFit/>
          </a:bodyPr>
          <a:lstStyle/>
          <a:p>
            <a:pPr algn="ctr"/>
            <a:r>
              <a:rPr lang="ro-RO" sz="36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CONTROVERSA CU PRIVIRE LA </a:t>
            </a:r>
            <a:r>
              <a:rPr lang="ro-RO" sz="3600" b="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LEGE</a:t>
            </a:r>
            <a:endParaRPr lang="ro-RO" sz="36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3" name="2 CuadroTexto"/>
          <p:cNvSpPr txBox="1"/>
          <p:nvPr/>
        </p:nvSpPr>
        <p:spPr>
          <a:xfrm>
            <a:off x="379124" y="1013456"/>
            <a:ext cx="8280920" cy="769441"/>
          </a:xfrm>
          <a:prstGeom prst="rect">
            <a:avLst/>
          </a:prstGeom>
          <a:noFill/>
        </p:spPr>
        <p:txBody>
          <a:bodyPr wrap="square" rtlCol="0">
            <a:spAutoFit/>
          </a:bodyPr>
          <a:lstStyle/>
          <a:p>
            <a:r>
              <a:rPr lang="ro-RO" sz="2200" b="1">
                <a:solidFill>
                  <a:schemeClr val="bg1"/>
                </a:solidFill>
                <a:effectLst>
                  <a:outerShdw blurRad="50800" dist="50800" dir="5400000" algn="ctr" rotWithShape="0">
                    <a:schemeClr val="tx1"/>
                  </a:outerShdw>
                </a:effectLst>
              </a:rPr>
              <a:t>Creștinii iudei credeau că neamurile încreștinate vor împlini toate legile transmise prin Moise </a:t>
            </a:r>
            <a:r>
              <a:rPr lang="ro-RO" sz="2200" b="1" smtClean="0">
                <a:solidFill>
                  <a:schemeClr val="bg1"/>
                </a:solidFill>
                <a:effectLst>
                  <a:outerShdw blurRad="50800" dist="50800" dir="5400000" algn="ctr" rotWithShape="0">
                    <a:schemeClr val="tx1"/>
                  </a:outerShdw>
                </a:effectLst>
              </a:rPr>
              <a:t>(și </a:t>
            </a:r>
            <a:r>
              <a:rPr lang="ro-RO" sz="2200" b="1">
                <a:solidFill>
                  <a:schemeClr val="bg1"/>
                </a:solidFill>
                <a:effectLst>
                  <a:outerShdw blurRad="50800" dist="50800" dir="5400000" algn="ctr" rotWithShape="0">
                    <a:schemeClr val="tx1"/>
                  </a:outerShdw>
                </a:effectLst>
              </a:rPr>
              <a:t>tradițiile </a:t>
            </a:r>
            <a:r>
              <a:rPr lang="ro-RO" sz="2200" b="1" smtClean="0">
                <a:solidFill>
                  <a:schemeClr val="bg1"/>
                </a:solidFill>
                <a:effectLst>
                  <a:outerShdw blurRad="50800" dist="50800" dir="5400000" algn="ctr" rotWithShape="0">
                    <a:schemeClr val="tx1"/>
                  </a:outerShdw>
                </a:effectLst>
              </a:rPr>
              <a:t>fariseilor).</a:t>
            </a:r>
            <a:endParaRPr lang="ro-RO" sz="2200" b="1">
              <a:solidFill>
                <a:schemeClr val="bg1"/>
              </a:solidFill>
              <a:effectLst>
                <a:outerShdw blurRad="50800" dist="50800" dir="5400000" algn="ctr" rotWithShape="0">
                  <a:schemeClr val="tx1"/>
                </a:outerShdw>
              </a:effectLst>
            </a:endParaRPr>
          </a:p>
        </p:txBody>
      </p:sp>
      <p:sp>
        <p:nvSpPr>
          <p:cNvPr id="4" name="3 CuadroTexto"/>
          <p:cNvSpPr txBox="1"/>
          <p:nvPr/>
        </p:nvSpPr>
        <p:spPr>
          <a:xfrm>
            <a:off x="395536" y="1795463"/>
            <a:ext cx="7992888" cy="769441"/>
          </a:xfrm>
          <a:prstGeom prst="rect">
            <a:avLst/>
          </a:prstGeom>
          <a:noFill/>
        </p:spPr>
        <p:txBody>
          <a:bodyPr wrap="square" rtlCol="0">
            <a:spAutoFit/>
          </a:bodyPr>
          <a:lstStyle/>
          <a:p>
            <a:r>
              <a:rPr lang="ro-RO" sz="2200" b="1">
                <a:solidFill>
                  <a:schemeClr val="bg1"/>
                </a:solidFill>
                <a:effectLst>
                  <a:outerShdw blurRad="50800" dist="50800" dir="5400000" algn="ctr" rotWithShape="0">
                    <a:schemeClr val="tx1"/>
                  </a:outerShdw>
                </a:effectLst>
              </a:rPr>
              <a:t>În Vechiul </a:t>
            </a:r>
            <a:r>
              <a:rPr lang="ro-RO" sz="2200" b="1" smtClean="0">
                <a:solidFill>
                  <a:schemeClr val="bg1"/>
                </a:solidFill>
                <a:effectLst>
                  <a:outerShdw blurRad="50800" dist="50800" dir="5400000" algn="ctr" rotWithShape="0">
                    <a:schemeClr val="tx1"/>
                  </a:outerShdw>
                </a:effectLst>
              </a:rPr>
              <a:t>Testament, Dumnezeu </a:t>
            </a:r>
            <a:r>
              <a:rPr lang="ro-RO" sz="2200" b="1">
                <a:solidFill>
                  <a:schemeClr val="bg1"/>
                </a:solidFill>
                <a:effectLst>
                  <a:outerShdw blurRad="50800" dist="50800" dir="5400000" algn="ctr" rotWithShape="0">
                    <a:schemeClr val="tx1"/>
                  </a:outerShdw>
                </a:effectLst>
              </a:rPr>
              <a:t>a poruncit împlinirea a diferite tipuri de </a:t>
            </a:r>
            <a:r>
              <a:rPr lang="ro-RO" sz="2200" b="1" smtClean="0">
                <a:solidFill>
                  <a:schemeClr val="bg1"/>
                </a:solidFill>
                <a:effectLst>
                  <a:outerShdw blurRad="50800" dist="50800" dir="5400000" algn="ctr" rotWithShape="0">
                    <a:schemeClr val="tx1"/>
                  </a:outerShdw>
                </a:effectLst>
              </a:rPr>
              <a:t>legi:</a:t>
            </a:r>
            <a:endParaRPr lang="ro-RO" sz="2200" b="1">
              <a:solidFill>
                <a:schemeClr val="bg1"/>
              </a:solidFill>
              <a:effectLst>
                <a:outerShdw blurRad="50800" dist="50800" dir="5400000" algn="ctr" rotWithShape="0">
                  <a:schemeClr val="tx1"/>
                </a:outerShdw>
              </a:effectLst>
            </a:endParaRPr>
          </a:p>
        </p:txBody>
      </p:sp>
      <p:graphicFrame>
        <p:nvGraphicFramePr>
          <p:cNvPr id="7" name="6 Diagrama"/>
          <p:cNvGraphicFramePr/>
          <p:nvPr>
            <p:extLst>
              <p:ext uri="{D42A27DB-BD31-4B8C-83A1-F6EECF244321}">
                <p14:modId xmlns="" xmlns:p14="http://schemas.microsoft.com/office/powerpoint/2010/main" val="1165757705"/>
              </p:ext>
            </p:extLst>
          </p:nvPr>
        </p:nvGraphicFramePr>
        <p:xfrm>
          <a:off x="323528" y="2564904"/>
          <a:ext cx="8712968" cy="2862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CuadroTexto"/>
          <p:cNvSpPr txBox="1"/>
          <p:nvPr/>
        </p:nvSpPr>
        <p:spPr>
          <a:xfrm>
            <a:off x="323528" y="5417929"/>
            <a:ext cx="8496944" cy="1323439"/>
          </a:xfrm>
          <a:prstGeom prst="rect">
            <a:avLst/>
          </a:prstGeom>
          <a:noFill/>
        </p:spPr>
        <p:txBody>
          <a:bodyPr wrap="square" rtlCol="0">
            <a:spAutoFit/>
          </a:bodyPr>
          <a:lstStyle/>
          <a:p>
            <a:pPr algn="ctr"/>
            <a:r>
              <a:rPr lang="ro-RO"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Care dintre aceste legi ar trebui să continuăm să le împlinim ca </a:t>
            </a:r>
            <a:r>
              <a:rPr lang="ro-RO" sz="4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și</a:t>
            </a:r>
            <a:r>
              <a:rPr lang="ro-RO"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ro-RO" sz="4000"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creștini</a:t>
            </a:r>
            <a:r>
              <a:rPr lang="ro-RO"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a:r>
            <a:endParaRPr lang="ro-RO"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900" decel="100000" fill="hold"/>
                                        <p:tgtEl>
                                          <p:spTgt spid="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900" decel="100000" fill="hold"/>
                                        <p:tgtEl>
                                          <p:spTgt spid="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7">
                                            <p:graphicEl>
                                              <a:dgm id="{5AE3E7AE-CC04-4542-87BD-40BCE438420C}"/>
                                            </p:graphicEl>
                                          </p:spTgt>
                                        </p:tgtEl>
                                        <p:attrNameLst>
                                          <p:attrName>style.visibility</p:attrName>
                                        </p:attrNameLst>
                                      </p:cBhvr>
                                      <p:to>
                                        <p:strVal val="visible"/>
                                      </p:to>
                                    </p:set>
                                    <p:anim calcmode="lin" valueType="num">
                                      <p:cBhvr>
                                        <p:cTn id="31" dur="500" fill="hold"/>
                                        <p:tgtEl>
                                          <p:spTgt spid="7">
                                            <p:graphicEl>
                                              <a:dgm id="{5AE3E7AE-CC04-4542-87BD-40BCE438420C}"/>
                                            </p:graphicEl>
                                          </p:spTgt>
                                        </p:tgtEl>
                                        <p:attrNameLst>
                                          <p:attrName>ppt_x</p:attrName>
                                        </p:attrNameLst>
                                      </p:cBhvr>
                                      <p:tavLst>
                                        <p:tav tm="0">
                                          <p:val>
                                            <p:strVal val="#ppt_x-#ppt_w/2"/>
                                          </p:val>
                                        </p:tav>
                                        <p:tav tm="100000">
                                          <p:val>
                                            <p:strVal val="#ppt_x"/>
                                          </p:val>
                                        </p:tav>
                                      </p:tavLst>
                                    </p:anim>
                                    <p:anim calcmode="lin" valueType="num">
                                      <p:cBhvr>
                                        <p:cTn id="32" dur="500" fill="hold"/>
                                        <p:tgtEl>
                                          <p:spTgt spid="7">
                                            <p:graphicEl>
                                              <a:dgm id="{5AE3E7AE-CC04-4542-87BD-40BCE438420C}"/>
                                            </p:graphicEl>
                                          </p:spTgt>
                                        </p:tgtEl>
                                        <p:attrNameLst>
                                          <p:attrName>ppt_y</p:attrName>
                                        </p:attrNameLst>
                                      </p:cBhvr>
                                      <p:tavLst>
                                        <p:tav tm="0">
                                          <p:val>
                                            <p:strVal val="#ppt_y"/>
                                          </p:val>
                                        </p:tav>
                                        <p:tav tm="100000">
                                          <p:val>
                                            <p:strVal val="#ppt_y"/>
                                          </p:val>
                                        </p:tav>
                                      </p:tavLst>
                                    </p:anim>
                                    <p:anim calcmode="lin" valueType="num">
                                      <p:cBhvr>
                                        <p:cTn id="33" dur="500" fill="hold"/>
                                        <p:tgtEl>
                                          <p:spTgt spid="7">
                                            <p:graphicEl>
                                              <a:dgm id="{5AE3E7AE-CC04-4542-87BD-40BCE438420C}"/>
                                            </p:graphicEl>
                                          </p:spTgt>
                                        </p:tgtEl>
                                        <p:attrNameLst>
                                          <p:attrName>ppt_w</p:attrName>
                                        </p:attrNameLst>
                                      </p:cBhvr>
                                      <p:tavLst>
                                        <p:tav tm="0">
                                          <p:val>
                                            <p:fltVal val="0"/>
                                          </p:val>
                                        </p:tav>
                                        <p:tav tm="100000">
                                          <p:val>
                                            <p:strVal val="#ppt_w"/>
                                          </p:val>
                                        </p:tav>
                                      </p:tavLst>
                                    </p:anim>
                                    <p:anim calcmode="lin" valueType="num">
                                      <p:cBhvr>
                                        <p:cTn id="34" dur="500" fill="hold"/>
                                        <p:tgtEl>
                                          <p:spTgt spid="7">
                                            <p:graphicEl>
                                              <a:dgm id="{5AE3E7AE-CC04-4542-87BD-40BCE438420C}"/>
                                            </p:graphicEl>
                                          </p:spTgt>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grpId="0" nodeType="clickEffect">
                                  <p:stCondLst>
                                    <p:cond delay="0"/>
                                  </p:stCondLst>
                                  <p:childTnLst>
                                    <p:set>
                                      <p:cBhvr>
                                        <p:cTn id="38" dur="1" fill="hold">
                                          <p:stCondLst>
                                            <p:cond delay="0"/>
                                          </p:stCondLst>
                                        </p:cTn>
                                        <p:tgtEl>
                                          <p:spTgt spid="7">
                                            <p:graphicEl>
                                              <a:dgm id="{84F0AD60-9C8B-43D5-BD3D-32C0BDAC91C0}"/>
                                            </p:graphicEl>
                                          </p:spTgt>
                                        </p:tgtEl>
                                        <p:attrNameLst>
                                          <p:attrName>style.visibility</p:attrName>
                                        </p:attrNameLst>
                                      </p:cBhvr>
                                      <p:to>
                                        <p:strVal val="visible"/>
                                      </p:to>
                                    </p:set>
                                    <p:anim calcmode="lin" valueType="num">
                                      <p:cBhvr>
                                        <p:cTn id="39" dur="500" fill="hold"/>
                                        <p:tgtEl>
                                          <p:spTgt spid="7">
                                            <p:graphicEl>
                                              <a:dgm id="{84F0AD60-9C8B-43D5-BD3D-32C0BDAC91C0}"/>
                                            </p:graphicEl>
                                          </p:spTgt>
                                        </p:tgtEl>
                                        <p:attrNameLst>
                                          <p:attrName>ppt_x</p:attrName>
                                        </p:attrNameLst>
                                      </p:cBhvr>
                                      <p:tavLst>
                                        <p:tav tm="0">
                                          <p:val>
                                            <p:strVal val="#ppt_x-#ppt_w/2"/>
                                          </p:val>
                                        </p:tav>
                                        <p:tav tm="100000">
                                          <p:val>
                                            <p:strVal val="#ppt_x"/>
                                          </p:val>
                                        </p:tav>
                                      </p:tavLst>
                                    </p:anim>
                                    <p:anim calcmode="lin" valueType="num">
                                      <p:cBhvr>
                                        <p:cTn id="40" dur="500" fill="hold"/>
                                        <p:tgtEl>
                                          <p:spTgt spid="7">
                                            <p:graphicEl>
                                              <a:dgm id="{84F0AD60-9C8B-43D5-BD3D-32C0BDAC91C0}"/>
                                            </p:graphicEl>
                                          </p:spTgt>
                                        </p:tgtEl>
                                        <p:attrNameLst>
                                          <p:attrName>ppt_y</p:attrName>
                                        </p:attrNameLst>
                                      </p:cBhvr>
                                      <p:tavLst>
                                        <p:tav tm="0">
                                          <p:val>
                                            <p:strVal val="#ppt_y"/>
                                          </p:val>
                                        </p:tav>
                                        <p:tav tm="100000">
                                          <p:val>
                                            <p:strVal val="#ppt_y"/>
                                          </p:val>
                                        </p:tav>
                                      </p:tavLst>
                                    </p:anim>
                                    <p:anim calcmode="lin" valueType="num">
                                      <p:cBhvr>
                                        <p:cTn id="41" dur="500" fill="hold"/>
                                        <p:tgtEl>
                                          <p:spTgt spid="7">
                                            <p:graphicEl>
                                              <a:dgm id="{84F0AD60-9C8B-43D5-BD3D-32C0BDAC91C0}"/>
                                            </p:graphicEl>
                                          </p:spTgt>
                                        </p:tgtEl>
                                        <p:attrNameLst>
                                          <p:attrName>ppt_w</p:attrName>
                                        </p:attrNameLst>
                                      </p:cBhvr>
                                      <p:tavLst>
                                        <p:tav tm="0">
                                          <p:val>
                                            <p:fltVal val="0"/>
                                          </p:val>
                                        </p:tav>
                                        <p:tav tm="100000">
                                          <p:val>
                                            <p:strVal val="#ppt_w"/>
                                          </p:val>
                                        </p:tav>
                                      </p:tavLst>
                                    </p:anim>
                                    <p:anim calcmode="lin" valueType="num">
                                      <p:cBhvr>
                                        <p:cTn id="42" dur="500" fill="hold"/>
                                        <p:tgtEl>
                                          <p:spTgt spid="7">
                                            <p:graphicEl>
                                              <a:dgm id="{84F0AD60-9C8B-43D5-BD3D-32C0BDAC91C0}"/>
                                            </p:graphic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8" fill="hold" grpId="0" nodeType="clickEffect">
                                  <p:stCondLst>
                                    <p:cond delay="0"/>
                                  </p:stCondLst>
                                  <p:childTnLst>
                                    <p:set>
                                      <p:cBhvr>
                                        <p:cTn id="46" dur="1" fill="hold">
                                          <p:stCondLst>
                                            <p:cond delay="0"/>
                                          </p:stCondLst>
                                        </p:cTn>
                                        <p:tgtEl>
                                          <p:spTgt spid="7">
                                            <p:graphicEl>
                                              <a:dgm id="{0A9682DB-09DA-4E25-838D-4C84A21E1657}"/>
                                            </p:graphicEl>
                                          </p:spTgt>
                                        </p:tgtEl>
                                        <p:attrNameLst>
                                          <p:attrName>style.visibility</p:attrName>
                                        </p:attrNameLst>
                                      </p:cBhvr>
                                      <p:to>
                                        <p:strVal val="visible"/>
                                      </p:to>
                                    </p:set>
                                    <p:anim calcmode="lin" valueType="num">
                                      <p:cBhvr>
                                        <p:cTn id="47" dur="500" fill="hold"/>
                                        <p:tgtEl>
                                          <p:spTgt spid="7">
                                            <p:graphicEl>
                                              <a:dgm id="{0A9682DB-09DA-4E25-838D-4C84A21E1657}"/>
                                            </p:graphicEl>
                                          </p:spTgt>
                                        </p:tgtEl>
                                        <p:attrNameLst>
                                          <p:attrName>ppt_x</p:attrName>
                                        </p:attrNameLst>
                                      </p:cBhvr>
                                      <p:tavLst>
                                        <p:tav tm="0">
                                          <p:val>
                                            <p:strVal val="#ppt_x-#ppt_w/2"/>
                                          </p:val>
                                        </p:tav>
                                        <p:tav tm="100000">
                                          <p:val>
                                            <p:strVal val="#ppt_x"/>
                                          </p:val>
                                        </p:tav>
                                      </p:tavLst>
                                    </p:anim>
                                    <p:anim calcmode="lin" valueType="num">
                                      <p:cBhvr>
                                        <p:cTn id="48" dur="500" fill="hold"/>
                                        <p:tgtEl>
                                          <p:spTgt spid="7">
                                            <p:graphicEl>
                                              <a:dgm id="{0A9682DB-09DA-4E25-838D-4C84A21E1657}"/>
                                            </p:graphicEl>
                                          </p:spTgt>
                                        </p:tgtEl>
                                        <p:attrNameLst>
                                          <p:attrName>ppt_y</p:attrName>
                                        </p:attrNameLst>
                                      </p:cBhvr>
                                      <p:tavLst>
                                        <p:tav tm="0">
                                          <p:val>
                                            <p:strVal val="#ppt_y"/>
                                          </p:val>
                                        </p:tav>
                                        <p:tav tm="100000">
                                          <p:val>
                                            <p:strVal val="#ppt_y"/>
                                          </p:val>
                                        </p:tav>
                                      </p:tavLst>
                                    </p:anim>
                                    <p:anim calcmode="lin" valueType="num">
                                      <p:cBhvr>
                                        <p:cTn id="49" dur="500" fill="hold"/>
                                        <p:tgtEl>
                                          <p:spTgt spid="7">
                                            <p:graphicEl>
                                              <a:dgm id="{0A9682DB-09DA-4E25-838D-4C84A21E1657}"/>
                                            </p:graphicEl>
                                          </p:spTgt>
                                        </p:tgtEl>
                                        <p:attrNameLst>
                                          <p:attrName>ppt_w</p:attrName>
                                        </p:attrNameLst>
                                      </p:cBhvr>
                                      <p:tavLst>
                                        <p:tav tm="0">
                                          <p:val>
                                            <p:fltVal val="0"/>
                                          </p:val>
                                        </p:tav>
                                        <p:tav tm="100000">
                                          <p:val>
                                            <p:strVal val="#ppt_w"/>
                                          </p:val>
                                        </p:tav>
                                      </p:tavLst>
                                    </p:anim>
                                    <p:anim calcmode="lin" valueType="num">
                                      <p:cBhvr>
                                        <p:cTn id="50" dur="500" fill="hold"/>
                                        <p:tgtEl>
                                          <p:spTgt spid="7">
                                            <p:graphicEl>
                                              <a:dgm id="{0A9682DB-09DA-4E25-838D-4C84A21E1657}"/>
                                            </p:graphicEl>
                                          </p:spTgt>
                                        </p:tgtEl>
                                        <p:attrNameLst>
                                          <p:attrName>ppt_h</p:attrName>
                                        </p:attrNameLst>
                                      </p:cBhvr>
                                      <p:tavLst>
                                        <p:tav tm="0">
                                          <p:val>
                                            <p:strVal val="#ppt_h"/>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7">
                                            <p:graphicEl>
                                              <a:dgm id="{C0F74D03-45D5-47CE-AE0D-2DC6EDA186CF}"/>
                                            </p:graphicEl>
                                          </p:spTgt>
                                        </p:tgtEl>
                                        <p:attrNameLst>
                                          <p:attrName>style.visibility</p:attrName>
                                        </p:attrNameLst>
                                      </p:cBhvr>
                                      <p:to>
                                        <p:strVal val="visible"/>
                                      </p:to>
                                    </p:set>
                                    <p:anim calcmode="lin" valueType="num">
                                      <p:cBhvr>
                                        <p:cTn id="55" dur="500" fill="hold"/>
                                        <p:tgtEl>
                                          <p:spTgt spid="7">
                                            <p:graphicEl>
                                              <a:dgm id="{C0F74D03-45D5-47CE-AE0D-2DC6EDA186CF}"/>
                                            </p:graphicEl>
                                          </p:spTgt>
                                        </p:tgtEl>
                                        <p:attrNameLst>
                                          <p:attrName>ppt_x</p:attrName>
                                        </p:attrNameLst>
                                      </p:cBhvr>
                                      <p:tavLst>
                                        <p:tav tm="0">
                                          <p:val>
                                            <p:strVal val="#ppt_x-#ppt_w/2"/>
                                          </p:val>
                                        </p:tav>
                                        <p:tav tm="100000">
                                          <p:val>
                                            <p:strVal val="#ppt_x"/>
                                          </p:val>
                                        </p:tav>
                                      </p:tavLst>
                                    </p:anim>
                                    <p:anim calcmode="lin" valueType="num">
                                      <p:cBhvr>
                                        <p:cTn id="56" dur="500" fill="hold"/>
                                        <p:tgtEl>
                                          <p:spTgt spid="7">
                                            <p:graphicEl>
                                              <a:dgm id="{C0F74D03-45D5-47CE-AE0D-2DC6EDA186CF}"/>
                                            </p:graphicEl>
                                          </p:spTgt>
                                        </p:tgtEl>
                                        <p:attrNameLst>
                                          <p:attrName>ppt_y</p:attrName>
                                        </p:attrNameLst>
                                      </p:cBhvr>
                                      <p:tavLst>
                                        <p:tav tm="0">
                                          <p:val>
                                            <p:strVal val="#ppt_y"/>
                                          </p:val>
                                        </p:tav>
                                        <p:tav tm="100000">
                                          <p:val>
                                            <p:strVal val="#ppt_y"/>
                                          </p:val>
                                        </p:tav>
                                      </p:tavLst>
                                    </p:anim>
                                    <p:anim calcmode="lin" valueType="num">
                                      <p:cBhvr>
                                        <p:cTn id="57" dur="500" fill="hold"/>
                                        <p:tgtEl>
                                          <p:spTgt spid="7">
                                            <p:graphicEl>
                                              <a:dgm id="{C0F74D03-45D5-47CE-AE0D-2DC6EDA186CF}"/>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C0F74D03-45D5-47CE-AE0D-2DC6EDA186CF}"/>
                                            </p:graphicEl>
                                          </p:spTgt>
                                        </p:tgtEl>
                                        <p:attrNameLst>
                                          <p:attrName>ppt_h</p:attrName>
                                        </p:attrNameLst>
                                      </p:cBhvr>
                                      <p:tavLst>
                                        <p:tav tm="0">
                                          <p:val>
                                            <p:strVal val="#ppt_h"/>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7">
                                            <p:graphicEl>
                                              <a:dgm id="{227B15FA-1AEC-4C6B-A461-65026ABD8726}"/>
                                            </p:graphicEl>
                                          </p:spTgt>
                                        </p:tgtEl>
                                        <p:attrNameLst>
                                          <p:attrName>style.visibility</p:attrName>
                                        </p:attrNameLst>
                                      </p:cBhvr>
                                      <p:to>
                                        <p:strVal val="visible"/>
                                      </p:to>
                                    </p:set>
                                    <p:anim calcmode="lin" valueType="num">
                                      <p:cBhvr>
                                        <p:cTn id="63" dur="500" fill="hold"/>
                                        <p:tgtEl>
                                          <p:spTgt spid="7">
                                            <p:graphicEl>
                                              <a:dgm id="{227B15FA-1AEC-4C6B-A461-65026ABD8726}"/>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7">
                                            <p:graphicEl>
                                              <a:dgm id="{227B15FA-1AEC-4C6B-A461-65026ABD8726}"/>
                                            </p:graphicEl>
                                          </p:spTgt>
                                        </p:tgtEl>
                                        <p:attrNameLst>
                                          <p:attrName>ppt_y</p:attrName>
                                        </p:attrNameLst>
                                      </p:cBhvr>
                                      <p:tavLst>
                                        <p:tav tm="0">
                                          <p:val>
                                            <p:strVal val="#ppt_y"/>
                                          </p:val>
                                        </p:tav>
                                        <p:tav tm="100000">
                                          <p:val>
                                            <p:strVal val="#ppt_y"/>
                                          </p:val>
                                        </p:tav>
                                      </p:tavLst>
                                    </p:anim>
                                    <p:anim calcmode="lin" valueType="num">
                                      <p:cBhvr>
                                        <p:cTn id="65" dur="500" fill="hold"/>
                                        <p:tgtEl>
                                          <p:spTgt spid="7">
                                            <p:graphicEl>
                                              <a:dgm id="{227B15FA-1AEC-4C6B-A461-65026ABD8726}"/>
                                            </p:graphicEl>
                                          </p:spTgt>
                                        </p:tgtEl>
                                        <p:attrNameLst>
                                          <p:attrName>ppt_w</p:attrName>
                                        </p:attrNameLst>
                                      </p:cBhvr>
                                      <p:tavLst>
                                        <p:tav tm="0">
                                          <p:val>
                                            <p:fltVal val="0"/>
                                          </p:val>
                                        </p:tav>
                                        <p:tav tm="100000">
                                          <p:val>
                                            <p:strVal val="#ppt_w"/>
                                          </p:val>
                                        </p:tav>
                                      </p:tavLst>
                                    </p:anim>
                                    <p:anim calcmode="lin" valueType="num">
                                      <p:cBhvr>
                                        <p:cTn id="66" dur="500" fill="hold"/>
                                        <p:tgtEl>
                                          <p:spTgt spid="7">
                                            <p:graphicEl>
                                              <a:dgm id="{227B15FA-1AEC-4C6B-A461-65026ABD8726}"/>
                                            </p:graphicEl>
                                          </p:spTgt>
                                        </p:tgtEl>
                                        <p:attrNameLst>
                                          <p:attrName>ppt_h</p:attrName>
                                        </p:attrNameLst>
                                      </p:cBhvr>
                                      <p:tavLst>
                                        <p:tav tm="0">
                                          <p:val>
                                            <p:strVal val="#ppt_h"/>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17" presetClass="entr" presetSubtype="8" fill="hold" grpId="0" nodeType="clickEffect">
                                  <p:stCondLst>
                                    <p:cond delay="0"/>
                                  </p:stCondLst>
                                  <p:childTnLst>
                                    <p:set>
                                      <p:cBhvr>
                                        <p:cTn id="70" dur="1" fill="hold">
                                          <p:stCondLst>
                                            <p:cond delay="0"/>
                                          </p:stCondLst>
                                        </p:cTn>
                                        <p:tgtEl>
                                          <p:spTgt spid="7">
                                            <p:graphicEl>
                                              <a:dgm id="{88F2F305-DE98-439E-8B17-472B66584A9D}"/>
                                            </p:graphicEl>
                                          </p:spTgt>
                                        </p:tgtEl>
                                        <p:attrNameLst>
                                          <p:attrName>style.visibility</p:attrName>
                                        </p:attrNameLst>
                                      </p:cBhvr>
                                      <p:to>
                                        <p:strVal val="visible"/>
                                      </p:to>
                                    </p:set>
                                    <p:anim calcmode="lin" valueType="num">
                                      <p:cBhvr>
                                        <p:cTn id="71" dur="500" fill="hold"/>
                                        <p:tgtEl>
                                          <p:spTgt spid="7">
                                            <p:graphicEl>
                                              <a:dgm id="{88F2F305-DE98-439E-8B17-472B66584A9D}"/>
                                            </p:graphicEl>
                                          </p:spTgt>
                                        </p:tgtEl>
                                        <p:attrNameLst>
                                          <p:attrName>ppt_x</p:attrName>
                                        </p:attrNameLst>
                                      </p:cBhvr>
                                      <p:tavLst>
                                        <p:tav tm="0">
                                          <p:val>
                                            <p:strVal val="#ppt_x-#ppt_w/2"/>
                                          </p:val>
                                        </p:tav>
                                        <p:tav tm="100000">
                                          <p:val>
                                            <p:strVal val="#ppt_x"/>
                                          </p:val>
                                        </p:tav>
                                      </p:tavLst>
                                    </p:anim>
                                    <p:anim calcmode="lin" valueType="num">
                                      <p:cBhvr>
                                        <p:cTn id="72" dur="500" fill="hold"/>
                                        <p:tgtEl>
                                          <p:spTgt spid="7">
                                            <p:graphicEl>
                                              <a:dgm id="{88F2F305-DE98-439E-8B17-472B66584A9D}"/>
                                            </p:graphicEl>
                                          </p:spTgt>
                                        </p:tgtEl>
                                        <p:attrNameLst>
                                          <p:attrName>ppt_y</p:attrName>
                                        </p:attrNameLst>
                                      </p:cBhvr>
                                      <p:tavLst>
                                        <p:tav tm="0">
                                          <p:val>
                                            <p:strVal val="#ppt_y"/>
                                          </p:val>
                                        </p:tav>
                                        <p:tav tm="100000">
                                          <p:val>
                                            <p:strVal val="#ppt_y"/>
                                          </p:val>
                                        </p:tav>
                                      </p:tavLst>
                                    </p:anim>
                                    <p:anim calcmode="lin" valueType="num">
                                      <p:cBhvr>
                                        <p:cTn id="73" dur="500" fill="hold"/>
                                        <p:tgtEl>
                                          <p:spTgt spid="7">
                                            <p:graphicEl>
                                              <a:dgm id="{88F2F305-DE98-439E-8B17-472B66584A9D}"/>
                                            </p:graphicEl>
                                          </p:spTgt>
                                        </p:tgtEl>
                                        <p:attrNameLst>
                                          <p:attrName>ppt_w</p:attrName>
                                        </p:attrNameLst>
                                      </p:cBhvr>
                                      <p:tavLst>
                                        <p:tav tm="0">
                                          <p:val>
                                            <p:fltVal val="0"/>
                                          </p:val>
                                        </p:tav>
                                        <p:tav tm="100000">
                                          <p:val>
                                            <p:strVal val="#ppt_w"/>
                                          </p:val>
                                        </p:tav>
                                      </p:tavLst>
                                    </p:anim>
                                    <p:anim calcmode="lin" valueType="num">
                                      <p:cBhvr>
                                        <p:cTn id="74" dur="500" fill="hold"/>
                                        <p:tgtEl>
                                          <p:spTgt spid="7">
                                            <p:graphicEl>
                                              <a:dgm id="{88F2F305-DE98-439E-8B17-472B66584A9D}"/>
                                            </p:graphicEl>
                                          </p:spTgt>
                                        </p:tgtEl>
                                        <p:attrNameLst>
                                          <p:attrName>ppt_h</p:attrName>
                                        </p:attrNameLst>
                                      </p:cBhvr>
                                      <p:tavLst>
                                        <p:tav tm="0">
                                          <p:val>
                                            <p:strVal val="#ppt_h"/>
                                          </p:val>
                                        </p:tav>
                                        <p:tav tm="100000">
                                          <p:val>
                                            <p:strVal val="#ppt_h"/>
                                          </p:val>
                                        </p:tav>
                                      </p:tavLst>
                                    </p:anim>
                                  </p:childTnLst>
                                </p:cTn>
                              </p:par>
                            </p:childTnLst>
                          </p:cTn>
                        </p:par>
                      </p:childTnLst>
                    </p:cTn>
                  </p:par>
                  <p:par>
                    <p:cTn id="75" fill="hold">
                      <p:stCondLst>
                        <p:cond delay="indefinite"/>
                      </p:stCondLst>
                      <p:childTnLst>
                        <p:par>
                          <p:cTn id="76" fill="hold">
                            <p:stCondLst>
                              <p:cond delay="0"/>
                            </p:stCondLst>
                            <p:childTnLst>
                              <p:par>
                                <p:cTn id="77" presetID="17" presetClass="entr" presetSubtype="8" fill="hold" grpId="0" nodeType="clickEffect">
                                  <p:stCondLst>
                                    <p:cond delay="0"/>
                                  </p:stCondLst>
                                  <p:childTnLst>
                                    <p:set>
                                      <p:cBhvr>
                                        <p:cTn id="78" dur="1" fill="hold">
                                          <p:stCondLst>
                                            <p:cond delay="0"/>
                                          </p:stCondLst>
                                        </p:cTn>
                                        <p:tgtEl>
                                          <p:spTgt spid="7">
                                            <p:graphicEl>
                                              <a:dgm id="{2FE60AC4-4F07-428F-A126-EEFD20701B88}"/>
                                            </p:graphicEl>
                                          </p:spTgt>
                                        </p:tgtEl>
                                        <p:attrNameLst>
                                          <p:attrName>style.visibility</p:attrName>
                                        </p:attrNameLst>
                                      </p:cBhvr>
                                      <p:to>
                                        <p:strVal val="visible"/>
                                      </p:to>
                                    </p:set>
                                    <p:anim calcmode="lin" valueType="num">
                                      <p:cBhvr>
                                        <p:cTn id="79" dur="500" fill="hold"/>
                                        <p:tgtEl>
                                          <p:spTgt spid="7">
                                            <p:graphicEl>
                                              <a:dgm id="{2FE60AC4-4F07-428F-A126-EEFD20701B88}"/>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7">
                                            <p:graphicEl>
                                              <a:dgm id="{2FE60AC4-4F07-428F-A126-EEFD20701B88}"/>
                                            </p:graphicEl>
                                          </p:spTgt>
                                        </p:tgtEl>
                                        <p:attrNameLst>
                                          <p:attrName>ppt_y</p:attrName>
                                        </p:attrNameLst>
                                      </p:cBhvr>
                                      <p:tavLst>
                                        <p:tav tm="0">
                                          <p:val>
                                            <p:strVal val="#ppt_y"/>
                                          </p:val>
                                        </p:tav>
                                        <p:tav tm="100000">
                                          <p:val>
                                            <p:strVal val="#ppt_y"/>
                                          </p:val>
                                        </p:tav>
                                      </p:tavLst>
                                    </p:anim>
                                    <p:anim calcmode="lin" valueType="num">
                                      <p:cBhvr>
                                        <p:cTn id="81" dur="500" fill="hold"/>
                                        <p:tgtEl>
                                          <p:spTgt spid="7">
                                            <p:graphicEl>
                                              <a:dgm id="{2FE60AC4-4F07-428F-A126-EEFD20701B88}"/>
                                            </p:graphicEl>
                                          </p:spTgt>
                                        </p:tgtEl>
                                        <p:attrNameLst>
                                          <p:attrName>ppt_w</p:attrName>
                                        </p:attrNameLst>
                                      </p:cBhvr>
                                      <p:tavLst>
                                        <p:tav tm="0">
                                          <p:val>
                                            <p:fltVal val="0"/>
                                          </p:val>
                                        </p:tav>
                                        <p:tav tm="100000">
                                          <p:val>
                                            <p:strVal val="#ppt_w"/>
                                          </p:val>
                                        </p:tav>
                                      </p:tavLst>
                                    </p:anim>
                                    <p:anim calcmode="lin" valueType="num">
                                      <p:cBhvr>
                                        <p:cTn id="82" dur="500" fill="hold"/>
                                        <p:tgtEl>
                                          <p:spTgt spid="7">
                                            <p:graphicEl>
                                              <a:dgm id="{2FE60AC4-4F07-428F-A126-EEFD20701B88}"/>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7">
                                            <p:graphicEl>
                                              <a:dgm id="{84698A08-0C97-444B-BB53-DD7856046010}"/>
                                            </p:graphicEl>
                                          </p:spTgt>
                                        </p:tgtEl>
                                        <p:attrNameLst>
                                          <p:attrName>style.visibility</p:attrName>
                                        </p:attrNameLst>
                                      </p:cBhvr>
                                      <p:to>
                                        <p:strVal val="visible"/>
                                      </p:to>
                                    </p:set>
                                    <p:anim calcmode="lin" valueType="num">
                                      <p:cBhvr>
                                        <p:cTn id="87" dur="500" fill="hold"/>
                                        <p:tgtEl>
                                          <p:spTgt spid="7">
                                            <p:graphicEl>
                                              <a:dgm id="{84698A08-0C97-444B-BB53-DD7856046010}"/>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7">
                                            <p:graphicEl>
                                              <a:dgm id="{84698A08-0C97-444B-BB53-DD7856046010}"/>
                                            </p:graphicEl>
                                          </p:spTgt>
                                        </p:tgtEl>
                                        <p:attrNameLst>
                                          <p:attrName>ppt_y</p:attrName>
                                        </p:attrNameLst>
                                      </p:cBhvr>
                                      <p:tavLst>
                                        <p:tav tm="0">
                                          <p:val>
                                            <p:strVal val="#ppt_y"/>
                                          </p:val>
                                        </p:tav>
                                        <p:tav tm="100000">
                                          <p:val>
                                            <p:strVal val="#ppt_y"/>
                                          </p:val>
                                        </p:tav>
                                      </p:tavLst>
                                    </p:anim>
                                    <p:anim calcmode="lin" valueType="num">
                                      <p:cBhvr>
                                        <p:cTn id="89" dur="500" fill="hold"/>
                                        <p:tgtEl>
                                          <p:spTgt spid="7">
                                            <p:graphicEl>
                                              <a:dgm id="{84698A08-0C97-444B-BB53-DD7856046010}"/>
                                            </p:graphicEl>
                                          </p:spTgt>
                                        </p:tgtEl>
                                        <p:attrNameLst>
                                          <p:attrName>ppt_w</p:attrName>
                                        </p:attrNameLst>
                                      </p:cBhvr>
                                      <p:tavLst>
                                        <p:tav tm="0">
                                          <p:val>
                                            <p:fltVal val="0"/>
                                          </p:val>
                                        </p:tav>
                                        <p:tav tm="100000">
                                          <p:val>
                                            <p:strVal val="#ppt_w"/>
                                          </p:val>
                                        </p:tav>
                                      </p:tavLst>
                                    </p:anim>
                                    <p:anim calcmode="lin" valueType="num">
                                      <p:cBhvr>
                                        <p:cTn id="90" dur="500" fill="hold"/>
                                        <p:tgtEl>
                                          <p:spTgt spid="7">
                                            <p:graphicEl>
                                              <a:dgm id="{84698A08-0C97-444B-BB53-DD7856046010}"/>
                                            </p:graphicEl>
                                          </p:spTgt>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7">
                                            <p:graphicEl>
                                              <a:dgm id="{27C0FC9F-00BA-426C-8E50-52699E11F870}"/>
                                            </p:graphicEl>
                                          </p:spTgt>
                                        </p:tgtEl>
                                        <p:attrNameLst>
                                          <p:attrName>style.visibility</p:attrName>
                                        </p:attrNameLst>
                                      </p:cBhvr>
                                      <p:to>
                                        <p:strVal val="visible"/>
                                      </p:to>
                                    </p:set>
                                    <p:anim calcmode="lin" valueType="num">
                                      <p:cBhvr>
                                        <p:cTn id="95" dur="500" fill="hold"/>
                                        <p:tgtEl>
                                          <p:spTgt spid="7">
                                            <p:graphicEl>
                                              <a:dgm id="{27C0FC9F-00BA-426C-8E50-52699E11F870}"/>
                                            </p:graphicEl>
                                          </p:spTgt>
                                        </p:tgtEl>
                                        <p:attrNameLst>
                                          <p:attrName>ppt_x</p:attrName>
                                        </p:attrNameLst>
                                      </p:cBhvr>
                                      <p:tavLst>
                                        <p:tav tm="0">
                                          <p:val>
                                            <p:strVal val="#ppt_x-#ppt_w/2"/>
                                          </p:val>
                                        </p:tav>
                                        <p:tav tm="100000">
                                          <p:val>
                                            <p:strVal val="#ppt_x"/>
                                          </p:val>
                                        </p:tav>
                                      </p:tavLst>
                                    </p:anim>
                                    <p:anim calcmode="lin" valueType="num">
                                      <p:cBhvr>
                                        <p:cTn id="96" dur="500" fill="hold"/>
                                        <p:tgtEl>
                                          <p:spTgt spid="7">
                                            <p:graphicEl>
                                              <a:dgm id="{27C0FC9F-00BA-426C-8E50-52699E11F870}"/>
                                            </p:graphicEl>
                                          </p:spTgt>
                                        </p:tgtEl>
                                        <p:attrNameLst>
                                          <p:attrName>ppt_y</p:attrName>
                                        </p:attrNameLst>
                                      </p:cBhvr>
                                      <p:tavLst>
                                        <p:tav tm="0">
                                          <p:val>
                                            <p:strVal val="#ppt_y"/>
                                          </p:val>
                                        </p:tav>
                                        <p:tav tm="100000">
                                          <p:val>
                                            <p:strVal val="#ppt_y"/>
                                          </p:val>
                                        </p:tav>
                                      </p:tavLst>
                                    </p:anim>
                                    <p:anim calcmode="lin" valueType="num">
                                      <p:cBhvr>
                                        <p:cTn id="97" dur="500" fill="hold"/>
                                        <p:tgtEl>
                                          <p:spTgt spid="7">
                                            <p:graphicEl>
                                              <a:dgm id="{27C0FC9F-00BA-426C-8E50-52699E11F870}"/>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27C0FC9F-00BA-426C-8E50-52699E11F870}"/>
                                            </p:graphicEl>
                                          </p:spTgt>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17" presetClass="entr" presetSubtype="8" fill="hold" grpId="0" nodeType="clickEffect">
                                  <p:stCondLst>
                                    <p:cond delay="0"/>
                                  </p:stCondLst>
                                  <p:childTnLst>
                                    <p:set>
                                      <p:cBhvr>
                                        <p:cTn id="102" dur="1" fill="hold">
                                          <p:stCondLst>
                                            <p:cond delay="0"/>
                                          </p:stCondLst>
                                        </p:cTn>
                                        <p:tgtEl>
                                          <p:spTgt spid="7">
                                            <p:graphicEl>
                                              <a:dgm id="{AB0987FE-E778-4FD2-8D64-3D1B7528E350}"/>
                                            </p:graphicEl>
                                          </p:spTgt>
                                        </p:tgtEl>
                                        <p:attrNameLst>
                                          <p:attrName>style.visibility</p:attrName>
                                        </p:attrNameLst>
                                      </p:cBhvr>
                                      <p:to>
                                        <p:strVal val="visible"/>
                                      </p:to>
                                    </p:set>
                                    <p:anim calcmode="lin" valueType="num">
                                      <p:cBhvr>
                                        <p:cTn id="103" dur="500" fill="hold"/>
                                        <p:tgtEl>
                                          <p:spTgt spid="7">
                                            <p:graphicEl>
                                              <a:dgm id="{AB0987FE-E778-4FD2-8D64-3D1B7528E350}"/>
                                            </p:graphicEl>
                                          </p:spTgt>
                                        </p:tgtEl>
                                        <p:attrNameLst>
                                          <p:attrName>ppt_x</p:attrName>
                                        </p:attrNameLst>
                                      </p:cBhvr>
                                      <p:tavLst>
                                        <p:tav tm="0">
                                          <p:val>
                                            <p:strVal val="#ppt_x-#ppt_w/2"/>
                                          </p:val>
                                        </p:tav>
                                        <p:tav tm="100000">
                                          <p:val>
                                            <p:strVal val="#ppt_x"/>
                                          </p:val>
                                        </p:tav>
                                      </p:tavLst>
                                    </p:anim>
                                    <p:anim calcmode="lin" valueType="num">
                                      <p:cBhvr>
                                        <p:cTn id="104" dur="500" fill="hold"/>
                                        <p:tgtEl>
                                          <p:spTgt spid="7">
                                            <p:graphicEl>
                                              <a:dgm id="{AB0987FE-E778-4FD2-8D64-3D1B7528E350}"/>
                                            </p:graphicEl>
                                          </p:spTgt>
                                        </p:tgtEl>
                                        <p:attrNameLst>
                                          <p:attrName>ppt_y</p:attrName>
                                        </p:attrNameLst>
                                      </p:cBhvr>
                                      <p:tavLst>
                                        <p:tav tm="0">
                                          <p:val>
                                            <p:strVal val="#ppt_y"/>
                                          </p:val>
                                        </p:tav>
                                        <p:tav tm="100000">
                                          <p:val>
                                            <p:strVal val="#ppt_y"/>
                                          </p:val>
                                        </p:tav>
                                      </p:tavLst>
                                    </p:anim>
                                    <p:anim calcmode="lin" valueType="num">
                                      <p:cBhvr>
                                        <p:cTn id="105" dur="500" fill="hold"/>
                                        <p:tgtEl>
                                          <p:spTgt spid="7">
                                            <p:graphicEl>
                                              <a:dgm id="{AB0987FE-E778-4FD2-8D64-3D1B7528E350}"/>
                                            </p:graphicEl>
                                          </p:spTgt>
                                        </p:tgtEl>
                                        <p:attrNameLst>
                                          <p:attrName>ppt_w</p:attrName>
                                        </p:attrNameLst>
                                      </p:cBhvr>
                                      <p:tavLst>
                                        <p:tav tm="0">
                                          <p:val>
                                            <p:fltVal val="0"/>
                                          </p:val>
                                        </p:tav>
                                        <p:tav tm="100000">
                                          <p:val>
                                            <p:strVal val="#ppt_w"/>
                                          </p:val>
                                        </p:tav>
                                      </p:tavLst>
                                    </p:anim>
                                    <p:anim calcmode="lin" valueType="num">
                                      <p:cBhvr>
                                        <p:cTn id="106" dur="500" fill="hold"/>
                                        <p:tgtEl>
                                          <p:spTgt spid="7">
                                            <p:graphicEl>
                                              <a:dgm id="{AB0987FE-E778-4FD2-8D64-3D1B7528E350}"/>
                                            </p:graphicEl>
                                          </p:spTgt>
                                        </p:tgtEl>
                                        <p:attrNameLst>
                                          <p:attrName>ppt_h</p:attrName>
                                        </p:attrNameLst>
                                      </p:cBhvr>
                                      <p:tavLst>
                                        <p:tav tm="0">
                                          <p:val>
                                            <p:strVal val="#ppt_h"/>
                                          </p:val>
                                        </p:tav>
                                        <p:tav tm="100000">
                                          <p:val>
                                            <p:strVal val="#ppt_h"/>
                                          </p:val>
                                        </p:tav>
                                      </p:tavLst>
                                    </p:anim>
                                  </p:childTnLst>
                                </p:cTn>
                              </p:par>
                            </p:childTnLst>
                          </p:cTn>
                        </p:par>
                      </p:childTnLst>
                    </p:cTn>
                  </p:par>
                  <p:par>
                    <p:cTn id="107" fill="hold">
                      <p:stCondLst>
                        <p:cond delay="indefinite"/>
                      </p:stCondLst>
                      <p:childTnLst>
                        <p:par>
                          <p:cTn id="108" fill="hold">
                            <p:stCondLst>
                              <p:cond delay="0"/>
                            </p:stCondLst>
                            <p:childTnLst>
                              <p:par>
                                <p:cTn id="109" presetID="15" presetClass="entr" presetSubtype="0" fill="hold" grpId="0" nodeType="click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p:cTn id="111" dur="1000" fill="hold"/>
                                        <p:tgtEl>
                                          <p:spTgt spid="6"/>
                                        </p:tgtEl>
                                        <p:attrNameLst>
                                          <p:attrName>ppt_w</p:attrName>
                                        </p:attrNameLst>
                                      </p:cBhvr>
                                      <p:tavLst>
                                        <p:tav tm="0">
                                          <p:val>
                                            <p:fltVal val="0"/>
                                          </p:val>
                                        </p:tav>
                                        <p:tav tm="100000">
                                          <p:val>
                                            <p:strVal val="#ppt_w"/>
                                          </p:val>
                                        </p:tav>
                                      </p:tavLst>
                                    </p:anim>
                                    <p:anim calcmode="lin" valueType="num">
                                      <p:cBhvr>
                                        <p:cTn id="112" dur="1000" fill="hold"/>
                                        <p:tgtEl>
                                          <p:spTgt spid="6"/>
                                        </p:tgtEl>
                                        <p:attrNameLst>
                                          <p:attrName>ppt_h</p:attrName>
                                        </p:attrNameLst>
                                      </p:cBhvr>
                                      <p:tavLst>
                                        <p:tav tm="0">
                                          <p:val>
                                            <p:fltVal val="0"/>
                                          </p:val>
                                        </p:tav>
                                        <p:tav tm="100000">
                                          <p:val>
                                            <p:strVal val="#ppt_h"/>
                                          </p:val>
                                        </p:tav>
                                      </p:tavLst>
                                    </p:anim>
                                    <p:anim calcmode="lin" valueType="num">
                                      <p:cBhvr>
                                        <p:cTn id="1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Graphic spid="7" grpId="0">
        <p:bldSub>
          <a:bldDgm bld="one"/>
        </p:bldSub>
      </p:bldGraphic>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497143" y="332656"/>
            <a:ext cx="8149732" cy="646331"/>
          </a:xfrm>
          <a:prstGeom prst="rect">
            <a:avLst/>
          </a:prstGeom>
          <a:noFill/>
        </p:spPr>
        <p:txBody>
          <a:bodyPr wrap="none" rtlCol="0">
            <a:spAutoFit/>
          </a:bodyPr>
          <a:lstStyle/>
          <a:p>
            <a:pPr algn="ctr"/>
            <a:r>
              <a:rPr lang="ro-RO"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CONTROVERSA CU PRIVIRE LA MÂNTUIRE</a:t>
            </a:r>
            <a:endParaRPr lang="es-E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2 CuadroTexto"/>
          <p:cNvSpPr txBox="1"/>
          <p:nvPr/>
        </p:nvSpPr>
        <p:spPr>
          <a:xfrm>
            <a:off x="395536" y="1052736"/>
            <a:ext cx="5904656" cy="707886"/>
          </a:xfrm>
          <a:prstGeom prst="rect">
            <a:avLst/>
          </a:prstGeom>
          <a:noFill/>
        </p:spPr>
        <p:txBody>
          <a:bodyPr wrap="square" rtlCol="0">
            <a:spAutoFit/>
          </a:bodyPr>
          <a:lstStyle/>
          <a:p>
            <a:r>
              <a:rPr lang="ro-RO" sz="2000" b="1" dirty="0">
                <a:solidFill>
                  <a:schemeClr val="bg1"/>
                </a:solidFill>
                <a:effectLst>
                  <a:outerShdw blurRad="50800" dist="38100" dir="2700000" algn="tl" rotWithShape="0">
                    <a:prstClr val="black">
                      <a:alpha val="40000"/>
                    </a:prstClr>
                  </a:outerShdw>
                </a:effectLst>
              </a:rPr>
              <a:t>Pentru farisei, mântuirea nu putea fi obținută fără păzirea strictă a legilor. </a:t>
            </a:r>
            <a:endParaRPr lang="es-ES" sz="2000" b="1" dirty="0">
              <a:solidFill>
                <a:schemeClr val="bg1"/>
              </a:solidFill>
              <a:effectLst>
                <a:outerShdw blurRad="50800" dist="38100" dir="2700000" algn="tl" rotWithShape="0">
                  <a:prstClr val="black">
                    <a:alpha val="40000"/>
                  </a:prstClr>
                </a:outerShdw>
              </a:effectLst>
            </a:endParaRPr>
          </a:p>
        </p:txBody>
      </p:sp>
      <p:sp>
        <p:nvSpPr>
          <p:cNvPr id="4" name="3 Rectángulo"/>
          <p:cNvSpPr/>
          <p:nvPr/>
        </p:nvSpPr>
        <p:spPr>
          <a:xfrm>
            <a:off x="323528" y="1916832"/>
            <a:ext cx="5400600" cy="1323439"/>
          </a:xfrm>
          <a:prstGeom prst="rect">
            <a:avLst/>
          </a:prstGeom>
        </p:spPr>
        <p:txBody>
          <a:bodyPr wrap="square">
            <a:spAutoFit/>
          </a:bodyPr>
          <a:lstStyle/>
          <a:p>
            <a:r>
              <a:rPr lang="es-ES"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a:t>
            </a:r>
            <a:r>
              <a:rPr lang="vi-VN"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C</a:t>
            </a:r>
            <a:r>
              <a:rPr lang="ro-RO"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â</a:t>
            </a:r>
            <a:r>
              <a:rPr lang="vi-VN"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ţiva oameni, veniţi din Iudea, învăţau pe fraţi şi ziceau: Dacă nu s</a:t>
            </a:r>
            <a:r>
              <a:rPr lang="ro-RO"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u</a:t>
            </a:r>
            <a:r>
              <a:rPr lang="vi-VN"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nteţi tăiaţi împrejur după obiceiul lui Moise, nu puteţi fi m</a:t>
            </a:r>
            <a:r>
              <a:rPr lang="ro-RO"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â</a:t>
            </a:r>
            <a:r>
              <a:rPr lang="vi-VN"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ntuiţi.</a:t>
            </a:r>
            <a:r>
              <a:rPr lang="es-ES"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 </a:t>
            </a:r>
            <a:r>
              <a:rPr lang="es-ES" sz="2000" b="1" dirty="0" smtClean="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a:t>
            </a:r>
            <a:r>
              <a:rPr lang="ro-RO"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Fapte</a:t>
            </a:r>
            <a:r>
              <a:rPr lang="es-ES" sz="2000" b="1" dirty="0">
                <a:solidFill>
                  <a:schemeClr val="accent4">
                    <a:lumMod val="40000"/>
                    <a:lumOff val="60000"/>
                  </a:schemeClr>
                </a:solidFill>
                <a:effectLst>
                  <a:outerShdw blurRad="50800" dist="38100" dir="2700000" algn="tl" rotWithShape="0">
                    <a:prstClr val="black">
                      <a:alpha val="40000"/>
                    </a:prstClr>
                  </a:outerShdw>
                </a:effectLst>
                <a:latin typeface="Comic Sans MS" pitchFamily="66" charset="0"/>
              </a:rPr>
              <a:t> 15:1)</a:t>
            </a:r>
          </a:p>
        </p:txBody>
      </p:sp>
      <p:sp>
        <p:nvSpPr>
          <p:cNvPr id="5" name="4 CuadroTexto"/>
          <p:cNvSpPr txBox="1"/>
          <p:nvPr/>
        </p:nvSpPr>
        <p:spPr>
          <a:xfrm>
            <a:off x="323528" y="3429000"/>
            <a:ext cx="5688632" cy="2708434"/>
          </a:xfrm>
          <a:prstGeom prst="rect">
            <a:avLst/>
          </a:prstGeom>
          <a:noFill/>
        </p:spPr>
        <p:txBody>
          <a:bodyPr wrap="square" rtlCol="0">
            <a:spAutoFit/>
          </a:bodyPr>
          <a:lstStyle/>
          <a:p>
            <a:pPr>
              <a:spcBef>
                <a:spcPts val="600"/>
              </a:spcBef>
              <a:spcAft>
                <a:spcPts val="600"/>
              </a:spcAft>
            </a:pPr>
            <a:r>
              <a:rPr lang="ro-RO" sz="2000" b="1" dirty="0">
                <a:solidFill>
                  <a:schemeClr val="bg1"/>
                </a:solidFill>
                <a:effectLst>
                  <a:outerShdw blurRad="50800" dist="38100" dir="2700000" algn="tl" rotWithShape="0">
                    <a:prstClr val="black">
                      <a:alpha val="40000"/>
                    </a:prstClr>
                  </a:outerShdw>
                </a:effectLst>
              </a:rPr>
              <a:t>În cartea sa către Romani, Pavel, a vrut să lase foarte clară ideea că mântuirea este un dar gratuit de la Dumnezeu oferit omului care are credință în jertfa răscumpărătoare a lui Isus. </a:t>
            </a:r>
          </a:p>
          <a:p>
            <a:pPr>
              <a:spcBef>
                <a:spcPts val="600"/>
              </a:spcBef>
              <a:spcAft>
                <a:spcPts val="600"/>
              </a:spcAft>
            </a:pPr>
            <a:r>
              <a:rPr lang="ro-RO" sz="2000" b="1" dirty="0">
                <a:solidFill>
                  <a:schemeClr val="bg1"/>
                </a:solidFill>
                <a:effectLst>
                  <a:outerShdw blurRad="50800" dist="38100" dir="2700000" algn="tl" rotWithShape="0">
                    <a:prstClr val="black">
                      <a:alpha val="40000"/>
                    </a:prstClr>
                  </a:outerShdw>
                </a:effectLst>
              </a:rPr>
              <a:t>Pavel învăța că nici măcar păzirea fidelă a celor zece porunci nu ne poate ajuta cu nimic în ceea ce privește mântuirea, însă trebuiesc împlinite ca și lege morală veșnică. </a:t>
            </a:r>
            <a:endParaRPr lang="es-ES" sz="2000" b="1" dirty="0">
              <a:solidFill>
                <a:schemeClr val="bg1"/>
              </a:solidFill>
              <a:effectLst>
                <a:outerShdw blurRad="50800" dist="38100" dir="2700000" algn="tl" rotWithShape="0">
                  <a:prstClr val="black">
                    <a:alpha val="40000"/>
                  </a:prst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30" presetClass="entr" presetSubtype="0" fill="hold" grpId="0"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800" decel="100000"/>
                                        <p:tgtEl>
                                          <p:spTgt spid="5">
                                            <p:txEl>
                                              <p:pRg st="0" end="0"/>
                                            </p:txEl>
                                          </p:spTgt>
                                        </p:tgtEl>
                                      </p:cBhvr>
                                    </p:animEffect>
                                    <p:anim calcmode="lin" valueType="num">
                                      <p:cBhvr>
                                        <p:cTn id="32" dur="800" decel="100000" fill="hold"/>
                                        <p:tgtEl>
                                          <p:spTgt spid="5">
                                            <p:txEl>
                                              <p:pRg st="0" end="0"/>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5">
                                            <p:txEl>
                                              <p:pRg st="0" end="0"/>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5">
                                            <p:txEl>
                                              <p:pRg st="0" end="0"/>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5">
                                            <p:txEl>
                                              <p:pRg st="0" end="0"/>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5">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800" decel="100000"/>
                                        <p:tgtEl>
                                          <p:spTgt spid="5">
                                            <p:txEl>
                                              <p:pRg st="1" end="1"/>
                                            </p:txEl>
                                          </p:spTgt>
                                        </p:tgtEl>
                                      </p:cBhvr>
                                    </p:animEffect>
                                    <p:anim calcmode="lin" valueType="num">
                                      <p:cBhvr>
                                        <p:cTn id="42"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43"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44"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691680" y="620688"/>
            <a:ext cx="5184576" cy="523220"/>
          </a:xfrm>
          <a:prstGeom prst="rect">
            <a:avLst/>
          </a:prstGeom>
          <a:noFill/>
        </p:spPr>
        <p:txBody>
          <a:bodyPr wrap="square" rtlCol="0">
            <a:spAutoFit/>
          </a:bodyPr>
          <a:lstStyle/>
          <a:p>
            <a:pPr algn="ctr"/>
            <a:r>
              <a:rPr lang="ro-RO" sz="2800">
                <a:ln w="18415" cmpd="sng">
                  <a:solidFill>
                    <a:srgbClr val="FFFF00"/>
                  </a:solidFill>
                  <a:prstDash val="solid"/>
                </a:ln>
                <a:solidFill>
                  <a:srgbClr val="FFC000"/>
                </a:solidFill>
                <a:effectLst>
                  <a:outerShdw blurRad="63500" dir="3600000" algn="tl" rotWithShape="0">
                    <a:srgbClr val="000000">
                      <a:alpha val="70000"/>
                    </a:srgbClr>
                  </a:outerShdw>
                </a:effectLst>
              </a:rPr>
              <a:t>REZOLVÂND CONTROVERSA</a:t>
            </a:r>
          </a:p>
        </p:txBody>
      </p:sp>
      <p:sp>
        <p:nvSpPr>
          <p:cNvPr id="3" name="2 CuadroTexto"/>
          <p:cNvSpPr txBox="1"/>
          <p:nvPr/>
        </p:nvSpPr>
        <p:spPr>
          <a:xfrm>
            <a:off x="1547664" y="1268760"/>
            <a:ext cx="5976664" cy="1323439"/>
          </a:xfrm>
          <a:prstGeom prst="rect">
            <a:avLst/>
          </a:prstGeom>
          <a:noFill/>
        </p:spPr>
        <p:txBody>
          <a:bodyPr wrap="square" rtlCol="0">
            <a:spAutoFit/>
          </a:bodyPr>
          <a:lstStyle/>
          <a:p>
            <a:r>
              <a:rPr lang="ro-RO" sz="2000" b="1">
                <a:solidFill>
                  <a:schemeClr val="bg1"/>
                </a:solidFill>
                <a:effectLst>
                  <a:outerShdw blurRad="50800" dist="38100" dir="2700000" algn="tl" rotWithShape="0">
                    <a:prstClr val="black">
                      <a:alpha val="40000"/>
                    </a:prstClr>
                  </a:outerShdw>
                </a:effectLst>
              </a:rPr>
              <a:t>Mulțumită intervenției Duhului Sfânt, controversa cu privire la păzirea legii și a tradițiilor iudaice, care putea distruge biserica în formare a fost rezolvată într-un mod </a:t>
            </a:r>
            <a:r>
              <a:rPr lang="ro-RO" sz="2000" b="1" smtClean="0">
                <a:solidFill>
                  <a:schemeClr val="bg1"/>
                </a:solidFill>
                <a:effectLst>
                  <a:outerShdw blurRad="50800" dist="38100" dir="2700000" algn="tl" rotWithShape="0">
                    <a:prstClr val="black">
                      <a:alpha val="40000"/>
                    </a:prstClr>
                  </a:outerShdw>
                </a:effectLst>
              </a:rPr>
              <a:t>minunat.</a:t>
            </a:r>
            <a:endParaRPr lang="ro-RO" sz="2000" b="1">
              <a:solidFill>
                <a:schemeClr val="bg1"/>
              </a:solidFill>
              <a:effectLst>
                <a:outerShdw blurRad="50800" dist="38100" dir="2700000" algn="tl" rotWithShape="0">
                  <a:prstClr val="black">
                    <a:alpha val="40000"/>
                  </a:prstClr>
                </a:outerShdw>
              </a:effectLst>
            </a:endParaRPr>
          </a:p>
        </p:txBody>
      </p:sp>
      <p:sp>
        <p:nvSpPr>
          <p:cNvPr id="4" name="3 CuadroTexto"/>
          <p:cNvSpPr txBox="1"/>
          <p:nvPr/>
        </p:nvSpPr>
        <p:spPr>
          <a:xfrm>
            <a:off x="35496" y="2602647"/>
            <a:ext cx="8064896" cy="2708434"/>
          </a:xfrm>
          <a:prstGeom prst="rect">
            <a:avLst/>
          </a:prstGeom>
          <a:noFill/>
        </p:spPr>
        <p:txBody>
          <a:bodyPr wrap="square" rtlCol="0">
            <a:spAutoFit/>
          </a:bodyPr>
          <a:lstStyle/>
          <a:p>
            <a:pPr marL="342900" indent="-342900">
              <a:spcBef>
                <a:spcPts val="600"/>
              </a:spcBef>
              <a:spcAft>
                <a:spcPts val="600"/>
              </a:spcAft>
              <a:buClr>
                <a:schemeClr val="accent6">
                  <a:lumMod val="60000"/>
                  <a:lumOff val="40000"/>
                </a:schemeClr>
              </a:buClr>
              <a:buFont typeface="+mj-lt"/>
              <a:buAutoNum type="alphaUcPeriod"/>
            </a:pPr>
            <a:r>
              <a:rPr lang="ro-RO" sz="2000" b="1">
                <a:solidFill>
                  <a:schemeClr val="bg1"/>
                </a:solidFill>
                <a:effectLst>
                  <a:outerShdw blurRad="50800" dist="38100" dir="2700000" algn="tl" rotWithShape="0">
                    <a:prstClr val="black">
                      <a:alpha val="40000"/>
                    </a:prstClr>
                  </a:outerShdw>
                </a:effectLst>
              </a:rPr>
              <a:t>Fariseii și-au expus punctul de vedere cu  privire la convenabila idee ca neamurile convertite să păzească legea Vechiului Testament. </a:t>
            </a:r>
          </a:p>
          <a:p>
            <a:pPr marL="342900" indent="-342900">
              <a:spcBef>
                <a:spcPts val="600"/>
              </a:spcBef>
              <a:spcAft>
                <a:spcPts val="600"/>
              </a:spcAft>
              <a:buClr>
                <a:schemeClr val="accent6">
                  <a:lumMod val="60000"/>
                  <a:lumOff val="40000"/>
                </a:schemeClr>
              </a:buClr>
              <a:buFont typeface="+mj-lt"/>
              <a:buAutoNum type="alphaUcPeriod"/>
            </a:pPr>
            <a:r>
              <a:rPr lang="ro-RO" sz="2000" b="1">
                <a:solidFill>
                  <a:schemeClr val="bg1"/>
                </a:solidFill>
                <a:effectLst>
                  <a:outerShdw blurRad="50800" dist="38100" dir="2700000" algn="tl" rotWithShape="0">
                    <a:prstClr val="black">
                      <a:alpha val="40000"/>
                    </a:prstClr>
                  </a:outerShdw>
                </a:effectLst>
              </a:rPr>
              <a:t>Pavel și Barnaba, sprijiniți de Petru, au informat convertirea neamurilor la evanghelie și și-au apărat ideea de a nu pune poveri iudaizante. </a:t>
            </a:r>
          </a:p>
          <a:p>
            <a:pPr marL="342900" indent="-342900">
              <a:spcBef>
                <a:spcPts val="600"/>
              </a:spcBef>
              <a:spcAft>
                <a:spcPts val="600"/>
              </a:spcAft>
              <a:buClr>
                <a:schemeClr val="accent6">
                  <a:lumMod val="60000"/>
                  <a:lumOff val="40000"/>
                </a:schemeClr>
              </a:buClr>
              <a:buFont typeface="+mj-lt"/>
              <a:buAutoNum type="alphaUcPeriod"/>
            </a:pPr>
            <a:r>
              <a:rPr lang="ro-RO" sz="2000" b="1">
                <a:solidFill>
                  <a:schemeClr val="bg1"/>
                </a:solidFill>
                <a:effectLst>
                  <a:outerShdw blurRad="50800" dist="38100" dir="2700000" algn="tl" rotWithShape="0">
                    <a:prstClr val="black">
                      <a:alpha val="40000"/>
                    </a:prstClr>
                  </a:outerShdw>
                </a:effectLst>
              </a:rPr>
              <a:t>A avut loc un dialog deschis în adunare și s-a ajuns la o concluzie benefică tuturor. </a:t>
            </a:r>
          </a:p>
          <a:p>
            <a:pPr marL="342900" indent="-342900">
              <a:spcBef>
                <a:spcPts val="600"/>
              </a:spcBef>
              <a:spcAft>
                <a:spcPts val="600"/>
              </a:spcAft>
              <a:buClr>
                <a:schemeClr val="accent6">
                  <a:lumMod val="60000"/>
                  <a:lumOff val="40000"/>
                </a:schemeClr>
              </a:buClr>
              <a:buFont typeface="+mj-lt"/>
              <a:buAutoNum type="alphaUcPeriod"/>
            </a:pPr>
            <a:endParaRPr lang="ro-RO" sz="2000" b="1">
              <a:solidFill>
                <a:schemeClr val="bg1"/>
              </a:solidFill>
              <a:effectLst>
                <a:outerShdw blurRad="50800" dist="38100" dir="2700000" algn="tl" rotWithShape="0">
                  <a:prstClr val="black">
                    <a:alpha val="40000"/>
                  </a:prstClr>
                </a:outerShdw>
              </a:effectLst>
            </a:endParaRPr>
          </a:p>
        </p:txBody>
      </p:sp>
      <p:sp>
        <p:nvSpPr>
          <p:cNvPr id="5" name="4 CuadroTexto"/>
          <p:cNvSpPr txBox="1"/>
          <p:nvPr/>
        </p:nvSpPr>
        <p:spPr>
          <a:xfrm>
            <a:off x="0" y="5157192"/>
            <a:ext cx="8100392" cy="1015663"/>
          </a:xfrm>
          <a:prstGeom prst="rect">
            <a:avLst/>
          </a:prstGeom>
          <a:noFill/>
        </p:spPr>
        <p:txBody>
          <a:bodyPr wrap="square" rtlCol="0">
            <a:spAutoFit/>
          </a:bodyPr>
          <a:lstStyle/>
          <a:p>
            <a:pPr algn="ctr"/>
            <a:r>
              <a:rPr lang="ro-RO" sz="2000" b="1">
                <a:solidFill>
                  <a:schemeClr val="bg1"/>
                </a:solidFill>
                <a:effectLst>
                  <a:outerShdw blurRad="50800" dist="38100" dir="2700000" algn="tl" rotWithShape="0">
                    <a:prstClr val="black">
                      <a:alpha val="40000"/>
                    </a:prstClr>
                  </a:outerShdw>
                </a:effectLst>
              </a:rPr>
              <a:t>Deși credincioșii iudei nu trebuiau să își impună regulile și tradițiile neamurilor, adunarea dorea ca neamurile să nu facă lucruri ce puteau fi considerate ofensive de către iudeii ce erau uniți cu ei în </a:t>
            </a:r>
            <a:r>
              <a:rPr lang="ro-RO" sz="2000" b="1" smtClean="0">
                <a:solidFill>
                  <a:schemeClr val="bg1"/>
                </a:solidFill>
                <a:effectLst>
                  <a:outerShdw blurRad="50800" dist="38100" dir="2700000" algn="tl" rotWithShape="0">
                    <a:prstClr val="black">
                      <a:alpha val="40000"/>
                    </a:prstClr>
                  </a:outerShdw>
                </a:effectLst>
              </a:rPr>
              <a:t>Isus.</a:t>
            </a:r>
            <a:endParaRPr lang="ro-RO" sz="2000" b="1">
              <a:solidFill>
                <a:schemeClr val="bg1"/>
              </a:solidFill>
              <a:effectLst>
                <a:outerShdw blurRad="50800" dist="38100" dir="2700000" algn="tl" rotWithShape="0">
                  <a:prstClr val="black">
                    <a:alpha val="40000"/>
                  </a:prstClr>
                </a:outerShdw>
              </a:effectLst>
            </a:endParaRPr>
          </a:p>
        </p:txBody>
      </p:sp>
      <p:pic>
        <p:nvPicPr>
          <p:cNvPr id="1027" name="Picture 3" descr="I:\Dibujos\Oxygen\01\JPG Format\Original Art\Soft Edge\Dove.png"/>
          <p:cNvPicPr>
            <a:picLocks noChangeAspect="1" noChangeArrowheads="1"/>
          </p:cNvPicPr>
          <p:nvPr/>
        </p:nvPicPr>
        <p:blipFill>
          <a:blip r:embed="rId3" cstate="email"/>
          <a:srcRect/>
          <a:stretch>
            <a:fillRect/>
          </a:stretch>
        </p:blipFill>
        <p:spPr bwMode="auto">
          <a:xfrm>
            <a:off x="6588224" y="116632"/>
            <a:ext cx="2726432" cy="204482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 calcmode="lin" valueType="num">
                                      <p:cBhvr>
                                        <p:cTn id="22" dur="5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2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 calcmode="lin" valueType="num">
                                      <p:cBhvr>
                                        <p:cTn id="30" dur="500" fill="hold"/>
                                        <p:tgtEl>
                                          <p:spTgt spid="4">
                                            <p:txEl>
                                              <p:pRg st="1" end="1"/>
                                            </p:txEl>
                                          </p:spTgt>
                                        </p:tgtEl>
                                        <p:attrNameLst>
                                          <p:attrName>ppt_x</p:attrName>
                                        </p:attrNameLst>
                                      </p:cBhvr>
                                      <p:tavLst>
                                        <p:tav tm="0">
                                          <p:val>
                                            <p:strVal val="#ppt_x-#ppt_w/2"/>
                                          </p:val>
                                        </p:tav>
                                        <p:tav tm="100000">
                                          <p:val>
                                            <p:strVal val="#ppt_x"/>
                                          </p:val>
                                        </p:tav>
                                      </p:tavLst>
                                    </p:anim>
                                    <p:anim calcmode="lin" valueType="num">
                                      <p:cBhvr>
                                        <p:cTn id="31"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3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4">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17" presetClass="entr" presetSubtype="8" fill="hold" grpId="0" nodeType="clickEffect">
                                  <p:stCondLst>
                                    <p:cond delay="0"/>
                                  </p:stCondLst>
                                  <p:childTnLst>
                                    <p:set>
                                      <p:cBhvr>
                                        <p:cTn id="37" dur="1" fill="hold">
                                          <p:stCondLst>
                                            <p:cond delay="0"/>
                                          </p:stCondLst>
                                        </p:cTn>
                                        <p:tgtEl>
                                          <p:spTgt spid="4">
                                            <p:txEl>
                                              <p:pRg st="2" end="2"/>
                                            </p:txEl>
                                          </p:spTgt>
                                        </p:tgtEl>
                                        <p:attrNameLst>
                                          <p:attrName>style.visibility</p:attrName>
                                        </p:attrNameLst>
                                      </p:cBhvr>
                                      <p:to>
                                        <p:strVal val="visible"/>
                                      </p:to>
                                    </p:set>
                                    <p:anim calcmode="lin" valueType="num">
                                      <p:cBhvr>
                                        <p:cTn id="38" dur="500" fill="hold"/>
                                        <p:tgtEl>
                                          <p:spTgt spid="4">
                                            <p:txEl>
                                              <p:pRg st="2" end="2"/>
                                            </p:txEl>
                                          </p:spTgt>
                                        </p:tgtEl>
                                        <p:attrNameLst>
                                          <p:attrName>ppt_x</p:attrName>
                                        </p:attrNameLst>
                                      </p:cBhvr>
                                      <p:tavLst>
                                        <p:tav tm="0">
                                          <p:val>
                                            <p:strVal val="#ppt_x-#ppt_w/2"/>
                                          </p:val>
                                        </p:tav>
                                        <p:tav tm="100000">
                                          <p:val>
                                            <p:strVal val="#ppt_x"/>
                                          </p:val>
                                        </p:tav>
                                      </p:tavLst>
                                    </p:anim>
                                    <p:anim calcmode="lin" valueType="num">
                                      <p:cBhvr>
                                        <p:cTn id="39"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40"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611560" y="476672"/>
            <a:ext cx="7920880" cy="2862322"/>
          </a:xfrm>
          <a:prstGeom prst="rect">
            <a:avLst/>
          </a:prstGeom>
        </p:spPr>
        <p:txBody>
          <a:bodyPr wrap="square">
            <a:spAutoFit/>
          </a:bodyPr>
          <a:lstStyle/>
          <a:p>
            <a:pPr indent="358775"/>
            <a:r>
              <a:rPr lang="ro-RO" sz="2000" dirty="0" smtClean="0">
                <a:latin typeface="Cooper Black" pitchFamily="18" charset="0"/>
              </a:rPr>
              <a:t>“</a:t>
            </a:r>
            <a:r>
              <a:rPr lang="ro-RO" sz="2000" dirty="0" smtClean="0">
                <a:latin typeface="Arial Black" pitchFamily="34" charset="0"/>
              </a:rPr>
              <a:t>Consiliul </a:t>
            </a:r>
            <a:r>
              <a:rPr lang="ro-RO" sz="2000" dirty="0">
                <a:latin typeface="Arial Black" pitchFamily="34" charset="0"/>
              </a:rPr>
              <a:t>care hotărâse asupra acestei probleme era compus din apostoli </a:t>
            </a:r>
            <a:r>
              <a:rPr lang="ro-RO" sz="2000" dirty="0" err="1">
                <a:latin typeface="Arial Black" pitchFamily="34" charset="0"/>
              </a:rPr>
              <a:t>și</a:t>
            </a:r>
            <a:r>
              <a:rPr lang="ro-RO" sz="2000" dirty="0">
                <a:latin typeface="Arial Black" pitchFamily="34" charset="0"/>
              </a:rPr>
              <a:t> </a:t>
            </a:r>
            <a:r>
              <a:rPr lang="ro-RO" sz="2000" dirty="0" err="1">
                <a:latin typeface="Arial Black" pitchFamily="34" charset="0"/>
              </a:rPr>
              <a:t>învățători</a:t>
            </a:r>
            <a:r>
              <a:rPr lang="ro-RO" sz="2000" dirty="0">
                <a:latin typeface="Arial Black" pitchFamily="34" charset="0"/>
              </a:rPr>
              <a:t>, care se </a:t>
            </a:r>
            <a:r>
              <a:rPr lang="ro-RO" sz="2000" dirty="0" err="1">
                <a:latin typeface="Arial Black" pitchFamily="34" charset="0"/>
              </a:rPr>
              <a:t>evidențiaseră</a:t>
            </a:r>
            <a:r>
              <a:rPr lang="ro-RO" sz="2000" dirty="0">
                <a:latin typeface="Arial Black" pitchFamily="34" charset="0"/>
              </a:rPr>
              <a:t> în întemeierea bisericii </a:t>
            </a:r>
            <a:r>
              <a:rPr lang="ro-RO" sz="2000" dirty="0" err="1">
                <a:latin typeface="Arial Black" pitchFamily="34" charset="0"/>
              </a:rPr>
              <a:t>creștine</a:t>
            </a:r>
            <a:r>
              <a:rPr lang="ro-RO" sz="2000" dirty="0">
                <a:latin typeface="Arial Black" pitchFamily="34" charset="0"/>
              </a:rPr>
              <a:t> </a:t>
            </a:r>
            <a:r>
              <a:rPr lang="ro-RO" sz="2000" dirty="0" smtClean="0">
                <a:latin typeface="Arial Black" pitchFamily="34" charset="0"/>
              </a:rPr>
              <a:t>printre </a:t>
            </a:r>
            <a:r>
              <a:rPr lang="ro-RO" sz="2000" dirty="0">
                <a:latin typeface="Arial Black" pitchFamily="34" charset="0"/>
              </a:rPr>
              <a:t>iudei </a:t>
            </a:r>
            <a:r>
              <a:rPr lang="ro-RO" sz="2000" dirty="0" err="1">
                <a:latin typeface="Arial Black" pitchFamily="34" charset="0"/>
              </a:rPr>
              <a:t>și</a:t>
            </a:r>
            <a:r>
              <a:rPr lang="ro-RO" sz="2000" dirty="0">
                <a:latin typeface="Arial Black" pitchFamily="34" charset="0"/>
              </a:rPr>
              <a:t> printre neamuri, </a:t>
            </a:r>
            <a:r>
              <a:rPr lang="ro-RO" sz="2000" dirty="0" err="1">
                <a:latin typeface="Arial Black" pitchFamily="34" charset="0"/>
              </a:rPr>
              <a:t>și</a:t>
            </a:r>
            <a:r>
              <a:rPr lang="ro-RO" sz="2000" dirty="0">
                <a:latin typeface="Arial Black" pitchFamily="34" charset="0"/>
              </a:rPr>
              <a:t> din </a:t>
            </a:r>
            <a:r>
              <a:rPr lang="ro-RO" sz="2000" dirty="0" err="1">
                <a:latin typeface="Arial Black" pitchFamily="34" charset="0"/>
              </a:rPr>
              <a:t>delegați</a:t>
            </a:r>
            <a:r>
              <a:rPr lang="ro-RO" sz="2000" dirty="0">
                <a:latin typeface="Arial Black" pitchFamily="34" charset="0"/>
              </a:rPr>
              <a:t> </a:t>
            </a:r>
            <a:r>
              <a:rPr lang="ro-RO" sz="2000" dirty="0" err="1">
                <a:latin typeface="Arial Black" pitchFamily="34" charset="0"/>
              </a:rPr>
              <a:t>aleși</a:t>
            </a:r>
            <a:r>
              <a:rPr lang="ro-RO" sz="2000" dirty="0">
                <a:latin typeface="Arial Black" pitchFamily="34" charset="0"/>
              </a:rPr>
              <a:t> </a:t>
            </a:r>
            <a:r>
              <a:rPr lang="ro-RO" sz="2000" dirty="0" err="1">
                <a:latin typeface="Arial Black" pitchFamily="34" charset="0"/>
              </a:rPr>
              <a:t>din</a:t>
            </a:r>
            <a:r>
              <a:rPr lang="ro-RO" sz="2000" dirty="0">
                <a:latin typeface="Arial Black" pitchFamily="34" charset="0"/>
              </a:rPr>
              <a:t> diferite locuri. Bătrânii din Ierusalim, cât </a:t>
            </a:r>
            <a:r>
              <a:rPr lang="ro-RO" sz="2000" dirty="0" err="1">
                <a:latin typeface="Arial Black" pitchFamily="34" charset="0"/>
              </a:rPr>
              <a:t>și</a:t>
            </a:r>
            <a:r>
              <a:rPr lang="ro-RO" sz="2000" dirty="0">
                <a:latin typeface="Arial Black" pitchFamily="34" charset="0"/>
              </a:rPr>
              <a:t> </a:t>
            </a:r>
            <a:r>
              <a:rPr lang="ro-RO" sz="2000" dirty="0" err="1">
                <a:latin typeface="Arial Black" pitchFamily="34" charset="0"/>
              </a:rPr>
              <a:t>trimișii</a:t>
            </a:r>
            <a:r>
              <a:rPr lang="ro-RO" sz="2000" dirty="0">
                <a:latin typeface="Arial Black" pitchFamily="34" charset="0"/>
              </a:rPr>
              <a:t> din Antiohia erau de </a:t>
            </a:r>
            <a:r>
              <a:rPr lang="ro-RO" sz="2000" dirty="0" err="1">
                <a:latin typeface="Arial Black" pitchFamily="34" charset="0"/>
              </a:rPr>
              <a:t>față</a:t>
            </a:r>
            <a:r>
              <a:rPr lang="ro-RO" sz="2000" dirty="0">
                <a:latin typeface="Arial Black" pitchFamily="34" charset="0"/>
              </a:rPr>
              <a:t>, </a:t>
            </a:r>
            <a:r>
              <a:rPr lang="ro-RO" sz="2000" dirty="0" err="1">
                <a:latin typeface="Arial Black" pitchFamily="34" charset="0"/>
              </a:rPr>
              <a:t>și</a:t>
            </a:r>
            <a:r>
              <a:rPr lang="ro-RO" sz="2000" dirty="0">
                <a:latin typeface="Arial Black" pitchFamily="34" charset="0"/>
              </a:rPr>
              <a:t> mai erau reprezentate </a:t>
            </a:r>
            <a:r>
              <a:rPr lang="ro-RO" sz="2000" dirty="0" err="1">
                <a:latin typeface="Arial Black" pitchFamily="34" charset="0"/>
              </a:rPr>
              <a:t>și</a:t>
            </a:r>
            <a:r>
              <a:rPr lang="ro-RO" sz="2000" dirty="0">
                <a:latin typeface="Arial Black" pitchFamily="34" charset="0"/>
              </a:rPr>
              <a:t> bisericile cele mai influente. Consiliul a hotărât, potrivit cu ceea ce le dictase judecata luminată </a:t>
            </a:r>
            <a:r>
              <a:rPr lang="ro-RO" sz="2000" dirty="0" err="1">
                <a:latin typeface="Arial Black" pitchFamily="34" charset="0"/>
              </a:rPr>
              <a:t>și</a:t>
            </a:r>
            <a:r>
              <a:rPr lang="ro-RO" sz="2000" dirty="0">
                <a:latin typeface="Arial Black" pitchFamily="34" charset="0"/>
              </a:rPr>
              <a:t> potrivit cu demnitatea </a:t>
            </a:r>
            <a:r>
              <a:rPr lang="ro-RO" sz="2000" dirty="0" smtClean="0">
                <a:latin typeface="Arial Black" pitchFamily="34" charset="0"/>
              </a:rPr>
              <a:t>bisericii întemeiate </a:t>
            </a:r>
            <a:r>
              <a:rPr lang="ro-RO" sz="2000" dirty="0">
                <a:latin typeface="Arial Black" pitchFamily="34" charset="0"/>
              </a:rPr>
              <a:t>pe </a:t>
            </a:r>
            <a:r>
              <a:rPr lang="ro-RO" sz="2000" dirty="0" err="1">
                <a:latin typeface="Arial Black" pitchFamily="34" charset="0"/>
              </a:rPr>
              <a:t>voința</a:t>
            </a:r>
            <a:r>
              <a:rPr lang="ro-RO" sz="2000" dirty="0">
                <a:latin typeface="Arial Black" pitchFamily="34" charset="0"/>
              </a:rPr>
              <a:t> divină. </a:t>
            </a:r>
            <a:endParaRPr lang="ro-RO" sz="2000" dirty="0">
              <a:latin typeface="Cooper Black" pitchFamily="18" charset="0"/>
            </a:endParaRPr>
          </a:p>
        </p:txBody>
      </p:sp>
      <p:sp>
        <p:nvSpPr>
          <p:cNvPr id="3" name="2 CuadroTexto"/>
          <p:cNvSpPr txBox="1"/>
          <p:nvPr/>
        </p:nvSpPr>
        <p:spPr>
          <a:xfrm>
            <a:off x="5581313" y="6080959"/>
            <a:ext cx="3023135" cy="276999"/>
          </a:xfrm>
          <a:prstGeom prst="rect">
            <a:avLst/>
          </a:prstGeom>
          <a:noFill/>
        </p:spPr>
        <p:txBody>
          <a:bodyPr wrap="none" rtlCol="0">
            <a:spAutoFit/>
          </a:bodyPr>
          <a:lstStyle/>
          <a:p>
            <a:pPr algn="r"/>
            <a:r>
              <a:rPr lang="ro-RO" sz="1200" dirty="0" err="1" smtClean="0"/>
              <a:t>E.G.W</a:t>
            </a:r>
            <a:r>
              <a:rPr lang="ro-RO" sz="1200" dirty="0" smtClean="0"/>
              <a:t>. (Faptele apostolilor, cap. 19, pag. 196) </a:t>
            </a:r>
            <a:endParaRPr lang="ro-RO" sz="1200" dirty="0"/>
          </a:p>
        </p:txBody>
      </p:sp>
      <p:pic>
        <p:nvPicPr>
          <p:cNvPr id="2050" name="Picture 2" descr="I:\Dibujos\Apostoles\Hechos\ApostolesEnsenyandoEnElTemplo (2).jpg"/>
          <p:cNvPicPr>
            <a:picLocks noChangeAspect="1" noChangeArrowheads="1"/>
          </p:cNvPicPr>
          <p:nvPr/>
        </p:nvPicPr>
        <p:blipFill>
          <a:blip r:embed="rId3" cstate="email"/>
          <a:srcRect/>
          <a:stretch>
            <a:fillRect/>
          </a:stretch>
        </p:blipFill>
        <p:spPr bwMode="auto">
          <a:xfrm>
            <a:off x="539551" y="3356992"/>
            <a:ext cx="3672409" cy="2754306"/>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5" name="4 Rectángulo"/>
          <p:cNvSpPr/>
          <p:nvPr/>
        </p:nvSpPr>
        <p:spPr>
          <a:xfrm>
            <a:off x="3923928" y="3322727"/>
            <a:ext cx="4536504" cy="2862322"/>
          </a:xfrm>
          <a:prstGeom prst="rect">
            <a:avLst/>
          </a:prstGeom>
        </p:spPr>
        <p:txBody>
          <a:bodyPr wrap="square">
            <a:spAutoFit/>
          </a:bodyPr>
          <a:lstStyle/>
          <a:p>
            <a:pPr indent="358775"/>
            <a:r>
              <a:rPr lang="ro-RO" sz="2000" dirty="0">
                <a:solidFill>
                  <a:prstClr val="black"/>
                </a:solidFill>
                <a:latin typeface="Arial Black" pitchFamily="34" charset="0"/>
              </a:rPr>
              <a:t>Ca urmare a dezbaterilor, ei au văzut cu </a:t>
            </a:r>
            <a:r>
              <a:rPr lang="ro-RO" sz="2000" dirty="0" err="1">
                <a:solidFill>
                  <a:prstClr val="black"/>
                </a:solidFill>
                <a:latin typeface="Arial Black" pitchFamily="34" charset="0"/>
              </a:rPr>
              <a:t>toții</a:t>
            </a:r>
            <a:r>
              <a:rPr lang="ro-RO" sz="2000" dirty="0">
                <a:solidFill>
                  <a:prstClr val="black"/>
                </a:solidFill>
                <a:latin typeface="Arial Black" pitchFamily="34" charset="0"/>
              </a:rPr>
              <a:t> că </a:t>
            </a:r>
            <a:r>
              <a:rPr lang="ro-RO" sz="2000" dirty="0" err="1">
                <a:solidFill>
                  <a:prstClr val="black"/>
                </a:solidFill>
                <a:latin typeface="Arial Black" pitchFamily="34" charset="0"/>
              </a:rPr>
              <a:t>Însuși</a:t>
            </a:r>
            <a:r>
              <a:rPr lang="ro-RO" sz="2000" dirty="0">
                <a:solidFill>
                  <a:prstClr val="black"/>
                </a:solidFill>
                <a:latin typeface="Arial Black" pitchFamily="34" charset="0"/>
              </a:rPr>
              <a:t> Dumnezeu răspunsese de la început la această problemă în </a:t>
            </a:r>
            <a:r>
              <a:rPr lang="ro-RO" sz="2000" dirty="0" err="1">
                <a:solidFill>
                  <a:prstClr val="black"/>
                </a:solidFill>
                <a:latin typeface="Arial Black" pitchFamily="34" charset="0"/>
              </a:rPr>
              <a:t>discuție</a:t>
            </a:r>
            <a:r>
              <a:rPr lang="ro-RO" sz="2000" dirty="0">
                <a:solidFill>
                  <a:prstClr val="black"/>
                </a:solidFill>
                <a:latin typeface="Arial Black" pitchFamily="34" charset="0"/>
              </a:rPr>
              <a:t> prin faptul că revărsase Duhul Sfânt asupra Neamurilor; </a:t>
            </a:r>
            <a:r>
              <a:rPr lang="ro-RO" sz="2000" dirty="0" err="1">
                <a:solidFill>
                  <a:prstClr val="black"/>
                </a:solidFill>
                <a:latin typeface="Arial Black" pitchFamily="34" charset="0"/>
              </a:rPr>
              <a:t>și</a:t>
            </a:r>
            <a:r>
              <a:rPr lang="ro-RO" sz="2000" dirty="0">
                <a:solidFill>
                  <a:prstClr val="black"/>
                </a:solidFill>
                <a:latin typeface="Arial Black" pitchFamily="34" charset="0"/>
              </a:rPr>
              <a:t> ei au </a:t>
            </a:r>
            <a:r>
              <a:rPr lang="ro-RO" sz="2000" dirty="0" err="1">
                <a:solidFill>
                  <a:prstClr val="black"/>
                </a:solidFill>
                <a:latin typeface="Arial Black" pitchFamily="34" charset="0"/>
              </a:rPr>
              <a:t>înțeles</a:t>
            </a:r>
            <a:r>
              <a:rPr lang="ro-RO" sz="2000" dirty="0">
                <a:solidFill>
                  <a:prstClr val="black"/>
                </a:solidFill>
                <a:latin typeface="Arial Black" pitchFamily="34" charset="0"/>
              </a:rPr>
              <a:t> că partea lor era aceea de a urma călăuzirea Duhului</a:t>
            </a:r>
            <a:r>
              <a:rPr lang="ro-RO" sz="2000" dirty="0" smtClean="0">
                <a:solidFill>
                  <a:prstClr val="black"/>
                </a:solidFill>
                <a:latin typeface="Cooper Black" pitchFamily="18" charset="0"/>
              </a:rPr>
              <a:t>.”</a:t>
            </a:r>
            <a:endParaRPr lang="ro-RO"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2 CuadroTexto"/>
          <p:cNvSpPr txBox="1"/>
          <p:nvPr/>
        </p:nvSpPr>
        <p:spPr>
          <a:xfrm>
            <a:off x="893347" y="188640"/>
            <a:ext cx="6821997" cy="584775"/>
          </a:xfrm>
          <a:prstGeom prst="rect">
            <a:avLst/>
          </a:prstGeom>
          <a:noFill/>
        </p:spPr>
        <p:txBody>
          <a:bodyPr wrap="non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o-RO" sz="32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dist="50800" dir="18900000" algn="bl" rotWithShape="0">
                    <a:prstClr val="black"/>
                  </a:outerShdw>
                  <a:reflection blurRad="12700" stA="50000" endPos="50000" dist="5000" dir="5400000" sy="-100000" rotWithShape="0"/>
                </a:effectLst>
              </a:rPr>
              <a:t>Evitarea viitoarelor </a:t>
            </a:r>
            <a:r>
              <a:rPr lang="ro-RO" sz="32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dist="50800" dir="18900000" algn="bl" rotWithShape="0">
                    <a:prstClr val="black"/>
                  </a:outerShdw>
                  <a:reflection blurRad="12700" stA="50000" endPos="50000" dist="5000" dir="5400000" sy="-100000" rotWithShape="0"/>
                </a:effectLst>
              </a:rPr>
              <a:t>controverse</a:t>
            </a:r>
            <a:endParaRPr lang="ro-RO" sz="32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dist="50800" dir="18900000" algn="bl" rotWithShape="0">
                  <a:prstClr val="black"/>
                </a:outerShdw>
                <a:reflection blurRad="12700" stA="50000" endPos="50000" dist="5000" dir="5400000" sy="-100000" rotWithShape="0"/>
              </a:effectLst>
            </a:endParaRPr>
          </a:p>
        </p:txBody>
      </p:sp>
      <p:sp>
        <p:nvSpPr>
          <p:cNvPr id="4" name="3 CuadroTexto"/>
          <p:cNvSpPr txBox="1"/>
          <p:nvPr/>
        </p:nvSpPr>
        <p:spPr>
          <a:xfrm>
            <a:off x="1547664" y="980728"/>
            <a:ext cx="5760640" cy="2246769"/>
          </a:xfrm>
          <a:prstGeom prst="rect">
            <a:avLst/>
          </a:prstGeom>
          <a:noFill/>
        </p:spPr>
        <p:txBody>
          <a:bodyPr wrap="square" rtlCol="0">
            <a:spAutoFit/>
          </a:bodyPr>
          <a:lstStyle/>
          <a:p>
            <a:pPr>
              <a:spcBef>
                <a:spcPts val="600"/>
              </a:spcBef>
              <a:spcAft>
                <a:spcPts val="600"/>
              </a:spcAft>
            </a:pPr>
            <a:r>
              <a:rPr lang="ro-RO" sz="2800" b="1" dirty="0">
                <a:solidFill>
                  <a:schemeClr val="bg1"/>
                </a:solidFill>
                <a:effectLst>
                  <a:outerShdw blurRad="50800" dist="50800" dir="5400000" algn="ctr" rotWithShape="0">
                    <a:schemeClr val="tx1"/>
                  </a:outerShdw>
                </a:effectLst>
              </a:rPr>
              <a:t>În ciuda sfatului oferit de adunarea de la Ierusalim, unii </a:t>
            </a:r>
            <a:r>
              <a:rPr lang="ro-RO" sz="2800" b="1" dirty="0" err="1">
                <a:solidFill>
                  <a:schemeClr val="bg1"/>
                </a:solidFill>
                <a:effectLst>
                  <a:outerShdw blurRad="50800" dist="50800" dir="5400000" algn="ctr" rotWithShape="0">
                    <a:schemeClr val="tx1"/>
                  </a:outerShdw>
                </a:effectLst>
              </a:rPr>
              <a:t>învățători</a:t>
            </a:r>
            <a:r>
              <a:rPr lang="ro-RO" sz="2800" b="1" dirty="0">
                <a:solidFill>
                  <a:schemeClr val="bg1"/>
                </a:solidFill>
                <a:effectLst>
                  <a:outerShdw blurRad="50800" dist="50800" dir="5400000" algn="ctr" rotWithShape="0">
                    <a:schemeClr val="tx1"/>
                  </a:outerShdw>
                </a:effectLst>
              </a:rPr>
              <a:t> au continuat să insiste asupra punctelor lor de vedere, provocând astfel grave disensiuni în biserică. </a:t>
            </a:r>
          </a:p>
        </p:txBody>
      </p:sp>
      <p:sp>
        <p:nvSpPr>
          <p:cNvPr id="6" name="5 Rectángulo"/>
          <p:cNvSpPr/>
          <p:nvPr/>
        </p:nvSpPr>
        <p:spPr>
          <a:xfrm>
            <a:off x="1835696" y="3789040"/>
            <a:ext cx="4248472" cy="2246769"/>
          </a:xfrm>
          <a:prstGeom prst="rect">
            <a:avLst/>
          </a:prstGeom>
        </p:spPr>
        <p:txBody>
          <a:bodyPr wrap="square">
            <a:spAutoFit/>
          </a:bodyPr>
          <a:lstStyle/>
          <a:p>
            <a:pPr lvl="0">
              <a:spcBef>
                <a:spcPts val="600"/>
              </a:spcBef>
              <a:spcAft>
                <a:spcPts val="600"/>
              </a:spcAft>
            </a:pPr>
            <a:r>
              <a:rPr lang="ro-RO" sz="2800" b="1" dirty="0">
                <a:solidFill>
                  <a:schemeClr val="bg1"/>
                </a:solidFill>
                <a:effectLst>
                  <a:outerShdw blurRad="50800" dist="50800" dir="5400000" algn="ctr" rotWithShape="0">
                    <a:schemeClr val="tx1"/>
                  </a:outerShdw>
                </a:effectLst>
              </a:rPr>
              <a:t>Pavel, în scrisorile sale către Galateni </a:t>
            </a:r>
            <a:r>
              <a:rPr lang="ro-RO" sz="2800" b="1" dirty="0" err="1">
                <a:solidFill>
                  <a:schemeClr val="bg1"/>
                </a:solidFill>
                <a:effectLst>
                  <a:outerShdw blurRad="50800" dist="50800" dir="5400000" algn="ctr" rotWithShape="0">
                    <a:schemeClr val="tx1"/>
                  </a:outerShdw>
                </a:effectLst>
              </a:rPr>
              <a:t>și</a:t>
            </a:r>
            <a:r>
              <a:rPr lang="ro-RO" sz="2800" b="1" dirty="0">
                <a:solidFill>
                  <a:schemeClr val="bg1"/>
                </a:solidFill>
                <a:effectLst>
                  <a:outerShdw blurRad="50800" dist="50800" dir="5400000" algn="ctr" rotWithShape="0">
                    <a:schemeClr val="tx1"/>
                  </a:outerShdw>
                </a:effectLst>
              </a:rPr>
              <a:t> Romani, a înfruntat aceste </a:t>
            </a:r>
            <a:r>
              <a:rPr lang="ro-RO" sz="2800" b="1" dirty="0" err="1">
                <a:solidFill>
                  <a:schemeClr val="bg1"/>
                </a:solidFill>
                <a:effectLst>
                  <a:outerShdw blurRad="50800" dist="50800" dir="5400000" algn="ctr" rotWithShape="0">
                    <a:schemeClr val="tx1"/>
                  </a:outerShdw>
                </a:effectLst>
              </a:rPr>
              <a:t>mișcări</a:t>
            </a:r>
            <a:r>
              <a:rPr lang="ro-RO" sz="2800" b="1" dirty="0">
                <a:solidFill>
                  <a:schemeClr val="bg1"/>
                </a:solidFill>
                <a:effectLst>
                  <a:outerShdw blurRad="50800" dist="50800" dir="5400000" algn="ctr" rotWithShape="0">
                    <a:schemeClr val="tx1"/>
                  </a:outerShdw>
                </a:effectLst>
              </a:rPr>
              <a:t>, instruind biserica să nu creadă în aceste erori.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547664" y="3789040"/>
            <a:ext cx="6264696" cy="1785104"/>
          </a:xfrm>
          <a:prstGeom prst="rect">
            <a:avLst/>
          </a:prstGeom>
          <a:noFill/>
        </p:spPr>
        <p:txBody>
          <a:bodyPr wrap="square" rtlCol="0">
            <a:spAutoFit/>
          </a:bodyPr>
          <a:lstStyle/>
          <a:p>
            <a:pPr indent="269875" algn="just"/>
            <a:r>
              <a:rPr lang="ro-RO" sz="2200" b="1" dirty="0">
                <a:solidFill>
                  <a:schemeClr val="bg1"/>
                </a:solidFill>
              </a:rPr>
              <a:t>Să căutăm </a:t>
            </a:r>
            <a:r>
              <a:rPr lang="ro-RO" sz="2200" b="1" dirty="0" err="1">
                <a:solidFill>
                  <a:schemeClr val="bg1"/>
                </a:solidFill>
              </a:rPr>
              <a:t>inspirația</a:t>
            </a:r>
            <a:r>
              <a:rPr lang="ro-RO" sz="2200" b="1" dirty="0">
                <a:solidFill>
                  <a:schemeClr val="bg1"/>
                </a:solidFill>
              </a:rPr>
              <a:t> Duhului Sfânt pentru a ne ajuta să nu impunem </a:t>
            </a:r>
            <a:r>
              <a:rPr lang="ro-RO" sz="2200" b="1" dirty="0" err="1">
                <a:solidFill>
                  <a:schemeClr val="bg1"/>
                </a:solidFill>
              </a:rPr>
              <a:t>celorlalți</a:t>
            </a:r>
            <a:r>
              <a:rPr lang="ro-RO" sz="2200" b="1" dirty="0">
                <a:solidFill>
                  <a:schemeClr val="bg1"/>
                </a:solidFill>
              </a:rPr>
              <a:t> opiniile personale care nu sunt de bază pentru mântuire </a:t>
            </a:r>
            <a:r>
              <a:rPr lang="ro-RO" sz="2200" b="1" dirty="0" err="1">
                <a:solidFill>
                  <a:schemeClr val="bg1"/>
                </a:solidFill>
              </a:rPr>
              <a:t>și</a:t>
            </a:r>
            <a:r>
              <a:rPr lang="ro-RO" sz="2200" b="1" dirty="0">
                <a:solidFill>
                  <a:schemeClr val="bg1"/>
                </a:solidFill>
              </a:rPr>
              <a:t> să ne păstrăm tari </a:t>
            </a:r>
            <a:r>
              <a:rPr lang="ro-RO" sz="2200" b="1" dirty="0" err="1">
                <a:solidFill>
                  <a:schemeClr val="bg1"/>
                </a:solidFill>
              </a:rPr>
              <a:t>și</a:t>
            </a:r>
            <a:r>
              <a:rPr lang="ro-RO" sz="2200" b="1" dirty="0">
                <a:solidFill>
                  <a:schemeClr val="bg1"/>
                </a:solidFill>
              </a:rPr>
              <a:t> de neclintit în doctrinele biblice fundamentale. </a:t>
            </a:r>
          </a:p>
        </p:txBody>
      </p:sp>
      <p:pic>
        <p:nvPicPr>
          <p:cNvPr id="4" name="3 Imagen" descr="QuietTime.png"/>
          <p:cNvPicPr>
            <a:picLocks noChangeAspect="1"/>
          </p:cNvPicPr>
          <p:nvPr/>
        </p:nvPicPr>
        <p:blipFill>
          <a:blip r:embed="rId3" cstate="email"/>
          <a:stretch>
            <a:fillRect/>
          </a:stretch>
        </p:blipFill>
        <p:spPr>
          <a:xfrm>
            <a:off x="-180528" y="797828"/>
            <a:ext cx="3888432" cy="3279244"/>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750</Words>
  <Application>Microsoft Office PowerPoint</Application>
  <PresentationFormat>Expunere pe ecran (4:3)</PresentationFormat>
  <Paragraphs>44</Paragraphs>
  <Slides>9</Slides>
  <Notes>0</Notes>
  <HiddenSlides>0</HiddenSlides>
  <MMClips>0</MMClips>
  <ScaleCrop>false</ScaleCrop>
  <HeadingPairs>
    <vt:vector size="6" baseType="variant">
      <vt:variant>
        <vt:lpstr>Fonturi utilizate</vt:lpstr>
      </vt:variant>
      <vt:variant>
        <vt:i4>6</vt:i4>
      </vt:variant>
      <vt:variant>
        <vt:lpstr>Temă</vt:lpstr>
      </vt:variant>
      <vt:variant>
        <vt:i4>3</vt:i4>
      </vt:variant>
      <vt:variant>
        <vt:lpstr>Titluri diapozitive</vt:lpstr>
      </vt:variant>
      <vt:variant>
        <vt:i4>9</vt:i4>
      </vt:variant>
    </vt:vector>
  </HeadingPairs>
  <TitlesOfParts>
    <vt:vector size="18" baseType="lpstr">
      <vt:lpstr>Arial</vt:lpstr>
      <vt:lpstr>Calibri</vt:lpstr>
      <vt:lpstr>Comic Sans MS</vt:lpstr>
      <vt:lpstr>Cooper Black</vt:lpstr>
      <vt:lpstr>Arial Black</vt:lpstr>
      <vt:lpstr>Calibri Light</vt:lpstr>
      <vt:lpstr>Tema de Office</vt:lpstr>
      <vt:lpstr>1_Tema de Office</vt:lpstr>
      <vt:lpstr>2_Tema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vector>
  </TitlesOfParts>
  <Company>SFC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2 - Controversa</dc:title>
  <dc:subject>Studiu Biblic, Trim. IV, 2017 – Mantuirea prin credinta in Epistola catre Romani</dc:subject>
  <dc:creator>Sergio</dc:creator>
  <cp:keywords>http:/www.fustero.net/es/index_ro.php</cp:keywords>
  <cp:lastModifiedBy>Administrator</cp:lastModifiedBy>
  <cp:revision>85</cp:revision>
  <dcterms:created xsi:type="dcterms:W3CDTF">2010-07-01T16:38:21Z</dcterms:created>
  <dcterms:modified xsi:type="dcterms:W3CDTF">2017-10-10T07:26:20Z</dcterms:modified>
</cp:coreProperties>
</file>