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70" r:id="rId4"/>
    <p:sldId id="260" r:id="rId5"/>
    <p:sldId id="261" r:id="rId6"/>
    <p:sldId id="262" r:id="rId7"/>
    <p:sldId id="258" r:id="rId8"/>
    <p:sldId id="268" r:id="rId9"/>
    <p:sldId id="259" r:id="rId10"/>
    <p:sldId id="264" r:id="rId11"/>
    <p:sldId id="269" r:id="rId12"/>
    <p:sldId id="266" r:id="rId13"/>
  </p:sldIdLst>
  <p:sldSz cx="9144000" cy="6858000" type="screen4x3"/>
  <p:notesSz cx="6858000" cy="9144000"/>
  <p:embeddedFontLst>
    <p:embeddedFont>
      <p:font typeface="Calibri" pitchFamily="34" charset="0"/>
      <p:regular r:id="rId14"/>
      <p:bold r:id="rId15"/>
      <p:italic r:id="rId16"/>
      <p:boldItalic r:id="rId17"/>
    </p:embeddedFont>
    <p:embeddedFont>
      <p:font typeface="Comic Sans MS" pitchFamily="66" charset="0"/>
      <p:regular r:id="rId18"/>
      <p:bold r:id="rId19"/>
    </p:embeddedFont>
    <p:embeddedFont>
      <p:font typeface="Webdings" pitchFamily="18" charset="2"/>
      <p:regular r:id="rId20"/>
    </p:embeddedFont>
    <p:embeddedFont>
      <p:font typeface="Berlin Sans FB Demi" pitchFamily="34" charset="0"/>
      <p:bold r:id="rId21"/>
    </p:embeddedFont>
    <p:embeddedFont>
      <p:font typeface="Calibri Light" pitchFamily="34" charset="0"/>
      <p:regular r:id="rId22"/>
      <p: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3C937"/>
    <a:srgbClr val="EE9492"/>
    <a:srgbClr val="503A20"/>
    <a:srgbClr val="D2B490"/>
    <a:srgbClr val="FF9933"/>
    <a:srgbClr val="CBAE91"/>
    <a:srgbClr val="B9926A"/>
    <a:srgbClr val="641310"/>
    <a:srgbClr val="FFFFCC"/>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9" d="100"/>
          <a:sy n="89" d="100"/>
        </p:scale>
        <p:origin x="-930"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 Id="rId5" Type="http://schemas.openxmlformats.org/officeDocument/2006/relationships/image" Target="../media/image32.jpeg"/><Relationship Id="rId4"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AC3661-01B1-4842-82C9-E1C3ED45C589}" type="doc">
      <dgm:prSet loTypeId="urn:microsoft.com/office/officeart/2005/8/layout/vList4#1" loCatId="picture" qsTypeId="urn:microsoft.com/office/officeart/2005/8/quickstyle/simple3" qsCatId="simple" csTypeId="urn:microsoft.com/office/officeart/2005/8/colors/colorful1#1" csCatId="colorful" phldr="1"/>
      <dgm:spPr/>
      <dgm:t>
        <a:bodyPr/>
        <a:lstStyle/>
        <a:p>
          <a:endParaRPr lang="es-ES"/>
        </a:p>
      </dgm:t>
    </dgm:pt>
    <dgm:pt modelId="{720BAE9E-A5FF-4769-BE05-DF1D0A44963E}">
      <dgm:prSet custT="1"/>
      <dgm:spPr/>
      <dgm:t>
        <a:bodyPr/>
        <a:lstStyle/>
        <a:p>
          <a:r>
            <a:rPr lang="ro-RO" sz="2000" b="1" u="sng" dirty="0"/>
            <a:t>A umbla</a:t>
          </a:r>
          <a:r>
            <a:rPr lang="es-ES" sz="2000" b="1" dirty="0"/>
            <a:t> [</a:t>
          </a:r>
          <a:r>
            <a:rPr lang="es-ES" sz="2000" b="1" i="1" dirty="0" err="1"/>
            <a:t>peripateō</a:t>
          </a:r>
          <a:r>
            <a:rPr lang="es-ES" sz="2000" b="1" dirty="0"/>
            <a:t>] (v. 16).</a:t>
          </a:r>
        </a:p>
      </dgm:t>
    </dgm:pt>
    <dgm:pt modelId="{1F4C31BB-07EE-4308-B7BF-080E334BF8D1}" type="parTrans" cxnId="{F45DE647-EB33-4285-94B9-C842DAAF0616}">
      <dgm:prSet/>
      <dgm:spPr/>
      <dgm:t>
        <a:bodyPr/>
        <a:lstStyle/>
        <a:p>
          <a:endParaRPr lang="es-ES" sz="2000" b="1"/>
        </a:p>
      </dgm:t>
    </dgm:pt>
    <dgm:pt modelId="{A66A5C58-1CBC-4EA9-86CD-ECAAC8F5F458}" type="sibTrans" cxnId="{F45DE647-EB33-4285-94B9-C842DAAF0616}">
      <dgm:prSet/>
      <dgm:spPr/>
      <dgm:t>
        <a:bodyPr/>
        <a:lstStyle/>
        <a:p>
          <a:endParaRPr lang="es-ES" sz="2000" b="1"/>
        </a:p>
      </dgm:t>
    </dgm:pt>
    <dgm:pt modelId="{6B3CE923-41FA-472D-BFA7-E0E1F161A8D8}">
      <dgm:prSet custT="1"/>
      <dgm:spPr/>
      <dgm:t>
        <a:bodyPr/>
        <a:lstStyle/>
        <a:p>
          <a:r>
            <a:rPr lang="ro-RO" sz="2000" b="1" dirty="0"/>
            <a:t>Trebuie să Îl urmăm în fiecare zi pe Isus</a:t>
          </a:r>
          <a:r>
            <a:rPr lang="es-ES" sz="2000" b="1" dirty="0"/>
            <a:t>, </a:t>
          </a:r>
          <a:r>
            <a:rPr lang="ro-RO" sz="2000" b="1" dirty="0"/>
            <a:t>să trăim cu El</a:t>
          </a:r>
          <a:r>
            <a:rPr lang="es-ES" sz="2000" b="1" dirty="0"/>
            <a:t>.</a:t>
          </a:r>
        </a:p>
      </dgm:t>
    </dgm:pt>
    <dgm:pt modelId="{7F6EB524-46BA-4537-B42A-2B32334FF9AF}" type="parTrans" cxnId="{312C9DF4-FA48-4188-8B71-C3B96EB5998C}">
      <dgm:prSet/>
      <dgm:spPr/>
      <dgm:t>
        <a:bodyPr/>
        <a:lstStyle/>
        <a:p>
          <a:endParaRPr lang="es-ES" sz="2000" b="1"/>
        </a:p>
      </dgm:t>
    </dgm:pt>
    <dgm:pt modelId="{D47CBFC1-3304-4D54-A12F-0ABBC36B2E56}" type="sibTrans" cxnId="{312C9DF4-FA48-4188-8B71-C3B96EB5998C}">
      <dgm:prSet/>
      <dgm:spPr/>
      <dgm:t>
        <a:bodyPr/>
        <a:lstStyle/>
        <a:p>
          <a:endParaRPr lang="es-ES" sz="2000" b="1"/>
        </a:p>
      </dgm:t>
    </dgm:pt>
    <dgm:pt modelId="{1BCB04DE-448C-49EA-8FD6-FA5DE2A295ED}">
      <dgm:prSet custT="1"/>
      <dgm:spPr/>
      <dgm:t>
        <a:bodyPr/>
        <a:lstStyle/>
        <a:p>
          <a:r>
            <a:rPr lang="ro-RO" sz="2000" b="1" u="sng" dirty="0"/>
            <a:t>A fi călăuzit</a:t>
          </a:r>
          <a:r>
            <a:rPr lang="ro-RO" sz="2000" b="1" dirty="0"/>
            <a:t> </a:t>
          </a:r>
          <a:r>
            <a:rPr lang="es-ES" sz="2000" b="1" dirty="0"/>
            <a:t>(v. 18).</a:t>
          </a:r>
        </a:p>
      </dgm:t>
    </dgm:pt>
    <dgm:pt modelId="{98C30C57-7084-4711-B034-F30DE8F89973}" type="parTrans" cxnId="{1B55B5D5-6F20-411E-B962-46E6A1F13606}">
      <dgm:prSet/>
      <dgm:spPr/>
      <dgm:t>
        <a:bodyPr/>
        <a:lstStyle/>
        <a:p>
          <a:endParaRPr lang="es-ES" sz="2000" b="1"/>
        </a:p>
      </dgm:t>
    </dgm:pt>
    <dgm:pt modelId="{DB3CB942-AB75-42E8-9BC9-0C7FCB871F6C}" type="sibTrans" cxnId="{1B55B5D5-6F20-411E-B962-46E6A1F13606}">
      <dgm:prSet/>
      <dgm:spPr/>
      <dgm:t>
        <a:bodyPr/>
        <a:lstStyle/>
        <a:p>
          <a:endParaRPr lang="es-ES" sz="2000" b="1"/>
        </a:p>
      </dgm:t>
    </dgm:pt>
    <dgm:pt modelId="{858E3787-B98B-4E75-8F95-637CF3AC8EA8}">
      <dgm:prSet custT="1"/>
      <dgm:spPr/>
      <dgm:t>
        <a:bodyPr/>
        <a:lstStyle/>
        <a:p>
          <a:r>
            <a:rPr lang="ro-RO" sz="2000" b="1" dirty="0"/>
            <a:t>Trebuie să permitem Duhului să ne indice unde trebuie să mergem și ce trebuie să facem.</a:t>
          </a:r>
          <a:endParaRPr lang="es-ES" sz="2000" b="1" dirty="0"/>
        </a:p>
      </dgm:t>
    </dgm:pt>
    <dgm:pt modelId="{B8C43461-B040-4A35-9A4A-8E46EE882333}" type="parTrans" cxnId="{307C585D-EA97-4C0E-B4C5-AB80A24B2E36}">
      <dgm:prSet/>
      <dgm:spPr/>
      <dgm:t>
        <a:bodyPr/>
        <a:lstStyle/>
        <a:p>
          <a:endParaRPr lang="es-ES" sz="2000" b="1"/>
        </a:p>
      </dgm:t>
    </dgm:pt>
    <dgm:pt modelId="{C488923A-F7A1-4138-9F16-97C95B46CE13}" type="sibTrans" cxnId="{307C585D-EA97-4C0E-B4C5-AB80A24B2E36}">
      <dgm:prSet/>
      <dgm:spPr/>
      <dgm:t>
        <a:bodyPr/>
        <a:lstStyle/>
        <a:p>
          <a:endParaRPr lang="es-ES" sz="2000" b="1"/>
        </a:p>
      </dgm:t>
    </dgm:pt>
    <dgm:pt modelId="{AD21F17B-FE41-49C7-B3CE-CF68678C211A}">
      <dgm:prSet custT="1"/>
      <dgm:spPr/>
      <dgm:t>
        <a:bodyPr/>
        <a:lstStyle/>
        <a:p>
          <a:r>
            <a:rPr lang="ro-RO" sz="2000" b="1" u="sng" dirty="0"/>
            <a:t>A crucifica</a:t>
          </a:r>
          <a:r>
            <a:rPr lang="es-ES" sz="2000" b="1" dirty="0"/>
            <a:t> (v. 24).</a:t>
          </a:r>
        </a:p>
      </dgm:t>
    </dgm:pt>
    <dgm:pt modelId="{9EA1EA63-F0FB-4148-89BA-FE1BD4539817}" type="parTrans" cxnId="{2F84294C-6639-44BF-9B8E-66D6EFAE15FF}">
      <dgm:prSet/>
      <dgm:spPr/>
      <dgm:t>
        <a:bodyPr/>
        <a:lstStyle/>
        <a:p>
          <a:endParaRPr lang="es-ES" sz="2000" b="1"/>
        </a:p>
      </dgm:t>
    </dgm:pt>
    <dgm:pt modelId="{0BF8C43F-F906-4144-8131-CCD960DE48A8}" type="sibTrans" cxnId="{2F84294C-6639-44BF-9B8E-66D6EFAE15FF}">
      <dgm:prSet/>
      <dgm:spPr/>
      <dgm:t>
        <a:bodyPr/>
        <a:lstStyle/>
        <a:p>
          <a:endParaRPr lang="es-ES" sz="2000" b="1"/>
        </a:p>
      </dgm:t>
    </dgm:pt>
    <dgm:pt modelId="{2974064C-5622-4B4B-A4C3-3D4F93FE5F99}">
      <dgm:prSet custT="1"/>
      <dgm:spPr/>
      <dgm:t>
        <a:bodyPr/>
        <a:lstStyle/>
        <a:p>
          <a:r>
            <a:rPr lang="ro-RO" sz="2000" b="1" dirty="0"/>
            <a:t>Trebuie să dăm morții natura noastră firească și să </a:t>
          </a:r>
          <a:r>
            <a:rPr lang="ro-RO" sz="2000" b="1" dirty="0" smtClean="0"/>
            <a:t>alimentăm </a:t>
          </a:r>
          <a:r>
            <a:rPr lang="ro-RO" sz="2000" b="1" dirty="0"/>
            <a:t>natura noastră </a:t>
          </a:r>
          <a:r>
            <a:rPr lang="ro-RO" sz="2000" b="1" dirty="0" smtClean="0"/>
            <a:t>spirituală</a:t>
          </a:r>
          <a:r>
            <a:rPr lang="es-ES" sz="2000" b="1" dirty="0"/>
            <a:t>.</a:t>
          </a:r>
        </a:p>
      </dgm:t>
    </dgm:pt>
    <dgm:pt modelId="{AE35D14F-5202-4C11-BB00-85A112DD21F2}" type="parTrans" cxnId="{40A8709F-57E7-433E-AF2C-15C6FC20490E}">
      <dgm:prSet/>
      <dgm:spPr/>
      <dgm:t>
        <a:bodyPr/>
        <a:lstStyle/>
        <a:p>
          <a:endParaRPr lang="es-ES" sz="2000" b="1"/>
        </a:p>
      </dgm:t>
    </dgm:pt>
    <dgm:pt modelId="{517F6AF8-A3BE-405D-AE42-D77954A4D17E}" type="sibTrans" cxnId="{40A8709F-57E7-433E-AF2C-15C6FC20490E}">
      <dgm:prSet/>
      <dgm:spPr/>
      <dgm:t>
        <a:bodyPr/>
        <a:lstStyle/>
        <a:p>
          <a:endParaRPr lang="es-ES" sz="2000" b="1"/>
        </a:p>
      </dgm:t>
    </dgm:pt>
    <dgm:pt modelId="{5B063306-5692-4944-913D-D65A14700DC3}">
      <dgm:prSet custT="1"/>
      <dgm:spPr/>
      <dgm:t>
        <a:bodyPr/>
        <a:lstStyle/>
        <a:p>
          <a:r>
            <a:rPr lang="ro-RO" sz="2000" b="1" u="sng" dirty="0"/>
            <a:t>A trăi</a:t>
          </a:r>
          <a:r>
            <a:rPr lang="ro-RO" sz="2000" b="1" dirty="0"/>
            <a:t> </a:t>
          </a:r>
          <a:r>
            <a:rPr lang="es-ES" sz="2000" b="1" dirty="0"/>
            <a:t>(v. 25).</a:t>
          </a:r>
        </a:p>
      </dgm:t>
    </dgm:pt>
    <dgm:pt modelId="{12734F88-8179-4653-B386-778D8BCB12B0}" type="parTrans" cxnId="{040B7D4E-DA16-4E0A-B78C-3CD1D756F5AE}">
      <dgm:prSet/>
      <dgm:spPr/>
      <dgm:t>
        <a:bodyPr/>
        <a:lstStyle/>
        <a:p>
          <a:endParaRPr lang="es-ES" sz="2000" b="1"/>
        </a:p>
      </dgm:t>
    </dgm:pt>
    <dgm:pt modelId="{A0CEFC06-6B35-4185-872A-72871EBDF50F}" type="sibTrans" cxnId="{040B7D4E-DA16-4E0A-B78C-3CD1D756F5AE}">
      <dgm:prSet/>
      <dgm:spPr/>
      <dgm:t>
        <a:bodyPr/>
        <a:lstStyle/>
        <a:p>
          <a:endParaRPr lang="es-ES" sz="2000" b="1"/>
        </a:p>
      </dgm:t>
    </dgm:pt>
    <dgm:pt modelId="{AD4C2FA5-9A3B-477C-B95A-898B30AB2762}">
      <dgm:prSet custT="1"/>
      <dgm:spPr/>
      <dgm:t>
        <a:bodyPr/>
        <a:lstStyle/>
        <a:p>
          <a:r>
            <a:rPr lang="ro-RO" sz="2000" b="1" dirty="0"/>
            <a:t>Trebuie să ne naștem din nou zi de zi</a:t>
          </a:r>
          <a:r>
            <a:rPr lang="es-ES" sz="2000" b="1" dirty="0"/>
            <a:t>.</a:t>
          </a:r>
        </a:p>
      </dgm:t>
    </dgm:pt>
    <dgm:pt modelId="{73A39295-4426-4992-AF40-A773A4CC0523}" type="parTrans" cxnId="{4BE31796-FC51-462F-8456-D5A9C146B0D3}">
      <dgm:prSet/>
      <dgm:spPr/>
      <dgm:t>
        <a:bodyPr/>
        <a:lstStyle/>
        <a:p>
          <a:endParaRPr lang="es-ES" sz="2000" b="1"/>
        </a:p>
      </dgm:t>
    </dgm:pt>
    <dgm:pt modelId="{628DA4E2-A65D-4567-BAF9-88A8DA015603}" type="sibTrans" cxnId="{4BE31796-FC51-462F-8456-D5A9C146B0D3}">
      <dgm:prSet/>
      <dgm:spPr/>
      <dgm:t>
        <a:bodyPr/>
        <a:lstStyle/>
        <a:p>
          <a:endParaRPr lang="es-ES" sz="2000" b="1"/>
        </a:p>
      </dgm:t>
    </dgm:pt>
    <dgm:pt modelId="{0EB7DBFE-CB2F-41F8-B006-16AA8B588606}">
      <dgm:prSet custT="1"/>
      <dgm:spPr/>
      <dgm:t>
        <a:bodyPr/>
        <a:lstStyle/>
        <a:p>
          <a:r>
            <a:rPr lang="ro-RO" sz="2000" b="1" u="sng" dirty="0"/>
            <a:t>A umbla</a:t>
          </a:r>
          <a:r>
            <a:rPr lang="es-ES" sz="2000" b="1" dirty="0"/>
            <a:t> [</a:t>
          </a:r>
          <a:r>
            <a:rPr lang="es-ES" sz="2000" b="1" i="1" dirty="0" err="1"/>
            <a:t>stoicheō</a:t>
          </a:r>
          <a:r>
            <a:rPr lang="es-ES" sz="2000" b="1" dirty="0"/>
            <a:t>] (v. 25).</a:t>
          </a:r>
        </a:p>
      </dgm:t>
    </dgm:pt>
    <dgm:pt modelId="{2ED423F2-7CE8-4172-81A6-197B6D3C30FF}" type="parTrans" cxnId="{92F7297E-20A5-4BDE-80F0-AA254D562911}">
      <dgm:prSet/>
      <dgm:spPr/>
      <dgm:t>
        <a:bodyPr/>
        <a:lstStyle/>
        <a:p>
          <a:endParaRPr lang="es-ES" sz="2000" b="1"/>
        </a:p>
      </dgm:t>
    </dgm:pt>
    <dgm:pt modelId="{593D0566-3C59-4C7C-9180-4DD09616CFAF}" type="sibTrans" cxnId="{92F7297E-20A5-4BDE-80F0-AA254D562911}">
      <dgm:prSet/>
      <dgm:spPr/>
      <dgm:t>
        <a:bodyPr/>
        <a:lstStyle/>
        <a:p>
          <a:endParaRPr lang="es-ES" sz="2000" b="1"/>
        </a:p>
      </dgm:t>
    </dgm:pt>
    <dgm:pt modelId="{C6900FC6-52EE-424E-86C2-B51DFFFBB6BF}">
      <dgm:prSet custT="1"/>
      <dgm:spPr/>
      <dgm:t>
        <a:bodyPr/>
        <a:lstStyle/>
        <a:p>
          <a:r>
            <a:rPr lang="ro-RO" sz="2000" b="1" dirty="0"/>
            <a:t>Trebuie </a:t>
          </a:r>
          <a:r>
            <a:rPr lang="es-ES" sz="2000" b="1" dirty="0"/>
            <a:t>“</a:t>
          </a:r>
          <a:r>
            <a:rPr lang="ro-RO" sz="2000" b="1" dirty="0"/>
            <a:t>să ținem pasul</a:t>
          </a:r>
          <a:r>
            <a:rPr lang="es-ES" sz="2000" b="1" dirty="0"/>
            <a:t>” </a:t>
          </a:r>
          <a:r>
            <a:rPr lang="ro-RO" sz="2000" b="1" dirty="0"/>
            <a:t>cu ritmul marcat de Duhul Sfânt</a:t>
          </a:r>
          <a:r>
            <a:rPr lang="es-ES" sz="2000" b="1" dirty="0"/>
            <a:t>, </a:t>
          </a:r>
          <a:r>
            <a:rPr lang="ro-RO" sz="2000" b="1" dirty="0"/>
            <a:t>lăsându-L pe El să ne dirijeze viața</a:t>
          </a:r>
          <a:r>
            <a:rPr lang="es-ES" sz="2000" b="1" dirty="0"/>
            <a:t>.</a:t>
          </a:r>
        </a:p>
      </dgm:t>
    </dgm:pt>
    <dgm:pt modelId="{E125B119-F613-4ECB-9B10-F011F2A6D1E1}" type="parTrans" cxnId="{28DD6D5B-6A37-4C56-ACCD-D1EC25DE451B}">
      <dgm:prSet/>
      <dgm:spPr/>
      <dgm:t>
        <a:bodyPr/>
        <a:lstStyle/>
        <a:p>
          <a:endParaRPr lang="es-ES" sz="2000" b="1"/>
        </a:p>
      </dgm:t>
    </dgm:pt>
    <dgm:pt modelId="{B803AB96-3914-43CA-B973-2293EA304841}" type="sibTrans" cxnId="{28DD6D5B-6A37-4C56-ACCD-D1EC25DE451B}">
      <dgm:prSet/>
      <dgm:spPr/>
      <dgm:t>
        <a:bodyPr/>
        <a:lstStyle/>
        <a:p>
          <a:endParaRPr lang="es-ES" sz="2000" b="1"/>
        </a:p>
      </dgm:t>
    </dgm:pt>
    <dgm:pt modelId="{1D72E796-92A7-4A92-81AF-B5CA32B7209A}" type="pres">
      <dgm:prSet presAssocID="{A6AC3661-01B1-4842-82C9-E1C3ED45C589}" presName="linear" presStyleCnt="0">
        <dgm:presLayoutVars>
          <dgm:dir/>
          <dgm:resizeHandles val="exact"/>
        </dgm:presLayoutVars>
      </dgm:prSet>
      <dgm:spPr/>
      <dgm:t>
        <a:bodyPr/>
        <a:lstStyle/>
        <a:p>
          <a:endParaRPr lang="ro-RO"/>
        </a:p>
      </dgm:t>
    </dgm:pt>
    <dgm:pt modelId="{069E3778-7AA6-4857-9E95-E33CFF8FE47A}" type="pres">
      <dgm:prSet presAssocID="{720BAE9E-A5FF-4769-BE05-DF1D0A44963E}" presName="comp" presStyleCnt="0"/>
      <dgm:spPr/>
    </dgm:pt>
    <dgm:pt modelId="{783A58A4-B8EC-47D6-9712-922FBBBBF438}" type="pres">
      <dgm:prSet presAssocID="{720BAE9E-A5FF-4769-BE05-DF1D0A44963E}" presName="box" presStyleLbl="node1" presStyleIdx="0" presStyleCnt="5"/>
      <dgm:spPr/>
      <dgm:t>
        <a:bodyPr/>
        <a:lstStyle/>
        <a:p>
          <a:endParaRPr lang="ro-RO"/>
        </a:p>
      </dgm:t>
    </dgm:pt>
    <dgm:pt modelId="{9F5AEB5D-F9B5-40A0-9553-ED6A173ACE47}" type="pres">
      <dgm:prSet presAssocID="{720BAE9E-A5FF-4769-BE05-DF1D0A44963E}" presName="img" presStyleLbl="fgImgPlace1" presStyleIdx="0" presStyleCnt="5" custScaleX="81672" custScaleY="113785"/>
      <dgm:spPr>
        <a:blipFill dpi="0" rotWithShape="1">
          <a:blip xmlns:r="http://schemas.openxmlformats.org/officeDocument/2006/relationships" r:embed="rId1" cstate="email">
            <a:extLst>
              <a:ext uri="{28A0092B-C50C-407E-A947-70E740481C1C}">
                <a14:useLocalDpi xmlns:a14="http://schemas.microsoft.com/office/drawing/2010/main" xmlns=""/>
              </a:ext>
            </a:extLst>
          </a:blip>
          <a:srcRect/>
          <a:stretch>
            <a:fillRect l="582"/>
          </a:stretch>
        </a:blipFill>
      </dgm:spPr>
    </dgm:pt>
    <dgm:pt modelId="{0E9FF0C5-48F0-486F-AE36-2FE0C002CB0D}" type="pres">
      <dgm:prSet presAssocID="{720BAE9E-A5FF-4769-BE05-DF1D0A44963E}" presName="text" presStyleLbl="node1" presStyleIdx="0" presStyleCnt="5">
        <dgm:presLayoutVars>
          <dgm:bulletEnabled val="1"/>
        </dgm:presLayoutVars>
      </dgm:prSet>
      <dgm:spPr/>
      <dgm:t>
        <a:bodyPr/>
        <a:lstStyle/>
        <a:p>
          <a:endParaRPr lang="ro-RO"/>
        </a:p>
      </dgm:t>
    </dgm:pt>
    <dgm:pt modelId="{4AEB2791-E0EE-4744-99C9-75F4181E582D}" type="pres">
      <dgm:prSet presAssocID="{A66A5C58-1CBC-4EA9-86CD-ECAAC8F5F458}" presName="spacer" presStyleCnt="0"/>
      <dgm:spPr/>
    </dgm:pt>
    <dgm:pt modelId="{486F6C35-F75F-484B-A0C7-CBC2BF1D11B5}" type="pres">
      <dgm:prSet presAssocID="{1BCB04DE-448C-49EA-8FD6-FA5DE2A295ED}" presName="comp" presStyleCnt="0"/>
      <dgm:spPr/>
    </dgm:pt>
    <dgm:pt modelId="{0BFE07A8-C235-4179-94FC-EA99BC9EE139}" type="pres">
      <dgm:prSet presAssocID="{1BCB04DE-448C-49EA-8FD6-FA5DE2A295ED}" presName="box" presStyleLbl="node1" presStyleIdx="1" presStyleCnt="5"/>
      <dgm:spPr/>
      <dgm:t>
        <a:bodyPr/>
        <a:lstStyle/>
        <a:p>
          <a:endParaRPr lang="ro-RO"/>
        </a:p>
      </dgm:t>
    </dgm:pt>
    <dgm:pt modelId="{0995B9C2-B01E-4948-B3B5-19D8C2684811}" type="pres">
      <dgm:prSet presAssocID="{1BCB04DE-448C-49EA-8FD6-FA5DE2A295ED}" presName="img" presStyleLbl="fgImgPlace1" presStyleIdx="1" presStyleCnt="5" custScaleX="81672" custScaleY="113785"/>
      <dgm:spPr>
        <a:blipFill rotWithShape="1">
          <a:blip xmlns:r="http://schemas.openxmlformats.org/officeDocument/2006/relationships" r:embed="rId2" cstate="email">
            <a:extLst>
              <a:ext uri="{28A0092B-C50C-407E-A947-70E740481C1C}">
                <a14:useLocalDpi xmlns:a14="http://schemas.microsoft.com/office/drawing/2010/main" xmlns=""/>
              </a:ext>
            </a:extLst>
          </a:blip>
          <a:srcRect/>
          <a:stretch>
            <a:fillRect/>
          </a:stretch>
        </a:blipFill>
      </dgm:spPr>
    </dgm:pt>
    <dgm:pt modelId="{B9399A06-0CA4-420E-A08D-3D9EEA340CEB}" type="pres">
      <dgm:prSet presAssocID="{1BCB04DE-448C-49EA-8FD6-FA5DE2A295ED}" presName="text" presStyleLbl="node1" presStyleIdx="1" presStyleCnt="5">
        <dgm:presLayoutVars>
          <dgm:bulletEnabled val="1"/>
        </dgm:presLayoutVars>
      </dgm:prSet>
      <dgm:spPr/>
      <dgm:t>
        <a:bodyPr/>
        <a:lstStyle/>
        <a:p>
          <a:endParaRPr lang="ro-RO"/>
        </a:p>
      </dgm:t>
    </dgm:pt>
    <dgm:pt modelId="{3F452CD6-6190-4204-8CA1-983168366A4F}" type="pres">
      <dgm:prSet presAssocID="{DB3CB942-AB75-42E8-9BC9-0C7FCB871F6C}" presName="spacer" presStyleCnt="0"/>
      <dgm:spPr/>
    </dgm:pt>
    <dgm:pt modelId="{3FBA1A1D-4183-46BE-8C7A-1CBD5536DB42}" type="pres">
      <dgm:prSet presAssocID="{AD21F17B-FE41-49C7-B3CE-CF68678C211A}" presName="comp" presStyleCnt="0"/>
      <dgm:spPr/>
    </dgm:pt>
    <dgm:pt modelId="{BE81121F-CD42-47A9-9D2B-4ED6733A6C0D}" type="pres">
      <dgm:prSet presAssocID="{AD21F17B-FE41-49C7-B3CE-CF68678C211A}" presName="box" presStyleLbl="node1" presStyleIdx="2" presStyleCnt="5"/>
      <dgm:spPr/>
      <dgm:t>
        <a:bodyPr/>
        <a:lstStyle/>
        <a:p>
          <a:endParaRPr lang="ro-RO"/>
        </a:p>
      </dgm:t>
    </dgm:pt>
    <dgm:pt modelId="{879466DB-BDEC-47D7-A921-B51951639633}" type="pres">
      <dgm:prSet presAssocID="{AD21F17B-FE41-49C7-B3CE-CF68678C211A}" presName="img" presStyleLbl="fgImgPlace1" presStyleIdx="2" presStyleCnt="5" custScaleX="81672" custScaleY="113785"/>
      <dgm:spPr>
        <a:blipFill dpi="0" rotWithShape="1">
          <a:blip xmlns:r="http://schemas.openxmlformats.org/officeDocument/2006/relationships" r:embed="rId3" cstate="email">
            <a:extLst>
              <a:ext uri="{28A0092B-C50C-407E-A947-70E740481C1C}">
                <a14:useLocalDpi xmlns:a14="http://schemas.microsoft.com/office/drawing/2010/main" xmlns=""/>
              </a:ext>
            </a:extLst>
          </a:blip>
          <a:srcRect/>
          <a:stretch>
            <a:fillRect/>
          </a:stretch>
        </a:blipFill>
      </dgm:spPr>
    </dgm:pt>
    <dgm:pt modelId="{407FC6E2-F62A-4EB9-B6BA-EF5293EA90BB}" type="pres">
      <dgm:prSet presAssocID="{AD21F17B-FE41-49C7-B3CE-CF68678C211A}" presName="text" presStyleLbl="node1" presStyleIdx="2" presStyleCnt="5">
        <dgm:presLayoutVars>
          <dgm:bulletEnabled val="1"/>
        </dgm:presLayoutVars>
      </dgm:prSet>
      <dgm:spPr/>
      <dgm:t>
        <a:bodyPr/>
        <a:lstStyle/>
        <a:p>
          <a:endParaRPr lang="ro-RO"/>
        </a:p>
      </dgm:t>
    </dgm:pt>
    <dgm:pt modelId="{58A7C9AA-CA98-4AE3-BACE-19FD8B1375D3}" type="pres">
      <dgm:prSet presAssocID="{0BF8C43F-F906-4144-8131-CCD960DE48A8}" presName="spacer" presStyleCnt="0"/>
      <dgm:spPr/>
    </dgm:pt>
    <dgm:pt modelId="{263E2349-1162-474B-9C24-9D37D7FAA3E6}" type="pres">
      <dgm:prSet presAssocID="{5B063306-5692-4944-913D-D65A14700DC3}" presName="comp" presStyleCnt="0"/>
      <dgm:spPr/>
    </dgm:pt>
    <dgm:pt modelId="{B5F3C1E8-96C5-40DD-973A-6C4AC5BB8511}" type="pres">
      <dgm:prSet presAssocID="{5B063306-5692-4944-913D-D65A14700DC3}" presName="box" presStyleLbl="node1" presStyleIdx="3" presStyleCnt="5"/>
      <dgm:spPr/>
      <dgm:t>
        <a:bodyPr/>
        <a:lstStyle/>
        <a:p>
          <a:endParaRPr lang="ro-RO"/>
        </a:p>
      </dgm:t>
    </dgm:pt>
    <dgm:pt modelId="{174E43AF-96EC-4037-BA25-A7EF162A6E83}" type="pres">
      <dgm:prSet presAssocID="{5B063306-5692-4944-913D-D65A14700DC3}" presName="img" presStyleLbl="fgImgPlace1" presStyleIdx="3" presStyleCnt="5" custScaleX="81672" custScaleY="113785"/>
      <dgm:spPr>
        <a:blipFill rotWithShape="1">
          <a:blip xmlns:r="http://schemas.openxmlformats.org/officeDocument/2006/relationships" r:embed="rId4" cstate="email">
            <a:extLst>
              <a:ext uri="{28A0092B-C50C-407E-A947-70E740481C1C}">
                <a14:useLocalDpi xmlns:a14="http://schemas.microsoft.com/office/drawing/2010/main" xmlns=""/>
              </a:ext>
            </a:extLst>
          </a:blip>
          <a:srcRect/>
          <a:stretch>
            <a:fillRect/>
          </a:stretch>
        </a:blipFill>
      </dgm:spPr>
    </dgm:pt>
    <dgm:pt modelId="{156D242F-FBC1-4AAE-8960-B0266558F73F}" type="pres">
      <dgm:prSet presAssocID="{5B063306-5692-4944-913D-D65A14700DC3}" presName="text" presStyleLbl="node1" presStyleIdx="3" presStyleCnt="5">
        <dgm:presLayoutVars>
          <dgm:bulletEnabled val="1"/>
        </dgm:presLayoutVars>
      </dgm:prSet>
      <dgm:spPr/>
      <dgm:t>
        <a:bodyPr/>
        <a:lstStyle/>
        <a:p>
          <a:endParaRPr lang="ro-RO"/>
        </a:p>
      </dgm:t>
    </dgm:pt>
    <dgm:pt modelId="{07F8B06E-68AD-4BA9-A3BB-76E309DE98FF}" type="pres">
      <dgm:prSet presAssocID="{A0CEFC06-6B35-4185-872A-72871EBDF50F}" presName="spacer" presStyleCnt="0"/>
      <dgm:spPr/>
    </dgm:pt>
    <dgm:pt modelId="{1D7F3578-8D4B-4012-A1E0-7D1FDD4589F7}" type="pres">
      <dgm:prSet presAssocID="{0EB7DBFE-CB2F-41F8-B006-16AA8B588606}" presName="comp" presStyleCnt="0"/>
      <dgm:spPr/>
    </dgm:pt>
    <dgm:pt modelId="{E50895AA-0D1B-4BF4-B6C2-FCA4194B061B}" type="pres">
      <dgm:prSet presAssocID="{0EB7DBFE-CB2F-41F8-B006-16AA8B588606}" presName="box" presStyleLbl="node1" presStyleIdx="4" presStyleCnt="5"/>
      <dgm:spPr/>
      <dgm:t>
        <a:bodyPr/>
        <a:lstStyle/>
        <a:p>
          <a:endParaRPr lang="ro-RO"/>
        </a:p>
      </dgm:t>
    </dgm:pt>
    <dgm:pt modelId="{4FB3106A-F3E3-48E5-9BE2-9A399AB3528A}" type="pres">
      <dgm:prSet presAssocID="{0EB7DBFE-CB2F-41F8-B006-16AA8B588606}" presName="img" presStyleLbl="fgImgPlace1" presStyleIdx="4" presStyleCnt="5" custScaleX="81672" custScaleY="113785"/>
      <dgm:spPr>
        <a:blipFill rotWithShape="1">
          <a:blip xmlns:r="http://schemas.openxmlformats.org/officeDocument/2006/relationships" r:embed="rId5" cstate="email">
            <a:extLst>
              <a:ext uri="{28A0092B-C50C-407E-A947-70E740481C1C}">
                <a14:useLocalDpi xmlns:a14="http://schemas.microsoft.com/office/drawing/2010/main" xmlns=""/>
              </a:ext>
            </a:extLst>
          </a:blip>
          <a:srcRect/>
          <a:stretch>
            <a:fillRect/>
          </a:stretch>
        </a:blipFill>
      </dgm:spPr>
    </dgm:pt>
    <dgm:pt modelId="{A251AFBE-A55C-41C2-94D5-E306AFEA16DA}" type="pres">
      <dgm:prSet presAssocID="{0EB7DBFE-CB2F-41F8-B006-16AA8B588606}" presName="text" presStyleLbl="node1" presStyleIdx="4" presStyleCnt="5">
        <dgm:presLayoutVars>
          <dgm:bulletEnabled val="1"/>
        </dgm:presLayoutVars>
      </dgm:prSet>
      <dgm:spPr/>
      <dgm:t>
        <a:bodyPr/>
        <a:lstStyle/>
        <a:p>
          <a:endParaRPr lang="ro-RO"/>
        </a:p>
      </dgm:t>
    </dgm:pt>
  </dgm:ptLst>
  <dgm:cxnLst>
    <dgm:cxn modelId="{1135C095-19F1-487D-B2E3-C12B0A6EC5DF}" type="presOf" srcId="{2974064C-5622-4B4B-A4C3-3D4F93FE5F99}" destId="{BE81121F-CD42-47A9-9D2B-4ED6733A6C0D}" srcOrd="0" destOrd="1" presId="urn:microsoft.com/office/officeart/2005/8/layout/vList4#1"/>
    <dgm:cxn modelId="{89CDC4D3-9F7E-49BD-8439-00D3C40D023B}" type="presOf" srcId="{AD21F17B-FE41-49C7-B3CE-CF68678C211A}" destId="{BE81121F-CD42-47A9-9D2B-4ED6733A6C0D}" srcOrd="0" destOrd="0" presId="urn:microsoft.com/office/officeart/2005/8/layout/vList4#1"/>
    <dgm:cxn modelId="{DAB84061-38EF-4B9E-8210-8FFF5875B87D}" type="presOf" srcId="{A6AC3661-01B1-4842-82C9-E1C3ED45C589}" destId="{1D72E796-92A7-4A92-81AF-B5CA32B7209A}" srcOrd="0" destOrd="0" presId="urn:microsoft.com/office/officeart/2005/8/layout/vList4#1"/>
    <dgm:cxn modelId="{89C948DD-A518-4DDE-85C2-88CE7C72E90D}" type="presOf" srcId="{5B063306-5692-4944-913D-D65A14700DC3}" destId="{156D242F-FBC1-4AAE-8960-B0266558F73F}" srcOrd="1" destOrd="0" presId="urn:microsoft.com/office/officeart/2005/8/layout/vList4#1"/>
    <dgm:cxn modelId="{BC9F0BAD-DB93-4A5C-AD65-C9D6C79E91BE}" type="presOf" srcId="{1BCB04DE-448C-49EA-8FD6-FA5DE2A295ED}" destId="{0BFE07A8-C235-4179-94FC-EA99BC9EE139}" srcOrd="0" destOrd="0" presId="urn:microsoft.com/office/officeart/2005/8/layout/vList4#1"/>
    <dgm:cxn modelId="{BC8B470D-5FB8-45CF-8CFB-9407D5897919}" type="presOf" srcId="{5B063306-5692-4944-913D-D65A14700DC3}" destId="{B5F3C1E8-96C5-40DD-973A-6C4AC5BB8511}" srcOrd="0" destOrd="0" presId="urn:microsoft.com/office/officeart/2005/8/layout/vList4#1"/>
    <dgm:cxn modelId="{92F7297E-20A5-4BDE-80F0-AA254D562911}" srcId="{A6AC3661-01B1-4842-82C9-E1C3ED45C589}" destId="{0EB7DBFE-CB2F-41F8-B006-16AA8B588606}" srcOrd="4" destOrd="0" parTransId="{2ED423F2-7CE8-4172-81A6-197B6D3C30FF}" sibTransId="{593D0566-3C59-4C7C-9180-4DD09616CFAF}"/>
    <dgm:cxn modelId="{1B55B5D5-6F20-411E-B962-46E6A1F13606}" srcId="{A6AC3661-01B1-4842-82C9-E1C3ED45C589}" destId="{1BCB04DE-448C-49EA-8FD6-FA5DE2A295ED}" srcOrd="1" destOrd="0" parTransId="{98C30C57-7084-4711-B034-F30DE8F89973}" sibTransId="{DB3CB942-AB75-42E8-9BC9-0C7FCB871F6C}"/>
    <dgm:cxn modelId="{93C9E9C8-D067-4F96-A38B-D19327DAE0A5}" type="presOf" srcId="{1BCB04DE-448C-49EA-8FD6-FA5DE2A295ED}" destId="{B9399A06-0CA4-420E-A08D-3D9EEA340CEB}" srcOrd="1" destOrd="0" presId="urn:microsoft.com/office/officeart/2005/8/layout/vList4#1"/>
    <dgm:cxn modelId="{DBD46F58-96BA-4AEF-BA4C-7FE330696E70}" type="presOf" srcId="{0EB7DBFE-CB2F-41F8-B006-16AA8B588606}" destId="{A251AFBE-A55C-41C2-94D5-E306AFEA16DA}" srcOrd="1" destOrd="0" presId="urn:microsoft.com/office/officeart/2005/8/layout/vList4#1"/>
    <dgm:cxn modelId="{A0DDFE03-C110-40FA-954C-F3F55BC8C314}" type="presOf" srcId="{AD4C2FA5-9A3B-477C-B95A-898B30AB2762}" destId="{B5F3C1E8-96C5-40DD-973A-6C4AC5BB8511}" srcOrd="0" destOrd="1" presId="urn:microsoft.com/office/officeart/2005/8/layout/vList4#1"/>
    <dgm:cxn modelId="{F45DE647-EB33-4285-94B9-C842DAAF0616}" srcId="{A6AC3661-01B1-4842-82C9-E1C3ED45C589}" destId="{720BAE9E-A5FF-4769-BE05-DF1D0A44963E}" srcOrd="0" destOrd="0" parTransId="{1F4C31BB-07EE-4308-B7BF-080E334BF8D1}" sibTransId="{A66A5C58-1CBC-4EA9-86CD-ECAAC8F5F458}"/>
    <dgm:cxn modelId="{9DE267BC-6393-4866-91C9-711254C8FB2E}" type="presOf" srcId="{AD4C2FA5-9A3B-477C-B95A-898B30AB2762}" destId="{156D242F-FBC1-4AAE-8960-B0266558F73F}" srcOrd="1" destOrd="1" presId="urn:microsoft.com/office/officeart/2005/8/layout/vList4#1"/>
    <dgm:cxn modelId="{7C238B1D-E11C-419C-B1C6-CC983AEDE073}" type="presOf" srcId="{858E3787-B98B-4E75-8F95-637CF3AC8EA8}" destId="{B9399A06-0CA4-420E-A08D-3D9EEA340CEB}" srcOrd="1" destOrd="1" presId="urn:microsoft.com/office/officeart/2005/8/layout/vList4#1"/>
    <dgm:cxn modelId="{37764592-AEB6-4864-9BDB-398F0D82E5A8}" type="presOf" srcId="{AD21F17B-FE41-49C7-B3CE-CF68678C211A}" destId="{407FC6E2-F62A-4EB9-B6BA-EF5293EA90BB}" srcOrd="1" destOrd="0" presId="urn:microsoft.com/office/officeart/2005/8/layout/vList4#1"/>
    <dgm:cxn modelId="{BA33286D-7B2E-4970-A9B5-CE9F9138B5E9}" type="presOf" srcId="{6B3CE923-41FA-472D-BFA7-E0E1F161A8D8}" destId="{0E9FF0C5-48F0-486F-AE36-2FE0C002CB0D}" srcOrd="1" destOrd="1" presId="urn:microsoft.com/office/officeart/2005/8/layout/vList4#1"/>
    <dgm:cxn modelId="{EAAC992C-E49A-41D5-A873-6FA746AD764B}" type="presOf" srcId="{858E3787-B98B-4E75-8F95-637CF3AC8EA8}" destId="{0BFE07A8-C235-4179-94FC-EA99BC9EE139}" srcOrd="0" destOrd="1" presId="urn:microsoft.com/office/officeart/2005/8/layout/vList4#1"/>
    <dgm:cxn modelId="{28DD6D5B-6A37-4C56-ACCD-D1EC25DE451B}" srcId="{0EB7DBFE-CB2F-41F8-B006-16AA8B588606}" destId="{C6900FC6-52EE-424E-86C2-B51DFFFBB6BF}" srcOrd="0" destOrd="0" parTransId="{E125B119-F613-4ECB-9B10-F011F2A6D1E1}" sibTransId="{B803AB96-3914-43CA-B973-2293EA304841}"/>
    <dgm:cxn modelId="{307C585D-EA97-4C0E-B4C5-AB80A24B2E36}" srcId="{1BCB04DE-448C-49EA-8FD6-FA5DE2A295ED}" destId="{858E3787-B98B-4E75-8F95-637CF3AC8EA8}" srcOrd="0" destOrd="0" parTransId="{B8C43461-B040-4A35-9A4A-8E46EE882333}" sibTransId="{C488923A-F7A1-4138-9F16-97C95B46CE13}"/>
    <dgm:cxn modelId="{40A8709F-57E7-433E-AF2C-15C6FC20490E}" srcId="{AD21F17B-FE41-49C7-B3CE-CF68678C211A}" destId="{2974064C-5622-4B4B-A4C3-3D4F93FE5F99}" srcOrd="0" destOrd="0" parTransId="{AE35D14F-5202-4C11-BB00-85A112DD21F2}" sibTransId="{517F6AF8-A3BE-405D-AE42-D77954A4D17E}"/>
    <dgm:cxn modelId="{6938F739-8D76-4DDC-8B1E-49D5D858E459}" type="presOf" srcId="{C6900FC6-52EE-424E-86C2-B51DFFFBB6BF}" destId="{A251AFBE-A55C-41C2-94D5-E306AFEA16DA}" srcOrd="1" destOrd="1" presId="urn:microsoft.com/office/officeart/2005/8/layout/vList4#1"/>
    <dgm:cxn modelId="{040B7D4E-DA16-4E0A-B78C-3CD1D756F5AE}" srcId="{A6AC3661-01B1-4842-82C9-E1C3ED45C589}" destId="{5B063306-5692-4944-913D-D65A14700DC3}" srcOrd="3" destOrd="0" parTransId="{12734F88-8179-4653-B386-778D8BCB12B0}" sibTransId="{A0CEFC06-6B35-4185-872A-72871EBDF50F}"/>
    <dgm:cxn modelId="{312C9DF4-FA48-4188-8B71-C3B96EB5998C}" srcId="{720BAE9E-A5FF-4769-BE05-DF1D0A44963E}" destId="{6B3CE923-41FA-472D-BFA7-E0E1F161A8D8}" srcOrd="0" destOrd="0" parTransId="{7F6EB524-46BA-4537-B42A-2B32334FF9AF}" sibTransId="{D47CBFC1-3304-4D54-A12F-0ABBC36B2E56}"/>
    <dgm:cxn modelId="{A3817D09-B16C-4EF6-9E20-4F34D9228DB3}" type="presOf" srcId="{720BAE9E-A5FF-4769-BE05-DF1D0A44963E}" destId="{0E9FF0C5-48F0-486F-AE36-2FE0C002CB0D}" srcOrd="1" destOrd="0" presId="urn:microsoft.com/office/officeart/2005/8/layout/vList4#1"/>
    <dgm:cxn modelId="{4BE31796-FC51-462F-8456-D5A9C146B0D3}" srcId="{5B063306-5692-4944-913D-D65A14700DC3}" destId="{AD4C2FA5-9A3B-477C-B95A-898B30AB2762}" srcOrd="0" destOrd="0" parTransId="{73A39295-4426-4992-AF40-A773A4CC0523}" sibTransId="{628DA4E2-A65D-4567-BAF9-88A8DA015603}"/>
    <dgm:cxn modelId="{CA25A037-CE55-4D57-B32D-3AE28D503B03}" type="presOf" srcId="{6B3CE923-41FA-472D-BFA7-E0E1F161A8D8}" destId="{783A58A4-B8EC-47D6-9712-922FBBBBF438}" srcOrd="0" destOrd="1" presId="urn:microsoft.com/office/officeart/2005/8/layout/vList4#1"/>
    <dgm:cxn modelId="{4942F803-D102-4EF7-A8CE-CE461AD537A2}" type="presOf" srcId="{0EB7DBFE-CB2F-41F8-B006-16AA8B588606}" destId="{E50895AA-0D1B-4BF4-B6C2-FCA4194B061B}" srcOrd="0" destOrd="0" presId="urn:microsoft.com/office/officeart/2005/8/layout/vList4#1"/>
    <dgm:cxn modelId="{C5503E61-6705-42C3-B360-FFB762D62914}" type="presOf" srcId="{720BAE9E-A5FF-4769-BE05-DF1D0A44963E}" destId="{783A58A4-B8EC-47D6-9712-922FBBBBF438}" srcOrd="0" destOrd="0" presId="urn:microsoft.com/office/officeart/2005/8/layout/vList4#1"/>
    <dgm:cxn modelId="{60B25518-83AB-45A2-93E1-71147F88EFB0}" type="presOf" srcId="{C6900FC6-52EE-424E-86C2-B51DFFFBB6BF}" destId="{E50895AA-0D1B-4BF4-B6C2-FCA4194B061B}" srcOrd="0" destOrd="1" presId="urn:microsoft.com/office/officeart/2005/8/layout/vList4#1"/>
    <dgm:cxn modelId="{2F84294C-6639-44BF-9B8E-66D6EFAE15FF}" srcId="{A6AC3661-01B1-4842-82C9-E1C3ED45C589}" destId="{AD21F17B-FE41-49C7-B3CE-CF68678C211A}" srcOrd="2" destOrd="0" parTransId="{9EA1EA63-F0FB-4148-89BA-FE1BD4539817}" sibTransId="{0BF8C43F-F906-4144-8131-CCD960DE48A8}"/>
    <dgm:cxn modelId="{B10B8939-F868-4EE5-AEAE-1D30B7BADFE5}" type="presOf" srcId="{2974064C-5622-4B4B-A4C3-3D4F93FE5F99}" destId="{407FC6E2-F62A-4EB9-B6BA-EF5293EA90BB}" srcOrd="1" destOrd="1" presId="urn:microsoft.com/office/officeart/2005/8/layout/vList4#1"/>
    <dgm:cxn modelId="{BCB5D4D1-0EA5-4106-9DA4-FAB0EAEBF767}" type="presParOf" srcId="{1D72E796-92A7-4A92-81AF-B5CA32B7209A}" destId="{069E3778-7AA6-4857-9E95-E33CFF8FE47A}" srcOrd="0" destOrd="0" presId="urn:microsoft.com/office/officeart/2005/8/layout/vList4#1"/>
    <dgm:cxn modelId="{8A742BE2-AA56-4826-B049-0C477E7E5E5D}" type="presParOf" srcId="{069E3778-7AA6-4857-9E95-E33CFF8FE47A}" destId="{783A58A4-B8EC-47D6-9712-922FBBBBF438}" srcOrd="0" destOrd="0" presId="urn:microsoft.com/office/officeart/2005/8/layout/vList4#1"/>
    <dgm:cxn modelId="{24EDD1E0-2A1A-4E51-B23F-B178597B5502}" type="presParOf" srcId="{069E3778-7AA6-4857-9E95-E33CFF8FE47A}" destId="{9F5AEB5D-F9B5-40A0-9553-ED6A173ACE47}" srcOrd="1" destOrd="0" presId="urn:microsoft.com/office/officeart/2005/8/layout/vList4#1"/>
    <dgm:cxn modelId="{CCC271AB-CA64-43E6-9C9B-AC3962B9E582}" type="presParOf" srcId="{069E3778-7AA6-4857-9E95-E33CFF8FE47A}" destId="{0E9FF0C5-48F0-486F-AE36-2FE0C002CB0D}" srcOrd="2" destOrd="0" presId="urn:microsoft.com/office/officeart/2005/8/layout/vList4#1"/>
    <dgm:cxn modelId="{0D62178D-C99F-4B11-A201-AED76BC88AF0}" type="presParOf" srcId="{1D72E796-92A7-4A92-81AF-B5CA32B7209A}" destId="{4AEB2791-E0EE-4744-99C9-75F4181E582D}" srcOrd="1" destOrd="0" presId="urn:microsoft.com/office/officeart/2005/8/layout/vList4#1"/>
    <dgm:cxn modelId="{6A8BBFBE-2AB9-4086-9A78-A28E3C9CB3B9}" type="presParOf" srcId="{1D72E796-92A7-4A92-81AF-B5CA32B7209A}" destId="{486F6C35-F75F-484B-A0C7-CBC2BF1D11B5}" srcOrd="2" destOrd="0" presId="urn:microsoft.com/office/officeart/2005/8/layout/vList4#1"/>
    <dgm:cxn modelId="{C60219A9-E0F3-477D-AD89-A470533A1E78}" type="presParOf" srcId="{486F6C35-F75F-484B-A0C7-CBC2BF1D11B5}" destId="{0BFE07A8-C235-4179-94FC-EA99BC9EE139}" srcOrd="0" destOrd="0" presId="urn:microsoft.com/office/officeart/2005/8/layout/vList4#1"/>
    <dgm:cxn modelId="{93E6FA7B-B501-4D7F-A2E6-7E8C17649A55}" type="presParOf" srcId="{486F6C35-F75F-484B-A0C7-CBC2BF1D11B5}" destId="{0995B9C2-B01E-4948-B3B5-19D8C2684811}" srcOrd="1" destOrd="0" presId="urn:microsoft.com/office/officeart/2005/8/layout/vList4#1"/>
    <dgm:cxn modelId="{F648B17D-5F35-47AE-BD91-FF64ED7D55B1}" type="presParOf" srcId="{486F6C35-F75F-484B-A0C7-CBC2BF1D11B5}" destId="{B9399A06-0CA4-420E-A08D-3D9EEA340CEB}" srcOrd="2" destOrd="0" presId="urn:microsoft.com/office/officeart/2005/8/layout/vList4#1"/>
    <dgm:cxn modelId="{F997C8F6-F91D-42E2-8E1B-2E7BD0B937B9}" type="presParOf" srcId="{1D72E796-92A7-4A92-81AF-B5CA32B7209A}" destId="{3F452CD6-6190-4204-8CA1-983168366A4F}" srcOrd="3" destOrd="0" presId="urn:microsoft.com/office/officeart/2005/8/layout/vList4#1"/>
    <dgm:cxn modelId="{752B09EA-3729-4AD1-AEE8-E75D14DA01D8}" type="presParOf" srcId="{1D72E796-92A7-4A92-81AF-B5CA32B7209A}" destId="{3FBA1A1D-4183-46BE-8C7A-1CBD5536DB42}" srcOrd="4" destOrd="0" presId="urn:microsoft.com/office/officeart/2005/8/layout/vList4#1"/>
    <dgm:cxn modelId="{D3F8F708-124A-449C-AEBA-8C2AFB594081}" type="presParOf" srcId="{3FBA1A1D-4183-46BE-8C7A-1CBD5536DB42}" destId="{BE81121F-CD42-47A9-9D2B-4ED6733A6C0D}" srcOrd="0" destOrd="0" presId="urn:microsoft.com/office/officeart/2005/8/layout/vList4#1"/>
    <dgm:cxn modelId="{A4B28C69-BD88-48EC-BFF7-3AD894265AE9}" type="presParOf" srcId="{3FBA1A1D-4183-46BE-8C7A-1CBD5536DB42}" destId="{879466DB-BDEC-47D7-A921-B51951639633}" srcOrd="1" destOrd="0" presId="urn:microsoft.com/office/officeart/2005/8/layout/vList4#1"/>
    <dgm:cxn modelId="{C8B68D35-1AAB-4446-AF9D-EB2F662EFD91}" type="presParOf" srcId="{3FBA1A1D-4183-46BE-8C7A-1CBD5536DB42}" destId="{407FC6E2-F62A-4EB9-B6BA-EF5293EA90BB}" srcOrd="2" destOrd="0" presId="urn:microsoft.com/office/officeart/2005/8/layout/vList4#1"/>
    <dgm:cxn modelId="{6DB14C0E-08C7-4505-8DB1-4D55ABD3BD92}" type="presParOf" srcId="{1D72E796-92A7-4A92-81AF-B5CA32B7209A}" destId="{58A7C9AA-CA98-4AE3-BACE-19FD8B1375D3}" srcOrd="5" destOrd="0" presId="urn:microsoft.com/office/officeart/2005/8/layout/vList4#1"/>
    <dgm:cxn modelId="{B06BEA79-E73A-49EC-80AA-D73A6894F919}" type="presParOf" srcId="{1D72E796-92A7-4A92-81AF-B5CA32B7209A}" destId="{263E2349-1162-474B-9C24-9D37D7FAA3E6}" srcOrd="6" destOrd="0" presId="urn:microsoft.com/office/officeart/2005/8/layout/vList4#1"/>
    <dgm:cxn modelId="{416BC1DA-CE00-486E-95A4-004DCD5458A8}" type="presParOf" srcId="{263E2349-1162-474B-9C24-9D37D7FAA3E6}" destId="{B5F3C1E8-96C5-40DD-973A-6C4AC5BB8511}" srcOrd="0" destOrd="0" presId="urn:microsoft.com/office/officeart/2005/8/layout/vList4#1"/>
    <dgm:cxn modelId="{2EF891F2-85DB-4B2D-8044-3D1631059691}" type="presParOf" srcId="{263E2349-1162-474B-9C24-9D37D7FAA3E6}" destId="{174E43AF-96EC-4037-BA25-A7EF162A6E83}" srcOrd="1" destOrd="0" presId="urn:microsoft.com/office/officeart/2005/8/layout/vList4#1"/>
    <dgm:cxn modelId="{78BE67A2-C523-42AF-BDE2-1CCDAEC978D5}" type="presParOf" srcId="{263E2349-1162-474B-9C24-9D37D7FAA3E6}" destId="{156D242F-FBC1-4AAE-8960-B0266558F73F}" srcOrd="2" destOrd="0" presId="urn:microsoft.com/office/officeart/2005/8/layout/vList4#1"/>
    <dgm:cxn modelId="{47A4BD26-9217-4829-985F-45C037C4AF3A}" type="presParOf" srcId="{1D72E796-92A7-4A92-81AF-B5CA32B7209A}" destId="{07F8B06E-68AD-4BA9-A3BB-76E309DE98FF}" srcOrd="7" destOrd="0" presId="urn:microsoft.com/office/officeart/2005/8/layout/vList4#1"/>
    <dgm:cxn modelId="{6192A5C8-12DD-4A10-A43A-D7450706E947}" type="presParOf" srcId="{1D72E796-92A7-4A92-81AF-B5CA32B7209A}" destId="{1D7F3578-8D4B-4012-A1E0-7D1FDD4589F7}" srcOrd="8" destOrd="0" presId="urn:microsoft.com/office/officeart/2005/8/layout/vList4#1"/>
    <dgm:cxn modelId="{9028B006-85BE-437A-901D-29BEB462C502}" type="presParOf" srcId="{1D7F3578-8D4B-4012-A1E0-7D1FDD4589F7}" destId="{E50895AA-0D1B-4BF4-B6C2-FCA4194B061B}" srcOrd="0" destOrd="0" presId="urn:microsoft.com/office/officeart/2005/8/layout/vList4#1"/>
    <dgm:cxn modelId="{B90F4CCC-9CA5-4748-99A1-6C0095F683BB}" type="presParOf" srcId="{1D7F3578-8D4B-4012-A1E0-7D1FDD4589F7}" destId="{4FB3106A-F3E3-48E5-9BE2-9A399AB3528A}" srcOrd="1" destOrd="0" presId="urn:microsoft.com/office/officeart/2005/8/layout/vList4#1"/>
    <dgm:cxn modelId="{0A3F609A-B90B-4E7A-A346-1979DCE5381B}" type="presParOf" srcId="{1D7F3578-8D4B-4012-A1E0-7D1FDD4589F7}" destId="{A251AFBE-A55C-41C2-94D5-E306AFEA16DA}"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83A58A4-B8EC-47D6-9712-922FBBBBF438}">
      <dsp:nvSpPr>
        <dsp:cNvPr id="0" name=""/>
        <dsp:cNvSpPr/>
      </dsp:nvSpPr>
      <dsp:spPr>
        <a:xfrm>
          <a:off x="0" y="0"/>
          <a:ext cx="9074988" cy="102492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u="sng" kern="1200" dirty="0"/>
            <a:t>A umbla</a:t>
          </a:r>
          <a:r>
            <a:rPr lang="es-ES" sz="2000" b="1" kern="1200" dirty="0"/>
            <a:t> [</a:t>
          </a:r>
          <a:r>
            <a:rPr lang="es-ES" sz="2000" b="1" i="1" kern="1200" dirty="0" err="1"/>
            <a:t>peripateō</a:t>
          </a:r>
          <a:r>
            <a:rPr lang="es-ES" sz="2000" b="1" kern="1200" dirty="0"/>
            <a:t>] (v. 16).</a:t>
          </a:r>
        </a:p>
        <a:p>
          <a:pPr marL="228600" lvl="1" indent="-228600" algn="l" defTabSz="889000">
            <a:lnSpc>
              <a:spcPct val="90000"/>
            </a:lnSpc>
            <a:spcBef>
              <a:spcPct val="0"/>
            </a:spcBef>
            <a:spcAft>
              <a:spcPct val="15000"/>
            </a:spcAft>
            <a:buChar char="••"/>
          </a:pPr>
          <a:r>
            <a:rPr lang="ro-RO" sz="2000" b="1" kern="1200" dirty="0"/>
            <a:t>Trebuie să Îl urmăm în fiecare zi pe Isus</a:t>
          </a:r>
          <a:r>
            <a:rPr lang="es-ES" sz="2000" b="1" kern="1200" dirty="0"/>
            <a:t>, </a:t>
          </a:r>
          <a:r>
            <a:rPr lang="ro-RO" sz="2000" b="1" kern="1200" dirty="0"/>
            <a:t>să trăim cu El</a:t>
          </a:r>
          <a:r>
            <a:rPr lang="es-ES" sz="2000" b="1" kern="1200" dirty="0"/>
            <a:t>.</a:t>
          </a:r>
        </a:p>
      </dsp:txBody>
      <dsp:txXfrm>
        <a:off x="1917489" y="0"/>
        <a:ext cx="7157498" cy="1024920"/>
      </dsp:txXfrm>
    </dsp:sp>
    <dsp:sp modelId="{9F5AEB5D-F9B5-40A0-9553-ED6A173ACE47}">
      <dsp:nvSpPr>
        <dsp:cNvPr id="0" name=""/>
        <dsp:cNvSpPr/>
      </dsp:nvSpPr>
      <dsp:spPr>
        <a:xfrm>
          <a:off x="268818" y="45977"/>
          <a:ext cx="1482344" cy="932964"/>
        </a:xfrm>
        <a:prstGeom prst="roundRect">
          <a:avLst>
            <a:gd name="adj" fmla="val 10000"/>
          </a:avLst>
        </a:prstGeom>
        <a:blipFill dpi="0" rotWithShape="1">
          <a:blip xmlns:r="http://schemas.openxmlformats.org/officeDocument/2006/relationships" r:embed="rId1" cstate="email">
            <a:extLst>
              <a:ext uri="{28A0092B-C50C-407E-A947-70E740481C1C}">
                <a14:useLocalDpi xmlns:a14="http://schemas.microsoft.com/office/drawing/2010/main" xmlns=""/>
              </a:ext>
            </a:extLst>
          </a:blip>
          <a:srcRect/>
          <a:stretch>
            <a:fillRect l="582"/>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0BFE07A8-C235-4179-94FC-EA99BC9EE139}">
      <dsp:nvSpPr>
        <dsp:cNvPr id="0" name=""/>
        <dsp:cNvSpPr/>
      </dsp:nvSpPr>
      <dsp:spPr>
        <a:xfrm>
          <a:off x="0" y="1127412"/>
          <a:ext cx="9074988" cy="102492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u="sng" kern="1200" dirty="0"/>
            <a:t>A fi călăuzit</a:t>
          </a:r>
          <a:r>
            <a:rPr lang="ro-RO" sz="2000" b="1" kern="1200" dirty="0"/>
            <a:t> </a:t>
          </a:r>
          <a:r>
            <a:rPr lang="es-ES" sz="2000" b="1" kern="1200" dirty="0"/>
            <a:t>(v. 18).</a:t>
          </a:r>
        </a:p>
        <a:p>
          <a:pPr marL="228600" lvl="1" indent="-228600" algn="l" defTabSz="889000">
            <a:lnSpc>
              <a:spcPct val="90000"/>
            </a:lnSpc>
            <a:spcBef>
              <a:spcPct val="0"/>
            </a:spcBef>
            <a:spcAft>
              <a:spcPct val="15000"/>
            </a:spcAft>
            <a:buChar char="••"/>
          </a:pPr>
          <a:r>
            <a:rPr lang="ro-RO" sz="2000" b="1" kern="1200" dirty="0"/>
            <a:t>Trebuie să permitem Duhului să ne indice unde trebuie să mergem și ce trebuie să facem.</a:t>
          </a:r>
          <a:endParaRPr lang="es-ES" sz="2000" b="1" kern="1200" dirty="0"/>
        </a:p>
      </dsp:txBody>
      <dsp:txXfrm>
        <a:off x="1917489" y="1127412"/>
        <a:ext cx="7157498" cy="1024920"/>
      </dsp:txXfrm>
    </dsp:sp>
    <dsp:sp modelId="{0995B9C2-B01E-4948-B3B5-19D8C2684811}">
      <dsp:nvSpPr>
        <dsp:cNvPr id="0" name=""/>
        <dsp:cNvSpPr/>
      </dsp:nvSpPr>
      <dsp:spPr>
        <a:xfrm>
          <a:off x="268818" y="1173390"/>
          <a:ext cx="1482344" cy="932964"/>
        </a:xfrm>
        <a:prstGeom prst="roundRect">
          <a:avLst>
            <a:gd name="adj" fmla="val 10000"/>
          </a:avLst>
        </a:prstGeom>
        <a:blipFill rotWithShape="1">
          <a:blip xmlns:r="http://schemas.openxmlformats.org/officeDocument/2006/relationships" r:embed="rId2" cstate="email">
            <a:extLst>
              <a:ext uri="{28A0092B-C50C-407E-A947-70E740481C1C}">
                <a14:useLocalDpi xmlns:a14="http://schemas.microsoft.com/office/drawing/2010/main" xmlns=""/>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E81121F-CD42-47A9-9D2B-4ED6733A6C0D}">
      <dsp:nvSpPr>
        <dsp:cNvPr id="0" name=""/>
        <dsp:cNvSpPr/>
      </dsp:nvSpPr>
      <dsp:spPr>
        <a:xfrm>
          <a:off x="0" y="2254825"/>
          <a:ext cx="9074988" cy="102492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u="sng" kern="1200" dirty="0"/>
            <a:t>A crucifica</a:t>
          </a:r>
          <a:r>
            <a:rPr lang="es-ES" sz="2000" b="1" kern="1200" dirty="0"/>
            <a:t> (v. 24).</a:t>
          </a:r>
        </a:p>
        <a:p>
          <a:pPr marL="228600" lvl="1" indent="-228600" algn="l" defTabSz="889000">
            <a:lnSpc>
              <a:spcPct val="90000"/>
            </a:lnSpc>
            <a:spcBef>
              <a:spcPct val="0"/>
            </a:spcBef>
            <a:spcAft>
              <a:spcPct val="15000"/>
            </a:spcAft>
            <a:buChar char="••"/>
          </a:pPr>
          <a:r>
            <a:rPr lang="ro-RO" sz="2000" b="1" kern="1200" dirty="0"/>
            <a:t>Trebuie să dăm morții natura noastră firească și să </a:t>
          </a:r>
          <a:r>
            <a:rPr lang="ro-RO" sz="2000" b="1" kern="1200" dirty="0" smtClean="0"/>
            <a:t>alimentăm </a:t>
          </a:r>
          <a:r>
            <a:rPr lang="ro-RO" sz="2000" b="1" kern="1200" dirty="0"/>
            <a:t>natura noastră </a:t>
          </a:r>
          <a:r>
            <a:rPr lang="ro-RO" sz="2000" b="1" kern="1200" dirty="0" smtClean="0"/>
            <a:t>spirituală</a:t>
          </a:r>
          <a:r>
            <a:rPr lang="es-ES" sz="2000" b="1" kern="1200" dirty="0"/>
            <a:t>.</a:t>
          </a:r>
        </a:p>
      </dsp:txBody>
      <dsp:txXfrm>
        <a:off x="1917489" y="2254825"/>
        <a:ext cx="7157498" cy="1024920"/>
      </dsp:txXfrm>
    </dsp:sp>
    <dsp:sp modelId="{879466DB-BDEC-47D7-A921-B51951639633}">
      <dsp:nvSpPr>
        <dsp:cNvPr id="0" name=""/>
        <dsp:cNvSpPr/>
      </dsp:nvSpPr>
      <dsp:spPr>
        <a:xfrm>
          <a:off x="268818" y="2300803"/>
          <a:ext cx="1482344" cy="932964"/>
        </a:xfrm>
        <a:prstGeom prst="roundRect">
          <a:avLst>
            <a:gd name="adj" fmla="val 10000"/>
          </a:avLst>
        </a:prstGeom>
        <a:blipFill dpi="0" rotWithShape="1">
          <a:blip xmlns:r="http://schemas.openxmlformats.org/officeDocument/2006/relationships" r:embed="rId3" cstate="email">
            <a:extLst>
              <a:ext uri="{28A0092B-C50C-407E-A947-70E740481C1C}">
                <a14:useLocalDpi xmlns:a14="http://schemas.microsoft.com/office/drawing/2010/main" xmlns=""/>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B5F3C1E8-96C5-40DD-973A-6C4AC5BB8511}">
      <dsp:nvSpPr>
        <dsp:cNvPr id="0" name=""/>
        <dsp:cNvSpPr/>
      </dsp:nvSpPr>
      <dsp:spPr>
        <a:xfrm>
          <a:off x="0" y="3382237"/>
          <a:ext cx="9074988" cy="1024920"/>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u="sng" kern="1200" dirty="0"/>
            <a:t>A trăi</a:t>
          </a:r>
          <a:r>
            <a:rPr lang="ro-RO" sz="2000" b="1" kern="1200" dirty="0"/>
            <a:t> </a:t>
          </a:r>
          <a:r>
            <a:rPr lang="es-ES" sz="2000" b="1" kern="1200" dirty="0"/>
            <a:t>(v. 25).</a:t>
          </a:r>
        </a:p>
        <a:p>
          <a:pPr marL="228600" lvl="1" indent="-228600" algn="l" defTabSz="889000">
            <a:lnSpc>
              <a:spcPct val="90000"/>
            </a:lnSpc>
            <a:spcBef>
              <a:spcPct val="0"/>
            </a:spcBef>
            <a:spcAft>
              <a:spcPct val="15000"/>
            </a:spcAft>
            <a:buChar char="••"/>
          </a:pPr>
          <a:r>
            <a:rPr lang="ro-RO" sz="2000" b="1" kern="1200" dirty="0"/>
            <a:t>Trebuie să ne naștem din nou zi de zi</a:t>
          </a:r>
          <a:r>
            <a:rPr lang="es-ES" sz="2000" b="1" kern="1200" dirty="0"/>
            <a:t>.</a:t>
          </a:r>
        </a:p>
      </dsp:txBody>
      <dsp:txXfrm>
        <a:off x="1917489" y="3382237"/>
        <a:ext cx="7157498" cy="1024920"/>
      </dsp:txXfrm>
    </dsp:sp>
    <dsp:sp modelId="{174E43AF-96EC-4037-BA25-A7EF162A6E83}">
      <dsp:nvSpPr>
        <dsp:cNvPr id="0" name=""/>
        <dsp:cNvSpPr/>
      </dsp:nvSpPr>
      <dsp:spPr>
        <a:xfrm>
          <a:off x="268818" y="3428215"/>
          <a:ext cx="1482344" cy="932964"/>
        </a:xfrm>
        <a:prstGeom prst="roundRect">
          <a:avLst>
            <a:gd name="adj" fmla="val 10000"/>
          </a:avLst>
        </a:prstGeom>
        <a:blipFill rotWithShape="1">
          <a:blip xmlns:r="http://schemas.openxmlformats.org/officeDocument/2006/relationships" r:embed="rId4" cstate="email">
            <a:extLst>
              <a:ext uri="{28A0092B-C50C-407E-A947-70E740481C1C}">
                <a14:useLocalDpi xmlns:a14="http://schemas.microsoft.com/office/drawing/2010/main" xmlns=""/>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E50895AA-0D1B-4BF4-B6C2-FCA4194B061B}">
      <dsp:nvSpPr>
        <dsp:cNvPr id="0" name=""/>
        <dsp:cNvSpPr/>
      </dsp:nvSpPr>
      <dsp:spPr>
        <a:xfrm>
          <a:off x="0" y="4509650"/>
          <a:ext cx="9074988" cy="1024920"/>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o-RO" sz="2000" b="1" u="sng" kern="1200" dirty="0"/>
            <a:t>A umbla</a:t>
          </a:r>
          <a:r>
            <a:rPr lang="es-ES" sz="2000" b="1" kern="1200" dirty="0"/>
            <a:t> [</a:t>
          </a:r>
          <a:r>
            <a:rPr lang="es-ES" sz="2000" b="1" i="1" kern="1200" dirty="0" err="1"/>
            <a:t>stoicheō</a:t>
          </a:r>
          <a:r>
            <a:rPr lang="es-ES" sz="2000" b="1" kern="1200" dirty="0"/>
            <a:t>] (v. 25).</a:t>
          </a:r>
        </a:p>
        <a:p>
          <a:pPr marL="228600" lvl="1" indent="-228600" algn="l" defTabSz="889000">
            <a:lnSpc>
              <a:spcPct val="90000"/>
            </a:lnSpc>
            <a:spcBef>
              <a:spcPct val="0"/>
            </a:spcBef>
            <a:spcAft>
              <a:spcPct val="15000"/>
            </a:spcAft>
            <a:buChar char="••"/>
          </a:pPr>
          <a:r>
            <a:rPr lang="ro-RO" sz="2000" b="1" kern="1200" dirty="0"/>
            <a:t>Trebuie </a:t>
          </a:r>
          <a:r>
            <a:rPr lang="es-ES" sz="2000" b="1" kern="1200" dirty="0"/>
            <a:t>“</a:t>
          </a:r>
          <a:r>
            <a:rPr lang="ro-RO" sz="2000" b="1" kern="1200" dirty="0"/>
            <a:t>să ținem pasul</a:t>
          </a:r>
          <a:r>
            <a:rPr lang="es-ES" sz="2000" b="1" kern="1200" dirty="0"/>
            <a:t>” </a:t>
          </a:r>
          <a:r>
            <a:rPr lang="ro-RO" sz="2000" b="1" kern="1200" dirty="0"/>
            <a:t>cu ritmul marcat de Duhul Sfânt</a:t>
          </a:r>
          <a:r>
            <a:rPr lang="es-ES" sz="2000" b="1" kern="1200" dirty="0"/>
            <a:t>, </a:t>
          </a:r>
          <a:r>
            <a:rPr lang="ro-RO" sz="2000" b="1" kern="1200" dirty="0"/>
            <a:t>lăsându-L pe El să ne dirijeze viața</a:t>
          </a:r>
          <a:r>
            <a:rPr lang="es-ES" sz="2000" b="1" kern="1200" dirty="0"/>
            <a:t>.</a:t>
          </a:r>
        </a:p>
      </dsp:txBody>
      <dsp:txXfrm>
        <a:off x="1917489" y="4509650"/>
        <a:ext cx="7157498" cy="1024920"/>
      </dsp:txXfrm>
    </dsp:sp>
    <dsp:sp modelId="{4FB3106A-F3E3-48E5-9BE2-9A399AB3528A}">
      <dsp:nvSpPr>
        <dsp:cNvPr id="0" name=""/>
        <dsp:cNvSpPr/>
      </dsp:nvSpPr>
      <dsp:spPr>
        <a:xfrm>
          <a:off x="268818" y="4555628"/>
          <a:ext cx="1482344" cy="932964"/>
        </a:xfrm>
        <a:prstGeom prst="roundRect">
          <a:avLst>
            <a:gd name="adj" fmla="val 10000"/>
          </a:avLst>
        </a:prstGeom>
        <a:blipFill rotWithShape="1">
          <a:blip xmlns:r="http://schemas.openxmlformats.org/officeDocument/2006/relationships" r:embed="rId5" cstate="email">
            <a:extLst>
              <a:ext uri="{28A0092B-C50C-407E-A947-70E740481C1C}">
                <a14:useLocalDpi xmlns:a14="http://schemas.microsoft.com/office/drawing/2010/main" xmlns=""/>
              </a:ext>
            </a:extLst>
          </a:blip>
          <a:srcRect/>
          <a:stretch>
            <a:fillRect/>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28BB791F-3F2A-4296-96A6-D63040821700}" type="datetimeFigureOut">
              <a:rPr lang="es-ES" smtClean="0"/>
              <a:pPr/>
              <a:t>15/09/2017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A5F789-4937-4407-BE36-435DA5959E91}" type="slidenum">
              <a:rPr lang="es-ES" smtClean="0"/>
              <a:pPr/>
              <a:t>‹#›</a:t>
            </a:fld>
            <a:endParaRPr lang="es-ES"/>
          </a:p>
        </p:txBody>
      </p:sp>
    </p:spTree>
    <p:extLst>
      <p:ext uri="{BB962C8B-B14F-4D97-AF65-F5344CB8AC3E}">
        <p14:creationId xmlns:p14="http://schemas.microsoft.com/office/powerpoint/2010/main" xmlns="" val="15287175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BB791F-3F2A-4296-96A6-D63040821700}" type="datetimeFigureOut">
              <a:rPr lang="es-ES" smtClean="0"/>
              <a:pPr/>
              <a:t>15/09/2017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A5F789-4937-4407-BE36-435DA5959E91}" type="slidenum">
              <a:rPr lang="es-ES" smtClean="0"/>
              <a:pPr/>
              <a:t>‹#›</a:t>
            </a:fld>
            <a:endParaRPr lang="es-ES"/>
          </a:p>
        </p:txBody>
      </p:sp>
    </p:spTree>
    <p:extLst>
      <p:ext uri="{BB962C8B-B14F-4D97-AF65-F5344CB8AC3E}">
        <p14:creationId xmlns:p14="http://schemas.microsoft.com/office/powerpoint/2010/main" xmlns="" val="30296741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BB791F-3F2A-4296-96A6-D63040821700}" type="datetimeFigureOut">
              <a:rPr lang="es-ES" smtClean="0"/>
              <a:pPr/>
              <a:t>15/09/2017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A5F789-4937-4407-BE36-435DA5959E91}" type="slidenum">
              <a:rPr lang="es-ES" smtClean="0"/>
              <a:pPr/>
              <a:t>‹#›</a:t>
            </a:fld>
            <a:endParaRPr lang="es-ES"/>
          </a:p>
        </p:txBody>
      </p:sp>
    </p:spTree>
    <p:extLst>
      <p:ext uri="{BB962C8B-B14F-4D97-AF65-F5344CB8AC3E}">
        <p14:creationId xmlns:p14="http://schemas.microsoft.com/office/powerpoint/2010/main" xmlns="" val="34921929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15/09/2017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435275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15/09/2017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194318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15/09/2017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143361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15/09/2017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535280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43015D2-9057-421E-B3B3-3DF4D61A8736}" type="datetimeFigureOut">
              <a:rPr lang="es-ES" smtClean="0">
                <a:solidFill>
                  <a:prstClr val="black">
                    <a:tint val="75000"/>
                  </a:prstClr>
                </a:solidFill>
              </a:rPr>
              <a:pPr/>
              <a:t>15/09/2017</a:t>
            </a:fld>
            <a:endParaRPr lang="es-ES">
              <a:solidFill>
                <a:prstClr val="black">
                  <a:tint val="75000"/>
                </a:prstClr>
              </a:solidFill>
            </a:endParaRPr>
          </a:p>
        </p:txBody>
      </p:sp>
      <p:sp>
        <p:nvSpPr>
          <p:cNvPr id="8" name="Footer Placeholder 7"/>
          <p:cNvSpPr>
            <a:spLocks noGrp="1"/>
          </p:cNvSpPr>
          <p:nvPr>
            <p:ph type="ftr" sz="quarter" idx="11"/>
          </p:nvPr>
        </p:nvSpPr>
        <p:spPr/>
        <p:txBody>
          <a:bodyPr/>
          <a:lstStyle/>
          <a:p>
            <a:endParaRPr lang="es-ES">
              <a:solidFill>
                <a:prstClr val="black">
                  <a:tint val="75000"/>
                </a:prstClr>
              </a:solidFill>
            </a:endParaRPr>
          </a:p>
        </p:txBody>
      </p:sp>
      <p:sp>
        <p:nvSpPr>
          <p:cNvPr id="9" name="Slide Number Placeholder 8"/>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685089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43015D2-9057-421E-B3B3-3DF4D61A8736}" type="datetimeFigureOut">
              <a:rPr lang="es-ES" smtClean="0">
                <a:solidFill>
                  <a:prstClr val="black">
                    <a:tint val="75000"/>
                  </a:prstClr>
                </a:solidFill>
              </a:rPr>
              <a:pPr/>
              <a:t>15/09/2017</a:t>
            </a:fld>
            <a:endParaRPr lang="es-ES">
              <a:solidFill>
                <a:prstClr val="black">
                  <a:tint val="75000"/>
                </a:prstClr>
              </a:solidFill>
            </a:endParaRPr>
          </a:p>
        </p:txBody>
      </p:sp>
      <p:sp>
        <p:nvSpPr>
          <p:cNvPr id="4" name="Footer Placeholder 3"/>
          <p:cNvSpPr>
            <a:spLocks noGrp="1"/>
          </p:cNvSpPr>
          <p:nvPr>
            <p:ph type="ftr" sz="quarter" idx="11"/>
          </p:nvPr>
        </p:nvSpPr>
        <p:spPr/>
        <p:txBody>
          <a:bodyPr/>
          <a:lstStyle/>
          <a:p>
            <a:endParaRPr lang="es-ES">
              <a:solidFill>
                <a:prstClr val="black">
                  <a:tint val="75000"/>
                </a:prstClr>
              </a:solidFill>
            </a:endParaRPr>
          </a:p>
        </p:txBody>
      </p:sp>
      <p:sp>
        <p:nvSpPr>
          <p:cNvPr id="5" name="Slide Number Placeholder 4"/>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8427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015D2-9057-421E-B3B3-3DF4D61A8736}" type="datetimeFigureOut">
              <a:rPr lang="es-ES" smtClean="0">
                <a:solidFill>
                  <a:prstClr val="black">
                    <a:tint val="75000"/>
                  </a:prstClr>
                </a:solidFill>
              </a:rPr>
              <a:pPr/>
              <a:t>15/09/2017</a:t>
            </a:fld>
            <a:endParaRPr lang="es-ES">
              <a:solidFill>
                <a:prstClr val="black">
                  <a:tint val="75000"/>
                </a:prstClr>
              </a:solidFill>
            </a:endParaRPr>
          </a:p>
        </p:txBody>
      </p:sp>
      <p:sp>
        <p:nvSpPr>
          <p:cNvPr id="3" name="Footer Placeholder 2"/>
          <p:cNvSpPr>
            <a:spLocks noGrp="1"/>
          </p:cNvSpPr>
          <p:nvPr>
            <p:ph type="ftr" sz="quarter" idx="11"/>
          </p:nvPr>
        </p:nvSpPr>
        <p:spPr/>
        <p:txBody>
          <a:bodyPr/>
          <a:lstStyle/>
          <a:p>
            <a:endParaRPr lang="es-ES">
              <a:solidFill>
                <a:prstClr val="black">
                  <a:tint val="75000"/>
                </a:prstClr>
              </a:solidFill>
            </a:endParaRPr>
          </a:p>
        </p:txBody>
      </p:sp>
      <p:sp>
        <p:nvSpPr>
          <p:cNvPr id="4" name="Slide Number Placeholder 3"/>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148634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15/09/2017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50707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8BB791F-3F2A-4296-96A6-D63040821700}" type="datetimeFigureOut">
              <a:rPr lang="es-ES" smtClean="0"/>
              <a:pPr/>
              <a:t>15/09/2017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A5F789-4937-4407-BE36-435DA5959E91}" type="slidenum">
              <a:rPr lang="es-ES" smtClean="0"/>
              <a:pPr/>
              <a:t>‹#›</a:t>
            </a:fld>
            <a:endParaRPr lang="es-ES"/>
          </a:p>
        </p:txBody>
      </p:sp>
    </p:spTree>
    <p:extLst>
      <p:ext uri="{BB962C8B-B14F-4D97-AF65-F5344CB8AC3E}">
        <p14:creationId xmlns:p14="http://schemas.microsoft.com/office/powerpoint/2010/main" xmlns="" val="207060467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043015D2-9057-421E-B3B3-3DF4D61A8736}" type="datetimeFigureOut">
              <a:rPr lang="es-ES" smtClean="0">
                <a:solidFill>
                  <a:prstClr val="black">
                    <a:tint val="75000"/>
                  </a:prstClr>
                </a:solidFill>
              </a:rPr>
              <a:pPr/>
              <a:t>15/09/2017</a:t>
            </a:fld>
            <a:endParaRPr lang="es-ES">
              <a:solidFill>
                <a:prstClr val="black">
                  <a:tint val="75000"/>
                </a:prstClr>
              </a:solidFill>
            </a:endParaRPr>
          </a:p>
        </p:txBody>
      </p:sp>
      <p:sp>
        <p:nvSpPr>
          <p:cNvPr id="6" name="Footer Placeholder 5"/>
          <p:cNvSpPr>
            <a:spLocks noGrp="1"/>
          </p:cNvSpPr>
          <p:nvPr>
            <p:ph type="ftr" sz="quarter" idx="11"/>
          </p:nvPr>
        </p:nvSpPr>
        <p:spPr/>
        <p:txBody>
          <a:bodyPr/>
          <a:lstStyle/>
          <a:p>
            <a:endParaRPr lang="es-ES">
              <a:solidFill>
                <a:prstClr val="black">
                  <a:tint val="75000"/>
                </a:prstClr>
              </a:solidFill>
            </a:endParaRPr>
          </a:p>
        </p:txBody>
      </p:sp>
      <p:sp>
        <p:nvSpPr>
          <p:cNvPr id="7" name="Slide Number Placeholder 6"/>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675820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15/09/2017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23977510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43015D2-9057-421E-B3B3-3DF4D61A8736}" type="datetimeFigureOut">
              <a:rPr lang="es-ES" smtClean="0">
                <a:solidFill>
                  <a:prstClr val="black">
                    <a:tint val="75000"/>
                  </a:prstClr>
                </a:solidFill>
              </a:rPr>
              <a:pPr/>
              <a:t>15/09/2017</a:t>
            </a:fld>
            <a:endParaRPr lang="es-ES">
              <a:solidFill>
                <a:prstClr val="black">
                  <a:tint val="75000"/>
                </a:prstClr>
              </a:solidFill>
            </a:endParaRPr>
          </a:p>
        </p:txBody>
      </p:sp>
      <p:sp>
        <p:nvSpPr>
          <p:cNvPr id="5" name="Footer Placeholder 4"/>
          <p:cNvSpPr>
            <a:spLocks noGrp="1"/>
          </p:cNvSpPr>
          <p:nvPr>
            <p:ph type="ftr" sz="quarter" idx="11"/>
          </p:nvPr>
        </p:nvSpPr>
        <p:spPr/>
        <p:txBody>
          <a:bodyPr/>
          <a:lstStyle/>
          <a:p>
            <a:endParaRPr lang="es-ES">
              <a:solidFill>
                <a:prstClr val="black">
                  <a:tint val="75000"/>
                </a:prstClr>
              </a:solidFill>
            </a:endParaRPr>
          </a:p>
        </p:txBody>
      </p:sp>
      <p:sp>
        <p:nvSpPr>
          <p:cNvPr id="6" name="Slide Number Placeholder 5"/>
          <p:cNvSpPr>
            <a:spLocks noGrp="1"/>
          </p:cNvSpPr>
          <p:nvPr>
            <p:ph type="sldNum" sz="quarter" idx="12"/>
          </p:nvPr>
        </p:nvSpPr>
        <p:spPr/>
        <p:txBody>
          <a:body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338929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8BB791F-3F2A-4296-96A6-D63040821700}" type="datetimeFigureOut">
              <a:rPr lang="es-ES" smtClean="0"/>
              <a:pPr/>
              <a:t>15/09/2017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5A5F789-4937-4407-BE36-435DA5959E91}" type="slidenum">
              <a:rPr lang="es-ES" smtClean="0"/>
              <a:pPr/>
              <a:t>‹#›</a:t>
            </a:fld>
            <a:endParaRPr lang="es-ES"/>
          </a:p>
        </p:txBody>
      </p:sp>
    </p:spTree>
    <p:extLst>
      <p:ext uri="{BB962C8B-B14F-4D97-AF65-F5344CB8AC3E}">
        <p14:creationId xmlns:p14="http://schemas.microsoft.com/office/powerpoint/2010/main" xmlns="" val="35568360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8BB791F-3F2A-4296-96A6-D63040821700}" type="datetimeFigureOut">
              <a:rPr lang="es-ES" smtClean="0"/>
              <a:pPr/>
              <a:t>15/09/2017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5A5F789-4937-4407-BE36-435DA5959E91}" type="slidenum">
              <a:rPr lang="es-ES" smtClean="0"/>
              <a:pPr/>
              <a:t>‹#›</a:t>
            </a:fld>
            <a:endParaRPr lang="es-ES"/>
          </a:p>
        </p:txBody>
      </p:sp>
    </p:spTree>
    <p:extLst>
      <p:ext uri="{BB962C8B-B14F-4D97-AF65-F5344CB8AC3E}">
        <p14:creationId xmlns:p14="http://schemas.microsoft.com/office/powerpoint/2010/main" xmlns="" val="383087129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8BB791F-3F2A-4296-96A6-D63040821700}" type="datetimeFigureOut">
              <a:rPr lang="es-ES" smtClean="0"/>
              <a:pPr/>
              <a:t>15/09/2017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5A5F789-4937-4407-BE36-435DA5959E91}" type="slidenum">
              <a:rPr lang="es-ES" smtClean="0"/>
              <a:pPr/>
              <a:t>‹#›</a:t>
            </a:fld>
            <a:endParaRPr lang="es-ES"/>
          </a:p>
        </p:txBody>
      </p:sp>
    </p:spTree>
    <p:extLst>
      <p:ext uri="{BB962C8B-B14F-4D97-AF65-F5344CB8AC3E}">
        <p14:creationId xmlns:p14="http://schemas.microsoft.com/office/powerpoint/2010/main" xmlns="" val="18533418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8BB791F-3F2A-4296-96A6-D63040821700}" type="datetimeFigureOut">
              <a:rPr lang="es-ES" smtClean="0"/>
              <a:pPr/>
              <a:t>15/09/2017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5A5F789-4937-4407-BE36-435DA5959E91}" type="slidenum">
              <a:rPr lang="es-ES" smtClean="0"/>
              <a:pPr/>
              <a:t>‹#›</a:t>
            </a:fld>
            <a:endParaRPr lang="es-ES"/>
          </a:p>
        </p:txBody>
      </p:sp>
    </p:spTree>
    <p:extLst>
      <p:ext uri="{BB962C8B-B14F-4D97-AF65-F5344CB8AC3E}">
        <p14:creationId xmlns:p14="http://schemas.microsoft.com/office/powerpoint/2010/main" xmlns="" val="12422269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BB791F-3F2A-4296-96A6-D63040821700}" type="datetimeFigureOut">
              <a:rPr lang="es-ES" smtClean="0"/>
              <a:pPr/>
              <a:t>15/09/2017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5A5F789-4937-4407-BE36-435DA5959E91}" type="slidenum">
              <a:rPr lang="es-ES" smtClean="0"/>
              <a:pPr/>
              <a:t>‹#›</a:t>
            </a:fld>
            <a:endParaRPr lang="es-ES"/>
          </a:p>
        </p:txBody>
      </p:sp>
    </p:spTree>
    <p:extLst>
      <p:ext uri="{BB962C8B-B14F-4D97-AF65-F5344CB8AC3E}">
        <p14:creationId xmlns:p14="http://schemas.microsoft.com/office/powerpoint/2010/main" xmlns="" val="33547338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8BB791F-3F2A-4296-96A6-D63040821700}" type="datetimeFigureOut">
              <a:rPr lang="es-ES" smtClean="0"/>
              <a:pPr/>
              <a:t>15/09/2017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5A5F789-4937-4407-BE36-435DA5959E91}" type="slidenum">
              <a:rPr lang="es-ES" smtClean="0"/>
              <a:pPr/>
              <a:t>‹#›</a:t>
            </a:fld>
            <a:endParaRPr lang="es-ES"/>
          </a:p>
        </p:txBody>
      </p:sp>
    </p:spTree>
    <p:extLst>
      <p:ext uri="{BB962C8B-B14F-4D97-AF65-F5344CB8AC3E}">
        <p14:creationId xmlns:p14="http://schemas.microsoft.com/office/powerpoint/2010/main" xmlns="" val="234421479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28BB791F-3F2A-4296-96A6-D63040821700}" type="datetimeFigureOut">
              <a:rPr lang="es-ES" smtClean="0"/>
              <a:pPr/>
              <a:t>15/09/2017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5A5F789-4937-4407-BE36-435DA5959E91}" type="slidenum">
              <a:rPr lang="es-ES" smtClean="0"/>
              <a:pPr/>
              <a:t>‹#›</a:t>
            </a:fld>
            <a:endParaRPr lang="es-ES"/>
          </a:p>
        </p:txBody>
      </p:sp>
    </p:spTree>
    <p:extLst>
      <p:ext uri="{BB962C8B-B14F-4D97-AF65-F5344CB8AC3E}">
        <p14:creationId xmlns:p14="http://schemas.microsoft.com/office/powerpoint/2010/main" xmlns="" val="11564125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BB791F-3F2A-4296-96A6-D63040821700}" type="datetimeFigureOut">
              <a:rPr lang="es-ES" smtClean="0"/>
              <a:pPr/>
              <a:t>15/09/2017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F789-4937-4407-BE36-435DA5959E91}" type="slidenum">
              <a:rPr lang="es-ES" smtClean="0"/>
              <a:pPr/>
              <a:t>‹#›</a:t>
            </a:fld>
            <a:endParaRPr lang="es-ES"/>
          </a:p>
        </p:txBody>
      </p:sp>
    </p:spTree>
    <p:extLst>
      <p:ext uri="{BB962C8B-B14F-4D97-AF65-F5344CB8AC3E}">
        <p14:creationId xmlns:p14="http://schemas.microsoft.com/office/powerpoint/2010/main" xmlns="" val="33645338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015D2-9057-421E-B3B3-3DF4D61A8736}" type="datetimeFigureOut">
              <a:rPr lang="es-ES" smtClean="0">
                <a:solidFill>
                  <a:prstClr val="black">
                    <a:tint val="75000"/>
                  </a:prstClr>
                </a:solidFill>
              </a:rPr>
              <a:pPr/>
              <a:t>15/09/2017</a:t>
            </a:fld>
            <a:endParaRPr lang="es-E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83A6B-03E5-4CDD-A97C-639E4AC0BEA2}" type="slidenum">
              <a:rPr lang="es-ES" smtClean="0">
                <a:solidFill>
                  <a:prstClr val="black">
                    <a:tint val="75000"/>
                  </a:prstClr>
                </a:solidFill>
              </a:rPr>
              <a:pPr/>
              <a:t>‹#›</a:t>
            </a:fld>
            <a:endParaRPr lang="es-ES">
              <a:solidFill>
                <a:prstClr val="black">
                  <a:tint val="75000"/>
                </a:prstClr>
              </a:solidFill>
            </a:endParaRPr>
          </a:p>
        </p:txBody>
      </p:sp>
    </p:spTree>
    <p:extLst>
      <p:ext uri="{BB962C8B-B14F-4D97-AF65-F5344CB8AC3E}">
        <p14:creationId xmlns:p14="http://schemas.microsoft.com/office/powerpoint/2010/main" xmlns="" val="15849337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F7EDD9AA-AE36-4E86-A5B0-2CAEFBD8DFEB}"/>
              </a:ext>
            </a:extLst>
          </p:cNvPr>
          <p:cNvSpPr txBox="1"/>
          <p:nvPr/>
        </p:nvSpPr>
        <p:spPr>
          <a:xfrm>
            <a:off x="1" y="207037"/>
            <a:ext cx="9143999" cy="923330"/>
          </a:xfrm>
          <a:prstGeom prst="rect">
            <a:avLst/>
          </a:prstGeom>
          <a:noFill/>
        </p:spPr>
        <p:txBody>
          <a:bodyPr wrap="square" rtlCol="0">
            <a:spAutoFit/>
          </a:bodyPr>
          <a:lstStyle/>
          <a:p>
            <a:pPr algn="ctr"/>
            <a:r>
              <a:rPr lang="ro-RO" sz="5400" b="1">
                <a:ln w="15875" cmpd="sng">
                  <a:solidFill>
                    <a:schemeClr val="accent4"/>
                  </a:solidFill>
                  <a:prstDash val="solid"/>
                </a:ln>
                <a:gradFill>
                  <a:gsLst>
                    <a:gs pos="0">
                      <a:srgbClr val="CA9783"/>
                    </a:gs>
                    <a:gs pos="4000">
                      <a:srgbClr val="CA9783"/>
                    </a:gs>
                    <a:gs pos="87000">
                      <a:srgbClr val="EBD8D1"/>
                    </a:gs>
                  </a:gsLst>
                  <a:lin ang="5400000"/>
                </a:gradFill>
                <a:effectLst>
                  <a:innerShdw dist="63500">
                    <a:schemeClr val="tx1"/>
                  </a:innerShdw>
                </a:effectLst>
              </a:rPr>
              <a:t>UMBLAȚI CÂRMUIȚI </a:t>
            </a:r>
            <a:r>
              <a:rPr lang="ro-RO" sz="5400" b="1">
                <a:ln w="15875" cmpd="sng">
                  <a:solidFill>
                    <a:schemeClr val="accent4"/>
                  </a:solidFill>
                  <a:prstDash val="solid"/>
                </a:ln>
                <a:gradFill>
                  <a:gsLst>
                    <a:gs pos="0">
                      <a:srgbClr val="CA9783"/>
                    </a:gs>
                    <a:gs pos="4000">
                      <a:srgbClr val="CA9783"/>
                    </a:gs>
                    <a:gs pos="87000">
                      <a:srgbClr val="EBD8D1"/>
                    </a:gs>
                  </a:gsLst>
                  <a:lin ang="5400000"/>
                </a:gradFill>
                <a:effectLst>
                  <a:innerShdw dist="63500">
                    <a:schemeClr val="tx1"/>
                  </a:innerShdw>
                </a:effectLst>
              </a:rPr>
              <a:t>DE </a:t>
            </a:r>
            <a:r>
              <a:rPr lang="ro-RO" sz="5400" b="1" smtClean="0">
                <a:ln w="15875" cmpd="sng">
                  <a:solidFill>
                    <a:schemeClr val="accent4"/>
                  </a:solidFill>
                  <a:prstDash val="solid"/>
                </a:ln>
                <a:gradFill>
                  <a:gsLst>
                    <a:gs pos="0">
                      <a:srgbClr val="CA9783"/>
                    </a:gs>
                    <a:gs pos="4000">
                      <a:srgbClr val="CA9783"/>
                    </a:gs>
                    <a:gs pos="87000">
                      <a:srgbClr val="EBD8D1"/>
                    </a:gs>
                  </a:gsLst>
                  <a:lin ang="5400000"/>
                </a:gradFill>
                <a:effectLst>
                  <a:innerShdw dist="63500">
                    <a:schemeClr val="tx1"/>
                  </a:innerShdw>
                </a:effectLst>
              </a:rPr>
              <a:t>DUHUL</a:t>
            </a:r>
            <a:endParaRPr lang="ro-RO" sz="5400" b="1">
              <a:ln w="15875" cmpd="sng">
                <a:solidFill>
                  <a:schemeClr val="accent4"/>
                </a:solidFill>
                <a:prstDash val="solid"/>
              </a:ln>
              <a:gradFill>
                <a:gsLst>
                  <a:gs pos="0">
                    <a:srgbClr val="CA9783"/>
                  </a:gs>
                  <a:gs pos="4000">
                    <a:srgbClr val="CA9783"/>
                  </a:gs>
                  <a:gs pos="87000">
                    <a:srgbClr val="EBD8D1"/>
                  </a:gs>
                </a:gsLst>
                <a:lin ang="5400000"/>
              </a:gradFill>
              <a:effectLst>
                <a:innerShdw dist="63500">
                  <a:schemeClr val="tx1"/>
                </a:innerShdw>
              </a:effectLst>
            </a:endParaRPr>
          </a:p>
        </p:txBody>
      </p:sp>
      <p:sp>
        <p:nvSpPr>
          <p:cNvPr id="5" name="CuadroTexto 4">
            <a:extLst>
              <a:ext uri="{FF2B5EF4-FFF2-40B4-BE49-F238E27FC236}">
                <a16:creationId xmlns:a16="http://schemas.microsoft.com/office/drawing/2014/main" xmlns="" id="{BBC65EBD-F20E-4949-B645-9200C618B170}"/>
              </a:ext>
            </a:extLst>
          </p:cNvPr>
          <p:cNvSpPr txBox="1"/>
          <p:nvPr/>
        </p:nvSpPr>
        <p:spPr>
          <a:xfrm>
            <a:off x="62048" y="6418057"/>
            <a:ext cx="3788794" cy="369332"/>
          </a:xfrm>
          <a:prstGeom prst="rect">
            <a:avLst/>
          </a:prstGeom>
          <a:noFill/>
        </p:spPr>
        <p:txBody>
          <a:bodyPr wrap="none" rtlCol="0">
            <a:spAutoFit/>
          </a:bodyPr>
          <a:lstStyle/>
          <a:p>
            <a:r>
              <a:rPr lang="ro-RO" b="1" smtClean="0">
                <a:solidFill>
                  <a:srgbClr val="F5FDB2"/>
                </a:solidFill>
                <a:effectLst>
                  <a:outerShdw blurRad="50800" dist="38100" dir="2700000" algn="tl" rotWithShape="0">
                    <a:prstClr val="black">
                      <a:alpha val="57000"/>
                    </a:prstClr>
                  </a:outerShdw>
                </a:effectLst>
              </a:rPr>
              <a:t>Studiul</a:t>
            </a:r>
            <a:r>
              <a:rPr lang="ro-RO" b="1" smtClean="0">
                <a:solidFill>
                  <a:srgbClr val="F5FDB2"/>
                </a:solidFill>
                <a:effectLst>
                  <a:outerShdw blurRad="50800" dist="38100" dir="2700000" algn="tl" rotWithShape="0">
                    <a:prstClr val="black">
                      <a:alpha val="57000"/>
                    </a:prstClr>
                  </a:outerShdw>
                </a:effectLst>
              </a:rPr>
              <a:t> 12 </a:t>
            </a:r>
            <a:r>
              <a:rPr lang="ro-RO" b="1" smtClean="0">
                <a:solidFill>
                  <a:srgbClr val="F5FDB2"/>
                </a:solidFill>
                <a:effectLst>
                  <a:outerShdw blurRad="50800" dist="38100" dir="2700000" algn="tl" rotWithShape="0">
                    <a:prstClr val="black">
                      <a:alpha val="57000"/>
                    </a:prstClr>
                  </a:outerShdw>
                </a:effectLst>
              </a:rPr>
              <a:t>pentru </a:t>
            </a:r>
            <a:r>
              <a:rPr lang="ro-RO" b="1" smtClean="0">
                <a:solidFill>
                  <a:srgbClr val="F5FDB2"/>
                </a:solidFill>
                <a:effectLst>
                  <a:outerShdw blurRad="50800" dist="38100" dir="2700000" algn="tl" rotWithShape="0">
                    <a:prstClr val="black">
                      <a:alpha val="57000"/>
                    </a:prstClr>
                  </a:outerShdw>
                </a:effectLst>
              </a:rPr>
              <a:t>16 </a:t>
            </a:r>
            <a:r>
              <a:rPr lang="ro-RO" b="1" smtClean="0">
                <a:solidFill>
                  <a:srgbClr val="F5FDB2"/>
                </a:solidFill>
                <a:effectLst>
                  <a:outerShdw blurRad="50800" dist="38100" dir="2700000" algn="tl" rotWithShape="0">
                    <a:prstClr val="black">
                      <a:alpha val="57000"/>
                    </a:prstClr>
                  </a:outerShdw>
                </a:effectLst>
              </a:rPr>
              <a:t>septembrie </a:t>
            </a:r>
            <a:r>
              <a:rPr lang="ro-RO" b="1" smtClean="0">
                <a:solidFill>
                  <a:srgbClr val="F5FDB2"/>
                </a:solidFill>
                <a:effectLst>
                  <a:outerShdw blurRad="50800" dist="38100" dir="2700000" algn="tl" rotWithShape="0">
                    <a:prstClr val="black">
                      <a:alpha val="57000"/>
                    </a:prstClr>
                  </a:outerShdw>
                </a:effectLst>
              </a:rPr>
              <a:t>2017</a:t>
            </a:r>
            <a:endParaRPr lang="ro-RO" b="1">
              <a:solidFill>
                <a:srgbClr val="F5FDB2"/>
              </a:solidFill>
              <a:effectLst>
                <a:outerShdw blurRad="50800" dist="38100" dir="2700000" algn="tl" rotWithShape="0">
                  <a:prstClr val="black">
                    <a:alpha val="57000"/>
                  </a:prstClr>
                </a:outerShdw>
              </a:effectLst>
            </a:endParaRPr>
          </a:p>
        </p:txBody>
      </p:sp>
    </p:spTree>
    <p:extLst>
      <p:ext uri="{BB962C8B-B14F-4D97-AF65-F5344CB8AC3E}">
        <p14:creationId xmlns:p14="http://schemas.microsoft.com/office/powerpoint/2010/main" xmlns="" val="151141406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017CFA60-D437-4040-9437-66FC1EA7CDFE}"/>
              </a:ext>
            </a:extLst>
          </p:cNvPr>
          <p:cNvSpPr/>
          <p:nvPr/>
        </p:nvSpPr>
        <p:spPr>
          <a:xfrm>
            <a:off x="3286664" y="-43130"/>
            <a:ext cx="5857335" cy="769441"/>
          </a:xfrm>
          <a:prstGeom prst="rect">
            <a:avLst/>
          </a:prstGeom>
        </p:spPr>
        <p:txBody>
          <a:bodyPr wrap="square">
            <a:spAutoFit/>
          </a:bodyPr>
          <a:lstStyle/>
          <a:p>
            <a:pPr algn="ctr"/>
            <a:r>
              <a:rPr lang="ro-RO" sz="4400" b="1">
                <a:ln w="6600">
                  <a:solidFill>
                    <a:schemeClr val="accent2"/>
                  </a:solidFill>
                  <a:prstDash val="solid"/>
                </a:ln>
                <a:solidFill>
                  <a:srgbClr val="FFFFFF"/>
                </a:solidFill>
                <a:effectLst>
                  <a:outerShdw dist="38100" dir="2700000" algn="tl" rotWithShape="0">
                    <a:schemeClr val="accent2"/>
                  </a:outerShdw>
                </a:effectLst>
              </a:rPr>
              <a:t>A TRĂI </a:t>
            </a:r>
            <a:r>
              <a:rPr lang="ro-RO" sz="4400" b="1">
                <a:ln w="6600">
                  <a:solidFill>
                    <a:schemeClr val="accent2"/>
                  </a:solidFill>
                  <a:prstDash val="solid"/>
                </a:ln>
                <a:solidFill>
                  <a:srgbClr val="FFFFFF"/>
                </a:solidFill>
                <a:effectLst>
                  <a:outerShdw dist="38100" dir="2700000" algn="tl" rotWithShape="0">
                    <a:schemeClr val="accent2"/>
                  </a:outerShdw>
                </a:effectLst>
              </a:rPr>
              <a:t>PRIN </a:t>
            </a:r>
            <a:r>
              <a:rPr lang="ro-RO" sz="4400" b="1" smtClean="0">
                <a:ln w="6600">
                  <a:solidFill>
                    <a:schemeClr val="accent2"/>
                  </a:solidFill>
                  <a:prstDash val="solid"/>
                </a:ln>
                <a:solidFill>
                  <a:srgbClr val="FFFFFF"/>
                </a:solidFill>
                <a:effectLst>
                  <a:outerShdw dist="38100" dir="2700000" algn="tl" rotWithShape="0">
                    <a:schemeClr val="accent2"/>
                  </a:outerShdw>
                </a:effectLst>
              </a:rPr>
              <a:t>DUH</a:t>
            </a:r>
            <a:endParaRPr lang="ro-RO"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ángulo 2">
            <a:extLst>
              <a:ext uri="{FF2B5EF4-FFF2-40B4-BE49-F238E27FC236}">
                <a16:creationId xmlns:a16="http://schemas.microsoft.com/office/drawing/2014/main" xmlns="" id="{88F51690-4BCF-44F1-A960-96C6550A1945}"/>
              </a:ext>
            </a:extLst>
          </p:cNvPr>
          <p:cNvSpPr/>
          <p:nvPr/>
        </p:nvSpPr>
        <p:spPr>
          <a:xfrm>
            <a:off x="129394" y="167341"/>
            <a:ext cx="315511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ro-RO" b="1" dirty="0" smtClean="0">
                <a:latin typeface="Comic Sans MS" panose="030F0702030302020204" pitchFamily="66" charset="0"/>
              </a:rPr>
              <a:t>“Dacă trăim prin Duhul, să şi umblăm prin Duhul.” </a:t>
            </a:r>
            <a:r>
              <a:rPr lang="ro-RO" sz="1600" b="1" dirty="0" smtClean="0">
                <a:latin typeface="Comic Sans MS" panose="030F0702030302020204" pitchFamily="66" charset="0"/>
              </a:rPr>
              <a:t>(Galateni 5:25)</a:t>
            </a:r>
            <a:endParaRPr lang="ro-RO" sz="1600" b="1" dirty="0">
              <a:latin typeface="Comic Sans MS" panose="030F0702030302020204" pitchFamily="66" charset="0"/>
            </a:endParaRPr>
          </a:p>
        </p:txBody>
      </p:sp>
      <p:sp>
        <p:nvSpPr>
          <p:cNvPr id="4" name="CuadroTexto 3">
            <a:extLst>
              <a:ext uri="{FF2B5EF4-FFF2-40B4-BE49-F238E27FC236}">
                <a16:creationId xmlns:a16="http://schemas.microsoft.com/office/drawing/2014/main" xmlns="" id="{E233D3F5-6265-4DD9-850B-BA7F4BCC120D}"/>
              </a:ext>
            </a:extLst>
          </p:cNvPr>
          <p:cNvSpPr txBox="1"/>
          <p:nvPr/>
        </p:nvSpPr>
        <p:spPr>
          <a:xfrm>
            <a:off x="3426842" y="551372"/>
            <a:ext cx="5576977" cy="707886"/>
          </a:xfrm>
          <a:prstGeom prst="rect">
            <a:avLst/>
          </a:prstGeom>
          <a:noFill/>
        </p:spPr>
        <p:txBody>
          <a:bodyPr wrap="square" rtlCol="0">
            <a:spAutoFit/>
          </a:bodyPr>
          <a:lstStyle/>
          <a:p>
            <a:pPr>
              <a:spcBef>
                <a:spcPts val="600"/>
              </a:spcBef>
            </a:pPr>
            <a:r>
              <a:rPr lang="ro-RO" sz="2000" b="1">
                <a:solidFill>
                  <a:srgbClr val="FFFF00"/>
                </a:solidFill>
                <a:effectLst>
                  <a:glow rad="127000">
                    <a:schemeClr val="tx1"/>
                  </a:glow>
                </a:effectLst>
              </a:rPr>
              <a:t>În </a:t>
            </a:r>
            <a:r>
              <a:rPr lang="ro-RO" sz="2000" b="1">
                <a:solidFill>
                  <a:srgbClr val="FFFF00"/>
                </a:solidFill>
                <a:effectLst>
                  <a:glow rad="127000">
                    <a:schemeClr val="tx1"/>
                  </a:glow>
                </a:effectLst>
              </a:rPr>
              <a:t>Galateni </a:t>
            </a:r>
            <a:r>
              <a:rPr lang="ro-RO" sz="2000" b="1" smtClean="0">
                <a:solidFill>
                  <a:srgbClr val="FFFF00"/>
                </a:solidFill>
                <a:effectLst>
                  <a:glow rad="127000">
                    <a:schemeClr val="tx1"/>
                  </a:glow>
                </a:effectLst>
              </a:rPr>
              <a:t>5:16-26</a:t>
            </a:r>
            <a:r>
              <a:rPr lang="ro-RO" sz="2000" b="1" smtClean="0">
                <a:solidFill>
                  <a:srgbClr val="FFFF00"/>
                </a:solidFill>
                <a:effectLst>
                  <a:glow rad="127000">
                    <a:schemeClr val="tx1"/>
                  </a:glow>
                </a:effectLst>
              </a:rPr>
              <a:t>, </a:t>
            </a:r>
            <a:r>
              <a:rPr lang="ro-RO" sz="2000" b="1" smtClean="0">
                <a:solidFill>
                  <a:srgbClr val="FFFF00"/>
                </a:solidFill>
                <a:effectLst>
                  <a:glow rad="127000">
                    <a:schemeClr val="tx1"/>
                  </a:glow>
                </a:effectLst>
              </a:rPr>
              <a:t>Pavel </a:t>
            </a:r>
            <a:r>
              <a:rPr lang="ro-RO" sz="2000" b="1">
                <a:solidFill>
                  <a:srgbClr val="FFFF00"/>
                </a:solidFill>
                <a:effectLst>
                  <a:glow rad="127000">
                    <a:schemeClr val="tx1"/>
                  </a:glow>
                </a:effectLst>
              </a:rPr>
              <a:t>folosește cinci verbe pentru a descrie tipul de viață condus de </a:t>
            </a:r>
            <a:r>
              <a:rPr lang="ro-RO" sz="2000" b="1">
                <a:solidFill>
                  <a:srgbClr val="FFFF00"/>
                </a:solidFill>
                <a:effectLst>
                  <a:glow rad="127000">
                    <a:schemeClr val="tx1"/>
                  </a:glow>
                </a:effectLst>
              </a:rPr>
              <a:t>Duhul</a:t>
            </a:r>
            <a:r>
              <a:rPr lang="ro-RO" sz="2000" b="1" smtClean="0">
                <a:solidFill>
                  <a:srgbClr val="FFFF00"/>
                </a:solidFill>
                <a:effectLst>
                  <a:glow rad="127000">
                    <a:schemeClr val="tx1"/>
                  </a:glow>
                </a:effectLst>
              </a:rPr>
              <a:t>.</a:t>
            </a:r>
            <a:endParaRPr lang="ro-RO" sz="2000" b="1">
              <a:solidFill>
                <a:srgbClr val="FFFF00"/>
              </a:solidFill>
              <a:effectLst>
                <a:glow rad="127000">
                  <a:schemeClr val="tx1"/>
                </a:glow>
              </a:effectLst>
            </a:endParaRPr>
          </a:p>
        </p:txBody>
      </p:sp>
      <p:graphicFrame>
        <p:nvGraphicFramePr>
          <p:cNvPr id="6" name="Diagrama 5">
            <a:extLst>
              <a:ext uri="{FF2B5EF4-FFF2-40B4-BE49-F238E27FC236}">
                <a16:creationId xmlns:a16="http://schemas.microsoft.com/office/drawing/2014/main" xmlns="" id="{58D0C2FF-8010-4B7E-9B78-B0B49F03B017}"/>
              </a:ext>
            </a:extLst>
          </p:cNvPr>
          <p:cNvGraphicFramePr/>
          <p:nvPr>
            <p:extLst>
              <p:ext uri="{D42A27DB-BD31-4B8C-83A1-F6EECF244321}">
                <p14:modId xmlns:p14="http://schemas.microsoft.com/office/powerpoint/2010/main" xmlns="" val="1448949669"/>
              </p:ext>
            </p:extLst>
          </p:nvPr>
        </p:nvGraphicFramePr>
        <p:xfrm>
          <a:off x="25880" y="1259258"/>
          <a:ext cx="9074988" cy="5538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077450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strVal val="#ppt_w+.3"/>
                                          </p:val>
                                        </p:tav>
                                        <p:tav tm="100000">
                                          <p:val>
                                            <p:strVal val="#ppt_w"/>
                                          </p:val>
                                        </p:tav>
                                      </p:tavLst>
                                    </p:anim>
                                    <p:anim calcmode="lin" valueType="num">
                                      <p:cBhvr>
                                        <p:cTn id="29" dur="1000" fill="hold"/>
                                        <p:tgtEl>
                                          <p:spTgt spid="4"/>
                                        </p:tgtEl>
                                        <p:attrNameLst>
                                          <p:attrName>ppt_h</p:attrName>
                                        </p:attrNameLst>
                                      </p:cBhvr>
                                      <p:tavLst>
                                        <p:tav tm="0">
                                          <p:val>
                                            <p:strVal val="#ppt_h"/>
                                          </p:val>
                                        </p:tav>
                                        <p:tav tm="100000">
                                          <p:val>
                                            <p:strVal val="#ppt_h"/>
                                          </p:val>
                                        </p:tav>
                                      </p:tavLst>
                                    </p:anim>
                                    <p:animEffect transition="in" filter="fade">
                                      <p:cBhvr>
                                        <p:cTn id="30" dur="1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6">
                                            <p:graphicEl>
                                              <a:dgm id="{9F5AEB5D-F9B5-40A0-9553-ED6A173ACE47}"/>
                                            </p:graphicEl>
                                          </p:spTgt>
                                        </p:tgtEl>
                                        <p:attrNameLst>
                                          <p:attrName>style.visibility</p:attrName>
                                        </p:attrNameLst>
                                      </p:cBhvr>
                                      <p:to>
                                        <p:strVal val="visible"/>
                                      </p:to>
                                    </p:set>
                                    <p:animEffect transition="in" filter="wipe(left)">
                                      <p:cBhvr>
                                        <p:cTn id="35" dur="500"/>
                                        <p:tgtEl>
                                          <p:spTgt spid="6">
                                            <p:graphicEl>
                                              <a:dgm id="{9F5AEB5D-F9B5-40A0-9553-ED6A173ACE47}"/>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
                                            <p:graphicEl>
                                              <a:dgm id="{783A58A4-B8EC-47D6-9712-922FBBBBF438}"/>
                                            </p:graphicEl>
                                          </p:spTgt>
                                        </p:tgtEl>
                                        <p:attrNameLst>
                                          <p:attrName>style.visibility</p:attrName>
                                        </p:attrNameLst>
                                      </p:cBhvr>
                                      <p:to>
                                        <p:strVal val="visible"/>
                                      </p:to>
                                    </p:set>
                                    <p:animEffect transition="in" filter="wipe(left)">
                                      <p:cBhvr>
                                        <p:cTn id="38" dur="500"/>
                                        <p:tgtEl>
                                          <p:spTgt spid="6">
                                            <p:graphicEl>
                                              <a:dgm id="{783A58A4-B8EC-47D6-9712-922FBBBBF438}"/>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6">
                                            <p:graphicEl>
                                              <a:dgm id="{0995B9C2-B01E-4948-B3B5-19D8C2684811}"/>
                                            </p:graphicEl>
                                          </p:spTgt>
                                        </p:tgtEl>
                                        <p:attrNameLst>
                                          <p:attrName>style.visibility</p:attrName>
                                        </p:attrNameLst>
                                      </p:cBhvr>
                                      <p:to>
                                        <p:strVal val="visible"/>
                                      </p:to>
                                    </p:set>
                                    <p:animEffect transition="in" filter="wipe(left)">
                                      <p:cBhvr>
                                        <p:cTn id="43" dur="500"/>
                                        <p:tgtEl>
                                          <p:spTgt spid="6">
                                            <p:graphicEl>
                                              <a:dgm id="{0995B9C2-B01E-4948-B3B5-19D8C2684811}"/>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6">
                                            <p:graphicEl>
                                              <a:dgm id="{0BFE07A8-C235-4179-94FC-EA99BC9EE139}"/>
                                            </p:graphicEl>
                                          </p:spTgt>
                                        </p:tgtEl>
                                        <p:attrNameLst>
                                          <p:attrName>style.visibility</p:attrName>
                                        </p:attrNameLst>
                                      </p:cBhvr>
                                      <p:to>
                                        <p:strVal val="visible"/>
                                      </p:to>
                                    </p:set>
                                    <p:animEffect transition="in" filter="wipe(left)">
                                      <p:cBhvr>
                                        <p:cTn id="46" dur="500"/>
                                        <p:tgtEl>
                                          <p:spTgt spid="6">
                                            <p:graphicEl>
                                              <a:dgm id="{0BFE07A8-C235-4179-94FC-EA99BC9EE139}"/>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graphicEl>
                                              <a:dgm id="{879466DB-BDEC-47D7-A921-B51951639633}"/>
                                            </p:graphicEl>
                                          </p:spTgt>
                                        </p:tgtEl>
                                        <p:attrNameLst>
                                          <p:attrName>style.visibility</p:attrName>
                                        </p:attrNameLst>
                                      </p:cBhvr>
                                      <p:to>
                                        <p:strVal val="visible"/>
                                      </p:to>
                                    </p:set>
                                    <p:animEffect transition="in" filter="wipe(left)">
                                      <p:cBhvr>
                                        <p:cTn id="51" dur="500"/>
                                        <p:tgtEl>
                                          <p:spTgt spid="6">
                                            <p:graphicEl>
                                              <a:dgm id="{879466DB-BDEC-47D7-A921-B51951639633}"/>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6">
                                            <p:graphicEl>
                                              <a:dgm id="{BE81121F-CD42-47A9-9D2B-4ED6733A6C0D}"/>
                                            </p:graphicEl>
                                          </p:spTgt>
                                        </p:tgtEl>
                                        <p:attrNameLst>
                                          <p:attrName>style.visibility</p:attrName>
                                        </p:attrNameLst>
                                      </p:cBhvr>
                                      <p:to>
                                        <p:strVal val="visible"/>
                                      </p:to>
                                    </p:set>
                                    <p:animEffect transition="in" filter="wipe(left)">
                                      <p:cBhvr>
                                        <p:cTn id="54" dur="500"/>
                                        <p:tgtEl>
                                          <p:spTgt spid="6">
                                            <p:graphicEl>
                                              <a:dgm id="{BE81121F-CD42-47A9-9D2B-4ED6733A6C0D}"/>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6">
                                            <p:graphicEl>
                                              <a:dgm id="{174E43AF-96EC-4037-BA25-A7EF162A6E83}"/>
                                            </p:graphicEl>
                                          </p:spTgt>
                                        </p:tgtEl>
                                        <p:attrNameLst>
                                          <p:attrName>style.visibility</p:attrName>
                                        </p:attrNameLst>
                                      </p:cBhvr>
                                      <p:to>
                                        <p:strVal val="visible"/>
                                      </p:to>
                                    </p:set>
                                    <p:animEffect transition="in" filter="wipe(left)">
                                      <p:cBhvr>
                                        <p:cTn id="59" dur="500"/>
                                        <p:tgtEl>
                                          <p:spTgt spid="6">
                                            <p:graphicEl>
                                              <a:dgm id="{174E43AF-96EC-4037-BA25-A7EF162A6E83}"/>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6">
                                            <p:graphicEl>
                                              <a:dgm id="{B5F3C1E8-96C5-40DD-973A-6C4AC5BB8511}"/>
                                            </p:graphicEl>
                                          </p:spTgt>
                                        </p:tgtEl>
                                        <p:attrNameLst>
                                          <p:attrName>style.visibility</p:attrName>
                                        </p:attrNameLst>
                                      </p:cBhvr>
                                      <p:to>
                                        <p:strVal val="visible"/>
                                      </p:to>
                                    </p:set>
                                    <p:animEffect transition="in" filter="wipe(left)">
                                      <p:cBhvr>
                                        <p:cTn id="62" dur="500"/>
                                        <p:tgtEl>
                                          <p:spTgt spid="6">
                                            <p:graphicEl>
                                              <a:dgm id="{B5F3C1E8-96C5-40DD-973A-6C4AC5BB8511}"/>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graphicEl>
                                              <a:dgm id="{4FB3106A-F3E3-48E5-9BE2-9A399AB3528A}"/>
                                            </p:graphicEl>
                                          </p:spTgt>
                                        </p:tgtEl>
                                        <p:attrNameLst>
                                          <p:attrName>style.visibility</p:attrName>
                                        </p:attrNameLst>
                                      </p:cBhvr>
                                      <p:to>
                                        <p:strVal val="visible"/>
                                      </p:to>
                                    </p:set>
                                    <p:animEffect transition="in" filter="wipe(left)">
                                      <p:cBhvr>
                                        <p:cTn id="67" dur="500"/>
                                        <p:tgtEl>
                                          <p:spTgt spid="6">
                                            <p:graphicEl>
                                              <a:dgm id="{4FB3106A-F3E3-48E5-9BE2-9A399AB3528A}"/>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6">
                                            <p:graphicEl>
                                              <a:dgm id="{E50895AA-0D1B-4BF4-B6C2-FCA4194B061B}"/>
                                            </p:graphicEl>
                                          </p:spTgt>
                                        </p:tgtEl>
                                        <p:attrNameLst>
                                          <p:attrName>style.visibility</p:attrName>
                                        </p:attrNameLst>
                                      </p:cBhvr>
                                      <p:to>
                                        <p:strVal val="visible"/>
                                      </p:to>
                                    </p:set>
                                    <p:animEffect transition="in" filter="wipe(left)">
                                      <p:cBhvr>
                                        <p:cTn id="70" dur="500"/>
                                        <p:tgtEl>
                                          <p:spTgt spid="6">
                                            <p:graphicEl>
                                              <a:dgm id="{E50895AA-0D1B-4BF4-B6C2-FCA4194B061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Graphic spid="6"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94558C3-4929-42EF-9E38-AAA3F38DCB0A}"/>
              </a:ext>
            </a:extLst>
          </p:cNvPr>
          <p:cNvSpPr/>
          <p:nvPr/>
        </p:nvSpPr>
        <p:spPr>
          <a:xfrm>
            <a:off x="1915061" y="753803"/>
            <a:ext cx="5607171" cy="5170646"/>
          </a:xfrm>
          <a:prstGeom prst="rect">
            <a:avLst/>
          </a:prstGeom>
        </p:spPr>
        <p:txBody>
          <a:bodyPr wrap="square">
            <a:spAutoFit/>
          </a:bodyPr>
          <a:lstStyle/>
          <a:p>
            <a:pPr indent="355600" algn="just">
              <a:spcBef>
                <a:spcPts val="600"/>
              </a:spcBef>
            </a:pPr>
            <a:r>
              <a:rPr lang="ro-RO" sz="2200" b="1" smtClean="0">
                <a:effectLst>
                  <a:outerShdw blurRad="38100" dist="38100" dir="2700000" algn="tl">
                    <a:srgbClr val="000000">
                      <a:alpha val="43137"/>
                    </a:srgbClr>
                  </a:outerShdw>
                </a:effectLst>
                <a:latin typeface="Arial" pitchFamily="34" charset="0"/>
                <a:cs typeface="Arial" pitchFamily="34" charset="0"/>
              </a:rPr>
              <a:t>„</a:t>
            </a:r>
            <a:r>
              <a:rPr lang="ro-RO" sz="2200" b="1" smtClean="0">
                <a:effectLst>
                  <a:outerShdw blurRad="38100" dist="38100" dir="2700000" algn="tl">
                    <a:srgbClr val="000000">
                      <a:alpha val="43137"/>
                    </a:srgbClr>
                  </a:outerShdw>
                </a:effectLst>
                <a:latin typeface="Arial" pitchFamily="34" charset="0"/>
                <a:cs typeface="Arial" pitchFamily="34" charset="0"/>
              </a:rPr>
              <a:t>Duhul </a:t>
            </a:r>
            <a:r>
              <a:rPr lang="ro-RO" sz="2200" b="1">
                <a:effectLst>
                  <a:outerShdw blurRad="38100" dist="38100" dir="2700000" algn="tl">
                    <a:srgbClr val="000000">
                      <a:alpha val="43137"/>
                    </a:srgbClr>
                  </a:outerShdw>
                </a:effectLst>
                <a:latin typeface="Arial" pitchFamily="34" charset="0"/>
                <a:cs typeface="Arial" pitchFamily="34" charset="0"/>
              </a:rPr>
              <a:t>Sfânt ne este suficient în lucrarea de formare a caracterului asemenea celui divin. Comitem o greșeală enormă când ne gândim că suntem capabili de a ne modela propria noastră viață. Nu putem niciodată prin noi înșine să învingem ispita. Dar cei care au o credință autentică în Hristos, vor fi mișcați de Duhul Sfânt. Sufletul în care locuiește credința, va crește formând un frumos templu pentru Domnul. Va fi condus de harul lui Hristos. Va crește direct proporțional cu dependența de învățăturile Duhului </a:t>
            </a:r>
            <a:r>
              <a:rPr lang="ro-RO" sz="2200" b="1">
                <a:effectLst>
                  <a:outerShdw blurRad="38100" dist="38100" dir="2700000" algn="tl">
                    <a:srgbClr val="000000">
                      <a:alpha val="43137"/>
                    </a:srgbClr>
                  </a:outerShdw>
                </a:effectLst>
                <a:latin typeface="Arial" pitchFamily="34" charset="0"/>
                <a:cs typeface="Arial" pitchFamily="34" charset="0"/>
              </a:rPr>
              <a:t>Sfânt</a:t>
            </a:r>
            <a:r>
              <a:rPr lang="ro-RO" sz="2200" b="1" smtClean="0">
                <a:effectLst>
                  <a:outerShdw blurRad="38100" dist="38100" dir="2700000" algn="tl">
                    <a:srgbClr val="000000">
                      <a:alpha val="43137"/>
                    </a:srgbClr>
                  </a:outerShdw>
                </a:effectLst>
                <a:latin typeface="Arial" pitchFamily="34" charset="0"/>
                <a:cs typeface="Arial" pitchFamily="34" charset="0"/>
              </a:rPr>
              <a:t>.</a:t>
            </a:r>
            <a:r>
              <a:rPr lang="ro-RO" sz="2200" b="1" smtClean="0">
                <a:effectLst>
                  <a:outerShdw blurRad="38100" dist="38100" dir="2700000" algn="tl">
                    <a:srgbClr val="000000">
                      <a:alpha val="43137"/>
                    </a:srgbClr>
                  </a:outerShdw>
                </a:effectLst>
                <a:latin typeface="Arial" pitchFamily="34" charset="0"/>
                <a:cs typeface="Arial" pitchFamily="34" charset="0"/>
              </a:rPr>
              <a:t>”</a:t>
            </a:r>
            <a:endParaRPr lang="ro-RO" sz="2200" b="1">
              <a:effectLst>
                <a:outerShdw blurRad="38100" dist="38100" dir="2700000" algn="tl">
                  <a:srgbClr val="000000">
                    <a:alpha val="43137"/>
                  </a:srgbClr>
                </a:outerShdw>
              </a:effectLst>
              <a:latin typeface="Arial" pitchFamily="34" charset="0"/>
              <a:cs typeface="Arial" pitchFamily="34" charset="0"/>
            </a:endParaRPr>
          </a:p>
        </p:txBody>
      </p:sp>
      <p:sp>
        <p:nvSpPr>
          <p:cNvPr id="3" name="CuadroTexto 2">
            <a:extLst>
              <a:ext uri="{FF2B5EF4-FFF2-40B4-BE49-F238E27FC236}">
                <a16:creationId xmlns:a16="http://schemas.microsoft.com/office/drawing/2014/main" xmlns="" id="{9B877457-1735-4B10-8A77-5534A92D258D}"/>
              </a:ext>
            </a:extLst>
          </p:cNvPr>
          <p:cNvSpPr txBox="1"/>
          <p:nvPr/>
        </p:nvSpPr>
        <p:spPr>
          <a:xfrm>
            <a:off x="2919828" y="6069845"/>
            <a:ext cx="4042389" cy="338554"/>
          </a:xfrm>
          <a:prstGeom prst="rect">
            <a:avLst/>
          </a:prstGeom>
          <a:noFill/>
        </p:spPr>
        <p:txBody>
          <a:bodyPr wrap="none" rtlCol="0">
            <a:spAutoFit/>
          </a:bodyPr>
          <a:lstStyle/>
          <a:p>
            <a:pPr algn="r"/>
            <a:r>
              <a:rPr lang="ro-RO" sz="1600" b="1" dirty="0" err="1" smtClean="0"/>
              <a:t>E.G.W</a:t>
            </a:r>
            <a:r>
              <a:rPr lang="ro-RO" sz="1600" b="1" dirty="0" smtClean="0"/>
              <a:t>. (Ca </a:t>
            </a:r>
            <a:r>
              <a:rPr lang="ro-RO" sz="1600" b="1" dirty="0"/>
              <a:t>să-L cunosc pe </a:t>
            </a:r>
            <a:r>
              <a:rPr lang="ro-RO" sz="1600" b="1" dirty="0" smtClean="0"/>
              <a:t>El - 20 de februarie)</a:t>
            </a:r>
            <a:endParaRPr lang="ro-RO" sz="1600" b="1" dirty="0"/>
          </a:p>
        </p:txBody>
      </p:sp>
    </p:spTree>
    <p:extLst>
      <p:ext uri="{BB962C8B-B14F-4D97-AF65-F5344CB8AC3E}">
        <p14:creationId xmlns:p14="http://schemas.microsoft.com/office/powerpoint/2010/main" xmlns="" val="208004996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7000" b="-7000"/>
          </a:stretch>
        </a:blipFill>
        <a:effectLst/>
      </p:bgPr>
    </p:bg>
    <p:spTree>
      <p:nvGrpSpPr>
        <p:cNvPr id="1" name=""/>
        <p:cNvGrpSpPr/>
        <p:nvPr/>
      </p:nvGrpSpPr>
      <p:grpSpPr>
        <a:xfrm>
          <a:off x="0" y="0"/>
          <a:ext cx="0" cy="0"/>
          <a:chOff x="0" y="0"/>
          <a:chExt cx="0" cy="0"/>
        </a:xfrm>
      </p:grpSpPr>
      <p:sp>
        <p:nvSpPr>
          <p:cNvPr id="2" name="Rectángulo 1"/>
          <p:cNvSpPr/>
          <p:nvPr/>
        </p:nvSpPr>
        <p:spPr>
          <a:xfrm>
            <a:off x="4399470" y="5236083"/>
            <a:ext cx="4572000" cy="1508105"/>
          </a:xfrm>
          <a:prstGeom prst="rect">
            <a:avLst/>
          </a:prstGeom>
        </p:spPr>
        <p:txBody>
          <a:bodyPr>
            <a:spAutoFit/>
          </a:bodyPr>
          <a:lstStyle/>
          <a:p>
            <a:pPr algn="ctr"/>
            <a:r>
              <a:rPr lang="ro-RO" sz="2400" b="1" dirty="0" smtClean="0">
                <a:solidFill>
                  <a:prstClr val="white"/>
                </a:solidFill>
                <a:latin typeface="Comic Sans MS" panose="030F0702030302020204" pitchFamily="66" charset="0"/>
              </a:rPr>
              <a:t>“Zic dar: umblaţi cârmuiţi de Duhul, şi nu împliniţi poftele firii pământeşti.”</a:t>
            </a:r>
            <a:br>
              <a:rPr lang="ro-RO" sz="2400" b="1" dirty="0" smtClean="0">
                <a:solidFill>
                  <a:prstClr val="white"/>
                </a:solidFill>
                <a:latin typeface="Comic Sans MS" panose="030F0702030302020204" pitchFamily="66" charset="0"/>
              </a:rPr>
            </a:br>
            <a:r>
              <a:rPr lang="ro-RO" sz="2000" b="1" dirty="0" smtClean="0">
                <a:solidFill>
                  <a:prstClr val="white"/>
                </a:solidFill>
                <a:latin typeface="Comic Sans MS" panose="030F0702030302020204" pitchFamily="66" charset="0"/>
              </a:rPr>
              <a:t>(Galateni 5:16) </a:t>
            </a:r>
            <a:endParaRPr lang="ro-RO" sz="2000" b="1" dirty="0">
              <a:solidFill>
                <a:prstClr val="white"/>
              </a:solidFill>
              <a:latin typeface="Comic Sans MS" panose="030F0702030302020204" pitchFamily="66" charset="0"/>
            </a:endParaRPr>
          </a:p>
        </p:txBody>
      </p:sp>
    </p:spTree>
    <p:extLst>
      <p:ext uri="{BB962C8B-B14F-4D97-AF65-F5344CB8AC3E}">
        <p14:creationId xmlns:p14="http://schemas.microsoft.com/office/powerpoint/2010/main" xmlns="" val="258133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9ED74047-A10E-4E2A-A782-1E856967A7AD}"/>
              </a:ext>
            </a:extLst>
          </p:cNvPr>
          <p:cNvSpPr txBox="1"/>
          <p:nvPr/>
        </p:nvSpPr>
        <p:spPr>
          <a:xfrm>
            <a:off x="5883215" y="3256091"/>
            <a:ext cx="3260785" cy="3477875"/>
          </a:xfrm>
          <a:prstGeom prst="rect">
            <a:avLst/>
          </a:prstGeom>
          <a:noFill/>
        </p:spPr>
        <p:txBody>
          <a:bodyPr wrap="square" rtlCol="0">
            <a:spAutoFit/>
          </a:bodyPr>
          <a:lstStyle/>
          <a:p>
            <a:pPr marL="444500" indent="-444500">
              <a:spcBef>
                <a:spcPts val="600"/>
              </a:spcBef>
              <a:buClr>
                <a:srgbClr val="FFFF00"/>
              </a:buClr>
              <a:buSzPct val="150000"/>
              <a:buFont typeface="Webdings" panose="05030102010509060703" pitchFamily="18" charset="2"/>
              <a:buChar char=""/>
            </a:pPr>
            <a:r>
              <a:rPr lang="ro-RO" sz="2000" b="1" dirty="0">
                <a:solidFill>
                  <a:srgbClr val="002060"/>
                </a:solidFill>
                <a:effectLst>
                  <a:outerShdw blurRad="50800" dist="38100" dir="2700000" algn="tl" rotWithShape="0">
                    <a:prstClr val="black">
                      <a:alpha val="40000"/>
                    </a:prstClr>
                  </a:outerShdw>
                </a:effectLst>
              </a:rPr>
              <a:t>A umbla în </a:t>
            </a:r>
            <a:r>
              <a:rPr lang="ro-RO" sz="2000" b="1" dirty="0" smtClean="0">
                <a:solidFill>
                  <a:srgbClr val="002060"/>
                </a:solidFill>
                <a:effectLst>
                  <a:outerShdw blurRad="50800" dist="38100" dir="2700000" algn="tl" rotWithShape="0">
                    <a:prstClr val="black">
                      <a:alpha val="40000"/>
                    </a:prstClr>
                  </a:outerShdw>
                </a:effectLst>
              </a:rPr>
              <a:t>Duh. </a:t>
            </a:r>
            <a:r>
              <a:rPr lang="ro-RO" sz="2000" b="1" dirty="0" smtClean="0">
                <a:effectLst>
                  <a:outerShdw blurRad="50800" dist="38100" dir="2700000" algn="tl" rotWithShape="0">
                    <a:prstClr val="black">
                      <a:alpha val="40000"/>
                    </a:prstClr>
                  </a:outerShdw>
                </a:effectLst>
              </a:rPr>
              <a:t>Galateni 5:16, 18.</a:t>
            </a:r>
          </a:p>
          <a:p>
            <a:pPr marL="444500" indent="-444500">
              <a:spcBef>
                <a:spcPts val="600"/>
              </a:spcBef>
              <a:buClr>
                <a:srgbClr val="FFFF00"/>
              </a:buClr>
              <a:buSzPct val="150000"/>
              <a:buFont typeface="Webdings" panose="05030102010509060703" pitchFamily="18" charset="2"/>
              <a:buChar char=""/>
            </a:pPr>
            <a:r>
              <a:rPr lang="ro-RO" sz="2000" b="1" dirty="0" smtClean="0">
                <a:solidFill>
                  <a:srgbClr val="002060"/>
                </a:solidFill>
                <a:effectLst>
                  <a:outerShdw blurRad="50800" dist="38100" dir="2700000" algn="tl" rotWithShape="0">
                    <a:prstClr val="black">
                      <a:alpha val="40000"/>
                    </a:prstClr>
                  </a:outerShdw>
                </a:effectLst>
              </a:rPr>
              <a:t>Lupta </a:t>
            </a:r>
            <a:r>
              <a:rPr lang="ro-RO" sz="2000" b="1" dirty="0" err="1" smtClean="0">
                <a:solidFill>
                  <a:srgbClr val="002060"/>
                </a:solidFill>
                <a:effectLst>
                  <a:outerShdw blurRad="50800" dist="38100" dir="2700000" algn="tl" rotWithShape="0">
                    <a:prstClr val="black">
                      <a:alpha val="40000"/>
                    </a:prstClr>
                  </a:outerShdw>
                </a:effectLst>
              </a:rPr>
              <a:t>creștinului</a:t>
            </a:r>
            <a:r>
              <a:rPr lang="ro-RO" sz="2000" b="1" dirty="0" smtClean="0">
                <a:solidFill>
                  <a:srgbClr val="002060"/>
                </a:solidFill>
                <a:effectLst>
                  <a:outerShdw blurRad="50800" dist="38100" dir="2700000" algn="tl" rotWithShape="0">
                    <a:prstClr val="black">
                      <a:alpha val="40000"/>
                    </a:prstClr>
                  </a:outerShdw>
                </a:effectLst>
              </a:rPr>
              <a:t>. </a:t>
            </a:r>
            <a:r>
              <a:rPr lang="ro-RO" sz="2000" b="1" dirty="0" smtClean="0">
                <a:effectLst>
                  <a:outerShdw blurRad="50800" dist="38100" dir="2700000" algn="tl" rotWithShape="0">
                    <a:prstClr val="black">
                      <a:alpha val="40000"/>
                    </a:prstClr>
                  </a:outerShdw>
                </a:effectLst>
              </a:rPr>
              <a:t>Galateni 5:17.</a:t>
            </a:r>
          </a:p>
          <a:p>
            <a:pPr marL="444500" indent="-444500">
              <a:spcBef>
                <a:spcPts val="600"/>
              </a:spcBef>
              <a:buClr>
                <a:srgbClr val="FFFF00"/>
              </a:buClr>
              <a:buSzPct val="150000"/>
              <a:buFont typeface="Webdings" panose="05030102010509060703" pitchFamily="18" charset="2"/>
              <a:buChar char=""/>
            </a:pPr>
            <a:r>
              <a:rPr lang="ro-RO" sz="2000" b="1" dirty="0" smtClean="0">
                <a:solidFill>
                  <a:srgbClr val="002060"/>
                </a:solidFill>
                <a:effectLst>
                  <a:outerShdw blurRad="50800" dist="38100" dir="2700000" algn="tl" rotWithShape="0">
                    <a:prstClr val="black">
                      <a:alpha val="40000"/>
                    </a:prstClr>
                  </a:outerShdw>
                </a:effectLst>
              </a:rPr>
              <a:t>Faptele </a:t>
            </a:r>
            <a:r>
              <a:rPr lang="ro-RO" sz="2000" b="1" dirty="0">
                <a:solidFill>
                  <a:srgbClr val="002060"/>
                </a:solidFill>
                <a:effectLst>
                  <a:outerShdw blurRad="50800" dist="38100" dir="2700000" algn="tl" rotWithShape="0">
                    <a:prstClr val="black">
                      <a:alpha val="40000"/>
                    </a:prstClr>
                  </a:outerShdw>
                </a:effectLst>
              </a:rPr>
              <a:t>firii </a:t>
            </a:r>
            <a:r>
              <a:rPr lang="ro-RO" sz="2000" b="1" dirty="0" err="1" smtClean="0">
                <a:solidFill>
                  <a:srgbClr val="002060"/>
                </a:solidFill>
                <a:effectLst>
                  <a:outerShdw blurRad="50800" dist="38100" dir="2700000" algn="tl" rotWithShape="0">
                    <a:prstClr val="black">
                      <a:alpha val="40000"/>
                    </a:prstClr>
                  </a:outerShdw>
                </a:effectLst>
              </a:rPr>
              <a:t>pământești</a:t>
            </a:r>
            <a:r>
              <a:rPr lang="ro-RO" sz="2000" b="1" dirty="0" smtClean="0">
                <a:solidFill>
                  <a:srgbClr val="002060"/>
                </a:solidFill>
                <a:effectLst>
                  <a:outerShdw blurRad="50800" dist="38100" dir="2700000" algn="tl" rotWithShape="0">
                    <a:prstClr val="black">
                      <a:alpha val="40000"/>
                    </a:prstClr>
                  </a:outerShdw>
                </a:effectLst>
              </a:rPr>
              <a:t>. </a:t>
            </a:r>
            <a:r>
              <a:rPr lang="ro-RO" sz="2000" b="1" dirty="0" smtClean="0">
                <a:effectLst>
                  <a:outerShdw blurRad="50800" dist="38100" dir="2700000" algn="tl" rotWithShape="0">
                    <a:prstClr val="black">
                      <a:alpha val="40000"/>
                    </a:prstClr>
                  </a:outerShdw>
                </a:effectLst>
              </a:rPr>
              <a:t>Galateni 5:19-21.</a:t>
            </a:r>
          </a:p>
          <a:p>
            <a:pPr marL="444500" indent="-444500">
              <a:spcBef>
                <a:spcPts val="600"/>
              </a:spcBef>
              <a:buClr>
                <a:srgbClr val="FFFF00"/>
              </a:buClr>
              <a:buSzPct val="150000"/>
              <a:buFont typeface="Webdings" panose="05030102010509060703" pitchFamily="18" charset="2"/>
              <a:buChar char=""/>
            </a:pPr>
            <a:r>
              <a:rPr lang="ro-RO" sz="2000" b="1" dirty="0" smtClean="0">
                <a:solidFill>
                  <a:srgbClr val="002060"/>
                </a:solidFill>
                <a:effectLst>
                  <a:outerShdw blurRad="50800" dist="38100" dir="2700000" algn="tl" rotWithShape="0">
                    <a:prstClr val="black">
                      <a:alpha val="40000"/>
                    </a:prstClr>
                  </a:outerShdw>
                </a:effectLst>
              </a:rPr>
              <a:t>Roada Duhului. </a:t>
            </a:r>
            <a:r>
              <a:rPr lang="ro-RO" sz="2000" b="1" dirty="0" smtClean="0">
                <a:effectLst>
                  <a:outerShdw blurRad="50800" dist="38100" dir="2700000" algn="tl" rotWithShape="0">
                    <a:prstClr val="black">
                      <a:alpha val="40000"/>
                    </a:prstClr>
                  </a:outerShdw>
                </a:effectLst>
              </a:rPr>
              <a:t>Galateni 5:22-23.</a:t>
            </a:r>
          </a:p>
          <a:p>
            <a:pPr marL="444500" indent="-444500">
              <a:spcBef>
                <a:spcPts val="600"/>
              </a:spcBef>
              <a:buClr>
                <a:srgbClr val="FFFF00"/>
              </a:buClr>
              <a:buSzPct val="150000"/>
              <a:buFont typeface="Webdings" panose="05030102010509060703" pitchFamily="18" charset="2"/>
              <a:buChar char=""/>
            </a:pPr>
            <a:r>
              <a:rPr lang="ro-RO" sz="2000" b="1" dirty="0" smtClean="0">
                <a:solidFill>
                  <a:srgbClr val="002060"/>
                </a:solidFill>
                <a:effectLst>
                  <a:outerShdw blurRad="50800" dist="38100" dir="2700000" algn="tl" rotWithShape="0">
                    <a:prstClr val="black">
                      <a:alpha val="40000"/>
                    </a:prstClr>
                  </a:outerShdw>
                </a:effectLst>
              </a:rPr>
              <a:t>A </a:t>
            </a:r>
            <a:r>
              <a:rPr lang="ro-RO" sz="2000" b="1" dirty="0">
                <a:solidFill>
                  <a:srgbClr val="002060"/>
                </a:solidFill>
                <a:effectLst>
                  <a:outerShdw blurRad="50800" dist="38100" dir="2700000" algn="tl" rotWithShape="0">
                    <a:prstClr val="black">
                      <a:alpha val="40000"/>
                    </a:prstClr>
                  </a:outerShdw>
                </a:effectLst>
              </a:rPr>
              <a:t>trăi prin </a:t>
            </a:r>
            <a:r>
              <a:rPr lang="ro-RO" sz="2000" b="1" dirty="0" smtClean="0">
                <a:solidFill>
                  <a:srgbClr val="002060"/>
                </a:solidFill>
                <a:effectLst>
                  <a:outerShdw blurRad="50800" dist="38100" dir="2700000" algn="tl" rotWithShape="0">
                    <a:prstClr val="black">
                      <a:alpha val="40000"/>
                    </a:prstClr>
                  </a:outerShdw>
                </a:effectLst>
              </a:rPr>
              <a:t>Duh. </a:t>
            </a:r>
            <a:r>
              <a:rPr lang="ro-RO" sz="2000" b="1" dirty="0" smtClean="0">
                <a:effectLst>
                  <a:outerShdw blurRad="50800" dist="38100" dir="2700000" algn="tl" rotWithShape="0">
                    <a:prstClr val="black">
                      <a:alpha val="40000"/>
                    </a:prstClr>
                  </a:outerShdw>
                </a:effectLst>
              </a:rPr>
              <a:t>Galateni 5:24-26.</a:t>
            </a:r>
            <a:endParaRPr lang="ro-RO" sz="2000" b="1" dirty="0">
              <a:effectLst>
                <a:outerShdw blurRad="50800" dist="38100" dir="2700000" algn="tl" rotWithShape="0">
                  <a:prstClr val="black">
                    <a:alpha val="40000"/>
                  </a:prstClr>
                </a:outerShdw>
              </a:effectLst>
            </a:endParaRPr>
          </a:p>
        </p:txBody>
      </p:sp>
      <p:sp>
        <p:nvSpPr>
          <p:cNvPr id="3" name="CuadroTexto 2">
            <a:extLst>
              <a:ext uri="{FF2B5EF4-FFF2-40B4-BE49-F238E27FC236}">
                <a16:creationId xmlns:a16="http://schemas.microsoft.com/office/drawing/2014/main" xmlns="" id="{28BEEAF1-AC80-4E4B-B84E-55558AEF7659}"/>
              </a:ext>
            </a:extLst>
          </p:cNvPr>
          <p:cNvSpPr txBox="1"/>
          <p:nvPr/>
        </p:nvSpPr>
        <p:spPr>
          <a:xfrm>
            <a:off x="2010122" y="129822"/>
            <a:ext cx="5118647" cy="1015663"/>
          </a:xfrm>
          <a:prstGeom prst="rect">
            <a:avLst/>
          </a:prstGeom>
          <a:noFill/>
        </p:spPr>
        <p:txBody>
          <a:bodyPr wrap="square" rtlCol="0">
            <a:spAutoFit/>
          </a:bodyPr>
          <a:lstStyle/>
          <a:p>
            <a:pPr algn="ctr">
              <a:spcBef>
                <a:spcPts val="600"/>
              </a:spcBef>
            </a:pPr>
            <a:r>
              <a:rPr lang="ro-RO" sz="2000" b="1">
                <a:solidFill>
                  <a:schemeClr val="bg1"/>
                </a:solidFill>
                <a:effectLst>
                  <a:glow rad="127000">
                    <a:srgbClr val="00194C"/>
                  </a:glow>
                  <a:outerShdw blurRad="50800" dist="50800" dir="5400000" algn="ctr" rotWithShape="0">
                    <a:schemeClr val="tx1"/>
                  </a:outerShdw>
                </a:effectLst>
              </a:rPr>
              <a:t>În Galateni </a:t>
            </a:r>
            <a:r>
              <a:rPr lang="ro-RO" sz="2000" b="1" smtClean="0">
                <a:solidFill>
                  <a:schemeClr val="bg1"/>
                </a:solidFill>
                <a:effectLst>
                  <a:glow rad="127000">
                    <a:srgbClr val="00194C"/>
                  </a:glow>
                  <a:outerShdw blurRad="50800" dist="50800" dir="5400000" algn="ctr" rotWithShape="0">
                    <a:schemeClr val="tx1"/>
                  </a:outerShdw>
                </a:effectLst>
              </a:rPr>
              <a:t>5:13-15, Pavel </a:t>
            </a:r>
            <a:r>
              <a:rPr lang="ro-RO" sz="2000" b="1">
                <a:solidFill>
                  <a:schemeClr val="bg1"/>
                </a:solidFill>
                <a:effectLst>
                  <a:glow rad="127000">
                    <a:srgbClr val="00194C"/>
                  </a:glow>
                  <a:outerShdw blurRad="50800" dist="50800" dir="5400000" algn="ctr" rotWithShape="0">
                    <a:schemeClr val="tx1"/>
                  </a:outerShdw>
                </a:effectLst>
              </a:rPr>
              <a:t>ne avertizează cu privire la greșeala de a folosi libertatea în Hristos ca libertinaj. </a:t>
            </a:r>
          </a:p>
        </p:txBody>
      </p:sp>
      <p:sp>
        <p:nvSpPr>
          <p:cNvPr id="4" name="Rectángulo 3">
            <a:extLst>
              <a:ext uri="{FF2B5EF4-FFF2-40B4-BE49-F238E27FC236}">
                <a16:creationId xmlns:a16="http://schemas.microsoft.com/office/drawing/2014/main" xmlns="" id="{F6963A7C-9585-4583-8961-9E32885C3F5A}"/>
              </a:ext>
            </a:extLst>
          </p:cNvPr>
          <p:cNvSpPr/>
          <p:nvPr/>
        </p:nvSpPr>
        <p:spPr>
          <a:xfrm>
            <a:off x="44389" y="2696758"/>
            <a:ext cx="3217425" cy="4170372"/>
          </a:xfrm>
          <a:prstGeom prst="rect">
            <a:avLst/>
          </a:prstGeom>
        </p:spPr>
        <p:txBody>
          <a:bodyPr wrap="square">
            <a:spAutoFit/>
          </a:bodyPr>
          <a:lstStyle/>
          <a:p>
            <a:pPr>
              <a:spcBef>
                <a:spcPts val="600"/>
              </a:spcBef>
            </a:pPr>
            <a:r>
              <a:rPr lang="ro-RO" sz="2000" b="1" dirty="0">
                <a:solidFill>
                  <a:schemeClr val="bg1"/>
                </a:solidFill>
                <a:effectLst>
                  <a:glow rad="127000">
                    <a:srgbClr val="00194C"/>
                  </a:glow>
                  <a:outerShdw blurRad="50800" dist="50800" dir="5400000" algn="ctr" rotWithShape="0">
                    <a:schemeClr val="tx1"/>
                  </a:outerShdw>
                </a:effectLst>
              </a:rPr>
              <a:t>Această gândire </a:t>
            </a:r>
            <a:r>
              <a:rPr lang="ro-RO" sz="2000" b="1" dirty="0" err="1">
                <a:solidFill>
                  <a:schemeClr val="bg1"/>
                </a:solidFill>
                <a:effectLst>
                  <a:glow rad="127000">
                    <a:srgbClr val="00194C"/>
                  </a:glow>
                  <a:outerShdw blurRad="50800" dist="50800" dir="5400000" algn="ctr" rotWithShape="0">
                    <a:schemeClr val="tx1"/>
                  </a:outerShdw>
                </a:effectLst>
              </a:rPr>
              <a:t>pornește</a:t>
            </a:r>
            <a:r>
              <a:rPr lang="ro-RO" sz="2000" b="1" dirty="0">
                <a:solidFill>
                  <a:schemeClr val="bg1"/>
                </a:solidFill>
                <a:effectLst>
                  <a:glow rad="127000">
                    <a:srgbClr val="00194C"/>
                  </a:glow>
                  <a:outerShdw blurRad="50800" dist="50800" dir="5400000" algn="ctr" rotWithShape="0">
                    <a:schemeClr val="tx1"/>
                  </a:outerShdw>
                </a:effectLst>
              </a:rPr>
              <a:t> de la ideea că nu mai suntem sub </a:t>
            </a:r>
            <a:r>
              <a:rPr lang="ro-RO" sz="2000" b="1" dirty="0" smtClean="0">
                <a:solidFill>
                  <a:schemeClr val="bg1"/>
                </a:solidFill>
                <a:effectLst>
                  <a:glow rad="127000">
                    <a:srgbClr val="00194C"/>
                  </a:glow>
                  <a:outerShdw blurRad="50800" dist="50800" dir="5400000" algn="ctr" rotWithShape="0">
                    <a:schemeClr val="tx1"/>
                  </a:outerShdw>
                </a:effectLst>
              </a:rPr>
              <a:t>lege (“</a:t>
            </a:r>
            <a:r>
              <a:rPr lang="ro-RO" sz="2000" b="1" dirty="0" smtClean="0">
                <a:solidFill>
                  <a:schemeClr val="bg1"/>
                </a:solidFill>
                <a:effectLst>
                  <a:glow rad="127000">
                    <a:srgbClr val="00194C"/>
                  </a:glow>
                  <a:outerShdw blurRad="50800" dist="50800" dir="5400000" algn="ctr" rotWithShape="0">
                    <a:schemeClr val="tx1"/>
                  </a:outerShdw>
                </a:effectLst>
                <a:latin typeface="Calibri" pitchFamily="34" charset="0"/>
              </a:rPr>
              <a:t>Dacă sunteţi călăuziţi de Duhul, nu sunteţi supt Lege.</a:t>
            </a:r>
            <a:r>
              <a:rPr lang="ro-RO" sz="2000" b="1" dirty="0" smtClean="0">
                <a:solidFill>
                  <a:schemeClr val="bg1"/>
                </a:solidFill>
                <a:effectLst>
                  <a:glow rad="127000">
                    <a:srgbClr val="00194C"/>
                  </a:glow>
                  <a:outerShdw blurRad="50800" dist="50800" dir="5400000" algn="ctr" rotWithShape="0">
                    <a:schemeClr val="tx1"/>
                  </a:outerShdw>
                </a:effectLst>
              </a:rPr>
              <a:t>” Galateni 5:18).</a:t>
            </a:r>
          </a:p>
          <a:p>
            <a:pPr>
              <a:spcBef>
                <a:spcPts val="600"/>
              </a:spcBef>
            </a:pPr>
            <a:r>
              <a:rPr lang="ro-RO" sz="2000" b="1" dirty="0" smtClean="0">
                <a:solidFill>
                  <a:schemeClr val="bg1"/>
                </a:solidFill>
                <a:effectLst>
                  <a:glow rad="127000">
                    <a:srgbClr val="00194C"/>
                  </a:glow>
                  <a:outerShdw blurRad="50800" dist="50800" dir="5400000" algn="ctr" rotWithShape="0">
                    <a:schemeClr val="tx1"/>
                  </a:outerShdw>
                </a:effectLst>
              </a:rPr>
              <a:t>Cum </a:t>
            </a:r>
            <a:r>
              <a:rPr lang="ro-RO" sz="2000" b="1" dirty="0">
                <a:solidFill>
                  <a:schemeClr val="bg1"/>
                </a:solidFill>
                <a:effectLst>
                  <a:glow rad="127000">
                    <a:srgbClr val="00194C"/>
                  </a:glow>
                  <a:outerShdw blurRad="50800" dist="50800" dir="5400000" algn="ctr" rotWithShape="0">
                    <a:schemeClr val="tx1"/>
                  </a:outerShdw>
                </a:effectLst>
              </a:rPr>
              <a:t>trebuie să trăiască </a:t>
            </a:r>
            <a:r>
              <a:rPr lang="ro-RO" sz="2000" b="1" dirty="0" err="1">
                <a:solidFill>
                  <a:schemeClr val="bg1"/>
                </a:solidFill>
                <a:effectLst>
                  <a:glow rad="127000">
                    <a:srgbClr val="00194C"/>
                  </a:glow>
                  <a:outerShdw blurRad="50800" dist="50800" dir="5400000" algn="ctr" rotWithShape="0">
                    <a:schemeClr val="tx1"/>
                  </a:outerShdw>
                </a:effectLst>
              </a:rPr>
              <a:t>creștinul</a:t>
            </a:r>
            <a:r>
              <a:rPr lang="ro-RO" sz="2000" b="1" dirty="0">
                <a:solidFill>
                  <a:schemeClr val="bg1"/>
                </a:solidFill>
                <a:effectLst>
                  <a:glow rad="127000">
                    <a:srgbClr val="00194C"/>
                  </a:glow>
                  <a:outerShdw blurRad="50800" dist="50800" dir="5400000" algn="ctr" rotWithShape="0">
                    <a:schemeClr val="tx1"/>
                  </a:outerShdw>
                </a:effectLst>
              </a:rPr>
              <a:t> eliberat de sub jugul legii? Pavel prezintă două </a:t>
            </a:r>
            <a:r>
              <a:rPr lang="ro-RO" sz="2000" b="1" dirty="0" err="1">
                <a:solidFill>
                  <a:schemeClr val="bg1"/>
                </a:solidFill>
                <a:effectLst>
                  <a:glow rad="127000">
                    <a:srgbClr val="00194C"/>
                  </a:glow>
                  <a:outerShdw blurRad="50800" dist="50800" dir="5400000" algn="ctr" rotWithShape="0">
                    <a:schemeClr val="tx1"/>
                  </a:outerShdw>
                </a:effectLst>
              </a:rPr>
              <a:t>modalități</a:t>
            </a:r>
            <a:r>
              <a:rPr lang="ro-RO" sz="2000" b="1" dirty="0">
                <a:solidFill>
                  <a:schemeClr val="bg1"/>
                </a:solidFill>
                <a:effectLst>
                  <a:glow rad="127000">
                    <a:srgbClr val="00194C"/>
                  </a:glow>
                  <a:outerShdw blurRad="50800" dist="50800" dir="5400000" algn="ctr" rotWithShape="0">
                    <a:schemeClr val="tx1"/>
                  </a:outerShdw>
                </a:effectLst>
              </a:rPr>
              <a:t> de a trăi: continuând cu faptele firii </a:t>
            </a:r>
            <a:r>
              <a:rPr lang="ro-RO" sz="2000" b="1" dirty="0" err="1">
                <a:solidFill>
                  <a:schemeClr val="bg1"/>
                </a:solidFill>
                <a:effectLst>
                  <a:glow rad="127000">
                    <a:srgbClr val="00194C"/>
                  </a:glow>
                  <a:outerShdw blurRad="50800" dist="50800" dir="5400000" algn="ctr" rotWithShape="0">
                    <a:schemeClr val="tx1"/>
                  </a:outerShdw>
                </a:effectLst>
              </a:rPr>
              <a:t>pământești</a:t>
            </a:r>
            <a:r>
              <a:rPr lang="ro-RO" sz="2000" b="1" dirty="0">
                <a:solidFill>
                  <a:schemeClr val="bg1"/>
                </a:solidFill>
                <a:effectLst>
                  <a:glow rad="127000">
                    <a:srgbClr val="00194C"/>
                  </a:glow>
                  <a:outerShdw blurRad="50800" dist="50800" dir="5400000" algn="ctr" rotWithShape="0">
                    <a:schemeClr val="tx1"/>
                  </a:outerShdw>
                </a:effectLst>
              </a:rPr>
              <a:t> sau manifestând roada Duhului. </a:t>
            </a:r>
          </a:p>
        </p:txBody>
      </p:sp>
    </p:spTree>
    <p:extLst>
      <p:ext uri="{BB962C8B-B14F-4D97-AF65-F5344CB8AC3E}">
        <p14:creationId xmlns:p14="http://schemas.microsoft.com/office/powerpoint/2010/main" xmlns="" val="19589176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anim calcmode="lin" valueType="num">
                                      <p:cBhvr>
                                        <p:cTn id="10" dur="500" fill="hold"/>
                                        <p:tgtEl>
                                          <p:spTgt spid="3"/>
                                        </p:tgtEl>
                                        <p:attrNameLst>
                                          <p:attrName>ppt_x</p:attrName>
                                        </p:attrNameLst>
                                      </p:cBhvr>
                                      <p:tavLst>
                                        <p:tav tm="0">
                                          <p:val>
                                            <p:fltVal val="0.5"/>
                                          </p:val>
                                        </p:tav>
                                        <p:tav tm="100000">
                                          <p:val>
                                            <p:strVal val="#ppt_x"/>
                                          </p:val>
                                        </p:tav>
                                      </p:tavLst>
                                    </p:anim>
                                    <p:anim calcmode="lin" valueType="num">
                                      <p:cBhvr>
                                        <p:cTn id="11" dur="500" fill="hold"/>
                                        <p:tgtEl>
                                          <p:spTgt spid="3"/>
                                        </p:tgtEl>
                                        <p:attrNameLst>
                                          <p:attrName>ppt_y</p:attrName>
                                        </p:attrNameLst>
                                      </p:cBhvr>
                                      <p:tavLst>
                                        <p:tav tm="0">
                                          <p:val>
                                            <p:fltVal val="0.5"/>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1000"/>
                                        <p:tgtEl>
                                          <p:spTgt spid="4">
                                            <p:txEl>
                                              <p:pRg st="1" end="1"/>
                                            </p:txEl>
                                          </p:spTgt>
                                        </p:tgtEl>
                                      </p:cBhvr>
                                    </p:animEffect>
                                    <p:anim calcmode="lin" valueType="num">
                                      <p:cBhvr>
                                        <p:cTn id="2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wipe(left)">
                                      <p:cBhvr>
                                        <p:cTn id="30" dur="500"/>
                                        <p:tgtEl>
                                          <p:spTgt spid="2">
                                            <p:txEl>
                                              <p:pRg st="0" end="0"/>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wipe(left)">
                                      <p:cBhvr>
                                        <p:cTn id="34" dur="500"/>
                                        <p:tgtEl>
                                          <p:spTgt spid="2">
                                            <p:txEl>
                                              <p:pRg st="1" end="1"/>
                                            </p:tx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Effect transition="in" filter="wipe(left)">
                                      <p:cBhvr>
                                        <p:cTn id="38" dur="500"/>
                                        <p:tgtEl>
                                          <p:spTgt spid="2">
                                            <p:txEl>
                                              <p:pRg st="2" end="2"/>
                                            </p:txEl>
                                          </p:spTgt>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wipe(left)">
                                      <p:cBhvr>
                                        <p:cTn id="42" dur="500"/>
                                        <p:tgtEl>
                                          <p:spTgt spid="2">
                                            <p:txEl>
                                              <p:pRg st="3" end="3"/>
                                            </p:txEl>
                                          </p:spTgt>
                                        </p:tgtEl>
                                      </p:cBhvr>
                                    </p:animEffec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wipe(left)">
                                      <p:cBhvr>
                                        <p:cTn id="46"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5" name="Grupo 4">
            <a:extLst>
              <a:ext uri="{FF2B5EF4-FFF2-40B4-BE49-F238E27FC236}">
                <a16:creationId xmlns:a16="http://schemas.microsoft.com/office/drawing/2014/main" xmlns="" id="{18A3D75F-BEB7-4FB1-BE4D-7E31F9F0485C}"/>
              </a:ext>
            </a:extLst>
          </p:cNvPr>
          <p:cNvGrpSpPr/>
          <p:nvPr/>
        </p:nvGrpSpPr>
        <p:grpSpPr>
          <a:xfrm>
            <a:off x="-1" y="1814891"/>
            <a:ext cx="9143995" cy="3437490"/>
            <a:chOff x="-1" y="1721107"/>
            <a:chExt cx="9143995" cy="3437490"/>
          </a:xfrm>
        </p:grpSpPr>
        <p:pic>
          <p:nvPicPr>
            <p:cNvPr id="19" name="Imagen 18">
              <a:extLst>
                <a:ext uri="{FF2B5EF4-FFF2-40B4-BE49-F238E27FC236}">
                  <a16:creationId xmlns:a16="http://schemas.microsoft.com/office/drawing/2014/main" xmlns="" id="{AD1BCA74-EF54-4EB7-A948-63B67B03F48A}"/>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flipH="1">
              <a:off x="-1" y="1721107"/>
              <a:ext cx="9143995" cy="3437490"/>
            </a:xfrm>
            <a:prstGeom prst="rect">
              <a:avLst/>
            </a:prstGeom>
          </p:spPr>
        </p:pic>
        <p:sp>
          <p:nvSpPr>
            <p:cNvPr id="20" name="Rectángulo 19">
              <a:extLst>
                <a:ext uri="{FF2B5EF4-FFF2-40B4-BE49-F238E27FC236}">
                  <a16:creationId xmlns:a16="http://schemas.microsoft.com/office/drawing/2014/main" xmlns="" id="{118BCB8F-E391-4CB2-81A8-7F32A3E7EBD8}"/>
                </a:ext>
              </a:extLst>
            </p:cNvPr>
            <p:cNvSpPr/>
            <p:nvPr/>
          </p:nvSpPr>
          <p:spPr>
            <a:xfrm>
              <a:off x="517585" y="1976678"/>
              <a:ext cx="4615132" cy="2862322"/>
            </a:xfrm>
            <a:prstGeom prst="rect">
              <a:avLst/>
            </a:prstGeom>
            <a:solidFill>
              <a:srgbClr val="7EDEEE"/>
            </a:solidFill>
            <a:ln>
              <a:noFill/>
            </a:ln>
            <a:effectLst>
              <a:glow rad="101600">
                <a:schemeClr val="tx1">
                  <a:alpha val="1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grpSp>
      <p:sp>
        <p:nvSpPr>
          <p:cNvPr id="2" name="Rectángulo 1">
            <a:extLst>
              <a:ext uri="{FF2B5EF4-FFF2-40B4-BE49-F238E27FC236}">
                <a16:creationId xmlns:a16="http://schemas.microsoft.com/office/drawing/2014/main" xmlns="" id="{154C22AA-F5CD-483A-A43F-674AC61C302A}"/>
              </a:ext>
            </a:extLst>
          </p:cNvPr>
          <p:cNvSpPr/>
          <p:nvPr/>
        </p:nvSpPr>
        <p:spPr>
          <a:xfrm>
            <a:off x="0" y="0"/>
            <a:ext cx="9143999" cy="769441"/>
          </a:xfrm>
          <a:prstGeom prst="rect">
            <a:avLst/>
          </a:prstGeom>
        </p:spPr>
        <p:txBody>
          <a:bodyPr wrap="square">
            <a:spAutoFit/>
          </a:bodyPr>
          <a:lstStyle/>
          <a:p>
            <a:pPr algn="ctr"/>
            <a:r>
              <a:rPr lang="ro-RO" sz="4400" b="1">
                <a:ln w="9525">
                  <a:solidFill>
                    <a:srgbClr val="137383"/>
                  </a:solidFill>
                  <a:prstDash val="solid"/>
                </a:ln>
                <a:solidFill>
                  <a:srgbClr val="7EDEEE"/>
                </a:solidFill>
                <a:effectLst>
                  <a:outerShdw blurRad="12700" dist="38100" dir="2700000" algn="tl" rotWithShape="0">
                    <a:schemeClr val="accent5">
                      <a:lumMod val="60000"/>
                      <a:lumOff val="40000"/>
                    </a:schemeClr>
                  </a:outerShdw>
                </a:effectLst>
              </a:rPr>
              <a:t>A UMBLA </a:t>
            </a:r>
            <a:r>
              <a:rPr lang="ro-RO" sz="4400" b="1">
                <a:ln w="9525">
                  <a:solidFill>
                    <a:srgbClr val="137383"/>
                  </a:solidFill>
                  <a:prstDash val="solid"/>
                </a:ln>
                <a:solidFill>
                  <a:srgbClr val="7EDEEE"/>
                </a:solidFill>
                <a:effectLst>
                  <a:outerShdw blurRad="12700" dist="38100" dir="2700000" algn="tl" rotWithShape="0">
                    <a:schemeClr val="accent5">
                      <a:lumMod val="60000"/>
                      <a:lumOff val="40000"/>
                    </a:schemeClr>
                  </a:outerShdw>
                </a:effectLst>
              </a:rPr>
              <a:t>ÎN </a:t>
            </a:r>
            <a:r>
              <a:rPr lang="ro-RO" sz="4400" b="1" smtClean="0">
                <a:ln w="9525">
                  <a:solidFill>
                    <a:srgbClr val="137383"/>
                  </a:solidFill>
                  <a:prstDash val="solid"/>
                </a:ln>
                <a:solidFill>
                  <a:srgbClr val="7EDEEE"/>
                </a:solidFill>
                <a:effectLst>
                  <a:outerShdw blurRad="12700" dist="38100" dir="2700000" algn="tl" rotWithShape="0">
                    <a:schemeClr val="accent5">
                      <a:lumMod val="60000"/>
                      <a:lumOff val="40000"/>
                    </a:schemeClr>
                  </a:outerShdw>
                </a:effectLst>
              </a:rPr>
              <a:t>DUH</a:t>
            </a:r>
            <a:endParaRPr lang="ro-RO" sz="4400" b="1">
              <a:ln w="9525">
                <a:solidFill>
                  <a:srgbClr val="137383"/>
                </a:solidFill>
                <a:prstDash val="solid"/>
              </a:ln>
              <a:solidFill>
                <a:srgbClr val="7EDEEE"/>
              </a:solidFill>
              <a:effectLst>
                <a:outerShdw blurRad="12700" dist="38100" dir="2700000" algn="tl" rotWithShape="0">
                  <a:schemeClr val="accent5">
                    <a:lumMod val="60000"/>
                    <a:lumOff val="40000"/>
                  </a:schemeClr>
                </a:outerShdw>
              </a:effectLst>
            </a:endParaRPr>
          </a:p>
        </p:txBody>
      </p:sp>
      <p:sp>
        <p:nvSpPr>
          <p:cNvPr id="3" name="Rectángulo 2">
            <a:extLst>
              <a:ext uri="{FF2B5EF4-FFF2-40B4-BE49-F238E27FC236}">
                <a16:creationId xmlns:a16="http://schemas.microsoft.com/office/drawing/2014/main" xmlns="" id="{01DEADDF-617F-4FCC-8B9D-2AA0A99EA716}"/>
              </a:ext>
            </a:extLst>
          </p:cNvPr>
          <p:cNvSpPr/>
          <p:nvPr/>
        </p:nvSpPr>
        <p:spPr>
          <a:xfrm>
            <a:off x="-3" y="670803"/>
            <a:ext cx="9143998" cy="646331"/>
          </a:xfrm>
          <a:prstGeom prst="rect">
            <a:avLst/>
          </a:prstGeom>
        </p:spPr>
        <p:txBody>
          <a:bodyPr wrap="square">
            <a:spAutoFit/>
          </a:bodyPr>
          <a:lstStyle/>
          <a:p>
            <a:pPr algn="ctr"/>
            <a:r>
              <a:rPr lang="ro-RO" b="1" smtClean="0">
                <a:solidFill>
                  <a:srgbClr val="B0BEFA"/>
                </a:solidFill>
                <a:latin typeface="Comic Sans MS" panose="030F0702030302020204" pitchFamily="66" charset="0"/>
              </a:rPr>
              <a:t>“</a:t>
            </a:r>
            <a:r>
              <a:rPr lang="ro-RO" b="1" smtClean="0">
                <a:solidFill>
                  <a:srgbClr val="B0BEFA"/>
                </a:solidFill>
                <a:latin typeface="Comic Sans MS" panose="030F0702030302020204" pitchFamily="66" charset="0"/>
              </a:rPr>
              <a:t>Zic </a:t>
            </a:r>
            <a:r>
              <a:rPr lang="ro-RO" b="1" smtClean="0">
                <a:solidFill>
                  <a:srgbClr val="B0BEFA"/>
                </a:solidFill>
                <a:latin typeface="Comic Sans MS" panose="030F0702030302020204" pitchFamily="66" charset="0"/>
              </a:rPr>
              <a:t>dar</a:t>
            </a:r>
            <a:r>
              <a:rPr lang="ro-RO" b="1" smtClean="0">
                <a:solidFill>
                  <a:srgbClr val="B0BEFA"/>
                </a:solidFill>
                <a:latin typeface="Comic Sans MS" panose="030F0702030302020204" pitchFamily="66" charset="0"/>
              </a:rPr>
              <a:t>: umblaţi </a:t>
            </a:r>
            <a:r>
              <a:rPr lang="ro-RO" b="1" smtClean="0">
                <a:solidFill>
                  <a:srgbClr val="B0BEFA"/>
                </a:solidFill>
                <a:latin typeface="Comic Sans MS" panose="030F0702030302020204" pitchFamily="66" charset="0"/>
              </a:rPr>
              <a:t>câ</a:t>
            </a:r>
            <a:r>
              <a:rPr lang="ro-RO" b="1" smtClean="0">
                <a:solidFill>
                  <a:srgbClr val="B0BEFA"/>
                </a:solidFill>
                <a:latin typeface="Comic Sans MS" panose="030F0702030302020204" pitchFamily="66" charset="0"/>
              </a:rPr>
              <a:t>rmuiţi de Duhul, şi nu împliniţi poftele </a:t>
            </a:r>
            <a:r>
              <a:rPr lang="ro-RO" b="1" smtClean="0">
                <a:solidFill>
                  <a:srgbClr val="B0BEFA"/>
                </a:solidFill>
                <a:latin typeface="Comic Sans MS" panose="030F0702030302020204" pitchFamily="66" charset="0"/>
              </a:rPr>
              <a:t>firii </a:t>
            </a:r>
            <a:r>
              <a:rPr lang="ro-RO" b="1" smtClean="0">
                <a:solidFill>
                  <a:srgbClr val="B0BEFA"/>
                </a:solidFill>
                <a:latin typeface="Comic Sans MS" panose="030F0702030302020204" pitchFamily="66" charset="0"/>
              </a:rPr>
              <a:t>pămâ</a:t>
            </a:r>
            <a:r>
              <a:rPr lang="ro-RO" b="1" smtClean="0">
                <a:solidFill>
                  <a:srgbClr val="B0BEFA"/>
                </a:solidFill>
                <a:latin typeface="Comic Sans MS" panose="030F0702030302020204" pitchFamily="66" charset="0"/>
              </a:rPr>
              <a:t>nteşti</a:t>
            </a:r>
            <a:r>
              <a:rPr lang="ro-RO" b="1" smtClean="0">
                <a:solidFill>
                  <a:srgbClr val="B0BEFA"/>
                </a:solidFill>
                <a:latin typeface="Comic Sans MS" panose="030F0702030302020204" pitchFamily="66" charset="0"/>
              </a:rPr>
              <a:t>. […] Dacă </a:t>
            </a:r>
            <a:r>
              <a:rPr lang="ro-RO" b="1" smtClean="0">
                <a:solidFill>
                  <a:srgbClr val="B0BEFA"/>
                </a:solidFill>
                <a:latin typeface="Comic Sans MS" panose="030F0702030302020204" pitchFamily="66" charset="0"/>
              </a:rPr>
              <a:t>su</a:t>
            </a:r>
            <a:r>
              <a:rPr lang="ro-RO" b="1" smtClean="0">
                <a:solidFill>
                  <a:srgbClr val="B0BEFA"/>
                </a:solidFill>
                <a:latin typeface="Comic Sans MS" panose="030F0702030302020204" pitchFamily="66" charset="0"/>
              </a:rPr>
              <a:t>nteţi călăuziţi de Duhul, </a:t>
            </a:r>
            <a:r>
              <a:rPr lang="ro-RO" b="1" smtClean="0">
                <a:solidFill>
                  <a:srgbClr val="B0BEFA"/>
                </a:solidFill>
                <a:latin typeface="Comic Sans MS" panose="030F0702030302020204" pitchFamily="66" charset="0"/>
              </a:rPr>
              <a:t>nu </a:t>
            </a:r>
            <a:r>
              <a:rPr lang="ro-RO" b="1" smtClean="0">
                <a:solidFill>
                  <a:srgbClr val="B0BEFA"/>
                </a:solidFill>
                <a:latin typeface="Comic Sans MS" panose="030F0702030302020204" pitchFamily="66" charset="0"/>
              </a:rPr>
              <a:t>su</a:t>
            </a:r>
            <a:r>
              <a:rPr lang="ro-RO" b="1" smtClean="0">
                <a:solidFill>
                  <a:srgbClr val="B0BEFA"/>
                </a:solidFill>
                <a:latin typeface="Comic Sans MS" panose="030F0702030302020204" pitchFamily="66" charset="0"/>
              </a:rPr>
              <a:t>nteţi supt </a:t>
            </a:r>
            <a:r>
              <a:rPr lang="ro-RO" b="1" smtClean="0">
                <a:solidFill>
                  <a:srgbClr val="B0BEFA"/>
                </a:solidFill>
                <a:latin typeface="Comic Sans MS" panose="030F0702030302020204" pitchFamily="66" charset="0"/>
              </a:rPr>
              <a:t>Lege</a:t>
            </a:r>
            <a:r>
              <a:rPr lang="ro-RO" b="1" smtClean="0">
                <a:solidFill>
                  <a:srgbClr val="B0BEFA"/>
                </a:solidFill>
                <a:latin typeface="Comic Sans MS" panose="030F0702030302020204" pitchFamily="66" charset="0"/>
              </a:rPr>
              <a:t>.</a:t>
            </a:r>
            <a:r>
              <a:rPr lang="ro-RO" b="1" smtClean="0">
                <a:solidFill>
                  <a:srgbClr val="B0BEFA"/>
                </a:solidFill>
                <a:latin typeface="Comic Sans MS" panose="030F0702030302020204" pitchFamily="66" charset="0"/>
              </a:rPr>
              <a:t>” </a:t>
            </a:r>
            <a:r>
              <a:rPr lang="ro-RO" sz="1600" b="1" smtClean="0">
                <a:solidFill>
                  <a:srgbClr val="B0BEFA"/>
                </a:solidFill>
                <a:latin typeface="Comic Sans MS" panose="030F0702030302020204" pitchFamily="66" charset="0"/>
              </a:rPr>
              <a:t>(Galateni</a:t>
            </a:r>
            <a:r>
              <a:rPr lang="ro-RO" sz="1600" b="1" smtClean="0">
                <a:solidFill>
                  <a:srgbClr val="B0BEFA"/>
                </a:solidFill>
                <a:latin typeface="Comic Sans MS" panose="030F0702030302020204" pitchFamily="66" charset="0"/>
              </a:rPr>
              <a:t> </a:t>
            </a:r>
            <a:r>
              <a:rPr lang="ro-RO" sz="1600" b="1" smtClean="0">
                <a:solidFill>
                  <a:srgbClr val="B0BEFA"/>
                </a:solidFill>
                <a:latin typeface="Comic Sans MS" panose="030F0702030302020204" pitchFamily="66" charset="0"/>
              </a:rPr>
              <a:t>5:16</a:t>
            </a:r>
            <a:r>
              <a:rPr lang="ro-RO" sz="1600" b="1" smtClean="0">
                <a:solidFill>
                  <a:srgbClr val="B0BEFA"/>
                </a:solidFill>
                <a:latin typeface="Comic Sans MS" panose="030F0702030302020204" pitchFamily="66" charset="0"/>
              </a:rPr>
              <a:t>, </a:t>
            </a:r>
            <a:r>
              <a:rPr lang="ro-RO" sz="1600" b="1" smtClean="0">
                <a:solidFill>
                  <a:srgbClr val="B0BEFA"/>
                </a:solidFill>
                <a:latin typeface="Comic Sans MS" panose="030F0702030302020204" pitchFamily="66" charset="0"/>
              </a:rPr>
              <a:t>18)</a:t>
            </a:r>
            <a:endParaRPr lang="ro-RO" sz="1600" b="1">
              <a:solidFill>
                <a:srgbClr val="B0BEFA"/>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AD79A6DF-F2B0-44AB-A73A-5E8E898988A3}"/>
              </a:ext>
            </a:extLst>
          </p:cNvPr>
          <p:cNvSpPr txBox="1"/>
          <p:nvPr/>
        </p:nvSpPr>
        <p:spPr>
          <a:xfrm>
            <a:off x="86264" y="5080544"/>
            <a:ext cx="9057731" cy="1708160"/>
          </a:xfrm>
          <a:prstGeom prst="rect">
            <a:avLst/>
          </a:prstGeom>
          <a:noFill/>
        </p:spPr>
        <p:txBody>
          <a:bodyPr wrap="square" rtlCol="0">
            <a:spAutoFit/>
          </a:bodyPr>
          <a:lstStyle/>
          <a:p>
            <a:pPr>
              <a:spcBef>
                <a:spcPts val="600"/>
              </a:spcBef>
            </a:pPr>
            <a:r>
              <a:rPr lang="ro-RO" sz="2000" b="1" dirty="0">
                <a:solidFill>
                  <a:schemeClr val="bg1"/>
                </a:solidFill>
                <a:effectLst>
                  <a:outerShdw blurRad="50800" dist="50800" dir="5400000" algn="ctr" rotWithShape="0">
                    <a:schemeClr val="tx1"/>
                  </a:outerShdw>
                </a:effectLst>
              </a:rPr>
              <a:t>Voia lui Dumnezeu este prezentată clar în Biblie, pentru a putea </a:t>
            </a:r>
            <a:r>
              <a:rPr lang="ro-RO" sz="2000" b="1" dirty="0" smtClean="0">
                <a:solidFill>
                  <a:schemeClr val="bg1"/>
                </a:solidFill>
                <a:effectLst>
                  <a:outerShdw blurRad="50800" dist="50800" dir="5400000" algn="ctr" rotWithShape="0">
                    <a:schemeClr val="tx1"/>
                  </a:outerShdw>
                </a:effectLst>
              </a:rPr>
              <a:t>“umbla” în ea. Aceasta </a:t>
            </a:r>
            <a:r>
              <a:rPr lang="ro-RO" sz="2000" b="1" dirty="0">
                <a:solidFill>
                  <a:schemeClr val="bg1"/>
                </a:solidFill>
                <a:effectLst>
                  <a:outerShdw blurRad="50800" dist="50800" dir="5400000" algn="ctr" rotWithShape="0">
                    <a:schemeClr val="tx1"/>
                  </a:outerShdw>
                </a:effectLst>
              </a:rPr>
              <a:t>include, </a:t>
            </a:r>
            <a:r>
              <a:rPr lang="ro-RO" sz="2000" b="1" dirty="0" err="1">
                <a:solidFill>
                  <a:schemeClr val="bg1"/>
                </a:solidFill>
                <a:effectLst>
                  <a:outerShdw blurRad="50800" dist="50800" dir="5400000" algn="ctr" rotWithShape="0">
                    <a:schemeClr val="tx1"/>
                  </a:outerShdw>
                </a:effectLst>
              </a:rPr>
              <a:t>bineînțeles</a:t>
            </a:r>
            <a:r>
              <a:rPr lang="ro-RO" sz="2000" b="1" dirty="0">
                <a:solidFill>
                  <a:schemeClr val="bg1"/>
                </a:solidFill>
                <a:effectLst>
                  <a:outerShdw blurRad="50800" dist="50800" dir="5400000" algn="ctr" rotWithShape="0">
                    <a:schemeClr val="tx1"/>
                  </a:outerShdw>
                </a:effectLst>
              </a:rPr>
              <a:t>, </a:t>
            </a:r>
            <a:r>
              <a:rPr lang="ro-RO" sz="2000" b="1" dirty="0" err="1">
                <a:solidFill>
                  <a:schemeClr val="bg1"/>
                </a:solidFill>
                <a:effectLst>
                  <a:outerShdw blurRad="50800" dist="50800" dir="5400000" algn="ctr" rotWithShape="0">
                    <a:schemeClr val="tx1"/>
                  </a:outerShdw>
                </a:effectLst>
              </a:rPr>
              <a:t>însușirea</a:t>
            </a:r>
            <a:r>
              <a:rPr lang="ro-RO" sz="2000" b="1" dirty="0">
                <a:solidFill>
                  <a:schemeClr val="bg1"/>
                </a:solidFill>
                <a:effectLst>
                  <a:outerShdw blurRad="50800" dist="50800" dir="5400000" algn="ctr" rotWithShape="0">
                    <a:schemeClr val="tx1"/>
                  </a:outerShdw>
                </a:effectLst>
              </a:rPr>
              <a:t> celor zece porunci </a:t>
            </a:r>
            <a:r>
              <a:rPr lang="ro-RO" sz="2000" b="1" dirty="0" err="1">
                <a:solidFill>
                  <a:schemeClr val="bg1"/>
                </a:solidFill>
                <a:effectLst>
                  <a:outerShdw blurRad="50800" dist="50800" dir="5400000" algn="ctr" rotWithShape="0">
                    <a:schemeClr val="tx1"/>
                  </a:outerShdw>
                </a:effectLst>
              </a:rPr>
              <a:t>și</a:t>
            </a:r>
            <a:r>
              <a:rPr lang="ro-RO" sz="2000" b="1" dirty="0">
                <a:solidFill>
                  <a:schemeClr val="bg1"/>
                </a:solidFill>
                <a:effectLst>
                  <a:outerShdw blurRad="50800" dist="50800" dir="5400000" algn="ctr" rotWithShape="0">
                    <a:schemeClr val="tx1"/>
                  </a:outerShdw>
                </a:effectLst>
              </a:rPr>
              <a:t> a altor reguli care ne ajută să trăim cum Dumnezeu </a:t>
            </a:r>
            <a:r>
              <a:rPr lang="ro-RO" sz="2000" b="1" dirty="0" err="1">
                <a:solidFill>
                  <a:schemeClr val="bg1"/>
                </a:solidFill>
                <a:effectLst>
                  <a:outerShdw blurRad="50800" dist="50800" dir="5400000" algn="ctr" rotWithShape="0">
                    <a:schemeClr val="tx1"/>
                  </a:outerShdw>
                </a:effectLst>
              </a:rPr>
              <a:t>dorește</a:t>
            </a:r>
            <a:r>
              <a:rPr lang="ro-RO" sz="2000" b="1" dirty="0">
                <a:solidFill>
                  <a:schemeClr val="bg1"/>
                </a:solidFill>
                <a:effectLst>
                  <a:outerShdw blurRad="50800" dist="50800" dir="5400000" algn="ctr" rotWithShape="0">
                    <a:schemeClr val="tx1"/>
                  </a:outerShdw>
                </a:effectLst>
              </a:rPr>
              <a:t>. </a:t>
            </a:r>
          </a:p>
          <a:p>
            <a:pPr>
              <a:spcBef>
                <a:spcPts val="600"/>
              </a:spcBef>
            </a:pPr>
            <a:r>
              <a:rPr lang="ro-RO" sz="2000" b="1" dirty="0" err="1">
                <a:solidFill>
                  <a:schemeClr val="bg1"/>
                </a:solidFill>
                <a:effectLst>
                  <a:outerShdw blurRad="50800" dist="50800" dir="5400000" algn="ctr" rotWithShape="0">
                    <a:schemeClr val="tx1"/>
                  </a:outerShdw>
                </a:effectLst>
              </a:rPr>
              <a:t>Totuși</a:t>
            </a:r>
            <a:r>
              <a:rPr lang="ro-RO" sz="2000" b="1" dirty="0">
                <a:solidFill>
                  <a:schemeClr val="bg1"/>
                </a:solidFill>
                <a:effectLst>
                  <a:outerShdw blurRad="50800" dist="50800" dir="5400000" algn="ctr" rotWithShape="0">
                    <a:schemeClr val="tx1"/>
                  </a:outerShdw>
                </a:effectLst>
              </a:rPr>
              <a:t>, a ne </a:t>
            </a:r>
            <a:r>
              <a:rPr lang="ro-RO" sz="2000" b="1" dirty="0" err="1">
                <a:solidFill>
                  <a:schemeClr val="bg1"/>
                </a:solidFill>
                <a:effectLst>
                  <a:outerShdw blurRad="50800" dist="50800" dir="5400000" algn="ctr" rotWithShape="0">
                    <a:schemeClr val="tx1"/>
                  </a:outerShdw>
                </a:effectLst>
              </a:rPr>
              <a:t>însuși</a:t>
            </a:r>
            <a:r>
              <a:rPr lang="ro-RO" sz="2000" b="1" dirty="0">
                <a:solidFill>
                  <a:schemeClr val="bg1"/>
                </a:solidFill>
                <a:effectLst>
                  <a:outerShdw blurRad="50800" dist="50800" dir="5400000" algn="ctr" rotWithShape="0">
                    <a:schemeClr val="tx1"/>
                  </a:outerShdw>
                </a:effectLst>
              </a:rPr>
              <a:t> aceste porunci ca </a:t>
            </a:r>
            <a:r>
              <a:rPr lang="ro-RO" sz="2000" b="1" dirty="0" err="1">
                <a:solidFill>
                  <a:schemeClr val="bg1"/>
                </a:solidFill>
                <a:effectLst>
                  <a:outerShdw blurRad="50800" dist="50800" dir="5400000" algn="ctr" rotWithShape="0">
                    <a:schemeClr val="tx1"/>
                  </a:outerShdw>
                </a:effectLst>
              </a:rPr>
              <a:t>și</a:t>
            </a:r>
            <a:r>
              <a:rPr lang="ro-RO" sz="2000" b="1" dirty="0">
                <a:solidFill>
                  <a:schemeClr val="bg1"/>
                </a:solidFill>
                <a:effectLst>
                  <a:outerShdw blurRad="50800" dist="50800" dir="5400000" algn="ctr" rotWithShape="0">
                    <a:schemeClr val="tx1"/>
                  </a:outerShdw>
                </a:effectLst>
              </a:rPr>
              <a:t> mijloc de mântuire înseamnă a ne abate de la Cale, a umbla fără a </a:t>
            </a:r>
            <a:r>
              <a:rPr lang="ro-RO" sz="2000" b="1" dirty="0" err="1">
                <a:solidFill>
                  <a:schemeClr val="bg1"/>
                </a:solidFill>
                <a:effectLst>
                  <a:outerShdw blurRad="50800" dist="50800" dir="5400000" algn="ctr" rotWithShape="0">
                    <a:schemeClr val="tx1"/>
                  </a:outerShdw>
                </a:effectLst>
              </a:rPr>
              <a:t>ține</a:t>
            </a:r>
            <a:r>
              <a:rPr lang="ro-RO" sz="2000" b="1" dirty="0">
                <a:solidFill>
                  <a:schemeClr val="bg1"/>
                </a:solidFill>
                <a:effectLst>
                  <a:outerShdw blurRad="50800" dist="50800" dir="5400000" algn="ctr" rotWithShape="0">
                    <a:schemeClr val="tx1"/>
                  </a:outerShdw>
                </a:effectLst>
              </a:rPr>
              <a:t> seama de ceea ce Dumnezeu a făcut pentru noi. </a:t>
            </a:r>
          </a:p>
        </p:txBody>
      </p:sp>
      <p:pic>
        <p:nvPicPr>
          <p:cNvPr id="7" name="Picture 8" descr="http://2.bp.blogspot.com/_jmxrYMA2h-c/S_uxX7Q1r_I/AAAAAAAAAGA/qleWVYC_ES0/s1600/huellas.gif">
            <a:extLst>
              <a:ext uri="{FF2B5EF4-FFF2-40B4-BE49-F238E27FC236}">
                <a16:creationId xmlns:a16="http://schemas.microsoft.com/office/drawing/2014/main" xmlns="" id="{DA1A0D92-18B8-4848-B847-B601F0030636}"/>
              </a:ext>
            </a:extLst>
          </p:cNvPr>
          <p:cNvPicPr>
            <a:picLocks noChangeAspect="1" noChangeArrowheads="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flipH="1" flipV="1">
            <a:off x="622971" y="2142880"/>
            <a:ext cx="351821" cy="331566"/>
          </a:xfrm>
          <a:prstGeom prst="rect">
            <a:avLst/>
          </a:prstGeom>
          <a:noFill/>
        </p:spPr>
      </p:pic>
      <p:pic>
        <p:nvPicPr>
          <p:cNvPr id="8" name="Picture 8" descr="http://2.bp.blogspot.com/_jmxrYMA2h-c/S_uxX7Q1r_I/AAAAAAAAAGA/qleWVYC_ES0/s1600/huellas.gif">
            <a:extLst>
              <a:ext uri="{FF2B5EF4-FFF2-40B4-BE49-F238E27FC236}">
                <a16:creationId xmlns:a16="http://schemas.microsoft.com/office/drawing/2014/main" xmlns="" id="{DBCD2AAF-8C28-49B6-8827-162C4470CCC6}"/>
              </a:ext>
            </a:extLst>
          </p:cNvPr>
          <p:cNvPicPr>
            <a:picLocks noChangeAspect="1" noChangeArrowheads="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flipH="1" flipV="1">
            <a:off x="622971" y="2448914"/>
            <a:ext cx="351821" cy="331566"/>
          </a:xfrm>
          <a:prstGeom prst="rect">
            <a:avLst/>
          </a:prstGeom>
          <a:noFill/>
        </p:spPr>
      </p:pic>
      <p:pic>
        <p:nvPicPr>
          <p:cNvPr id="9" name="Picture 8" descr="http://2.bp.blogspot.com/_jmxrYMA2h-c/S_uxX7Q1r_I/AAAAAAAAAGA/qleWVYC_ES0/s1600/huellas.gif">
            <a:extLst>
              <a:ext uri="{FF2B5EF4-FFF2-40B4-BE49-F238E27FC236}">
                <a16:creationId xmlns:a16="http://schemas.microsoft.com/office/drawing/2014/main" xmlns="" id="{2E1FA76E-0538-4586-B1B1-D4BB86F6CDFC}"/>
              </a:ext>
            </a:extLst>
          </p:cNvPr>
          <p:cNvPicPr>
            <a:picLocks noChangeAspect="1" noChangeArrowheads="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flipH="1" flipV="1">
            <a:off x="622971" y="2754948"/>
            <a:ext cx="351821" cy="331566"/>
          </a:xfrm>
          <a:prstGeom prst="rect">
            <a:avLst/>
          </a:prstGeom>
          <a:noFill/>
        </p:spPr>
      </p:pic>
      <p:pic>
        <p:nvPicPr>
          <p:cNvPr id="10" name="Picture 8" descr="http://2.bp.blogspot.com/_jmxrYMA2h-c/S_uxX7Q1r_I/AAAAAAAAAGA/qleWVYC_ES0/s1600/huellas.gif">
            <a:extLst>
              <a:ext uri="{FF2B5EF4-FFF2-40B4-BE49-F238E27FC236}">
                <a16:creationId xmlns:a16="http://schemas.microsoft.com/office/drawing/2014/main" xmlns="" id="{DAFDE38B-DD8F-44D2-9792-3C7A1B587BDB}"/>
              </a:ext>
            </a:extLst>
          </p:cNvPr>
          <p:cNvPicPr>
            <a:picLocks noChangeAspect="1" noChangeArrowheads="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flipH="1" flipV="1">
            <a:off x="622971" y="3060982"/>
            <a:ext cx="351821" cy="331566"/>
          </a:xfrm>
          <a:prstGeom prst="rect">
            <a:avLst/>
          </a:prstGeom>
          <a:noFill/>
        </p:spPr>
      </p:pic>
      <p:pic>
        <p:nvPicPr>
          <p:cNvPr id="11" name="Picture 8" descr="http://2.bp.blogspot.com/_jmxrYMA2h-c/S_uxX7Q1r_I/AAAAAAAAAGA/qleWVYC_ES0/s1600/huellas.gif">
            <a:extLst>
              <a:ext uri="{FF2B5EF4-FFF2-40B4-BE49-F238E27FC236}">
                <a16:creationId xmlns:a16="http://schemas.microsoft.com/office/drawing/2014/main" xmlns="" id="{EA23C29F-6BD1-4B11-AB17-579B672C016D}"/>
              </a:ext>
            </a:extLst>
          </p:cNvPr>
          <p:cNvPicPr>
            <a:picLocks noChangeAspect="1" noChangeArrowheads="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flipH="1" flipV="1">
            <a:off x="622971" y="3367016"/>
            <a:ext cx="351821" cy="331566"/>
          </a:xfrm>
          <a:prstGeom prst="rect">
            <a:avLst/>
          </a:prstGeom>
          <a:noFill/>
        </p:spPr>
      </p:pic>
      <p:pic>
        <p:nvPicPr>
          <p:cNvPr id="12" name="Picture 8" descr="http://2.bp.blogspot.com/_jmxrYMA2h-c/S_uxX7Q1r_I/AAAAAAAAAGA/qleWVYC_ES0/s1600/huellas.gif">
            <a:extLst>
              <a:ext uri="{FF2B5EF4-FFF2-40B4-BE49-F238E27FC236}">
                <a16:creationId xmlns:a16="http://schemas.microsoft.com/office/drawing/2014/main" xmlns="" id="{6EA31DDC-FE26-4454-869E-6E2C348DCD72}"/>
              </a:ext>
            </a:extLst>
          </p:cNvPr>
          <p:cNvPicPr>
            <a:picLocks noChangeAspect="1" noChangeArrowheads="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flipH="1" flipV="1">
            <a:off x="622971" y="3673050"/>
            <a:ext cx="351821" cy="331566"/>
          </a:xfrm>
          <a:prstGeom prst="rect">
            <a:avLst/>
          </a:prstGeom>
          <a:noFill/>
        </p:spPr>
      </p:pic>
      <p:pic>
        <p:nvPicPr>
          <p:cNvPr id="13" name="Picture 8" descr="http://2.bp.blogspot.com/_jmxrYMA2h-c/S_uxX7Q1r_I/AAAAAAAAAGA/qleWVYC_ES0/s1600/huellas.gif">
            <a:extLst>
              <a:ext uri="{FF2B5EF4-FFF2-40B4-BE49-F238E27FC236}">
                <a16:creationId xmlns:a16="http://schemas.microsoft.com/office/drawing/2014/main" xmlns="" id="{CF23209A-5FBB-4169-94B2-DFD81840444C}"/>
              </a:ext>
            </a:extLst>
          </p:cNvPr>
          <p:cNvPicPr>
            <a:picLocks noChangeAspect="1" noChangeArrowheads="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flipH="1" flipV="1">
            <a:off x="622971" y="3979084"/>
            <a:ext cx="351821" cy="331566"/>
          </a:xfrm>
          <a:prstGeom prst="rect">
            <a:avLst/>
          </a:prstGeom>
          <a:noFill/>
        </p:spPr>
      </p:pic>
      <p:pic>
        <p:nvPicPr>
          <p:cNvPr id="14" name="Picture 8" descr="http://2.bp.blogspot.com/_jmxrYMA2h-c/S_uxX7Q1r_I/AAAAAAAAAGA/qleWVYC_ES0/s1600/huellas.gif">
            <a:extLst>
              <a:ext uri="{FF2B5EF4-FFF2-40B4-BE49-F238E27FC236}">
                <a16:creationId xmlns:a16="http://schemas.microsoft.com/office/drawing/2014/main" xmlns="" id="{905DF303-3CE0-4AB8-ABB8-9E13B5A6FBA0}"/>
              </a:ext>
            </a:extLst>
          </p:cNvPr>
          <p:cNvPicPr>
            <a:picLocks noChangeAspect="1" noChangeArrowheads="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flipH="1" flipV="1">
            <a:off x="622971" y="4285118"/>
            <a:ext cx="351821" cy="331566"/>
          </a:xfrm>
          <a:prstGeom prst="rect">
            <a:avLst/>
          </a:prstGeom>
          <a:noFill/>
        </p:spPr>
      </p:pic>
      <p:pic>
        <p:nvPicPr>
          <p:cNvPr id="15" name="Picture 8" descr="http://2.bp.blogspot.com/_jmxrYMA2h-c/S_uxX7Q1r_I/AAAAAAAAAGA/qleWVYC_ES0/s1600/huellas.gif">
            <a:extLst>
              <a:ext uri="{FF2B5EF4-FFF2-40B4-BE49-F238E27FC236}">
                <a16:creationId xmlns:a16="http://schemas.microsoft.com/office/drawing/2014/main" xmlns="" id="{6A59D132-3B5F-42F1-9970-98E34B36C475}"/>
              </a:ext>
            </a:extLst>
          </p:cNvPr>
          <p:cNvPicPr>
            <a:picLocks noChangeAspect="1" noChangeArrowheads="1"/>
          </p:cNvPicPr>
          <p:nvPr/>
        </p:nvPicPr>
        <p:blipFill>
          <a:blip r:embed="rId4" cstate="email">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flipH="1" flipV="1">
            <a:off x="622971" y="4591152"/>
            <a:ext cx="351821" cy="331566"/>
          </a:xfrm>
          <a:prstGeom prst="rect">
            <a:avLst/>
          </a:prstGeom>
          <a:noFill/>
        </p:spPr>
      </p:pic>
      <p:sp>
        <p:nvSpPr>
          <p:cNvPr id="16" name="Rectángulo 15">
            <a:extLst>
              <a:ext uri="{FF2B5EF4-FFF2-40B4-BE49-F238E27FC236}">
                <a16:creationId xmlns:a16="http://schemas.microsoft.com/office/drawing/2014/main" xmlns="" id="{55B5A515-48F5-4C6F-B769-FAE31934554E}"/>
              </a:ext>
            </a:extLst>
          </p:cNvPr>
          <p:cNvSpPr/>
          <p:nvPr/>
        </p:nvSpPr>
        <p:spPr>
          <a:xfrm>
            <a:off x="86264" y="1297947"/>
            <a:ext cx="8600536" cy="707886"/>
          </a:xfrm>
          <a:prstGeom prst="rect">
            <a:avLst/>
          </a:prstGeom>
        </p:spPr>
        <p:txBody>
          <a:bodyPr wrap="square">
            <a:spAutoFit/>
          </a:bodyPr>
          <a:lstStyle/>
          <a:p>
            <a:pPr>
              <a:spcBef>
                <a:spcPts val="600"/>
              </a:spcBef>
            </a:pPr>
            <a:r>
              <a:rPr lang="ro-RO" sz="2000" b="1" dirty="0">
                <a:solidFill>
                  <a:schemeClr val="bg1"/>
                </a:solidFill>
                <a:effectLst>
                  <a:outerShdw blurRad="50800" dist="50800" dir="5400000" algn="ctr" rotWithShape="0">
                    <a:schemeClr val="tx1"/>
                  </a:outerShdw>
                </a:effectLst>
              </a:rPr>
              <a:t>Ce vrea să spună Biblia prin </a:t>
            </a:r>
            <a:r>
              <a:rPr lang="ro-RO" sz="2000" b="1" dirty="0" smtClean="0">
                <a:solidFill>
                  <a:schemeClr val="bg1"/>
                </a:solidFill>
                <a:effectLst>
                  <a:outerShdw blurRad="50800" dist="50800" dir="5400000" algn="ctr" rotWithShape="0">
                    <a:schemeClr val="tx1"/>
                  </a:outerShdw>
                </a:effectLst>
              </a:rPr>
              <a:t>“umblarea” pe </a:t>
            </a:r>
            <a:r>
              <a:rPr lang="ro-RO" sz="2000" b="1" dirty="0">
                <a:solidFill>
                  <a:schemeClr val="bg1"/>
                </a:solidFill>
                <a:effectLst>
                  <a:outerShdw blurRad="50800" dist="50800" dir="5400000" algn="ctr" rotWithShape="0">
                    <a:schemeClr val="tx1"/>
                  </a:outerShdw>
                </a:effectLst>
              </a:rPr>
              <a:t>căile lui Dumnezeu </a:t>
            </a:r>
            <a:r>
              <a:rPr lang="ro-RO" sz="2000" b="1" dirty="0" smtClean="0">
                <a:solidFill>
                  <a:schemeClr val="bg1"/>
                </a:solidFill>
                <a:effectLst>
                  <a:outerShdw blurRad="50800" dist="50800" dir="5400000" algn="ctr" rotWithShape="0">
                    <a:schemeClr val="tx1"/>
                  </a:outerShdw>
                </a:effectLst>
              </a:rPr>
              <a:t>(Deuteronom</a:t>
            </a:r>
            <a:r>
              <a:rPr lang="ro-RO" sz="2000" b="1" dirty="0" smtClean="0">
                <a:solidFill>
                  <a:schemeClr val="bg1"/>
                </a:solidFill>
                <a:effectLst>
                  <a:outerShdw blurRad="50800" dist="50800" dir="5400000" algn="ctr" rotWithShape="0">
                    <a:schemeClr val="tx1"/>
                  </a:outerShdw>
                </a:effectLst>
              </a:rPr>
              <a:t>ul</a:t>
            </a:r>
            <a:r>
              <a:rPr lang="ro-RO" sz="2000" b="1" dirty="0" smtClean="0">
                <a:solidFill>
                  <a:schemeClr val="bg1"/>
                </a:solidFill>
                <a:effectLst>
                  <a:outerShdw blurRad="50800" dist="50800" dir="5400000" algn="ctr" rotWithShape="0">
                    <a:schemeClr val="tx1"/>
                  </a:outerShdw>
                </a:effectLst>
              </a:rPr>
              <a:t> 13:4-5; Romani 13:</a:t>
            </a:r>
            <a:r>
              <a:rPr lang="ro-RO" sz="2000" b="1" dirty="0" err="1" smtClean="0">
                <a:solidFill>
                  <a:schemeClr val="bg1"/>
                </a:solidFill>
                <a:effectLst>
                  <a:outerShdw blurRad="50800" dist="50800" dir="5400000" algn="ctr" rotWithShape="0">
                    <a:schemeClr val="tx1"/>
                  </a:outerShdw>
                </a:effectLst>
              </a:rPr>
              <a:t>13</a:t>
            </a:r>
            <a:r>
              <a:rPr lang="ro-RO" sz="2000" b="1" dirty="0" smtClean="0">
                <a:solidFill>
                  <a:schemeClr val="bg1"/>
                </a:solidFill>
                <a:effectLst>
                  <a:outerShdw blurRad="50800" dist="50800" dir="5400000" algn="ctr" rotWithShape="0">
                    <a:schemeClr val="tx1"/>
                  </a:outerShdw>
                </a:effectLst>
              </a:rPr>
              <a:t>; Coloseni 1:10)?</a:t>
            </a:r>
            <a:endParaRPr lang="ro-RO" sz="2000" b="1" dirty="0">
              <a:solidFill>
                <a:schemeClr val="bg1"/>
              </a:solidFill>
              <a:effectLst>
                <a:outerShdw blurRad="50800" dist="50800" dir="5400000" algn="ctr" rotWithShape="0">
                  <a:schemeClr val="tx1"/>
                </a:outerShdw>
              </a:effectLst>
            </a:endParaRPr>
          </a:p>
        </p:txBody>
      </p:sp>
      <p:sp>
        <p:nvSpPr>
          <p:cNvPr id="17" name="Rectángulo 16">
            <a:extLst>
              <a:ext uri="{FF2B5EF4-FFF2-40B4-BE49-F238E27FC236}">
                <a16:creationId xmlns:a16="http://schemas.microsoft.com/office/drawing/2014/main" xmlns="" id="{E59FAB6A-1882-43B1-8F90-78BF748BDD63}"/>
              </a:ext>
            </a:extLst>
          </p:cNvPr>
          <p:cNvSpPr/>
          <p:nvPr/>
        </p:nvSpPr>
        <p:spPr>
          <a:xfrm>
            <a:off x="992043" y="2081220"/>
            <a:ext cx="4572000" cy="2862322"/>
          </a:xfrm>
          <a:prstGeom prst="rect">
            <a:avLst/>
          </a:prstGeom>
        </p:spPr>
        <p:txBody>
          <a:bodyPr>
            <a:spAutoFit/>
          </a:bodyPr>
          <a:lstStyle/>
          <a:p>
            <a:r>
              <a:rPr lang="ro-RO" sz="2000" b="1" dirty="0"/>
              <a:t>A te teme de Dumnezeu</a:t>
            </a:r>
            <a:r>
              <a:rPr lang="ro-RO" sz="2000" b="1" dirty="0" smtClean="0"/>
              <a:t>;</a:t>
            </a:r>
          </a:p>
          <a:p>
            <a:r>
              <a:rPr lang="ro-RO" sz="2000" b="1" dirty="0" smtClean="0"/>
              <a:t>A </a:t>
            </a:r>
            <a:r>
              <a:rPr lang="ro-RO" sz="2000" b="1" dirty="0"/>
              <a:t>păzi poruncile</a:t>
            </a:r>
            <a:r>
              <a:rPr lang="ro-RO" sz="2000" b="1" dirty="0" smtClean="0"/>
              <a:t>;</a:t>
            </a:r>
          </a:p>
          <a:p>
            <a:r>
              <a:rPr lang="ro-RO" sz="2000" b="1" dirty="0" smtClean="0"/>
              <a:t>A </a:t>
            </a:r>
            <a:r>
              <a:rPr lang="ro-RO" sz="2000" b="1" dirty="0"/>
              <a:t>asculta vocea Domnului</a:t>
            </a:r>
            <a:r>
              <a:rPr lang="ro-RO" sz="2000" b="1" dirty="0" smtClean="0"/>
              <a:t>;</a:t>
            </a:r>
          </a:p>
          <a:p>
            <a:r>
              <a:rPr lang="ro-RO" sz="2000" b="1" dirty="0" smtClean="0"/>
              <a:t>A-I </a:t>
            </a:r>
            <a:r>
              <a:rPr lang="ro-RO" sz="2000" b="1" dirty="0"/>
              <a:t>sluji</a:t>
            </a:r>
            <a:r>
              <a:rPr lang="ro-RO" sz="2000" b="1" dirty="0" smtClean="0"/>
              <a:t>;</a:t>
            </a:r>
          </a:p>
          <a:p>
            <a:r>
              <a:rPr lang="ro-RO" sz="2000" b="1" dirty="0" smtClean="0"/>
              <a:t>A-L </a:t>
            </a:r>
            <a:r>
              <a:rPr lang="ro-RO" sz="2000" b="1" dirty="0"/>
              <a:t>urma</a:t>
            </a:r>
            <a:r>
              <a:rPr lang="ro-RO" sz="2000" b="1" dirty="0" smtClean="0"/>
              <a:t>;</a:t>
            </a:r>
          </a:p>
          <a:p>
            <a:r>
              <a:rPr lang="ro-RO" sz="2000" b="1" dirty="0" smtClean="0"/>
              <a:t>A-I </a:t>
            </a:r>
            <a:r>
              <a:rPr lang="ro-RO" sz="2000" b="1" dirty="0"/>
              <a:t>fi pe plac în toate</a:t>
            </a:r>
            <a:r>
              <a:rPr lang="ro-RO" sz="2000" b="1" dirty="0" smtClean="0"/>
              <a:t>;</a:t>
            </a:r>
          </a:p>
          <a:p>
            <a:r>
              <a:rPr lang="ro-RO" sz="2000" b="1" dirty="0" smtClean="0"/>
              <a:t>A </a:t>
            </a:r>
            <a:r>
              <a:rPr lang="ro-RO" sz="2000" b="1" dirty="0"/>
              <a:t>aduce roade bune</a:t>
            </a:r>
            <a:r>
              <a:rPr lang="ro-RO" sz="2000" b="1" dirty="0" smtClean="0"/>
              <a:t>;</a:t>
            </a:r>
          </a:p>
          <a:p>
            <a:r>
              <a:rPr lang="ro-RO" sz="2000" b="1" dirty="0" smtClean="0"/>
              <a:t>A </a:t>
            </a:r>
            <a:r>
              <a:rPr lang="ro-RO" sz="2000" b="1" dirty="0" err="1"/>
              <a:t>crește</a:t>
            </a:r>
            <a:r>
              <a:rPr lang="ro-RO" sz="2000" b="1" dirty="0"/>
              <a:t> în </a:t>
            </a:r>
            <a:r>
              <a:rPr lang="ro-RO" sz="2000" b="1" dirty="0" err="1"/>
              <a:t>cunoașterea</a:t>
            </a:r>
            <a:r>
              <a:rPr lang="ro-RO" sz="2000" b="1" dirty="0"/>
              <a:t> lui Dumnezeu</a:t>
            </a:r>
            <a:r>
              <a:rPr lang="ro-RO" sz="2000" b="1" dirty="0" smtClean="0"/>
              <a:t>;</a:t>
            </a:r>
          </a:p>
          <a:p>
            <a:r>
              <a:rPr lang="ro-RO" sz="2000" b="1" dirty="0" smtClean="0"/>
              <a:t>A </a:t>
            </a:r>
            <a:r>
              <a:rPr lang="ro-RO" sz="2000" b="1" dirty="0"/>
              <a:t>fi curat în comportament</a:t>
            </a:r>
            <a:r>
              <a:rPr lang="ro-RO" sz="2000" b="1" dirty="0" smtClean="0"/>
              <a:t>.</a:t>
            </a:r>
            <a:endParaRPr lang="ro-RO" sz="2000" b="1" dirty="0"/>
          </a:p>
        </p:txBody>
      </p:sp>
      <p:pic>
        <p:nvPicPr>
          <p:cNvPr id="26" name="Imagen 25">
            <a:extLst>
              <a:ext uri="{FF2B5EF4-FFF2-40B4-BE49-F238E27FC236}">
                <a16:creationId xmlns:a16="http://schemas.microsoft.com/office/drawing/2014/main" xmlns="" id="{97D2B2F3-9439-4820-BE59-C733105E7BD3}"/>
              </a:ext>
            </a:extLst>
          </p:cNvPr>
          <p:cNvPicPr>
            <a:picLocks noChangeAspect="1"/>
          </p:cNvPicPr>
          <p:nvPr/>
        </p:nvPicPr>
        <p:blipFill>
          <a:blip r:embed="rId5" cstate="email">
            <a:duotone>
              <a:schemeClr val="accent5">
                <a:shade val="45000"/>
                <a:satMod val="135000"/>
              </a:schemeClr>
              <a:prstClr val="white"/>
            </a:duotone>
            <a:extLst>
              <a:ext uri="{28A0092B-C50C-407E-A947-70E740481C1C}">
                <a14:useLocalDpi xmlns:a14="http://schemas.microsoft.com/office/drawing/2010/main" xmlns=""/>
              </a:ext>
            </a:extLst>
          </a:blip>
          <a:stretch>
            <a:fillRect/>
          </a:stretch>
        </p:blipFill>
        <p:spPr>
          <a:xfrm>
            <a:off x="5132717" y="2429441"/>
            <a:ext cx="3642209" cy="2327494"/>
          </a:xfrm>
          <a:prstGeom prst="rect">
            <a:avLst/>
          </a:prstGeom>
          <a:solidFill>
            <a:srgbClr val="FFFFFF">
              <a:shade val="85000"/>
            </a:srgbClr>
          </a:solidFill>
          <a:ln w="76200" cap="rnd">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extLst>
      <p:ext uri="{BB962C8B-B14F-4D97-AF65-F5344CB8AC3E}">
        <p14:creationId xmlns:p14="http://schemas.microsoft.com/office/powerpoint/2010/main" xmlns="" val="23661077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12"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5"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30" dur="1000" fill="hold"/>
                                        <p:tgtEl>
                                          <p:spTgt spid="16"/>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childTnLst>
                                </p:cTn>
                              </p:par>
                            </p:childTnLst>
                          </p:cTn>
                        </p:par>
                        <p:par>
                          <p:cTn id="42" fill="hold">
                            <p:stCondLst>
                              <p:cond delay="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7">
                                            <p:txEl>
                                              <p:pRg st="0" end="0"/>
                                            </p:txEl>
                                          </p:spTgt>
                                        </p:tgtEl>
                                        <p:attrNameLst>
                                          <p:attrName>style.visibility</p:attrName>
                                        </p:attrNameLst>
                                      </p:cBhvr>
                                      <p:to>
                                        <p:strVal val="visible"/>
                                      </p:to>
                                    </p:set>
                                    <p:animEffect transition="in" filter="wipe(left)">
                                      <p:cBhvr>
                                        <p:cTn id="50" dur="500"/>
                                        <p:tgtEl>
                                          <p:spTgt spid="17">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17">
                                            <p:txEl>
                                              <p:pRg st="1" end="1"/>
                                            </p:txEl>
                                          </p:spTgt>
                                        </p:tgtEl>
                                        <p:attrNameLst>
                                          <p:attrName>style.visibility</p:attrName>
                                        </p:attrNameLst>
                                      </p:cBhvr>
                                      <p:to>
                                        <p:strVal val="visible"/>
                                      </p:to>
                                    </p:set>
                                    <p:animEffect transition="in" filter="wipe(left)">
                                      <p:cBhvr>
                                        <p:cTn id="60" dur="500"/>
                                        <p:tgtEl>
                                          <p:spTgt spid="17">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7">
                                            <p:txEl>
                                              <p:pRg st="2" end="2"/>
                                            </p:txEl>
                                          </p:spTgt>
                                        </p:tgtEl>
                                        <p:attrNameLst>
                                          <p:attrName>style.visibility</p:attrName>
                                        </p:attrNameLst>
                                      </p:cBhvr>
                                      <p:to>
                                        <p:strVal val="visible"/>
                                      </p:to>
                                    </p:set>
                                    <p:animEffect transition="in" filter="wipe(left)">
                                      <p:cBhvr>
                                        <p:cTn id="70" dur="500"/>
                                        <p:tgtEl>
                                          <p:spTgt spid="17">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p:cTn id="75" dur="500" fill="hold"/>
                                        <p:tgtEl>
                                          <p:spTgt spid="10"/>
                                        </p:tgtEl>
                                        <p:attrNameLst>
                                          <p:attrName>ppt_w</p:attrName>
                                        </p:attrNameLst>
                                      </p:cBhvr>
                                      <p:tavLst>
                                        <p:tav tm="0">
                                          <p:val>
                                            <p:fltVal val="0"/>
                                          </p:val>
                                        </p:tav>
                                        <p:tav tm="100000">
                                          <p:val>
                                            <p:strVal val="#ppt_w"/>
                                          </p:val>
                                        </p:tav>
                                      </p:tavLst>
                                    </p:anim>
                                    <p:anim calcmode="lin" valueType="num">
                                      <p:cBhvr>
                                        <p:cTn id="76" dur="500" fill="hold"/>
                                        <p:tgtEl>
                                          <p:spTgt spid="10"/>
                                        </p:tgtEl>
                                        <p:attrNameLst>
                                          <p:attrName>ppt_h</p:attrName>
                                        </p:attrNameLst>
                                      </p:cBhvr>
                                      <p:tavLst>
                                        <p:tav tm="0">
                                          <p:val>
                                            <p:fltVal val="0"/>
                                          </p:val>
                                        </p:tav>
                                        <p:tav tm="100000">
                                          <p:val>
                                            <p:strVal val="#ppt_h"/>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17">
                                            <p:txEl>
                                              <p:pRg st="3" end="3"/>
                                            </p:txEl>
                                          </p:spTgt>
                                        </p:tgtEl>
                                        <p:attrNameLst>
                                          <p:attrName>style.visibility</p:attrName>
                                        </p:attrNameLst>
                                      </p:cBhvr>
                                      <p:to>
                                        <p:strVal val="visible"/>
                                      </p:to>
                                    </p:set>
                                    <p:animEffect transition="in" filter="wipe(left)">
                                      <p:cBhvr>
                                        <p:cTn id="80" dur="500"/>
                                        <p:tgtEl>
                                          <p:spTgt spid="17">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16"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ppt_w</p:attrName>
                                        </p:attrNameLst>
                                      </p:cBhvr>
                                      <p:tavLst>
                                        <p:tav tm="0">
                                          <p:val>
                                            <p:fltVal val="0"/>
                                          </p:val>
                                        </p:tav>
                                        <p:tav tm="100000">
                                          <p:val>
                                            <p:strVal val="#ppt_w"/>
                                          </p:val>
                                        </p:tav>
                                      </p:tavLst>
                                    </p:anim>
                                    <p:anim calcmode="lin" valueType="num">
                                      <p:cBhvr>
                                        <p:cTn id="86" dur="500" fill="hold"/>
                                        <p:tgtEl>
                                          <p:spTgt spid="11"/>
                                        </p:tgtEl>
                                        <p:attrNameLst>
                                          <p:attrName>ppt_h</p:attrName>
                                        </p:attrNameLst>
                                      </p:cBhvr>
                                      <p:tavLst>
                                        <p:tav tm="0">
                                          <p:val>
                                            <p:fltVal val="0"/>
                                          </p:val>
                                        </p:tav>
                                        <p:tav tm="100000">
                                          <p:val>
                                            <p:strVal val="#ppt_h"/>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17">
                                            <p:txEl>
                                              <p:pRg st="4" end="4"/>
                                            </p:txEl>
                                          </p:spTgt>
                                        </p:tgtEl>
                                        <p:attrNameLst>
                                          <p:attrName>style.visibility</p:attrName>
                                        </p:attrNameLst>
                                      </p:cBhvr>
                                      <p:to>
                                        <p:strVal val="visible"/>
                                      </p:to>
                                    </p:set>
                                    <p:animEffect transition="in" filter="wipe(left)">
                                      <p:cBhvr>
                                        <p:cTn id="90" dur="500"/>
                                        <p:tgtEl>
                                          <p:spTgt spid="17">
                                            <p:txEl>
                                              <p:pRg st="4" end="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23" presetClass="entr" presetSubtype="16" fill="hold"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p:cTn id="95" dur="500" fill="hold"/>
                                        <p:tgtEl>
                                          <p:spTgt spid="12"/>
                                        </p:tgtEl>
                                        <p:attrNameLst>
                                          <p:attrName>ppt_w</p:attrName>
                                        </p:attrNameLst>
                                      </p:cBhvr>
                                      <p:tavLst>
                                        <p:tav tm="0">
                                          <p:val>
                                            <p:fltVal val="0"/>
                                          </p:val>
                                        </p:tav>
                                        <p:tav tm="100000">
                                          <p:val>
                                            <p:strVal val="#ppt_w"/>
                                          </p:val>
                                        </p:tav>
                                      </p:tavLst>
                                    </p:anim>
                                    <p:anim calcmode="lin" valueType="num">
                                      <p:cBhvr>
                                        <p:cTn id="96" dur="500" fill="hold"/>
                                        <p:tgtEl>
                                          <p:spTgt spid="12"/>
                                        </p:tgtEl>
                                        <p:attrNameLst>
                                          <p:attrName>ppt_h</p:attrName>
                                        </p:attrNameLst>
                                      </p:cBhvr>
                                      <p:tavLst>
                                        <p:tav tm="0">
                                          <p:val>
                                            <p:fltVal val="0"/>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7">
                                            <p:txEl>
                                              <p:pRg st="5" end="5"/>
                                            </p:txEl>
                                          </p:spTgt>
                                        </p:tgtEl>
                                        <p:attrNameLst>
                                          <p:attrName>style.visibility</p:attrName>
                                        </p:attrNameLst>
                                      </p:cBhvr>
                                      <p:to>
                                        <p:strVal val="visible"/>
                                      </p:to>
                                    </p:set>
                                    <p:animEffect transition="in" filter="wipe(left)">
                                      <p:cBhvr>
                                        <p:cTn id="100" dur="500"/>
                                        <p:tgtEl>
                                          <p:spTgt spid="17">
                                            <p:txEl>
                                              <p:pRg st="5" end="5"/>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3" presetClass="entr" presetSubtype="16" fill="hold" nodeType="clickEffect">
                                  <p:stCondLst>
                                    <p:cond delay="0"/>
                                  </p:stCondLst>
                                  <p:childTnLst>
                                    <p:set>
                                      <p:cBhvr>
                                        <p:cTn id="104" dur="1" fill="hold">
                                          <p:stCondLst>
                                            <p:cond delay="0"/>
                                          </p:stCondLst>
                                        </p:cTn>
                                        <p:tgtEl>
                                          <p:spTgt spid="13"/>
                                        </p:tgtEl>
                                        <p:attrNameLst>
                                          <p:attrName>style.visibility</p:attrName>
                                        </p:attrNameLst>
                                      </p:cBhvr>
                                      <p:to>
                                        <p:strVal val="visible"/>
                                      </p:to>
                                    </p:set>
                                    <p:anim calcmode="lin" valueType="num">
                                      <p:cBhvr>
                                        <p:cTn id="105" dur="500" fill="hold"/>
                                        <p:tgtEl>
                                          <p:spTgt spid="13"/>
                                        </p:tgtEl>
                                        <p:attrNameLst>
                                          <p:attrName>ppt_w</p:attrName>
                                        </p:attrNameLst>
                                      </p:cBhvr>
                                      <p:tavLst>
                                        <p:tav tm="0">
                                          <p:val>
                                            <p:fltVal val="0"/>
                                          </p:val>
                                        </p:tav>
                                        <p:tav tm="100000">
                                          <p:val>
                                            <p:strVal val="#ppt_w"/>
                                          </p:val>
                                        </p:tav>
                                      </p:tavLst>
                                    </p:anim>
                                    <p:anim calcmode="lin" valueType="num">
                                      <p:cBhvr>
                                        <p:cTn id="106" dur="500" fill="hold"/>
                                        <p:tgtEl>
                                          <p:spTgt spid="13"/>
                                        </p:tgtEl>
                                        <p:attrNameLst>
                                          <p:attrName>ppt_h</p:attrName>
                                        </p:attrNameLst>
                                      </p:cBhvr>
                                      <p:tavLst>
                                        <p:tav tm="0">
                                          <p:val>
                                            <p:fltVal val="0"/>
                                          </p:val>
                                        </p:tav>
                                        <p:tav tm="100000">
                                          <p:val>
                                            <p:strVal val="#ppt_h"/>
                                          </p:val>
                                        </p:tav>
                                      </p:tavLst>
                                    </p:anim>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17">
                                            <p:txEl>
                                              <p:pRg st="6" end="6"/>
                                            </p:txEl>
                                          </p:spTgt>
                                        </p:tgtEl>
                                        <p:attrNameLst>
                                          <p:attrName>style.visibility</p:attrName>
                                        </p:attrNameLst>
                                      </p:cBhvr>
                                      <p:to>
                                        <p:strVal val="visible"/>
                                      </p:to>
                                    </p:set>
                                    <p:animEffect transition="in" filter="wipe(left)">
                                      <p:cBhvr>
                                        <p:cTn id="110" dur="500"/>
                                        <p:tgtEl>
                                          <p:spTgt spid="17">
                                            <p:txEl>
                                              <p:pRg st="6" end="6"/>
                                            </p:txEl>
                                          </p:spTgt>
                                        </p:tgtEl>
                                      </p:cBhvr>
                                    </p:animEffect>
                                  </p:childTnLst>
                                </p:cTn>
                              </p:par>
                            </p:childTnLst>
                          </p:cTn>
                        </p:par>
                      </p:childTnLst>
                    </p:cTn>
                  </p:par>
                  <p:par>
                    <p:cTn id="111" fill="hold">
                      <p:stCondLst>
                        <p:cond delay="indefinite"/>
                      </p:stCondLst>
                      <p:childTnLst>
                        <p:par>
                          <p:cTn id="112" fill="hold">
                            <p:stCondLst>
                              <p:cond delay="0"/>
                            </p:stCondLst>
                            <p:childTnLst>
                              <p:par>
                                <p:cTn id="113" presetID="23" presetClass="entr" presetSubtype="16" fill="hold" nodeType="clickEffect">
                                  <p:stCondLst>
                                    <p:cond delay="0"/>
                                  </p:stCondLst>
                                  <p:childTnLst>
                                    <p:set>
                                      <p:cBhvr>
                                        <p:cTn id="114" dur="1" fill="hold">
                                          <p:stCondLst>
                                            <p:cond delay="0"/>
                                          </p:stCondLst>
                                        </p:cTn>
                                        <p:tgtEl>
                                          <p:spTgt spid="14"/>
                                        </p:tgtEl>
                                        <p:attrNameLst>
                                          <p:attrName>style.visibility</p:attrName>
                                        </p:attrNameLst>
                                      </p:cBhvr>
                                      <p:to>
                                        <p:strVal val="visible"/>
                                      </p:to>
                                    </p:set>
                                    <p:anim calcmode="lin" valueType="num">
                                      <p:cBhvr>
                                        <p:cTn id="115" dur="500" fill="hold"/>
                                        <p:tgtEl>
                                          <p:spTgt spid="14"/>
                                        </p:tgtEl>
                                        <p:attrNameLst>
                                          <p:attrName>ppt_w</p:attrName>
                                        </p:attrNameLst>
                                      </p:cBhvr>
                                      <p:tavLst>
                                        <p:tav tm="0">
                                          <p:val>
                                            <p:fltVal val="0"/>
                                          </p:val>
                                        </p:tav>
                                        <p:tav tm="100000">
                                          <p:val>
                                            <p:strVal val="#ppt_w"/>
                                          </p:val>
                                        </p:tav>
                                      </p:tavLst>
                                    </p:anim>
                                    <p:anim calcmode="lin" valueType="num">
                                      <p:cBhvr>
                                        <p:cTn id="116" dur="500" fill="hold"/>
                                        <p:tgtEl>
                                          <p:spTgt spid="14"/>
                                        </p:tgtEl>
                                        <p:attrNameLst>
                                          <p:attrName>ppt_h</p:attrName>
                                        </p:attrNameLst>
                                      </p:cBhvr>
                                      <p:tavLst>
                                        <p:tav tm="0">
                                          <p:val>
                                            <p:fltVal val="0"/>
                                          </p:val>
                                        </p:tav>
                                        <p:tav tm="100000">
                                          <p:val>
                                            <p:strVal val="#ppt_h"/>
                                          </p:val>
                                        </p:tav>
                                      </p:tavLst>
                                    </p:anim>
                                  </p:childTnLst>
                                </p:cTn>
                              </p:par>
                            </p:childTnLst>
                          </p:cTn>
                        </p:par>
                        <p:par>
                          <p:cTn id="117" fill="hold">
                            <p:stCondLst>
                              <p:cond delay="500"/>
                            </p:stCondLst>
                            <p:childTnLst>
                              <p:par>
                                <p:cTn id="118" presetID="22" presetClass="entr" presetSubtype="8" fill="hold" grpId="0" nodeType="afterEffect">
                                  <p:stCondLst>
                                    <p:cond delay="0"/>
                                  </p:stCondLst>
                                  <p:childTnLst>
                                    <p:set>
                                      <p:cBhvr>
                                        <p:cTn id="119" dur="1" fill="hold">
                                          <p:stCondLst>
                                            <p:cond delay="0"/>
                                          </p:stCondLst>
                                        </p:cTn>
                                        <p:tgtEl>
                                          <p:spTgt spid="17">
                                            <p:txEl>
                                              <p:pRg st="7" end="7"/>
                                            </p:txEl>
                                          </p:spTgt>
                                        </p:tgtEl>
                                        <p:attrNameLst>
                                          <p:attrName>style.visibility</p:attrName>
                                        </p:attrNameLst>
                                      </p:cBhvr>
                                      <p:to>
                                        <p:strVal val="visible"/>
                                      </p:to>
                                    </p:set>
                                    <p:animEffect transition="in" filter="wipe(left)">
                                      <p:cBhvr>
                                        <p:cTn id="120" dur="500"/>
                                        <p:tgtEl>
                                          <p:spTgt spid="17">
                                            <p:txEl>
                                              <p:pRg st="7" end="7"/>
                                            </p:txEl>
                                          </p:spTgt>
                                        </p:tgtEl>
                                      </p:cBhvr>
                                    </p:animEffect>
                                  </p:childTnLst>
                                </p:cTn>
                              </p:par>
                            </p:childTnLst>
                          </p:cTn>
                        </p:par>
                      </p:childTnLst>
                    </p:cTn>
                  </p:par>
                  <p:par>
                    <p:cTn id="121" fill="hold">
                      <p:stCondLst>
                        <p:cond delay="indefinite"/>
                      </p:stCondLst>
                      <p:childTnLst>
                        <p:par>
                          <p:cTn id="122" fill="hold">
                            <p:stCondLst>
                              <p:cond delay="0"/>
                            </p:stCondLst>
                            <p:childTnLst>
                              <p:par>
                                <p:cTn id="123" presetID="23" presetClass="entr" presetSubtype="16" fill="hold" nodeType="clickEffect">
                                  <p:stCondLst>
                                    <p:cond delay="0"/>
                                  </p:stCondLst>
                                  <p:childTnLst>
                                    <p:set>
                                      <p:cBhvr>
                                        <p:cTn id="124" dur="1" fill="hold">
                                          <p:stCondLst>
                                            <p:cond delay="0"/>
                                          </p:stCondLst>
                                        </p:cTn>
                                        <p:tgtEl>
                                          <p:spTgt spid="15"/>
                                        </p:tgtEl>
                                        <p:attrNameLst>
                                          <p:attrName>style.visibility</p:attrName>
                                        </p:attrNameLst>
                                      </p:cBhvr>
                                      <p:to>
                                        <p:strVal val="visible"/>
                                      </p:to>
                                    </p:set>
                                    <p:anim calcmode="lin" valueType="num">
                                      <p:cBhvr>
                                        <p:cTn id="125" dur="500" fill="hold"/>
                                        <p:tgtEl>
                                          <p:spTgt spid="15"/>
                                        </p:tgtEl>
                                        <p:attrNameLst>
                                          <p:attrName>ppt_w</p:attrName>
                                        </p:attrNameLst>
                                      </p:cBhvr>
                                      <p:tavLst>
                                        <p:tav tm="0">
                                          <p:val>
                                            <p:fltVal val="0"/>
                                          </p:val>
                                        </p:tav>
                                        <p:tav tm="100000">
                                          <p:val>
                                            <p:strVal val="#ppt_w"/>
                                          </p:val>
                                        </p:tav>
                                      </p:tavLst>
                                    </p:anim>
                                    <p:anim calcmode="lin" valueType="num">
                                      <p:cBhvr>
                                        <p:cTn id="126" dur="500" fill="hold"/>
                                        <p:tgtEl>
                                          <p:spTgt spid="15"/>
                                        </p:tgtEl>
                                        <p:attrNameLst>
                                          <p:attrName>ppt_h</p:attrName>
                                        </p:attrNameLst>
                                      </p:cBhvr>
                                      <p:tavLst>
                                        <p:tav tm="0">
                                          <p:val>
                                            <p:fltVal val="0"/>
                                          </p:val>
                                        </p:tav>
                                        <p:tav tm="100000">
                                          <p:val>
                                            <p:strVal val="#ppt_h"/>
                                          </p:val>
                                        </p:tav>
                                      </p:tavLst>
                                    </p:anim>
                                  </p:childTnLst>
                                </p:cTn>
                              </p:par>
                            </p:childTnLst>
                          </p:cTn>
                        </p:par>
                        <p:par>
                          <p:cTn id="127" fill="hold">
                            <p:stCondLst>
                              <p:cond delay="500"/>
                            </p:stCondLst>
                            <p:childTnLst>
                              <p:par>
                                <p:cTn id="128" presetID="22" presetClass="entr" presetSubtype="8" fill="hold" grpId="0" nodeType="afterEffect">
                                  <p:stCondLst>
                                    <p:cond delay="0"/>
                                  </p:stCondLst>
                                  <p:childTnLst>
                                    <p:set>
                                      <p:cBhvr>
                                        <p:cTn id="129" dur="1" fill="hold">
                                          <p:stCondLst>
                                            <p:cond delay="0"/>
                                          </p:stCondLst>
                                        </p:cTn>
                                        <p:tgtEl>
                                          <p:spTgt spid="17">
                                            <p:txEl>
                                              <p:pRg st="8" end="8"/>
                                            </p:txEl>
                                          </p:spTgt>
                                        </p:tgtEl>
                                        <p:attrNameLst>
                                          <p:attrName>style.visibility</p:attrName>
                                        </p:attrNameLst>
                                      </p:cBhvr>
                                      <p:to>
                                        <p:strVal val="visible"/>
                                      </p:to>
                                    </p:set>
                                    <p:animEffect transition="in" filter="wipe(left)">
                                      <p:cBhvr>
                                        <p:cTn id="130" dur="500"/>
                                        <p:tgtEl>
                                          <p:spTgt spid="17">
                                            <p:txEl>
                                              <p:pRg st="8" end="8"/>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37" presetClass="entr" presetSubtype="0" fill="hold" grpId="0" nodeType="clickEffect">
                                  <p:stCondLst>
                                    <p:cond delay="0"/>
                                  </p:stCondLst>
                                  <p:childTnLst>
                                    <p:set>
                                      <p:cBhvr>
                                        <p:cTn id="134" dur="1" fill="hold">
                                          <p:stCondLst>
                                            <p:cond delay="0"/>
                                          </p:stCondLst>
                                        </p:cTn>
                                        <p:tgtEl>
                                          <p:spTgt spid="4">
                                            <p:txEl>
                                              <p:pRg st="0" end="0"/>
                                            </p:txEl>
                                          </p:spTgt>
                                        </p:tgtEl>
                                        <p:attrNameLst>
                                          <p:attrName>style.visibility</p:attrName>
                                        </p:attrNameLst>
                                      </p:cBhvr>
                                      <p:to>
                                        <p:strVal val="visible"/>
                                      </p:to>
                                    </p:set>
                                    <p:animEffect transition="in" filter="fade">
                                      <p:cBhvr>
                                        <p:cTn id="135" dur="1000"/>
                                        <p:tgtEl>
                                          <p:spTgt spid="4">
                                            <p:txEl>
                                              <p:pRg st="0" end="0"/>
                                            </p:txEl>
                                          </p:spTgt>
                                        </p:tgtEl>
                                      </p:cBhvr>
                                    </p:animEffect>
                                    <p:anim calcmode="lin" valueType="num">
                                      <p:cBhvr>
                                        <p:cTn id="13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7"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38"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37" presetClass="entr" presetSubtype="0" fill="hold" grpId="0" nodeType="clickEffect">
                                  <p:stCondLst>
                                    <p:cond delay="0"/>
                                  </p:stCondLst>
                                  <p:childTnLst>
                                    <p:set>
                                      <p:cBhvr>
                                        <p:cTn id="142" dur="1" fill="hold">
                                          <p:stCondLst>
                                            <p:cond delay="0"/>
                                          </p:stCondLst>
                                        </p:cTn>
                                        <p:tgtEl>
                                          <p:spTgt spid="4">
                                            <p:txEl>
                                              <p:pRg st="1" end="1"/>
                                            </p:txEl>
                                          </p:spTgt>
                                        </p:tgtEl>
                                        <p:attrNameLst>
                                          <p:attrName>style.visibility</p:attrName>
                                        </p:attrNameLst>
                                      </p:cBhvr>
                                      <p:to>
                                        <p:strVal val="visible"/>
                                      </p:to>
                                    </p:set>
                                    <p:animEffect transition="in" filter="fade">
                                      <p:cBhvr>
                                        <p:cTn id="143" dur="1000"/>
                                        <p:tgtEl>
                                          <p:spTgt spid="4">
                                            <p:txEl>
                                              <p:pRg st="1" end="1"/>
                                            </p:txEl>
                                          </p:spTgt>
                                        </p:tgtEl>
                                      </p:cBhvr>
                                    </p:animEffect>
                                    <p:anim calcmode="lin" valueType="num">
                                      <p:cBhvr>
                                        <p:cTn id="14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5"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P spid="16" grpId="0"/>
      <p:bldP spid="1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89064F02-D14B-443E-BCDF-489B1D51B737}"/>
              </a:ext>
            </a:extLst>
          </p:cNvPr>
          <p:cNvSpPr/>
          <p:nvPr/>
        </p:nvSpPr>
        <p:spPr>
          <a:xfrm>
            <a:off x="0" y="-51756"/>
            <a:ext cx="9143999" cy="769441"/>
          </a:xfrm>
          <a:prstGeom prst="rect">
            <a:avLst/>
          </a:prstGeom>
        </p:spPr>
        <p:txBody>
          <a:bodyPr wrap="square">
            <a:spAutoFit/>
          </a:bodyPr>
          <a:lstStyle/>
          <a:p>
            <a:pPr algn="ctr"/>
            <a:r>
              <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LUPTA </a:t>
            </a:r>
            <a:r>
              <a:rPr lang="ro-RO" sz="4400" b="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CREȘTINULUI</a:t>
            </a:r>
            <a:endParaRPr lang="ro-RO" sz="4400"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Rectángulo 2">
            <a:extLst>
              <a:ext uri="{FF2B5EF4-FFF2-40B4-BE49-F238E27FC236}">
                <a16:creationId xmlns:a16="http://schemas.microsoft.com/office/drawing/2014/main" xmlns="" id="{A85F9D11-A64D-4F76-8528-64C2452FE11E}"/>
              </a:ext>
            </a:extLst>
          </p:cNvPr>
          <p:cNvSpPr/>
          <p:nvPr/>
        </p:nvSpPr>
        <p:spPr>
          <a:xfrm>
            <a:off x="323489" y="862013"/>
            <a:ext cx="6461185" cy="1169551"/>
          </a:xfrm>
          <a:prstGeom prst="rect">
            <a:avLst/>
          </a:prstGeom>
        </p:spPr>
        <p:txBody>
          <a:bodyPr wrap="square">
            <a:spAutoFit/>
          </a:bodyPr>
          <a:lstStyle/>
          <a:p>
            <a:pPr algn="ctr"/>
            <a:r>
              <a:rPr lang="ro-RO" b="1" dirty="0" smtClean="0">
                <a:solidFill>
                  <a:srgbClr val="FFFF99"/>
                </a:solidFill>
                <a:effectLst>
                  <a:outerShdw blurRad="50800" dist="38100" dir="2700000" algn="tl" rotWithShape="0">
                    <a:prstClr val="black">
                      <a:alpha val="40000"/>
                    </a:prstClr>
                  </a:outerShdw>
                </a:effectLst>
                <a:latin typeface="Comic Sans MS" panose="030F0702030302020204" pitchFamily="66" charset="0"/>
              </a:rPr>
              <a:t>“Căci firea pământească pofteşte împotriva Duhului, şi Duhul împotriva firii pământeşti: sunt lucruri potrivnice unele altora, aşa că nu puteţi face tot ce voiţi.” </a:t>
            </a:r>
            <a:r>
              <a:rPr lang="ro-RO" sz="1600" b="1" dirty="0" smtClean="0">
                <a:solidFill>
                  <a:srgbClr val="FFFF99"/>
                </a:solidFill>
                <a:effectLst>
                  <a:outerShdw blurRad="50800" dist="38100" dir="2700000" algn="tl" rotWithShape="0">
                    <a:prstClr val="black">
                      <a:alpha val="40000"/>
                    </a:prstClr>
                  </a:outerShdw>
                </a:effectLst>
                <a:latin typeface="Comic Sans MS" panose="030F0702030302020204" pitchFamily="66" charset="0"/>
              </a:rPr>
              <a:t>(Galateni 5:17)</a:t>
            </a:r>
            <a:endParaRPr lang="ro-RO" sz="1600" b="1" dirty="0">
              <a:solidFill>
                <a:srgbClr val="FFFF99"/>
              </a:solidFill>
              <a:effectLst>
                <a:outerShdw blurRad="50800" dist="38100" dir="2700000" algn="tl" rotWithShape="0">
                  <a:prstClr val="black">
                    <a:alpha val="40000"/>
                  </a:prstClr>
                </a:outerShdw>
              </a:effectLst>
              <a:latin typeface="Comic Sans MS" panose="030F0702030302020204" pitchFamily="66" charset="0"/>
            </a:endParaRPr>
          </a:p>
        </p:txBody>
      </p:sp>
      <p:sp>
        <p:nvSpPr>
          <p:cNvPr id="4" name="CuadroTexto 3">
            <a:extLst>
              <a:ext uri="{FF2B5EF4-FFF2-40B4-BE49-F238E27FC236}">
                <a16:creationId xmlns:a16="http://schemas.microsoft.com/office/drawing/2014/main" xmlns="" id="{971C13FB-1CF1-4631-9E89-98968E9B5C8B}"/>
              </a:ext>
            </a:extLst>
          </p:cNvPr>
          <p:cNvSpPr txBox="1"/>
          <p:nvPr/>
        </p:nvSpPr>
        <p:spPr>
          <a:xfrm>
            <a:off x="0" y="2259166"/>
            <a:ext cx="5459103" cy="4324261"/>
          </a:xfrm>
          <a:prstGeom prst="rect">
            <a:avLst/>
          </a:prstGeom>
          <a:noFill/>
        </p:spPr>
        <p:txBody>
          <a:bodyPr wrap="square" rtlCol="0">
            <a:spAutoFit/>
          </a:bodyPr>
          <a:lstStyle/>
          <a:p>
            <a:pPr>
              <a:spcBef>
                <a:spcPts val="600"/>
              </a:spcBef>
            </a:pPr>
            <a:r>
              <a:rPr lang="ro-RO" sz="2000" b="1" dirty="0" smtClean="0"/>
              <a:t>“Pofta </a:t>
            </a:r>
            <a:r>
              <a:rPr lang="ro-RO" sz="2000" b="1" dirty="0"/>
              <a:t>firii </a:t>
            </a:r>
            <a:r>
              <a:rPr lang="ro-RO" sz="2000" b="1" dirty="0" err="1" smtClean="0"/>
              <a:t>pământești</a:t>
            </a:r>
            <a:r>
              <a:rPr lang="ro-RO" sz="2000" b="1" dirty="0" smtClean="0"/>
              <a:t>” este </a:t>
            </a:r>
            <a:r>
              <a:rPr lang="ro-RO" sz="2000" b="1" dirty="0" err="1"/>
              <a:t>dorința</a:t>
            </a:r>
            <a:r>
              <a:rPr lang="ro-RO" sz="2000" b="1" dirty="0"/>
              <a:t> de a </a:t>
            </a:r>
            <a:r>
              <a:rPr lang="ro-RO" sz="2000" b="1" dirty="0" smtClean="0"/>
              <a:t>păcătui, de </a:t>
            </a:r>
            <a:r>
              <a:rPr lang="ro-RO" sz="2000" b="1" dirty="0"/>
              <a:t>a </a:t>
            </a:r>
            <a:r>
              <a:rPr lang="ro-RO" sz="2000" b="1" dirty="0" err="1"/>
              <a:t>satiface</a:t>
            </a:r>
            <a:r>
              <a:rPr lang="ro-RO" sz="2000" b="1" dirty="0"/>
              <a:t> natura noastră </a:t>
            </a:r>
            <a:r>
              <a:rPr lang="ro-RO" sz="2000" b="1" dirty="0" smtClean="0"/>
              <a:t>egoistă. Aceasta </a:t>
            </a:r>
            <a:r>
              <a:rPr lang="ro-RO" sz="2000" b="1" dirty="0"/>
              <a:t>este natura oricărei </a:t>
            </a:r>
            <a:r>
              <a:rPr lang="ro-RO" sz="2000" b="1" dirty="0" err="1"/>
              <a:t>ființe</a:t>
            </a:r>
            <a:r>
              <a:rPr lang="ro-RO" sz="2000" b="1" dirty="0"/>
              <a:t> umane </a:t>
            </a:r>
            <a:r>
              <a:rPr lang="ro-RO" sz="2000" b="1" dirty="0" smtClean="0"/>
              <a:t>(Romani 8:7).</a:t>
            </a:r>
          </a:p>
          <a:p>
            <a:pPr>
              <a:spcBef>
                <a:spcPts val="600"/>
              </a:spcBef>
            </a:pPr>
            <a:r>
              <a:rPr lang="ro-RO" sz="2000" b="1" dirty="0" smtClean="0"/>
              <a:t>Acceptând </a:t>
            </a:r>
            <a:r>
              <a:rPr lang="ro-RO" sz="2000" b="1" dirty="0"/>
              <a:t>jertfa lui Isus, credinciosul </a:t>
            </a:r>
            <a:r>
              <a:rPr lang="ro-RO" sz="2000" b="1" dirty="0" err="1"/>
              <a:t>dobândește</a:t>
            </a:r>
            <a:r>
              <a:rPr lang="ro-RO" sz="2000" b="1" dirty="0"/>
              <a:t> o nouă </a:t>
            </a:r>
            <a:r>
              <a:rPr lang="ro-RO" sz="2000" b="1" dirty="0" smtClean="0"/>
              <a:t>natură – </a:t>
            </a:r>
            <a:r>
              <a:rPr lang="ro-RO" sz="2000" b="1" dirty="0" smtClean="0"/>
              <a:t>spirituală</a:t>
            </a:r>
            <a:r>
              <a:rPr lang="ro-RO" sz="2000" b="1" dirty="0" smtClean="0"/>
              <a:t> – care </a:t>
            </a:r>
            <a:r>
              <a:rPr lang="ro-RO" sz="2000" b="1" dirty="0"/>
              <a:t>intră în conflict cu cea </a:t>
            </a:r>
            <a:r>
              <a:rPr lang="ro-RO" sz="2000" b="1" dirty="0" smtClean="0"/>
              <a:t>“carnală” (Romani 7:14-25).</a:t>
            </a:r>
          </a:p>
          <a:p>
            <a:pPr>
              <a:spcBef>
                <a:spcPts val="600"/>
              </a:spcBef>
            </a:pPr>
            <a:r>
              <a:rPr lang="ro-RO" sz="2000" b="1" dirty="0" smtClean="0"/>
              <a:t>A </a:t>
            </a:r>
            <a:r>
              <a:rPr lang="ro-RO" sz="2000" b="1" dirty="0"/>
              <a:t>ne izola de lume, sau a </a:t>
            </a:r>
            <a:r>
              <a:rPr lang="ro-RO" sz="2000" b="1" dirty="0" err="1"/>
              <a:t>aștepta</a:t>
            </a:r>
            <a:r>
              <a:rPr lang="ro-RO" sz="2000" b="1" dirty="0"/>
              <a:t> ca Dumnezeu să anuleze miraculos orice </a:t>
            </a:r>
            <a:r>
              <a:rPr lang="ro-RO" sz="2000" b="1" dirty="0" err="1"/>
              <a:t>tendință</a:t>
            </a:r>
            <a:r>
              <a:rPr lang="ro-RO" sz="2000" b="1" dirty="0"/>
              <a:t> pământească nu rezolvă problema. Doar la cea de-a Doua Venire vom fi </a:t>
            </a:r>
            <a:r>
              <a:rPr lang="ro-RO" sz="2000" b="1" dirty="0" err="1"/>
              <a:t>eliberați</a:t>
            </a:r>
            <a:r>
              <a:rPr lang="ro-RO" sz="2000" b="1" dirty="0"/>
              <a:t> de acest conflict. </a:t>
            </a:r>
          </a:p>
          <a:p>
            <a:pPr>
              <a:spcBef>
                <a:spcPts val="600"/>
              </a:spcBef>
            </a:pPr>
            <a:r>
              <a:rPr lang="ro-RO" sz="2000" b="1" dirty="0"/>
              <a:t>În fiecare zi trebuie să luăm decizia de a ne pune de partea Duhului, prinzându-ne de mâna Sa puternică. </a:t>
            </a:r>
          </a:p>
        </p:txBody>
      </p:sp>
    </p:spTree>
    <p:extLst>
      <p:ext uri="{BB962C8B-B14F-4D97-AF65-F5344CB8AC3E}">
        <p14:creationId xmlns:p14="http://schemas.microsoft.com/office/powerpoint/2010/main" xmlns="" val="299524897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fade">
                                      <p:cBhvr>
                                        <p:cTn id="28" dur="1000"/>
                                        <p:tgtEl>
                                          <p:spTgt spid="4">
                                            <p:txEl>
                                              <p:pRg st="1" end="1"/>
                                            </p:txEl>
                                          </p:spTgt>
                                        </p:tgtEl>
                                      </p:cBhvr>
                                    </p:animEffect>
                                    <p:anim calcmode="lin" valueType="num">
                                      <p:cBhvr>
                                        <p:cTn id="2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1000"/>
                                        <p:tgtEl>
                                          <p:spTgt spid="4">
                                            <p:txEl>
                                              <p:pRg st="2" end="2"/>
                                            </p:txEl>
                                          </p:spTgt>
                                        </p:tgtEl>
                                      </p:cBhvr>
                                    </p:animEffect>
                                    <p:anim calcmode="lin" valueType="num">
                                      <p:cBhvr>
                                        <p:cTn id="36"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fade">
                                      <p:cBhvr>
                                        <p:cTn id="42" dur="1000"/>
                                        <p:tgtEl>
                                          <p:spTgt spid="4">
                                            <p:txEl>
                                              <p:pRg st="3" end="3"/>
                                            </p:txEl>
                                          </p:spTgt>
                                        </p:tgtEl>
                                      </p:cBhvr>
                                    </p:animEffect>
                                    <p:anim calcmode="lin" valueType="num">
                                      <p:cBhvr>
                                        <p:cTn id="4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8B32EBB4-5438-4666-AF95-2030AC901971}"/>
              </a:ext>
            </a:extLst>
          </p:cNvPr>
          <p:cNvSpPr txBox="1"/>
          <p:nvPr/>
        </p:nvSpPr>
        <p:spPr>
          <a:xfrm>
            <a:off x="577970" y="1247113"/>
            <a:ext cx="7988060" cy="4708981"/>
          </a:xfrm>
          <a:prstGeom prst="rect">
            <a:avLst/>
          </a:prstGeom>
          <a:noFill/>
        </p:spPr>
        <p:txBody>
          <a:bodyPr wrap="square" numCol="3" rtlCol="0">
            <a:spAutoFit/>
          </a:bodyPr>
          <a:lstStyle/>
          <a:p>
            <a:pPr marL="449263" indent="-449263">
              <a:buClr>
                <a:srgbClr val="C00000"/>
              </a:buClr>
              <a:buFont typeface="+mj-lt"/>
              <a:buAutoNum type="arabicParenR"/>
            </a:pPr>
            <a:r>
              <a:rPr lang="ro-RO" sz="2000" b="1" smtClean="0">
                <a:latin typeface="Calibri" pitchFamily="34" charset="0"/>
              </a:rPr>
              <a:t>Preacurvia</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Curvia</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Necurăţia</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Desfrînarea</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Închinarea La Idoli</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Vrăjitoria</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Vrăjbile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Certurile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Zavistiile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Mâ</a:t>
            </a:r>
            <a:r>
              <a:rPr lang="ro-RO" sz="2000" b="1" smtClean="0">
                <a:latin typeface="Calibri" pitchFamily="34" charset="0"/>
              </a:rPr>
              <a:t>niile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Neînţelegerile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Dez</a:t>
            </a:r>
            <a:r>
              <a:rPr lang="ro-RO" sz="2000" b="1" smtClean="0">
                <a:latin typeface="Calibri" pitchFamily="34" charset="0"/>
              </a:rPr>
              <a:t>binările </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Certurile De Partide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Pizmele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Uciderile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Beţiile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Îmbuibările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Furtişagurile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L</a:t>
            </a:r>
            <a:r>
              <a:rPr lang="ro-RO" sz="2000" b="1" smtClean="0">
                <a:latin typeface="Calibri" pitchFamily="34" charset="0"/>
              </a:rPr>
              <a:t>ăcomiile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Vicleşugurile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Înşelăciunile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Faptele De Ruşine</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Ochiul Rău</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Hula</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Trufia</a:t>
            </a:r>
            <a:endParaRPr lang="ro-RO" sz="2000" b="1">
              <a:latin typeface="Calibri" pitchFamily="34" charset="0"/>
            </a:endParaRPr>
          </a:p>
          <a:p>
            <a:pPr marL="449263" indent="-449263">
              <a:buClr>
                <a:srgbClr val="C00000"/>
              </a:buClr>
              <a:buFont typeface="+mj-lt"/>
              <a:buAutoNum type="arabicParenR"/>
            </a:pPr>
            <a:r>
              <a:rPr lang="ro-RO" sz="2000" b="1" smtClean="0">
                <a:latin typeface="Calibri" pitchFamily="34" charset="0"/>
              </a:rPr>
              <a:t>Nebunia</a:t>
            </a:r>
            <a:endParaRPr lang="ro-RO" sz="2000" b="1">
              <a:latin typeface="Calibri" pitchFamily="34" charset="0"/>
            </a:endParaRPr>
          </a:p>
          <a:p>
            <a:pPr marL="449263" indent="-449263">
              <a:buClr>
                <a:srgbClr val="C00000"/>
              </a:buClr>
              <a:buFont typeface="+mj-lt"/>
              <a:buAutoNum type="arabicParenR"/>
            </a:pPr>
            <a:r>
              <a:rPr lang="ro-RO" sz="2000" b="1"/>
              <a:t>Orgiile </a:t>
            </a:r>
            <a:endParaRPr lang="ro-RO" sz="2000" b="1" smtClean="0"/>
          </a:p>
          <a:p>
            <a:pPr marL="449263" indent="-449263">
              <a:buClr>
                <a:srgbClr val="C00000"/>
              </a:buClr>
              <a:buFont typeface="+mj-lt"/>
              <a:buAutoNum type="arabicParenR"/>
            </a:pPr>
            <a:r>
              <a:rPr lang="ro-RO" sz="2000" b="1" smtClean="0"/>
              <a:t>Lașitatea</a:t>
            </a:r>
            <a:endParaRPr lang="ro-RO" sz="2000" b="1" smtClean="0"/>
          </a:p>
          <a:p>
            <a:pPr marL="449263" indent="-449263">
              <a:buClr>
                <a:srgbClr val="C00000"/>
              </a:buClr>
              <a:buFont typeface="+mj-lt"/>
              <a:buAutoNum type="arabicParenR"/>
            </a:pPr>
            <a:r>
              <a:rPr lang="ro-RO" sz="2000" b="1" smtClean="0"/>
              <a:t>Necredința </a:t>
            </a:r>
            <a:endParaRPr lang="ro-RO" sz="2000" b="1" smtClean="0"/>
          </a:p>
          <a:p>
            <a:pPr marL="449263" indent="-449263">
              <a:buClr>
                <a:srgbClr val="C00000"/>
              </a:buClr>
              <a:buFont typeface="+mj-lt"/>
              <a:buAutoNum type="arabicParenR"/>
            </a:pPr>
            <a:r>
              <a:rPr lang="ro-RO" sz="2000" b="1" smtClean="0"/>
              <a:t>Subjugarea</a:t>
            </a:r>
            <a:endParaRPr lang="ro-RO" sz="2000" b="1" smtClean="0"/>
          </a:p>
          <a:p>
            <a:pPr marL="449263" indent="-449263">
              <a:buClr>
                <a:srgbClr val="C00000"/>
              </a:buClr>
              <a:buFont typeface="+mj-lt"/>
              <a:buAutoNum type="arabicParenR"/>
            </a:pPr>
            <a:r>
              <a:rPr lang="ro-RO" sz="2000" b="1" smtClean="0"/>
              <a:t>Egoismul</a:t>
            </a:r>
            <a:endParaRPr lang="ro-RO" sz="2000" b="1" smtClean="0"/>
          </a:p>
          <a:p>
            <a:pPr marL="449263" indent="-449263">
              <a:buClr>
                <a:srgbClr val="C00000"/>
              </a:buClr>
              <a:buFont typeface="+mj-lt"/>
              <a:buAutoNum type="arabicParenR"/>
            </a:pPr>
            <a:r>
              <a:rPr lang="ro-RO" sz="2000" b="1" smtClean="0"/>
              <a:t>Blasfemia</a:t>
            </a:r>
            <a:endParaRPr lang="ro-RO" sz="2000" b="1" smtClean="0"/>
          </a:p>
          <a:p>
            <a:pPr marL="449263" indent="-449263">
              <a:buClr>
                <a:srgbClr val="C00000"/>
              </a:buClr>
              <a:buFont typeface="+mj-lt"/>
              <a:buAutoNum type="arabicParenR"/>
            </a:pPr>
            <a:r>
              <a:rPr lang="ro-RO" sz="2000" b="1" smtClean="0"/>
              <a:t>Neascultarea </a:t>
            </a:r>
            <a:r>
              <a:rPr lang="ro-RO" sz="2000" b="1"/>
              <a:t>de </a:t>
            </a:r>
            <a:r>
              <a:rPr lang="ro-RO" sz="2000" b="1" smtClean="0"/>
              <a:t>părinți</a:t>
            </a:r>
            <a:endParaRPr lang="ro-RO" sz="2000" b="1" smtClean="0"/>
          </a:p>
          <a:p>
            <a:pPr marL="449263" indent="-449263">
              <a:buClr>
                <a:srgbClr val="C00000"/>
              </a:buClr>
              <a:buFont typeface="+mj-lt"/>
              <a:buAutoNum type="arabicParenR"/>
            </a:pPr>
            <a:r>
              <a:rPr lang="ro-RO" sz="2000" b="1" smtClean="0"/>
              <a:t>Nerecunoștința</a:t>
            </a:r>
            <a:endParaRPr lang="ro-RO" sz="2000" b="1" smtClean="0"/>
          </a:p>
          <a:p>
            <a:pPr marL="449263" indent="-449263">
              <a:buClr>
                <a:srgbClr val="C00000"/>
              </a:buClr>
              <a:buFont typeface="+mj-lt"/>
              <a:buAutoNum type="arabicParenR"/>
            </a:pPr>
            <a:r>
              <a:rPr lang="ro-RO" sz="2000" b="1" smtClean="0"/>
              <a:t>Lipsa </a:t>
            </a:r>
            <a:r>
              <a:rPr lang="ro-RO" sz="2000" b="1"/>
              <a:t>de afecțiune </a:t>
            </a:r>
          </a:p>
          <a:p>
            <a:pPr marL="449263" indent="-449263">
              <a:buClr>
                <a:srgbClr val="C00000"/>
              </a:buClr>
              <a:buFont typeface="+mj-lt"/>
              <a:buAutoNum type="arabicParenR"/>
            </a:pPr>
            <a:r>
              <a:rPr lang="ro-RO" sz="2000" b="1"/>
              <a:t>Calomnia </a:t>
            </a:r>
            <a:endParaRPr lang="ro-RO" sz="2000" b="1" smtClean="0"/>
          </a:p>
          <a:p>
            <a:pPr marL="449263" indent="-449263">
              <a:buClr>
                <a:srgbClr val="C00000"/>
              </a:buClr>
              <a:buFont typeface="+mj-lt"/>
              <a:buAutoNum type="arabicParenR"/>
            </a:pPr>
            <a:r>
              <a:rPr lang="ro-RO" sz="2000" b="1" smtClean="0"/>
              <a:t>Intemperanța</a:t>
            </a:r>
            <a:endParaRPr lang="ro-RO" sz="2000" b="1" smtClean="0"/>
          </a:p>
          <a:p>
            <a:pPr marL="449263" indent="-449263">
              <a:buClr>
                <a:srgbClr val="C00000"/>
              </a:buClr>
              <a:buFont typeface="+mj-lt"/>
              <a:buAutoNum type="arabicParenR"/>
            </a:pPr>
            <a:r>
              <a:rPr lang="ro-RO" sz="2000" b="1" smtClean="0"/>
              <a:t>Cruzimea </a:t>
            </a:r>
            <a:endParaRPr lang="ro-RO" sz="2000" b="1" smtClean="0"/>
          </a:p>
          <a:p>
            <a:pPr marL="449263" indent="-449263">
              <a:buClr>
                <a:srgbClr val="C00000"/>
              </a:buClr>
              <a:buFont typeface="+mj-lt"/>
              <a:buAutoNum type="arabicParenR"/>
            </a:pPr>
            <a:r>
              <a:rPr lang="ro-RO" sz="2000" b="1" smtClean="0"/>
              <a:t>Distrugerea </a:t>
            </a:r>
            <a:r>
              <a:rPr lang="ro-RO" sz="2000" b="1" smtClean="0"/>
              <a:t>binelui</a:t>
            </a:r>
            <a:endParaRPr lang="ro-RO" sz="2000" b="1" smtClean="0"/>
          </a:p>
          <a:p>
            <a:pPr marL="449263" indent="-449263">
              <a:buClr>
                <a:srgbClr val="C00000"/>
              </a:buClr>
              <a:buFont typeface="+mj-lt"/>
              <a:buAutoNum type="arabicParenR"/>
            </a:pPr>
            <a:r>
              <a:rPr lang="ro-RO" sz="2000" b="1" smtClean="0"/>
              <a:t>Trădarea </a:t>
            </a:r>
            <a:endParaRPr lang="ro-RO" sz="2000" b="1" smtClean="0"/>
          </a:p>
          <a:p>
            <a:pPr marL="449263" indent="-449263">
              <a:buClr>
                <a:srgbClr val="C00000"/>
              </a:buClr>
              <a:buFont typeface="+mj-lt"/>
              <a:buAutoNum type="arabicParenR"/>
            </a:pPr>
            <a:r>
              <a:rPr lang="ro-RO" sz="2000" b="1" smtClean="0"/>
              <a:t>Infatuarea</a:t>
            </a:r>
            <a:endParaRPr lang="ro-RO" sz="2000" b="1" smtClean="0"/>
          </a:p>
          <a:p>
            <a:pPr marL="449263" indent="-449263">
              <a:buClr>
                <a:srgbClr val="C00000"/>
              </a:buClr>
              <a:buFont typeface="+mj-lt"/>
              <a:buAutoNum type="arabicParenR"/>
            </a:pPr>
            <a:r>
              <a:rPr lang="ro-RO" sz="2000" b="1" smtClean="0"/>
              <a:t>Iubirea </a:t>
            </a:r>
            <a:r>
              <a:rPr lang="ro-RO" sz="2000" b="1"/>
              <a:t>relelor </a:t>
            </a:r>
            <a:endParaRPr lang="ro-RO" sz="2000" b="1" smtClean="0"/>
          </a:p>
          <a:p>
            <a:pPr marL="449263" indent="-449263">
              <a:buClr>
                <a:srgbClr val="C00000"/>
              </a:buClr>
              <a:buFont typeface="+mj-lt"/>
              <a:buAutoNum type="arabicParenR"/>
            </a:pPr>
            <a:endParaRPr lang="ro-RO" sz="2000" b="1"/>
          </a:p>
        </p:txBody>
      </p:sp>
      <p:sp>
        <p:nvSpPr>
          <p:cNvPr id="3" name="CuadroTexto 2">
            <a:extLst>
              <a:ext uri="{FF2B5EF4-FFF2-40B4-BE49-F238E27FC236}">
                <a16:creationId xmlns:a16="http://schemas.microsoft.com/office/drawing/2014/main" xmlns="" id="{1BFD0C67-C065-4856-BE96-DB81750ECFB3}"/>
              </a:ext>
            </a:extLst>
          </p:cNvPr>
          <p:cNvSpPr txBox="1"/>
          <p:nvPr/>
        </p:nvSpPr>
        <p:spPr>
          <a:xfrm>
            <a:off x="1" y="-60382"/>
            <a:ext cx="9143998" cy="830997"/>
          </a:xfrm>
          <a:prstGeom prst="rect">
            <a:avLst/>
          </a:prstGeom>
          <a:noFill/>
        </p:spPr>
        <p:txBody>
          <a:bodyPr wrap="square" rtlCol="0">
            <a:spAutoFit/>
            <a:scene3d>
              <a:camera prst="orthographicFront"/>
              <a:lightRig rig="threePt" dir="t"/>
            </a:scene3d>
            <a:sp3d extrusionH="57150" contourW="25400">
              <a:bevelT w="50800" h="38100" prst="riblet"/>
              <a:contourClr>
                <a:srgbClr val="C00000"/>
              </a:contourClr>
            </a:sp3d>
          </a:bodyPr>
          <a:lstStyle/>
          <a:p>
            <a:pPr algn="ctr"/>
            <a:r>
              <a:rPr lang="ro-RO" sz="4800" b="1" spc="300">
                <a:ln w="22225">
                  <a:no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FAPTELE </a:t>
            </a:r>
            <a:r>
              <a:rPr lang="ro-RO" sz="4800" b="1" spc="300">
                <a:ln w="22225">
                  <a:no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FIRII </a:t>
            </a:r>
            <a:r>
              <a:rPr lang="ro-RO" sz="4800" b="1" spc="300" smtClean="0">
                <a:ln w="22225">
                  <a:no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PĂMÂNTEȘTI</a:t>
            </a:r>
            <a:endParaRPr lang="ro-RO" sz="4800" b="1" spc="300">
              <a:ln w="22225">
                <a:no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4" name="CuadroTexto 3">
            <a:extLst>
              <a:ext uri="{FF2B5EF4-FFF2-40B4-BE49-F238E27FC236}">
                <a16:creationId xmlns:a16="http://schemas.microsoft.com/office/drawing/2014/main" xmlns="" id="{EF6C4D42-8259-436E-8594-E906CBDD29AE}"/>
              </a:ext>
            </a:extLst>
          </p:cNvPr>
          <p:cNvSpPr txBox="1"/>
          <p:nvPr/>
        </p:nvSpPr>
        <p:spPr>
          <a:xfrm>
            <a:off x="5486396" y="5534561"/>
            <a:ext cx="3648973" cy="1323439"/>
          </a:xfrm>
          <a:prstGeom prst="rect">
            <a:avLst/>
          </a:prstGeom>
          <a:solidFill>
            <a:srgbClr val="C00000">
              <a:alpha val="50000"/>
            </a:srgb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ro-RO" sz="2000" b="1" dirty="0" smtClean="0"/>
              <a:t>Galateni 5:19-24; </a:t>
            </a:r>
            <a:r>
              <a:rPr lang="ro-RO" sz="2000" b="1" dirty="0"/>
              <a:t>Ieremia </a:t>
            </a:r>
            <a:r>
              <a:rPr lang="ro-RO" sz="2000" b="1" dirty="0" smtClean="0"/>
              <a:t>7:9; Osea 4:2; Marcu 7:21-22;</a:t>
            </a:r>
            <a:br>
              <a:rPr lang="ro-RO" sz="2000" b="1" dirty="0" smtClean="0"/>
            </a:br>
            <a:r>
              <a:rPr lang="ro-RO" sz="2000" b="1" dirty="0" smtClean="0"/>
              <a:t>1 Timotei 3:2-4;</a:t>
            </a:r>
            <a:br>
              <a:rPr lang="ro-RO" sz="2000" b="1" dirty="0" smtClean="0"/>
            </a:br>
            <a:r>
              <a:rPr lang="ro-RO" sz="2000" b="1" dirty="0" smtClean="0"/>
              <a:t>1 </a:t>
            </a:r>
            <a:r>
              <a:rPr lang="ro-RO" sz="2000" b="1" dirty="0"/>
              <a:t>Petru </a:t>
            </a:r>
            <a:r>
              <a:rPr lang="ro-RO" sz="2000" b="1" dirty="0" smtClean="0"/>
              <a:t>4:3; Apocalipsa 21:8</a:t>
            </a:r>
            <a:endParaRPr lang="ro-RO" sz="2000" b="1" dirty="0"/>
          </a:p>
        </p:txBody>
      </p:sp>
    </p:spTree>
    <p:extLst>
      <p:ext uri="{BB962C8B-B14F-4D97-AF65-F5344CB8AC3E}">
        <p14:creationId xmlns:p14="http://schemas.microsoft.com/office/powerpoint/2010/main" xmlns="" val="16119419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BEE0865B-00D5-4B26-8141-093B422CF253}"/>
              </a:ext>
            </a:extLst>
          </p:cNvPr>
          <p:cNvSpPr/>
          <p:nvPr/>
        </p:nvSpPr>
        <p:spPr>
          <a:xfrm>
            <a:off x="0" y="0"/>
            <a:ext cx="5856971" cy="769441"/>
          </a:xfrm>
          <a:prstGeom prst="rect">
            <a:avLst/>
          </a:prstGeom>
        </p:spPr>
        <p:txBody>
          <a:bodyPr wrap="square">
            <a:spAutoFit/>
          </a:bodyPr>
          <a:lstStyle/>
          <a:p>
            <a:pPr algn="ctr"/>
            <a:r>
              <a:rPr lang="ro-RO" sz="4400" b="1">
                <a:ln w="6600">
                  <a:solidFill>
                    <a:schemeClr val="accent2"/>
                  </a:solidFill>
                  <a:prstDash val="solid"/>
                </a:ln>
                <a:solidFill>
                  <a:srgbClr val="FFFFFF"/>
                </a:solidFill>
                <a:effectLst>
                  <a:outerShdw dist="38100" dir="2700000" algn="tl" rotWithShape="0">
                    <a:schemeClr val="accent2"/>
                  </a:outerShdw>
                </a:effectLst>
              </a:rPr>
              <a:t>FIREA </a:t>
            </a:r>
            <a:r>
              <a:rPr lang="ro-RO" sz="4400" b="1">
                <a:ln w="6600">
                  <a:solidFill>
                    <a:schemeClr val="accent2"/>
                  </a:solidFill>
                  <a:prstDash val="solid"/>
                </a:ln>
                <a:solidFill>
                  <a:srgbClr val="FFFFFF"/>
                </a:solidFill>
                <a:effectLst>
                  <a:outerShdw dist="38100" dir="2700000" algn="tl" rotWithShape="0">
                    <a:schemeClr val="accent2"/>
                  </a:outerShdw>
                </a:effectLst>
              </a:rPr>
              <a:t>ȘI </a:t>
            </a:r>
            <a:r>
              <a:rPr lang="ro-RO" sz="4400" b="1" smtClean="0">
                <a:ln w="6600">
                  <a:solidFill>
                    <a:schemeClr val="accent2"/>
                  </a:solidFill>
                  <a:prstDash val="solid"/>
                </a:ln>
                <a:solidFill>
                  <a:srgbClr val="FFFFFF"/>
                </a:solidFill>
                <a:effectLst>
                  <a:outerShdw dist="38100" dir="2700000" algn="tl" rotWithShape="0">
                    <a:schemeClr val="accent2"/>
                  </a:outerShdw>
                </a:effectLst>
              </a:rPr>
              <a:t>DUHUL</a:t>
            </a:r>
            <a:endParaRPr lang="ro-RO" sz="4400" b="1">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Rectángulo 2">
            <a:extLst>
              <a:ext uri="{FF2B5EF4-FFF2-40B4-BE49-F238E27FC236}">
                <a16:creationId xmlns:a16="http://schemas.microsoft.com/office/drawing/2014/main" xmlns="" id="{C6988709-26DC-40BE-B130-19779D821690}"/>
              </a:ext>
            </a:extLst>
          </p:cNvPr>
          <p:cNvSpPr/>
          <p:nvPr/>
        </p:nvSpPr>
        <p:spPr>
          <a:xfrm>
            <a:off x="1" y="733091"/>
            <a:ext cx="6096000" cy="646331"/>
          </a:xfrm>
          <a:prstGeom prst="rect">
            <a:avLst/>
          </a:prstGeom>
        </p:spPr>
        <p:txBody>
          <a:bodyPr wrap="square">
            <a:spAutoFit/>
          </a:bodyPr>
          <a:lstStyle/>
          <a:p>
            <a:r>
              <a:rPr lang="ro-RO" b="1" dirty="0" smtClean="0">
                <a:solidFill>
                  <a:srgbClr val="EE9492"/>
                </a:solidFill>
                <a:latin typeface="Comic Sans MS" panose="030F0702030302020204" pitchFamily="66" charset="0"/>
              </a:rPr>
              <a:t>– “</a:t>
            </a:r>
            <a:r>
              <a:rPr lang="ro-RO" b="1" dirty="0" err="1" smtClean="0">
                <a:solidFill>
                  <a:srgbClr val="EE9492"/>
                </a:solidFill>
                <a:latin typeface="Comic Sans MS" panose="030F0702030302020204" pitchFamily="66" charset="0"/>
              </a:rPr>
              <a:t>și</a:t>
            </a:r>
            <a:r>
              <a:rPr lang="ro-RO" b="1" dirty="0" smtClean="0">
                <a:solidFill>
                  <a:srgbClr val="EE9492"/>
                </a:solidFill>
                <a:latin typeface="Comic Sans MS" panose="030F0702030302020204" pitchFamily="66" charset="0"/>
              </a:rPr>
              <a:t> </a:t>
            </a:r>
            <a:r>
              <a:rPr lang="ro-RO" b="1" u="sng" dirty="0">
                <a:solidFill>
                  <a:srgbClr val="EE9492"/>
                </a:solidFill>
                <a:latin typeface="Comic Sans MS" panose="030F0702030302020204" pitchFamily="66" charset="0"/>
              </a:rPr>
              <a:t>faptele firii</a:t>
            </a:r>
            <a:r>
              <a:rPr lang="ro-RO" b="1" dirty="0">
                <a:solidFill>
                  <a:srgbClr val="EE9492"/>
                </a:solidFill>
                <a:latin typeface="Comic Sans MS" panose="030F0702030302020204" pitchFamily="66" charset="0"/>
              </a:rPr>
              <a:t> </a:t>
            </a:r>
            <a:r>
              <a:rPr lang="ro-RO" b="1" dirty="0" err="1">
                <a:solidFill>
                  <a:srgbClr val="EE9492"/>
                </a:solidFill>
                <a:latin typeface="Comic Sans MS" panose="030F0702030302020204" pitchFamily="66" charset="0"/>
              </a:rPr>
              <a:t>pământești</a:t>
            </a:r>
            <a:r>
              <a:rPr lang="ro-RO" b="1" dirty="0">
                <a:solidFill>
                  <a:srgbClr val="EE9492"/>
                </a:solidFill>
                <a:latin typeface="Comic Sans MS" panose="030F0702030302020204" pitchFamily="66" charset="0"/>
              </a:rPr>
              <a:t> </a:t>
            </a:r>
            <a:r>
              <a:rPr lang="ro-RO" b="1" dirty="0" smtClean="0">
                <a:solidFill>
                  <a:srgbClr val="EE9492"/>
                </a:solidFill>
                <a:latin typeface="Comic Sans MS" panose="030F0702030302020204" pitchFamily="66" charset="0"/>
              </a:rPr>
              <a:t>sunt… (Galateni </a:t>
            </a:r>
            <a:r>
              <a:rPr lang="ro-RO" b="1" dirty="0" smtClean="0">
                <a:solidFill>
                  <a:srgbClr val="EE9492"/>
                </a:solidFill>
                <a:latin typeface="Comic Sans MS" panose="030F0702030302020204" pitchFamily="66" charset="0"/>
              </a:rPr>
              <a:t>5:19)</a:t>
            </a:r>
            <a:endParaRPr lang="ro-RO" b="1" dirty="0" smtClean="0">
              <a:solidFill>
                <a:srgbClr val="EE9492"/>
              </a:solidFill>
              <a:latin typeface="Comic Sans MS" panose="030F0702030302020204" pitchFamily="66" charset="0"/>
            </a:endParaRPr>
          </a:p>
          <a:p>
            <a:r>
              <a:rPr lang="ro-RO" b="1" dirty="0" smtClean="0">
                <a:solidFill>
                  <a:srgbClr val="83C937"/>
                </a:solidFill>
                <a:latin typeface="Comic Sans MS" panose="030F0702030302020204" pitchFamily="66" charset="0"/>
              </a:rPr>
              <a:t>– </a:t>
            </a:r>
            <a:r>
              <a:rPr lang="ro-RO" b="1" u="sng" dirty="0" smtClean="0">
                <a:solidFill>
                  <a:srgbClr val="83C937"/>
                </a:solidFill>
                <a:latin typeface="Comic Sans MS" panose="030F0702030302020204" pitchFamily="66" charset="0"/>
              </a:rPr>
              <a:t>Roada </a:t>
            </a:r>
            <a:r>
              <a:rPr lang="ro-RO" b="1" u="sng" dirty="0">
                <a:solidFill>
                  <a:srgbClr val="83C937"/>
                </a:solidFill>
                <a:latin typeface="Comic Sans MS" panose="030F0702030302020204" pitchFamily="66" charset="0"/>
              </a:rPr>
              <a:t>Duhului</a:t>
            </a:r>
            <a:r>
              <a:rPr lang="ro-RO" b="1" dirty="0">
                <a:solidFill>
                  <a:srgbClr val="83C937"/>
                </a:solidFill>
                <a:latin typeface="Comic Sans MS" panose="030F0702030302020204" pitchFamily="66" charset="0"/>
              </a:rPr>
              <a:t>, dimpotrivă, </a:t>
            </a:r>
            <a:r>
              <a:rPr lang="ro-RO" b="1" dirty="0" smtClean="0">
                <a:solidFill>
                  <a:srgbClr val="83C937"/>
                </a:solidFill>
                <a:latin typeface="Comic Sans MS" panose="030F0702030302020204" pitchFamily="66" charset="0"/>
              </a:rPr>
              <a:t>este…” (Galateni 5:22)</a:t>
            </a:r>
            <a:endParaRPr lang="ro-RO" b="1" dirty="0">
              <a:solidFill>
                <a:srgbClr val="83C937"/>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3C40497-2D9D-4584-97E9-A10A89991BF6}"/>
              </a:ext>
            </a:extLst>
          </p:cNvPr>
          <p:cNvSpPr txBox="1"/>
          <p:nvPr/>
        </p:nvSpPr>
        <p:spPr>
          <a:xfrm>
            <a:off x="214989" y="1391173"/>
            <a:ext cx="5211025" cy="1015663"/>
          </a:xfrm>
          <a:prstGeom prst="rect">
            <a:avLst/>
          </a:prstGeom>
          <a:noFill/>
        </p:spPr>
        <p:txBody>
          <a:bodyPr wrap="square" rtlCol="0">
            <a:spAutoFit/>
          </a:bodyPr>
          <a:lstStyle/>
          <a:p>
            <a:pPr>
              <a:spcBef>
                <a:spcPts val="600"/>
              </a:spcBef>
            </a:pPr>
            <a:r>
              <a:rPr lang="ro-RO" sz="2000" b="1" dirty="0">
                <a:solidFill>
                  <a:schemeClr val="bg1"/>
                </a:solidFill>
              </a:rPr>
              <a:t>Pavel pune în contrast rezultatul de a trăi după fire cu cel de a trăi după </a:t>
            </a:r>
            <a:r>
              <a:rPr lang="ro-RO" sz="2000" b="1" dirty="0" smtClean="0">
                <a:solidFill>
                  <a:schemeClr val="bg1"/>
                </a:solidFill>
              </a:rPr>
              <a:t>Duh. Aceste </a:t>
            </a:r>
            <a:r>
              <a:rPr lang="ro-RO" sz="2000" b="1" dirty="0">
                <a:solidFill>
                  <a:schemeClr val="bg1"/>
                </a:solidFill>
              </a:rPr>
              <a:t>liste au două </a:t>
            </a:r>
            <a:r>
              <a:rPr lang="ro-RO" sz="2000" b="1" dirty="0" err="1">
                <a:solidFill>
                  <a:schemeClr val="bg1"/>
                </a:solidFill>
              </a:rPr>
              <a:t>diferențe</a:t>
            </a:r>
            <a:r>
              <a:rPr lang="ro-RO" sz="2000" b="1" dirty="0">
                <a:solidFill>
                  <a:schemeClr val="bg1"/>
                </a:solidFill>
              </a:rPr>
              <a:t> </a:t>
            </a:r>
            <a:r>
              <a:rPr lang="ro-RO" sz="2000" b="1" dirty="0" smtClean="0">
                <a:solidFill>
                  <a:schemeClr val="bg1"/>
                </a:solidFill>
              </a:rPr>
              <a:t>semnificative:</a:t>
            </a:r>
            <a:endParaRPr lang="ro-RO" sz="2000" b="1" dirty="0">
              <a:solidFill>
                <a:schemeClr val="bg1"/>
              </a:solidFill>
            </a:endParaRPr>
          </a:p>
        </p:txBody>
      </p:sp>
      <p:pic>
        <p:nvPicPr>
          <p:cNvPr id="8" name="Imagen 7">
            <a:extLst>
              <a:ext uri="{FF2B5EF4-FFF2-40B4-BE49-F238E27FC236}">
                <a16:creationId xmlns:a16="http://schemas.microsoft.com/office/drawing/2014/main" xmlns="" id="{C58375E3-75C6-4E28-8E9B-AA0C1A265E4F}"/>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340355" y="2439556"/>
            <a:ext cx="6069301" cy="1598789"/>
          </a:xfrm>
          <a:prstGeom prst="rect">
            <a:avLst/>
          </a:prstGeom>
        </p:spPr>
      </p:pic>
      <p:sp>
        <p:nvSpPr>
          <p:cNvPr id="9" name="Rectángulo 8">
            <a:extLst>
              <a:ext uri="{FF2B5EF4-FFF2-40B4-BE49-F238E27FC236}">
                <a16:creationId xmlns:a16="http://schemas.microsoft.com/office/drawing/2014/main" xmlns="" id="{2B86C393-DED6-4741-B4BD-3CC88104A8D3}"/>
              </a:ext>
            </a:extLst>
          </p:cNvPr>
          <p:cNvSpPr/>
          <p:nvPr/>
        </p:nvSpPr>
        <p:spPr>
          <a:xfrm>
            <a:off x="299097" y="2577230"/>
            <a:ext cx="1622437" cy="1323439"/>
          </a:xfrm>
          <a:prstGeom prst="rect">
            <a:avLst/>
          </a:prstGeom>
        </p:spPr>
        <p:txBody>
          <a:bodyPr wrap="square">
            <a:spAutoFit/>
          </a:bodyPr>
          <a:lstStyle/>
          <a:p>
            <a:pPr algn="ctr">
              <a:spcBef>
                <a:spcPts val="600"/>
              </a:spcBef>
            </a:pPr>
            <a:r>
              <a:rPr lang="ro-RO" sz="2000" b="1">
                <a:solidFill>
                  <a:schemeClr val="bg1"/>
                </a:solidFill>
              </a:rPr>
              <a:t>Primele sunt </a:t>
            </a:r>
            <a:r>
              <a:rPr lang="ro-RO" sz="2000" b="1">
                <a:solidFill>
                  <a:schemeClr val="bg1"/>
                </a:solidFill>
              </a:rPr>
              <a:t>„</a:t>
            </a:r>
            <a:r>
              <a:rPr lang="ro-RO" sz="2000" b="1" smtClean="0">
                <a:solidFill>
                  <a:schemeClr val="bg1"/>
                </a:solidFill>
              </a:rPr>
              <a:t>fapte</a:t>
            </a:r>
            <a:r>
              <a:rPr lang="ro-RO" sz="2000" b="1" smtClean="0">
                <a:solidFill>
                  <a:schemeClr val="bg1"/>
                </a:solidFill>
              </a:rPr>
              <a:t>”, </a:t>
            </a:r>
            <a:r>
              <a:rPr lang="ro-RO" sz="2000" b="1">
                <a:solidFill>
                  <a:schemeClr val="bg1"/>
                </a:solidFill>
              </a:rPr>
              <a:t>celelalte sunt </a:t>
            </a:r>
            <a:r>
              <a:rPr lang="ro-RO" sz="2000" b="1">
                <a:solidFill>
                  <a:schemeClr val="bg1"/>
                </a:solidFill>
              </a:rPr>
              <a:t>„</a:t>
            </a:r>
            <a:r>
              <a:rPr lang="ro-RO" sz="2000" b="1" smtClean="0">
                <a:solidFill>
                  <a:schemeClr val="bg1"/>
                </a:solidFill>
              </a:rPr>
              <a:t>roade</a:t>
            </a:r>
            <a:r>
              <a:rPr lang="ro-RO" sz="2000" b="1" smtClean="0">
                <a:solidFill>
                  <a:schemeClr val="bg1"/>
                </a:solidFill>
              </a:rPr>
              <a:t>”</a:t>
            </a:r>
            <a:endParaRPr lang="ro-RO" sz="2000" b="1">
              <a:solidFill>
                <a:schemeClr val="bg1"/>
              </a:solidFill>
            </a:endParaRPr>
          </a:p>
        </p:txBody>
      </p:sp>
      <p:sp>
        <p:nvSpPr>
          <p:cNvPr id="10" name="Rectángulo 9">
            <a:extLst>
              <a:ext uri="{FF2B5EF4-FFF2-40B4-BE49-F238E27FC236}">
                <a16:creationId xmlns:a16="http://schemas.microsoft.com/office/drawing/2014/main" xmlns="" id="{BD28D706-6441-45D8-BD11-366C5412DF11}"/>
              </a:ext>
            </a:extLst>
          </p:cNvPr>
          <p:cNvSpPr/>
          <p:nvPr/>
        </p:nvSpPr>
        <p:spPr>
          <a:xfrm>
            <a:off x="2340987" y="2439556"/>
            <a:ext cx="3515984" cy="707886"/>
          </a:xfrm>
          <a:prstGeom prst="rect">
            <a:avLst/>
          </a:prstGeom>
        </p:spPr>
        <p:txBody>
          <a:bodyPr wrap="square">
            <a:spAutoFit/>
          </a:bodyPr>
          <a:lstStyle/>
          <a:p>
            <a:pPr>
              <a:spcBef>
                <a:spcPts val="600"/>
              </a:spcBef>
            </a:pPr>
            <a:r>
              <a:rPr lang="ro-RO" sz="2000" b="1"/>
              <a:t>Firea </a:t>
            </a:r>
            <a:r>
              <a:rPr lang="ro-RO" sz="2000" b="1" i="1" u="sng" smtClean="0"/>
              <a:t>comandă</a:t>
            </a:r>
            <a:r>
              <a:rPr lang="ro-RO" sz="2000" b="1" smtClean="0"/>
              <a:t>, ne </a:t>
            </a:r>
            <a:r>
              <a:rPr lang="ro-RO" sz="2000" b="1"/>
              <a:t>cere, ne obligă să </a:t>
            </a:r>
            <a:r>
              <a:rPr lang="ro-RO" sz="2000" b="1"/>
              <a:t>păcătuim</a:t>
            </a:r>
            <a:r>
              <a:rPr lang="ro-RO" sz="2000" b="1" smtClean="0"/>
              <a:t>.</a:t>
            </a:r>
            <a:endParaRPr lang="ro-RO" sz="2000" b="1"/>
          </a:p>
        </p:txBody>
      </p:sp>
      <p:sp>
        <p:nvSpPr>
          <p:cNvPr id="11" name="Rectángulo 10">
            <a:extLst>
              <a:ext uri="{FF2B5EF4-FFF2-40B4-BE49-F238E27FC236}">
                <a16:creationId xmlns:a16="http://schemas.microsoft.com/office/drawing/2014/main" xmlns="" id="{0BA0D60B-18A9-4AB5-90FC-76E04DB9E442}"/>
              </a:ext>
            </a:extLst>
          </p:cNvPr>
          <p:cNvSpPr/>
          <p:nvPr/>
        </p:nvSpPr>
        <p:spPr>
          <a:xfrm>
            <a:off x="2340987" y="3276772"/>
            <a:ext cx="3613343" cy="707886"/>
          </a:xfrm>
          <a:prstGeom prst="rect">
            <a:avLst/>
          </a:prstGeom>
        </p:spPr>
        <p:txBody>
          <a:bodyPr wrap="square">
            <a:spAutoFit/>
          </a:bodyPr>
          <a:lstStyle/>
          <a:p>
            <a:pPr>
              <a:spcBef>
                <a:spcPts val="600"/>
              </a:spcBef>
            </a:pPr>
            <a:r>
              <a:rPr lang="ro-RO" sz="2000" b="1"/>
              <a:t>Duhul </a:t>
            </a:r>
            <a:r>
              <a:rPr lang="ro-RO" sz="2000" b="1" i="1" u="sng" smtClean="0"/>
              <a:t>produce</a:t>
            </a:r>
            <a:r>
              <a:rPr lang="ro-RO" sz="2000" b="1" smtClean="0"/>
              <a:t> în </a:t>
            </a:r>
            <a:r>
              <a:rPr lang="ro-RO" sz="2000" b="1"/>
              <a:t>noi o purtare </a:t>
            </a:r>
            <a:r>
              <a:rPr lang="ro-RO" sz="2000" b="1"/>
              <a:t>sfântă</a:t>
            </a:r>
            <a:r>
              <a:rPr lang="ro-RO" sz="2000" b="1" smtClean="0"/>
              <a:t>.</a:t>
            </a:r>
            <a:endParaRPr lang="ro-RO" sz="2000" b="1"/>
          </a:p>
        </p:txBody>
      </p:sp>
      <p:pic>
        <p:nvPicPr>
          <p:cNvPr id="14" name="Imagen 13">
            <a:extLst>
              <a:ext uri="{FF2B5EF4-FFF2-40B4-BE49-F238E27FC236}">
                <a16:creationId xmlns:a16="http://schemas.microsoft.com/office/drawing/2014/main" xmlns="" id="{AE5FC110-F24D-4560-A988-C8EAB4F4B49B}"/>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340354" y="4113988"/>
            <a:ext cx="6069301" cy="1598789"/>
          </a:xfrm>
          <a:prstGeom prst="rect">
            <a:avLst/>
          </a:prstGeom>
        </p:spPr>
      </p:pic>
      <p:sp>
        <p:nvSpPr>
          <p:cNvPr id="15" name="Rectángulo 14">
            <a:extLst>
              <a:ext uri="{FF2B5EF4-FFF2-40B4-BE49-F238E27FC236}">
                <a16:creationId xmlns:a16="http://schemas.microsoft.com/office/drawing/2014/main" xmlns="" id="{97C2DC34-DA97-423B-8221-170C28784B5F}"/>
              </a:ext>
            </a:extLst>
          </p:cNvPr>
          <p:cNvSpPr/>
          <p:nvPr/>
        </p:nvSpPr>
        <p:spPr>
          <a:xfrm>
            <a:off x="299097" y="4152290"/>
            <a:ext cx="1736970" cy="1323439"/>
          </a:xfrm>
          <a:prstGeom prst="rect">
            <a:avLst/>
          </a:prstGeom>
        </p:spPr>
        <p:txBody>
          <a:bodyPr wrap="square">
            <a:spAutoFit/>
          </a:bodyPr>
          <a:lstStyle/>
          <a:p>
            <a:pPr algn="ctr">
              <a:spcBef>
                <a:spcPts val="600"/>
              </a:spcBef>
            </a:pPr>
            <a:r>
              <a:rPr lang="ro-RO" sz="2000" b="1">
                <a:solidFill>
                  <a:schemeClr val="bg1"/>
                </a:solidFill>
              </a:rPr>
              <a:t>„</a:t>
            </a:r>
            <a:r>
              <a:rPr lang="ro-RO" sz="2000" b="1" smtClean="0">
                <a:solidFill>
                  <a:schemeClr val="bg1"/>
                </a:solidFill>
              </a:rPr>
              <a:t>Faptele</a:t>
            </a:r>
            <a:r>
              <a:rPr lang="ro-RO" sz="2000" b="1" smtClean="0">
                <a:solidFill>
                  <a:schemeClr val="bg1"/>
                </a:solidFill>
              </a:rPr>
              <a:t>” sunt </a:t>
            </a:r>
            <a:r>
              <a:rPr lang="ro-RO" sz="2000" b="1">
                <a:solidFill>
                  <a:schemeClr val="bg1"/>
                </a:solidFill>
              </a:rPr>
              <a:t>la </a:t>
            </a:r>
            <a:r>
              <a:rPr lang="ro-RO" sz="2000" b="1" smtClean="0">
                <a:solidFill>
                  <a:schemeClr val="bg1"/>
                </a:solidFill>
              </a:rPr>
              <a:t>plural</a:t>
            </a:r>
            <a:r>
              <a:rPr lang="ro-RO" sz="2000" b="1" smtClean="0">
                <a:solidFill>
                  <a:schemeClr val="bg1"/>
                </a:solidFill>
              </a:rPr>
              <a:t>, </a:t>
            </a:r>
            <a:r>
              <a:rPr lang="ro-RO" sz="2000" b="1" smtClean="0">
                <a:solidFill>
                  <a:schemeClr val="bg1"/>
                </a:solidFill>
              </a:rPr>
              <a:t>„</a:t>
            </a:r>
            <a:r>
              <a:rPr lang="ro-RO" sz="2000" b="1" smtClean="0">
                <a:solidFill>
                  <a:schemeClr val="bg1"/>
                </a:solidFill>
              </a:rPr>
              <a:t>roada</a:t>
            </a:r>
            <a:r>
              <a:rPr lang="ro-RO" sz="2000" b="1" smtClean="0">
                <a:solidFill>
                  <a:schemeClr val="bg1"/>
                </a:solidFill>
              </a:rPr>
              <a:t>” </a:t>
            </a:r>
            <a:r>
              <a:rPr lang="ro-RO" sz="2000" b="1" smtClean="0">
                <a:solidFill>
                  <a:schemeClr val="bg1"/>
                </a:solidFill>
              </a:rPr>
              <a:t>la </a:t>
            </a:r>
            <a:r>
              <a:rPr lang="ro-RO" sz="2000" b="1" smtClean="0">
                <a:solidFill>
                  <a:schemeClr val="bg1"/>
                </a:solidFill>
              </a:rPr>
              <a:t>singular</a:t>
            </a:r>
            <a:endParaRPr lang="ro-RO" sz="2000" b="1">
              <a:solidFill>
                <a:schemeClr val="bg1"/>
              </a:solidFill>
            </a:endParaRPr>
          </a:p>
        </p:txBody>
      </p:sp>
      <p:sp>
        <p:nvSpPr>
          <p:cNvPr id="16" name="Rectángulo 15">
            <a:extLst>
              <a:ext uri="{FF2B5EF4-FFF2-40B4-BE49-F238E27FC236}">
                <a16:creationId xmlns:a16="http://schemas.microsoft.com/office/drawing/2014/main" xmlns="" id="{B497DD4A-818A-434E-A699-053CF14727EB}"/>
              </a:ext>
            </a:extLst>
          </p:cNvPr>
          <p:cNvSpPr/>
          <p:nvPr/>
        </p:nvSpPr>
        <p:spPr>
          <a:xfrm>
            <a:off x="2344460" y="4158812"/>
            <a:ext cx="3935519" cy="707886"/>
          </a:xfrm>
          <a:prstGeom prst="rect">
            <a:avLst/>
          </a:prstGeom>
        </p:spPr>
        <p:txBody>
          <a:bodyPr wrap="square">
            <a:spAutoFit/>
          </a:bodyPr>
          <a:lstStyle/>
          <a:p>
            <a:pPr>
              <a:spcBef>
                <a:spcPts val="600"/>
              </a:spcBef>
            </a:pPr>
            <a:r>
              <a:rPr lang="ro-RO" sz="2000" b="1"/>
              <a:t>Natura păcătoasă aduce diviziune, confuzie și </a:t>
            </a:r>
            <a:r>
              <a:rPr lang="ro-RO" sz="2000" b="1"/>
              <a:t>dezbinare</a:t>
            </a:r>
            <a:r>
              <a:rPr lang="ro-RO" sz="2000" b="1" smtClean="0"/>
              <a:t>.</a:t>
            </a:r>
            <a:endParaRPr lang="ro-RO" sz="2000" b="1"/>
          </a:p>
        </p:txBody>
      </p:sp>
      <p:sp>
        <p:nvSpPr>
          <p:cNvPr id="17" name="Rectángulo 16">
            <a:extLst>
              <a:ext uri="{FF2B5EF4-FFF2-40B4-BE49-F238E27FC236}">
                <a16:creationId xmlns:a16="http://schemas.microsoft.com/office/drawing/2014/main" xmlns="" id="{FF49AE29-131F-4690-930E-5AA8A83C9271}"/>
              </a:ext>
            </a:extLst>
          </p:cNvPr>
          <p:cNvSpPr/>
          <p:nvPr/>
        </p:nvSpPr>
        <p:spPr>
          <a:xfrm>
            <a:off x="2344460" y="4929596"/>
            <a:ext cx="3254314" cy="707886"/>
          </a:xfrm>
          <a:prstGeom prst="rect">
            <a:avLst/>
          </a:prstGeom>
        </p:spPr>
        <p:txBody>
          <a:bodyPr wrap="square">
            <a:spAutoFit/>
          </a:bodyPr>
          <a:lstStyle/>
          <a:p>
            <a:pPr>
              <a:spcBef>
                <a:spcPts val="600"/>
              </a:spcBef>
            </a:pPr>
            <a:r>
              <a:rPr lang="ro-RO" sz="2000" b="1"/>
              <a:t>Natura spirituală </a:t>
            </a:r>
            <a:r>
              <a:rPr lang="ro-RO" sz="2000" b="1"/>
              <a:t>alimentează </a:t>
            </a:r>
            <a:r>
              <a:rPr lang="ro-RO" sz="2000" b="1" smtClean="0"/>
              <a:t>unitatea</a:t>
            </a:r>
            <a:endParaRPr lang="ro-RO" sz="2000" b="1"/>
          </a:p>
        </p:txBody>
      </p:sp>
      <p:grpSp>
        <p:nvGrpSpPr>
          <p:cNvPr id="7" name="Grupo 6">
            <a:extLst>
              <a:ext uri="{FF2B5EF4-FFF2-40B4-BE49-F238E27FC236}">
                <a16:creationId xmlns:a16="http://schemas.microsoft.com/office/drawing/2014/main" xmlns="" id="{A4663CB8-E76A-4415-BA00-35D39A1233CD}"/>
              </a:ext>
            </a:extLst>
          </p:cNvPr>
          <p:cNvGrpSpPr/>
          <p:nvPr/>
        </p:nvGrpSpPr>
        <p:grpSpPr>
          <a:xfrm>
            <a:off x="6588372" y="142938"/>
            <a:ext cx="2423751" cy="3133834"/>
            <a:chOff x="6588372" y="142938"/>
            <a:chExt cx="2423751" cy="3133834"/>
          </a:xfrm>
        </p:grpSpPr>
        <p:pic>
          <p:nvPicPr>
            <p:cNvPr id="20" name="Imagen 19">
              <a:extLst>
                <a:ext uri="{FF2B5EF4-FFF2-40B4-BE49-F238E27FC236}">
                  <a16:creationId xmlns:a16="http://schemas.microsoft.com/office/drawing/2014/main" xmlns="" id="{51CFF7A8-73E1-464A-A40E-44281A84F039}"/>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588372" y="142938"/>
              <a:ext cx="2423751" cy="3133834"/>
            </a:xfrm>
            <a:prstGeom prst="roundRect">
              <a:avLst>
                <a:gd name="adj" fmla="val 16667"/>
              </a:avLst>
            </a:prstGeom>
            <a:ln w="381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oftRound"/>
              <a:contourClr>
                <a:srgbClr val="969696"/>
              </a:contourClr>
            </a:sp3d>
          </p:spPr>
        </p:pic>
        <p:sp>
          <p:nvSpPr>
            <p:cNvPr id="5" name="CuadroTexto 4">
              <a:extLst>
                <a:ext uri="{FF2B5EF4-FFF2-40B4-BE49-F238E27FC236}">
                  <a16:creationId xmlns:a16="http://schemas.microsoft.com/office/drawing/2014/main" xmlns="" id="{F0A14C1C-D0F9-44CB-82F3-EAB2C37BA26F}"/>
                </a:ext>
              </a:extLst>
            </p:cNvPr>
            <p:cNvSpPr txBox="1"/>
            <p:nvPr/>
          </p:nvSpPr>
          <p:spPr>
            <a:xfrm>
              <a:off x="7427342" y="1310414"/>
              <a:ext cx="1535502" cy="830997"/>
            </a:xfrm>
            <a:prstGeom prst="rect">
              <a:avLst/>
            </a:prstGeom>
            <a:noFill/>
          </p:spPr>
          <p:txBody>
            <a:bodyPr wrap="square" rtlCol="0">
              <a:spAutoFit/>
            </a:bodyPr>
            <a:lstStyle/>
            <a:p>
              <a:pPr algn="ctr"/>
              <a:r>
                <a:rPr lang="ro-RO" sz="2400" b="1" dirty="0">
                  <a:ln w="6600">
                    <a:solidFill>
                      <a:srgbClr val="F4BBBA"/>
                    </a:solidFill>
                    <a:prstDash val="solid"/>
                  </a:ln>
                  <a:solidFill>
                    <a:srgbClr val="641310"/>
                  </a:solidFill>
                  <a:effectLst>
                    <a:outerShdw dist="38100" dir="2700000" algn="tl" rotWithShape="0">
                      <a:schemeClr val="accent2"/>
                    </a:outerShdw>
                  </a:effectLst>
                  <a:latin typeface="Berlin Sans FB Demi" panose="020E0802020502020306" pitchFamily="34" charset="0"/>
                </a:rPr>
                <a:t>Faptele </a:t>
              </a:r>
              <a:r>
                <a:rPr lang="ro-RO" sz="2400" b="1" dirty="0" smtClean="0">
                  <a:ln w="6600">
                    <a:solidFill>
                      <a:srgbClr val="F4BBBA"/>
                    </a:solidFill>
                    <a:prstDash val="solid"/>
                  </a:ln>
                  <a:solidFill>
                    <a:srgbClr val="641310"/>
                  </a:solidFill>
                  <a:effectLst>
                    <a:outerShdw dist="38100" dir="2700000" algn="tl" rotWithShape="0">
                      <a:schemeClr val="accent2"/>
                    </a:outerShdw>
                  </a:effectLst>
                  <a:latin typeface="Berlin Sans FB Demi" panose="020E0802020502020306" pitchFamily="34" charset="0"/>
                </a:rPr>
                <a:t>firii</a:t>
              </a:r>
              <a:endParaRPr lang="ro-RO" sz="2400" b="1" dirty="0">
                <a:ln w="6600">
                  <a:solidFill>
                    <a:srgbClr val="F4BBBA"/>
                  </a:solidFill>
                  <a:prstDash val="solid"/>
                </a:ln>
                <a:solidFill>
                  <a:srgbClr val="641310"/>
                </a:solidFill>
                <a:effectLst>
                  <a:outerShdw dist="38100" dir="2700000" algn="tl" rotWithShape="0">
                    <a:schemeClr val="accent2"/>
                  </a:outerShdw>
                </a:effectLst>
                <a:latin typeface="Berlin Sans FB Demi" panose="020E0802020502020306" pitchFamily="34" charset="0"/>
              </a:endParaRPr>
            </a:p>
          </p:txBody>
        </p:sp>
      </p:grpSp>
      <p:grpSp>
        <p:nvGrpSpPr>
          <p:cNvPr id="13" name="Grupo 12">
            <a:extLst>
              <a:ext uri="{FF2B5EF4-FFF2-40B4-BE49-F238E27FC236}">
                <a16:creationId xmlns:a16="http://schemas.microsoft.com/office/drawing/2014/main" xmlns="" id="{83D9A891-DD22-49DD-A8CC-7E49C6D78A57}"/>
              </a:ext>
            </a:extLst>
          </p:cNvPr>
          <p:cNvGrpSpPr/>
          <p:nvPr/>
        </p:nvGrpSpPr>
        <p:grpSpPr>
          <a:xfrm>
            <a:off x="6587079" y="3591567"/>
            <a:ext cx="2433962" cy="3147036"/>
            <a:chOff x="6587079" y="3591567"/>
            <a:chExt cx="2433962" cy="3147036"/>
          </a:xfrm>
        </p:grpSpPr>
        <p:pic>
          <p:nvPicPr>
            <p:cNvPr id="22" name="Imagen 21">
              <a:extLst>
                <a:ext uri="{FF2B5EF4-FFF2-40B4-BE49-F238E27FC236}">
                  <a16:creationId xmlns:a16="http://schemas.microsoft.com/office/drawing/2014/main" xmlns="" id="{F35F52D2-82E8-49FD-BF99-5FCD3818F035}"/>
                </a:ext>
              </a:extLst>
            </p:cNvPr>
            <p:cNvPicPr>
              <a:picLocks noChangeAspect="1"/>
            </p:cNvPicPr>
            <p:nvPr/>
          </p:nvPicPr>
          <p:blipFill>
            <a:blip r:embed="rId5" cstate="email">
              <a:extLst>
                <a:ext uri="{28A0092B-C50C-407E-A947-70E740481C1C}">
                  <a14:useLocalDpi xmlns:a14="http://schemas.microsoft.com/office/drawing/2010/main" xmlns=""/>
                </a:ext>
              </a:extLst>
            </a:blip>
            <a:stretch>
              <a:fillRect/>
            </a:stretch>
          </p:blipFill>
          <p:spPr>
            <a:xfrm>
              <a:off x="6587079" y="3591567"/>
              <a:ext cx="2433962" cy="3147036"/>
            </a:xfrm>
            <a:prstGeom prst="roundRect">
              <a:avLst>
                <a:gd name="adj" fmla="val 16667"/>
              </a:avLst>
            </a:prstGeom>
            <a:ln w="38100">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softRound"/>
              <a:contourClr>
                <a:srgbClr val="969696"/>
              </a:contourClr>
            </a:sp3d>
          </p:spPr>
        </p:pic>
        <p:sp>
          <p:nvSpPr>
            <p:cNvPr id="19" name="CuadroTexto 18">
              <a:extLst>
                <a:ext uri="{FF2B5EF4-FFF2-40B4-BE49-F238E27FC236}">
                  <a16:creationId xmlns:a16="http://schemas.microsoft.com/office/drawing/2014/main" xmlns="" id="{2BCE0BC4-F56E-4AA1-9B0B-6C9956E57BAA}"/>
                </a:ext>
              </a:extLst>
            </p:cNvPr>
            <p:cNvSpPr txBox="1"/>
            <p:nvPr/>
          </p:nvSpPr>
          <p:spPr>
            <a:xfrm>
              <a:off x="6661303" y="4749478"/>
              <a:ext cx="1535502" cy="830997"/>
            </a:xfrm>
            <a:prstGeom prst="rect">
              <a:avLst/>
            </a:prstGeom>
            <a:noFill/>
          </p:spPr>
          <p:txBody>
            <a:bodyPr wrap="square" rtlCol="0">
              <a:spAutoFit/>
            </a:bodyPr>
            <a:lstStyle/>
            <a:p>
              <a:pPr algn="ctr"/>
              <a:r>
                <a:rPr lang="ro-RO" sz="2400" b="1">
                  <a:ln w="6600">
                    <a:solidFill>
                      <a:srgbClr val="F4BBBA"/>
                    </a:solidFill>
                    <a:prstDash val="solid"/>
                  </a:ln>
                  <a:solidFill>
                    <a:srgbClr val="641310"/>
                  </a:solidFill>
                  <a:effectLst>
                    <a:outerShdw dist="38100" dir="2700000" algn="tl" rotWithShape="0">
                      <a:schemeClr val="accent2"/>
                    </a:outerShdw>
                  </a:effectLst>
                  <a:latin typeface="Berlin Sans FB Demi" panose="020E0802020502020306" pitchFamily="34" charset="0"/>
                </a:rPr>
                <a:t>Roada </a:t>
              </a:r>
              <a:r>
                <a:rPr lang="ro-RO" sz="2400" b="1" smtClean="0">
                  <a:ln w="6600">
                    <a:solidFill>
                      <a:srgbClr val="F4BBBA"/>
                    </a:solidFill>
                    <a:prstDash val="solid"/>
                  </a:ln>
                  <a:solidFill>
                    <a:srgbClr val="641310"/>
                  </a:solidFill>
                  <a:effectLst>
                    <a:outerShdw dist="38100" dir="2700000" algn="tl" rotWithShape="0">
                      <a:schemeClr val="accent2"/>
                    </a:outerShdw>
                  </a:effectLst>
                  <a:latin typeface="Berlin Sans FB Demi" panose="020E0802020502020306" pitchFamily="34" charset="0"/>
                </a:rPr>
                <a:t>Duhului</a:t>
              </a:r>
              <a:endParaRPr lang="ro-RO" sz="2400" b="1">
                <a:ln w="6600">
                  <a:solidFill>
                    <a:srgbClr val="F4BBBA"/>
                  </a:solidFill>
                  <a:prstDash val="solid"/>
                </a:ln>
                <a:solidFill>
                  <a:srgbClr val="641310"/>
                </a:solidFill>
                <a:effectLst>
                  <a:outerShdw dist="38100" dir="2700000" algn="tl" rotWithShape="0">
                    <a:schemeClr val="accent2"/>
                  </a:outerShdw>
                </a:effectLst>
                <a:latin typeface="Berlin Sans FB Demi" panose="020E0802020502020306" pitchFamily="34" charset="0"/>
              </a:endParaRPr>
            </a:p>
          </p:txBody>
        </p:sp>
      </p:grpSp>
      <p:sp>
        <p:nvSpPr>
          <p:cNvPr id="6" name="CuadroTexto 5">
            <a:extLst>
              <a:ext uri="{FF2B5EF4-FFF2-40B4-BE49-F238E27FC236}">
                <a16:creationId xmlns:a16="http://schemas.microsoft.com/office/drawing/2014/main" xmlns="" id="{63B0964F-8141-4598-AD26-991450FDD7C0}"/>
              </a:ext>
            </a:extLst>
          </p:cNvPr>
          <p:cNvSpPr txBox="1"/>
          <p:nvPr/>
        </p:nvSpPr>
        <p:spPr>
          <a:xfrm>
            <a:off x="430646" y="5757601"/>
            <a:ext cx="4619446" cy="1015663"/>
          </a:xfrm>
          <a:prstGeom prst="rect">
            <a:avLst/>
          </a:prstGeom>
          <a:noFill/>
        </p:spPr>
        <p:txBody>
          <a:bodyPr wrap="square" rtlCol="0">
            <a:spAutoFit/>
          </a:bodyPr>
          <a:lstStyle/>
          <a:p>
            <a:pPr>
              <a:spcBef>
                <a:spcPts val="600"/>
              </a:spcBef>
            </a:pPr>
            <a:r>
              <a:rPr lang="ro-RO" sz="2000" b="1">
                <a:solidFill>
                  <a:schemeClr val="bg1"/>
                </a:solidFill>
              </a:rPr>
              <a:t>Păcatul distruge relațiile </a:t>
            </a:r>
            <a:r>
              <a:rPr lang="ro-RO" sz="2000" b="1" smtClean="0">
                <a:solidFill>
                  <a:schemeClr val="bg1"/>
                </a:solidFill>
              </a:rPr>
              <a:t>umane </a:t>
            </a:r>
            <a:r>
              <a:rPr lang="ro-RO" sz="2000" b="1">
                <a:solidFill>
                  <a:schemeClr val="bg1"/>
                </a:solidFill>
              </a:rPr>
              <a:t>și </a:t>
            </a:r>
            <a:r>
              <a:rPr lang="ro-RO" sz="2000" b="1">
                <a:solidFill>
                  <a:schemeClr val="bg1"/>
                </a:solidFill>
              </a:rPr>
              <a:t>produce </a:t>
            </a:r>
            <a:r>
              <a:rPr lang="ro-RO" sz="2000" b="1" smtClean="0">
                <a:solidFill>
                  <a:schemeClr val="bg1"/>
                </a:solidFill>
              </a:rPr>
              <a:t>durere</a:t>
            </a:r>
            <a:r>
              <a:rPr lang="ro-RO" sz="2000" b="1" smtClean="0">
                <a:solidFill>
                  <a:schemeClr val="bg1"/>
                </a:solidFill>
              </a:rPr>
              <a:t>. Duhul </a:t>
            </a:r>
            <a:r>
              <a:rPr lang="ro-RO" sz="2000" b="1">
                <a:solidFill>
                  <a:schemeClr val="bg1"/>
                </a:solidFill>
              </a:rPr>
              <a:t>Sfânt restaurează relațiile și produce </a:t>
            </a:r>
            <a:r>
              <a:rPr lang="ro-RO" sz="2000" b="1">
                <a:solidFill>
                  <a:schemeClr val="bg1"/>
                </a:solidFill>
              </a:rPr>
              <a:t>viață </a:t>
            </a:r>
            <a:r>
              <a:rPr lang="ro-RO" sz="2000" b="1" smtClean="0">
                <a:solidFill>
                  <a:schemeClr val="bg1"/>
                </a:solidFill>
              </a:rPr>
              <a:t>veșnică</a:t>
            </a:r>
            <a:r>
              <a:rPr lang="ro-RO" sz="2000" b="1" smtClean="0">
                <a:solidFill>
                  <a:schemeClr val="bg1"/>
                </a:solidFill>
              </a:rPr>
              <a:t>.</a:t>
            </a:r>
            <a:endParaRPr lang="ro-RO" sz="2000" b="1">
              <a:solidFill>
                <a:schemeClr val="bg1"/>
              </a:solidFill>
            </a:endParaRPr>
          </a:p>
        </p:txBody>
      </p:sp>
    </p:spTree>
    <p:extLst>
      <p:ext uri="{BB962C8B-B14F-4D97-AF65-F5344CB8AC3E}">
        <p14:creationId xmlns:p14="http://schemas.microsoft.com/office/powerpoint/2010/main" xmlns="" val="13814159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2000" fill="hold"/>
                                        <p:tgtEl>
                                          <p:spTgt spid="7"/>
                                        </p:tgtEl>
                                        <p:attrNameLst>
                                          <p:attrName>ppt_w</p:attrName>
                                        </p:attrNameLst>
                                      </p:cBhvr>
                                      <p:tavLst>
                                        <p:tav tm="0">
                                          <p:val>
                                            <p:fltVal val="0"/>
                                          </p:val>
                                        </p:tav>
                                        <p:tav tm="100000">
                                          <p:val>
                                            <p:strVal val="#ppt_w"/>
                                          </p:val>
                                        </p:tav>
                                      </p:tavLst>
                                    </p:anim>
                                    <p:anim calcmode="lin" valueType="num">
                                      <p:cBhvr>
                                        <p:cTn id="17" dur="2000" fill="hold"/>
                                        <p:tgtEl>
                                          <p:spTgt spid="7"/>
                                        </p:tgtEl>
                                        <p:attrNameLst>
                                          <p:attrName>ppt_h</p:attrName>
                                        </p:attrNameLst>
                                      </p:cBhvr>
                                      <p:tavLst>
                                        <p:tav tm="0">
                                          <p:val>
                                            <p:fltVal val="0"/>
                                          </p:val>
                                        </p:tav>
                                        <p:tav tm="100000">
                                          <p:val>
                                            <p:strVal val="#ppt_h"/>
                                          </p:val>
                                        </p:tav>
                                      </p:tavLst>
                                    </p:anim>
                                    <p:animEffect transition="in" filter="fade">
                                      <p:cBhvr>
                                        <p:cTn id="18" dur="2000"/>
                                        <p:tgtEl>
                                          <p:spTgt spid="7"/>
                                        </p:tgtEl>
                                      </p:cBhvr>
                                    </p:animEffect>
                                    <p:anim calcmode="lin" valueType="num">
                                      <p:cBhvr>
                                        <p:cTn id="19" dur="2000" fill="hold"/>
                                        <p:tgtEl>
                                          <p:spTgt spid="7"/>
                                        </p:tgtEl>
                                        <p:attrNameLst>
                                          <p:attrName>ppt_x</p:attrName>
                                        </p:attrNameLst>
                                      </p:cBhvr>
                                      <p:tavLst>
                                        <p:tav tm="0">
                                          <p:val>
                                            <p:fltVal val="0.5"/>
                                          </p:val>
                                        </p:tav>
                                        <p:tav tm="100000">
                                          <p:val>
                                            <p:strVal val="#ppt_x"/>
                                          </p:val>
                                        </p:tav>
                                      </p:tavLst>
                                    </p:anim>
                                    <p:anim calcmode="lin" valueType="num">
                                      <p:cBhvr>
                                        <p:cTn id="20" dur="2000" fill="hold"/>
                                        <p:tgtEl>
                                          <p:spTgt spid="7"/>
                                        </p:tgtEl>
                                        <p:attrNameLst>
                                          <p:attrName>ppt_y</p:attrName>
                                        </p:attrNameLst>
                                      </p:cBhvr>
                                      <p:tavLst>
                                        <p:tav tm="0">
                                          <p:val>
                                            <p:fltVal val="0.5"/>
                                          </p:val>
                                        </p:tav>
                                        <p:tav tm="100000">
                                          <p:val>
                                            <p:strVal val="#ppt_y"/>
                                          </p:val>
                                        </p:tav>
                                      </p:tavLst>
                                    </p:anim>
                                  </p:childTnLst>
                                </p:cTn>
                              </p:par>
                              <p:par>
                                <p:cTn id="21" presetID="53" presetClass="entr" presetSubtype="0" fill="hold"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p:cTn id="23"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5" dur="2000"/>
                                        <p:tgtEl>
                                          <p:spTgt spid="3">
                                            <p:txEl>
                                              <p:pRg st="0" end="0"/>
                                            </p:txEl>
                                          </p:spTgt>
                                        </p:tgtEl>
                                      </p:cBhvr>
                                    </p:animEffect>
                                  </p:childTnLst>
                                </p:cTn>
                              </p:par>
                            </p:childTnLst>
                          </p:cTn>
                        </p:par>
                        <p:par>
                          <p:cTn id="26" fill="hold">
                            <p:stCondLst>
                              <p:cond delay="3000"/>
                            </p:stCondLst>
                            <p:childTnLst>
                              <p:par>
                                <p:cTn id="27" presetID="5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2000" fill="hold"/>
                                        <p:tgtEl>
                                          <p:spTgt spid="13"/>
                                        </p:tgtEl>
                                        <p:attrNameLst>
                                          <p:attrName>ppt_w</p:attrName>
                                        </p:attrNameLst>
                                      </p:cBhvr>
                                      <p:tavLst>
                                        <p:tav tm="0">
                                          <p:val>
                                            <p:fltVal val="0"/>
                                          </p:val>
                                        </p:tav>
                                        <p:tav tm="100000">
                                          <p:val>
                                            <p:strVal val="#ppt_w"/>
                                          </p:val>
                                        </p:tav>
                                      </p:tavLst>
                                    </p:anim>
                                    <p:anim calcmode="lin" valueType="num">
                                      <p:cBhvr>
                                        <p:cTn id="30" dur="2000" fill="hold"/>
                                        <p:tgtEl>
                                          <p:spTgt spid="13"/>
                                        </p:tgtEl>
                                        <p:attrNameLst>
                                          <p:attrName>ppt_h</p:attrName>
                                        </p:attrNameLst>
                                      </p:cBhvr>
                                      <p:tavLst>
                                        <p:tav tm="0">
                                          <p:val>
                                            <p:fltVal val="0"/>
                                          </p:val>
                                        </p:tav>
                                        <p:tav tm="100000">
                                          <p:val>
                                            <p:strVal val="#ppt_h"/>
                                          </p:val>
                                        </p:tav>
                                      </p:tavLst>
                                    </p:anim>
                                    <p:animEffect transition="in" filter="fade">
                                      <p:cBhvr>
                                        <p:cTn id="31" dur="2000"/>
                                        <p:tgtEl>
                                          <p:spTgt spid="13"/>
                                        </p:tgtEl>
                                      </p:cBhvr>
                                    </p:animEffect>
                                    <p:anim calcmode="lin" valueType="num">
                                      <p:cBhvr>
                                        <p:cTn id="32" dur="2000" fill="hold"/>
                                        <p:tgtEl>
                                          <p:spTgt spid="13"/>
                                        </p:tgtEl>
                                        <p:attrNameLst>
                                          <p:attrName>ppt_x</p:attrName>
                                        </p:attrNameLst>
                                      </p:cBhvr>
                                      <p:tavLst>
                                        <p:tav tm="0">
                                          <p:val>
                                            <p:fltVal val="0.5"/>
                                          </p:val>
                                        </p:tav>
                                        <p:tav tm="100000">
                                          <p:val>
                                            <p:strVal val="#ppt_x"/>
                                          </p:val>
                                        </p:tav>
                                      </p:tavLst>
                                    </p:anim>
                                    <p:anim calcmode="lin" valueType="num">
                                      <p:cBhvr>
                                        <p:cTn id="33" dur="2000" fill="hold"/>
                                        <p:tgtEl>
                                          <p:spTgt spid="13"/>
                                        </p:tgtEl>
                                        <p:attrNameLst>
                                          <p:attrName>ppt_y</p:attrName>
                                        </p:attrNameLst>
                                      </p:cBhvr>
                                      <p:tavLst>
                                        <p:tav tm="0">
                                          <p:val>
                                            <p:fltVal val="0.5"/>
                                          </p:val>
                                        </p:tav>
                                        <p:tav tm="100000">
                                          <p:val>
                                            <p:strVal val="#ppt_y"/>
                                          </p:val>
                                        </p:tav>
                                      </p:tavLst>
                                    </p:anim>
                                  </p:childTnLst>
                                </p:cTn>
                              </p:par>
                              <p:par>
                                <p:cTn id="34" presetID="53" presetClass="entr" presetSubtype="0" fill="hold" nodeType="withEffect">
                                  <p:stCondLst>
                                    <p:cond delay="0"/>
                                  </p:stCondLst>
                                  <p:childTnLst>
                                    <p:set>
                                      <p:cBhvr>
                                        <p:cTn id="35" dur="1" fill="hold">
                                          <p:stCondLst>
                                            <p:cond delay="0"/>
                                          </p:stCondLst>
                                        </p:cTn>
                                        <p:tgtEl>
                                          <p:spTgt spid="3">
                                            <p:txEl>
                                              <p:pRg st="1" end="1"/>
                                            </p:txEl>
                                          </p:spTgt>
                                        </p:tgtEl>
                                        <p:attrNameLst>
                                          <p:attrName>style.visibility</p:attrName>
                                        </p:attrNameLst>
                                      </p:cBhvr>
                                      <p:to>
                                        <p:strVal val="visible"/>
                                      </p:to>
                                    </p:set>
                                    <p:anim calcmode="lin" valueType="num">
                                      <p:cBhvr>
                                        <p:cTn id="36"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7" dur="2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8" dur="20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46" dur="1000" fill="hold"/>
                                        <p:tgtEl>
                                          <p:spTgt spid="4"/>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randombar(horizontal)">
                                      <p:cBhvr>
                                        <p:cTn id="55" dur="500"/>
                                        <p:tgtEl>
                                          <p:spTgt spid="8"/>
                                        </p:tgtEl>
                                      </p:cBhvr>
                                    </p:animEffect>
                                  </p:childTnLst>
                                </p:cTn>
                              </p:par>
                              <p:par>
                                <p:cTn id="56" presetID="14" presetClass="entr" presetSubtype="1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randombar(horizontal)">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randombar(horizontal)">
                                      <p:cBhvr>
                                        <p:cTn id="73" dur="500"/>
                                        <p:tgtEl>
                                          <p:spTgt spid="15"/>
                                        </p:tgtEl>
                                      </p:cBhvr>
                                    </p:animEffect>
                                  </p:childTnLst>
                                </p:cTn>
                              </p:par>
                              <p:par>
                                <p:cTn id="74" presetID="14" presetClass="entr" presetSubtype="10" fill="hold" nodeType="with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randombar(horizontal)">
                                      <p:cBhvr>
                                        <p:cTn id="76" dur="500"/>
                                        <p:tgtEl>
                                          <p:spTgt spid="1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7"/>
                                        </p:tgtEl>
                                        <p:attrNameLst>
                                          <p:attrName>style.visibility</p:attrName>
                                        </p:attrNameLst>
                                      </p:cBhvr>
                                      <p:to>
                                        <p:strVal val="visible"/>
                                      </p:to>
                                    </p:set>
                                    <p:animEffect transition="in" filter="wipe(left)">
                                      <p:cBhvr>
                                        <p:cTn id="86" dur="500"/>
                                        <p:tgtEl>
                                          <p:spTgt spid="17"/>
                                        </p:tgtEl>
                                      </p:cBhvr>
                                    </p:animEffect>
                                  </p:childTnLst>
                                </p:cTn>
                              </p:par>
                            </p:childTnLst>
                          </p:cTn>
                        </p:par>
                      </p:childTnLst>
                    </p:cTn>
                  </p:par>
                  <p:par>
                    <p:cTn id="87" fill="hold">
                      <p:stCondLst>
                        <p:cond delay="indefinite"/>
                      </p:stCondLst>
                      <p:childTnLst>
                        <p:par>
                          <p:cTn id="88" fill="hold">
                            <p:stCondLst>
                              <p:cond delay="0"/>
                            </p:stCondLst>
                            <p:childTnLst>
                              <p:par>
                                <p:cTn id="89" presetID="15" presetClass="entr" presetSubtype="0" fill="hold" grpId="0" nodeType="clickEffect">
                                  <p:stCondLst>
                                    <p:cond delay="0"/>
                                  </p:stCondLst>
                                  <p:childTnLst>
                                    <p:set>
                                      <p:cBhvr>
                                        <p:cTn id="90" dur="1" fill="hold">
                                          <p:stCondLst>
                                            <p:cond delay="0"/>
                                          </p:stCondLst>
                                        </p:cTn>
                                        <p:tgtEl>
                                          <p:spTgt spid="6"/>
                                        </p:tgtEl>
                                        <p:attrNameLst>
                                          <p:attrName>style.visibility</p:attrName>
                                        </p:attrNameLst>
                                      </p:cBhvr>
                                      <p:to>
                                        <p:strVal val="visible"/>
                                      </p:to>
                                    </p:set>
                                    <p:anim calcmode="lin" valueType="num">
                                      <p:cBhvr>
                                        <p:cTn id="91" dur="1000" fill="hold"/>
                                        <p:tgtEl>
                                          <p:spTgt spid="6"/>
                                        </p:tgtEl>
                                        <p:attrNameLst>
                                          <p:attrName>ppt_w</p:attrName>
                                        </p:attrNameLst>
                                      </p:cBhvr>
                                      <p:tavLst>
                                        <p:tav tm="0">
                                          <p:val>
                                            <p:fltVal val="0"/>
                                          </p:val>
                                        </p:tav>
                                        <p:tav tm="100000">
                                          <p:val>
                                            <p:strVal val="#ppt_w"/>
                                          </p:val>
                                        </p:tav>
                                      </p:tavLst>
                                    </p:anim>
                                    <p:anim calcmode="lin" valueType="num">
                                      <p:cBhvr>
                                        <p:cTn id="92" dur="1000" fill="hold"/>
                                        <p:tgtEl>
                                          <p:spTgt spid="6"/>
                                        </p:tgtEl>
                                        <p:attrNameLst>
                                          <p:attrName>ppt_h</p:attrName>
                                        </p:attrNameLst>
                                      </p:cBhvr>
                                      <p:tavLst>
                                        <p:tav tm="0">
                                          <p:val>
                                            <p:fltVal val="0"/>
                                          </p:val>
                                        </p:tav>
                                        <p:tav tm="100000">
                                          <p:val>
                                            <p:strVal val="#ppt_h"/>
                                          </p:val>
                                        </p:tav>
                                      </p:tavLst>
                                    </p:anim>
                                    <p:anim calcmode="lin" valueType="num">
                                      <p:cBhvr>
                                        <p:cTn id="9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9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9" grpId="0"/>
      <p:bldP spid="10" grpId="0"/>
      <p:bldP spid="11" grpId="0"/>
      <p:bldP spid="15" grpId="0"/>
      <p:bldP spid="16" grpId="0"/>
      <p:bldP spid="17"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xmlns="" id="{96831D38-BE00-4D4F-8B20-3A818C2446AB}"/>
              </a:ext>
            </a:extLst>
          </p:cNvPr>
          <p:cNvGraphicFramePr>
            <a:graphicFrameLocks noGrp="1"/>
          </p:cNvGraphicFramePr>
          <p:nvPr>
            <p:extLst>
              <p:ext uri="{D42A27DB-BD31-4B8C-83A1-F6EECF244321}">
                <p14:modId xmlns:p14="http://schemas.microsoft.com/office/powerpoint/2010/main" xmlns="" val="1166427886"/>
              </p:ext>
            </p:extLst>
          </p:nvPr>
        </p:nvGraphicFramePr>
        <p:xfrm>
          <a:off x="422693" y="1258978"/>
          <a:ext cx="8298612" cy="3962400"/>
        </p:xfrm>
        <a:graphic>
          <a:graphicData uri="http://schemas.openxmlformats.org/drawingml/2006/table">
            <a:tbl>
              <a:tblPr firstRow="1" bandRow="1">
                <a:tableStyleId>{5C22544A-7EE6-4342-B048-85BDC9FD1C3A}</a:tableStyleId>
              </a:tblPr>
              <a:tblGrid>
                <a:gridCol w="2074653">
                  <a:extLst>
                    <a:ext uri="{9D8B030D-6E8A-4147-A177-3AD203B41FA5}">
                      <a16:colId xmlns:a16="http://schemas.microsoft.com/office/drawing/2014/main" xmlns="" val="356613024"/>
                    </a:ext>
                  </a:extLst>
                </a:gridCol>
                <a:gridCol w="2074653">
                  <a:extLst>
                    <a:ext uri="{9D8B030D-6E8A-4147-A177-3AD203B41FA5}">
                      <a16:colId xmlns:a16="http://schemas.microsoft.com/office/drawing/2014/main" xmlns="" val="1445173822"/>
                    </a:ext>
                  </a:extLst>
                </a:gridCol>
                <a:gridCol w="2074653">
                  <a:extLst>
                    <a:ext uri="{9D8B030D-6E8A-4147-A177-3AD203B41FA5}">
                      <a16:colId xmlns:a16="http://schemas.microsoft.com/office/drawing/2014/main" xmlns="" val="980378131"/>
                    </a:ext>
                  </a:extLst>
                </a:gridCol>
                <a:gridCol w="2074653">
                  <a:extLst>
                    <a:ext uri="{9D8B030D-6E8A-4147-A177-3AD203B41FA5}">
                      <a16:colId xmlns:a16="http://schemas.microsoft.com/office/drawing/2014/main" xmlns="" val="3747071392"/>
                    </a:ext>
                  </a:extLst>
                </a:gridCol>
              </a:tblGrid>
              <a:tr h="370840">
                <a:tc>
                  <a:txBody>
                    <a:bodyPr/>
                    <a:lstStyle/>
                    <a:p>
                      <a:pPr algn="ctr"/>
                      <a:r>
                        <a:rPr lang="ro-RO" sz="2000" b="1" noProof="0" smtClean="0"/>
                        <a:t>Galateni 5:22-23</a:t>
                      </a:r>
                      <a:endParaRPr lang="ro-RO" sz="2000" b="1" noProof="0"/>
                    </a:p>
                  </a:txBody>
                  <a:tcPr>
                    <a:cell3D prstMaterial="dkEdge">
                      <a:bevel prst="riblet"/>
                      <a:lightRig rig="flood" dir="t"/>
                    </a:cell3D>
                    <a:solidFill>
                      <a:srgbClr val="641310"/>
                    </a:solidFill>
                  </a:tcPr>
                </a:tc>
                <a:tc>
                  <a:txBody>
                    <a:bodyPr/>
                    <a:lstStyle/>
                    <a:p>
                      <a:pPr algn="ctr"/>
                      <a:r>
                        <a:rPr lang="ro-RO" sz="2000" b="1" noProof="0" smtClean="0"/>
                        <a:t>1 Timotei 4:12</a:t>
                      </a:r>
                      <a:endParaRPr lang="ro-RO" sz="2000" b="1" noProof="0"/>
                    </a:p>
                  </a:txBody>
                  <a:tcPr>
                    <a:cell3D prstMaterial="dkEdge">
                      <a:bevel prst="riblet"/>
                      <a:lightRig rig="flood" dir="t"/>
                    </a:cell3D>
                    <a:solidFill>
                      <a:srgbClr val="641310"/>
                    </a:solidFill>
                  </a:tcPr>
                </a:tc>
                <a:tc>
                  <a:txBody>
                    <a:bodyPr/>
                    <a:lstStyle/>
                    <a:p>
                      <a:pPr algn="ctr"/>
                      <a:r>
                        <a:rPr lang="ro-RO" sz="2000" b="1" noProof="0" smtClean="0"/>
                        <a:t>1 Timotei 6:11</a:t>
                      </a:r>
                      <a:endParaRPr lang="ro-RO" sz="2000" b="1" noProof="0"/>
                    </a:p>
                  </a:txBody>
                  <a:tcPr>
                    <a:cell3D prstMaterial="dkEdge">
                      <a:bevel prst="riblet"/>
                      <a:lightRig rig="flood" dir="t"/>
                    </a:cell3D>
                    <a:solidFill>
                      <a:srgbClr val="641310"/>
                    </a:solidFill>
                  </a:tcPr>
                </a:tc>
                <a:tc>
                  <a:txBody>
                    <a:bodyPr/>
                    <a:lstStyle/>
                    <a:p>
                      <a:pPr algn="ctr"/>
                      <a:r>
                        <a:rPr lang="ro-RO" sz="2000" b="1" noProof="0" smtClean="0"/>
                        <a:t>2 Timotei</a:t>
                      </a:r>
                      <a:r>
                        <a:rPr lang="ro-RO" sz="2000" b="1" baseline="0" noProof="0" smtClean="0"/>
                        <a:t> </a:t>
                      </a:r>
                      <a:r>
                        <a:rPr lang="ro-RO" sz="2000" b="1" noProof="0" smtClean="0"/>
                        <a:t>2:22</a:t>
                      </a:r>
                      <a:endParaRPr lang="ro-RO" sz="2000" b="1" noProof="0"/>
                    </a:p>
                  </a:txBody>
                  <a:tcPr>
                    <a:cell3D prstMaterial="dkEdge">
                      <a:bevel prst="riblet"/>
                      <a:lightRig rig="flood" dir="t"/>
                    </a:cell3D>
                    <a:solidFill>
                      <a:srgbClr val="641310"/>
                    </a:solidFill>
                  </a:tcPr>
                </a:tc>
                <a:extLst>
                  <a:ext uri="{0D108BD9-81ED-4DB2-BD59-A6C34878D82A}">
                    <a16:rowId xmlns:a16="http://schemas.microsoft.com/office/drawing/2014/main" xmlns="" val="1678608156"/>
                  </a:ext>
                </a:extLst>
              </a:tr>
              <a:tr h="370840">
                <a:tc>
                  <a:txBody>
                    <a:bodyPr/>
                    <a:lstStyle/>
                    <a:p>
                      <a:r>
                        <a:rPr lang="ro-RO" sz="2000" b="1" noProof="0" smtClean="0"/>
                        <a:t>Dragostea</a:t>
                      </a:r>
                      <a:r>
                        <a:rPr lang="ro-RO" sz="2000" b="1" baseline="0" noProof="0" smtClean="0"/>
                        <a:t> </a:t>
                      </a:r>
                      <a:endParaRPr lang="ro-RO" sz="2000" b="1" noProof="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riblet"/>
                      <a:lightRig rig="flood" dir="t"/>
                    </a:cell3D>
                    <a:solidFill>
                      <a:srgbClr val="FF5D5D"/>
                    </a:solidFill>
                  </a:tcPr>
                </a:tc>
                <a:tc>
                  <a:txBody>
                    <a:bodyPr/>
                    <a:lstStyle/>
                    <a:p>
                      <a:r>
                        <a:rPr lang="ro-RO" sz="2000" b="1" noProof="0" smtClean="0"/>
                        <a:t>Vorbirea</a:t>
                      </a:r>
                      <a:endParaRPr lang="ro-RO" sz="20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riblet"/>
                      <a:lightRig rig="flood" dir="t"/>
                    </a:cell3D>
                    <a:solidFill>
                      <a:schemeClr val="accent5">
                        <a:lumMod val="60000"/>
                        <a:lumOff val="40000"/>
                      </a:schemeClr>
                    </a:solidFill>
                  </a:tcPr>
                </a:tc>
                <a:tc>
                  <a:txBody>
                    <a:bodyPr/>
                    <a:lstStyle/>
                    <a:p>
                      <a:r>
                        <a:rPr lang="ro-RO" sz="2000" b="1" noProof="0" smtClean="0"/>
                        <a:t>Neprihănirea </a:t>
                      </a:r>
                      <a:endParaRPr lang="ro-RO" sz="20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cell3D prstMaterial="dkEdge">
                      <a:bevel prst="riblet"/>
                      <a:lightRig rig="flood" dir="t"/>
                    </a:cell3D>
                    <a:solidFill>
                      <a:srgbClr val="FFFFCC"/>
                    </a:solidFill>
                  </a:tcPr>
                </a:tc>
                <a:tc>
                  <a:txBody>
                    <a:bodyPr/>
                    <a:lstStyle/>
                    <a:p>
                      <a:r>
                        <a:rPr lang="ro-RO" sz="2000" b="1" noProof="0" smtClean="0"/>
                        <a:t>dreptatea</a:t>
                      </a:r>
                      <a:endParaRPr lang="ro-RO" sz="2000" b="1" noProof="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cell3D prstMaterial="dkEdge">
                      <a:bevel prst="riblet"/>
                      <a:lightRig rig="flood" dir="t"/>
                    </a:cell3D>
                    <a:solidFill>
                      <a:srgbClr val="CC99FF"/>
                    </a:solidFill>
                  </a:tcPr>
                </a:tc>
                <a:extLst>
                  <a:ext uri="{0D108BD9-81ED-4DB2-BD59-A6C34878D82A}">
                    <a16:rowId xmlns:a16="http://schemas.microsoft.com/office/drawing/2014/main" xmlns="" val="1755566523"/>
                  </a:ext>
                </a:extLst>
              </a:tr>
              <a:tr h="370840">
                <a:tc>
                  <a:txBody>
                    <a:bodyPr/>
                    <a:lstStyle/>
                    <a:p>
                      <a:r>
                        <a:rPr lang="ro-RO" sz="2000" b="1" noProof="0" smtClean="0"/>
                        <a:t>Bucuria </a:t>
                      </a:r>
                      <a:endParaRPr lang="ro-RO" sz="2000" b="1" noProof="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FF9933"/>
                    </a:solidFill>
                  </a:tcPr>
                </a:tc>
                <a:tc>
                  <a:txBody>
                    <a:bodyPr/>
                    <a:lstStyle/>
                    <a:p>
                      <a:r>
                        <a:rPr lang="ro-RO" sz="2000" b="1" noProof="0" smtClean="0"/>
                        <a:t>Purtarea</a:t>
                      </a:r>
                      <a:r>
                        <a:rPr lang="ro-RO" sz="2000" b="1" baseline="0" noProof="0" smtClean="0"/>
                        <a:t> </a:t>
                      </a:r>
                      <a:endParaRPr lang="ro-RO" sz="20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accent5">
                        <a:lumMod val="60000"/>
                        <a:lumOff val="40000"/>
                      </a:schemeClr>
                    </a:solidFill>
                  </a:tcPr>
                </a:tc>
                <a:tc>
                  <a:txBody>
                    <a:bodyPr/>
                    <a:lstStyle/>
                    <a:p>
                      <a:r>
                        <a:rPr lang="ro-RO" sz="2000" b="1" noProof="0" smtClean="0"/>
                        <a:t>Evlavia </a:t>
                      </a:r>
                      <a:endParaRPr lang="ro-RO" sz="20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FFFFCC"/>
                    </a:solidFill>
                  </a:tcPr>
                </a:tc>
                <a:tc>
                  <a:txBody>
                    <a:bodyPr/>
                    <a:lstStyle/>
                    <a:p>
                      <a:r>
                        <a:rPr lang="ro-RO" sz="2000" b="1" noProof="0" smtClean="0"/>
                        <a:t>Credința</a:t>
                      </a:r>
                      <a:endParaRPr lang="ro-RO" sz="2000" b="1" noProof="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accent6">
                        <a:lumMod val="60000"/>
                        <a:lumOff val="40000"/>
                      </a:schemeClr>
                    </a:solidFill>
                  </a:tcPr>
                </a:tc>
                <a:extLst>
                  <a:ext uri="{0D108BD9-81ED-4DB2-BD59-A6C34878D82A}">
                    <a16:rowId xmlns:a16="http://schemas.microsoft.com/office/drawing/2014/main" xmlns="" val="1820175270"/>
                  </a:ext>
                </a:extLst>
              </a:tr>
              <a:tr h="370840">
                <a:tc>
                  <a:txBody>
                    <a:bodyPr/>
                    <a:lstStyle/>
                    <a:p>
                      <a:r>
                        <a:rPr lang="ro-RO" sz="2000" b="1" noProof="0" smtClean="0"/>
                        <a:t>Pacea </a:t>
                      </a:r>
                      <a:endParaRPr lang="ro-RO" sz="2000" b="1" noProof="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FF9933"/>
                    </a:solidFill>
                  </a:tcPr>
                </a:tc>
                <a:tc>
                  <a:txBody>
                    <a:bodyPr/>
                    <a:lstStyle/>
                    <a:p>
                      <a:r>
                        <a:rPr lang="ro-RO" sz="2000" b="1" noProof="0" smtClean="0"/>
                        <a:t>Dragostea </a:t>
                      </a:r>
                      <a:endParaRPr lang="ro-RO" sz="20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FF5D5D"/>
                    </a:solidFill>
                  </a:tcPr>
                </a:tc>
                <a:tc>
                  <a:txBody>
                    <a:bodyPr/>
                    <a:lstStyle/>
                    <a:p>
                      <a:r>
                        <a:rPr lang="ro-RO" sz="2000" b="1" noProof="0" smtClean="0"/>
                        <a:t>Credința</a:t>
                      </a:r>
                      <a:endParaRPr lang="ro-RO" sz="20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accent6">
                        <a:lumMod val="60000"/>
                        <a:lumOff val="40000"/>
                      </a:schemeClr>
                    </a:solidFill>
                  </a:tcPr>
                </a:tc>
                <a:tc>
                  <a:txBody>
                    <a:bodyPr/>
                    <a:lstStyle/>
                    <a:p>
                      <a:r>
                        <a:rPr lang="ro-RO" sz="2000" b="1" noProof="0" smtClean="0"/>
                        <a:t>dragostea</a:t>
                      </a:r>
                      <a:endParaRPr lang="ro-RO" sz="2000" b="1" noProof="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FF5D5D"/>
                    </a:solidFill>
                  </a:tcPr>
                </a:tc>
                <a:extLst>
                  <a:ext uri="{0D108BD9-81ED-4DB2-BD59-A6C34878D82A}">
                    <a16:rowId xmlns:a16="http://schemas.microsoft.com/office/drawing/2014/main" xmlns="" val="850774424"/>
                  </a:ext>
                </a:extLst>
              </a:tr>
              <a:tr h="370840">
                <a:tc>
                  <a:txBody>
                    <a:bodyPr/>
                    <a:lstStyle/>
                    <a:p>
                      <a:r>
                        <a:rPr lang="ro-RO" sz="2000" b="1" noProof="0" smtClean="0"/>
                        <a:t>Răbdarea </a:t>
                      </a:r>
                      <a:endParaRPr lang="ro-RO" sz="2000" b="1" noProof="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FF9933"/>
                    </a:solidFill>
                  </a:tcPr>
                </a:tc>
                <a:tc>
                  <a:txBody>
                    <a:bodyPr/>
                    <a:lstStyle/>
                    <a:p>
                      <a:r>
                        <a:rPr lang="ro-RO" sz="2000" b="1" noProof="0" smtClean="0"/>
                        <a:t>Duhul</a:t>
                      </a:r>
                      <a:endParaRPr lang="ro-RO" sz="20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accent5">
                        <a:lumMod val="60000"/>
                        <a:lumOff val="40000"/>
                      </a:schemeClr>
                    </a:solidFill>
                  </a:tcPr>
                </a:tc>
                <a:tc>
                  <a:txBody>
                    <a:bodyPr/>
                    <a:lstStyle/>
                    <a:p>
                      <a:r>
                        <a:rPr lang="ro-RO" sz="2000" b="1" noProof="0" smtClean="0"/>
                        <a:t>Dragostea </a:t>
                      </a:r>
                      <a:endParaRPr lang="ro-RO" sz="20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FF5D5D"/>
                    </a:solidFill>
                  </a:tcPr>
                </a:tc>
                <a:tc>
                  <a:txBody>
                    <a:bodyPr/>
                    <a:lstStyle/>
                    <a:p>
                      <a:r>
                        <a:rPr lang="ro-RO" sz="2000" b="1" noProof="0" smtClean="0"/>
                        <a:t>Pacea</a:t>
                      </a:r>
                      <a:endParaRPr lang="ro-RO" sz="2000" b="1" noProof="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CC99FF"/>
                    </a:solidFill>
                  </a:tcPr>
                </a:tc>
                <a:extLst>
                  <a:ext uri="{0D108BD9-81ED-4DB2-BD59-A6C34878D82A}">
                    <a16:rowId xmlns:a16="http://schemas.microsoft.com/office/drawing/2014/main" xmlns="" val="172427863"/>
                  </a:ext>
                </a:extLst>
              </a:tr>
              <a:tr h="370840">
                <a:tc>
                  <a:txBody>
                    <a:bodyPr/>
                    <a:lstStyle/>
                    <a:p>
                      <a:r>
                        <a:rPr lang="ro-RO" sz="2000" b="1" noProof="0" smtClean="0"/>
                        <a:t>Bunătatea</a:t>
                      </a:r>
                      <a:r>
                        <a:rPr lang="ro-RO" sz="2000" b="1" baseline="0" noProof="0" smtClean="0"/>
                        <a:t> </a:t>
                      </a:r>
                      <a:endParaRPr lang="ro-RO" sz="2000" b="1" noProof="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FF9933"/>
                    </a:solidFill>
                  </a:tcPr>
                </a:tc>
                <a:tc>
                  <a:txBody>
                    <a:bodyPr/>
                    <a:lstStyle/>
                    <a:p>
                      <a:r>
                        <a:rPr lang="ro-RO" sz="2000" b="1" noProof="0" smtClean="0"/>
                        <a:t>Credința </a:t>
                      </a:r>
                      <a:endParaRPr lang="ro-RO" sz="20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accent6">
                        <a:lumMod val="60000"/>
                        <a:lumOff val="40000"/>
                      </a:schemeClr>
                    </a:solidFill>
                  </a:tcPr>
                </a:tc>
                <a:tc>
                  <a:txBody>
                    <a:bodyPr/>
                    <a:lstStyle/>
                    <a:p>
                      <a:r>
                        <a:rPr lang="ro-RO" sz="2000" b="1" noProof="0" smtClean="0"/>
                        <a:t>Răbdarea</a:t>
                      </a:r>
                      <a:endParaRPr lang="ro-RO" sz="2000" b="1" noProof="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FFFFCC"/>
                    </a:solidFill>
                  </a:tcPr>
                </a:tc>
                <a:tc rowSpan="5">
                  <a:txBody>
                    <a:bodyPr/>
                    <a:lstStyle/>
                    <a:p>
                      <a:endParaRPr lang="ro-RO" sz="2000" b="1" noProof="0"/>
                    </a:p>
                  </a:txBody>
                  <a:tcPr>
                    <a:lnR w="12700" cmpd="sng">
                      <a:noFill/>
                    </a:lnR>
                    <a:lnT w="12700" cap="flat" cmpd="sng" algn="ctr">
                      <a:solidFill>
                        <a:schemeClr val="tx1"/>
                      </a:solidFill>
                      <a:prstDash val="solid"/>
                      <a:round/>
                      <a:headEnd type="none" w="med" len="med"/>
                      <a:tailEnd type="none" w="med" len="med"/>
                    </a:lnT>
                    <a:lnB w="12700" cmpd="sng">
                      <a:noFill/>
                    </a:lnB>
                    <a:cell3D prstMaterial="dkEdge">
                      <a:bevel prst="riblet"/>
                      <a:lightRig rig="flood" dir="t"/>
                    </a:cell3D>
                    <a:noFill/>
                  </a:tcPr>
                </a:tc>
                <a:extLst>
                  <a:ext uri="{0D108BD9-81ED-4DB2-BD59-A6C34878D82A}">
                    <a16:rowId xmlns:a16="http://schemas.microsoft.com/office/drawing/2014/main" xmlns="" val="1184232003"/>
                  </a:ext>
                </a:extLst>
              </a:tr>
              <a:tr h="370840">
                <a:tc>
                  <a:txBody>
                    <a:bodyPr/>
                    <a:lstStyle/>
                    <a:p>
                      <a:r>
                        <a:rPr lang="ro-RO" sz="2000" b="1" noProof="0" smtClean="0"/>
                        <a:t>Facerea de bine</a:t>
                      </a:r>
                      <a:endParaRPr lang="ro-RO" sz="2000" b="1" noProof="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FF9933"/>
                    </a:solidFill>
                  </a:tcPr>
                </a:tc>
                <a:tc>
                  <a:txBody>
                    <a:bodyPr/>
                    <a:lstStyle/>
                    <a:p>
                      <a:r>
                        <a:rPr lang="ro-RO" sz="2000" b="1" noProof="0" smtClean="0"/>
                        <a:t>Curăția</a:t>
                      </a:r>
                      <a:endParaRPr lang="ro-RO" sz="2000" b="1" noProof="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accent5">
                        <a:lumMod val="60000"/>
                        <a:lumOff val="40000"/>
                      </a:schemeClr>
                    </a:solidFill>
                  </a:tcPr>
                </a:tc>
                <a:tc>
                  <a:txBody>
                    <a:bodyPr/>
                    <a:lstStyle/>
                    <a:p>
                      <a:r>
                        <a:rPr lang="ro-RO" sz="2000" b="1" noProof="0" smtClean="0"/>
                        <a:t>Blândețea</a:t>
                      </a:r>
                      <a:endParaRPr lang="ro-RO" sz="2000" b="1" noProof="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FFFFCC"/>
                    </a:solidFill>
                  </a:tcPr>
                </a:tc>
                <a:tc vMerge="1">
                  <a:txBody>
                    <a:bodyPr/>
                    <a:lstStyle/>
                    <a:p>
                      <a:endParaRPr lang="es-ES" sz="2000" b="1" dirty="0"/>
                    </a:p>
                  </a:txBody>
                  <a:tcPr>
                    <a:lnB w="12700" cmpd="sng">
                      <a:noFill/>
                    </a:lnB>
                    <a:noFill/>
                  </a:tcPr>
                </a:tc>
                <a:extLst>
                  <a:ext uri="{0D108BD9-81ED-4DB2-BD59-A6C34878D82A}">
                    <a16:rowId xmlns:a16="http://schemas.microsoft.com/office/drawing/2014/main" xmlns="" val="3652029152"/>
                  </a:ext>
                </a:extLst>
              </a:tr>
              <a:tr h="370840">
                <a:tc>
                  <a:txBody>
                    <a:bodyPr/>
                    <a:lstStyle/>
                    <a:p>
                      <a:r>
                        <a:rPr lang="ro-RO" sz="2000" b="1" noProof="0" smtClean="0"/>
                        <a:t>Credincioșia</a:t>
                      </a:r>
                      <a:endParaRPr lang="ro-RO" sz="2000" b="1" noProof="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chemeClr val="accent6">
                        <a:lumMod val="60000"/>
                        <a:lumOff val="40000"/>
                      </a:schemeClr>
                    </a:solidFill>
                  </a:tcPr>
                </a:tc>
                <a:tc rowSpan="3" gridSpan="2">
                  <a:txBody>
                    <a:bodyPr/>
                    <a:lstStyle/>
                    <a:p>
                      <a:endParaRPr lang="ro-RO" sz="2000" b="1" noProof="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cell3D prstMaterial="dkEdge">
                      <a:bevel prst="riblet"/>
                      <a:lightRig rig="flood" dir="t"/>
                    </a:cell3D>
                    <a:noFill/>
                  </a:tcPr>
                </a:tc>
                <a:tc rowSpan="3" hMerge="1">
                  <a:txBody>
                    <a:bodyPr/>
                    <a:lstStyle/>
                    <a:p>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699205355"/>
                  </a:ext>
                </a:extLst>
              </a:tr>
              <a:tr h="370840">
                <a:tc>
                  <a:txBody>
                    <a:bodyPr/>
                    <a:lstStyle/>
                    <a:p>
                      <a:r>
                        <a:rPr lang="ro-RO" sz="2000" b="1" noProof="0" smtClean="0"/>
                        <a:t>Blândețea</a:t>
                      </a:r>
                      <a:endParaRPr lang="ro-RO" sz="2000" b="1" noProof="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prst="riblet"/>
                      <a:lightRig rig="flood" dir="t"/>
                    </a:cell3D>
                    <a:solidFill>
                      <a:srgbClr val="FF9933"/>
                    </a:solidFill>
                  </a:tcPr>
                </a:tc>
                <a:tc gridSpan="2" vMerge="1">
                  <a:txBody>
                    <a:bodyPr/>
                    <a:lstStyle/>
                    <a:p>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vMerge="1">
                  <a:txBody>
                    <a:bodyPr/>
                    <a:lstStyle/>
                    <a:p>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3638351709"/>
                  </a:ext>
                </a:extLst>
              </a:tr>
              <a:tr h="370840">
                <a:tc>
                  <a:txBody>
                    <a:bodyPr/>
                    <a:lstStyle/>
                    <a:p>
                      <a:r>
                        <a:rPr lang="ro-RO" sz="2000" b="1" noProof="0" dirty="0" smtClean="0"/>
                        <a:t>Înfrânarea</a:t>
                      </a:r>
                      <a:r>
                        <a:rPr lang="ro-RO" sz="2000" b="1" baseline="0" noProof="0" dirty="0" smtClean="0"/>
                        <a:t> </a:t>
                      </a:r>
                      <a:endParaRPr lang="ro-RO" sz="2000" b="1" noProof="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cell3D prstMaterial="dkEdge">
                      <a:bevel prst="riblet"/>
                      <a:lightRig rig="flood" dir="t"/>
                    </a:cell3D>
                    <a:solidFill>
                      <a:srgbClr val="FF9933"/>
                    </a:solidFill>
                  </a:tcPr>
                </a:tc>
                <a:tc gridSpan="2" vMerge="1">
                  <a:txBody>
                    <a:bodyPr/>
                    <a:lstStyle/>
                    <a:p>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vMerge="1">
                  <a:txBody>
                    <a:bodyPr/>
                    <a:lstStyle/>
                    <a:p>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vMerge="1">
                  <a:txBody>
                    <a:bodyPr/>
                    <a:lstStyle/>
                    <a:p>
                      <a:endParaRPr lang="es-ES" sz="20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195856231"/>
                  </a:ext>
                </a:extLst>
              </a:tr>
            </a:tbl>
          </a:graphicData>
        </a:graphic>
      </p:graphicFrame>
      <p:sp>
        <p:nvSpPr>
          <p:cNvPr id="3" name="Rectángulo 2">
            <a:extLst>
              <a:ext uri="{FF2B5EF4-FFF2-40B4-BE49-F238E27FC236}">
                <a16:creationId xmlns:a16="http://schemas.microsoft.com/office/drawing/2014/main" xmlns="" id="{94BF438F-AE42-417D-9E3F-E9925274E213}"/>
              </a:ext>
            </a:extLst>
          </p:cNvPr>
          <p:cNvSpPr/>
          <p:nvPr/>
        </p:nvSpPr>
        <p:spPr>
          <a:xfrm>
            <a:off x="0" y="0"/>
            <a:ext cx="9143999" cy="923330"/>
          </a:xfrm>
          <a:prstGeom prst="rect">
            <a:avLst/>
          </a:prstGeom>
        </p:spPr>
        <p:txBody>
          <a:bodyPr wrap="square">
            <a:spAutoFit/>
            <a:scene3d>
              <a:camera prst="orthographicFront"/>
              <a:lightRig rig="soft" dir="t">
                <a:rot lat="0" lon="0" rev="15600000"/>
              </a:lightRig>
            </a:scene3d>
            <a:sp3d extrusionH="57150" prstMaterial="softEdge">
              <a:bevelT w="25400" h="38100"/>
            </a:sp3d>
          </a:bodyPr>
          <a:lstStyle/>
          <a:p>
            <a:pPr algn="ctr"/>
            <a:r>
              <a:rPr lang="ro-RO" sz="5400" b="1" spc="300">
                <a:ln/>
                <a:solidFill>
                  <a:schemeClr val="accent4"/>
                </a:solidFill>
              </a:rPr>
              <a:t>ROADA </a:t>
            </a:r>
            <a:r>
              <a:rPr lang="ro-RO" sz="5400" b="1" spc="300" smtClean="0">
                <a:ln/>
                <a:solidFill>
                  <a:schemeClr val="accent4"/>
                </a:solidFill>
              </a:rPr>
              <a:t>DUHULUI</a:t>
            </a:r>
            <a:endParaRPr lang="ro-RO" sz="5400" b="1" spc="300">
              <a:ln/>
              <a:solidFill>
                <a:schemeClr val="accent4"/>
              </a:solidFill>
            </a:endParaRPr>
          </a:p>
        </p:txBody>
      </p:sp>
      <p:sp>
        <p:nvSpPr>
          <p:cNvPr id="4" name="CuadroTexto 3">
            <a:extLst>
              <a:ext uri="{FF2B5EF4-FFF2-40B4-BE49-F238E27FC236}">
                <a16:creationId xmlns:a16="http://schemas.microsoft.com/office/drawing/2014/main" xmlns="" id="{04C153D8-C0DE-4505-B95F-23064DE4AEEC}"/>
              </a:ext>
            </a:extLst>
          </p:cNvPr>
          <p:cNvSpPr txBox="1"/>
          <p:nvPr/>
        </p:nvSpPr>
        <p:spPr>
          <a:xfrm>
            <a:off x="422693" y="769441"/>
            <a:ext cx="5788326" cy="400110"/>
          </a:xfrm>
          <a:prstGeom prst="rect">
            <a:avLst/>
          </a:prstGeom>
          <a:noFill/>
        </p:spPr>
        <p:txBody>
          <a:bodyPr wrap="square" rtlCol="0">
            <a:spAutoFit/>
          </a:bodyPr>
          <a:lstStyle/>
          <a:p>
            <a:pPr>
              <a:spcBef>
                <a:spcPts val="600"/>
              </a:spcBef>
            </a:pPr>
            <a:r>
              <a:rPr lang="ro-RO" sz="2000" b="1">
                <a:solidFill>
                  <a:schemeClr val="bg1"/>
                </a:solidFill>
              </a:rPr>
              <a:t>În </a:t>
            </a:r>
            <a:r>
              <a:rPr lang="ro-RO" sz="2000" b="1">
                <a:solidFill>
                  <a:schemeClr val="bg1"/>
                </a:solidFill>
              </a:rPr>
              <a:t>patru </a:t>
            </a:r>
            <a:r>
              <a:rPr lang="ro-RO" sz="2000" b="1" smtClean="0">
                <a:solidFill>
                  <a:schemeClr val="bg1"/>
                </a:solidFill>
              </a:rPr>
              <a:t>liste</a:t>
            </a:r>
            <a:r>
              <a:rPr lang="ro-RO" sz="2000" b="1" smtClean="0">
                <a:solidFill>
                  <a:schemeClr val="bg1"/>
                </a:solidFill>
              </a:rPr>
              <a:t>, Pavel </a:t>
            </a:r>
            <a:r>
              <a:rPr lang="ro-RO" sz="2000" b="1">
                <a:solidFill>
                  <a:schemeClr val="bg1"/>
                </a:solidFill>
              </a:rPr>
              <a:t>ne </a:t>
            </a:r>
            <a:r>
              <a:rPr lang="ro-RO" sz="2000" b="1">
                <a:solidFill>
                  <a:schemeClr val="bg1"/>
                </a:solidFill>
              </a:rPr>
              <a:t>oferă </a:t>
            </a:r>
            <a:r>
              <a:rPr lang="ro-RO" sz="2000" b="1" smtClean="0">
                <a:solidFill>
                  <a:schemeClr val="bg1"/>
                </a:solidFill>
              </a:rPr>
              <a:t>19 </a:t>
            </a:r>
            <a:r>
              <a:rPr lang="ro-RO" sz="2000" b="1" smtClean="0">
                <a:solidFill>
                  <a:schemeClr val="bg1"/>
                </a:solidFill>
              </a:rPr>
              <a:t>virtuți </a:t>
            </a:r>
            <a:r>
              <a:rPr lang="ro-RO" sz="2000" b="1" smtClean="0">
                <a:solidFill>
                  <a:schemeClr val="bg1"/>
                </a:solidFill>
              </a:rPr>
              <a:t>creștine</a:t>
            </a:r>
            <a:r>
              <a:rPr lang="ro-RO" sz="2000" b="1" smtClean="0">
                <a:solidFill>
                  <a:schemeClr val="bg1"/>
                </a:solidFill>
              </a:rPr>
              <a:t>:</a:t>
            </a:r>
            <a:endParaRPr lang="ro-RO" sz="2000" b="1">
              <a:solidFill>
                <a:schemeClr val="bg1"/>
              </a:solidFill>
            </a:endParaRPr>
          </a:p>
        </p:txBody>
      </p:sp>
      <p:sp>
        <p:nvSpPr>
          <p:cNvPr id="5" name="CuadroTexto 4">
            <a:extLst>
              <a:ext uri="{FF2B5EF4-FFF2-40B4-BE49-F238E27FC236}">
                <a16:creationId xmlns:a16="http://schemas.microsoft.com/office/drawing/2014/main" xmlns="" id="{F3F5E791-E271-461A-8E52-374C1E755B33}"/>
              </a:ext>
            </a:extLst>
          </p:cNvPr>
          <p:cNvSpPr txBox="1"/>
          <p:nvPr/>
        </p:nvSpPr>
        <p:spPr>
          <a:xfrm>
            <a:off x="2639685" y="4004618"/>
            <a:ext cx="4566333" cy="1323439"/>
          </a:xfrm>
          <a:prstGeom prst="rect">
            <a:avLst/>
          </a:prstGeom>
          <a:noFill/>
        </p:spPr>
        <p:txBody>
          <a:bodyPr wrap="square" rtlCol="0">
            <a:spAutoFit/>
          </a:bodyPr>
          <a:lstStyle/>
          <a:p>
            <a:pPr>
              <a:spcBef>
                <a:spcPts val="600"/>
              </a:spcBef>
            </a:pPr>
            <a:r>
              <a:rPr lang="ro-RO" sz="2000" b="1">
                <a:solidFill>
                  <a:schemeClr val="bg1"/>
                </a:solidFill>
              </a:rPr>
              <a:t>Singurele virtuți care apar pe toate listele (n.t. În limba originală) sunt credința </a:t>
            </a:r>
            <a:r>
              <a:rPr lang="ro-RO" sz="2000" b="1">
                <a:solidFill>
                  <a:schemeClr val="bg1"/>
                </a:solidFill>
              </a:rPr>
              <a:t>și </a:t>
            </a:r>
            <a:r>
              <a:rPr lang="ro-RO" sz="2000" b="1" smtClean="0">
                <a:solidFill>
                  <a:schemeClr val="bg1"/>
                </a:solidFill>
              </a:rPr>
              <a:t>dragostea</a:t>
            </a:r>
            <a:r>
              <a:rPr lang="ro-RO" sz="2000" b="1" smtClean="0">
                <a:solidFill>
                  <a:schemeClr val="bg1"/>
                </a:solidFill>
              </a:rPr>
              <a:t>, “dar </a:t>
            </a:r>
            <a:r>
              <a:rPr lang="ro-RO" sz="2000" b="1">
                <a:solidFill>
                  <a:schemeClr val="bg1"/>
                </a:solidFill>
              </a:rPr>
              <a:t>cea mai mare dintre ele </a:t>
            </a:r>
            <a:r>
              <a:rPr lang="ro-RO" sz="2000" b="1">
                <a:solidFill>
                  <a:schemeClr val="bg1"/>
                </a:solidFill>
              </a:rPr>
              <a:t>este </a:t>
            </a:r>
            <a:r>
              <a:rPr lang="ro-RO" sz="2000" b="1" smtClean="0">
                <a:solidFill>
                  <a:schemeClr val="bg1"/>
                </a:solidFill>
              </a:rPr>
              <a:t>Dragostea</a:t>
            </a:r>
            <a:r>
              <a:rPr lang="ro-RO" sz="2000" b="1" smtClean="0">
                <a:solidFill>
                  <a:schemeClr val="bg1"/>
                </a:solidFill>
              </a:rPr>
              <a:t>. (1 </a:t>
            </a:r>
            <a:r>
              <a:rPr lang="ro-RO" sz="2000" b="1">
                <a:solidFill>
                  <a:schemeClr val="bg1"/>
                </a:solidFill>
              </a:rPr>
              <a:t>Corinteni </a:t>
            </a:r>
            <a:r>
              <a:rPr lang="ro-RO" sz="2000" b="1" smtClean="0">
                <a:solidFill>
                  <a:schemeClr val="bg1"/>
                </a:solidFill>
              </a:rPr>
              <a:t>13:13).</a:t>
            </a:r>
            <a:endParaRPr lang="ro-RO" sz="2000" b="1">
              <a:solidFill>
                <a:schemeClr val="bg1"/>
              </a:solidFill>
            </a:endParaRPr>
          </a:p>
        </p:txBody>
      </p:sp>
      <p:grpSp>
        <p:nvGrpSpPr>
          <p:cNvPr id="26" name="Grupo 25">
            <a:extLst>
              <a:ext uri="{FF2B5EF4-FFF2-40B4-BE49-F238E27FC236}">
                <a16:creationId xmlns:a16="http://schemas.microsoft.com/office/drawing/2014/main" xmlns="" id="{8287EE85-63DD-4BCC-8EF3-3F1A08F4B753}"/>
              </a:ext>
            </a:extLst>
          </p:cNvPr>
          <p:cNvGrpSpPr/>
          <p:nvPr/>
        </p:nvGrpSpPr>
        <p:grpSpPr>
          <a:xfrm>
            <a:off x="422693" y="5353935"/>
            <a:ext cx="5667556" cy="1407649"/>
            <a:chOff x="422693" y="5353935"/>
            <a:chExt cx="5667556" cy="1407649"/>
          </a:xfrm>
        </p:grpSpPr>
        <p:pic>
          <p:nvPicPr>
            <p:cNvPr id="7" name="Imagen 6">
              <a:extLst>
                <a:ext uri="{FF2B5EF4-FFF2-40B4-BE49-F238E27FC236}">
                  <a16:creationId xmlns:a16="http://schemas.microsoft.com/office/drawing/2014/main" xmlns="" id="{1B71C4D3-63E6-4842-931B-9183ABC1FE5D}"/>
                </a:ext>
              </a:extLst>
            </p:cNvPr>
            <p:cNvPicPr>
              <a:picLocks noChangeAspect="1"/>
            </p:cNvPicPr>
            <p:nvPr/>
          </p:nvPicPr>
          <p:blipFill>
            <a:blip r:embed="rId3" cstate="email">
              <a:duotone>
                <a:schemeClr val="accent2">
                  <a:shade val="45000"/>
                  <a:satMod val="135000"/>
                </a:schemeClr>
                <a:prstClr val="white"/>
              </a:duotone>
              <a:extLst>
                <a:ext uri="{28A0092B-C50C-407E-A947-70E740481C1C}">
                  <a14:useLocalDpi xmlns:a14="http://schemas.microsoft.com/office/drawing/2010/main" xmlns=""/>
                </a:ext>
              </a:extLst>
            </a:blip>
            <a:stretch>
              <a:fillRect/>
            </a:stretch>
          </p:blipFill>
          <p:spPr>
            <a:xfrm flipH="1">
              <a:off x="422693" y="5353935"/>
              <a:ext cx="5667556" cy="1407649"/>
            </a:xfrm>
            <a:prstGeom prst="rect">
              <a:avLst/>
            </a:prstGeom>
            <a:ln w="38100" cap="sq">
              <a:solidFill>
                <a:srgbClr val="FFFF99"/>
              </a:solidFill>
              <a:prstDash val="solid"/>
              <a:miter lim="800000"/>
            </a:ln>
            <a:effectLst>
              <a:outerShdw blurRad="50800" dist="38100" dir="2700000" algn="tl" rotWithShape="0">
                <a:srgbClr val="000000">
                  <a:alpha val="43000"/>
                </a:srgbClr>
              </a:outerShdw>
            </a:effectLst>
          </p:spPr>
        </p:pic>
        <p:pic>
          <p:nvPicPr>
            <p:cNvPr id="9" name="Imagen 8">
              <a:extLst>
                <a:ext uri="{FF2B5EF4-FFF2-40B4-BE49-F238E27FC236}">
                  <a16:creationId xmlns:a16="http://schemas.microsoft.com/office/drawing/2014/main" xmlns="" id="{418C9F59-3258-47C0-A272-FECBC8FB72C3}"/>
                </a:ext>
              </a:extLst>
            </p:cNvPr>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5109778" y="6093496"/>
              <a:ext cx="855653" cy="643963"/>
            </a:xfrm>
            <a:prstGeom prst="rect">
              <a:avLst/>
            </a:prstGeom>
            <a:ln>
              <a:solidFill>
                <a:schemeClr val="tx1"/>
              </a:solidFill>
            </a:ln>
          </p:spPr>
        </p:pic>
        <p:pic>
          <p:nvPicPr>
            <p:cNvPr id="11" name="Imagen 10">
              <a:extLst>
                <a:ext uri="{FF2B5EF4-FFF2-40B4-BE49-F238E27FC236}">
                  <a16:creationId xmlns:a16="http://schemas.microsoft.com/office/drawing/2014/main" xmlns="" id="{950E48F4-67A1-48D9-BF6D-E0FF453D3BDB}"/>
                </a:ext>
              </a:extLst>
            </p:cNvPr>
            <p:cNvPicPr>
              <a:picLocks noChangeAspect="1"/>
            </p:cNvPicPr>
            <p:nvPr/>
          </p:nvPicPr>
          <p:blipFill rotWithShape="1">
            <a:blip r:embed="rId5" cstate="email">
              <a:extLst>
                <a:ext uri="{28A0092B-C50C-407E-A947-70E740481C1C}">
                  <a14:useLocalDpi xmlns:a14="http://schemas.microsoft.com/office/drawing/2010/main" xmlns=""/>
                </a:ext>
              </a:extLst>
            </a:blip>
            <a:srcRect/>
            <a:stretch/>
          </p:blipFill>
          <p:spPr>
            <a:xfrm>
              <a:off x="1975448" y="5408157"/>
              <a:ext cx="577970" cy="643964"/>
            </a:xfrm>
            <a:prstGeom prst="rect">
              <a:avLst/>
            </a:prstGeom>
            <a:ln>
              <a:solidFill>
                <a:schemeClr val="tx1"/>
              </a:solidFill>
            </a:ln>
          </p:spPr>
        </p:pic>
        <p:pic>
          <p:nvPicPr>
            <p:cNvPr id="13" name="Imagen 12">
              <a:extLst>
                <a:ext uri="{FF2B5EF4-FFF2-40B4-BE49-F238E27FC236}">
                  <a16:creationId xmlns:a16="http://schemas.microsoft.com/office/drawing/2014/main" xmlns="" id="{ED286901-DC52-4799-9FC6-7860129A8DF9}"/>
                </a:ext>
              </a:extLst>
            </p:cNvPr>
            <p:cNvPicPr>
              <a:picLocks noChangeAspect="1"/>
            </p:cNvPicPr>
            <p:nvPr/>
          </p:nvPicPr>
          <p:blipFill rotWithShape="1">
            <a:blip r:embed="rId6" cstate="email">
              <a:extLst>
                <a:ext uri="{28A0092B-C50C-407E-A947-70E740481C1C}">
                  <a14:useLocalDpi xmlns:a14="http://schemas.microsoft.com/office/drawing/2010/main" xmlns=""/>
                </a:ext>
              </a:extLst>
            </a:blip>
            <a:srcRect/>
            <a:stretch/>
          </p:blipFill>
          <p:spPr>
            <a:xfrm>
              <a:off x="2702461" y="5408157"/>
              <a:ext cx="439800" cy="643964"/>
            </a:xfrm>
            <a:prstGeom prst="rect">
              <a:avLst/>
            </a:prstGeom>
            <a:ln>
              <a:solidFill>
                <a:schemeClr val="tx1"/>
              </a:solidFill>
            </a:ln>
          </p:spPr>
        </p:pic>
        <p:pic>
          <p:nvPicPr>
            <p:cNvPr id="15" name="Imagen 14">
              <a:extLst>
                <a:ext uri="{FF2B5EF4-FFF2-40B4-BE49-F238E27FC236}">
                  <a16:creationId xmlns:a16="http://schemas.microsoft.com/office/drawing/2014/main" xmlns="" id="{3CF16A08-1907-4FF3-98B6-9C907162CF4D}"/>
                </a:ext>
              </a:extLst>
            </p:cNvPr>
            <p:cNvPicPr>
              <a:picLocks noChangeAspect="1"/>
            </p:cNvPicPr>
            <p:nvPr/>
          </p:nvPicPr>
          <p:blipFill rotWithShape="1">
            <a:blip r:embed="rId7" cstate="email">
              <a:extLst>
                <a:ext uri="{28A0092B-C50C-407E-A947-70E740481C1C}">
                  <a14:useLocalDpi xmlns:a14="http://schemas.microsoft.com/office/drawing/2010/main" xmlns=""/>
                </a:ext>
              </a:extLst>
            </a:blip>
            <a:srcRect/>
            <a:stretch/>
          </p:blipFill>
          <p:spPr>
            <a:xfrm>
              <a:off x="3291304" y="5408157"/>
              <a:ext cx="662971" cy="643964"/>
            </a:xfrm>
            <a:prstGeom prst="rect">
              <a:avLst/>
            </a:prstGeom>
            <a:ln>
              <a:solidFill>
                <a:schemeClr val="tx1"/>
              </a:solidFill>
            </a:ln>
          </p:spPr>
        </p:pic>
        <p:pic>
          <p:nvPicPr>
            <p:cNvPr id="17" name="Imagen 16">
              <a:extLst>
                <a:ext uri="{FF2B5EF4-FFF2-40B4-BE49-F238E27FC236}">
                  <a16:creationId xmlns:a16="http://schemas.microsoft.com/office/drawing/2014/main" xmlns="" id="{0135060C-7B39-4AA5-9AF3-D9055094736A}"/>
                </a:ext>
              </a:extLst>
            </p:cNvPr>
            <p:cNvPicPr>
              <a:picLocks noChangeAspect="1"/>
            </p:cNvPicPr>
            <p:nvPr/>
          </p:nvPicPr>
          <p:blipFill>
            <a:blip r:embed="rId8" cstate="email">
              <a:extLst>
                <a:ext uri="{28A0092B-C50C-407E-A947-70E740481C1C}">
                  <a14:useLocalDpi xmlns:a14="http://schemas.microsoft.com/office/drawing/2010/main" xmlns=""/>
                </a:ext>
              </a:extLst>
            </a:blip>
            <a:stretch>
              <a:fillRect/>
            </a:stretch>
          </p:blipFill>
          <p:spPr>
            <a:xfrm>
              <a:off x="4103318" y="5408157"/>
              <a:ext cx="854748" cy="643964"/>
            </a:xfrm>
            <a:prstGeom prst="rect">
              <a:avLst/>
            </a:prstGeom>
            <a:ln>
              <a:solidFill>
                <a:schemeClr val="tx1"/>
              </a:solidFill>
            </a:ln>
          </p:spPr>
        </p:pic>
        <p:pic>
          <p:nvPicPr>
            <p:cNvPr id="19" name="Imagen 18">
              <a:extLst>
                <a:ext uri="{FF2B5EF4-FFF2-40B4-BE49-F238E27FC236}">
                  <a16:creationId xmlns:a16="http://schemas.microsoft.com/office/drawing/2014/main" xmlns="" id="{23A72FF9-7892-468F-835D-6752A9EBE7EA}"/>
                </a:ext>
              </a:extLst>
            </p:cNvPr>
            <p:cNvPicPr>
              <a:picLocks noChangeAspect="1"/>
            </p:cNvPicPr>
            <p:nvPr/>
          </p:nvPicPr>
          <p:blipFill>
            <a:blip r:embed="rId9" cstate="email">
              <a:extLst>
                <a:ext uri="{28A0092B-C50C-407E-A947-70E740481C1C}">
                  <a14:useLocalDpi xmlns:a14="http://schemas.microsoft.com/office/drawing/2010/main" xmlns=""/>
                </a:ext>
              </a:extLst>
            </a:blip>
            <a:stretch>
              <a:fillRect/>
            </a:stretch>
          </p:blipFill>
          <p:spPr>
            <a:xfrm>
              <a:off x="5107111" y="5408158"/>
              <a:ext cx="858320" cy="643964"/>
            </a:xfrm>
            <a:prstGeom prst="rect">
              <a:avLst/>
            </a:prstGeom>
            <a:ln>
              <a:solidFill>
                <a:schemeClr val="tx1"/>
              </a:solidFill>
            </a:ln>
          </p:spPr>
        </p:pic>
        <p:pic>
          <p:nvPicPr>
            <p:cNvPr id="21" name="Imagen 20">
              <a:extLst>
                <a:ext uri="{FF2B5EF4-FFF2-40B4-BE49-F238E27FC236}">
                  <a16:creationId xmlns:a16="http://schemas.microsoft.com/office/drawing/2014/main" xmlns="" id="{22CB17E5-0462-4BE9-A926-5CE08470E98D}"/>
                </a:ext>
              </a:extLst>
            </p:cNvPr>
            <p:cNvPicPr>
              <a:picLocks noChangeAspect="1"/>
            </p:cNvPicPr>
            <p:nvPr/>
          </p:nvPicPr>
          <p:blipFill rotWithShape="1">
            <a:blip r:embed="rId10" cstate="email">
              <a:extLst>
                <a:ext uri="{28A0092B-C50C-407E-A947-70E740481C1C}">
                  <a14:useLocalDpi xmlns:a14="http://schemas.microsoft.com/office/drawing/2010/main" xmlns=""/>
                </a:ext>
              </a:extLst>
            </a:blip>
            <a:srcRect/>
            <a:stretch/>
          </p:blipFill>
          <p:spPr>
            <a:xfrm>
              <a:off x="1975448" y="6093496"/>
              <a:ext cx="646141" cy="643964"/>
            </a:xfrm>
            <a:prstGeom prst="rect">
              <a:avLst/>
            </a:prstGeom>
            <a:ln>
              <a:solidFill>
                <a:schemeClr val="tx1"/>
              </a:solidFill>
            </a:ln>
          </p:spPr>
        </p:pic>
        <p:pic>
          <p:nvPicPr>
            <p:cNvPr id="23" name="Imagen 22">
              <a:extLst>
                <a:ext uri="{FF2B5EF4-FFF2-40B4-BE49-F238E27FC236}">
                  <a16:creationId xmlns:a16="http://schemas.microsoft.com/office/drawing/2014/main" xmlns="" id="{BDFE8B89-EB70-4235-9185-D3AFECECE715}"/>
                </a:ext>
              </a:extLst>
            </p:cNvPr>
            <p:cNvPicPr>
              <a:picLocks noChangeAspect="1"/>
            </p:cNvPicPr>
            <p:nvPr/>
          </p:nvPicPr>
          <p:blipFill>
            <a:blip r:embed="rId11" cstate="email">
              <a:extLst>
                <a:ext uri="{28A0092B-C50C-407E-A947-70E740481C1C}">
                  <a14:useLocalDpi xmlns:a14="http://schemas.microsoft.com/office/drawing/2010/main" xmlns=""/>
                </a:ext>
              </a:extLst>
            </a:blip>
            <a:stretch>
              <a:fillRect/>
            </a:stretch>
          </p:blipFill>
          <p:spPr>
            <a:xfrm>
              <a:off x="2877637" y="6089946"/>
              <a:ext cx="858874" cy="647514"/>
            </a:xfrm>
            <a:prstGeom prst="rect">
              <a:avLst/>
            </a:prstGeom>
            <a:ln>
              <a:solidFill>
                <a:schemeClr val="tx1"/>
              </a:solidFill>
            </a:ln>
          </p:spPr>
        </p:pic>
        <p:pic>
          <p:nvPicPr>
            <p:cNvPr id="25" name="Imagen 24">
              <a:extLst>
                <a:ext uri="{FF2B5EF4-FFF2-40B4-BE49-F238E27FC236}">
                  <a16:creationId xmlns:a16="http://schemas.microsoft.com/office/drawing/2014/main" xmlns="" id="{B0A0BD8C-9717-4364-80E6-829EF5F3741E}"/>
                </a:ext>
              </a:extLst>
            </p:cNvPr>
            <p:cNvPicPr>
              <a:picLocks noChangeAspect="1"/>
            </p:cNvPicPr>
            <p:nvPr/>
          </p:nvPicPr>
          <p:blipFill>
            <a:blip r:embed="rId12" cstate="email">
              <a:extLst>
                <a:ext uri="{28A0092B-C50C-407E-A947-70E740481C1C}">
                  <a14:useLocalDpi xmlns:a14="http://schemas.microsoft.com/office/drawing/2010/main" xmlns=""/>
                </a:ext>
              </a:extLst>
            </a:blip>
            <a:stretch>
              <a:fillRect/>
            </a:stretch>
          </p:blipFill>
          <p:spPr>
            <a:xfrm>
              <a:off x="3992559" y="6087076"/>
              <a:ext cx="861172" cy="650383"/>
            </a:xfrm>
            <a:prstGeom prst="rect">
              <a:avLst/>
            </a:prstGeom>
            <a:ln>
              <a:solidFill>
                <a:schemeClr val="tx1"/>
              </a:solidFill>
            </a:ln>
          </p:spPr>
        </p:pic>
      </p:grpSp>
    </p:spTree>
    <p:extLst>
      <p:ext uri="{BB962C8B-B14F-4D97-AF65-F5344CB8AC3E}">
        <p14:creationId xmlns:p14="http://schemas.microsoft.com/office/powerpoint/2010/main" xmlns="" val="667268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500"/>
                            </p:stCondLst>
                            <p:childTnLst>
                              <p:par>
                                <p:cTn id="19" presetID="17" presetClass="entr" presetSubtype="1"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ppt_h/2"/>
                                          </p:val>
                                        </p:tav>
                                        <p:tav tm="100000">
                                          <p:val>
                                            <p:strVal val="#ppt_y"/>
                                          </p:val>
                                        </p:tav>
                                      </p:tavLst>
                                    </p:anim>
                                    <p:anim calcmode="lin" valueType="num">
                                      <p:cBhvr>
                                        <p:cTn id="23" dur="500" fill="hold"/>
                                        <p:tgtEl>
                                          <p:spTgt spid="2"/>
                                        </p:tgtEl>
                                        <p:attrNameLst>
                                          <p:attrName>ppt_w</p:attrName>
                                        </p:attrNameLst>
                                      </p:cBhvr>
                                      <p:tavLst>
                                        <p:tav tm="0">
                                          <p:val>
                                            <p:strVal val="#ppt_w"/>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1000"/>
                                        <p:tgtEl>
                                          <p:spTgt spid="26"/>
                                        </p:tgtEl>
                                      </p:cBhvr>
                                    </p:animEffect>
                                    <p:anim calcmode="lin" valueType="num">
                                      <p:cBhvr>
                                        <p:cTn id="35" dur="1000" fill="hold"/>
                                        <p:tgtEl>
                                          <p:spTgt spid="26"/>
                                        </p:tgtEl>
                                        <p:attrNameLst>
                                          <p:attrName>ppt_x</p:attrName>
                                        </p:attrNameLst>
                                      </p:cBhvr>
                                      <p:tavLst>
                                        <p:tav tm="0">
                                          <p:val>
                                            <p:strVal val="#ppt_x"/>
                                          </p:val>
                                        </p:tav>
                                        <p:tav tm="100000">
                                          <p:val>
                                            <p:strVal val="#ppt_x"/>
                                          </p:val>
                                        </p:tav>
                                      </p:tavLst>
                                    </p:anim>
                                    <p:anim calcmode="lin" valueType="num">
                                      <p:cBhvr>
                                        <p:cTn id="3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xmlns="" id="{1DC7B479-E88F-482C-93DC-CCDDD0D51CAF}"/>
              </a:ext>
            </a:extLst>
          </p:cNvPr>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505622" y="-121588"/>
            <a:ext cx="6190428" cy="7130483"/>
          </a:xfrm>
          <a:prstGeom prst="rect">
            <a:avLst/>
          </a:prstGeom>
        </p:spPr>
      </p:pic>
      <p:sp>
        <p:nvSpPr>
          <p:cNvPr id="2" name="Rectángulo 1">
            <a:extLst>
              <a:ext uri="{FF2B5EF4-FFF2-40B4-BE49-F238E27FC236}">
                <a16:creationId xmlns:a16="http://schemas.microsoft.com/office/drawing/2014/main" xmlns="" id="{A0E267D1-61F2-4F85-A67E-06FE99FF2F4C}"/>
              </a:ext>
            </a:extLst>
          </p:cNvPr>
          <p:cNvSpPr/>
          <p:nvPr/>
        </p:nvSpPr>
        <p:spPr>
          <a:xfrm>
            <a:off x="0" y="-25878"/>
            <a:ext cx="9143999" cy="830997"/>
          </a:xfrm>
          <a:prstGeom prst="rect">
            <a:avLst/>
          </a:prstGeom>
        </p:spPr>
        <p:txBody>
          <a:bodyPr wrap="square">
            <a:spAutoFit/>
          </a:bodyPr>
          <a:lstStyle/>
          <a:p>
            <a:pPr algn="ctr"/>
            <a:r>
              <a:rPr lang="ro-RO" sz="4800" b="1" spc="300">
                <a:ln w="9525">
                  <a:solidFill>
                    <a:schemeClr val="bg1"/>
                  </a:solidFill>
                  <a:prstDash val="solid"/>
                </a:ln>
                <a:solidFill>
                  <a:srgbClr val="503A20"/>
                </a:solidFill>
                <a:effectLst>
                  <a:outerShdw blurRad="12700" dist="38100" dir="2700000" algn="tl" rotWithShape="0">
                    <a:schemeClr val="bg1">
                      <a:lumMod val="50000"/>
                    </a:schemeClr>
                  </a:outerShdw>
                </a:effectLst>
              </a:rPr>
              <a:t>ROADA </a:t>
            </a:r>
            <a:r>
              <a:rPr lang="ro-RO" sz="4800" b="1" spc="300" smtClean="0">
                <a:ln w="9525">
                  <a:solidFill>
                    <a:schemeClr val="bg1"/>
                  </a:solidFill>
                  <a:prstDash val="solid"/>
                </a:ln>
                <a:solidFill>
                  <a:srgbClr val="503A20"/>
                </a:solidFill>
                <a:effectLst>
                  <a:outerShdw blurRad="12700" dist="38100" dir="2700000" algn="tl" rotWithShape="0">
                    <a:schemeClr val="bg1">
                      <a:lumMod val="50000"/>
                    </a:schemeClr>
                  </a:outerShdw>
                </a:effectLst>
              </a:rPr>
              <a:t>DUHULUI</a:t>
            </a:r>
            <a:endParaRPr lang="ro-RO" sz="4800" b="1" spc="300">
              <a:ln w="9525">
                <a:solidFill>
                  <a:schemeClr val="bg1"/>
                </a:solidFill>
                <a:prstDash val="solid"/>
              </a:ln>
              <a:solidFill>
                <a:srgbClr val="503A20"/>
              </a:solidFill>
              <a:effectLst>
                <a:outerShdw blurRad="12700" dist="38100" dir="2700000" algn="tl" rotWithShape="0">
                  <a:schemeClr val="bg1">
                    <a:lumMod val="50000"/>
                  </a:schemeClr>
                </a:outerShdw>
              </a:effectLst>
            </a:endParaRPr>
          </a:p>
        </p:txBody>
      </p:sp>
      <p:sp>
        <p:nvSpPr>
          <p:cNvPr id="3" name="CuadroTexto 2">
            <a:extLst>
              <a:ext uri="{FF2B5EF4-FFF2-40B4-BE49-F238E27FC236}">
                <a16:creationId xmlns:a16="http://schemas.microsoft.com/office/drawing/2014/main" xmlns="" id="{D4622A4B-C911-4D71-BAE1-C20A22457D5F}"/>
              </a:ext>
            </a:extLst>
          </p:cNvPr>
          <p:cNvSpPr txBox="1"/>
          <p:nvPr/>
        </p:nvSpPr>
        <p:spPr>
          <a:xfrm>
            <a:off x="5210354" y="1717946"/>
            <a:ext cx="3847381" cy="4632037"/>
          </a:xfrm>
          <a:prstGeom prst="rect">
            <a:avLst/>
          </a:prstGeom>
          <a:noFill/>
        </p:spPr>
        <p:txBody>
          <a:bodyPr wrap="square" rtlCol="0">
            <a:spAutoFit/>
          </a:bodyPr>
          <a:lstStyle/>
          <a:p>
            <a:pPr>
              <a:spcBef>
                <a:spcPts val="600"/>
              </a:spcBef>
            </a:pPr>
            <a:r>
              <a:rPr lang="ro-RO" sz="2000" b="1" dirty="0"/>
              <a:t>Dragostea este în fruntea listei roadei Duhului </a:t>
            </a:r>
            <a:r>
              <a:rPr lang="ro-RO" sz="2000" b="1" dirty="0" err="1"/>
              <a:t>și</a:t>
            </a:r>
            <a:r>
              <a:rPr lang="ro-RO" sz="2000" b="1" dirty="0"/>
              <a:t> din ea emană toate celelalte </a:t>
            </a:r>
            <a:r>
              <a:rPr lang="ro-RO" sz="2000" b="1" dirty="0" err="1"/>
              <a:t>virtuți</a:t>
            </a:r>
            <a:r>
              <a:rPr lang="ro-RO" sz="2000" b="1" dirty="0"/>
              <a:t>. </a:t>
            </a:r>
          </a:p>
          <a:p>
            <a:pPr>
              <a:spcBef>
                <a:spcPts val="600"/>
              </a:spcBef>
            </a:pPr>
            <a:r>
              <a:rPr lang="ro-RO" sz="2000" b="1" dirty="0"/>
              <a:t>Chiar dragostea </a:t>
            </a:r>
            <a:r>
              <a:rPr lang="ro-RO" sz="2000" b="1" dirty="0" smtClean="0"/>
              <a:t>este virtutea </a:t>
            </a:r>
            <a:r>
              <a:rPr lang="ro-RO" sz="2000" b="1" dirty="0"/>
              <a:t>care rezumă împlinirea celor Zece Porunci </a:t>
            </a:r>
            <a:r>
              <a:rPr lang="ro-RO" sz="2000" b="1" dirty="0" smtClean="0"/>
              <a:t>(Matei 22:35-40).</a:t>
            </a:r>
          </a:p>
          <a:p>
            <a:pPr>
              <a:spcBef>
                <a:spcPts val="600"/>
              </a:spcBef>
            </a:pPr>
            <a:r>
              <a:rPr lang="ro-RO" sz="2000" b="1" dirty="0" smtClean="0"/>
              <a:t>Dragostea </a:t>
            </a:r>
            <a:r>
              <a:rPr lang="ro-RO" sz="2000" b="1" dirty="0"/>
              <a:t>este contrară naturii păcătoase a </a:t>
            </a:r>
            <a:r>
              <a:rPr lang="ro-RO" sz="2000" b="1" dirty="0" smtClean="0"/>
              <a:t>omului. De </a:t>
            </a:r>
            <a:r>
              <a:rPr lang="ro-RO" sz="2000" b="1" dirty="0"/>
              <a:t>aceea dragostea este </a:t>
            </a:r>
            <a:r>
              <a:rPr lang="ro-RO" sz="2000" b="1" dirty="0" err="1"/>
              <a:t>distincția</a:t>
            </a:r>
            <a:r>
              <a:rPr lang="ro-RO" sz="2000" b="1" dirty="0"/>
              <a:t> principală a credinciosului. </a:t>
            </a:r>
          </a:p>
          <a:p>
            <a:pPr>
              <a:spcBef>
                <a:spcPts val="600"/>
              </a:spcBef>
            </a:pPr>
            <a:r>
              <a:rPr lang="ro-RO" sz="2000" b="1" dirty="0"/>
              <a:t>Dragostea care emană de la Dumnezeu se revarsă în noi </a:t>
            </a:r>
            <a:r>
              <a:rPr lang="ro-RO" sz="2000" b="1" dirty="0" err="1"/>
              <a:t>și</a:t>
            </a:r>
            <a:r>
              <a:rPr lang="ro-RO" sz="2000" b="1" dirty="0"/>
              <a:t> emană din noi către Dumnezeu </a:t>
            </a:r>
            <a:r>
              <a:rPr lang="ro-RO" sz="2000" b="1" dirty="0" err="1"/>
              <a:t>și</a:t>
            </a:r>
            <a:r>
              <a:rPr lang="ro-RO" sz="2000" b="1" dirty="0"/>
              <a:t> către aproapele nostru. </a:t>
            </a:r>
          </a:p>
        </p:txBody>
      </p:sp>
      <p:sp>
        <p:nvSpPr>
          <p:cNvPr id="4" name="Rectángulo 3">
            <a:extLst>
              <a:ext uri="{FF2B5EF4-FFF2-40B4-BE49-F238E27FC236}">
                <a16:creationId xmlns:a16="http://schemas.microsoft.com/office/drawing/2014/main" xmlns="" id="{86DF81E0-371F-4FEC-B083-6638E71B9FD7}"/>
              </a:ext>
            </a:extLst>
          </p:cNvPr>
          <p:cNvSpPr/>
          <p:nvPr/>
        </p:nvSpPr>
        <p:spPr>
          <a:xfrm>
            <a:off x="-86265" y="794616"/>
            <a:ext cx="9144000" cy="923330"/>
          </a:xfrm>
          <a:prstGeom prst="rect">
            <a:avLst/>
          </a:prstGeom>
        </p:spPr>
        <p:txBody>
          <a:bodyPr wrap="square">
            <a:spAutoFit/>
          </a:bodyPr>
          <a:lstStyle/>
          <a:p>
            <a:pPr algn="ctr"/>
            <a:r>
              <a:rPr lang="ro-RO" b="1" smtClean="0">
                <a:solidFill>
                  <a:srgbClr val="503A20"/>
                </a:solidFill>
                <a:latin typeface="Comic Sans MS" panose="030F0702030302020204" pitchFamily="66" charset="0"/>
              </a:rPr>
              <a:t>“</a:t>
            </a:r>
            <a:r>
              <a:rPr lang="ro-RO" b="1" smtClean="0">
                <a:solidFill>
                  <a:srgbClr val="503A20"/>
                </a:solidFill>
                <a:latin typeface="Comic Sans MS" panose="030F0702030302020204" pitchFamily="66" charset="0"/>
              </a:rPr>
              <a:t>Roada </a:t>
            </a:r>
            <a:r>
              <a:rPr lang="ro-RO" b="1" smtClean="0">
                <a:solidFill>
                  <a:srgbClr val="503A20"/>
                </a:solidFill>
                <a:latin typeface="Comic Sans MS" panose="030F0702030302020204" pitchFamily="66" charset="0"/>
              </a:rPr>
              <a:t>Duhului</a:t>
            </a:r>
            <a:r>
              <a:rPr lang="ro-RO" b="1" smtClean="0">
                <a:solidFill>
                  <a:srgbClr val="503A20"/>
                </a:solidFill>
                <a:latin typeface="Comic Sans MS" panose="030F0702030302020204" pitchFamily="66" charset="0"/>
              </a:rPr>
              <a:t>, </a:t>
            </a:r>
            <a:r>
              <a:rPr lang="ro-RO" b="1" smtClean="0">
                <a:solidFill>
                  <a:srgbClr val="503A20"/>
                </a:solidFill>
                <a:latin typeface="Comic Sans MS" panose="030F0702030302020204" pitchFamily="66" charset="0"/>
              </a:rPr>
              <a:t>dimpotrivă</a:t>
            </a:r>
            <a:r>
              <a:rPr lang="ro-RO" b="1" smtClean="0">
                <a:solidFill>
                  <a:srgbClr val="503A20"/>
                </a:solidFill>
                <a:latin typeface="Comic Sans MS" panose="030F0702030302020204" pitchFamily="66" charset="0"/>
              </a:rPr>
              <a:t>, </a:t>
            </a:r>
            <a:r>
              <a:rPr lang="ro-RO" b="1" smtClean="0">
                <a:solidFill>
                  <a:srgbClr val="503A20"/>
                </a:solidFill>
                <a:latin typeface="Comic Sans MS" panose="030F0702030302020204" pitchFamily="66" charset="0"/>
              </a:rPr>
              <a:t>este</a:t>
            </a:r>
            <a:r>
              <a:rPr lang="ro-RO" b="1" smtClean="0">
                <a:solidFill>
                  <a:srgbClr val="503A20"/>
                </a:solidFill>
                <a:latin typeface="Comic Sans MS" panose="030F0702030302020204" pitchFamily="66" charset="0"/>
              </a:rPr>
              <a:t>: </a:t>
            </a:r>
            <a:r>
              <a:rPr lang="ro-RO" b="1" smtClean="0">
                <a:solidFill>
                  <a:srgbClr val="503A20"/>
                </a:solidFill>
                <a:latin typeface="Comic Sans MS" panose="030F0702030302020204" pitchFamily="66" charset="0"/>
              </a:rPr>
              <a:t>dragostea</a:t>
            </a:r>
            <a:r>
              <a:rPr lang="ro-RO" b="1" smtClean="0">
                <a:solidFill>
                  <a:srgbClr val="503A20"/>
                </a:solidFill>
                <a:latin typeface="Comic Sans MS" panose="030F0702030302020204" pitchFamily="66" charset="0"/>
              </a:rPr>
              <a:t>, </a:t>
            </a:r>
            <a:r>
              <a:rPr lang="ro-RO" b="1" smtClean="0">
                <a:solidFill>
                  <a:srgbClr val="503A20"/>
                </a:solidFill>
                <a:latin typeface="Comic Sans MS" panose="030F0702030302020204" pitchFamily="66" charset="0"/>
              </a:rPr>
              <a:t>bucuria</a:t>
            </a:r>
            <a:r>
              <a:rPr lang="ro-RO" b="1" smtClean="0">
                <a:solidFill>
                  <a:srgbClr val="503A20"/>
                </a:solidFill>
                <a:latin typeface="Comic Sans MS" panose="030F0702030302020204" pitchFamily="66" charset="0"/>
              </a:rPr>
              <a:t>, </a:t>
            </a:r>
            <a:r>
              <a:rPr lang="ro-RO" b="1" smtClean="0">
                <a:solidFill>
                  <a:srgbClr val="503A20"/>
                </a:solidFill>
                <a:latin typeface="Comic Sans MS" panose="030F0702030302020204" pitchFamily="66" charset="0"/>
              </a:rPr>
              <a:t>pacea</a:t>
            </a:r>
            <a:r>
              <a:rPr lang="ro-RO" b="1" smtClean="0">
                <a:solidFill>
                  <a:srgbClr val="503A20"/>
                </a:solidFill>
                <a:latin typeface="Comic Sans MS" panose="030F0702030302020204" pitchFamily="66" charset="0"/>
              </a:rPr>
              <a:t>, îndelunga </a:t>
            </a:r>
            <a:r>
              <a:rPr lang="ro-RO" b="1" smtClean="0">
                <a:solidFill>
                  <a:srgbClr val="503A20"/>
                </a:solidFill>
                <a:latin typeface="Comic Sans MS" panose="030F0702030302020204" pitchFamily="66" charset="0"/>
              </a:rPr>
              <a:t>răbdare</a:t>
            </a:r>
            <a:r>
              <a:rPr lang="ro-RO" b="1" smtClean="0">
                <a:solidFill>
                  <a:srgbClr val="503A20"/>
                </a:solidFill>
                <a:latin typeface="Comic Sans MS" panose="030F0702030302020204" pitchFamily="66" charset="0"/>
              </a:rPr>
              <a:t>, </a:t>
            </a:r>
            <a:r>
              <a:rPr lang="ro-RO" b="1" smtClean="0">
                <a:solidFill>
                  <a:srgbClr val="503A20"/>
                </a:solidFill>
                <a:latin typeface="Comic Sans MS" panose="030F0702030302020204" pitchFamily="66" charset="0"/>
              </a:rPr>
              <a:t>bunătatea</a:t>
            </a:r>
            <a:r>
              <a:rPr lang="ro-RO" b="1" smtClean="0">
                <a:solidFill>
                  <a:srgbClr val="503A20"/>
                </a:solidFill>
                <a:latin typeface="Comic Sans MS" panose="030F0702030302020204" pitchFamily="66" charset="0"/>
              </a:rPr>
              <a:t>, facerea de </a:t>
            </a:r>
            <a:r>
              <a:rPr lang="ro-RO" b="1" smtClean="0">
                <a:solidFill>
                  <a:srgbClr val="503A20"/>
                </a:solidFill>
                <a:latin typeface="Comic Sans MS" panose="030F0702030302020204" pitchFamily="66" charset="0"/>
              </a:rPr>
              <a:t>bine</a:t>
            </a:r>
            <a:r>
              <a:rPr lang="ro-RO" b="1" smtClean="0">
                <a:solidFill>
                  <a:srgbClr val="503A20"/>
                </a:solidFill>
                <a:latin typeface="Comic Sans MS" panose="030F0702030302020204" pitchFamily="66" charset="0"/>
              </a:rPr>
              <a:t>, </a:t>
            </a:r>
            <a:r>
              <a:rPr lang="ro-RO" b="1" smtClean="0">
                <a:solidFill>
                  <a:srgbClr val="503A20"/>
                </a:solidFill>
                <a:latin typeface="Comic Sans MS" panose="030F0702030302020204" pitchFamily="66" charset="0"/>
              </a:rPr>
              <a:t>credincioşia</a:t>
            </a:r>
            <a:r>
              <a:rPr lang="ro-RO" b="1" smtClean="0">
                <a:solidFill>
                  <a:srgbClr val="503A20"/>
                </a:solidFill>
                <a:latin typeface="Comic Sans MS" panose="030F0702030302020204" pitchFamily="66" charset="0"/>
              </a:rPr>
              <a:t>, </a:t>
            </a:r>
            <a:r>
              <a:rPr lang="ro-RO" b="1" smtClean="0">
                <a:solidFill>
                  <a:srgbClr val="503A20"/>
                </a:solidFill>
                <a:latin typeface="Comic Sans MS" panose="030F0702030302020204" pitchFamily="66" charset="0"/>
              </a:rPr>
              <a:t>blâ</a:t>
            </a:r>
            <a:r>
              <a:rPr lang="ro-RO" b="1" smtClean="0">
                <a:solidFill>
                  <a:srgbClr val="503A20"/>
                </a:solidFill>
                <a:latin typeface="Comic Sans MS" panose="030F0702030302020204" pitchFamily="66" charset="0"/>
              </a:rPr>
              <a:t>ndeţa</a:t>
            </a:r>
            <a:r>
              <a:rPr lang="ro-RO" b="1" smtClean="0">
                <a:solidFill>
                  <a:srgbClr val="503A20"/>
                </a:solidFill>
                <a:latin typeface="Comic Sans MS" panose="030F0702030302020204" pitchFamily="66" charset="0"/>
              </a:rPr>
              <a:t>, </a:t>
            </a:r>
            <a:r>
              <a:rPr lang="ro-RO" b="1" smtClean="0">
                <a:solidFill>
                  <a:srgbClr val="503A20"/>
                </a:solidFill>
                <a:latin typeface="Comic Sans MS" panose="030F0702030302020204" pitchFamily="66" charset="0"/>
              </a:rPr>
              <a:t>înfrâ</a:t>
            </a:r>
            <a:r>
              <a:rPr lang="ro-RO" b="1" smtClean="0">
                <a:solidFill>
                  <a:srgbClr val="503A20"/>
                </a:solidFill>
                <a:latin typeface="Comic Sans MS" panose="030F0702030302020204" pitchFamily="66" charset="0"/>
              </a:rPr>
              <a:t>narea poftelor. Împotriva acestor lucruri nu este </a:t>
            </a:r>
            <a:r>
              <a:rPr lang="ro-RO" b="1" smtClean="0">
                <a:solidFill>
                  <a:srgbClr val="503A20"/>
                </a:solidFill>
                <a:latin typeface="Comic Sans MS" panose="030F0702030302020204" pitchFamily="66" charset="0"/>
              </a:rPr>
              <a:t>lege</a:t>
            </a:r>
            <a:r>
              <a:rPr lang="ro-RO" b="1" smtClean="0">
                <a:solidFill>
                  <a:srgbClr val="503A20"/>
                </a:solidFill>
                <a:latin typeface="Comic Sans MS" panose="030F0702030302020204" pitchFamily="66" charset="0"/>
              </a:rPr>
              <a:t>.</a:t>
            </a:r>
            <a:r>
              <a:rPr lang="ro-RO" b="1" smtClean="0">
                <a:solidFill>
                  <a:srgbClr val="503A20"/>
                </a:solidFill>
                <a:latin typeface="Comic Sans MS" panose="030F0702030302020204" pitchFamily="66" charset="0"/>
              </a:rPr>
              <a:t>” </a:t>
            </a:r>
            <a:r>
              <a:rPr lang="ro-RO" sz="1600" b="1" smtClean="0">
                <a:solidFill>
                  <a:srgbClr val="503A20"/>
                </a:solidFill>
                <a:latin typeface="Comic Sans MS" panose="030F0702030302020204" pitchFamily="66" charset="0"/>
              </a:rPr>
              <a:t>(Galateni</a:t>
            </a:r>
            <a:r>
              <a:rPr lang="ro-RO" sz="1600" b="1" smtClean="0">
                <a:solidFill>
                  <a:srgbClr val="503A20"/>
                </a:solidFill>
                <a:latin typeface="Comic Sans MS" panose="030F0702030302020204" pitchFamily="66" charset="0"/>
              </a:rPr>
              <a:t> </a:t>
            </a:r>
            <a:r>
              <a:rPr lang="ro-RO" sz="1600" b="1" smtClean="0">
                <a:solidFill>
                  <a:srgbClr val="503A20"/>
                </a:solidFill>
                <a:latin typeface="Comic Sans MS" panose="030F0702030302020204" pitchFamily="66" charset="0"/>
              </a:rPr>
              <a:t>5:22-23)</a:t>
            </a:r>
            <a:endParaRPr lang="ro-RO" b="1">
              <a:solidFill>
                <a:srgbClr val="503A20"/>
              </a:solidFill>
              <a:latin typeface="Comic Sans MS" panose="030F0702030302020204" pitchFamily="66" charset="0"/>
            </a:endParaRPr>
          </a:p>
        </p:txBody>
      </p:sp>
    </p:spTree>
    <p:extLst>
      <p:ext uri="{BB962C8B-B14F-4D97-AF65-F5344CB8AC3E}">
        <p14:creationId xmlns:p14="http://schemas.microsoft.com/office/powerpoint/2010/main" xmlns="" val="33917370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26" presetID="37"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900" decel="100000" fill="hold"/>
                                        <p:tgtEl>
                                          <p:spTgt spid="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7"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1000"/>
                                        <p:tgtEl>
                                          <p:spTgt spid="3">
                                            <p:txEl>
                                              <p:pRg st="2" end="2"/>
                                            </p:txEl>
                                          </p:spTgt>
                                        </p:tgtEl>
                                      </p:cBhvr>
                                    </p:animEffect>
                                    <p:anim calcmode="lin" valueType="num">
                                      <p:cBhvr>
                                        <p:cTn id="3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8"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1000"/>
                                        <p:tgtEl>
                                          <p:spTgt spid="3">
                                            <p:txEl>
                                              <p:pRg st="3" end="3"/>
                                            </p:txEl>
                                          </p:spTgt>
                                        </p:tgtEl>
                                      </p:cBhvr>
                                    </p:animEffect>
                                    <p:anim calcmode="lin" valueType="num">
                                      <p:cBhvr>
                                        <p:cTn id="4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6"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628</TotalTime>
  <Words>1122</Words>
  <Application>Microsoft Office PowerPoint</Application>
  <PresentationFormat>Expunere pe ecran (4:3)</PresentationFormat>
  <Paragraphs>141</Paragraphs>
  <Slides>11</Slides>
  <Notes>0</Notes>
  <HiddenSlides>0</HiddenSlides>
  <MMClips>0</MMClips>
  <ScaleCrop>false</ScaleCrop>
  <HeadingPairs>
    <vt:vector size="6" baseType="variant">
      <vt:variant>
        <vt:lpstr>Fonturi utilizate</vt:lpstr>
      </vt:variant>
      <vt:variant>
        <vt:i4>6</vt:i4>
      </vt:variant>
      <vt:variant>
        <vt:lpstr>Temă</vt:lpstr>
      </vt:variant>
      <vt:variant>
        <vt:i4>2</vt:i4>
      </vt:variant>
      <vt:variant>
        <vt:lpstr>Titluri diapozitive</vt:lpstr>
      </vt:variant>
      <vt:variant>
        <vt:i4>11</vt:i4>
      </vt:variant>
    </vt:vector>
  </HeadingPairs>
  <TitlesOfParts>
    <vt:vector size="19" baseType="lpstr">
      <vt:lpstr>Arial</vt:lpstr>
      <vt:lpstr>Calibri</vt:lpstr>
      <vt:lpstr>Comic Sans MS</vt:lpstr>
      <vt:lpstr>Webdings</vt:lpstr>
      <vt:lpstr>Berlin Sans FB Demi</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lpstr>Diapozitivul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12 - Umblati carmuiti de Duhul</dc:title>
  <dc:subject>Studiu Biblic, Trim. III, 2017 – Evanghelia in Galateni</dc:subject>
  <dc:creator>Sergio Fustero Carreras</dc:creator>
  <cp:keywords>http://www.fustero.net/es/index_ro.php</cp:keywords>
  <cp:lastModifiedBy>Tronaru Viorel</cp:lastModifiedBy>
  <cp:revision>96</cp:revision>
  <dcterms:created xsi:type="dcterms:W3CDTF">2017-08-12T15:41:32Z</dcterms:created>
  <dcterms:modified xsi:type="dcterms:W3CDTF">2017-09-15T19:40:54Z</dcterms:modified>
</cp:coreProperties>
</file>