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56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4576"/>
    <a:srgbClr val="FED7AC"/>
    <a:srgbClr val="FC992C"/>
    <a:srgbClr val="5D3F5F"/>
    <a:srgbClr val="473149"/>
    <a:srgbClr val="FEC789"/>
    <a:srgbClr val="CAB0CB"/>
    <a:srgbClr val="493A1B"/>
    <a:srgbClr val="C09C54"/>
    <a:srgbClr val="D902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07AFF-4CA2-4D14-AAD9-E9CBEBC6D0E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A65E9C1-01CB-4738-8A3F-5FC173572629}">
      <dgm:prSet/>
      <dgm:spPr/>
      <dgm:t>
        <a:bodyPr/>
        <a:lstStyle/>
        <a:p>
          <a:r>
            <a:rPr lang="ro-RO" b="1" dirty="0"/>
            <a:t>Să păzească Sabatul </a:t>
          </a:r>
          <a:r>
            <a:rPr lang="es-ES" b="1" dirty="0"/>
            <a:t>(v. 3).</a:t>
          </a:r>
        </a:p>
      </dgm:t>
    </dgm:pt>
    <dgm:pt modelId="{B17EDAAE-800C-4028-9CB4-02C292EA32B6}" type="parTrans" cxnId="{95A4E57B-9C28-4617-8366-0243DEF557F3}">
      <dgm:prSet/>
      <dgm:spPr/>
      <dgm:t>
        <a:bodyPr/>
        <a:lstStyle/>
        <a:p>
          <a:endParaRPr lang="es-ES" b="1"/>
        </a:p>
      </dgm:t>
    </dgm:pt>
    <dgm:pt modelId="{5B487C5D-396E-4A4D-8441-05F09B8EDD0E}" type="sibTrans" cxnId="{95A4E57B-9C28-4617-8366-0243DEF557F3}">
      <dgm:prSet/>
      <dgm:spPr/>
      <dgm:t>
        <a:bodyPr/>
        <a:lstStyle/>
        <a:p>
          <a:endParaRPr lang="es-ES" b="1"/>
        </a:p>
      </dgm:t>
    </dgm:pt>
    <dgm:pt modelId="{82E4A500-7A71-434D-AFA8-29EF34A1E76D}">
      <dgm:prSet/>
      <dgm:spPr/>
      <dgm:t>
        <a:bodyPr/>
        <a:lstStyle/>
        <a:p>
          <a:r>
            <a:rPr lang="ro-RO" b="1" dirty="0"/>
            <a:t>Să se îngrijească de </a:t>
          </a:r>
          <a:r>
            <a:rPr lang="ro-RO" b="1" dirty="0" smtClean="0"/>
            <a:t>creaţie </a:t>
          </a:r>
          <a:r>
            <a:rPr lang="es-ES" b="1" dirty="0"/>
            <a:t>(v. 15).</a:t>
          </a:r>
        </a:p>
      </dgm:t>
    </dgm:pt>
    <dgm:pt modelId="{633C344C-C68C-4921-8DBC-5DF074CB3F48}" type="parTrans" cxnId="{E30E7C8A-1603-4482-B181-8CE0F7D3B81E}">
      <dgm:prSet/>
      <dgm:spPr/>
      <dgm:t>
        <a:bodyPr/>
        <a:lstStyle/>
        <a:p>
          <a:endParaRPr lang="es-ES" b="1"/>
        </a:p>
      </dgm:t>
    </dgm:pt>
    <dgm:pt modelId="{DD6F3FA7-6B9F-4A7B-930A-F658D5ABBFA9}" type="sibTrans" cxnId="{E30E7C8A-1603-4482-B181-8CE0F7D3B81E}">
      <dgm:prSet/>
      <dgm:spPr/>
      <dgm:t>
        <a:bodyPr/>
        <a:lstStyle/>
        <a:p>
          <a:endParaRPr lang="es-ES" b="1"/>
        </a:p>
      </dgm:t>
    </dgm:pt>
    <dgm:pt modelId="{B7437271-A46C-4618-A3C9-EDF239087AEC}">
      <dgm:prSet/>
      <dgm:spPr/>
      <dgm:t>
        <a:bodyPr lIns="36000" rIns="36000"/>
        <a:lstStyle/>
        <a:p>
          <a:r>
            <a:rPr lang="ro-RO" b="1" dirty="0"/>
            <a:t>Să nu mănânce din fructul </a:t>
          </a:r>
          <a:r>
            <a:rPr lang="ro-RO" b="1" dirty="0" smtClean="0"/>
            <a:t>interzis </a:t>
          </a:r>
          <a:r>
            <a:rPr lang="es-ES" b="1" dirty="0" smtClean="0"/>
            <a:t>(</a:t>
          </a:r>
          <a:r>
            <a:rPr lang="es-ES" b="1" dirty="0"/>
            <a:t>v. 17).</a:t>
          </a:r>
        </a:p>
      </dgm:t>
    </dgm:pt>
    <dgm:pt modelId="{5B376379-967C-4BAE-9BB2-DBFE66857DED}" type="parTrans" cxnId="{27128DE6-1F99-4298-BAE3-5B4849B10079}">
      <dgm:prSet/>
      <dgm:spPr/>
      <dgm:t>
        <a:bodyPr/>
        <a:lstStyle/>
        <a:p>
          <a:endParaRPr lang="es-ES" b="1"/>
        </a:p>
      </dgm:t>
    </dgm:pt>
    <dgm:pt modelId="{2F15BCDB-B83B-427A-AEEC-A09381358B78}" type="sibTrans" cxnId="{27128DE6-1F99-4298-BAE3-5B4849B10079}">
      <dgm:prSet/>
      <dgm:spPr/>
      <dgm:t>
        <a:bodyPr/>
        <a:lstStyle/>
        <a:p>
          <a:endParaRPr lang="es-ES" b="1"/>
        </a:p>
      </dgm:t>
    </dgm:pt>
    <dgm:pt modelId="{DF248A05-C421-47F9-8BAE-8EF999E1D322}" type="pres">
      <dgm:prSet presAssocID="{5DD07AFF-4CA2-4D14-AAD9-E9CBEBC6D0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126A815-EEE1-4B07-BADA-83A57112049D}" type="pres">
      <dgm:prSet presAssocID="{0A65E9C1-01CB-4738-8A3F-5FC173572629}" presName="composite" presStyleCnt="0"/>
      <dgm:spPr/>
    </dgm:pt>
    <dgm:pt modelId="{F9F9F47E-AD0E-4FDC-A659-B04FC68517A2}" type="pres">
      <dgm:prSet presAssocID="{0A65E9C1-01CB-4738-8A3F-5FC173572629}" presName="rect1" presStyleLbl="b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E1AB807-C4CC-4A6E-B3CD-CA7DA2816082}" type="pres">
      <dgm:prSet presAssocID="{0A65E9C1-01CB-4738-8A3F-5FC173572629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F95FE51-39B8-4D1E-A1DC-70AABC8EB176}" type="pres">
      <dgm:prSet presAssocID="{5B487C5D-396E-4A4D-8441-05F09B8EDD0E}" presName="sibTrans" presStyleCnt="0"/>
      <dgm:spPr/>
    </dgm:pt>
    <dgm:pt modelId="{C7D317A2-3CB3-4060-AEFB-A13D7D727344}" type="pres">
      <dgm:prSet presAssocID="{82E4A500-7A71-434D-AFA8-29EF34A1E76D}" presName="composite" presStyleCnt="0"/>
      <dgm:spPr/>
    </dgm:pt>
    <dgm:pt modelId="{449847C0-C64D-4C47-8472-673BA0912BD8}" type="pres">
      <dgm:prSet presAssocID="{82E4A500-7A71-434D-AFA8-29EF34A1E76D}" presName="rect1" presStyleLbl="b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AEB3E5A0-F282-4702-825A-61953A91180A}" type="pres">
      <dgm:prSet presAssocID="{82E4A500-7A71-434D-AFA8-29EF34A1E76D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3E1FB7B-4A2A-4BB1-8F35-69D42185A7A1}" type="pres">
      <dgm:prSet presAssocID="{DD6F3FA7-6B9F-4A7B-930A-F658D5ABBFA9}" presName="sibTrans" presStyleCnt="0"/>
      <dgm:spPr/>
    </dgm:pt>
    <dgm:pt modelId="{D37005A2-A8C4-4BB6-93E6-E1CD9C85ACFE}" type="pres">
      <dgm:prSet presAssocID="{B7437271-A46C-4618-A3C9-EDF239087AEC}" presName="composite" presStyleCnt="0"/>
      <dgm:spPr/>
    </dgm:pt>
    <dgm:pt modelId="{7FF75B9F-660D-4F50-8954-A48E343AE553}" type="pres">
      <dgm:prSet presAssocID="{B7437271-A46C-4618-A3C9-EDF239087AEC}" presName="rect1" presStyleLbl="b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671"/>
          </a:stretch>
        </a:blipFill>
      </dgm:spPr>
    </dgm:pt>
    <dgm:pt modelId="{1524AA45-4CDC-4D24-9A17-840F37EDF64D}" type="pres">
      <dgm:prSet presAssocID="{B7437271-A46C-4618-A3C9-EDF239087AEC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D5482333-CEBD-47AA-9491-1A25341CF238}" type="presOf" srcId="{5DD07AFF-4CA2-4D14-AAD9-E9CBEBC6D0E1}" destId="{DF248A05-C421-47F9-8BAE-8EF999E1D322}" srcOrd="0" destOrd="0" presId="urn:microsoft.com/office/officeart/2008/layout/BendingPictureCaptionList"/>
    <dgm:cxn modelId="{E30E7C8A-1603-4482-B181-8CE0F7D3B81E}" srcId="{5DD07AFF-4CA2-4D14-AAD9-E9CBEBC6D0E1}" destId="{82E4A500-7A71-434D-AFA8-29EF34A1E76D}" srcOrd="1" destOrd="0" parTransId="{633C344C-C68C-4921-8DBC-5DF074CB3F48}" sibTransId="{DD6F3FA7-6B9F-4A7B-930A-F658D5ABBFA9}"/>
    <dgm:cxn modelId="{27128DE6-1F99-4298-BAE3-5B4849B10079}" srcId="{5DD07AFF-4CA2-4D14-AAD9-E9CBEBC6D0E1}" destId="{B7437271-A46C-4618-A3C9-EDF239087AEC}" srcOrd="2" destOrd="0" parTransId="{5B376379-967C-4BAE-9BB2-DBFE66857DED}" sibTransId="{2F15BCDB-B83B-427A-AEEC-A09381358B78}"/>
    <dgm:cxn modelId="{95A4E57B-9C28-4617-8366-0243DEF557F3}" srcId="{5DD07AFF-4CA2-4D14-AAD9-E9CBEBC6D0E1}" destId="{0A65E9C1-01CB-4738-8A3F-5FC173572629}" srcOrd="0" destOrd="0" parTransId="{B17EDAAE-800C-4028-9CB4-02C292EA32B6}" sibTransId="{5B487C5D-396E-4A4D-8441-05F09B8EDD0E}"/>
    <dgm:cxn modelId="{0D57CCAC-45E0-4D5C-9283-5B18A6B5809C}" type="presOf" srcId="{0A65E9C1-01CB-4738-8A3F-5FC173572629}" destId="{2E1AB807-C4CC-4A6E-B3CD-CA7DA2816082}" srcOrd="0" destOrd="0" presId="urn:microsoft.com/office/officeart/2008/layout/BendingPictureCaptionList"/>
    <dgm:cxn modelId="{CB7731EF-9806-4742-A230-994591A39429}" type="presOf" srcId="{B7437271-A46C-4618-A3C9-EDF239087AEC}" destId="{1524AA45-4CDC-4D24-9A17-840F37EDF64D}" srcOrd="0" destOrd="0" presId="urn:microsoft.com/office/officeart/2008/layout/BendingPictureCaptionList"/>
    <dgm:cxn modelId="{6A1C79B2-A4C4-47AF-A174-E404F7E7476B}" type="presOf" srcId="{82E4A500-7A71-434D-AFA8-29EF34A1E76D}" destId="{AEB3E5A0-F282-4702-825A-61953A91180A}" srcOrd="0" destOrd="0" presId="urn:microsoft.com/office/officeart/2008/layout/BendingPictureCaptionList"/>
    <dgm:cxn modelId="{6F8C8B3B-C0D4-4903-823F-041FFCA015D1}" type="presParOf" srcId="{DF248A05-C421-47F9-8BAE-8EF999E1D322}" destId="{E126A815-EEE1-4B07-BADA-83A57112049D}" srcOrd="0" destOrd="0" presId="urn:microsoft.com/office/officeart/2008/layout/BendingPictureCaptionList"/>
    <dgm:cxn modelId="{6D486B95-DCA5-4E36-9E9A-A8E50FDFAF10}" type="presParOf" srcId="{E126A815-EEE1-4B07-BADA-83A57112049D}" destId="{F9F9F47E-AD0E-4FDC-A659-B04FC68517A2}" srcOrd="0" destOrd="0" presId="urn:microsoft.com/office/officeart/2008/layout/BendingPictureCaptionList"/>
    <dgm:cxn modelId="{9978BD32-49DD-4A69-A41F-248742D24A9B}" type="presParOf" srcId="{E126A815-EEE1-4B07-BADA-83A57112049D}" destId="{2E1AB807-C4CC-4A6E-B3CD-CA7DA2816082}" srcOrd="1" destOrd="0" presId="urn:microsoft.com/office/officeart/2008/layout/BendingPictureCaptionList"/>
    <dgm:cxn modelId="{4E7AD02B-AB72-4AEE-A293-048C3766B361}" type="presParOf" srcId="{DF248A05-C421-47F9-8BAE-8EF999E1D322}" destId="{4F95FE51-39B8-4D1E-A1DC-70AABC8EB176}" srcOrd="1" destOrd="0" presId="urn:microsoft.com/office/officeart/2008/layout/BendingPictureCaptionList"/>
    <dgm:cxn modelId="{ACBE7780-8246-4235-B1DE-EA6DCB3C5B2C}" type="presParOf" srcId="{DF248A05-C421-47F9-8BAE-8EF999E1D322}" destId="{C7D317A2-3CB3-4060-AEFB-A13D7D727344}" srcOrd="2" destOrd="0" presId="urn:microsoft.com/office/officeart/2008/layout/BendingPictureCaptionList"/>
    <dgm:cxn modelId="{E037A1D2-E11B-4449-990A-991D4641260F}" type="presParOf" srcId="{C7D317A2-3CB3-4060-AEFB-A13D7D727344}" destId="{449847C0-C64D-4C47-8472-673BA0912BD8}" srcOrd="0" destOrd="0" presId="urn:microsoft.com/office/officeart/2008/layout/BendingPictureCaptionList"/>
    <dgm:cxn modelId="{73BE908E-BB3A-4ADD-91A9-A810A2343A54}" type="presParOf" srcId="{C7D317A2-3CB3-4060-AEFB-A13D7D727344}" destId="{AEB3E5A0-F282-4702-825A-61953A91180A}" srcOrd="1" destOrd="0" presId="urn:microsoft.com/office/officeart/2008/layout/BendingPictureCaptionList"/>
    <dgm:cxn modelId="{7F3B3E99-7119-4CF1-A571-0CE27BA0C637}" type="presParOf" srcId="{DF248A05-C421-47F9-8BAE-8EF999E1D322}" destId="{C3E1FB7B-4A2A-4BB1-8F35-69D42185A7A1}" srcOrd="3" destOrd="0" presId="urn:microsoft.com/office/officeart/2008/layout/BendingPictureCaptionList"/>
    <dgm:cxn modelId="{0D1E5B3D-BC21-4F8E-B873-F5A689A29375}" type="presParOf" srcId="{DF248A05-C421-47F9-8BAE-8EF999E1D322}" destId="{D37005A2-A8C4-4BB6-93E6-E1CD9C85ACFE}" srcOrd="4" destOrd="0" presId="urn:microsoft.com/office/officeart/2008/layout/BendingPictureCaptionList"/>
    <dgm:cxn modelId="{52326B88-6106-4ADA-A537-94A236C07E46}" type="presParOf" srcId="{D37005A2-A8C4-4BB6-93E6-E1CD9C85ACFE}" destId="{7FF75B9F-660D-4F50-8954-A48E343AE553}" srcOrd="0" destOrd="0" presId="urn:microsoft.com/office/officeart/2008/layout/BendingPictureCaptionList"/>
    <dgm:cxn modelId="{A7357125-C11D-4625-B56F-11543E4F1B9E}" type="presParOf" srcId="{D37005A2-A8C4-4BB6-93E6-E1CD9C85ACFE}" destId="{1524AA45-4CDC-4D24-9A17-840F37EDF64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B4FBE-979F-46C1-8C6E-81BDB88846C2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8637B64-5786-4276-97EB-5B738ECA5C5F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spc="0" dirty="0">
              <a:solidFill>
                <a:schemeClr val="accent6">
                  <a:lumMod val="50000"/>
                </a:schemeClr>
              </a:solidFill>
            </a:rPr>
            <a:t>AVRAAM</a:t>
          </a:r>
          <a:endParaRPr lang="es-ES" sz="2000" b="1" spc="0" dirty="0">
            <a:solidFill>
              <a:schemeClr val="accent6">
                <a:lumMod val="50000"/>
              </a:schemeClr>
            </a:solidFill>
          </a:endParaRPr>
        </a:p>
      </dgm:t>
    </dgm:pt>
    <dgm:pt modelId="{A3C0399B-9D4C-4BC0-8115-2D3C69C0D039}" type="parTrans" cxnId="{1B4AEC35-0D1B-4061-BFDC-65826C10F90B}">
      <dgm:prSet/>
      <dgm:spPr/>
      <dgm:t>
        <a:bodyPr/>
        <a:lstStyle/>
        <a:p>
          <a:endParaRPr lang="es-ES" sz="2000" b="1"/>
        </a:p>
      </dgm:t>
    </dgm:pt>
    <dgm:pt modelId="{875F8446-C72E-4292-A5FC-F63DA80C42F3}" type="sibTrans" cxnId="{1B4AEC35-0D1B-4061-BFDC-65826C10F90B}">
      <dgm:prSet/>
      <dgm:spPr/>
      <dgm:t>
        <a:bodyPr/>
        <a:lstStyle/>
        <a:p>
          <a:endParaRPr lang="es-ES" sz="2000" b="1"/>
        </a:p>
      </dgm:t>
    </dgm:pt>
    <dgm:pt modelId="{9414F0F8-184E-4435-87F0-27E8A29D548C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noProof="0" dirty="0" smtClean="0">
              <a:solidFill>
                <a:schemeClr val="tx2">
                  <a:lumMod val="75000"/>
                </a:schemeClr>
              </a:solidFill>
            </a:rPr>
            <a:t>AGAR</a:t>
          </a:r>
          <a:endParaRPr lang="ro-RO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A37D3C35-3521-406D-99A8-6B8CCC5ABDF3}" type="parTrans" cxnId="{F65ACFF5-AB96-4347-81DB-6E6B6E558E6D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0260C4DD-AFC2-4FAE-B00A-79EB1675652A}" type="sibTrans" cxnId="{F65ACFF5-AB96-4347-81DB-6E6B6E558E6D}">
      <dgm:prSet/>
      <dgm:spPr/>
      <dgm:t>
        <a:bodyPr/>
        <a:lstStyle/>
        <a:p>
          <a:endParaRPr lang="es-ES" sz="2000" b="1"/>
        </a:p>
      </dgm:t>
    </dgm:pt>
    <dgm:pt modelId="{675919AA-29C1-4D57-849B-2D253C2DF709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noProof="0" dirty="0" smtClean="0">
              <a:solidFill>
                <a:schemeClr val="tx2">
                  <a:lumMod val="75000"/>
                </a:schemeClr>
              </a:solidFill>
            </a:rPr>
            <a:t>ISMAEL</a:t>
          </a:r>
          <a:endParaRPr lang="ro-RO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234BF833-06BD-4B7C-AAED-68AE302BCC17}" type="parTrans" cxnId="{60C0D88A-EFB3-4F03-8D00-1D6D0466A513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EC77D858-F34F-49E6-92AE-9EC393EE03ED}" type="sibTrans" cxnId="{60C0D88A-EFB3-4F03-8D00-1D6D0466A513}">
      <dgm:prSet/>
      <dgm:spPr/>
      <dgm:t>
        <a:bodyPr/>
        <a:lstStyle/>
        <a:p>
          <a:endParaRPr lang="es-ES" sz="2000" b="1"/>
        </a:p>
      </dgm:t>
    </dgm:pt>
    <dgm:pt modelId="{09C3B0EE-7B8A-4CFC-B760-341CD6EC75AA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dirty="0">
              <a:solidFill>
                <a:schemeClr val="tx2">
                  <a:lumMod val="75000"/>
                </a:schemeClr>
              </a:solidFill>
            </a:rPr>
            <a:t>MUNTELE SINAI</a:t>
          </a:r>
          <a:endParaRPr lang="es-ES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EDF5867E-3CCC-48A0-B3DB-08C9044350D9}" type="parTrans" cxnId="{EF430425-8755-45A6-9769-F39C9A88BAD2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DEB313B3-70BD-4783-A2D8-BE08EF0D56AE}" type="sibTrans" cxnId="{EF430425-8755-45A6-9769-F39C9A88BAD2}">
      <dgm:prSet/>
      <dgm:spPr/>
      <dgm:t>
        <a:bodyPr/>
        <a:lstStyle/>
        <a:p>
          <a:endParaRPr lang="es-ES" sz="2000" b="1"/>
        </a:p>
      </dgm:t>
    </dgm:pt>
    <dgm:pt modelId="{B97C003A-5030-47E9-929E-508770A6B199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noProof="0" dirty="0" smtClean="0">
              <a:solidFill>
                <a:schemeClr val="accent2">
                  <a:lumMod val="50000"/>
                </a:schemeClr>
              </a:solidFill>
            </a:rPr>
            <a:t>SARA</a:t>
          </a:r>
          <a:endParaRPr lang="ro-RO" sz="2000" b="1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365330F2-E8A0-4F77-9C72-57A0C15F1C5B}" type="parTrans" cxnId="{CADFC392-9438-497F-8A99-4C23D80B6273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14822BB6-1501-4037-99E7-4F2544DC9026}" type="sibTrans" cxnId="{CADFC392-9438-497F-8A99-4C23D80B6273}">
      <dgm:prSet/>
      <dgm:spPr/>
      <dgm:t>
        <a:bodyPr/>
        <a:lstStyle/>
        <a:p>
          <a:endParaRPr lang="es-ES" sz="2000" b="1"/>
        </a:p>
      </dgm:t>
    </dgm:pt>
    <dgm:pt modelId="{61CC86B9-00C8-4879-B87E-279C9710E279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noProof="0" dirty="0" smtClean="0">
              <a:solidFill>
                <a:schemeClr val="accent2">
                  <a:lumMod val="50000"/>
                </a:schemeClr>
              </a:solidFill>
            </a:rPr>
            <a:t>ISAAC</a:t>
          </a:r>
          <a:endParaRPr lang="ro-RO" sz="2000" b="1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265FC44C-55E8-4A59-B1A7-A2AE3B69F30E}" type="parTrans" cxnId="{9007F91F-472C-4EDA-86D4-3C675DC75C4D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CBF1528A-F188-4872-8D2F-8309A08F102B}" type="sibTrans" cxnId="{9007F91F-472C-4EDA-86D4-3C675DC75C4D}">
      <dgm:prSet/>
      <dgm:spPr/>
      <dgm:t>
        <a:bodyPr/>
        <a:lstStyle/>
        <a:p>
          <a:endParaRPr lang="es-ES" sz="2000" b="1"/>
        </a:p>
      </dgm:t>
    </dgm:pt>
    <dgm:pt modelId="{F296ECD9-188D-4D0B-A20A-9DB0F9F09200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tx2">
                  <a:lumMod val="75000"/>
                </a:schemeClr>
              </a:solidFill>
            </a:rPr>
            <a:t>IERUSALIMUL PĂMÂNTESC</a:t>
          </a:r>
          <a:endParaRPr lang="es-ES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E8D2936A-70B0-447E-8150-24A6092DA43A}" type="parTrans" cxnId="{4EE6520C-67BF-4515-8198-0871E74BC3CC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2992537F-A472-40B4-8B61-DF4546D6CB94}" type="sibTrans" cxnId="{4EE6520C-67BF-4515-8198-0871E74BC3CC}">
      <dgm:prSet/>
      <dgm:spPr/>
      <dgm:t>
        <a:bodyPr/>
        <a:lstStyle/>
        <a:p>
          <a:endParaRPr lang="es-ES" sz="2000" b="1"/>
        </a:p>
      </dgm:t>
    </dgm:pt>
    <dgm:pt modelId="{8C52347F-FBCF-4B76-AEB6-D505204DDFA8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dirty="0">
              <a:solidFill>
                <a:schemeClr val="tx2">
                  <a:lumMod val="75000"/>
                </a:schemeClr>
              </a:solidFill>
            </a:rPr>
            <a:t>SCLAVI</a:t>
          </a:r>
          <a:endParaRPr lang="es-ES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6828E911-A7B8-40AD-AF5A-8B8DFAE989E3}" type="parTrans" cxnId="{4B1ECEBA-94C9-480E-9EC5-FEAD1A08E7E4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41917DED-DBAB-4528-BC3A-96C52ACC4637}" type="sibTrans" cxnId="{4B1ECEBA-94C9-480E-9EC5-FEAD1A08E7E4}">
      <dgm:prSet/>
      <dgm:spPr/>
      <dgm:t>
        <a:bodyPr/>
        <a:lstStyle/>
        <a:p>
          <a:endParaRPr lang="es-ES" sz="2000" b="1"/>
        </a:p>
      </dgm:t>
    </dgm:pt>
    <dgm:pt modelId="{32FA5DAC-219F-4459-8CCC-3214B0EB9BC0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 lIns="36000" rIns="36000"/>
        <a:lstStyle/>
        <a:p>
          <a:r>
            <a:rPr lang="ro-RO" sz="2000" b="1" dirty="0" smtClean="0">
              <a:solidFill>
                <a:schemeClr val="accent2">
                  <a:lumMod val="50000"/>
                </a:schemeClr>
              </a:solidFill>
            </a:rPr>
            <a:t>FĂGĂDUINŢA</a:t>
          </a:r>
          <a:endParaRPr lang="es-ES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F772720B-F1C6-4B50-9A20-8F5B2AEE1920}" type="parTrans" cxnId="{D9C093F5-F2D9-40AA-BA36-E2011EC76A9E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73845DF2-05C8-44AA-9B8E-02BDFD0975A3}" type="sibTrans" cxnId="{D9C093F5-F2D9-40AA-BA36-E2011EC76A9E}">
      <dgm:prSet/>
      <dgm:spPr/>
      <dgm:t>
        <a:bodyPr/>
        <a:lstStyle/>
        <a:p>
          <a:endParaRPr lang="es-ES" sz="2000" b="1"/>
        </a:p>
      </dgm:t>
    </dgm:pt>
    <dgm:pt modelId="{84AFB8F6-B110-4CD9-B9DF-CAA03C94A29C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accent2">
                  <a:lumMod val="50000"/>
                </a:schemeClr>
              </a:solidFill>
            </a:rPr>
            <a:t>IERUSALIMUL CERESC</a:t>
          </a:r>
          <a:endParaRPr lang="es-ES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5BFA91D7-9DB9-4B0C-9B17-246A0C4B7144}" type="parTrans" cxnId="{9C3D8F15-705F-468C-A0EC-AE6D77F4E416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7619E740-F215-4874-8901-04B271893A25}" type="sibTrans" cxnId="{9C3D8F15-705F-468C-A0EC-AE6D77F4E416}">
      <dgm:prSet/>
      <dgm:spPr/>
      <dgm:t>
        <a:bodyPr/>
        <a:lstStyle/>
        <a:p>
          <a:endParaRPr lang="es-ES" sz="2000" b="1"/>
        </a:p>
      </dgm:t>
    </dgm:pt>
    <dgm:pt modelId="{D36E17CC-6D72-4418-83C6-CAA7ABF9BFCA}">
      <dgm:prSet phldrT="[Texto]" custT="1"/>
      <dgm:spPr>
        <a:solidFill>
          <a:schemeClr val="lt2">
            <a:hueOff val="0"/>
            <a:satOff val="0"/>
            <a:lumOff val="0"/>
            <a:alpha val="92000"/>
          </a:schemeClr>
        </a:solidFill>
      </dgm:spPr>
      <dgm:t>
        <a:bodyPr/>
        <a:lstStyle/>
        <a:p>
          <a:r>
            <a:rPr lang="ro-RO" sz="2000" b="1" dirty="0">
              <a:solidFill>
                <a:schemeClr val="accent2">
                  <a:lumMod val="50000"/>
                </a:schemeClr>
              </a:solidFill>
            </a:rPr>
            <a:t>LIBERI</a:t>
          </a:r>
          <a:endParaRPr lang="es-ES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F3EFBD83-89FA-47E9-8F57-B4CC0E0A2654}" type="parTrans" cxnId="{4567DDDE-98E2-4D48-B164-EBC6BCEF1714}">
      <dgm:prSet/>
      <dgm:spPr>
        <a:ln>
          <a:solidFill>
            <a:srgbClr val="FFFF00"/>
          </a:solidFill>
        </a:ln>
      </dgm:spPr>
      <dgm:t>
        <a:bodyPr/>
        <a:lstStyle/>
        <a:p>
          <a:endParaRPr lang="es-ES" sz="2000" b="1"/>
        </a:p>
      </dgm:t>
    </dgm:pt>
    <dgm:pt modelId="{78F2835E-9650-49AB-A4BE-90B706D8A523}" type="sibTrans" cxnId="{4567DDDE-98E2-4D48-B164-EBC6BCEF1714}">
      <dgm:prSet/>
      <dgm:spPr/>
      <dgm:t>
        <a:bodyPr/>
        <a:lstStyle/>
        <a:p>
          <a:endParaRPr lang="es-ES" sz="2000" b="1"/>
        </a:p>
      </dgm:t>
    </dgm:pt>
    <dgm:pt modelId="{FA86D392-C66B-4318-B1C7-CCC50423C3E8}" type="pres">
      <dgm:prSet presAssocID="{BB0B4FBE-979F-46C1-8C6E-81BDB8884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27F3F29E-97FD-438D-8329-B2AA9B7BEB51}" type="pres">
      <dgm:prSet presAssocID="{E8637B64-5786-4276-97EB-5B738ECA5C5F}" presName="hierRoot1" presStyleCnt="0"/>
      <dgm:spPr/>
    </dgm:pt>
    <dgm:pt modelId="{B17A2B12-0F80-44ED-8799-FC04526F8ED6}" type="pres">
      <dgm:prSet presAssocID="{E8637B64-5786-4276-97EB-5B738ECA5C5F}" presName="composite" presStyleCnt="0"/>
      <dgm:spPr/>
    </dgm:pt>
    <dgm:pt modelId="{A60C3CF5-0B75-4B72-B28D-EAF33D7BB6F4}" type="pres">
      <dgm:prSet presAssocID="{E8637B64-5786-4276-97EB-5B738ECA5C5F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8D43ECDC-7FF3-445E-934B-8F8AEA8057B8}" type="pres">
      <dgm:prSet presAssocID="{E8637B64-5786-4276-97EB-5B738ECA5C5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BB3903F9-D014-458F-94F5-6FD70A5EC47A}" type="pres">
      <dgm:prSet presAssocID="{E8637B64-5786-4276-97EB-5B738ECA5C5F}" presName="hierChild2" presStyleCnt="0"/>
      <dgm:spPr/>
    </dgm:pt>
    <dgm:pt modelId="{A92073C3-FDD0-42CD-83FA-724631CE0A66}" type="pres">
      <dgm:prSet presAssocID="{A37D3C35-3521-406D-99A8-6B8CCC5ABDF3}" presName="Name10" presStyleLbl="parChTrans1D2" presStyleIdx="0" presStyleCnt="2"/>
      <dgm:spPr/>
      <dgm:t>
        <a:bodyPr/>
        <a:lstStyle/>
        <a:p>
          <a:endParaRPr lang="ro-RO"/>
        </a:p>
      </dgm:t>
    </dgm:pt>
    <dgm:pt modelId="{8C2E82DA-4E3A-4B88-9C79-1238439C1D6E}" type="pres">
      <dgm:prSet presAssocID="{9414F0F8-184E-4435-87F0-27E8A29D548C}" presName="hierRoot2" presStyleCnt="0"/>
      <dgm:spPr/>
    </dgm:pt>
    <dgm:pt modelId="{91C04D3F-C035-46B0-B307-124A50E327F5}" type="pres">
      <dgm:prSet presAssocID="{9414F0F8-184E-4435-87F0-27E8A29D548C}" presName="composite2" presStyleCnt="0"/>
      <dgm:spPr/>
    </dgm:pt>
    <dgm:pt modelId="{70C8AB1E-C2FB-41C4-AD6A-8B89FC7B7007}" type="pres">
      <dgm:prSet presAssocID="{9414F0F8-184E-4435-87F0-27E8A29D548C}" presName="background2" presStyleLbl="node2" presStyleIdx="0" presStyleCnt="2"/>
      <dgm:spPr/>
    </dgm:pt>
    <dgm:pt modelId="{003F2D94-216A-4E0D-9E53-C946FA648D34}" type="pres">
      <dgm:prSet presAssocID="{9414F0F8-184E-4435-87F0-27E8A29D548C}" presName="text2" presStyleLbl="fgAcc2" presStyleIdx="0" presStyleCnt="2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CB27033-E83D-4538-9B7A-C75C9823F58E}" type="pres">
      <dgm:prSet presAssocID="{9414F0F8-184E-4435-87F0-27E8A29D548C}" presName="hierChild3" presStyleCnt="0"/>
      <dgm:spPr/>
    </dgm:pt>
    <dgm:pt modelId="{165B8AE3-E0C8-4CFC-AECC-B6025D0CFE7A}" type="pres">
      <dgm:prSet presAssocID="{234BF833-06BD-4B7C-AAED-68AE302BCC17}" presName="Name17" presStyleLbl="parChTrans1D3" presStyleIdx="0" presStyleCnt="2"/>
      <dgm:spPr/>
      <dgm:t>
        <a:bodyPr/>
        <a:lstStyle/>
        <a:p>
          <a:endParaRPr lang="ro-RO"/>
        </a:p>
      </dgm:t>
    </dgm:pt>
    <dgm:pt modelId="{E45777F9-A9DA-4637-A6E9-120AB9893954}" type="pres">
      <dgm:prSet presAssocID="{675919AA-29C1-4D57-849B-2D253C2DF709}" presName="hierRoot3" presStyleCnt="0"/>
      <dgm:spPr/>
    </dgm:pt>
    <dgm:pt modelId="{AD7D2F1B-5DB0-46FB-A654-2F8B7D4B4BE2}" type="pres">
      <dgm:prSet presAssocID="{675919AA-29C1-4D57-849B-2D253C2DF709}" presName="composite3" presStyleCnt="0"/>
      <dgm:spPr/>
    </dgm:pt>
    <dgm:pt modelId="{8EEEEE72-A1A6-4718-8950-97CB4DA2FCEF}" type="pres">
      <dgm:prSet presAssocID="{675919AA-29C1-4D57-849B-2D253C2DF709}" presName="background3" presStyleLbl="node3" presStyleIdx="0" presStyleCnt="2"/>
      <dgm:spPr/>
    </dgm:pt>
    <dgm:pt modelId="{1DCCF7B0-9A5C-4ED6-AE37-CA58E43C493A}" type="pres">
      <dgm:prSet presAssocID="{675919AA-29C1-4D57-849B-2D253C2DF709}" presName="text3" presStyleLbl="fgAcc3" presStyleIdx="0" presStyleCnt="2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4F7D371D-5A10-4B07-AC52-B708A04995F5}" type="pres">
      <dgm:prSet presAssocID="{675919AA-29C1-4D57-849B-2D253C2DF709}" presName="hierChild4" presStyleCnt="0"/>
      <dgm:spPr/>
    </dgm:pt>
    <dgm:pt modelId="{A5863451-10E5-4BB7-ADC6-B5253A4ED649}" type="pres">
      <dgm:prSet presAssocID="{EDF5867E-3CCC-48A0-B3DB-08C9044350D9}" presName="Name23" presStyleLbl="parChTrans1D4" presStyleIdx="0" presStyleCnt="6"/>
      <dgm:spPr/>
      <dgm:t>
        <a:bodyPr/>
        <a:lstStyle/>
        <a:p>
          <a:endParaRPr lang="ro-RO"/>
        </a:p>
      </dgm:t>
    </dgm:pt>
    <dgm:pt modelId="{0D74F6AF-CABB-40C6-9941-02D2B6E0C2F4}" type="pres">
      <dgm:prSet presAssocID="{09C3B0EE-7B8A-4CFC-B760-341CD6EC75AA}" presName="hierRoot4" presStyleCnt="0"/>
      <dgm:spPr/>
    </dgm:pt>
    <dgm:pt modelId="{898333D0-F9C4-4F38-A3BB-5C77668542B3}" type="pres">
      <dgm:prSet presAssocID="{09C3B0EE-7B8A-4CFC-B760-341CD6EC75AA}" presName="composite4" presStyleCnt="0"/>
      <dgm:spPr/>
    </dgm:pt>
    <dgm:pt modelId="{905FE677-37C6-4BA8-B59A-CFAED63ED011}" type="pres">
      <dgm:prSet presAssocID="{09C3B0EE-7B8A-4CFC-B760-341CD6EC75AA}" presName="background4" presStyleLbl="node4" presStyleIdx="0" presStyleCnt="6"/>
      <dgm:spPr/>
    </dgm:pt>
    <dgm:pt modelId="{A3AE085F-A980-4E4C-B8F3-479464F59A21}" type="pres">
      <dgm:prSet presAssocID="{09C3B0EE-7B8A-4CFC-B760-341CD6EC75AA}" presName="text4" presStyleLbl="fgAcc4" presStyleIdx="0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013FD1D-676E-40F4-B9F7-B6CB3A4514BD}" type="pres">
      <dgm:prSet presAssocID="{09C3B0EE-7B8A-4CFC-B760-341CD6EC75AA}" presName="hierChild5" presStyleCnt="0"/>
      <dgm:spPr/>
    </dgm:pt>
    <dgm:pt modelId="{46A40136-E2C1-4B32-9AF4-1137A9BA8593}" type="pres">
      <dgm:prSet presAssocID="{E8D2936A-70B0-447E-8150-24A6092DA43A}" presName="Name23" presStyleLbl="parChTrans1D4" presStyleIdx="1" presStyleCnt="6"/>
      <dgm:spPr/>
      <dgm:t>
        <a:bodyPr/>
        <a:lstStyle/>
        <a:p>
          <a:endParaRPr lang="ro-RO"/>
        </a:p>
      </dgm:t>
    </dgm:pt>
    <dgm:pt modelId="{057477CC-BDA2-47E0-85BF-E1F17F566C22}" type="pres">
      <dgm:prSet presAssocID="{F296ECD9-188D-4D0B-A20A-9DB0F9F09200}" presName="hierRoot4" presStyleCnt="0"/>
      <dgm:spPr/>
    </dgm:pt>
    <dgm:pt modelId="{14571005-B5E8-44EA-A0D3-EB85A2DAA43A}" type="pres">
      <dgm:prSet presAssocID="{F296ECD9-188D-4D0B-A20A-9DB0F9F09200}" presName="composite4" presStyleCnt="0"/>
      <dgm:spPr/>
    </dgm:pt>
    <dgm:pt modelId="{8CB46689-4DF5-415D-8953-1D8F4AFB1C3E}" type="pres">
      <dgm:prSet presAssocID="{F296ECD9-188D-4D0B-A20A-9DB0F9F09200}" presName="background4" presStyleLbl="node4" presStyleIdx="1" presStyleCnt="6"/>
      <dgm:spPr/>
    </dgm:pt>
    <dgm:pt modelId="{430B2AAC-3183-4088-AFD3-DB0F53C2564C}" type="pres">
      <dgm:prSet presAssocID="{F296ECD9-188D-4D0B-A20A-9DB0F9F09200}" presName="text4" presStyleLbl="fgAcc4" presStyleIdx="1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EBB6D04-C57D-4854-822C-C3BF29788E69}" type="pres">
      <dgm:prSet presAssocID="{F296ECD9-188D-4D0B-A20A-9DB0F9F09200}" presName="hierChild5" presStyleCnt="0"/>
      <dgm:spPr/>
    </dgm:pt>
    <dgm:pt modelId="{A94E515A-661B-456B-8B39-5C3542B52288}" type="pres">
      <dgm:prSet presAssocID="{6828E911-A7B8-40AD-AF5A-8B8DFAE989E3}" presName="Name23" presStyleLbl="parChTrans1D4" presStyleIdx="2" presStyleCnt="6"/>
      <dgm:spPr/>
      <dgm:t>
        <a:bodyPr/>
        <a:lstStyle/>
        <a:p>
          <a:endParaRPr lang="ro-RO"/>
        </a:p>
      </dgm:t>
    </dgm:pt>
    <dgm:pt modelId="{DFE96B92-94EB-456A-8F2D-4458D1FB7210}" type="pres">
      <dgm:prSet presAssocID="{8C52347F-FBCF-4B76-AEB6-D505204DDFA8}" presName="hierRoot4" presStyleCnt="0"/>
      <dgm:spPr/>
    </dgm:pt>
    <dgm:pt modelId="{1576E9B4-0C51-45E0-8A43-9D4ECE7ED7FE}" type="pres">
      <dgm:prSet presAssocID="{8C52347F-FBCF-4B76-AEB6-D505204DDFA8}" presName="composite4" presStyleCnt="0"/>
      <dgm:spPr/>
    </dgm:pt>
    <dgm:pt modelId="{FA8744E2-0255-4937-81BF-0090B45AE4A2}" type="pres">
      <dgm:prSet presAssocID="{8C52347F-FBCF-4B76-AEB6-D505204DDFA8}" presName="background4" presStyleLbl="node4" presStyleIdx="2" presStyleCnt="6"/>
      <dgm:spPr/>
    </dgm:pt>
    <dgm:pt modelId="{6CDF8E47-E4BF-4723-B0EE-0B6F02342BD2}" type="pres">
      <dgm:prSet presAssocID="{8C52347F-FBCF-4B76-AEB6-D505204DDFA8}" presName="text4" presStyleLbl="fgAcc4" presStyleIdx="2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58A28CA-390B-4DEA-B8BD-D66D348ADFF2}" type="pres">
      <dgm:prSet presAssocID="{8C52347F-FBCF-4B76-AEB6-D505204DDFA8}" presName="hierChild5" presStyleCnt="0"/>
      <dgm:spPr/>
    </dgm:pt>
    <dgm:pt modelId="{9BF199ED-3F95-430E-A712-1B63B5507225}" type="pres">
      <dgm:prSet presAssocID="{365330F2-E8A0-4F77-9C72-57A0C15F1C5B}" presName="Name10" presStyleLbl="parChTrans1D2" presStyleIdx="1" presStyleCnt="2"/>
      <dgm:spPr/>
      <dgm:t>
        <a:bodyPr/>
        <a:lstStyle/>
        <a:p>
          <a:endParaRPr lang="ro-RO"/>
        </a:p>
      </dgm:t>
    </dgm:pt>
    <dgm:pt modelId="{B7D6C82E-5C9A-47B3-A301-B0C876E1C81B}" type="pres">
      <dgm:prSet presAssocID="{B97C003A-5030-47E9-929E-508770A6B199}" presName="hierRoot2" presStyleCnt="0"/>
      <dgm:spPr/>
    </dgm:pt>
    <dgm:pt modelId="{F7FE67B6-C75A-4AE6-A9C8-B63AE23C7964}" type="pres">
      <dgm:prSet presAssocID="{B97C003A-5030-47E9-929E-508770A6B199}" presName="composite2" presStyleCnt="0"/>
      <dgm:spPr/>
    </dgm:pt>
    <dgm:pt modelId="{81B0D5C3-B00D-4B1D-A203-06719D72351A}" type="pres">
      <dgm:prSet presAssocID="{B97C003A-5030-47E9-929E-508770A6B199}" presName="background2" presStyleLbl="node2" presStyleIdx="1" presStyleCnt="2"/>
      <dgm:spPr>
        <a:solidFill>
          <a:schemeClr val="accent2">
            <a:lumMod val="75000"/>
          </a:schemeClr>
        </a:solidFill>
      </dgm:spPr>
    </dgm:pt>
    <dgm:pt modelId="{86F31773-0266-4620-8185-59DFF85EFA71}" type="pres">
      <dgm:prSet presAssocID="{B97C003A-5030-47E9-929E-508770A6B199}" presName="text2" presStyleLbl="fgAcc2" presStyleIdx="1" presStyleCnt="2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204CFCB-F4AC-4160-98E4-7F128A9756D2}" type="pres">
      <dgm:prSet presAssocID="{B97C003A-5030-47E9-929E-508770A6B199}" presName="hierChild3" presStyleCnt="0"/>
      <dgm:spPr/>
    </dgm:pt>
    <dgm:pt modelId="{D8A61E8D-32FB-429C-B195-F119D9AD0C6A}" type="pres">
      <dgm:prSet presAssocID="{265FC44C-55E8-4A59-B1A7-A2AE3B69F30E}" presName="Name17" presStyleLbl="parChTrans1D3" presStyleIdx="1" presStyleCnt="2"/>
      <dgm:spPr/>
      <dgm:t>
        <a:bodyPr/>
        <a:lstStyle/>
        <a:p>
          <a:endParaRPr lang="ro-RO"/>
        </a:p>
      </dgm:t>
    </dgm:pt>
    <dgm:pt modelId="{B2A54819-AA63-403F-A205-8900667DCBC5}" type="pres">
      <dgm:prSet presAssocID="{61CC86B9-00C8-4879-B87E-279C9710E279}" presName="hierRoot3" presStyleCnt="0"/>
      <dgm:spPr/>
    </dgm:pt>
    <dgm:pt modelId="{762CC6F5-8B95-4A82-A6C9-33212DD3233B}" type="pres">
      <dgm:prSet presAssocID="{61CC86B9-00C8-4879-B87E-279C9710E279}" presName="composite3" presStyleCnt="0"/>
      <dgm:spPr/>
    </dgm:pt>
    <dgm:pt modelId="{CBF14AD2-37CD-418E-8572-7519F253B6CE}" type="pres">
      <dgm:prSet presAssocID="{61CC86B9-00C8-4879-B87E-279C9710E279}" presName="background3" presStyleLbl="node3" presStyleIdx="1" presStyleCnt="2"/>
      <dgm:spPr>
        <a:solidFill>
          <a:schemeClr val="accent2">
            <a:lumMod val="75000"/>
          </a:schemeClr>
        </a:solidFill>
      </dgm:spPr>
    </dgm:pt>
    <dgm:pt modelId="{D343978C-6CB4-4E4D-A2B8-86C93BAADC30}" type="pres">
      <dgm:prSet presAssocID="{61CC86B9-00C8-4879-B87E-279C9710E279}" presName="text3" presStyleLbl="fgAcc3" presStyleIdx="1" presStyleCnt="2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1C39CAE-820D-4126-AC44-3DDDF5BA578C}" type="pres">
      <dgm:prSet presAssocID="{61CC86B9-00C8-4879-B87E-279C9710E279}" presName="hierChild4" presStyleCnt="0"/>
      <dgm:spPr/>
    </dgm:pt>
    <dgm:pt modelId="{AD8C6D90-950F-4EB4-B3D9-BC31E7ED6A85}" type="pres">
      <dgm:prSet presAssocID="{F772720B-F1C6-4B50-9A20-8F5B2AEE1920}" presName="Name23" presStyleLbl="parChTrans1D4" presStyleIdx="3" presStyleCnt="6"/>
      <dgm:spPr/>
      <dgm:t>
        <a:bodyPr/>
        <a:lstStyle/>
        <a:p>
          <a:endParaRPr lang="ro-RO"/>
        </a:p>
      </dgm:t>
    </dgm:pt>
    <dgm:pt modelId="{D7720B6F-0DBC-4A48-9F1F-D3DFC646EB9A}" type="pres">
      <dgm:prSet presAssocID="{32FA5DAC-219F-4459-8CCC-3214B0EB9BC0}" presName="hierRoot4" presStyleCnt="0"/>
      <dgm:spPr/>
    </dgm:pt>
    <dgm:pt modelId="{034D25E4-8439-46D2-ABEF-E8AD062D4599}" type="pres">
      <dgm:prSet presAssocID="{32FA5DAC-219F-4459-8CCC-3214B0EB9BC0}" presName="composite4" presStyleCnt="0"/>
      <dgm:spPr/>
    </dgm:pt>
    <dgm:pt modelId="{B22B7B94-AFD7-404B-9654-6BB0B05A1519}" type="pres">
      <dgm:prSet presAssocID="{32FA5DAC-219F-4459-8CCC-3214B0EB9BC0}" presName="background4" presStyleLbl="node4" presStyleIdx="3" presStyleCnt="6"/>
      <dgm:spPr>
        <a:solidFill>
          <a:schemeClr val="accent2">
            <a:lumMod val="75000"/>
          </a:schemeClr>
        </a:solidFill>
      </dgm:spPr>
    </dgm:pt>
    <dgm:pt modelId="{7DA77E57-4E34-456F-85D7-368B3EB508B9}" type="pres">
      <dgm:prSet presAssocID="{32FA5DAC-219F-4459-8CCC-3214B0EB9BC0}" presName="text4" presStyleLbl="fgAcc4" presStyleIdx="3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9BCDE43-92C3-43E7-855B-1DD2712C100E}" type="pres">
      <dgm:prSet presAssocID="{32FA5DAC-219F-4459-8CCC-3214B0EB9BC0}" presName="hierChild5" presStyleCnt="0"/>
      <dgm:spPr/>
    </dgm:pt>
    <dgm:pt modelId="{A80D5836-82DD-4646-B4A1-E0B2730580AB}" type="pres">
      <dgm:prSet presAssocID="{5BFA91D7-9DB9-4B0C-9B17-246A0C4B7144}" presName="Name23" presStyleLbl="parChTrans1D4" presStyleIdx="4" presStyleCnt="6"/>
      <dgm:spPr/>
      <dgm:t>
        <a:bodyPr/>
        <a:lstStyle/>
        <a:p>
          <a:endParaRPr lang="ro-RO"/>
        </a:p>
      </dgm:t>
    </dgm:pt>
    <dgm:pt modelId="{CCC9B04C-F2CB-41A3-B08F-49EE6E9A1F28}" type="pres">
      <dgm:prSet presAssocID="{84AFB8F6-B110-4CD9-B9DF-CAA03C94A29C}" presName="hierRoot4" presStyleCnt="0"/>
      <dgm:spPr/>
    </dgm:pt>
    <dgm:pt modelId="{37D28EF8-5A87-4978-B04B-E76A3ACC521D}" type="pres">
      <dgm:prSet presAssocID="{84AFB8F6-B110-4CD9-B9DF-CAA03C94A29C}" presName="composite4" presStyleCnt="0"/>
      <dgm:spPr/>
    </dgm:pt>
    <dgm:pt modelId="{39F6A9DF-86EE-4F23-AAFB-2735B8C743B5}" type="pres">
      <dgm:prSet presAssocID="{84AFB8F6-B110-4CD9-B9DF-CAA03C94A29C}" presName="background4" presStyleLbl="node4" presStyleIdx="4" presStyleCnt="6"/>
      <dgm:spPr>
        <a:solidFill>
          <a:schemeClr val="accent2">
            <a:lumMod val="75000"/>
          </a:schemeClr>
        </a:solidFill>
      </dgm:spPr>
    </dgm:pt>
    <dgm:pt modelId="{29509E0E-7979-420E-994D-B74B15C7663A}" type="pres">
      <dgm:prSet presAssocID="{84AFB8F6-B110-4CD9-B9DF-CAA03C94A29C}" presName="text4" presStyleLbl="fgAcc4" presStyleIdx="4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AA9D25D-4F6A-4855-B2ED-682459D901C8}" type="pres">
      <dgm:prSet presAssocID="{84AFB8F6-B110-4CD9-B9DF-CAA03C94A29C}" presName="hierChild5" presStyleCnt="0"/>
      <dgm:spPr/>
    </dgm:pt>
    <dgm:pt modelId="{152C0091-191C-433C-9B16-3137D84B6BAF}" type="pres">
      <dgm:prSet presAssocID="{F3EFBD83-89FA-47E9-8F57-B4CC0E0A2654}" presName="Name23" presStyleLbl="parChTrans1D4" presStyleIdx="5" presStyleCnt="6"/>
      <dgm:spPr/>
      <dgm:t>
        <a:bodyPr/>
        <a:lstStyle/>
        <a:p>
          <a:endParaRPr lang="ro-RO"/>
        </a:p>
      </dgm:t>
    </dgm:pt>
    <dgm:pt modelId="{D80E0144-EA77-488B-8672-FDE009CF1861}" type="pres">
      <dgm:prSet presAssocID="{D36E17CC-6D72-4418-83C6-CAA7ABF9BFCA}" presName="hierRoot4" presStyleCnt="0"/>
      <dgm:spPr/>
    </dgm:pt>
    <dgm:pt modelId="{1148F1F5-3308-4FA4-88B9-4DA1313EBCA3}" type="pres">
      <dgm:prSet presAssocID="{D36E17CC-6D72-4418-83C6-CAA7ABF9BFCA}" presName="composite4" presStyleCnt="0"/>
      <dgm:spPr/>
    </dgm:pt>
    <dgm:pt modelId="{9414518F-4C5F-4F78-B7B3-E83382E5E5CA}" type="pres">
      <dgm:prSet presAssocID="{D36E17CC-6D72-4418-83C6-CAA7ABF9BFCA}" presName="background4" presStyleLbl="node4" presStyleIdx="5" presStyleCnt="6"/>
      <dgm:spPr>
        <a:solidFill>
          <a:schemeClr val="accent2">
            <a:lumMod val="75000"/>
          </a:schemeClr>
        </a:solidFill>
      </dgm:spPr>
    </dgm:pt>
    <dgm:pt modelId="{516D6923-5EC6-489A-8521-B7F5AD68F758}" type="pres">
      <dgm:prSet presAssocID="{D36E17CC-6D72-4418-83C6-CAA7ABF9BFCA}" presName="text4" presStyleLbl="fgAcc4" presStyleIdx="5" presStyleCnt="6" custScaleX="13574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50EE48F-612A-4DE2-9DF1-49758F5EF5BA}" type="pres">
      <dgm:prSet presAssocID="{D36E17CC-6D72-4418-83C6-CAA7ABF9BFCA}" presName="hierChild5" presStyleCnt="0"/>
      <dgm:spPr/>
    </dgm:pt>
  </dgm:ptLst>
  <dgm:cxnLst>
    <dgm:cxn modelId="{C3E25F79-C13E-4BA6-8115-E1F91E14F686}" type="presOf" srcId="{675919AA-29C1-4D57-849B-2D253C2DF709}" destId="{1DCCF7B0-9A5C-4ED6-AE37-CA58E43C493A}" srcOrd="0" destOrd="0" presId="urn:microsoft.com/office/officeart/2005/8/layout/hierarchy1"/>
    <dgm:cxn modelId="{557366F2-88EA-4143-988F-B6EE3F71F06E}" type="presOf" srcId="{B97C003A-5030-47E9-929E-508770A6B199}" destId="{86F31773-0266-4620-8185-59DFF85EFA71}" srcOrd="0" destOrd="0" presId="urn:microsoft.com/office/officeart/2005/8/layout/hierarchy1"/>
    <dgm:cxn modelId="{B65FB1D0-07FB-4EB7-93BF-48CC5E6E0222}" type="presOf" srcId="{365330F2-E8A0-4F77-9C72-57A0C15F1C5B}" destId="{9BF199ED-3F95-430E-A712-1B63B5507225}" srcOrd="0" destOrd="0" presId="urn:microsoft.com/office/officeart/2005/8/layout/hierarchy1"/>
    <dgm:cxn modelId="{C94B7A08-9218-4058-8104-5472150E1DFC}" type="presOf" srcId="{A37D3C35-3521-406D-99A8-6B8CCC5ABDF3}" destId="{A92073C3-FDD0-42CD-83FA-724631CE0A66}" srcOrd="0" destOrd="0" presId="urn:microsoft.com/office/officeart/2005/8/layout/hierarchy1"/>
    <dgm:cxn modelId="{DAC6B32F-5767-4561-9DCE-3073281148B9}" type="presOf" srcId="{9414F0F8-184E-4435-87F0-27E8A29D548C}" destId="{003F2D94-216A-4E0D-9E53-C946FA648D34}" srcOrd="0" destOrd="0" presId="urn:microsoft.com/office/officeart/2005/8/layout/hierarchy1"/>
    <dgm:cxn modelId="{4B881F3C-175B-46F5-949D-E948B6C7BA4D}" type="presOf" srcId="{32FA5DAC-219F-4459-8CCC-3214B0EB9BC0}" destId="{7DA77E57-4E34-456F-85D7-368B3EB508B9}" srcOrd="0" destOrd="0" presId="urn:microsoft.com/office/officeart/2005/8/layout/hierarchy1"/>
    <dgm:cxn modelId="{60C0D88A-EFB3-4F03-8D00-1D6D0466A513}" srcId="{9414F0F8-184E-4435-87F0-27E8A29D548C}" destId="{675919AA-29C1-4D57-849B-2D253C2DF709}" srcOrd="0" destOrd="0" parTransId="{234BF833-06BD-4B7C-AAED-68AE302BCC17}" sibTransId="{EC77D858-F34F-49E6-92AE-9EC393EE03ED}"/>
    <dgm:cxn modelId="{C87132E1-5C85-4B13-9240-8D13F5168993}" type="presOf" srcId="{8C52347F-FBCF-4B76-AEB6-D505204DDFA8}" destId="{6CDF8E47-E4BF-4723-B0EE-0B6F02342BD2}" srcOrd="0" destOrd="0" presId="urn:microsoft.com/office/officeart/2005/8/layout/hierarchy1"/>
    <dgm:cxn modelId="{CADFC392-9438-497F-8A99-4C23D80B6273}" srcId="{E8637B64-5786-4276-97EB-5B738ECA5C5F}" destId="{B97C003A-5030-47E9-929E-508770A6B199}" srcOrd="1" destOrd="0" parTransId="{365330F2-E8A0-4F77-9C72-57A0C15F1C5B}" sibTransId="{14822BB6-1501-4037-99E7-4F2544DC9026}"/>
    <dgm:cxn modelId="{0E62CDB0-DE2F-4B0C-8726-623374D0A535}" type="presOf" srcId="{6828E911-A7B8-40AD-AF5A-8B8DFAE989E3}" destId="{A94E515A-661B-456B-8B39-5C3542B52288}" srcOrd="0" destOrd="0" presId="urn:microsoft.com/office/officeart/2005/8/layout/hierarchy1"/>
    <dgm:cxn modelId="{BC9BB999-6921-4FE4-A76A-8B64E0BA9CDF}" type="presOf" srcId="{EDF5867E-3CCC-48A0-B3DB-08C9044350D9}" destId="{A5863451-10E5-4BB7-ADC6-B5253A4ED649}" srcOrd="0" destOrd="0" presId="urn:microsoft.com/office/officeart/2005/8/layout/hierarchy1"/>
    <dgm:cxn modelId="{4EE6520C-67BF-4515-8198-0871E74BC3CC}" srcId="{09C3B0EE-7B8A-4CFC-B760-341CD6EC75AA}" destId="{F296ECD9-188D-4D0B-A20A-9DB0F9F09200}" srcOrd="0" destOrd="0" parTransId="{E8D2936A-70B0-447E-8150-24A6092DA43A}" sibTransId="{2992537F-A472-40B4-8B61-DF4546D6CB94}"/>
    <dgm:cxn modelId="{9C3D8F15-705F-468C-A0EC-AE6D77F4E416}" srcId="{32FA5DAC-219F-4459-8CCC-3214B0EB9BC0}" destId="{84AFB8F6-B110-4CD9-B9DF-CAA03C94A29C}" srcOrd="0" destOrd="0" parTransId="{5BFA91D7-9DB9-4B0C-9B17-246A0C4B7144}" sibTransId="{7619E740-F215-4874-8901-04B271893A25}"/>
    <dgm:cxn modelId="{9007F91F-472C-4EDA-86D4-3C675DC75C4D}" srcId="{B97C003A-5030-47E9-929E-508770A6B199}" destId="{61CC86B9-00C8-4879-B87E-279C9710E279}" srcOrd="0" destOrd="0" parTransId="{265FC44C-55E8-4A59-B1A7-A2AE3B69F30E}" sibTransId="{CBF1528A-F188-4872-8D2F-8309A08F102B}"/>
    <dgm:cxn modelId="{E0B5CF37-0E4F-4BF6-AA91-2DBAD8B1631B}" type="presOf" srcId="{E8637B64-5786-4276-97EB-5B738ECA5C5F}" destId="{8D43ECDC-7FF3-445E-934B-8F8AEA8057B8}" srcOrd="0" destOrd="0" presId="urn:microsoft.com/office/officeart/2005/8/layout/hierarchy1"/>
    <dgm:cxn modelId="{AD37477A-FE0F-4D19-832A-702EAE9430DF}" type="presOf" srcId="{234BF833-06BD-4B7C-AAED-68AE302BCC17}" destId="{165B8AE3-E0C8-4CFC-AECC-B6025D0CFE7A}" srcOrd="0" destOrd="0" presId="urn:microsoft.com/office/officeart/2005/8/layout/hierarchy1"/>
    <dgm:cxn modelId="{9B62266D-578B-4A87-B4F7-016F23CB8572}" type="presOf" srcId="{F296ECD9-188D-4D0B-A20A-9DB0F9F09200}" destId="{430B2AAC-3183-4088-AFD3-DB0F53C2564C}" srcOrd="0" destOrd="0" presId="urn:microsoft.com/office/officeart/2005/8/layout/hierarchy1"/>
    <dgm:cxn modelId="{E737D7B1-2879-4719-B6F9-D3A22052986F}" type="presOf" srcId="{F3EFBD83-89FA-47E9-8F57-B4CC0E0A2654}" destId="{152C0091-191C-433C-9B16-3137D84B6BAF}" srcOrd="0" destOrd="0" presId="urn:microsoft.com/office/officeart/2005/8/layout/hierarchy1"/>
    <dgm:cxn modelId="{AD702E8C-745D-48C9-A23E-BC8C9C44A457}" type="presOf" srcId="{D36E17CC-6D72-4418-83C6-CAA7ABF9BFCA}" destId="{516D6923-5EC6-489A-8521-B7F5AD68F758}" srcOrd="0" destOrd="0" presId="urn:microsoft.com/office/officeart/2005/8/layout/hierarchy1"/>
    <dgm:cxn modelId="{32956367-868E-4C20-91C9-88A287889E7E}" type="presOf" srcId="{61CC86B9-00C8-4879-B87E-279C9710E279}" destId="{D343978C-6CB4-4E4D-A2B8-86C93BAADC30}" srcOrd="0" destOrd="0" presId="urn:microsoft.com/office/officeart/2005/8/layout/hierarchy1"/>
    <dgm:cxn modelId="{9AB5598F-83E1-4154-843B-E83B98D86054}" type="presOf" srcId="{09C3B0EE-7B8A-4CFC-B760-341CD6EC75AA}" destId="{A3AE085F-A980-4E4C-B8F3-479464F59A21}" srcOrd="0" destOrd="0" presId="urn:microsoft.com/office/officeart/2005/8/layout/hierarchy1"/>
    <dgm:cxn modelId="{4567DDDE-98E2-4D48-B164-EBC6BCEF1714}" srcId="{84AFB8F6-B110-4CD9-B9DF-CAA03C94A29C}" destId="{D36E17CC-6D72-4418-83C6-CAA7ABF9BFCA}" srcOrd="0" destOrd="0" parTransId="{F3EFBD83-89FA-47E9-8F57-B4CC0E0A2654}" sibTransId="{78F2835E-9650-49AB-A4BE-90B706D8A523}"/>
    <dgm:cxn modelId="{EF430425-8755-45A6-9769-F39C9A88BAD2}" srcId="{675919AA-29C1-4D57-849B-2D253C2DF709}" destId="{09C3B0EE-7B8A-4CFC-B760-341CD6EC75AA}" srcOrd="0" destOrd="0" parTransId="{EDF5867E-3CCC-48A0-B3DB-08C9044350D9}" sibTransId="{DEB313B3-70BD-4783-A2D8-BE08EF0D56AE}"/>
    <dgm:cxn modelId="{9C827056-DA3C-4134-89FE-C05800512C94}" type="presOf" srcId="{BB0B4FBE-979F-46C1-8C6E-81BDB88846C2}" destId="{FA86D392-C66B-4318-B1C7-CCC50423C3E8}" srcOrd="0" destOrd="0" presId="urn:microsoft.com/office/officeart/2005/8/layout/hierarchy1"/>
    <dgm:cxn modelId="{E61B9B5D-1035-489E-8577-5F62AFBA7080}" type="presOf" srcId="{84AFB8F6-B110-4CD9-B9DF-CAA03C94A29C}" destId="{29509E0E-7979-420E-994D-B74B15C7663A}" srcOrd="0" destOrd="0" presId="urn:microsoft.com/office/officeart/2005/8/layout/hierarchy1"/>
    <dgm:cxn modelId="{1B4AEC35-0D1B-4061-BFDC-65826C10F90B}" srcId="{BB0B4FBE-979F-46C1-8C6E-81BDB88846C2}" destId="{E8637B64-5786-4276-97EB-5B738ECA5C5F}" srcOrd="0" destOrd="0" parTransId="{A3C0399B-9D4C-4BC0-8115-2D3C69C0D039}" sibTransId="{875F8446-C72E-4292-A5FC-F63DA80C42F3}"/>
    <dgm:cxn modelId="{4B1ECEBA-94C9-480E-9EC5-FEAD1A08E7E4}" srcId="{F296ECD9-188D-4D0B-A20A-9DB0F9F09200}" destId="{8C52347F-FBCF-4B76-AEB6-D505204DDFA8}" srcOrd="0" destOrd="0" parTransId="{6828E911-A7B8-40AD-AF5A-8B8DFAE989E3}" sibTransId="{41917DED-DBAB-4528-BC3A-96C52ACC4637}"/>
    <dgm:cxn modelId="{EF138B85-F08D-4C25-B30C-67229494B000}" type="presOf" srcId="{5BFA91D7-9DB9-4B0C-9B17-246A0C4B7144}" destId="{A80D5836-82DD-4646-B4A1-E0B2730580AB}" srcOrd="0" destOrd="0" presId="urn:microsoft.com/office/officeart/2005/8/layout/hierarchy1"/>
    <dgm:cxn modelId="{4A538705-CFEA-4913-88FC-6237EF391506}" type="presOf" srcId="{F772720B-F1C6-4B50-9A20-8F5B2AEE1920}" destId="{AD8C6D90-950F-4EB4-B3D9-BC31E7ED6A85}" srcOrd="0" destOrd="0" presId="urn:microsoft.com/office/officeart/2005/8/layout/hierarchy1"/>
    <dgm:cxn modelId="{F65ACFF5-AB96-4347-81DB-6E6B6E558E6D}" srcId="{E8637B64-5786-4276-97EB-5B738ECA5C5F}" destId="{9414F0F8-184E-4435-87F0-27E8A29D548C}" srcOrd="0" destOrd="0" parTransId="{A37D3C35-3521-406D-99A8-6B8CCC5ABDF3}" sibTransId="{0260C4DD-AFC2-4FAE-B00A-79EB1675652A}"/>
    <dgm:cxn modelId="{A7E0DCD6-8C1D-4B00-BED2-6376F66F2528}" type="presOf" srcId="{E8D2936A-70B0-447E-8150-24A6092DA43A}" destId="{46A40136-E2C1-4B32-9AF4-1137A9BA8593}" srcOrd="0" destOrd="0" presId="urn:microsoft.com/office/officeart/2005/8/layout/hierarchy1"/>
    <dgm:cxn modelId="{D9C093F5-F2D9-40AA-BA36-E2011EC76A9E}" srcId="{61CC86B9-00C8-4879-B87E-279C9710E279}" destId="{32FA5DAC-219F-4459-8CCC-3214B0EB9BC0}" srcOrd="0" destOrd="0" parTransId="{F772720B-F1C6-4B50-9A20-8F5B2AEE1920}" sibTransId="{73845DF2-05C8-44AA-9B8E-02BDFD0975A3}"/>
    <dgm:cxn modelId="{B224FA87-6CB0-4838-9748-ED546730083B}" type="presOf" srcId="{265FC44C-55E8-4A59-B1A7-A2AE3B69F30E}" destId="{D8A61E8D-32FB-429C-B195-F119D9AD0C6A}" srcOrd="0" destOrd="0" presId="urn:microsoft.com/office/officeart/2005/8/layout/hierarchy1"/>
    <dgm:cxn modelId="{2E4DD1FB-0764-4806-A072-CA4D9679C1D9}" type="presParOf" srcId="{FA86D392-C66B-4318-B1C7-CCC50423C3E8}" destId="{27F3F29E-97FD-438D-8329-B2AA9B7BEB51}" srcOrd="0" destOrd="0" presId="urn:microsoft.com/office/officeart/2005/8/layout/hierarchy1"/>
    <dgm:cxn modelId="{7585F44E-5D1D-48AE-A62D-7452548F4581}" type="presParOf" srcId="{27F3F29E-97FD-438D-8329-B2AA9B7BEB51}" destId="{B17A2B12-0F80-44ED-8799-FC04526F8ED6}" srcOrd="0" destOrd="0" presId="urn:microsoft.com/office/officeart/2005/8/layout/hierarchy1"/>
    <dgm:cxn modelId="{9014FD59-6526-4452-B1D3-30D5CD3B6A8E}" type="presParOf" srcId="{B17A2B12-0F80-44ED-8799-FC04526F8ED6}" destId="{A60C3CF5-0B75-4B72-B28D-EAF33D7BB6F4}" srcOrd="0" destOrd="0" presId="urn:microsoft.com/office/officeart/2005/8/layout/hierarchy1"/>
    <dgm:cxn modelId="{628772F8-21BA-4CD3-BEB0-39B39600EAF1}" type="presParOf" srcId="{B17A2B12-0F80-44ED-8799-FC04526F8ED6}" destId="{8D43ECDC-7FF3-445E-934B-8F8AEA8057B8}" srcOrd="1" destOrd="0" presId="urn:microsoft.com/office/officeart/2005/8/layout/hierarchy1"/>
    <dgm:cxn modelId="{861A6680-4D9A-4BC8-8F08-A577A772AD72}" type="presParOf" srcId="{27F3F29E-97FD-438D-8329-B2AA9B7BEB51}" destId="{BB3903F9-D014-458F-94F5-6FD70A5EC47A}" srcOrd="1" destOrd="0" presId="urn:microsoft.com/office/officeart/2005/8/layout/hierarchy1"/>
    <dgm:cxn modelId="{01BA722F-2B9E-4156-A501-D7408BF7DD1C}" type="presParOf" srcId="{BB3903F9-D014-458F-94F5-6FD70A5EC47A}" destId="{A92073C3-FDD0-42CD-83FA-724631CE0A66}" srcOrd="0" destOrd="0" presId="urn:microsoft.com/office/officeart/2005/8/layout/hierarchy1"/>
    <dgm:cxn modelId="{C26CE194-EED6-46F8-8D28-DAEBEB367CB7}" type="presParOf" srcId="{BB3903F9-D014-458F-94F5-6FD70A5EC47A}" destId="{8C2E82DA-4E3A-4B88-9C79-1238439C1D6E}" srcOrd="1" destOrd="0" presId="urn:microsoft.com/office/officeart/2005/8/layout/hierarchy1"/>
    <dgm:cxn modelId="{30CE8DFF-41E7-436E-9933-EEC41C0538EA}" type="presParOf" srcId="{8C2E82DA-4E3A-4B88-9C79-1238439C1D6E}" destId="{91C04D3F-C035-46B0-B307-124A50E327F5}" srcOrd="0" destOrd="0" presId="urn:microsoft.com/office/officeart/2005/8/layout/hierarchy1"/>
    <dgm:cxn modelId="{96F0DC25-D268-46D0-B76B-7F140290F92F}" type="presParOf" srcId="{91C04D3F-C035-46B0-B307-124A50E327F5}" destId="{70C8AB1E-C2FB-41C4-AD6A-8B89FC7B7007}" srcOrd="0" destOrd="0" presId="urn:microsoft.com/office/officeart/2005/8/layout/hierarchy1"/>
    <dgm:cxn modelId="{E36F026C-3C82-4269-AF4B-BD3CAB14AB3B}" type="presParOf" srcId="{91C04D3F-C035-46B0-B307-124A50E327F5}" destId="{003F2D94-216A-4E0D-9E53-C946FA648D34}" srcOrd="1" destOrd="0" presId="urn:microsoft.com/office/officeart/2005/8/layout/hierarchy1"/>
    <dgm:cxn modelId="{923BD1C0-B25F-47D2-86E0-CA9AB3BCB01F}" type="presParOf" srcId="{8C2E82DA-4E3A-4B88-9C79-1238439C1D6E}" destId="{2CB27033-E83D-4538-9B7A-C75C9823F58E}" srcOrd="1" destOrd="0" presId="urn:microsoft.com/office/officeart/2005/8/layout/hierarchy1"/>
    <dgm:cxn modelId="{00501A15-E6F0-4F88-A26F-2E4257C52015}" type="presParOf" srcId="{2CB27033-E83D-4538-9B7A-C75C9823F58E}" destId="{165B8AE3-E0C8-4CFC-AECC-B6025D0CFE7A}" srcOrd="0" destOrd="0" presId="urn:microsoft.com/office/officeart/2005/8/layout/hierarchy1"/>
    <dgm:cxn modelId="{1E900471-2A81-43C7-B01D-997389F4531B}" type="presParOf" srcId="{2CB27033-E83D-4538-9B7A-C75C9823F58E}" destId="{E45777F9-A9DA-4637-A6E9-120AB9893954}" srcOrd="1" destOrd="0" presId="urn:microsoft.com/office/officeart/2005/8/layout/hierarchy1"/>
    <dgm:cxn modelId="{CF710F7C-04ED-40A5-93C9-951B720E2491}" type="presParOf" srcId="{E45777F9-A9DA-4637-A6E9-120AB9893954}" destId="{AD7D2F1B-5DB0-46FB-A654-2F8B7D4B4BE2}" srcOrd="0" destOrd="0" presId="urn:microsoft.com/office/officeart/2005/8/layout/hierarchy1"/>
    <dgm:cxn modelId="{73480BAC-B9F1-4BCE-8B93-E034AC2B10B9}" type="presParOf" srcId="{AD7D2F1B-5DB0-46FB-A654-2F8B7D4B4BE2}" destId="{8EEEEE72-A1A6-4718-8950-97CB4DA2FCEF}" srcOrd="0" destOrd="0" presId="urn:microsoft.com/office/officeart/2005/8/layout/hierarchy1"/>
    <dgm:cxn modelId="{34DDCA9A-839D-4140-88A8-8817243ABA1E}" type="presParOf" srcId="{AD7D2F1B-5DB0-46FB-A654-2F8B7D4B4BE2}" destId="{1DCCF7B0-9A5C-4ED6-AE37-CA58E43C493A}" srcOrd="1" destOrd="0" presId="urn:microsoft.com/office/officeart/2005/8/layout/hierarchy1"/>
    <dgm:cxn modelId="{F977FF47-35A9-4512-B507-BE884B1EF4E3}" type="presParOf" srcId="{E45777F9-A9DA-4637-A6E9-120AB9893954}" destId="{4F7D371D-5A10-4B07-AC52-B708A04995F5}" srcOrd="1" destOrd="0" presId="urn:microsoft.com/office/officeart/2005/8/layout/hierarchy1"/>
    <dgm:cxn modelId="{183F4E76-B5BA-422B-A94A-2AC47C1E4EBA}" type="presParOf" srcId="{4F7D371D-5A10-4B07-AC52-B708A04995F5}" destId="{A5863451-10E5-4BB7-ADC6-B5253A4ED649}" srcOrd="0" destOrd="0" presId="urn:microsoft.com/office/officeart/2005/8/layout/hierarchy1"/>
    <dgm:cxn modelId="{05DD3B0F-61E0-4916-94B8-A38A81284573}" type="presParOf" srcId="{4F7D371D-5A10-4B07-AC52-B708A04995F5}" destId="{0D74F6AF-CABB-40C6-9941-02D2B6E0C2F4}" srcOrd="1" destOrd="0" presId="urn:microsoft.com/office/officeart/2005/8/layout/hierarchy1"/>
    <dgm:cxn modelId="{D65E2C5F-6A8C-4961-8CB6-83E1CC789710}" type="presParOf" srcId="{0D74F6AF-CABB-40C6-9941-02D2B6E0C2F4}" destId="{898333D0-F9C4-4F38-A3BB-5C77668542B3}" srcOrd="0" destOrd="0" presId="urn:microsoft.com/office/officeart/2005/8/layout/hierarchy1"/>
    <dgm:cxn modelId="{3553366D-F7CC-4738-89E1-08D9B86E329D}" type="presParOf" srcId="{898333D0-F9C4-4F38-A3BB-5C77668542B3}" destId="{905FE677-37C6-4BA8-B59A-CFAED63ED011}" srcOrd="0" destOrd="0" presId="urn:microsoft.com/office/officeart/2005/8/layout/hierarchy1"/>
    <dgm:cxn modelId="{8CA8C115-5B38-4A12-9934-6832E56A64F3}" type="presParOf" srcId="{898333D0-F9C4-4F38-A3BB-5C77668542B3}" destId="{A3AE085F-A980-4E4C-B8F3-479464F59A21}" srcOrd="1" destOrd="0" presId="urn:microsoft.com/office/officeart/2005/8/layout/hierarchy1"/>
    <dgm:cxn modelId="{31350A0D-DC47-451E-8543-5D14FB9F4CAC}" type="presParOf" srcId="{0D74F6AF-CABB-40C6-9941-02D2B6E0C2F4}" destId="{7013FD1D-676E-40F4-B9F7-B6CB3A4514BD}" srcOrd="1" destOrd="0" presId="urn:microsoft.com/office/officeart/2005/8/layout/hierarchy1"/>
    <dgm:cxn modelId="{FB9067E2-4B20-44F3-B88A-9EF06D400E41}" type="presParOf" srcId="{7013FD1D-676E-40F4-B9F7-B6CB3A4514BD}" destId="{46A40136-E2C1-4B32-9AF4-1137A9BA8593}" srcOrd="0" destOrd="0" presId="urn:microsoft.com/office/officeart/2005/8/layout/hierarchy1"/>
    <dgm:cxn modelId="{2A0271B1-A4D3-4880-9074-239008D7C98B}" type="presParOf" srcId="{7013FD1D-676E-40F4-B9F7-B6CB3A4514BD}" destId="{057477CC-BDA2-47E0-85BF-E1F17F566C22}" srcOrd="1" destOrd="0" presId="urn:microsoft.com/office/officeart/2005/8/layout/hierarchy1"/>
    <dgm:cxn modelId="{1AF1F6A1-67CB-457D-9620-E060B401E8F1}" type="presParOf" srcId="{057477CC-BDA2-47E0-85BF-E1F17F566C22}" destId="{14571005-B5E8-44EA-A0D3-EB85A2DAA43A}" srcOrd="0" destOrd="0" presId="urn:microsoft.com/office/officeart/2005/8/layout/hierarchy1"/>
    <dgm:cxn modelId="{57F80131-97EE-4FA7-B3DC-2DDFAFF0A7F2}" type="presParOf" srcId="{14571005-B5E8-44EA-A0D3-EB85A2DAA43A}" destId="{8CB46689-4DF5-415D-8953-1D8F4AFB1C3E}" srcOrd="0" destOrd="0" presId="urn:microsoft.com/office/officeart/2005/8/layout/hierarchy1"/>
    <dgm:cxn modelId="{3C725AE6-7E05-4275-A255-B62B6390D266}" type="presParOf" srcId="{14571005-B5E8-44EA-A0D3-EB85A2DAA43A}" destId="{430B2AAC-3183-4088-AFD3-DB0F53C2564C}" srcOrd="1" destOrd="0" presId="urn:microsoft.com/office/officeart/2005/8/layout/hierarchy1"/>
    <dgm:cxn modelId="{7D8D8638-5E7B-4DA2-A54B-DA8D68529529}" type="presParOf" srcId="{057477CC-BDA2-47E0-85BF-E1F17F566C22}" destId="{EEBB6D04-C57D-4854-822C-C3BF29788E69}" srcOrd="1" destOrd="0" presId="urn:microsoft.com/office/officeart/2005/8/layout/hierarchy1"/>
    <dgm:cxn modelId="{F923689E-DDF8-4868-94D1-220B99572021}" type="presParOf" srcId="{EEBB6D04-C57D-4854-822C-C3BF29788E69}" destId="{A94E515A-661B-456B-8B39-5C3542B52288}" srcOrd="0" destOrd="0" presId="urn:microsoft.com/office/officeart/2005/8/layout/hierarchy1"/>
    <dgm:cxn modelId="{C3DC0EA2-4BD7-49EB-95FE-2C3F20102512}" type="presParOf" srcId="{EEBB6D04-C57D-4854-822C-C3BF29788E69}" destId="{DFE96B92-94EB-456A-8F2D-4458D1FB7210}" srcOrd="1" destOrd="0" presId="urn:microsoft.com/office/officeart/2005/8/layout/hierarchy1"/>
    <dgm:cxn modelId="{861D0D45-4FD5-4048-B7B0-F0D509219BF9}" type="presParOf" srcId="{DFE96B92-94EB-456A-8F2D-4458D1FB7210}" destId="{1576E9B4-0C51-45E0-8A43-9D4ECE7ED7FE}" srcOrd="0" destOrd="0" presId="urn:microsoft.com/office/officeart/2005/8/layout/hierarchy1"/>
    <dgm:cxn modelId="{9D4DA3BC-71BA-4045-AF6D-976DE636F75A}" type="presParOf" srcId="{1576E9B4-0C51-45E0-8A43-9D4ECE7ED7FE}" destId="{FA8744E2-0255-4937-81BF-0090B45AE4A2}" srcOrd="0" destOrd="0" presId="urn:microsoft.com/office/officeart/2005/8/layout/hierarchy1"/>
    <dgm:cxn modelId="{5A2779F3-9FBD-4D23-9779-81D94A492FF0}" type="presParOf" srcId="{1576E9B4-0C51-45E0-8A43-9D4ECE7ED7FE}" destId="{6CDF8E47-E4BF-4723-B0EE-0B6F02342BD2}" srcOrd="1" destOrd="0" presId="urn:microsoft.com/office/officeart/2005/8/layout/hierarchy1"/>
    <dgm:cxn modelId="{145B961A-87A5-46F8-8FC9-A3925C05E1FC}" type="presParOf" srcId="{DFE96B92-94EB-456A-8F2D-4458D1FB7210}" destId="{558A28CA-390B-4DEA-B8BD-D66D348ADFF2}" srcOrd="1" destOrd="0" presId="urn:microsoft.com/office/officeart/2005/8/layout/hierarchy1"/>
    <dgm:cxn modelId="{C1705AA4-6851-4810-8456-B0ECAC877882}" type="presParOf" srcId="{BB3903F9-D014-458F-94F5-6FD70A5EC47A}" destId="{9BF199ED-3F95-430E-A712-1B63B5507225}" srcOrd="2" destOrd="0" presId="urn:microsoft.com/office/officeart/2005/8/layout/hierarchy1"/>
    <dgm:cxn modelId="{4B276AF2-5CC1-4E68-9016-F40E8390944A}" type="presParOf" srcId="{BB3903F9-D014-458F-94F5-6FD70A5EC47A}" destId="{B7D6C82E-5C9A-47B3-A301-B0C876E1C81B}" srcOrd="3" destOrd="0" presId="urn:microsoft.com/office/officeart/2005/8/layout/hierarchy1"/>
    <dgm:cxn modelId="{45BA7F38-AF41-458B-84C0-54AEC67370EC}" type="presParOf" srcId="{B7D6C82E-5C9A-47B3-A301-B0C876E1C81B}" destId="{F7FE67B6-C75A-4AE6-A9C8-B63AE23C7964}" srcOrd="0" destOrd="0" presId="urn:microsoft.com/office/officeart/2005/8/layout/hierarchy1"/>
    <dgm:cxn modelId="{F1CFCFEE-086D-4236-A0C5-DB90BB346ACE}" type="presParOf" srcId="{F7FE67B6-C75A-4AE6-A9C8-B63AE23C7964}" destId="{81B0D5C3-B00D-4B1D-A203-06719D72351A}" srcOrd="0" destOrd="0" presId="urn:microsoft.com/office/officeart/2005/8/layout/hierarchy1"/>
    <dgm:cxn modelId="{44F24ED8-2E6A-4B8C-9233-4359EC39E83C}" type="presParOf" srcId="{F7FE67B6-C75A-4AE6-A9C8-B63AE23C7964}" destId="{86F31773-0266-4620-8185-59DFF85EFA71}" srcOrd="1" destOrd="0" presId="urn:microsoft.com/office/officeart/2005/8/layout/hierarchy1"/>
    <dgm:cxn modelId="{1248962B-57D1-40D6-B081-6C03B40D241D}" type="presParOf" srcId="{B7D6C82E-5C9A-47B3-A301-B0C876E1C81B}" destId="{F204CFCB-F4AC-4160-98E4-7F128A9756D2}" srcOrd="1" destOrd="0" presId="urn:microsoft.com/office/officeart/2005/8/layout/hierarchy1"/>
    <dgm:cxn modelId="{7F5953CC-ACF3-4CEA-90D9-880F208D33BE}" type="presParOf" srcId="{F204CFCB-F4AC-4160-98E4-7F128A9756D2}" destId="{D8A61E8D-32FB-429C-B195-F119D9AD0C6A}" srcOrd="0" destOrd="0" presId="urn:microsoft.com/office/officeart/2005/8/layout/hierarchy1"/>
    <dgm:cxn modelId="{399E4196-3E9D-47C3-AD9F-CE4F0ABD8E71}" type="presParOf" srcId="{F204CFCB-F4AC-4160-98E4-7F128A9756D2}" destId="{B2A54819-AA63-403F-A205-8900667DCBC5}" srcOrd="1" destOrd="0" presId="urn:microsoft.com/office/officeart/2005/8/layout/hierarchy1"/>
    <dgm:cxn modelId="{283E7940-A3D5-4916-A5B7-F4573F6EBB53}" type="presParOf" srcId="{B2A54819-AA63-403F-A205-8900667DCBC5}" destId="{762CC6F5-8B95-4A82-A6C9-33212DD3233B}" srcOrd="0" destOrd="0" presId="urn:microsoft.com/office/officeart/2005/8/layout/hierarchy1"/>
    <dgm:cxn modelId="{11B26801-CAA8-411E-8DB1-7F70E260FDBD}" type="presParOf" srcId="{762CC6F5-8B95-4A82-A6C9-33212DD3233B}" destId="{CBF14AD2-37CD-418E-8572-7519F253B6CE}" srcOrd="0" destOrd="0" presId="urn:microsoft.com/office/officeart/2005/8/layout/hierarchy1"/>
    <dgm:cxn modelId="{1692EAC3-67B1-4724-BA74-03804D704462}" type="presParOf" srcId="{762CC6F5-8B95-4A82-A6C9-33212DD3233B}" destId="{D343978C-6CB4-4E4D-A2B8-86C93BAADC30}" srcOrd="1" destOrd="0" presId="urn:microsoft.com/office/officeart/2005/8/layout/hierarchy1"/>
    <dgm:cxn modelId="{18498696-89EA-436B-884C-181A5C52C37C}" type="presParOf" srcId="{B2A54819-AA63-403F-A205-8900667DCBC5}" destId="{A1C39CAE-820D-4126-AC44-3DDDF5BA578C}" srcOrd="1" destOrd="0" presId="urn:microsoft.com/office/officeart/2005/8/layout/hierarchy1"/>
    <dgm:cxn modelId="{EBCC5F82-2300-4CF5-AE58-F86259BC6708}" type="presParOf" srcId="{A1C39CAE-820D-4126-AC44-3DDDF5BA578C}" destId="{AD8C6D90-950F-4EB4-B3D9-BC31E7ED6A85}" srcOrd="0" destOrd="0" presId="urn:microsoft.com/office/officeart/2005/8/layout/hierarchy1"/>
    <dgm:cxn modelId="{9FBD036A-04D6-4C33-9B18-3898FE0C59AC}" type="presParOf" srcId="{A1C39CAE-820D-4126-AC44-3DDDF5BA578C}" destId="{D7720B6F-0DBC-4A48-9F1F-D3DFC646EB9A}" srcOrd="1" destOrd="0" presId="urn:microsoft.com/office/officeart/2005/8/layout/hierarchy1"/>
    <dgm:cxn modelId="{56A72FF6-D375-4086-917E-868D04E13457}" type="presParOf" srcId="{D7720B6F-0DBC-4A48-9F1F-D3DFC646EB9A}" destId="{034D25E4-8439-46D2-ABEF-E8AD062D4599}" srcOrd="0" destOrd="0" presId="urn:microsoft.com/office/officeart/2005/8/layout/hierarchy1"/>
    <dgm:cxn modelId="{18FD40AC-76F9-4E9A-9F0D-616DB61BCD5A}" type="presParOf" srcId="{034D25E4-8439-46D2-ABEF-E8AD062D4599}" destId="{B22B7B94-AFD7-404B-9654-6BB0B05A1519}" srcOrd="0" destOrd="0" presId="urn:microsoft.com/office/officeart/2005/8/layout/hierarchy1"/>
    <dgm:cxn modelId="{ACD8C59A-8AD0-4E3C-92F9-685C1CF001E6}" type="presParOf" srcId="{034D25E4-8439-46D2-ABEF-E8AD062D4599}" destId="{7DA77E57-4E34-456F-85D7-368B3EB508B9}" srcOrd="1" destOrd="0" presId="urn:microsoft.com/office/officeart/2005/8/layout/hierarchy1"/>
    <dgm:cxn modelId="{F0D540AB-D5EA-447C-A279-BDA4C78C37EE}" type="presParOf" srcId="{D7720B6F-0DBC-4A48-9F1F-D3DFC646EB9A}" destId="{C9BCDE43-92C3-43E7-855B-1DD2712C100E}" srcOrd="1" destOrd="0" presId="urn:microsoft.com/office/officeart/2005/8/layout/hierarchy1"/>
    <dgm:cxn modelId="{4ED473DD-57B7-4496-A0FF-71CBD74E721A}" type="presParOf" srcId="{C9BCDE43-92C3-43E7-855B-1DD2712C100E}" destId="{A80D5836-82DD-4646-B4A1-E0B2730580AB}" srcOrd="0" destOrd="0" presId="urn:microsoft.com/office/officeart/2005/8/layout/hierarchy1"/>
    <dgm:cxn modelId="{BBF3384D-61D7-46D6-B31E-048CBA887037}" type="presParOf" srcId="{C9BCDE43-92C3-43E7-855B-1DD2712C100E}" destId="{CCC9B04C-F2CB-41A3-B08F-49EE6E9A1F28}" srcOrd="1" destOrd="0" presId="urn:microsoft.com/office/officeart/2005/8/layout/hierarchy1"/>
    <dgm:cxn modelId="{7582CC8F-2D4C-421C-8844-6F676C7EEF9D}" type="presParOf" srcId="{CCC9B04C-F2CB-41A3-B08F-49EE6E9A1F28}" destId="{37D28EF8-5A87-4978-B04B-E76A3ACC521D}" srcOrd="0" destOrd="0" presId="urn:microsoft.com/office/officeart/2005/8/layout/hierarchy1"/>
    <dgm:cxn modelId="{E62F23C6-D30A-4279-9FDF-3CDA20F950DA}" type="presParOf" srcId="{37D28EF8-5A87-4978-B04B-E76A3ACC521D}" destId="{39F6A9DF-86EE-4F23-AAFB-2735B8C743B5}" srcOrd="0" destOrd="0" presId="urn:microsoft.com/office/officeart/2005/8/layout/hierarchy1"/>
    <dgm:cxn modelId="{46C4E362-5A3C-40D7-BF89-FB55ED879E8B}" type="presParOf" srcId="{37D28EF8-5A87-4978-B04B-E76A3ACC521D}" destId="{29509E0E-7979-420E-994D-B74B15C7663A}" srcOrd="1" destOrd="0" presId="urn:microsoft.com/office/officeart/2005/8/layout/hierarchy1"/>
    <dgm:cxn modelId="{EDC09C8F-8E29-4A63-9CD0-D8C0696FE1D2}" type="presParOf" srcId="{CCC9B04C-F2CB-41A3-B08F-49EE6E9A1F28}" destId="{EAA9D25D-4F6A-4855-B2ED-682459D901C8}" srcOrd="1" destOrd="0" presId="urn:microsoft.com/office/officeart/2005/8/layout/hierarchy1"/>
    <dgm:cxn modelId="{2BDF8968-BBB0-4854-B719-1A4FDC8EE63B}" type="presParOf" srcId="{EAA9D25D-4F6A-4855-B2ED-682459D901C8}" destId="{152C0091-191C-433C-9B16-3137D84B6BAF}" srcOrd="0" destOrd="0" presId="urn:microsoft.com/office/officeart/2005/8/layout/hierarchy1"/>
    <dgm:cxn modelId="{C6FF0A46-5959-4F5A-A119-DAFE5297286C}" type="presParOf" srcId="{EAA9D25D-4F6A-4855-B2ED-682459D901C8}" destId="{D80E0144-EA77-488B-8672-FDE009CF1861}" srcOrd="1" destOrd="0" presId="urn:microsoft.com/office/officeart/2005/8/layout/hierarchy1"/>
    <dgm:cxn modelId="{533C9C54-A42D-4DD0-8FAD-BA313793B53A}" type="presParOf" srcId="{D80E0144-EA77-488B-8672-FDE009CF1861}" destId="{1148F1F5-3308-4FA4-88B9-4DA1313EBCA3}" srcOrd="0" destOrd="0" presId="urn:microsoft.com/office/officeart/2005/8/layout/hierarchy1"/>
    <dgm:cxn modelId="{1B8CD6A4-A911-424C-AD43-B032831FA8EE}" type="presParOf" srcId="{1148F1F5-3308-4FA4-88B9-4DA1313EBCA3}" destId="{9414518F-4C5F-4F78-B7B3-E83382E5E5CA}" srcOrd="0" destOrd="0" presId="urn:microsoft.com/office/officeart/2005/8/layout/hierarchy1"/>
    <dgm:cxn modelId="{B690AA53-8CDE-40B2-9FDD-6AF3EC7A834E}" type="presParOf" srcId="{1148F1F5-3308-4FA4-88B9-4DA1313EBCA3}" destId="{516D6923-5EC6-489A-8521-B7F5AD68F758}" srcOrd="1" destOrd="0" presId="urn:microsoft.com/office/officeart/2005/8/layout/hierarchy1"/>
    <dgm:cxn modelId="{483B99C3-8471-4F49-A190-690928ECABA2}" type="presParOf" srcId="{D80E0144-EA77-488B-8672-FDE009CF1861}" destId="{950EE48F-612A-4DE2-9DF1-49758F5EF5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9F47E-AD0E-4FDC-A659-B04FC68517A2}">
      <dsp:nvSpPr>
        <dsp:cNvPr id="0" name=""/>
        <dsp:cNvSpPr/>
      </dsp:nvSpPr>
      <dsp:spPr>
        <a:xfrm>
          <a:off x="52055" y="227"/>
          <a:ext cx="2570217" cy="205617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1AB807-C4CC-4A6E-B3CD-CA7DA2816082}">
      <dsp:nvSpPr>
        <dsp:cNvPr id="0" name=""/>
        <dsp:cNvSpPr/>
      </dsp:nvSpPr>
      <dsp:spPr>
        <a:xfrm>
          <a:off x="283374" y="1850783"/>
          <a:ext cx="2287493" cy="71966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/>
            <a:t>Să păzească Sabatul </a:t>
          </a:r>
          <a:r>
            <a:rPr lang="es-ES" sz="1900" b="1" kern="1200" dirty="0"/>
            <a:t>(v. 3).</a:t>
          </a:r>
        </a:p>
      </dsp:txBody>
      <dsp:txXfrm>
        <a:off x="283374" y="1850783"/>
        <a:ext cx="2287493" cy="719660"/>
      </dsp:txXfrm>
    </dsp:sp>
    <dsp:sp modelId="{449847C0-C64D-4C47-8472-673BA0912BD8}">
      <dsp:nvSpPr>
        <dsp:cNvPr id="0" name=""/>
        <dsp:cNvSpPr/>
      </dsp:nvSpPr>
      <dsp:spPr>
        <a:xfrm>
          <a:off x="2879294" y="227"/>
          <a:ext cx="2570217" cy="205617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B3E5A0-F282-4702-825A-61953A91180A}">
      <dsp:nvSpPr>
        <dsp:cNvPr id="0" name=""/>
        <dsp:cNvSpPr/>
      </dsp:nvSpPr>
      <dsp:spPr>
        <a:xfrm>
          <a:off x="3110613" y="1850783"/>
          <a:ext cx="2287493" cy="71966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/>
            <a:t>Să se îngrijească de </a:t>
          </a:r>
          <a:r>
            <a:rPr lang="ro-RO" sz="1900" b="1" kern="1200" dirty="0" smtClean="0"/>
            <a:t>creaţie </a:t>
          </a:r>
          <a:r>
            <a:rPr lang="es-ES" sz="1900" b="1" kern="1200" dirty="0"/>
            <a:t>(v. 15).</a:t>
          </a:r>
        </a:p>
      </dsp:txBody>
      <dsp:txXfrm>
        <a:off x="3110613" y="1850783"/>
        <a:ext cx="2287493" cy="719660"/>
      </dsp:txXfrm>
    </dsp:sp>
    <dsp:sp modelId="{7FF75B9F-660D-4F50-8954-A48E343AE553}">
      <dsp:nvSpPr>
        <dsp:cNvPr id="0" name=""/>
        <dsp:cNvSpPr/>
      </dsp:nvSpPr>
      <dsp:spPr>
        <a:xfrm>
          <a:off x="5706533" y="227"/>
          <a:ext cx="2570217" cy="2056173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671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24AA45-4CDC-4D24-9A17-840F37EDF64D}">
      <dsp:nvSpPr>
        <dsp:cNvPr id="0" name=""/>
        <dsp:cNvSpPr/>
      </dsp:nvSpPr>
      <dsp:spPr>
        <a:xfrm>
          <a:off x="5937853" y="1850783"/>
          <a:ext cx="2287493" cy="71966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72390" rIns="3600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b="1" kern="1200" dirty="0"/>
            <a:t>Să nu mănânce din fructul </a:t>
          </a:r>
          <a:r>
            <a:rPr lang="ro-RO" sz="1900" b="1" kern="1200" dirty="0" smtClean="0"/>
            <a:t>interzis </a:t>
          </a:r>
          <a:r>
            <a:rPr lang="es-ES" sz="1900" b="1" kern="1200" dirty="0" smtClean="0"/>
            <a:t>(</a:t>
          </a:r>
          <a:r>
            <a:rPr lang="es-ES" sz="1900" b="1" kern="1200" dirty="0"/>
            <a:t>v. 17).</a:t>
          </a:r>
        </a:p>
      </dsp:txBody>
      <dsp:txXfrm>
        <a:off x="5937853" y="1850783"/>
        <a:ext cx="2287493" cy="719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76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26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654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99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147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491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21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752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627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307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7951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680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153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22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270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695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3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8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516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0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43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168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79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17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009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925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783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739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152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17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757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AD26-4A02-42C2-936E-E148D2155A04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203A-0D45-4B87-8660-12A94BA69AE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11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5804-2A40-4134-AC9C-9CC736A8E051}" type="datetimeFigureOut">
              <a:rPr lang="es-ES" smtClean="0"/>
              <a:pPr/>
              <a:t>01/09/2017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70F9-56F1-41F6-BF1B-2BAAC9E0AE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73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15D2-9057-421E-B3B3-3DF4D61A87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A6B-03E5-4CDD-A97C-639E4AC0BEA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30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B04D15A-1CDB-4C91-B2D9-68006F3F8A5A}"/>
              </a:ext>
            </a:extLst>
          </p:cNvPr>
          <p:cNvSpPr txBox="1"/>
          <p:nvPr/>
        </p:nvSpPr>
        <p:spPr>
          <a:xfrm>
            <a:off x="159588" y="5825488"/>
            <a:ext cx="8824823" cy="923330"/>
          </a:xfrm>
          <a:prstGeom prst="rect">
            <a:avLst/>
          </a:prstGeom>
          <a:gradFill flip="none" rotWithShape="1">
            <a:gsLst>
              <a:gs pos="0">
                <a:srgbClr val="F1AC59">
                  <a:tint val="66000"/>
                  <a:satMod val="160000"/>
                </a:srgbClr>
              </a:gs>
              <a:gs pos="50000">
                <a:srgbClr val="F1AC59">
                  <a:tint val="44500"/>
                  <a:satMod val="160000"/>
                </a:srgbClr>
              </a:gs>
              <a:gs pos="100000">
                <a:srgbClr val="F1AC5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5400" b="1" spc="600">
                <a:ln w="0"/>
                <a:solidFill>
                  <a:srgbClr val="B65927"/>
                </a:solidFill>
                <a:effectLst>
                  <a:innerShdw blurRad="63500" dist="50800" dir="13500000">
                    <a:srgbClr val="000000">
                      <a:alpha val="85000"/>
                    </a:srgbClr>
                  </a:innerShdw>
                </a:effectLst>
              </a:rPr>
              <a:t>CELE DOUĂ </a:t>
            </a:r>
            <a:r>
              <a:rPr lang="ro-RO" sz="5400" b="1" spc="600" smtClean="0">
                <a:ln w="0"/>
                <a:solidFill>
                  <a:srgbClr val="B65927"/>
                </a:solidFill>
                <a:effectLst>
                  <a:innerShdw blurRad="63500" dist="50800" dir="13500000">
                    <a:srgbClr val="000000">
                      <a:alpha val="85000"/>
                    </a:srgbClr>
                  </a:innerShdw>
                </a:effectLst>
              </a:rPr>
              <a:t>LEGĂMINTE</a:t>
            </a:r>
            <a:endParaRPr lang="ro-RO" sz="5400" b="1" spc="600">
              <a:ln w="0"/>
              <a:solidFill>
                <a:srgbClr val="B65927"/>
              </a:solidFill>
              <a:effectLst>
                <a:innerShdw blurRad="63500" dist="50800" dir="13500000">
                  <a:srgbClr val="000000">
                    <a:alpha val="85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65F827A-55CD-49E3-BDBE-48FA85332868}"/>
              </a:ext>
            </a:extLst>
          </p:cNvPr>
          <p:cNvSpPr txBox="1"/>
          <p:nvPr/>
        </p:nvSpPr>
        <p:spPr>
          <a:xfrm>
            <a:off x="27367" y="51760"/>
            <a:ext cx="426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smtClean="0">
                <a:solidFill>
                  <a:srgbClr val="F4BE7E"/>
                </a:solidFill>
              </a:rPr>
              <a:t>Studiul 10 pentru 2 septembrie 2017</a:t>
            </a:r>
            <a:endParaRPr lang="ro-RO" b="1">
              <a:solidFill>
                <a:srgbClr val="F4B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4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8943" y="5976206"/>
            <a:ext cx="7239897" cy="892552"/>
          </a:xfrm>
          <a:prstGeom prst="rect">
            <a:avLst/>
          </a:prstGeom>
          <a:solidFill>
            <a:srgbClr val="E0C36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„Hristos ne-a izbăvit ca să fim slobozi.” </a:t>
            </a:r>
            <a:r>
              <a:rPr lang="ro-RO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ro-RO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Galateni</a:t>
            </a:r>
            <a:r>
              <a:rPr lang="ro-RO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4:31) </a:t>
            </a:r>
            <a:endParaRPr lang="ro-RO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8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653611B-984B-4701-AA3D-1CE394E68FA8}"/>
              </a:ext>
            </a:extLst>
          </p:cNvPr>
          <p:cNvSpPr txBox="1"/>
          <p:nvPr/>
        </p:nvSpPr>
        <p:spPr>
          <a:xfrm>
            <a:off x="465823" y="112143"/>
            <a:ext cx="83503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</a:rPr>
              <a:t>În Galateni </a:t>
            </a:r>
            <a:r>
              <a:rPr lang="ro-RO" sz="2400" b="1" dirty="0" smtClean="0">
                <a:solidFill>
                  <a:schemeClr val="bg1"/>
                </a:solidFill>
              </a:rPr>
              <a:t>4:21-31 </a:t>
            </a:r>
            <a:r>
              <a:rPr lang="ro-RO" sz="2400" b="1" dirty="0">
                <a:solidFill>
                  <a:schemeClr val="bg1"/>
                </a:solidFill>
              </a:rPr>
              <a:t>Pavel prezintă contrastul dintre mântuirea prin </a:t>
            </a:r>
            <a:r>
              <a:rPr lang="ro-RO" sz="2400" b="1" dirty="0" smtClean="0">
                <a:solidFill>
                  <a:schemeClr val="bg1"/>
                </a:solidFill>
              </a:rPr>
              <a:t>credinţă şi </a:t>
            </a:r>
            <a:r>
              <a:rPr lang="ro-RO" sz="2400" b="1" dirty="0">
                <a:solidFill>
                  <a:schemeClr val="bg1"/>
                </a:solidFill>
              </a:rPr>
              <a:t>mântuirea prin fapte folosind o alegorie:</a:t>
            </a:r>
          </a:p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</a:rPr>
              <a:t>Fiul celei libere (Sara), în </a:t>
            </a:r>
            <a:r>
              <a:rPr lang="ro-RO" sz="2400" b="1" dirty="0" smtClean="0">
                <a:solidFill>
                  <a:schemeClr val="bg1"/>
                </a:solidFill>
              </a:rPr>
              <a:t>comparaţie </a:t>
            </a:r>
            <a:r>
              <a:rPr lang="ro-RO" sz="2400" b="1" dirty="0">
                <a:solidFill>
                  <a:schemeClr val="bg1"/>
                </a:solidFill>
              </a:rPr>
              <a:t>cu fiul roabei </a:t>
            </a:r>
            <a:r>
              <a:rPr lang="ro-RO" sz="2400" b="1" dirty="0" smtClean="0">
                <a:solidFill>
                  <a:schemeClr val="bg1"/>
                </a:solidFill>
              </a:rPr>
              <a:t>(Agar).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D0C0B9-6BF0-408D-8C6E-6E660FD6F874}"/>
              </a:ext>
            </a:extLst>
          </p:cNvPr>
          <p:cNvSpPr txBox="1"/>
          <p:nvPr/>
        </p:nvSpPr>
        <p:spPr>
          <a:xfrm>
            <a:off x="1043796" y="2544794"/>
            <a:ext cx="3910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o-RO" sz="2400" b="1" dirty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Legământul cu Adam </a:t>
            </a: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şi Eva.</a:t>
            </a:r>
          </a:p>
          <a:p>
            <a:pPr>
              <a:lnSpc>
                <a:spcPct val="200000"/>
              </a:lnSpc>
            </a:pP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Legământul </a:t>
            </a:r>
            <a:r>
              <a:rPr lang="ro-RO" sz="2400" b="1" dirty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 </a:t>
            </a: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Avraam.</a:t>
            </a:r>
          </a:p>
          <a:p>
            <a:pPr>
              <a:lnSpc>
                <a:spcPct val="200000"/>
              </a:lnSpc>
            </a:pP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 şi Agar.</a:t>
            </a:r>
          </a:p>
          <a:p>
            <a:pPr>
              <a:lnSpc>
                <a:spcPct val="200000"/>
              </a:lnSpc>
            </a:pP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Agar şi Sinaiul.</a:t>
            </a:r>
          </a:p>
          <a:p>
            <a:pPr>
              <a:lnSpc>
                <a:spcPct val="200000"/>
              </a:lnSpc>
            </a:pPr>
            <a:r>
              <a:rPr lang="ro-RO" sz="2400" b="1" dirty="0" smtClean="0">
                <a:solidFill>
                  <a:srgbClr val="F4BE7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Ismael şi Isac.</a:t>
            </a:r>
            <a:endParaRPr lang="ro-RO" sz="2400" b="1" dirty="0">
              <a:solidFill>
                <a:srgbClr val="F4BE7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Gráfico 7" descr="Apretón de manos">
            <a:extLst>
              <a:ext uri="{FF2B5EF4-FFF2-40B4-BE49-F238E27FC236}">
                <a16:creationId xmlns:a16="http://schemas.microsoft.com/office/drawing/2014/main" xmlns="" id="{5247C6FC-5EBC-4D24-8BF4-C99BFFB22C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23" y="2798130"/>
            <a:ext cx="577973" cy="577973"/>
          </a:xfrm>
          <a:prstGeom prst="rect">
            <a:avLst/>
          </a:prstGeom>
        </p:spPr>
      </p:pic>
      <p:pic>
        <p:nvPicPr>
          <p:cNvPr id="9" name="Gráfico 8" descr="Apretón de manos">
            <a:extLst>
              <a:ext uri="{FF2B5EF4-FFF2-40B4-BE49-F238E27FC236}">
                <a16:creationId xmlns:a16="http://schemas.microsoft.com/office/drawing/2014/main" xmlns="" id="{E69E3DF7-3503-4D88-9FB7-A38C3BC45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23" y="3517297"/>
            <a:ext cx="577973" cy="577973"/>
          </a:xfrm>
          <a:prstGeom prst="rect">
            <a:avLst/>
          </a:prstGeom>
        </p:spPr>
      </p:pic>
      <p:pic>
        <p:nvPicPr>
          <p:cNvPr id="11" name="Gráfico 10" descr="Apretón de manos">
            <a:extLst>
              <a:ext uri="{FF2B5EF4-FFF2-40B4-BE49-F238E27FC236}">
                <a16:creationId xmlns:a16="http://schemas.microsoft.com/office/drawing/2014/main" xmlns="" id="{C134FA78-E1AE-4F4B-8CF0-749DA0CDD5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23" y="4236464"/>
            <a:ext cx="577973" cy="577973"/>
          </a:xfrm>
          <a:prstGeom prst="rect">
            <a:avLst/>
          </a:prstGeom>
        </p:spPr>
      </p:pic>
      <p:pic>
        <p:nvPicPr>
          <p:cNvPr id="12" name="Gráfico 11" descr="Apretón de manos">
            <a:extLst>
              <a:ext uri="{FF2B5EF4-FFF2-40B4-BE49-F238E27FC236}">
                <a16:creationId xmlns:a16="http://schemas.microsoft.com/office/drawing/2014/main" xmlns="" id="{243C7F82-1882-4539-AED5-5E8BBB884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23" y="4955632"/>
            <a:ext cx="577973" cy="577973"/>
          </a:xfrm>
          <a:prstGeom prst="rect">
            <a:avLst/>
          </a:prstGeom>
        </p:spPr>
      </p:pic>
      <p:pic>
        <p:nvPicPr>
          <p:cNvPr id="13" name="Gráfico 12" descr="Apretón de manos">
            <a:extLst>
              <a:ext uri="{FF2B5EF4-FFF2-40B4-BE49-F238E27FC236}">
                <a16:creationId xmlns:a16="http://schemas.microsoft.com/office/drawing/2014/main" xmlns="" id="{65CB0A64-CB53-4A84-9F55-831C207603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823" y="5674799"/>
            <a:ext cx="577973" cy="5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0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DFB1C91-B79E-4B02-A18A-D7F0D5935FE1}"/>
              </a:ext>
            </a:extLst>
          </p:cNvPr>
          <p:cNvSpPr/>
          <p:nvPr/>
        </p:nvSpPr>
        <p:spPr>
          <a:xfrm>
            <a:off x="-1" y="0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12700">
              <a:bevelT w="50800" h="38100" prst="riblet"/>
              <a:contourClr>
                <a:schemeClr val="bg1"/>
              </a:contourClr>
            </a:sp3d>
          </a:bodyPr>
          <a:lstStyle/>
          <a:p>
            <a:pPr algn="ctr"/>
            <a:r>
              <a:rPr lang="ro-RO" sz="4400" b="1" dirty="0">
                <a:ln w="9525">
                  <a:noFill/>
                  <a:prstDash val="solid"/>
                </a:ln>
                <a:solidFill>
                  <a:srgbClr val="2D5D4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LEGĂMÂNTUL CU ADAM </a:t>
            </a:r>
            <a:r>
              <a:rPr lang="ro-RO" sz="4400" b="1" dirty="0" smtClean="0">
                <a:ln w="9525">
                  <a:noFill/>
                  <a:prstDash val="solid"/>
                </a:ln>
                <a:solidFill>
                  <a:srgbClr val="2D5D4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ŞI EVA</a:t>
            </a:r>
            <a:endParaRPr lang="ro-RO" sz="4400" b="1" dirty="0">
              <a:ln w="9525">
                <a:noFill/>
                <a:prstDash val="solid"/>
              </a:ln>
              <a:solidFill>
                <a:srgbClr val="2D5D4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B34A3D6-7FFA-4E7F-97DE-ADC86DA79095}"/>
              </a:ext>
            </a:extLst>
          </p:cNvPr>
          <p:cNvSpPr/>
          <p:nvPr/>
        </p:nvSpPr>
        <p:spPr>
          <a:xfrm>
            <a:off x="-1" y="680381"/>
            <a:ext cx="914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1D3B30"/>
                </a:solidFill>
                <a:latin typeface="Comic Sans MS" panose="030F0702030302020204" pitchFamily="66" charset="0"/>
              </a:rPr>
              <a:t> Domnul Dumnezeu a dat omului porunca aceasta: „Poţi să mănânci după plăcere din orice pom din grădină; dar din pomul cunoştinţei binelui şi răului să nu mănânci, căci în ziua în care vei mânca din el, vei muri negreşit.“ </a:t>
            </a:r>
            <a:r>
              <a:rPr lang="ro-RO" sz="1600" b="1" dirty="0" smtClean="0">
                <a:solidFill>
                  <a:srgbClr val="1D3B30"/>
                </a:solidFill>
                <a:latin typeface="Comic Sans MS" panose="030F0702030302020204" pitchFamily="66" charset="0"/>
              </a:rPr>
              <a:t>(Gen. 2:16-17)</a:t>
            </a:r>
            <a:endParaRPr lang="ro-RO" b="1" dirty="0">
              <a:solidFill>
                <a:srgbClr val="1D3B3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3BF44FF-6425-4927-9FC3-F25222DA300C}"/>
              </a:ext>
            </a:extLst>
          </p:cNvPr>
          <p:cNvSpPr txBox="1"/>
          <p:nvPr/>
        </p:nvSpPr>
        <p:spPr>
          <a:xfrm>
            <a:off x="288983" y="1646507"/>
            <a:ext cx="832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Înainte de păcat </a:t>
            </a:r>
            <a:r>
              <a:rPr lang="ro-RO" sz="2000" b="1" dirty="0" smtClean="0"/>
              <a:t>(Geneza 2), legământul </a:t>
            </a:r>
            <a:r>
              <a:rPr lang="ro-RO" sz="2000" b="1" dirty="0"/>
              <a:t>includea cel </a:t>
            </a:r>
            <a:r>
              <a:rPr lang="ro-RO" sz="2000" b="1" dirty="0" smtClean="0"/>
              <a:t>puţin </a:t>
            </a:r>
            <a:r>
              <a:rPr lang="ro-RO" sz="2000" b="1" dirty="0"/>
              <a:t>trei clauze pe care omul trebuia să le </a:t>
            </a:r>
            <a:r>
              <a:rPr lang="ro-RO" sz="2000" b="1" dirty="0" smtClean="0"/>
              <a:t>îndeplinească:</a:t>
            </a:r>
            <a:endParaRPr lang="ro-RO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993080B6-E9EB-420E-95BA-5826BC91A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0637694"/>
              </p:ext>
            </p:extLst>
          </p:nvPr>
        </p:nvGraphicFramePr>
        <p:xfrm>
          <a:off x="288983" y="2397189"/>
          <a:ext cx="8328806" cy="257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FBF00A-CCCC-493A-9634-7CDB62EC53D7}"/>
              </a:ext>
            </a:extLst>
          </p:cNvPr>
          <p:cNvSpPr txBox="1"/>
          <p:nvPr/>
        </p:nvSpPr>
        <p:spPr>
          <a:xfrm>
            <a:off x="81949" y="5080958"/>
            <a:ext cx="67587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Totul era </a:t>
            </a:r>
            <a:r>
              <a:rPr lang="ro-RO" sz="2000" b="1" dirty="0" smtClean="0"/>
              <a:t>clar: Ascultă şi </a:t>
            </a:r>
            <a:r>
              <a:rPr lang="ro-RO" sz="2000" b="1" dirty="0"/>
              <a:t>vei </a:t>
            </a:r>
            <a:r>
              <a:rPr lang="ro-RO" sz="2000" b="1" dirty="0" smtClean="0"/>
              <a:t>trăi! Bineînţeles, </a:t>
            </a:r>
            <a:r>
              <a:rPr lang="ro-RO" sz="2000" b="1" dirty="0"/>
              <a:t>Adam </a:t>
            </a:r>
            <a:r>
              <a:rPr lang="ro-RO" sz="2000" b="1" dirty="0" smtClean="0"/>
              <a:t>şi </a:t>
            </a:r>
            <a:r>
              <a:rPr lang="ro-RO" sz="2000" b="1" dirty="0"/>
              <a:t>Eva puteau – în starea lor </a:t>
            </a:r>
            <a:r>
              <a:rPr lang="ro-RO" sz="2000" b="1" dirty="0" smtClean="0"/>
              <a:t>neprihănită – </a:t>
            </a:r>
            <a:r>
              <a:rPr lang="ro-RO" sz="2000" b="1" dirty="0"/>
              <a:t>să îndeplinească fără nici o problemă acest </a:t>
            </a:r>
            <a:r>
              <a:rPr lang="ro-RO" sz="2000" b="1" dirty="0" smtClean="0"/>
              <a:t>legământ.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Cu </a:t>
            </a:r>
            <a:r>
              <a:rPr lang="ro-RO" sz="2000" b="1" dirty="0"/>
              <a:t>neascultarea omului, Dumnezeu a introdus un legământ de har, bazat pe promisiunea unui Mântuitor </a:t>
            </a:r>
            <a:r>
              <a:rPr lang="ro-RO" sz="2000" b="1" dirty="0" smtClean="0"/>
              <a:t>(Geneza 3:15)</a:t>
            </a:r>
            <a:endParaRPr lang="ro-RO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BA33F09-6376-4C10-8DC2-A84AFF056E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6144" y="5124155"/>
            <a:ext cx="2162355" cy="1621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127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9F9F47E-AD0E-4FDC-A659-B04FC6851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E1AB807-C4CC-4A6E-B3CD-CA7DA28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449847C0-C64D-4C47-8472-673BA0912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AEB3E5A0-F282-4702-825A-61953A911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FF75B9F-660D-4F50-8954-A48E343AE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524AA45-4CDC-4D24-9A17-840F37E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>
        <p:bldSub>
          <a:bldDgm bld="one"/>
        </p:bldSub>
      </p:bldGraphic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4305E40-3834-48FF-952D-DBF2DEDE62D5}"/>
              </a:ext>
            </a:extLst>
          </p:cNvPr>
          <p:cNvSpPr/>
          <p:nvPr/>
        </p:nvSpPr>
        <p:spPr>
          <a:xfrm>
            <a:off x="2751826" y="0"/>
            <a:ext cx="6392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LEGĂMÂNTUL CU </a:t>
            </a:r>
            <a:r>
              <a:rPr lang="ro-RO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AVRAAM</a:t>
            </a:r>
            <a:endParaRPr lang="ro-RO" sz="4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3AFECBB-B652-4155-BAF5-E0D176C6B351}"/>
              </a:ext>
            </a:extLst>
          </p:cNvPr>
          <p:cNvSpPr/>
          <p:nvPr/>
        </p:nvSpPr>
        <p:spPr>
          <a:xfrm>
            <a:off x="2751826" y="639527"/>
            <a:ext cx="6392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“Domnul </a:t>
            </a:r>
            <a:r>
              <a:rPr lang="ro-RO" b="1" dirty="0">
                <a:solidFill>
                  <a:srgbClr val="C00000"/>
                </a:solidFill>
                <a:latin typeface="Comic Sans MS" panose="030F0702030302020204" pitchFamily="66" charset="0"/>
              </a:rPr>
              <a:t>i-a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răspuns: moştenitorul </a:t>
            </a:r>
            <a:r>
              <a:rPr lang="ro-RO" b="1" dirty="0">
                <a:solidFill>
                  <a:srgbClr val="C00000"/>
                </a:solidFill>
                <a:latin typeface="Comic Sans MS" panose="030F0702030302020204" pitchFamily="66" charset="0"/>
              </a:rPr>
              <a:t>tău va fi propriul tău fiu, nu un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străin”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(Geneza 15:4</a:t>
            </a:r>
            <a:r>
              <a:rPr lang="ro-RO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o-RO" sz="1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n.t</a:t>
            </a:r>
            <a:r>
              <a:rPr lang="ro-RO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din </a:t>
            </a:r>
            <a:r>
              <a:rPr lang="ro-RO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spaniolă,Biblia </a:t>
            </a:r>
            <a:r>
              <a:rPr lang="ro-RO" sz="1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DHHe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9A9FF92-4F97-415C-BA37-16951D845070}"/>
              </a:ext>
            </a:extLst>
          </p:cNvPr>
          <p:cNvSpPr txBox="1"/>
          <p:nvPr/>
        </p:nvSpPr>
        <p:spPr>
          <a:xfrm>
            <a:off x="86267" y="1311220"/>
            <a:ext cx="4528869" cy="52475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Când </a:t>
            </a:r>
            <a:r>
              <a:rPr lang="ro-RO" sz="2000" b="1" dirty="0"/>
              <a:t>Dumnezeu l-a chemat pe Avraam, i-a făgăduit că îl va face </a:t>
            </a:r>
            <a:r>
              <a:rPr lang="ro-RO" sz="2000" b="1" dirty="0" smtClean="0"/>
              <a:t>“un </a:t>
            </a:r>
            <a:r>
              <a:rPr lang="ro-RO" sz="2000" b="1" dirty="0"/>
              <a:t>neam </a:t>
            </a:r>
            <a:r>
              <a:rPr lang="ro-RO" sz="2000" b="1" dirty="0" smtClean="0"/>
              <a:t>mare”</a:t>
            </a:r>
            <a:br>
              <a:rPr lang="ro-RO" sz="2000" b="1" dirty="0" smtClean="0"/>
            </a:br>
            <a:r>
              <a:rPr lang="ro-RO" sz="2000" b="1" dirty="0" smtClean="0"/>
              <a:t>(Geneza 12:2).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După </a:t>
            </a:r>
            <a:r>
              <a:rPr lang="ro-RO" sz="2000" b="1" dirty="0"/>
              <a:t>10 ani de peregrinaj, au venit îndoielile cu privire la îndeplinirea acelei </a:t>
            </a:r>
            <a:r>
              <a:rPr lang="ro-RO" sz="2000" b="1" dirty="0" smtClean="0"/>
              <a:t>făgăduinţe: “</a:t>
            </a:r>
            <a:r>
              <a:rPr lang="ro-RO" sz="2000" b="1" dirty="0" smtClean="0">
                <a:latin typeface="Calibri" pitchFamily="34" charset="0"/>
              </a:rPr>
              <a:t>Iată că nu mi-ai dat sămânţă, şi slujitorul născut în casa mea va fi moştenitorul meu.</a:t>
            </a:r>
            <a:r>
              <a:rPr lang="ro-RO" sz="2000" b="1" dirty="0" smtClean="0"/>
              <a:t>” (Geneza 15:3).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/>
              <a:t>aceste </a:t>
            </a:r>
            <a:r>
              <a:rPr lang="ro-RO" sz="2000" b="1" dirty="0" smtClean="0"/>
              <a:t>circumstanţe</a:t>
            </a:r>
            <a:r>
              <a:rPr lang="ro-RO" sz="2000" b="1" dirty="0"/>
              <a:t>, Dumnezeu a făcut un legământ ferm cu Avraam trecând printre corpurile despicate ale animalelor aduse ca jertfă </a:t>
            </a:r>
            <a:r>
              <a:rPr lang="ro-RO" sz="2000" b="1" dirty="0" smtClean="0"/>
              <a:t>(Gen. 15:9-21).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Prin </a:t>
            </a:r>
            <a:r>
              <a:rPr lang="ro-RO" sz="2000" b="1" dirty="0"/>
              <a:t>aceasta, </a:t>
            </a:r>
            <a:r>
              <a:rPr lang="ro-RO" sz="2000" b="1" dirty="0" smtClean="0"/>
              <a:t>şi-a </a:t>
            </a:r>
            <a:r>
              <a:rPr lang="ro-RO" sz="2000" b="1" dirty="0"/>
              <a:t>pus propria </a:t>
            </a:r>
            <a:r>
              <a:rPr lang="ro-RO" sz="2000" b="1" dirty="0" smtClean="0"/>
              <a:t>viaţă </a:t>
            </a:r>
            <a:r>
              <a:rPr lang="ro-RO" sz="2000" b="1" dirty="0"/>
              <a:t>drept </a:t>
            </a:r>
            <a:r>
              <a:rPr lang="ro-RO" sz="2000" b="1" dirty="0" smtClean="0"/>
              <a:t>garanţie </a:t>
            </a:r>
            <a:r>
              <a:rPr lang="ro-RO" sz="2000" b="1" dirty="0"/>
              <a:t>a împlinirii legământului. </a:t>
            </a:r>
            <a:r>
              <a:rPr lang="ro-RO" sz="2000" b="1" dirty="0" smtClean="0"/>
              <a:t>Şi</a:t>
            </a:r>
            <a:r>
              <a:rPr lang="ro-RO" sz="2000" b="1" dirty="0"/>
              <a:t>, într-adevăr, </a:t>
            </a:r>
            <a:r>
              <a:rPr lang="ro-RO" sz="2000" b="1" dirty="0" smtClean="0"/>
              <a:t>şi-a </a:t>
            </a:r>
            <a:r>
              <a:rPr lang="ro-RO" sz="2000" b="1" dirty="0"/>
              <a:t>dat </a:t>
            </a:r>
            <a:r>
              <a:rPr lang="ro-RO" sz="2000" b="1" dirty="0" smtClean="0"/>
              <a:t>viaţa </a:t>
            </a:r>
            <a:r>
              <a:rPr lang="ro-RO" sz="2000" b="1" dirty="0"/>
              <a:t>la Calvar pentru a transforma în realitate </a:t>
            </a:r>
            <a:r>
              <a:rPr lang="ro-RO" sz="2000" b="1" dirty="0" smtClean="0"/>
              <a:t>făgăduinţa</a:t>
            </a:r>
            <a:r>
              <a:rPr lang="ro-RO" sz="2000" b="1" dirty="0"/>
              <a:t>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096443C-938B-4162-ADB4-B91E16C77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3958" y="1466496"/>
            <a:ext cx="4365156" cy="5287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7AB818-A21C-4A02-8DC0-EEF1DCCE3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354" y="243107"/>
            <a:ext cx="2595472" cy="961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296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17D74D0-BD5E-4F2B-BCDA-6060D2F17A64}"/>
              </a:ext>
            </a:extLst>
          </p:cNvPr>
          <p:cNvSpPr/>
          <p:nvPr/>
        </p:nvSpPr>
        <p:spPr>
          <a:xfrm>
            <a:off x="-1" y="-86260"/>
            <a:ext cx="914399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19050">
              <a:bevelT w="69850" h="38100" prst="cross"/>
              <a:contourClr>
                <a:srgbClr val="493A1B"/>
              </a:contourClr>
            </a:sp3d>
          </a:bodyPr>
          <a:lstStyle/>
          <a:p>
            <a:pPr algn="ctr"/>
            <a:r>
              <a:rPr lang="ro-RO" sz="5400" b="1" spc="60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SARA ŞI AGAR</a:t>
            </a:r>
            <a:endParaRPr lang="ro-RO" sz="5400" b="1" spc="60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85E528-7A63-4D91-B08B-86803116BE17}"/>
              </a:ext>
            </a:extLst>
          </p:cNvPr>
          <p:cNvSpPr/>
          <p:nvPr/>
        </p:nvSpPr>
        <p:spPr>
          <a:xfrm>
            <a:off x="0" y="659791"/>
            <a:ext cx="9143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493A1B"/>
                </a:solidFill>
                <a:latin typeface="Comic Sans MS" panose="030F0702030302020204" pitchFamily="66" charset="0"/>
              </a:rPr>
              <a:t> Şi Avraam a zis lui Dumnezeu: „Să trăiască Ismael înaintea Ta!“ […] Dar şi cu privire la Ismael te-am ascultat. […] Dar legământul meu îl voi încheia cu Isaac, pe care ţi-l va naşte Sara la anul pe vremea aceasta.“ </a:t>
            </a:r>
            <a:r>
              <a:rPr lang="ro-RO" sz="1600" b="1" dirty="0" smtClean="0">
                <a:solidFill>
                  <a:srgbClr val="493A1B"/>
                </a:solidFill>
                <a:latin typeface="Comic Sans MS" panose="030F0702030302020204" pitchFamily="66" charset="0"/>
              </a:rPr>
              <a:t>(Geneza 17:18-21)</a:t>
            </a:r>
            <a:endParaRPr lang="ro-RO" sz="1600" b="1" dirty="0">
              <a:solidFill>
                <a:srgbClr val="493A1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01DBFC2-7D0B-4349-9172-60B8CB166BE3}"/>
              </a:ext>
            </a:extLst>
          </p:cNvPr>
          <p:cNvSpPr txBox="1"/>
          <p:nvPr/>
        </p:nvSpPr>
        <p:spPr>
          <a:xfrm>
            <a:off x="3777956" y="1525964"/>
            <a:ext cx="5165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Prima </a:t>
            </a:r>
            <a:r>
              <a:rPr lang="ro-RO" sz="2000" b="1" dirty="0" smtClean="0"/>
              <a:t>greşeală </a:t>
            </a:r>
            <a:r>
              <a:rPr lang="ro-RO" sz="2000" b="1" dirty="0"/>
              <a:t>a lui Avraam a fost că a abandonat </a:t>
            </a:r>
            <a:r>
              <a:rPr lang="ro-RO" sz="2000" b="1" dirty="0" smtClean="0"/>
              <a:t>Ţara </a:t>
            </a:r>
            <a:r>
              <a:rPr lang="ro-RO" sz="2000" b="1" dirty="0"/>
              <a:t>Promisă pentru a merge în Egipt. Acest incident a adăugat la numărul </a:t>
            </a:r>
            <a:r>
              <a:rPr lang="ro-RO" sz="2000" b="1" dirty="0" smtClean="0"/>
              <a:t>angajaţilor </a:t>
            </a:r>
            <a:r>
              <a:rPr lang="ro-RO" sz="2000" b="1" dirty="0"/>
              <a:t>lui </a:t>
            </a:r>
            <a:r>
              <a:rPr lang="ro-RO" sz="2000" b="1" dirty="0" smtClean="0"/>
              <a:t>şi </a:t>
            </a:r>
            <a:r>
              <a:rPr lang="ro-RO" sz="2000" b="1" dirty="0"/>
              <a:t>pe </a:t>
            </a:r>
            <a:r>
              <a:rPr lang="ro-RO" sz="2000" b="1" dirty="0" smtClean="0"/>
              <a:t>nişte </a:t>
            </a:r>
            <a:r>
              <a:rPr lang="ro-RO" sz="2000" b="1" dirty="0"/>
              <a:t>sclavi egipteni </a:t>
            </a:r>
            <a:r>
              <a:rPr lang="ro-RO" sz="2000" b="1" dirty="0" smtClean="0"/>
              <a:t>oferiţi </a:t>
            </a:r>
            <a:r>
              <a:rPr lang="ro-RO" sz="2000" b="1" dirty="0"/>
              <a:t>de Faraon </a:t>
            </a:r>
            <a:r>
              <a:rPr lang="ro-RO" sz="2000" b="1" dirty="0" err="1" smtClean="0"/>
              <a:t>Sarei</a:t>
            </a:r>
            <a:r>
              <a:rPr lang="ro-RO" sz="2000" b="1" dirty="0" smtClean="0"/>
              <a:t>. Printre </a:t>
            </a:r>
            <a:r>
              <a:rPr lang="ro-RO" sz="2000" b="1" dirty="0"/>
              <a:t>ei </a:t>
            </a:r>
            <a:r>
              <a:rPr lang="ro-RO" sz="2000" b="1" dirty="0" smtClean="0"/>
              <a:t>şi Agar.</a:t>
            </a:r>
            <a:endParaRPr lang="ro-RO" sz="2000" b="1" dirty="0"/>
          </a:p>
        </p:txBody>
      </p:sp>
      <p:pic>
        <p:nvPicPr>
          <p:cNvPr id="1026" name="Picture 2" descr="https://4.bp.blogspot.com/-21LNrxoGoBU/VzxDJqoRgqI/AAAAAAAAMIU/R46BDORqs3cqX-aFEskB4J3_feY27Z1OgCKgB/s400/image.jpeg">
            <a:extLst>
              <a:ext uri="{FF2B5EF4-FFF2-40B4-BE49-F238E27FC236}">
                <a16:creationId xmlns:a16="http://schemas.microsoft.com/office/drawing/2014/main" xmlns="" id="{68697886-C9AA-4EBB-B140-625582279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08788" y="3107587"/>
            <a:ext cx="1897186" cy="22874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0F473FD-C9AC-40B7-8842-E377A00EB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082" y="1636733"/>
            <a:ext cx="3623094" cy="50634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CC9C32E-74D9-4FE5-AE91-E2F99F85BAEF}"/>
              </a:ext>
            </a:extLst>
          </p:cNvPr>
          <p:cNvSpPr/>
          <p:nvPr/>
        </p:nvSpPr>
        <p:spPr>
          <a:xfrm>
            <a:off x="3789147" y="3126208"/>
            <a:ext cx="3262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După 10 ani de </a:t>
            </a:r>
            <a:r>
              <a:rPr lang="ro-RO" sz="2000" b="1" dirty="0" smtClean="0"/>
              <a:t>aşteptare</a:t>
            </a:r>
            <a:r>
              <a:rPr lang="ro-RO" sz="2000" b="1" dirty="0"/>
              <a:t>, Sara s-a gândit că, dacă ea era sterilă, putea avea </a:t>
            </a:r>
            <a:r>
              <a:rPr lang="ro-RO" sz="2000" b="1" dirty="0" smtClean="0"/>
              <a:t>moştenitori </a:t>
            </a:r>
            <a:r>
              <a:rPr lang="ro-RO" sz="2000" b="1" dirty="0"/>
              <a:t>printr-un alt </a:t>
            </a:r>
            <a:r>
              <a:rPr lang="ro-RO" sz="2000" b="1" dirty="0" smtClean="0"/>
              <a:t>mijloc: oferindu-i </a:t>
            </a:r>
            <a:r>
              <a:rPr lang="ro-RO" sz="2000" b="1" dirty="0"/>
              <a:t>sclava drept </a:t>
            </a:r>
            <a:r>
              <a:rPr lang="ro-RO" sz="2000" b="1" dirty="0" smtClean="0"/>
              <a:t>“mamă surogat” a </a:t>
            </a:r>
            <a:r>
              <a:rPr lang="ro-RO" sz="2000" b="1" dirty="0"/>
              <a:t>copilului </a:t>
            </a:r>
            <a:r>
              <a:rPr lang="ro-RO" sz="2000" b="1" dirty="0" smtClean="0"/>
              <a:t>său.</a:t>
            </a:r>
            <a:endParaRPr lang="ro-RO" sz="20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50563AC-951A-42A5-A96F-A478DB9B8FBE}"/>
              </a:ext>
            </a:extLst>
          </p:cNvPr>
          <p:cNvSpPr/>
          <p:nvPr/>
        </p:nvSpPr>
        <p:spPr>
          <a:xfrm>
            <a:off x="3789146" y="5330407"/>
            <a:ext cx="5354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Ismael a </a:t>
            </a:r>
            <a:r>
              <a:rPr lang="ro-RO" sz="2000" b="1" dirty="0"/>
              <a:t>fost, </a:t>
            </a:r>
            <a:r>
              <a:rPr lang="ro-RO" sz="2000" b="1" dirty="0" smtClean="0"/>
              <a:t>aşadar</a:t>
            </a:r>
            <a:r>
              <a:rPr lang="ro-RO" sz="2000" b="1" dirty="0"/>
              <a:t>, rodul eforturilor umane </a:t>
            </a:r>
            <a:r>
              <a:rPr lang="ro-RO" sz="2000" b="1" dirty="0" smtClean="0"/>
              <a:t>(“în </a:t>
            </a:r>
            <a:r>
              <a:rPr lang="ro-RO" sz="2000" b="1" dirty="0"/>
              <a:t>chip </a:t>
            </a:r>
            <a:r>
              <a:rPr lang="ro-RO" sz="2000" b="1" dirty="0" smtClean="0"/>
              <a:t>firesc”), în </a:t>
            </a:r>
            <a:r>
              <a:rPr lang="ro-RO" sz="2000" b="1" dirty="0"/>
              <a:t>timp ce fiul autentic al </a:t>
            </a:r>
            <a:r>
              <a:rPr lang="ro-RO" sz="2000" b="1" dirty="0" err="1" smtClean="0"/>
              <a:t>Sarei</a:t>
            </a:r>
            <a:r>
              <a:rPr lang="ro-RO" sz="2000" b="1" dirty="0" smtClean="0"/>
              <a:t>, Isaac, a </a:t>
            </a:r>
            <a:r>
              <a:rPr lang="ro-RO" sz="2000" b="1" dirty="0"/>
              <a:t>fost rodul </a:t>
            </a:r>
            <a:r>
              <a:rPr lang="ro-RO" sz="2000" b="1" dirty="0" smtClean="0"/>
              <a:t>credinţei (“prin făgăduinţă”, Galateni 4:23).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2987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9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EDC3A6A-52C8-45B9-8D62-EF1356A8DAC6}"/>
              </a:ext>
            </a:extLst>
          </p:cNvPr>
          <p:cNvSpPr/>
          <p:nvPr/>
        </p:nvSpPr>
        <p:spPr>
          <a:xfrm>
            <a:off x="-1" y="0"/>
            <a:ext cx="914399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800" b="1" spc="600" smtClean="0">
                <a:ln/>
                <a:solidFill>
                  <a:srgbClr val="FED7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AGAR ŞI SINAI</a:t>
            </a:r>
            <a:endParaRPr lang="ro-RO" sz="4800" b="1" spc="600">
              <a:ln/>
              <a:solidFill>
                <a:srgbClr val="FED7A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287BC30-B1C4-49D0-8C85-778930488F0E}"/>
              </a:ext>
            </a:extLst>
          </p:cNvPr>
          <p:cNvSpPr/>
          <p:nvPr/>
        </p:nvSpPr>
        <p:spPr>
          <a:xfrm>
            <a:off x="444258" y="747297"/>
            <a:ext cx="8255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473149"/>
                </a:solidFill>
                <a:latin typeface="Comic Sans MS" panose="030F0702030302020204" pitchFamily="66" charset="0"/>
              </a:rPr>
              <a:t>“căci Agar este muntele Sinai din Arabia - şi răspunde Ierusalimului de acum, care este în robie împreună cu copiii săi.” </a:t>
            </a:r>
            <a:r>
              <a:rPr lang="ro-RO" sz="1600" b="1" dirty="0" smtClean="0">
                <a:solidFill>
                  <a:srgbClr val="473149"/>
                </a:solidFill>
                <a:latin typeface="Comic Sans MS" panose="030F0702030302020204" pitchFamily="66" charset="0"/>
              </a:rPr>
              <a:t>(Galateni 4:25)</a:t>
            </a:r>
            <a:endParaRPr lang="ro-RO" sz="1600" b="1" dirty="0">
              <a:solidFill>
                <a:srgbClr val="47314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1DE2688-4902-4D17-A72F-DCCA51E7D318}"/>
              </a:ext>
            </a:extLst>
          </p:cNvPr>
          <p:cNvSpPr txBox="1"/>
          <p:nvPr/>
        </p:nvSpPr>
        <p:spPr>
          <a:xfrm>
            <a:off x="0" y="1344442"/>
            <a:ext cx="4735901" cy="2939266"/>
          </a:xfrm>
          <a:prstGeom prst="rect">
            <a:avLst/>
          </a:prstGeom>
          <a:noFill/>
        </p:spPr>
        <p:txBody>
          <a:bodyPr wrap="square" lIns="90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Legământul de la Sinai reprezenta ascultarea ca un răspuns de </a:t>
            </a:r>
            <a:r>
              <a:rPr lang="ro-RO" sz="2000" b="1" dirty="0" smtClean="0"/>
              <a:t>credinţă </a:t>
            </a:r>
            <a:r>
              <a:rPr lang="ro-RO" sz="2000" b="1" dirty="0"/>
              <a:t>la binecuvântările </a:t>
            </a:r>
            <a:r>
              <a:rPr lang="ro-RO" sz="2000" b="1" dirty="0" smtClean="0"/>
              <a:t>şi </a:t>
            </a:r>
            <a:r>
              <a:rPr lang="ro-RO" sz="2000" b="1" dirty="0"/>
              <a:t>promisiunile divine </a:t>
            </a:r>
            <a:r>
              <a:rPr lang="ro-RO" sz="2000" b="1" dirty="0" smtClean="0"/>
              <a:t>(“Dacă veţi </a:t>
            </a:r>
            <a:r>
              <a:rPr lang="ro-RO" sz="2000" b="1" dirty="0"/>
              <a:t>asculta glasul </a:t>
            </a:r>
            <a:r>
              <a:rPr lang="ro-RO" sz="2000" b="1" dirty="0" smtClean="0"/>
              <a:t>meu” Exod 19:5).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Totuşi</a:t>
            </a:r>
            <a:r>
              <a:rPr lang="ro-RO" sz="2000" b="1" dirty="0"/>
              <a:t>, poporul nu a fost capabil să se </a:t>
            </a:r>
            <a:r>
              <a:rPr lang="ro-RO" sz="2000" b="1" dirty="0" smtClean="0"/>
              <a:t>ţină </a:t>
            </a:r>
            <a:r>
              <a:rPr lang="ro-RO" sz="2000" b="1" dirty="0"/>
              <a:t>de el, deoarece au încercat să îl îndeplinească prin propriile eforturi, lăsând </a:t>
            </a:r>
            <a:r>
              <a:rPr lang="ro-RO" sz="2000" b="1" dirty="0" smtClean="0"/>
              <a:t>credinţa </a:t>
            </a:r>
            <a:r>
              <a:rPr lang="ro-RO" sz="2000" b="1" dirty="0"/>
              <a:t>pe un loc </a:t>
            </a:r>
            <a:r>
              <a:rPr lang="ro-RO" sz="2000" b="1" dirty="0" smtClean="0"/>
              <a:t>secundar (Evrei 4:2; Exod 19:8).</a:t>
            </a:r>
            <a:endParaRPr lang="ro-RO" sz="2000" b="1" dirty="0"/>
          </a:p>
        </p:txBody>
      </p:sp>
      <p:pic>
        <p:nvPicPr>
          <p:cNvPr id="2050" name="Picture 2" descr="http://www.nuggetnetreview.com/images/62-2.jpg">
            <a:extLst>
              <a:ext uri="{FF2B5EF4-FFF2-40B4-BE49-F238E27FC236}">
                <a16:creationId xmlns:a16="http://schemas.microsoft.com/office/drawing/2014/main" xmlns="" id="{07289338-4A39-4AEB-A6EE-54FDA79E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35901" y="1467552"/>
            <a:ext cx="4183811" cy="285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FAD210F-19E3-4FF0-BC57-4CF677C88602}"/>
              </a:ext>
            </a:extLst>
          </p:cNvPr>
          <p:cNvSpPr/>
          <p:nvPr/>
        </p:nvSpPr>
        <p:spPr>
          <a:xfrm>
            <a:off x="2501660" y="4336670"/>
            <a:ext cx="4710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La fel cum Avraam </a:t>
            </a:r>
            <a:r>
              <a:rPr lang="ro-RO" sz="2000" b="1" smtClean="0"/>
              <a:t>şi </a:t>
            </a:r>
            <a:r>
              <a:rPr lang="ro-RO" sz="2000" b="1"/>
              <a:t>Sara au încercat să îl ajute pe Dumnezeu să </a:t>
            </a:r>
            <a:r>
              <a:rPr lang="ro-RO" sz="2000" b="1" smtClean="0"/>
              <a:t>îşi </a:t>
            </a:r>
            <a:r>
              <a:rPr lang="ro-RO" sz="2000" b="1"/>
              <a:t>îndeplinească promisiunile, </a:t>
            </a:r>
            <a:r>
              <a:rPr lang="ro-RO" sz="2000" b="1" smtClean="0"/>
              <a:t>şi israeliţii </a:t>
            </a:r>
            <a:r>
              <a:rPr lang="ro-RO" sz="2000" b="1"/>
              <a:t>au căutat să transforme Legământul de har al lui Dumnezeu într-un legământ bazat pe </a:t>
            </a:r>
            <a:r>
              <a:rPr lang="ro-RO" sz="2000" b="1" smtClean="0"/>
              <a:t>fapte. Agar simboliza Sinaiul, când </a:t>
            </a:r>
            <a:r>
              <a:rPr lang="ro-RO" sz="2000" b="1"/>
              <a:t>ambii, prin eforturi </a:t>
            </a:r>
            <a:r>
              <a:rPr lang="ro-RO" sz="2000" b="1" smtClean="0"/>
              <a:t>umane încearcă </a:t>
            </a:r>
            <a:r>
              <a:rPr lang="ro-RO" sz="2000" b="1"/>
              <a:t>să </a:t>
            </a:r>
            <a:r>
              <a:rPr lang="ro-RO" sz="2000" b="1" smtClean="0"/>
              <a:t>obţină </a:t>
            </a:r>
            <a:r>
              <a:rPr lang="ro-RO" sz="2000" b="1"/>
              <a:t>mântuirea prin </a:t>
            </a:r>
            <a:r>
              <a:rPr lang="ro-RO" sz="2000" b="1" smtClean="0"/>
              <a:t>fapte.</a:t>
            </a:r>
            <a:endParaRPr lang="ro-RO" sz="2000" b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3CF11FD-1585-41E9-A600-D5E71957D7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783" y="4284325"/>
            <a:ext cx="2251492" cy="246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3F91813-91D4-43C9-8CCA-BBD0BF6778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68551" y="4448796"/>
            <a:ext cx="1844471" cy="228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1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D215A63-D9C0-4B12-BF94-C33376180346}"/>
              </a:ext>
            </a:extLst>
          </p:cNvPr>
          <p:cNvSpPr/>
          <p:nvPr/>
        </p:nvSpPr>
        <p:spPr>
          <a:xfrm>
            <a:off x="-1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ISMAEL ŞI ISAAC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C295B92-C18C-4787-B4E2-28F947FB8EAE}"/>
              </a:ext>
            </a:extLst>
          </p:cNvPr>
          <p:cNvSpPr/>
          <p:nvPr/>
        </p:nvSpPr>
        <p:spPr>
          <a:xfrm>
            <a:off x="146650" y="698588"/>
            <a:ext cx="877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024576"/>
                </a:solidFill>
                <a:latin typeface="Comic Sans MS" panose="030F0702030302020204" pitchFamily="66" charset="0"/>
              </a:rPr>
              <a:t>“Dar, după cum atunci cel care a fost născut după carne îl persecuta pe cel care era născut după Duh, aşa şi acum.” </a:t>
            </a:r>
            <a:r>
              <a:rPr lang="ro-RO" sz="1600" b="1" smtClean="0">
                <a:solidFill>
                  <a:srgbClr val="024576"/>
                </a:solidFill>
                <a:latin typeface="Comic Sans MS" panose="030F0702030302020204" pitchFamily="66" charset="0"/>
              </a:rPr>
              <a:t>(Galateni 4:29 GBV)</a:t>
            </a:r>
            <a:endParaRPr lang="ro-RO" sz="1600" b="1">
              <a:solidFill>
                <a:srgbClr val="02457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7748E8-FD3F-478F-9CE8-FF62D2E6EC22}"/>
              </a:ext>
            </a:extLst>
          </p:cNvPr>
          <p:cNvSpPr txBox="1"/>
          <p:nvPr/>
        </p:nvSpPr>
        <p:spPr>
          <a:xfrm>
            <a:off x="2237835" y="1364517"/>
            <a:ext cx="6509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Învăţătorii </a:t>
            </a:r>
            <a:r>
              <a:rPr lang="ro-RO" sz="2000" b="1"/>
              <a:t>iudei se încredeau în propriile fapte pentru a </a:t>
            </a:r>
            <a:r>
              <a:rPr lang="ro-RO" sz="2000" b="1" smtClean="0"/>
              <a:t>obţine mântuirea. Aveau </a:t>
            </a:r>
            <a:r>
              <a:rPr lang="ro-RO" sz="2000" b="1"/>
              <a:t>Ierusalimul </a:t>
            </a:r>
            <a:r>
              <a:rPr lang="ro-RO" sz="2000" b="1" smtClean="0"/>
              <a:t>şi </a:t>
            </a:r>
            <a:r>
              <a:rPr lang="ro-RO" sz="2000" b="1"/>
              <a:t>Templul lor ca centru al </a:t>
            </a:r>
            <a:r>
              <a:rPr lang="ro-RO" sz="2000" b="1" smtClean="0"/>
              <a:t>vieţii </a:t>
            </a:r>
            <a:r>
              <a:rPr lang="ro-RO" sz="2000" b="1"/>
              <a:t>lor religioase. În realitate erau mai sclavi decât </a:t>
            </a:r>
            <a:r>
              <a:rPr lang="ro-RO" sz="2000" b="1" smtClean="0"/>
              <a:t>Agar (Galateni 4:25).</a:t>
            </a:r>
            <a:endParaRPr lang="ro-RO" sz="2000" b="1"/>
          </a:p>
        </p:txBody>
      </p:sp>
      <p:pic>
        <p:nvPicPr>
          <p:cNvPr id="3074" name="Picture 2" descr="https://s-media-cache-ak0.pinimg.com/originals/74/04/9d/74049dc29168534925d6492eb18a3a41.jpg">
            <a:extLst>
              <a:ext uri="{FF2B5EF4-FFF2-40B4-BE49-F238E27FC236}">
                <a16:creationId xmlns:a16="http://schemas.microsoft.com/office/drawing/2014/main" xmlns="" id="{EF9326E4-D295-464E-804F-CFB5FB87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9704" y="2768546"/>
            <a:ext cx="2557017" cy="3885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F64F6F6-A78E-4BF2-A85A-BE3D391752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50" y="4393468"/>
            <a:ext cx="3588589" cy="226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CAAD295-2E13-4CB7-9C77-5FDDFF7FB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50" y="1468029"/>
            <a:ext cx="2048055" cy="2730740"/>
          </a:xfrm>
          <a:prstGeom prst="round2DiagRect">
            <a:avLst>
              <a:gd name="adj1" fmla="val 1083"/>
              <a:gd name="adj2" fmla="val 22324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E471538-8864-4EBA-ABDD-031B46956D08}"/>
              </a:ext>
            </a:extLst>
          </p:cNvPr>
          <p:cNvSpPr/>
          <p:nvPr/>
        </p:nvSpPr>
        <p:spPr>
          <a:xfrm>
            <a:off x="2237835" y="2687956"/>
            <a:ext cx="42492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Mântuirea prin fapte </a:t>
            </a:r>
            <a:r>
              <a:rPr lang="ro-RO" sz="2000" b="1" dirty="0" smtClean="0"/>
              <a:t>şi </a:t>
            </a:r>
            <a:r>
              <a:rPr lang="ro-RO" sz="2000" b="1" dirty="0"/>
              <a:t>mântuirea prin </a:t>
            </a:r>
            <a:r>
              <a:rPr lang="ro-RO" sz="2000" b="1" dirty="0" smtClean="0"/>
              <a:t>credinţă </a:t>
            </a:r>
            <a:r>
              <a:rPr lang="ro-RO" sz="2000" b="1" dirty="0"/>
              <a:t>sunt complet </a:t>
            </a:r>
            <a:r>
              <a:rPr lang="ro-RO" sz="2000" b="1" dirty="0" smtClean="0"/>
              <a:t>incompatibile. Trebuie </a:t>
            </a:r>
            <a:r>
              <a:rPr lang="ro-RO" sz="2000" b="1" dirty="0"/>
              <a:t>să </a:t>
            </a:r>
            <a:r>
              <a:rPr lang="ro-RO" sz="2000" b="1" dirty="0" smtClean="0"/>
              <a:t>“izgonim” una </a:t>
            </a:r>
            <a:r>
              <a:rPr lang="ro-RO" sz="2000" b="1" dirty="0"/>
              <a:t>din cele două metode de mântuire </a:t>
            </a:r>
            <a:r>
              <a:rPr lang="ro-RO" sz="2000" b="1" dirty="0" smtClean="0"/>
              <a:t>(Galateni 4:30).</a:t>
            </a:r>
            <a:endParaRPr lang="ro-RO" sz="20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532D2F0-148C-442B-8C9B-2EB5115DDE65}"/>
              </a:ext>
            </a:extLst>
          </p:cNvPr>
          <p:cNvSpPr/>
          <p:nvPr/>
        </p:nvSpPr>
        <p:spPr>
          <a:xfrm>
            <a:off x="3735240" y="4319172"/>
            <a:ext cx="2774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/>
              <a:t>La fel cum </a:t>
            </a:r>
            <a:r>
              <a:rPr lang="ro-RO" sz="2000" b="1" smtClean="0"/>
              <a:t>Ismael îl ridiculiza pe Isaac cu intenţia </a:t>
            </a:r>
            <a:r>
              <a:rPr lang="ro-RO" sz="2000" b="1"/>
              <a:t>de a-i fura </a:t>
            </a:r>
            <a:r>
              <a:rPr lang="ro-RO" sz="2000" b="1" smtClean="0"/>
              <a:t>moştenirea,  “fii Duhului” suferim </a:t>
            </a:r>
            <a:r>
              <a:rPr lang="ro-RO" sz="2000" b="1"/>
              <a:t>încercări din partea </a:t>
            </a:r>
            <a:r>
              <a:rPr lang="ro-RO" sz="2000" b="1" smtClean="0"/>
              <a:t>“fiilor cărnii”.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92609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1_2_abraham_sav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95" y="692697"/>
            <a:ext cx="7296810" cy="5472607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72008" y="5733256"/>
            <a:ext cx="8964488" cy="864096"/>
            <a:chOff x="72008" y="5805264"/>
            <a:chExt cx="8964488" cy="864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72008" y="5805264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51520" y="5879643"/>
              <a:ext cx="4968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Unii sunt sclavii propriilor 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fapte. Alţii</a:t>
              </a:r>
              <a:r>
                <a:rPr kumimoji="0" lang="ro-RO" sz="2000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o-RO" sz="2000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suntem liberi în Hristos Isus, Mântuitorul nostru</a:t>
              </a:r>
              <a:r>
                <a:rPr kumimoji="0" lang="ro-RO" sz="2000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72008" y="4550772"/>
            <a:ext cx="8964488" cy="1015663"/>
            <a:chOff x="72008" y="4682014"/>
            <a:chExt cx="8964488" cy="1015663"/>
          </a:xfrm>
        </p:grpSpPr>
        <p:sp>
          <p:nvSpPr>
            <p:cNvPr id="28" name="27 Rectángulo redondeado"/>
            <p:cNvSpPr/>
            <p:nvPr/>
          </p:nvSpPr>
          <p:spPr>
            <a:xfrm>
              <a:off x="72008" y="4754761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51520" y="4682014"/>
              <a:ext cx="47525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Unii se încred în ceea ce pot face pe acest 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pământ. Alţii </a:t>
              </a: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încredem în ceea ce cerul a făcut pentru 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noi.</a:t>
              </a:r>
              <a:endPara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2008" y="3470652"/>
            <a:ext cx="8964488" cy="940051"/>
            <a:chOff x="72008" y="3601894"/>
            <a:chExt cx="8964488" cy="940051"/>
          </a:xfrm>
        </p:grpSpPr>
        <p:sp>
          <p:nvSpPr>
            <p:cNvPr id="25" name="24 Rectángulo redondeado"/>
            <p:cNvSpPr/>
            <p:nvPr/>
          </p:nvSpPr>
          <p:spPr>
            <a:xfrm>
              <a:off x="72008" y="3674641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51520" y="3601894"/>
              <a:ext cx="5046189" cy="940051"/>
            </a:xfrm>
            <a:prstGeom prst="rect">
              <a:avLst/>
            </a:prstGeom>
            <a:noFill/>
          </p:spPr>
          <p:txBody>
            <a:bodyPr wrap="square" t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Unii </a:t>
              </a:r>
              <a:r>
                <a:rPr kumimoji="0" lang="ro-RO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îşi</a:t>
              </a:r>
              <a:r>
                <a:rPr kumimoji="0" lang="ro-RO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o-RO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fixează privirea la muntele Sinai căutând să se mântuiască prin propriile fapte. </a:t>
              </a:r>
              <a:r>
                <a:rPr kumimoji="0" lang="ro-RO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Alţii </a:t>
              </a:r>
              <a:r>
                <a:rPr kumimoji="0" lang="ro-RO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 fixăm privirea la Hristos </a:t>
              </a:r>
              <a:r>
                <a:rPr kumimoji="0" lang="ro-RO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şi </a:t>
              </a:r>
              <a:r>
                <a:rPr kumimoji="0" lang="ro-RO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suntem </a:t>
              </a:r>
              <a:r>
                <a:rPr kumimoji="0" lang="ro-RO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mântuiţi </a:t>
              </a:r>
              <a:r>
                <a:rPr kumimoji="0" lang="ro-RO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prin </a:t>
              </a:r>
              <a:r>
                <a:rPr kumimoji="0" lang="ro-RO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credinţă </a:t>
              </a:r>
              <a:r>
                <a:rPr kumimoji="0" lang="ro-RO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ro-RO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2008" y="2492896"/>
            <a:ext cx="8964488" cy="864096"/>
            <a:chOff x="72008" y="2564904"/>
            <a:chExt cx="8964488" cy="864096"/>
          </a:xfrm>
        </p:grpSpPr>
        <p:sp>
          <p:nvSpPr>
            <p:cNvPr id="26" name="25 Rectángulo redondeado"/>
            <p:cNvSpPr/>
            <p:nvPr/>
          </p:nvSpPr>
          <p:spPr>
            <a:xfrm>
              <a:off x="72008" y="2564904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51520" y="2812286"/>
              <a:ext cx="4752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Ismael era violent. Isaac era paşnic.</a:t>
              </a:r>
              <a:endPara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2008" y="1340768"/>
            <a:ext cx="8964488" cy="864096"/>
            <a:chOff x="72008" y="1340768"/>
            <a:chExt cx="8964488" cy="864096"/>
          </a:xfrm>
        </p:grpSpPr>
        <p:sp>
          <p:nvSpPr>
            <p:cNvPr id="24" name="23 Rectángulo redondeado"/>
            <p:cNvSpPr/>
            <p:nvPr/>
          </p:nvSpPr>
          <p:spPr>
            <a:xfrm>
              <a:off x="72008" y="1340768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1520" y="1449651"/>
              <a:ext cx="4752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Agar era o </a:t>
              </a: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sclavă oferită</a:t>
              </a:r>
              <a:r>
                <a:rPr kumimoji="0" lang="ro-RO" sz="2000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ro-RO" sz="2000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Faraon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Sara era soţia </a:t>
              </a: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legitimă a lui 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Avraam.</a:t>
              </a:r>
              <a:endPara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2008" y="260648"/>
            <a:ext cx="8964488" cy="864096"/>
            <a:chOff x="72008" y="260648"/>
            <a:chExt cx="8964488" cy="864096"/>
          </a:xfrm>
        </p:grpSpPr>
        <p:sp>
          <p:nvSpPr>
            <p:cNvPr id="23" name="22 Rectángulo redondeado"/>
            <p:cNvSpPr/>
            <p:nvPr/>
          </p:nvSpPr>
          <p:spPr>
            <a:xfrm>
              <a:off x="72008" y="260648"/>
              <a:ext cx="8964488" cy="86409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2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51520" y="369531"/>
              <a:ext cx="4752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“Toate </a:t>
              </a: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neamurile</a:t>
              </a:r>
              <a:r>
                <a:rPr kumimoji="0" lang="ro-RO" sz="2000" b="1" i="0" u="none" strike="noStrike" kern="120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pământului vor fi binecuvântate în </a:t>
              </a:r>
              <a:r>
                <a:rPr kumimoji="0" lang="ro-RO" sz="2000" b="1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sămânţa ta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” (Gen</a:t>
              </a:r>
              <a:r>
                <a:rPr kumimoji="0" lang="ro-RO" sz="20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ro-RO" sz="20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26:4)</a:t>
              </a:r>
              <a:endParaRPr kumimoji="0" lang="ro-RO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757651513"/>
              </p:ext>
            </p:extLst>
          </p:nvPr>
        </p:nvGraphicFramePr>
        <p:xfrm>
          <a:off x="5297709" y="260648"/>
          <a:ext cx="368079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651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0C3CF5-0B75-4B72-B28D-EAF33D7BB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A60C3CF5-0B75-4B72-B28D-EAF33D7BB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A60C3CF5-0B75-4B72-B28D-EAF33D7BB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A60C3CF5-0B75-4B72-B28D-EAF33D7BB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43ECDC-7FF3-445E-934B-8F8AEA805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8D43ECDC-7FF3-445E-934B-8F8AEA805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8D43ECDC-7FF3-445E-934B-8F8AEA805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8D43ECDC-7FF3-445E-934B-8F8AEA805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2073C3-FDD0-42CD-83FA-724631C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92073C3-FDD0-42CD-83FA-724631C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A92073C3-FDD0-42CD-83FA-724631C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A92073C3-FDD0-42CD-83FA-724631C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C8AB1E-C2FB-41C4-AD6A-8B89FC7B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70C8AB1E-C2FB-41C4-AD6A-8B89FC7B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70C8AB1E-C2FB-41C4-AD6A-8B89FC7B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70C8AB1E-C2FB-41C4-AD6A-8B89FC7B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3F2D94-216A-4E0D-9E53-C946FA64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003F2D94-216A-4E0D-9E53-C946FA648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003F2D94-216A-4E0D-9E53-C946FA64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003F2D94-216A-4E0D-9E53-C946FA648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F199ED-3F95-430E-A712-1B63B550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9BF199ED-3F95-430E-A712-1B63B5507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9BF199ED-3F95-430E-A712-1B63B550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9BF199ED-3F95-430E-A712-1B63B550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B0D5C3-B00D-4B1D-A203-06719D72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81B0D5C3-B00D-4B1D-A203-06719D723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81B0D5C3-B00D-4B1D-A203-06719D72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81B0D5C3-B00D-4B1D-A203-06719D72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F31773-0266-4620-8185-59DFF85E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86F31773-0266-4620-8185-59DFF85EF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86F31773-0266-4620-8185-59DFF85E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86F31773-0266-4620-8185-59DFF85EF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5B8AE3-E0C8-4CFC-AECC-B6025D0CF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165B8AE3-E0C8-4CFC-AECC-B6025D0CF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165B8AE3-E0C8-4CFC-AECC-B6025D0CF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165B8AE3-E0C8-4CFC-AECC-B6025D0CF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EEEE72-A1A6-4718-8950-97CB4DA2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EEEEE72-A1A6-4718-8950-97CB4DA2F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8EEEEE72-A1A6-4718-8950-97CB4DA2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8EEEEE72-A1A6-4718-8950-97CB4DA2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CCF7B0-9A5C-4ED6-AE37-CA58E43C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1DCCF7B0-9A5C-4ED6-AE37-CA58E43C4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1DCCF7B0-9A5C-4ED6-AE37-CA58E43C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1DCCF7B0-9A5C-4ED6-AE37-CA58E43C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A61E8D-32FB-429C-B195-F119D9AD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D8A61E8D-32FB-429C-B195-F119D9AD0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D8A61E8D-32FB-429C-B195-F119D9AD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dgm id="{D8A61E8D-32FB-429C-B195-F119D9AD0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F14AD2-37CD-418E-8572-7519F253B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dgm id="{CBF14AD2-37CD-418E-8572-7519F253B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CBF14AD2-37CD-418E-8572-7519F253B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graphicEl>
                                              <a:dgm id="{CBF14AD2-37CD-418E-8572-7519F253B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43978C-6CB4-4E4D-A2B8-86C93BAA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graphicEl>
                                              <a:dgm id="{D343978C-6CB4-4E4D-A2B8-86C93BAAD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graphicEl>
                                              <a:dgm id="{D343978C-6CB4-4E4D-A2B8-86C93BAA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graphicEl>
                                              <a:dgm id="{D343978C-6CB4-4E4D-A2B8-86C93BAAD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863451-10E5-4BB7-ADC6-B5253A4ED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graphicEl>
                                              <a:dgm id="{A5863451-10E5-4BB7-ADC6-B5253A4ED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A5863451-10E5-4BB7-ADC6-B5253A4ED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graphicEl>
                                              <a:dgm id="{A5863451-10E5-4BB7-ADC6-B5253A4ED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5FE677-37C6-4BA8-B59A-CFAED63ED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graphicEl>
                                              <a:dgm id="{905FE677-37C6-4BA8-B59A-CFAED63ED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graphicEl>
                                              <a:dgm id="{905FE677-37C6-4BA8-B59A-CFAED63ED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graphicEl>
                                              <a:dgm id="{905FE677-37C6-4BA8-B59A-CFAED63ED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AE085F-A980-4E4C-B8F3-479464F59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A3AE085F-A980-4E4C-B8F3-479464F59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graphicEl>
                                              <a:dgm id="{A3AE085F-A980-4E4C-B8F3-479464F59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graphicEl>
                                              <a:dgm id="{A3AE085F-A980-4E4C-B8F3-479464F59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8C6D90-950F-4EB4-B3D9-BC31E7ED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graphicEl>
                                              <a:dgm id="{AD8C6D90-950F-4EB4-B3D9-BC31E7ED6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graphicEl>
                                              <a:dgm id="{AD8C6D90-950F-4EB4-B3D9-BC31E7ED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dgm id="{AD8C6D90-950F-4EB4-B3D9-BC31E7ED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2B7B94-AFD7-404B-9654-6BB0B05A1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graphicEl>
                                              <a:dgm id="{B22B7B94-AFD7-404B-9654-6BB0B05A1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>
                                            <p:graphicEl>
                                              <a:dgm id="{B22B7B94-AFD7-404B-9654-6BB0B05A1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graphicEl>
                                              <a:dgm id="{B22B7B94-AFD7-404B-9654-6BB0B05A1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A77E57-4E34-456F-85D7-368B3EB5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>
                                            <p:graphicEl>
                                              <a:dgm id="{7DA77E57-4E34-456F-85D7-368B3EB50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graphicEl>
                                              <a:dgm id="{7DA77E57-4E34-456F-85D7-368B3EB5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>
                                            <p:graphicEl>
                                              <a:dgm id="{7DA77E57-4E34-456F-85D7-368B3EB50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A40136-E2C1-4B32-9AF4-1137A9BA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>
                                            <p:graphicEl>
                                              <a:dgm id="{46A40136-E2C1-4B32-9AF4-1137A9BA8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graphicEl>
                                              <a:dgm id="{46A40136-E2C1-4B32-9AF4-1137A9BA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graphicEl>
                                              <a:dgm id="{46A40136-E2C1-4B32-9AF4-1137A9BA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B46689-4DF5-415D-8953-1D8F4AFB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>
                                            <p:graphicEl>
                                              <a:dgm id="{8CB46689-4DF5-415D-8953-1D8F4AFB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>
                                            <p:graphicEl>
                                              <a:dgm id="{8CB46689-4DF5-415D-8953-1D8F4AFB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>
                                            <p:graphicEl>
                                              <a:dgm id="{8CB46689-4DF5-415D-8953-1D8F4AFB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B2AAC-3183-4088-AFD3-DB0F53C2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>
                                            <p:graphicEl>
                                              <a:dgm id="{430B2AAC-3183-4088-AFD3-DB0F53C25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>
                                            <p:graphicEl>
                                              <a:dgm id="{430B2AAC-3183-4088-AFD3-DB0F53C2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graphicEl>
                                              <a:dgm id="{430B2AAC-3183-4088-AFD3-DB0F53C2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0D5836-82DD-4646-B4A1-E0B2730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>
                                            <p:graphicEl>
                                              <a:dgm id="{A80D5836-82DD-4646-B4A1-E0B273058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>
                                            <p:graphicEl>
                                              <a:dgm id="{A80D5836-82DD-4646-B4A1-E0B2730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>
                                            <p:graphicEl>
                                              <a:dgm id="{A80D5836-82DD-4646-B4A1-E0B27305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F6A9DF-86EE-4F23-AAFB-2735B8C7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">
                                            <p:graphicEl>
                                              <a:dgm id="{39F6A9DF-86EE-4F23-AAFB-2735B8C74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>
                                            <p:graphicEl>
                                              <a:dgm id="{39F6A9DF-86EE-4F23-AAFB-2735B8C7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">
                                            <p:graphicEl>
                                              <a:dgm id="{39F6A9DF-86EE-4F23-AAFB-2735B8C7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09E0E-7979-420E-994D-B74B15C76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>
                                            <p:graphicEl>
                                              <a:dgm id="{29509E0E-7979-420E-994D-B74B15C76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>
                                            <p:graphicEl>
                                              <a:dgm id="{29509E0E-7979-420E-994D-B74B15C76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>
                                            <p:graphicEl>
                                              <a:dgm id="{29509E0E-7979-420E-994D-B74B15C76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94E515A-661B-456B-8B39-5C3542B5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">
                                            <p:graphicEl>
                                              <a:dgm id="{A94E515A-661B-456B-8B39-5C3542B52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>
                                            <p:graphicEl>
                                              <a:dgm id="{A94E515A-661B-456B-8B39-5C3542B5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">
                                            <p:graphicEl>
                                              <a:dgm id="{A94E515A-661B-456B-8B39-5C3542B52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8744E2-0255-4937-81BF-0090B45A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">
                                            <p:graphicEl>
                                              <a:dgm id="{FA8744E2-0255-4937-81BF-0090B45AE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">
                                            <p:graphicEl>
                                              <a:dgm id="{FA8744E2-0255-4937-81BF-0090B45A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">
                                            <p:graphicEl>
                                              <a:dgm id="{FA8744E2-0255-4937-81BF-0090B45A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F8E47-E4BF-4723-B0EE-0B6F02342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">
                                            <p:graphicEl>
                                              <a:dgm id="{6CDF8E47-E4BF-4723-B0EE-0B6F02342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">
                                            <p:graphicEl>
                                              <a:dgm id="{6CDF8E47-E4BF-4723-B0EE-0B6F02342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">
                                            <p:graphicEl>
                                              <a:dgm id="{6CDF8E47-E4BF-4723-B0EE-0B6F02342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2C0091-191C-433C-9B16-3137D84B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">
                                            <p:graphicEl>
                                              <a:dgm id="{152C0091-191C-433C-9B16-3137D84B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">
                                            <p:graphicEl>
                                              <a:dgm id="{152C0091-191C-433C-9B16-3137D84B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">
                                            <p:graphicEl>
                                              <a:dgm id="{152C0091-191C-433C-9B16-3137D84B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14518F-4C5F-4F78-B7B3-E83382E5E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">
                                            <p:graphicEl>
                                              <a:dgm id="{9414518F-4C5F-4F78-B7B3-E83382E5E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">
                                            <p:graphicEl>
                                              <a:dgm id="{9414518F-4C5F-4F78-B7B3-E83382E5E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">
                                            <p:graphicEl>
                                              <a:dgm id="{9414518F-4C5F-4F78-B7B3-E83382E5E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6D6923-5EC6-489A-8521-B7F5AD68F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">
                                            <p:graphicEl>
                                              <a:dgm id="{516D6923-5EC6-489A-8521-B7F5AD68F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">
                                            <p:graphicEl>
                                              <a:dgm id="{516D6923-5EC6-489A-8521-B7F5AD68F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">
                                            <p:graphicEl>
                                              <a:dgm id="{516D6923-5EC6-489A-8521-B7F5AD68F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836</Words>
  <Application>Microsoft Office PowerPoint</Application>
  <PresentationFormat>Expunere pe ecran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Calibri Light</vt:lpstr>
      <vt:lpstr>Tema de Office</vt:lpstr>
      <vt:lpstr>1_Tema de Office</vt:lpstr>
      <vt:lpstr>2_Tema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10 - Cele doua legminte</dc:title>
  <dc:subject>Studiu Biblic, Trim. III, 2017 – Evanghelia in Galateni</dc:subject>
  <dc:creator>Sergio Fustero Carreras</dc:creator>
  <cp:keywords>http://www.fustero.net/es/index_ro.php</cp:keywords>
  <cp:lastModifiedBy>Tronaru Viorel</cp:lastModifiedBy>
  <cp:revision>108</cp:revision>
  <dcterms:created xsi:type="dcterms:W3CDTF">2017-08-04T15:34:16Z</dcterms:created>
  <dcterms:modified xsi:type="dcterms:W3CDTF">2017-09-01T20:10:10Z</dcterms:modified>
</cp:coreProperties>
</file>