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4" r:id="rId3"/>
  </p:sldMasterIdLst>
  <p:sldIdLst>
    <p:sldId id="266" r:id="rId4"/>
    <p:sldId id="268" r:id="rId5"/>
    <p:sldId id="257" r:id="rId6"/>
    <p:sldId id="258" r:id="rId7"/>
    <p:sldId id="259" r:id="rId8"/>
    <p:sldId id="260" r:id="rId9"/>
    <p:sldId id="261" r:id="rId10"/>
    <p:sldId id="265" r:id="rId11"/>
    <p:sldId id="262" r:id="rId12"/>
    <p:sldId id="263"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Cooper Black" pitchFamily="18" charset="0"/>
      <p:regular r:id="rId20"/>
    </p:embeddedFont>
    <p:embeddedFont>
      <p:font typeface="Calibri Light" pitchFamily="34"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D7B"/>
    <a:srgbClr val="FCFB1C"/>
    <a:srgbClr val="014DD6"/>
    <a:srgbClr val="515D7F"/>
    <a:srgbClr val="3A435B"/>
    <a:srgbClr val="F7F2EE"/>
    <a:srgbClr val="660E27"/>
    <a:srgbClr val="7B1D30"/>
    <a:srgbClr val="3C0817"/>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832" autoAdjust="0"/>
    <p:restoredTop sz="94660"/>
  </p:normalViewPr>
  <p:slideViewPr>
    <p:cSldViewPr snapToGrid="0">
      <p:cViewPr varScale="1">
        <p:scale>
          <a:sx n="105" d="100"/>
          <a:sy n="105" d="100"/>
        </p:scale>
        <p:origin x="-16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8D850-070A-426B-B804-C856BC805173}" type="doc">
      <dgm:prSet loTypeId="urn:microsoft.com/office/officeart/2008/layout/AlternatingPictureBlocks" loCatId="picture" qsTypeId="urn:microsoft.com/office/officeart/2005/8/quickstyle/3d2" qsCatId="3D" csTypeId="urn:microsoft.com/office/officeart/2005/8/colors/colorful1#1" csCatId="colorful" phldr="1"/>
      <dgm:spPr/>
      <dgm:t>
        <a:bodyPr/>
        <a:lstStyle/>
        <a:p>
          <a:endParaRPr lang="es-ES"/>
        </a:p>
      </dgm:t>
    </dgm:pt>
    <dgm:pt modelId="{A98A2992-5A02-4D84-B0BB-165FCCE30098}">
      <dgm:prSet custT="1"/>
      <dgm:spPr/>
      <dgm:t>
        <a:bodyPr/>
        <a:lstStyle/>
        <a:p>
          <a:r>
            <a:rPr lang="ro-RO" sz="2000" b="1" dirty="0">
              <a:solidFill>
                <a:schemeClr val="tx1"/>
              </a:solidFill>
            </a:rPr>
            <a:t>Isus, Mântuitorul nostru suferind</a:t>
          </a:r>
          <a:r>
            <a:rPr lang="es-ES" sz="2000" b="1" dirty="0">
              <a:solidFill>
                <a:schemeClr val="tx1"/>
              </a:solidFill>
            </a:rPr>
            <a:t>.</a:t>
          </a:r>
        </a:p>
      </dgm:t>
    </dgm:pt>
    <dgm:pt modelId="{5CC88F0E-45FD-4446-ADC7-07D2E24BD6F0}" type="parTrans" cxnId="{77300055-E80B-4D5A-82FB-883D219DBAEB}">
      <dgm:prSet/>
      <dgm:spPr/>
      <dgm:t>
        <a:bodyPr/>
        <a:lstStyle/>
        <a:p>
          <a:endParaRPr lang="es-ES" sz="2000" b="1">
            <a:solidFill>
              <a:schemeClr val="tx1"/>
            </a:solidFill>
          </a:endParaRPr>
        </a:p>
      </dgm:t>
    </dgm:pt>
    <dgm:pt modelId="{918F58B8-1A94-4DCF-8FFD-89102FC470BE}" type="sibTrans" cxnId="{77300055-E80B-4D5A-82FB-883D219DBAEB}">
      <dgm:prSet/>
      <dgm:spPr/>
      <dgm:t>
        <a:bodyPr/>
        <a:lstStyle/>
        <a:p>
          <a:endParaRPr lang="es-ES" sz="2000" b="1">
            <a:solidFill>
              <a:schemeClr val="tx1"/>
            </a:solidFill>
          </a:endParaRPr>
        </a:p>
      </dgm:t>
    </dgm:pt>
    <dgm:pt modelId="{A1D3696E-C75A-4200-9B08-DAC0F364ECB2}">
      <dgm:prSet custT="1"/>
      <dgm:spPr/>
      <dgm:t>
        <a:bodyPr/>
        <a:lstStyle/>
        <a:p>
          <a:r>
            <a:rPr lang="ro-RO" sz="2000" b="1" dirty="0">
              <a:solidFill>
                <a:schemeClr val="tx1"/>
              </a:solidFill>
            </a:rPr>
            <a:t>Modul nostru de </a:t>
          </a:r>
          <a:r>
            <a:rPr lang="ro-RO" sz="2000" b="1" dirty="0" smtClean="0">
              <a:solidFill>
                <a:schemeClr val="tx1"/>
              </a:solidFill>
            </a:rPr>
            <a:t>viaţă</a:t>
          </a:r>
          <a:r>
            <a:rPr lang="es-ES" sz="2000" b="1" dirty="0">
              <a:solidFill>
                <a:schemeClr val="tx1"/>
              </a:solidFill>
            </a:rPr>
            <a:t>.</a:t>
          </a:r>
        </a:p>
      </dgm:t>
    </dgm:pt>
    <dgm:pt modelId="{5CD75743-08C5-4626-AEDC-852EBAC684C4}" type="parTrans" cxnId="{3E93B8FD-0D6E-4F9C-936B-17D4BE19FE04}">
      <dgm:prSet/>
      <dgm:spPr/>
      <dgm:t>
        <a:bodyPr/>
        <a:lstStyle/>
        <a:p>
          <a:endParaRPr lang="es-ES" sz="2000" b="1">
            <a:solidFill>
              <a:schemeClr val="tx1"/>
            </a:solidFill>
          </a:endParaRPr>
        </a:p>
      </dgm:t>
    </dgm:pt>
    <dgm:pt modelId="{90E27C75-4705-43E2-A5FB-4325DB109DA8}" type="sibTrans" cxnId="{3E93B8FD-0D6E-4F9C-936B-17D4BE19FE04}">
      <dgm:prSet/>
      <dgm:spPr/>
      <dgm:t>
        <a:bodyPr/>
        <a:lstStyle/>
        <a:p>
          <a:endParaRPr lang="es-ES" sz="2000" b="1">
            <a:solidFill>
              <a:schemeClr val="tx1"/>
            </a:solidFill>
          </a:endParaRPr>
        </a:p>
      </dgm:t>
    </dgm:pt>
    <dgm:pt modelId="{3584F4D6-803E-4DBE-8E71-4AA2C0EA3EA0}">
      <dgm:prSet custT="1"/>
      <dgm:spPr/>
      <dgm:t>
        <a:bodyPr/>
        <a:lstStyle/>
        <a:p>
          <a:r>
            <a:rPr lang="ro-RO" sz="2000" b="1" dirty="0" smtClean="0">
              <a:solidFill>
                <a:schemeClr val="tx1"/>
              </a:solidFill>
            </a:rPr>
            <a:t>Speranţa </a:t>
          </a:r>
          <a:r>
            <a:rPr lang="ro-RO" sz="2000" b="1" dirty="0">
              <a:solidFill>
                <a:schemeClr val="tx1"/>
              </a:solidFill>
            </a:rPr>
            <a:t>în revenirea Domnului</a:t>
          </a:r>
        </a:p>
      </dgm:t>
    </dgm:pt>
    <dgm:pt modelId="{0970747B-BF2D-4F31-B8B7-423E6FEA87DC}" type="parTrans" cxnId="{6834CADD-30FC-4B76-B0F8-F86433D67D52}">
      <dgm:prSet/>
      <dgm:spPr/>
      <dgm:t>
        <a:bodyPr/>
        <a:lstStyle/>
        <a:p>
          <a:endParaRPr lang="es-ES" sz="2000" b="1">
            <a:solidFill>
              <a:schemeClr val="tx1"/>
            </a:solidFill>
          </a:endParaRPr>
        </a:p>
      </dgm:t>
    </dgm:pt>
    <dgm:pt modelId="{E44D2529-12D2-4167-9BB3-BFB791E4E890}" type="sibTrans" cxnId="{6834CADD-30FC-4B76-B0F8-F86433D67D52}">
      <dgm:prSet/>
      <dgm:spPr/>
      <dgm:t>
        <a:bodyPr/>
        <a:lstStyle/>
        <a:p>
          <a:endParaRPr lang="es-ES" sz="2000" b="1">
            <a:solidFill>
              <a:schemeClr val="tx1"/>
            </a:solidFill>
          </a:endParaRPr>
        </a:p>
      </dgm:t>
    </dgm:pt>
    <dgm:pt modelId="{B5B0688D-A727-41BB-A9CF-590074065F4A}">
      <dgm:prSet custT="1"/>
      <dgm:spPr/>
      <dgm:t>
        <a:bodyPr/>
        <a:lstStyle/>
        <a:p>
          <a:r>
            <a:rPr lang="ro-RO" sz="2000" b="1" dirty="0">
              <a:solidFill>
                <a:schemeClr val="tx1"/>
              </a:solidFill>
            </a:rPr>
            <a:t>Ordine în societate </a:t>
          </a:r>
          <a:r>
            <a:rPr lang="ro-RO" sz="2000" b="1" dirty="0" smtClean="0">
              <a:solidFill>
                <a:schemeClr val="tx1"/>
              </a:solidFill>
            </a:rPr>
            <a:t>şi </a:t>
          </a:r>
          <a:r>
            <a:rPr lang="ro-RO" sz="2000" b="1" dirty="0">
              <a:solidFill>
                <a:schemeClr val="tx1"/>
              </a:solidFill>
            </a:rPr>
            <a:t>biserică</a:t>
          </a:r>
          <a:r>
            <a:rPr lang="es-ES" sz="2000" b="1" dirty="0">
              <a:solidFill>
                <a:schemeClr val="tx1"/>
              </a:solidFill>
            </a:rPr>
            <a:t>.</a:t>
          </a:r>
        </a:p>
      </dgm:t>
    </dgm:pt>
    <dgm:pt modelId="{7A87E38C-F2E7-42C1-929A-E960579291B8}" type="parTrans" cxnId="{01A65CB4-CD34-45BF-856B-8779DB4458CE}">
      <dgm:prSet/>
      <dgm:spPr/>
      <dgm:t>
        <a:bodyPr/>
        <a:lstStyle/>
        <a:p>
          <a:endParaRPr lang="es-ES" sz="2000" b="1">
            <a:solidFill>
              <a:schemeClr val="tx1"/>
            </a:solidFill>
          </a:endParaRPr>
        </a:p>
      </dgm:t>
    </dgm:pt>
    <dgm:pt modelId="{7859E75B-228D-4B7F-8201-3A9FD117D307}" type="sibTrans" cxnId="{01A65CB4-CD34-45BF-856B-8779DB4458CE}">
      <dgm:prSet/>
      <dgm:spPr/>
      <dgm:t>
        <a:bodyPr/>
        <a:lstStyle/>
        <a:p>
          <a:endParaRPr lang="es-ES" sz="2000" b="1">
            <a:solidFill>
              <a:schemeClr val="tx1"/>
            </a:solidFill>
          </a:endParaRPr>
        </a:p>
      </dgm:t>
    </dgm:pt>
    <dgm:pt modelId="{658EE313-6352-4A94-A5F4-BB1E570B9302}">
      <dgm:prSet custT="1"/>
      <dgm:spPr/>
      <dgm:t>
        <a:bodyPr/>
        <a:lstStyle/>
        <a:p>
          <a:r>
            <a:rPr lang="ro-RO" sz="2000" b="1" dirty="0">
              <a:solidFill>
                <a:schemeClr val="tx1"/>
              </a:solidFill>
            </a:rPr>
            <a:t>Întâietatea Scripturii</a:t>
          </a:r>
          <a:r>
            <a:rPr lang="es-ES" sz="2000" b="1" dirty="0">
              <a:solidFill>
                <a:schemeClr val="tx1"/>
              </a:solidFill>
            </a:rPr>
            <a:t>.</a:t>
          </a:r>
        </a:p>
      </dgm:t>
    </dgm:pt>
    <dgm:pt modelId="{465D7686-53EF-4B82-A95D-2D27917C6CB3}" type="parTrans" cxnId="{42AAE82D-7553-48E5-ADF4-0091302BDA28}">
      <dgm:prSet/>
      <dgm:spPr/>
      <dgm:t>
        <a:bodyPr/>
        <a:lstStyle/>
        <a:p>
          <a:endParaRPr lang="es-ES" sz="2000" b="1">
            <a:solidFill>
              <a:schemeClr val="tx1"/>
            </a:solidFill>
          </a:endParaRPr>
        </a:p>
      </dgm:t>
    </dgm:pt>
    <dgm:pt modelId="{12ED1E4A-2DE6-4C89-AE74-3D9771B0173B}" type="sibTrans" cxnId="{42AAE82D-7553-48E5-ADF4-0091302BDA28}">
      <dgm:prSet/>
      <dgm:spPr/>
      <dgm:t>
        <a:bodyPr/>
        <a:lstStyle/>
        <a:p>
          <a:endParaRPr lang="es-ES" sz="2000" b="1">
            <a:solidFill>
              <a:schemeClr val="tx1"/>
            </a:solidFill>
          </a:endParaRPr>
        </a:p>
      </dgm:t>
    </dgm:pt>
    <dgm:pt modelId="{A7B20825-7EC4-4B69-8863-E8DA368C7BF5}" type="pres">
      <dgm:prSet presAssocID="{D248D850-070A-426B-B804-C856BC805173}" presName="linearFlow" presStyleCnt="0">
        <dgm:presLayoutVars>
          <dgm:dir/>
          <dgm:resizeHandles val="exact"/>
        </dgm:presLayoutVars>
      </dgm:prSet>
      <dgm:spPr/>
      <dgm:t>
        <a:bodyPr/>
        <a:lstStyle/>
        <a:p>
          <a:endParaRPr lang="ro-RO"/>
        </a:p>
      </dgm:t>
    </dgm:pt>
    <dgm:pt modelId="{FA52B9C4-4C21-4580-8647-EA6EEE31C150}" type="pres">
      <dgm:prSet presAssocID="{A98A2992-5A02-4D84-B0BB-165FCCE30098}" presName="comp" presStyleCnt="0"/>
      <dgm:spPr/>
    </dgm:pt>
    <dgm:pt modelId="{6769DBA5-0064-4711-A256-FE9429DB5445}" type="pres">
      <dgm:prSet presAssocID="{A98A2992-5A02-4D84-B0BB-165FCCE30098}" presName="rect2" presStyleLbl="node1" presStyleIdx="0" presStyleCnt="5">
        <dgm:presLayoutVars>
          <dgm:bulletEnabled val="1"/>
        </dgm:presLayoutVars>
      </dgm:prSet>
      <dgm:spPr/>
      <dgm:t>
        <a:bodyPr/>
        <a:lstStyle/>
        <a:p>
          <a:endParaRPr lang="ro-RO"/>
        </a:p>
      </dgm:t>
    </dgm:pt>
    <dgm:pt modelId="{E3334C0F-24F7-4F7B-B08B-F22D576524AE}" type="pres">
      <dgm:prSet presAssocID="{A98A2992-5A02-4D84-B0BB-165FCCE30098}" presName="rect1" presStyleLbl="lnNode1" presStyleIdx="0" presStyleCnt="5" custScaleX="157126" custLinFactNeighborX="-25018"/>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t="750"/>
          </a:stretch>
        </a:blipFill>
      </dgm:spPr>
    </dgm:pt>
    <dgm:pt modelId="{8A4BDFCC-7287-4C7A-9F11-E4D4388885F9}" type="pres">
      <dgm:prSet presAssocID="{918F58B8-1A94-4DCF-8FFD-89102FC470BE}" presName="sibTrans" presStyleCnt="0"/>
      <dgm:spPr/>
    </dgm:pt>
    <dgm:pt modelId="{99BEED34-7BF4-46B0-8CDE-1FB869DE026D}" type="pres">
      <dgm:prSet presAssocID="{A1D3696E-C75A-4200-9B08-DAC0F364ECB2}" presName="comp" presStyleCnt="0"/>
      <dgm:spPr/>
    </dgm:pt>
    <dgm:pt modelId="{96537746-908D-4823-8FC6-0AC65871D79D}" type="pres">
      <dgm:prSet presAssocID="{A1D3696E-C75A-4200-9B08-DAC0F364ECB2}" presName="rect2" presStyleLbl="node1" presStyleIdx="1" presStyleCnt="5" custLinFactNeighborX="-11547">
        <dgm:presLayoutVars>
          <dgm:bulletEnabled val="1"/>
        </dgm:presLayoutVars>
      </dgm:prSet>
      <dgm:spPr/>
      <dgm:t>
        <a:bodyPr/>
        <a:lstStyle/>
        <a:p>
          <a:endParaRPr lang="ro-RO"/>
        </a:p>
      </dgm:t>
    </dgm:pt>
    <dgm:pt modelId="{27B8A7C0-073E-4ACB-A960-E38325881F31}" type="pres">
      <dgm:prSet presAssocID="{A1D3696E-C75A-4200-9B08-DAC0F364ECB2}" presName="rect1" presStyleLbl="lnNode1" presStyleIdx="1" presStyleCnt="5" custScaleX="157126" custLinFactNeighborX="-1516"/>
      <dgm:spPr>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 modelId="{02AC2CD4-5EA9-443D-8F4F-013CF3E074C5}" type="pres">
      <dgm:prSet presAssocID="{90E27C75-4705-43E2-A5FB-4325DB109DA8}" presName="sibTrans" presStyleCnt="0"/>
      <dgm:spPr/>
    </dgm:pt>
    <dgm:pt modelId="{1E779C75-2815-4CDF-964E-0864823C7E30}" type="pres">
      <dgm:prSet presAssocID="{3584F4D6-803E-4DBE-8E71-4AA2C0EA3EA0}" presName="comp" presStyleCnt="0"/>
      <dgm:spPr/>
    </dgm:pt>
    <dgm:pt modelId="{E1154FE3-D647-453A-B83C-4D82D71968FE}" type="pres">
      <dgm:prSet presAssocID="{3584F4D6-803E-4DBE-8E71-4AA2C0EA3EA0}" presName="rect2" presStyleLbl="node1" presStyleIdx="2" presStyleCnt="5">
        <dgm:presLayoutVars>
          <dgm:bulletEnabled val="1"/>
        </dgm:presLayoutVars>
      </dgm:prSet>
      <dgm:spPr/>
      <dgm:t>
        <a:bodyPr/>
        <a:lstStyle/>
        <a:p>
          <a:endParaRPr lang="ro-RO"/>
        </a:p>
      </dgm:t>
    </dgm:pt>
    <dgm:pt modelId="{EB0C202C-DC05-41E0-9E11-35F1C161300D}" type="pres">
      <dgm:prSet presAssocID="{3584F4D6-803E-4DBE-8E71-4AA2C0EA3EA0}" presName="rect1" presStyleLbl="lnNode1" presStyleIdx="2" presStyleCnt="5" custScaleX="157126" custLinFactNeighborX="-25018"/>
      <dgm:spPr>
        <a:blipFill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0ABDEBB0-6D82-4172-9366-0662CA056F11}" type="pres">
      <dgm:prSet presAssocID="{E44D2529-12D2-4167-9BB3-BFB791E4E890}" presName="sibTrans" presStyleCnt="0"/>
      <dgm:spPr/>
    </dgm:pt>
    <dgm:pt modelId="{2ADCA574-CB3A-4EBF-906C-9A5F1153A7FB}" type="pres">
      <dgm:prSet presAssocID="{B5B0688D-A727-41BB-A9CF-590074065F4A}" presName="comp" presStyleCnt="0"/>
      <dgm:spPr/>
    </dgm:pt>
    <dgm:pt modelId="{9F1199A2-FFE7-4693-953E-4B03DB3304B5}" type="pres">
      <dgm:prSet presAssocID="{B5B0688D-A727-41BB-A9CF-590074065F4A}" presName="rect2" presStyleLbl="node1" presStyleIdx="3" presStyleCnt="5" custLinFactNeighborX="-11547">
        <dgm:presLayoutVars>
          <dgm:bulletEnabled val="1"/>
        </dgm:presLayoutVars>
      </dgm:prSet>
      <dgm:spPr/>
      <dgm:t>
        <a:bodyPr/>
        <a:lstStyle/>
        <a:p>
          <a:endParaRPr lang="ro-RO"/>
        </a:p>
      </dgm:t>
    </dgm:pt>
    <dgm:pt modelId="{B2A946AA-0D59-4C7B-8CC3-9C803D02E616}" type="pres">
      <dgm:prSet presAssocID="{B5B0688D-A727-41BB-A9CF-590074065F4A}" presName="rect1" presStyleLbl="lnNode1" presStyleIdx="3" presStyleCnt="5" custScaleX="157126" custLinFactNeighborX="-1516"/>
      <dgm:spPr>
        <a:blipFill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dgm:spPr>
    </dgm:pt>
    <dgm:pt modelId="{C3050302-2B69-46D8-B52B-BECACD23611C}" type="pres">
      <dgm:prSet presAssocID="{7859E75B-228D-4B7F-8201-3A9FD117D307}" presName="sibTrans" presStyleCnt="0"/>
      <dgm:spPr/>
    </dgm:pt>
    <dgm:pt modelId="{D56C8B87-796D-4845-AC61-19490A7783A1}" type="pres">
      <dgm:prSet presAssocID="{658EE313-6352-4A94-A5F4-BB1E570B9302}" presName="comp" presStyleCnt="0"/>
      <dgm:spPr/>
    </dgm:pt>
    <dgm:pt modelId="{8E3A932E-E852-4F3A-8181-F79CE21E0FED}" type="pres">
      <dgm:prSet presAssocID="{658EE313-6352-4A94-A5F4-BB1E570B9302}" presName="rect2" presStyleLbl="node1" presStyleIdx="4" presStyleCnt="5">
        <dgm:presLayoutVars>
          <dgm:bulletEnabled val="1"/>
        </dgm:presLayoutVars>
      </dgm:prSet>
      <dgm:spPr/>
      <dgm:t>
        <a:bodyPr/>
        <a:lstStyle/>
        <a:p>
          <a:endParaRPr lang="ro-RO"/>
        </a:p>
      </dgm:t>
    </dgm:pt>
    <dgm:pt modelId="{0B8E42BB-021A-4B0C-8338-EA09CD2B0D2F}" type="pres">
      <dgm:prSet presAssocID="{658EE313-6352-4A94-A5F4-BB1E570B9302}" presName="rect1" presStyleLbl="lnNode1" presStyleIdx="4" presStyleCnt="5" custScaleX="157126" custLinFactNeighborX="-25018"/>
      <dgm:spPr>
        <a:blipFill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a:stretch>
        </a:blipFill>
      </dgm:spPr>
    </dgm:pt>
  </dgm:ptLst>
  <dgm:cxnLst>
    <dgm:cxn modelId="{0F3C6931-388D-4A46-ACAC-16788F67BC82}" type="presOf" srcId="{A98A2992-5A02-4D84-B0BB-165FCCE30098}" destId="{6769DBA5-0064-4711-A256-FE9429DB5445}" srcOrd="0" destOrd="0" presId="urn:microsoft.com/office/officeart/2008/layout/AlternatingPictureBlocks"/>
    <dgm:cxn modelId="{42AAE82D-7553-48E5-ADF4-0091302BDA28}" srcId="{D248D850-070A-426B-B804-C856BC805173}" destId="{658EE313-6352-4A94-A5F4-BB1E570B9302}" srcOrd="4" destOrd="0" parTransId="{465D7686-53EF-4B82-A95D-2D27917C6CB3}" sibTransId="{12ED1E4A-2DE6-4C89-AE74-3D9771B0173B}"/>
    <dgm:cxn modelId="{6834CADD-30FC-4B76-B0F8-F86433D67D52}" srcId="{D248D850-070A-426B-B804-C856BC805173}" destId="{3584F4D6-803E-4DBE-8E71-4AA2C0EA3EA0}" srcOrd="2" destOrd="0" parTransId="{0970747B-BF2D-4F31-B8B7-423E6FEA87DC}" sibTransId="{E44D2529-12D2-4167-9BB3-BFB791E4E890}"/>
    <dgm:cxn modelId="{01A65CB4-CD34-45BF-856B-8779DB4458CE}" srcId="{D248D850-070A-426B-B804-C856BC805173}" destId="{B5B0688D-A727-41BB-A9CF-590074065F4A}" srcOrd="3" destOrd="0" parTransId="{7A87E38C-F2E7-42C1-929A-E960579291B8}" sibTransId="{7859E75B-228D-4B7F-8201-3A9FD117D307}"/>
    <dgm:cxn modelId="{81D2F47F-39D2-4956-8442-C6836C019247}" type="presOf" srcId="{A1D3696E-C75A-4200-9B08-DAC0F364ECB2}" destId="{96537746-908D-4823-8FC6-0AC65871D79D}" srcOrd="0" destOrd="0" presId="urn:microsoft.com/office/officeart/2008/layout/AlternatingPictureBlocks"/>
    <dgm:cxn modelId="{1202BDFE-C5F4-4CD7-BD2F-249687788189}" type="presOf" srcId="{3584F4D6-803E-4DBE-8E71-4AA2C0EA3EA0}" destId="{E1154FE3-D647-453A-B83C-4D82D71968FE}" srcOrd="0" destOrd="0" presId="urn:microsoft.com/office/officeart/2008/layout/AlternatingPictureBlocks"/>
    <dgm:cxn modelId="{C0F77DBD-7624-4246-9E32-ACB41441DE51}" type="presOf" srcId="{658EE313-6352-4A94-A5F4-BB1E570B9302}" destId="{8E3A932E-E852-4F3A-8181-F79CE21E0FED}" srcOrd="0" destOrd="0" presId="urn:microsoft.com/office/officeart/2008/layout/AlternatingPictureBlocks"/>
    <dgm:cxn modelId="{77300055-E80B-4D5A-82FB-883D219DBAEB}" srcId="{D248D850-070A-426B-B804-C856BC805173}" destId="{A98A2992-5A02-4D84-B0BB-165FCCE30098}" srcOrd="0" destOrd="0" parTransId="{5CC88F0E-45FD-4446-ADC7-07D2E24BD6F0}" sibTransId="{918F58B8-1A94-4DCF-8FFD-89102FC470BE}"/>
    <dgm:cxn modelId="{3E93B8FD-0D6E-4F9C-936B-17D4BE19FE04}" srcId="{D248D850-070A-426B-B804-C856BC805173}" destId="{A1D3696E-C75A-4200-9B08-DAC0F364ECB2}" srcOrd="1" destOrd="0" parTransId="{5CD75743-08C5-4626-AEDC-852EBAC684C4}" sibTransId="{90E27C75-4705-43E2-A5FB-4325DB109DA8}"/>
    <dgm:cxn modelId="{BFB0B8D2-58DC-4A9A-A4B8-681ACDD77DB8}" type="presOf" srcId="{B5B0688D-A727-41BB-A9CF-590074065F4A}" destId="{9F1199A2-FFE7-4693-953E-4B03DB3304B5}" srcOrd="0" destOrd="0" presId="urn:microsoft.com/office/officeart/2008/layout/AlternatingPictureBlocks"/>
    <dgm:cxn modelId="{C03A384B-B379-46DA-B4C0-FD00FB3BF32D}" type="presOf" srcId="{D248D850-070A-426B-B804-C856BC805173}" destId="{A7B20825-7EC4-4B69-8863-E8DA368C7BF5}" srcOrd="0" destOrd="0" presId="urn:microsoft.com/office/officeart/2008/layout/AlternatingPictureBlocks"/>
    <dgm:cxn modelId="{3DB6BF4F-5205-40F3-9CA9-0A3ECB253939}" type="presParOf" srcId="{A7B20825-7EC4-4B69-8863-E8DA368C7BF5}" destId="{FA52B9C4-4C21-4580-8647-EA6EEE31C150}" srcOrd="0" destOrd="0" presId="urn:microsoft.com/office/officeart/2008/layout/AlternatingPictureBlocks"/>
    <dgm:cxn modelId="{8AB6F34B-EF6C-4FFC-811E-17515D33549D}" type="presParOf" srcId="{FA52B9C4-4C21-4580-8647-EA6EEE31C150}" destId="{6769DBA5-0064-4711-A256-FE9429DB5445}" srcOrd="0" destOrd="0" presId="urn:microsoft.com/office/officeart/2008/layout/AlternatingPictureBlocks"/>
    <dgm:cxn modelId="{1A513C83-4E22-490E-B916-B49EB83C15FB}" type="presParOf" srcId="{FA52B9C4-4C21-4580-8647-EA6EEE31C150}" destId="{E3334C0F-24F7-4F7B-B08B-F22D576524AE}" srcOrd="1" destOrd="0" presId="urn:microsoft.com/office/officeart/2008/layout/AlternatingPictureBlocks"/>
    <dgm:cxn modelId="{B14B7618-9CD2-4A65-9DD9-23B219266F03}" type="presParOf" srcId="{A7B20825-7EC4-4B69-8863-E8DA368C7BF5}" destId="{8A4BDFCC-7287-4C7A-9F11-E4D4388885F9}" srcOrd="1" destOrd="0" presId="urn:microsoft.com/office/officeart/2008/layout/AlternatingPictureBlocks"/>
    <dgm:cxn modelId="{F5DB91B6-DC92-4AC8-8A2F-A4B6AE1BCB31}" type="presParOf" srcId="{A7B20825-7EC4-4B69-8863-E8DA368C7BF5}" destId="{99BEED34-7BF4-46B0-8CDE-1FB869DE026D}" srcOrd="2" destOrd="0" presId="urn:microsoft.com/office/officeart/2008/layout/AlternatingPictureBlocks"/>
    <dgm:cxn modelId="{C6B91B44-A69F-44CC-83A2-D71599351730}" type="presParOf" srcId="{99BEED34-7BF4-46B0-8CDE-1FB869DE026D}" destId="{96537746-908D-4823-8FC6-0AC65871D79D}" srcOrd="0" destOrd="0" presId="urn:microsoft.com/office/officeart/2008/layout/AlternatingPictureBlocks"/>
    <dgm:cxn modelId="{37FD5F4D-1771-4AEE-82ED-C1C6B577A519}" type="presParOf" srcId="{99BEED34-7BF4-46B0-8CDE-1FB869DE026D}" destId="{27B8A7C0-073E-4ACB-A960-E38325881F31}" srcOrd="1" destOrd="0" presId="urn:microsoft.com/office/officeart/2008/layout/AlternatingPictureBlocks"/>
    <dgm:cxn modelId="{6FEAF484-C1B8-4B2C-BE3D-8958A404A749}" type="presParOf" srcId="{A7B20825-7EC4-4B69-8863-E8DA368C7BF5}" destId="{02AC2CD4-5EA9-443D-8F4F-013CF3E074C5}" srcOrd="3" destOrd="0" presId="urn:microsoft.com/office/officeart/2008/layout/AlternatingPictureBlocks"/>
    <dgm:cxn modelId="{70406577-5158-462B-B547-2FDA2CBFA313}" type="presParOf" srcId="{A7B20825-7EC4-4B69-8863-E8DA368C7BF5}" destId="{1E779C75-2815-4CDF-964E-0864823C7E30}" srcOrd="4" destOrd="0" presId="urn:microsoft.com/office/officeart/2008/layout/AlternatingPictureBlocks"/>
    <dgm:cxn modelId="{6286F36B-8F82-47A2-947B-61D76CB1DBED}" type="presParOf" srcId="{1E779C75-2815-4CDF-964E-0864823C7E30}" destId="{E1154FE3-D647-453A-B83C-4D82D71968FE}" srcOrd="0" destOrd="0" presId="urn:microsoft.com/office/officeart/2008/layout/AlternatingPictureBlocks"/>
    <dgm:cxn modelId="{8A3FDDCD-8DB7-4C72-869C-9BCA0177B380}" type="presParOf" srcId="{1E779C75-2815-4CDF-964E-0864823C7E30}" destId="{EB0C202C-DC05-41E0-9E11-35F1C161300D}" srcOrd="1" destOrd="0" presId="urn:microsoft.com/office/officeart/2008/layout/AlternatingPictureBlocks"/>
    <dgm:cxn modelId="{843256E2-C4F5-488B-91BC-09F300EA9C88}" type="presParOf" srcId="{A7B20825-7EC4-4B69-8863-E8DA368C7BF5}" destId="{0ABDEBB0-6D82-4172-9366-0662CA056F11}" srcOrd="5" destOrd="0" presId="urn:microsoft.com/office/officeart/2008/layout/AlternatingPictureBlocks"/>
    <dgm:cxn modelId="{35A03E37-1156-4EB1-8D50-A61C5AB2E7F0}" type="presParOf" srcId="{A7B20825-7EC4-4B69-8863-E8DA368C7BF5}" destId="{2ADCA574-CB3A-4EBF-906C-9A5F1153A7FB}" srcOrd="6" destOrd="0" presId="urn:microsoft.com/office/officeart/2008/layout/AlternatingPictureBlocks"/>
    <dgm:cxn modelId="{B7944CA8-6086-42E6-B8FF-C7CBE68825B4}" type="presParOf" srcId="{2ADCA574-CB3A-4EBF-906C-9A5F1153A7FB}" destId="{9F1199A2-FFE7-4693-953E-4B03DB3304B5}" srcOrd="0" destOrd="0" presId="urn:microsoft.com/office/officeart/2008/layout/AlternatingPictureBlocks"/>
    <dgm:cxn modelId="{698EE064-4ED2-408E-903D-A6301A06597F}" type="presParOf" srcId="{2ADCA574-CB3A-4EBF-906C-9A5F1153A7FB}" destId="{B2A946AA-0D59-4C7B-8CC3-9C803D02E616}" srcOrd="1" destOrd="0" presId="urn:microsoft.com/office/officeart/2008/layout/AlternatingPictureBlocks"/>
    <dgm:cxn modelId="{FAD941A0-0BEE-44EA-B24E-8267E9F910A6}" type="presParOf" srcId="{A7B20825-7EC4-4B69-8863-E8DA368C7BF5}" destId="{C3050302-2B69-46D8-B52B-BECACD23611C}" srcOrd="7" destOrd="0" presId="urn:microsoft.com/office/officeart/2008/layout/AlternatingPictureBlocks"/>
    <dgm:cxn modelId="{1FEEDE7F-EF9A-476C-A185-7CE427FD74A1}" type="presParOf" srcId="{A7B20825-7EC4-4B69-8863-E8DA368C7BF5}" destId="{D56C8B87-796D-4845-AC61-19490A7783A1}" srcOrd="8" destOrd="0" presId="urn:microsoft.com/office/officeart/2008/layout/AlternatingPictureBlocks"/>
    <dgm:cxn modelId="{EF731524-0627-42E9-8B3A-A58909567C93}" type="presParOf" srcId="{D56C8B87-796D-4845-AC61-19490A7783A1}" destId="{8E3A932E-E852-4F3A-8181-F79CE21E0FED}" srcOrd="0" destOrd="0" presId="urn:microsoft.com/office/officeart/2008/layout/AlternatingPictureBlocks"/>
    <dgm:cxn modelId="{85C1E538-19E2-45A0-A0E1-A35BE6DA1F77}" type="presParOf" srcId="{D56C8B87-796D-4845-AC61-19490A7783A1}" destId="{0B8E42BB-021A-4B0C-8338-EA09CD2B0D2F}" srcOrd="1" destOrd="0" presId="urn:microsoft.com/office/officeart/2008/layout/Alternating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17619C-67ED-4BFE-A6AA-9E3CF6628BFF}" type="doc">
      <dgm:prSet loTypeId="urn:microsoft.com/office/officeart/2008/layout/AccentedPicture" loCatId="picture" qsTypeId="urn:microsoft.com/office/officeart/2005/8/quickstyle/3d3" qsCatId="3D" csTypeId="urn:microsoft.com/office/officeart/2005/8/colors/accent0_1" csCatId="mainScheme" phldr="1"/>
      <dgm:spPr/>
      <dgm:t>
        <a:bodyPr/>
        <a:lstStyle/>
        <a:p>
          <a:endParaRPr lang="es-ES"/>
        </a:p>
      </dgm:t>
    </dgm:pt>
    <dgm:pt modelId="{C929970B-6336-4F86-BD40-99BD3DEEF8D5}">
      <dgm:prSet custT="1"/>
      <dgm:spPr/>
      <dgm:t>
        <a:bodyPr/>
        <a:lstStyle/>
        <a:p>
          <a:r>
            <a:rPr lang="es-ES" sz="2000" b="1" dirty="0">
              <a:effectLst>
                <a:glow rad="127000">
                  <a:schemeClr val="bg1"/>
                </a:glow>
              </a:effectLst>
            </a:rPr>
            <a:t>“</a:t>
          </a:r>
          <a:r>
            <a:rPr lang="ro-RO" sz="2000" b="1" dirty="0" smtClean="0">
              <a:effectLst>
                <a:glow rad="127000">
                  <a:schemeClr val="bg1"/>
                </a:glow>
              </a:effectLst>
            </a:rPr>
            <a:t>aleşi </a:t>
          </a:r>
          <a:r>
            <a:rPr lang="ro-RO" sz="2000" b="1" dirty="0">
              <a:effectLst>
                <a:glow rad="127000">
                  <a:schemeClr val="bg1"/>
                </a:glow>
              </a:effectLst>
            </a:rPr>
            <a:t>după </a:t>
          </a:r>
          <a:r>
            <a:rPr lang="ro-RO" sz="2000" b="1" dirty="0" smtClean="0">
              <a:effectLst>
                <a:glow rad="127000">
                  <a:schemeClr val="bg1"/>
                </a:glow>
              </a:effectLst>
            </a:rPr>
            <a:t>ştiinţa </a:t>
          </a:r>
          <a:r>
            <a:rPr lang="ro-RO" sz="2000" b="1" dirty="0">
              <a:effectLst>
                <a:glow rad="127000">
                  <a:schemeClr val="bg1"/>
                </a:glow>
              </a:effectLst>
            </a:rPr>
            <a:t>mai dinainte a lui Dumnezeu Tatăl,prin </a:t>
          </a:r>
          <a:r>
            <a:rPr lang="ro-RO" sz="2000" b="1" dirty="0" smtClean="0">
              <a:effectLst>
                <a:glow rad="127000">
                  <a:schemeClr val="bg1"/>
                </a:glow>
              </a:effectLst>
            </a:rPr>
            <a:t>sfinţirea </a:t>
          </a:r>
          <a:r>
            <a:rPr lang="ro-RO" sz="2000" b="1" dirty="0">
              <a:effectLst>
                <a:glow rad="127000">
                  <a:schemeClr val="bg1"/>
                </a:glow>
              </a:effectLst>
            </a:rPr>
            <a:t>lucrată de Duhul, spre ascultarea </a:t>
          </a:r>
          <a:r>
            <a:rPr lang="ro-RO" sz="2000" b="1" dirty="0" smtClean="0">
              <a:effectLst>
                <a:glow rad="127000">
                  <a:schemeClr val="bg1"/>
                </a:glow>
              </a:effectLst>
            </a:rPr>
            <a:t>şi </a:t>
          </a:r>
          <a:r>
            <a:rPr lang="ro-RO" sz="2000" b="1" dirty="0">
              <a:effectLst>
                <a:glow rad="127000">
                  <a:schemeClr val="bg1"/>
                </a:glow>
              </a:effectLst>
            </a:rPr>
            <a:t>stropirea cu sângele lui Isus Hristos</a:t>
          </a:r>
          <a:r>
            <a:rPr lang="es-ES" sz="2000" b="1" dirty="0">
              <a:effectLst>
                <a:glow rad="127000">
                  <a:schemeClr val="bg1"/>
                </a:glow>
              </a:effectLst>
            </a:rPr>
            <a:t>”</a:t>
          </a:r>
          <a:br>
            <a:rPr lang="es-ES" sz="2000" b="1" dirty="0">
              <a:effectLst>
                <a:glow rad="127000">
                  <a:schemeClr val="bg1"/>
                </a:glow>
              </a:effectLst>
            </a:rPr>
          </a:br>
          <a:r>
            <a:rPr lang="es-ES" sz="2000" b="1" dirty="0">
              <a:effectLst>
                <a:glow rad="127000">
                  <a:schemeClr val="bg1"/>
                </a:glow>
              </a:effectLst>
            </a:rPr>
            <a:t>(</a:t>
          </a:r>
          <a:r>
            <a:rPr lang="ro-RO" sz="2000" b="1" dirty="0">
              <a:effectLst>
                <a:glow rad="127000">
                  <a:schemeClr val="bg1"/>
                </a:glow>
              </a:effectLst>
            </a:rPr>
            <a:t>1 Petru </a:t>
          </a:r>
          <a:r>
            <a:rPr lang="es-ES" sz="2000" b="1" dirty="0">
              <a:effectLst>
                <a:glow rad="127000">
                  <a:schemeClr val="bg1"/>
                </a:glow>
              </a:effectLst>
            </a:rPr>
            <a:t>1:2)</a:t>
          </a:r>
        </a:p>
      </dgm:t>
    </dgm:pt>
    <dgm:pt modelId="{A2C8A76D-5659-4DFC-8F8E-78CC2B6CBBEC}" type="parTrans" cxnId="{34FD6692-9A30-4580-B1BA-343E7D3881E7}">
      <dgm:prSet/>
      <dgm:spPr/>
      <dgm:t>
        <a:bodyPr/>
        <a:lstStyle/>
        <a:p>
          <a:endParaRPr lang="es-ES" sz="2000" b="1"/>
        </a:p>
      </dgm:t>
    </dgm:pt>
    <dgm:pt modelId="{87D0E463-F7CE-4740-9FC9-936C8C65BE76}" type="sibTrans" cxnId="{34FD6692-9A30-4580-B1BA-343E7D3881E7}">
      <dgm:prSet/>
      <dgm:spPr>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t>
        <a:bodyPr/>
        <a:lstStyle/>
        <a:p>
          <a:endParaRPr lang="es-ES" sz="2000" b="1"/>
        </a:p>
      </dgm:t>
    </dgm:pt>
    <dgm:pt modelId="{E00942CC-2BCD-4D98-9F4A-210E4A1B6C45}">
      <dgm:prSet custT="1"/>
      <dgm:spPr/>
      <dgm:t>
        <a:bodyPr/>
        <a:lstStyle/>
        <a:p>
          <a:r>
            <a:rPr lang="es-ES" sz="2000" b="1" dirty="0"/>
            <a:t>“</a:t>
          </a:r>
          <a:r>
            <a:rPr lang="vi-VN" sz="2000" b="1" i="0" dirty="0">
              <a:latin typeface="Calibri" pitchFamily="34" charset="0"/>
            </a:rPr>
            <a:t>pe care voi Îl iubiţi fără să-L fi văzut, credeţi în El, fără să-L vedeţi, şi vă bucuraţi cu o bucurie negrăită şi strălucită pentrucă veţi dob</a:t>
          </a:r>
          <a:r>
            <a:rPr lang="ro-RO" sz="2000" b="1" i="0" dirty="0">
              <a:latin typeface="Calibri" pitchFamily="34" charset="0"/>
            </a:rPr>
            <a:t>â</a:t>
          </a:r>
          <a:r>
            <a:rPr lang="vi-VN" sz="2000" b="1" i="0" dirty="0">
              <a:latin typeface="Calibri" pitchFamily="34" charset="0"/>
            </a:rPr>
            <a:t>ndi, ca sfîrşit al credinţei voastre, m</a:t>
          </a:r>
          <a:r>
            <a:rPr lang="ro-RO" sz="2000" b="1" i="0" dirty="0">
              <a:latin typeface="Calibri" pitchFamily="34" charset="0"/>
            </a:rPr>
            <a:t>â</a:t>
          </a:r>
          <a:r>
            <a:rPr lang="vi-VN" sz="2000" b="1" i="0" dirty="0">
              <a:latin typeface="Calibri" pitchFamily="34" charset="0"/>
            </a:rPr>
            <a:t>ntuirea sufletelor voastre.</a:t>
          </a:r>
          <a:r>
            <a:rPr lang="es-ES" sz="2000" b="1" dirty="0"/>
            <a:t>” (</a:t>
          </a:r>
          <a:r>
            <a:rPr lang="ro-RO" sz="2000" b="1" dirty="0"/>
            <a:t>1 Petru </a:t>
          </a:r>
          <a:r>
            <a:rPr lang="es-ES" sz="2000" b="1" dirty="0"/>
            <a:t>1:8-9)</a:t>
          </a:r>
        </a:p>
      </dgm:t>
    </dgm:pt>
    <dgm:pt modelId="{45AA8232-4D8E-4C03-B739-7DC3F9C08B13}" type="parTrans" cxnId="{0EEE6D8E-9047-4F8B-9AFA-C4FDA9F96066}">
      <dgm:prSet/>
      <dgm:spPr/>
      <dgm:t>
        <a:bodyPr/>
        <a:lstStyle/>
        <a:p>
          <a:endParaRPr lang="es-ES" sz="2000" b="1"/>
        </a:p>
      </dgm:t>
    </dgm:pt>
    <dgm:pt modelId="{AFAE0024-3601-4224-BD7F-D4BD5CD4033C}" type="sibTrans" cxnId="{0EEE6D8E-9047-4F8B-9AFA-C4FDA9F96066}">
      <dgm:prSet/>
      <dgm:spPr/>
      <dgm:t>
        <a:bodyPr/>
        <a:lstStyle/>
        <a:p>
          <a:endParaRPr lang="es-ES" sz="2000" b="1"/>
        </a:p>
      </dgm:t>
    </dgm:pt>
    <dgm:pt modelId="{EB648AF7-D774-4D93-AAF4-5394AD01DFA9}">
      <dgm:prSet custT="1"/>
      <dgm:spPr/>
      <dgm:t>
        <a:bodyPr/>
        <a:lstStyle/>
        <a:p>
          <a:r>
            <a:rPr lang="es-ES" sz="2000" b="1" dirty="0"/>
            <a:t>“</a:t>
          </a:r>
          <a:r>
            <a:rPr lang="vi-VN" sz="2000" b="1" i="0" dirty="0">
              <a:latin typeface="Calibri" pitchFamily="34" charset="0"/>
            </a:rPr>
            <a:t>căci ştiţi că nu cu lucruri p</a:t>
          </a:r>
          <a:r>
            <a:rPr lang="ro-RO" sz="2000" b="1" i="0" dirty="0">
              <a:latin typeface="Calibri" pitchFamily="34" charset="0"/>
            </a:rPr>
            <a:t>i</a:t>
          </a:r>
          <a:r>
            <a:rPr lang="vi-VN" sz="2000" b="1" i="0" dirty="0">
              <a:latin typeface="Calibri" pitchFamily="34" charset="0"/>
            </a:rPr>
            <a:t>eritoare, cu argint sau cu aur, aţi fost răscumpăraţi din felul deşert de vieţuire, pe care-l moşteniserăţi dela părinţii voştri,</a:t>
          </a:r>
          <a:r>
            <a:rPr lang="ro-RO" sz="2000" b="1" i="0" dirty="0">
              <a:latin typeface="Calibri" pitchFamily="34" charset="0"/>
            </a:rPr>
            <a:t> </a:t>
          </a:r>
          <a:r>
            <a:rPr lang="vi-VN" sz="2000" b="1" i="0" dirty="0">
              <a:latin typeface="Calibri" pitchFamily="34" charset="0"/>
            </a:rPr>
            <a:t>ci cu s</a:t>
          </a:r>
          <a:r>
            <a:rPr lang="ro-RO" sz="2000" b="1" i="0" dirty="0">
              <a:latin typeface="Calibri" pitchFamily="34" charset="0"/>
            </a:rPr>
            <a:t>â</a:t>
          </a:r>
          <a:r>
            <a:rPr lang="vi-VN" sz="2000" b="1" i="0" dirty="0">
              <a:latin typeface="Calibri" pitchFamily="34" charset="0"/>
            </a:rPr>
            <a:t>ngele scump al lui Hristos, Mielul fără cusur şi fără prihană</a:t>
          </a:r>
          <a:r>
            <a:rPr lang="vi-VN" sz="2000" b="0" i="0" dirty="0"/>
            <a:t>.</a:t>
          </a:r>
          <a:r>
            <a:rPr lang="es-ES" sz="2000" b="1" dirty="0"/>
            <a:t>” (</a:t>
          </a:r>
          <a:r>
            <a:rPr lang="ro-RO" sz="2000" b="1" dirty="0"/>
            <a:t>1 Petru </a:t>
          </a:r>
          <a:r>
            <a:rPr lang="es-ES" sz="2000" b="1" dirty="0"/>
            <a:t>1:18-19)</a:t>
          </a:r>
        </a:p>
      </dgm:t>
    </dgm:pt>
    <dgm:pt modelId="{06E1A932-F889-461E-92B7-EF38DBC20D1B}" type="parTrans" cxnId="{8A767D70-906E-4067-9582-4D51CF89CA05}">
      <dgm:prSet/>
      <dgm:spPr/>
      <dgm:t>
        <a:bodyPr/>
        <a:lstStyle/>
        <a:p>
          <a:endParaRPr lang="es-ES" sz="2000" b="1"/>
        </a:p>
      </dgm:t>
    </dgm:pt>
    <dgm:pt modelId="{DC59EAE3-CF4D-4DDC-B53A-97D6D2174378}" type="sibTrans" cxnId="{8A767D70-906E-4067-9582-4D51CF89CA05}">
      <dgm:prSet/>
      <dgm:spPr/>
      <dgm:t>
        <a:bodyPr/>
        <a:lstStyle/>
        <a:p>
          <a:endParaRPr lang="es-ES" sz="2000" b="1"/>
        </a:p>
      </dgm:t>
    </dgm:pt>
    <dgm:pt modelId="{FD713790-289D-4E91-A311-B3D9A0E57E3E}">
      <dgm:prSet custT="1"/>
      <dgm:spPr/>
      <dgm:t>
        <a:bodyPr/>
        <a:lstStyle/>
        <a:p>
          <a:r>
            <a:rPr lang="es-ES" sz="2000" b="1" dirty="0">
              <a:latin typeface="Calibri" pitchFamily="34" charset="0"/>
            </a:rPr>
            <a:t>“</a:t>
          </a:r>
          <a:r>
            <a:rPr lang="vi-VN" sz="2000" b="1" i="0" dirty="0">
              <a:latin typeface="Calibri" pitchFamily="34" charset="0"/>
            </a:rPr>
            <a:t>Hristos, de asemenea, a suferit odată pentru păcate, El, Cel neprihănit, pentru cei nelegiuiţi, ca să ne aducă la Dumnezeu. El a fost omor</a:t>
          </a:r>
          <a:r>
            <a:rPr lang="ro-RO" sz="2000" b="1" i="0" dirty="0">
              <a:latin typeface="Calibri" pitchFamily="34" charset="0"/>
            </a:rPr>
            <a:t>â</a:t>
          </a:r>
          <a:r>
            <a:rPr lang="vi-VN" sz="2000" b="1" i="0" dirty="0">
              <a:latin typeface="Calibri" pitchFamily="34" charset="0"/>
            </a:rPr>
            <a:t>t în trup, dar a fost înviat în duh</a:t>
          </a:r>
          <a:r>
            <a:rPr lang="es-ES" sz="2000" b="1" dirty="0">
              <a:latin typeface="Calibri" pitchFamily="34" charset="0"/>
            </a:rPr>
            <a:t>” (</a:t>
          </a:r>
          <a:r>
            <a:rPr lang="ro-RO" sz="2000" b="1" dirty="0">
              <a:latin typeface="Calibri" pitchFamily="34" charset="0"/>
            </a:rPr>
            <a:t>1 Petru </a:t>
          </a:r>
          <a:r>
            <a:rPr lang="es-ES" sz="2000" b="1" dirty="0">
              <a:latin typeface="Calibri" pitchFamily="34" charset="0"/>
            </a:rPr>
            <a:t>3:18)</a:t>
          </a:r>
        </a:p>
      </dgm:t>
    </dgm:pt>
    <dgm:pt modelId="{751DD31D-F1A5-43EC-942B-DB8890D8C422}" type="parTrans" cxnId="{D6FA3364-C42E-40C3-A745-4F06694D9E1C}">
      <dgm:prSet/>
      <dgm:spPr/>
      <dgm:t>
        <a:bodyPr/>
        <a:lstStyle/>
        <a:p>
          <a:endParaRPr lang="es-ES" sz="2000" b="1"/>
        </a:p>
      </dgm:t>
    </dgm:pt>
    <dgm:pt modelId="{56499E57-C3FC-4BD9-BB9A-A88BEAED8DB4}" type="sibTrans" cxnId="{D6FA3364-C42E-40C3-A745-4F06694D9E1C}">
      <dgm:prSet/>
      <dgm:spPr/>
      <dgm:t>
        <a:bodyPr/>
        <a:lstStyle/>
        <a:p>
          <a:endParaRPr lang="es-ES" sz="2000" b="1"/>
        </a:p>
      </dgm:t>
    </dgm:pt>
    <dgm:pt modelId="{DA0F1FCF-2AD7-469E-A6AA-C132A1EFD6AD}" type="pres">
      <dgm:prSet presAssocID="{8017619C-67ED-4BFE-A6AA-9E3CF6628BFF}" presName="Name0" presStyleCnt="0">
        <dgm:presLayoutVars>
          <dgm:dir/>
        </dgm:presLayoutVars>
      </dgm:prSet>
      <dgm:spPr/>
      <dgm:t>
        <a:bodyPr/>
        <a:lstStyle/>
        <a:p>
          <a:endParaRPr lang="ro-RO"/>
        </a:p>
      </dgm:t>
    </dgm:pt>
    <dgm:pt modelId="{34D4F439-5FD3-4461-9D79-8EA6776555CC}" type="pres">
      <dgm:prSet presAssocID="{87D0E463-F7CE-4740-9FC9-936C8C65BE76}" presName="picture_1" presStyleLbl="bgImgPlace1" presStyleIdx="0" presStyleCnt="1"/>
      <dgm:spPr/>
      <dgm:t>
        <a:bodyPr/>
        <a:lstStyle/>
        <a:p>
          <a:endParaRPr lang="ro-RO"/>
        </a:p>
      </dgm:t>
    </dgm:pt>
    <dgm:pt modelId="{3726CE8B-F6EB-4844-892B-15FAB4EF4F44}" type="pres">
      <dgm:prSet presAssocID="{C929970B-6336-4F86-BD40-99BD3DEEF8D5}" presName="text_1" presStyleLbl="node1" presStyleIdx="0" presStyleCnt="0" custScaleX="114280" custLinFactNeighborX="9468" custLinFactNeighborY="2043">
        <dgm:presLayoutVars>
          <dgm:bulletEnabled val="1"/>
        </dgm:presLayoutVars>
      </dgm:prSet>
      <dgm:spPr/>
      <dgm:t>
        <a:bodyPr/>
        <a:lstStyle/>
        <a:p>
          <a:endParaRPr lang="ro-RO"/>
        </a:p>
      </dgm:t>
    </dgm:pt>
    <dgm:pt modelId="{DA77E3B1-D607-4762-867F-97BF17C36B50}" type="pres">
      <dgm:prSet presAssocID="{8017619C-67ED-4BFE-A6AA-9E3CF6628BFF}" presName="linV" presStyleCnt="0"/>
      <dgm:spPr/>
    </dgm:pt>
    <dgm:pt modelId="{7D7EC269-3EF6-4D0D-B658-DAD188672619}" type="pres">
      <dgm:prSet presAssocID="{E00942CC-2BCD-4D98-9F4A-210E4A1B6C45}" presName="pair" presStyleCnt="0"/>
      <dgm:spPr/>
    </dgm:pt>
    <dgm:pt modelId="{EB3D7DF5-712C-496F-988C-633CBE16D778}" type="pres">
      <dgm:prSet presAssocID="{E00942CC-2BCD-4D98-9F4A-210E4A1B6C45}" presName="spaceH" presStyleLbl="node1" presStyleIdx="0" presStyleCnt="0"/>
      <dgm:spPr/>
    </dgm:pt>
    <dgm:pt modelId="{059F5F7F-9984-4B55-BE1D-3CD62C9B0C14}" type="pres">
      <dgm:prSet presAssocID="{E00942CC-2BCD-4D98-9F4A-210E4A1B6C45}" presName="desPictures" presStyleLbl="alignImgPlace1" presStyleIdx="0" presStyleCnt="3"/>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t="678"/>
          </a:stretch>
        </a:blipFill>
      </dgm:spPr>
    </dgm:pt>
    <dgm:pt modelId="{BDA6FF5B-C1C3-4494-BA5F-F2E0E04C6BB5}" type="pres">
      <dgm:prSet presAssocID="{E00942CC-2BCD-4D98-9F4A-210E4A1B6C45}" presName="desTextWrapper" presStyleCnt="0"/>
      <dgm:spPr/>
    </dgm:pt>
    <dgm:pt modelId="{685CEFE1-27AE-43CC-9C20-053B6DC080DC}" type="pres">
      <dgm:prSet presAssocID="{E00942CC-2BCD-4D98-9F4A-210E4A1B6C45}" presName="desText" presStyleLbl="revTx" presStyleIdx="0" presStyleCnt="3" custScaleY="136243" custLinFactNeighborY="2574">
        <dgm:presLayoutVars>
          <dgm:bulletEnabled val="1"/>
        </dgm:presLayoutVars>
      </dgm:prSet>
      <dgm:spPr/>
      <dgm:t>
        <a:bodyPr/>
        <a:lstStyle/>
        <a:p>
          <a:endParaRPr lang="ro-RO"/>
        </a:p>
      </dgm:t>
    </dgm:pt>
    <dgm:pt modelId="{63DF608B-58C0-4FE3-86C8-417AE369432C}" type="pres">
      <dgm:prSet presAssocID="{AFAE0024-3601-4224-BD7F-D4BD5CD4033C}" presName="spaceV" presStyleCnt="0"/>
      <dgm:spPr/>
    </dgm:pt>
    <dgm:pt modelId="{A5568898-2B89-4B44-94A6-3CFF487BFE2D}" type="pres">
      <dgm:prSet presAssocID="{EB648AF7-D774-4D93-AAF4-5394AD01DFA9}" presName="pair" presStyleCnt="0"/>
      <dgm:spPr/>
    </dgm:pt>
    <dgm:pt modelId="{01308DEF-3352-4AE1-9BC3-42872472DEF2}" type="pres">
      <dgm:prSet presAssocID="{EB648AF7-D774-4D93-AAF4-5394AD01DFA9}" presName="spaceH" presStyleLbl="node1" presStyleIdx="0" presStyleCnt="0"/>
      <dgm:spPr/>
    </dgm:pt>
    <dgm:pt modelId="{6D05FAA4-3F95-4DF8-A4DA-C66DB88812D1}" type="pres">
      <dgm:prSet presAssocID="{EB648AF7-D774-4D93-AAF4-5394AD01DFA9}" presName="desPictures" presStyleLbl="alignImgPlace1" presStyleIdx="1" presStyleCnt="3"/>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6AE48763-5B64-48C6-840A-5572C74EDE29}" type="pres">
      <dgm:prSet presAssocID="{EB648AF7-D774-4D93-AAF4-5394AD01DFA9}" presName="desTextWrapper" presStyleCnt="0"/>
      <dgm:spPr/>
    </dgm:pt>
    <dgm:pt modelId="{E67A4E0B-2836-4AED-9FF5-3C4EEB22F3E6}" type="pres">
      <dgm:prSet presAssocID="{EB648AF7-D774-4D93-AAF4-5394AD01DFA9}" presName="desText" presStyleLbl="revTx" presStyleIdx="1" presStyleCnt="3" custScaleY="170514" custLinFactNeighborY="347">
        <dgm:presLayoutVars>
          <dgm:bulletEnabled val="1"/>
        </dgm:presLayoutVars>
      </dgm:prSet>
      <dgm:spPr/>
      <dgm:t>
        <a:bodyPr/>
        <a:lstStyle/>
        <a:p>
          <a:endParaRPr lang="ro-RO"/>
        </a:p>
      </dgm:t>
    </dgm:pt>
    <dgm:pt modelId="{168CBCBA-5789-4400-9C7A-90541F64CCED}" type="pres">
      <dgm:prSet presAssocID="{DC59EAE3-CF4D-4DDC-B53A-97D6D2174378}" presName="spaceV" presStyleCnt="0"/>
      <dgm:spPr/>
    </dgm:pt>
    <dgm:pt modelId="{18DD96DE-8766-4F67-8B51-30DCFDE620F4}" type="pres">
      <dgm:prSet presAssocID="{FD713790-289D-4E91-A311-B3D9A0E57E3E}" presName="pair" presStyleCnt="0"/>
      <dgm:spPr/>
    </dgm:pt>
    <dgm:pt modelId="{F0F32324-CF4A-472A-BC73-B707E1A036BB}" type="pres">
      <dgm:prSet presAssocID="{FD713790-289D-4E91-A311-B3D9A0E57E3E}" presName="spaceH" presStyleLbl="node1" presStyleIdx="0" presStyleCnt="0"/>
      <dgm:spPr/>
    </dgm:pt>
    <dgm:pt modelId="{3B49EE43-25B4-4400-9DF7-7659EE47CB35}" type="pres">
      <dgm:prSet presAssocID="{FD713790-289D-4E91-A311-B3D9A0E57E3E}" presName="desPictures" presStyleLbl="alignImgPlace1" presStyleIdx="2" presStyleCnt="3"/>
      <dgm:spPr>
        <a:blipFill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dgm:spPr>
    </dgm:pt>
    <dgm:pt modelId="{11C34A56-2E1C-44F0-8357-370B5F6EE497}" type="pres">
      <dgm:prSet presAssocID="{FD713790-289D-4E91-A311-B3D9A0E57E3E}" presName="desTextWrapper" presStyleCnt="0"/>
      <dgm:spPr/>
    </dgm:pt>
    <dgm:pt modelId="{E1AA20EC-A095-49C7-80EC-3116BB62EC1A}" type="pres">
      <dgm:prSet presAssocID="{FD713790-289D-4E91-A311-B3D9A0E57E3E}" presName="desText" presStyleLbl="revTx" presStyleIdx="2" presStyleCnt="3" custScaleY="133393" custLinFactNeighborY="-4351">
        <dgm:presLayoutVars>
          <dgm:bulletEnabled val="1"/>
        </dgm:presLayoutVars>
      </dgm:prSet>
      <dgm:spPr/>
      <dgm:t>
        <a:bodyPr/>
        <a:lstStyle/>
        <a:p>
          <a:endParaRPr lang="ro-RO"/>
        </a:p>
      </dgm:t>
    </dgm:pt>
    <dgm:pt modelId="{5048474E-8FBE-4FBE-B791-ACECCBFB7A51}" type="pres">
      <dgm:prSet presAssocID="{8017619C-67ED-4BFE-A6AA-9E3CF6628BFF}" presName="maxNode" presStyleCnt="0"/>
      <dgm:spPr/>
    </dgm:pt>
    <dgm:pt modelId="{8B8BF7E2-B74C-41BB-BB66-C9639D0A7F4A}" type="pres">
      <dgm:prSet presAssocID="{8017619C-67ED-4BFE-A6AA-9E3CF6628BFF}" presName="Name33" presStyleCnt="0"/>
      <dgm:spPr/>
    </dgm:pt>
  </dgm:ptLst>
  <dgm:cxnLst>
    <dgm:cxn modelId="{0EEE6D8E-9047-4F8B-9AFA-C4FDA9F96066}" srcId="{8017619C-67ED-4BFE-A6AA-9E3CF6628BFF}" destId="{E00942CC-2BCD-4D98-9F4A-210E4A1B6C45}" srcOrd="1" destOrd="0" parTransId="{45AA8232-4D8E-4C03-B739-7DC3F9C08B13}" sibTransId="{AFAE0024-3601-4224-BD7F-D4BD5CD4033C}"/>
    <dgm:cxn modelId="{8DCCCBA2-4539-4F4F-B016-CE6E7AFA49CB}" type="presOf" srcId="{C929970B-6336-4F86-BD40-99BD3DEEF8D5}" destId="{3726CE8B-F6EB-4844-892B-15FAB4EF4F44}" srcOrd="0" destOrd="0" presId="urn:microsoft.com/office/officeart/2008/layout/AccentedPicture"/>
    <dgm:cxn modelId="{D6FA3364-C42E-40C3-A745-4F06694D9E1C}" srcId="{8017619C-67ED-4BFE-A6AA-9E3CF6628BFF}" destId="{FD713790-289D-4E91-A311-B3D9A0E57E3E}" srcOrd="3" destOrd="0" parTransId="{751DD31D-F1A5-43EC-942B-DB8890D8C422}" sibTransId="{56499E57-C3FC-4BD9-BB9A-A88BEAED8DB4}"/>
    <dgm:cxn modelId="{026E784B-3495-41F0-9E68-6AB82F5765FE}" type="presOf" srcId="{EB648AF7-D774-4D93-AAF4-5394AD01DFA9}" destId="{E67A4E0B-2836-4AED-9FF5-3C4EEB22F3E6}" srcOrd="0" destOrd="0" presId="urn:microsoft.com/office/officeart/2008/layout/AccentedPicture"/>
    <dgm:cxn modelId="{8A099AF7-1C7E-45C6-A9AD-B3A17BF9C62C}" type="presOf" srcId="{E00942CC-2BCD-4D98-9F4A-210E4A1B6C45}" destId="{685CEFE1-27AE-43CC-9C20-053B6DC080DC}" srcOrd="0" destOrd="0" presId="urn:microsoft.com/office/officeart/2008/layout/AccentedPicture"/>
    <dgm:cxn modelId="{94EB7982-0CB6-4B1C-BC41-F7920A449D92}" type="presOf" srcId="{87D0E463-F7CE-4740-9FC9-936C8C65BE76}" destId="{34D4F439-5FD3-4461-9D79-8EA6776555CC}" srcOrd="0" destOrd="0" presId="urn:microsoft.com/office/officeart/2008/layout/AccentedPicture"/>
    <dgm:cxn modelId="{34FD6692-9A30-4580-B1BA-343E7D3881E7}" srcId="{8017619C-67ED-4BFE-A6AA-9E3CF6628BFF}" destId="{C929970B-6336-4F86-BD40-99BD3DEEF8D5}" srcOrd="0" destOrd="0" parTransId="{A2C8A76D-5659-4DFC-8F8E-78CC2B6CBBEC}" sibTransId="{87D0E463-F7CE-4740-9FC9-936C8C65BE76}"/>
    <dgm:cxn modelId="{22256FAD-ABD8-4134-9DF2-F69DC6FC26CD}" type="presOf" srcId="{8017619C-67ED-4BFE-A6AA-9E3CF6628BFF}" destId="{DA0F1FCF-2AD7-469E-A6AA-C132A1EFD6AD}" srcOrd="0" destOrd="0" presId="urn:microsoft.com/office/officeart/2008/layout/AccentedPicture"/>
    <dgm:cxn modelId="{8A767D70-906E-4067-9582-4D51CF89CA05}" srcId="{8017619C-67ED-4BFE-A6AA-9E3CF6628BFF}" destId="{EB648AF7-D774-4D93-AAF4-5394AD01DFA9}" srcOrd="2" destOrd="0" parTransId="{06E1A932-F889-461E-92B7-EF38DBC20D1B}" sibTransId="{DC59EAE3-CF4D-4DDC-B53A-97D6D2174378}"/>
    <dgm:cxn modelId="{95294311-2907-4A5A-8E0E-7964AB4BE84D}" type="presOf" srcId="{FD713790-289D-4E91-A311-B3D9A0E57E3E}" destId="{E1AA20EC-A095-49C7-80EC-3116BB62EC1A}" srcOrd="0" destOrd="0" presId="urn:microsoft.com/office/officeart/2008/layout/AccentedPicture"/>
    <dgm:cxn modelId="{EA44C13B-C7E6-457A-8793-28D6B6C00658}" type="presParOf" srcId="{DA0F1FCF-2AD7-469E-A6AA-C132A1EFD6AD}" destId="{34D4F439-5FD3-4461-9D79-8EA6776555CC}" srcOrd="0" destOrd="0" presId="urn:microsoft.com/office/officeart/2008/layout/AccentedPicture"/>
    <dgm:cxn modelId="{F0385D4C-7F8D-489B-B3F6-0E0018C4EFAF}" type="presParOf" srcId="{DA0F1FCF-2AD7-469E-A6AA-C132A1EFD6AD}" destId="{3726CE8B-F6EB-4844-892B-15FAB4EF4F44}" srcOrd="1" destOrd="0" presId="urn:microsoft.com/office/officeart/2008/layout/AccentedPicture"/>
    <dgm:cxn modelId="{50992FB9-8146-4E60-ACEF-2C0531C11BA2}" type="presParOf" srcId="{DA0F1FCF-2AD7-469E-A6AA-C132A1EFD6AD}" destId="{DA77E3B1-D607-4762-867F-97BF17C36B50}" srcOrd="2" destOrd="0" presId="urn:microsoft.com/office/officeart/2008/layout/AccentedPicture"/>
    <dgm:cxn modelId="{4A787984-C52B-41AE-946E-DF9BBAA1377B}" type="presParOf" srcId="{DA77E3B1-D607-4762-867F-97BF17C36B50}" destId="{7D7EC269-3EF6-4D0D-B658-DAD188672619}" srcOrd="0" destOrd="0" presId="urn:microsoft.com/office/officeart/2008/layout/AccentedPicture"/>
    <dgm:cxn modelId="{395A411B-FA38-4CDC-A7ED-C9DBA0F3A52E}" type="presParOf" srcId="{7D7EC269-3EF6-4D0D-B658-DAD188672619}" destId="{EB3D7DF5-712C-496F-988C-633CBE16D778}" srcOrd="0" destOrd="0" presId="urn:microsoft.com/office/officeart/2008/layout/AccentedPicture"/>
    <dgm:cxn modelId="{F1E9B7CD-6BAB-476D-86B0-2ACBAEB3E9EB}" type="presParOf" srcId="{7D7EC269-3EF6-4D0D-B658-DAD188672619}" destId="{059F5F7F-9984-4B55-BE1D-3CD62C9B0C14}" srcOrd="1" destOrd="0" presId="urn:microsoft.com/office/officeart/2008/layout/AccentedPicture"/>
    <dgm:cxn modelId="{1BF664C7-5DA9-4BE6-A696-B287FD99D95A}" type="presParOf" srcId="{7D7EC269-3EF6-4D0D-B658-DAD188672619}" destId="{BDA6FF5B-C1C3-4494-BA5F-F2E0E04C6BB5}" srcOrd="2" destOrd="0" presId="urn:microsoft.com/office/officeart/2008/layout/AccentedPicture"/>
    <dgm:cxn modelId="{F357A4B6-923B-4EC8-960B-8D0DC21B7923}" type="presParOf" srcId="{BDA6FF5B-C1C3-4494-BA5F-F2E0E04C6BB5}" destId="{685CEFE1-27AE-43CC-9C20-053B6DC080DC}" srcOrd="0" destOrd="0" presId="urn:microsoft.com/office/officeart/2008/layout/AccentedPicture"/>
    <dgm:cxn modelId="{79058E4B-344A-4E8B-876C-D38C61BB6406}" type="presParOf" srcId="{DA77E3B1-D607-4762-867F-97BF17C36B50}" destId="{63DF608B-58C0-4FE3-86C8-417AE369432C}" srcOrd="1" destOrd="0" presId="urn:microsoft.com/office/officeart/2008/layout/AccentedPicture"/>
    <dgm:cxn modelId="{121EFCDA-EA16-421F-AD3E-833681311DBA}" type="presParOf" srcId="{DA77E3B1-D607-4762-867F-97BF17C36B50}" destId="{A5568898-2B89-4B44-94A6-3CFF487BFE2D}" srcOrd="2" destOrd="0" presId="urn:microsoft.com/office/officeart/2008/layout/AccentedPicture"/>
    <dgm:cxn modelId="{A78EEA32-EF8D-4418-B00D-8311A43DB7EF}" type="presParOf" srcId="{A5568898-2B89-4B44-94A6-3CFF487BFE2D}" destId="{01308DEF-3352-4AE1-9BC3-42872472DEF2}" srcOrd="0" destOrd="0" presId="urn:microsoft.com/office/officeart/2008/layout/AccentedPicture"/>
    <dgm:cxn modelId="{FAE37438-5685-477C-8C8F-616C92EF4E42}" type="presParOf" srcId="{A5568898-2B89-4B44-94A6-3CFF487BFE2D}" destId="{6D05FAA4-3F95-4DF8-A4DA-C66DB88812D1}" srcOrd="1" destOrd="0" presId="urn:microsoft.com/office/officeart/2008/layout/AccentedPicture"/>
    <dgm:cxn modelId="{22D42591-72EF-4D46-BE90-4A2FACFF5290}" type="presParOf" srcId="{A5568898-2B89-4B44-94A6-3CFF487BFE2D}" destId="{6AE48763-5B64-48C6-840A-5572C74EDE29}" srcOrd="2" destOrd="0" presId="urn:microsoft.com/office/officeart/2008/layout/AccentedPicture"/>
    <dgm:cxn modelId="{2B3998F4-BE8B-4D3D-A0A3-4AEAE968A926}" type="presParOf" srcId="{6AE48763-5B64-48C6-840A-5572C74EDE29}" destId="{E67A4E0B-2836-4AED-9FF5-3C4EEB22F3E6}" srcOrd="0" destOrd="0" presId="urn:microsoft.com/office/officeart/2008/layout/AccentedPicture"/>
    <dgm:cxn modelId="{7F84CE97-7A53-4E54-9AD3-E233B8E6F94C}" type="presParOf" srcId="{DA77E3B1-D607-4762-867F-97BF17C36B50}" destId="{168CBCBA-5789-4400-9C7A-90541F64CCED}" srcOrd="3" destOrd="0" presId="urn:microsoft.com/office/officeart/2008/layout/AccentedPicture"/>
    <dgm:cxn modelId="{B70A24DD-3146-4998-81A0-C13BFEBE21C6}" type="presParOf" srcId="{DA77E3B1-D607-4762-867F-97BF17C36B50}" destId="{18DD96DE-8766-4F67-8B51-30DCFDE620F4}" srcOrd="4" destOrd="0" presId="urn:microsoft.com/office/officeart/2008/layout/AccentedPicture"/>
    <dgm:cxn modelId="{0ACCEC9F-3126-40FB-BF33-6CF28347C975}" type="presParOf" srcId="{18DD96DE-8766-4F67-8B51-30DCFDE620F4}" destId="{F0F32324-CF4A-472A-BC73-B707E1A036BB}" srcOrd="0" destOrd="0" presId="urn:microsoft.com/office/officeart/2008/layout/AccentedPicture"/>
    <dgm:cxn modelId="{211BDE02-D781-4D91-8E75-3F2BCD6D2AD5}" type="presParOf" srcId="{18DD96DE-8766-4F67-8B51-30DCFDE620F4}" destId="{3B49EE43-25B4-4400-9DF7-7659EE47CB35}" srcOrd="1" destOrd="0" presId="urn:microsoft.com/office/officeart/2008/layout/AccentedPicture"/>
    <dgm:cxn modelId="{ED7A165B-45E5-4E65-94FA-615096CAEF6F}" type="presParOf" srcId="{18DD96DE-8766-4F67-8B51-30DCFDE620F4}" destId="{11C34A56-2E1C-44F0-8357-370B5F6EE497}" srcOrd="2" destOrd="0" presId="urn:microsoft.com/office/officeart/2008/layout/AccentedPicture"/>
    <dgm:cxn modelId="{888ABDD5-03FC-4FAB-B73B-68F22A9B9131}" type="presParOf" srcId="{11C34A56-2E1C-44F0-8357-370B5F6EE497}" destId="{E1AA20EC-A095-49C7-80EC-3116BB62EC1A}" srcOrd="0" destOrd="0" presId="urn:microsoft.com/office/officeart/2008/layout/AccentedPicture"/>
    <dgm:cxn modelId="{AE7CCCE3-12DE-4EDB-AAF3-F402779379FF}" type="presParOf" srcId="{DA0F1FCF-2AD7-469E-A6AA-C132A1EFD6AD}" destId="{5048474E-8FBE-4FBE-B791-ACECCBFB7A51}" srcOrd="3" destOrd="0" presId="urn:microsoft.com/office/officeart/2008/layout/AccentedPicture"/>
    <dgm:cxn modelId="{192CC4F1-FB54-4350-9D21-71D9BFD81398}" type="presParOf" srcId="{5048474E-8FBE-4FBE-B791-ACECCBFB7A51}" destId="{8B8BF7E2-B74C-41BB-BB66-C9639D0A7F4A}" srcOrd="0" destOrd="0" presId="urn:microsoft.com/office/officeart/2008/layout/AccentedPi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50DEF9-EF71-4FC0-83A3-CB06BE8D6381}" type="doc">
      <dgm:prSet loTypeId="urn:microsoft.com/office/officeart/2005/8/layout/vList2" loCatId="list" qsTypeId="urn:microsoft.com/office/officeart/2005/8/quickstyle/3d1" qsCatId="3D" csTypeId="urn:microsoft.com/office/officeart/2005/8/colors/colorful1#2" csCatId="colorful" phldr="1"/>
      <dgm:spPr/>
      <dgm:t>
        <a:bodyPr/>
        <a:lstStyle/>
        <a:p>
          <a:endParaRPr lang="es-ES"/>
        </a:p>
      </dgm:t>
    </dgm:pt>
    <dgm:pt modelId="{830B6616-7C6A-4868-94EF-D5CFE15C45E2}">
      <dgm:prSet custT="1"/>
      <dgm:spPr>
        <a:solidFill>
          <a:srgbClr val="F09456"/>
        </a:solidFill>
      </dgm:spPr>
      <dgm:t>
        <a:bodyPr/>
        <a:lstStyle/>
        <a:p>
          <a:r>
            <a:rPr lang="ro-RO" sz="2000" b="1" dirty="0">
              <a:solidFill>
                <a:sysClr val="windowText" lastClr="000000"/>
              </a:solidFill>
            </a:rPr>
            <a:t>Ce ne motivează să fim </a:t>
          </a:r>
          <a:r>
            <a:rPr lang="ro-RO" sz="2000" b="1" dirty="0" smtClean="0">
              <a:solidFill>
                <a:sysClr val="windowText" lastClr="000000"/>
              </a:solidFill>
            </a:rPr>
            <a:t>sfinţi</a:t>
          </a:r>
          <a:r>
            <a:rPr lang="es-ES" sz="2000" b="1" dirty="0">
              <a:solidFill>
                <a:sysClr val="windowText" lastClr="000000"/>
              </a:solidFill>
            </a:rPr>
            <a:t>.</a:t>
          </a:r>
          <a:endParaRPr lang="es-ES" sz="2000" dirty="0">
            <a:solidFill>
              <a:sysClr val="windowText" lastClr="000000"/>
            </a:solidFill>
          </a:endParaRPr>
        </a:p>
      </dgm:t>
    </dgm:pt>
    <dgm:pt modelId="{4FAC3E21-0F8C-40FD-A627-1D2B7E7BC074}" type="parTrans" cxnId="{40CAB982-83A4-4CB2-834F-611A7C1356BA}">
      <dgm:prSet/>
      <dgm:spPr/>
      <dgm:t>
        <a:bodyPr/>
        <a:lstStyle/>
        <a:p>
          <a:endParaRPr lang="es-ES" sz="2000">
            <a:solidFill>
              <a:sysClr val="windowText" lastClr="000000"/>
            </a:solidFill>
          </a:endParaRPr>
        </a:p>
      </dgm:t>
    </dgm:pt>
    <dgm:pt modelId="{E853CE24-A0D5-4450-94F6-F644C23000C7}" type="sibTrans" cxnId="{40CAB982-83A4-4CB2-834F-611A7C1356BA}">
      <dgm:prSet/>
      <dgm:spPr/>
      <dgm:t>
        <a:bodyPr/>
        <a:lstStyle/>
        <a:p>
          <a:endParaRPr lang="es-ES" sz="2000">
            <a:solidFill>
              <a:sysClr val="windowText" lastClr="000000"/>
            </a:solidFill>
          </a:endParaRPr>
        </a:p>
      </dgm:t>
    </dgm:pt>
    <dgm:pt modelId="{A305B8D5-3F9F-4DC1-93C0-DEC475807715}">
      <dgm:prSet custT="1"/>
      <dgm:spPr/>
      <dgm:t>
        <a:bodyPr/>
        <a:lstStyle/>
        <a:p>
          <a:r>
            <a:rPr lang="ro-RO" sz="2000" b="1" dirty="0">
              <a:solidFill>
                <a:sysClr val="windowText" lastClr="000000"/>
              </a:solidFill>
            </a:rPr>
            <a:t>Înaintea </a:t>
          </a:r>
          <a:r>
            <a:rPr lang="ro-RO" sz="2000" b="1" dirty="0" smtClean="0">
              <a:solidFill>
                <a:sysClr val="windowText" lastClr="000000"/>
              </a:solidFill>
            </a:rPr>
            <a:t>aşteptării judecăţii şi </a:t>
          </a:r>
          <a:r>
            <a:rPr lang="ro-RO" sz="2000" b="1" dirty="0">
              <a:solidFill>
                <a:sysClr val="windowText" lastClr="000000"/>
              </a:solidFill>
            </a:rPr>
            <a:t>distrugerii celor </a:t>
          </a:r>
          <a:r>
            <a:rPr lang="ro-RO" sz="2000" b="1" dirty="0" smtClean="0">
              <a:solidFill>
                <a:sysClr val="windowText" lastClr="000000"/>
              </a:solidFill>
            </a:rPr>
            <a:t>necuraţi</a:t>
          </a:r>
          <a:r>
            <a:rPr lang="ro-RO" sz="2000" b="1" dirty="0">
              <a:solidFill>
                <a:sysClr val="windowText" lastClr="000000"/>
              </a:solidFill>
            </a:rPr>
            <a:t>, ar trebui să ne dorim </a:t>
          </a:r>
          <a:r>
            <a:rPr lang="ro-RO" sz="2000" b="1" dirty="0" smtClean="0">
              <a:solidFill>
                <a:sysClr val="windowText" lastClr="000000"/>
              </a:solidFill>
            </a:rPr>
            <a:t>sfinţenia</a:t>
          </a:r>
          <a:r>
            <a:rPr lang="es-ES" sz="2000" b="1" dirty="0">
              <a:solidFill>
                <a:sysClr val="windowText" lastClr="000000"/>
              </a:solidFill>
            </a:rPr>
            <a:t/>
          </a:r>
          <a:br>
            <a:rPr lang="es-ES" sz="2000" b="1" dirty="0">
              <a:solidFill>
                <a:sysClr val="windowText" lastClr="000000"/>
              </a:solidFill>
            </a:rPr>
          </a:br>
          <a:r>
            <a:rPr lang="es-ES" sz="2000" b="1" dirty="0">
              <a:solidFill>
                <a:sysClr val="windowText" lastClr="000000"/>
              </a:solidFill>
            </a:rPr>
            <a:t>(</a:t>
          </a:r>
          <a:r>
            <a:rPr lang="es-ES" sz="2000" b="1" dirty="0" smtClean="0">
              <a:solidFill>
                <a:sysClr val="windowText" lastClr="000000"/>
              </a:solidFill>
            </a:rPr>
            <a:t>1 Petru </a:t>
          </a:r>
          <a:r>
            <a:rPr lang="es-ES" sz="2000" b="1" dirty="0">
              <a:solidFill>
                <a:sysClr val="windowText" lastClr="000000"/>
              </a:solidFill>
            </a:rPr>
            <a:t>1:17; 4:7; </a:t>
          </a:r>
          <a:r>
            <a:rPr lang="es-ES" sz="2000" b="1" dirty="0" smtClean="0">
              <a:solidFill>
                <a:sysClr val="windowText" lastClr="000000"/>
              </a:solidFill>
            </a:rPr>
            <a:t>2 Petru </a:t>
          </a:r>
          <a:r>
            <a:rPr lang="es-ES" sz="2000" b="1" dirty="0">
              <a:solidFill>
                <a:sysClr val="windowText" lastClr="000000"/>
              </a:solidFill>
            </a:rPr>
            <a:t>3:11).</a:t>
          </a:r>
          <a:endParaRPr lang="es-ES" sz="2000" dirty="0">
            <a:solidFill>
              <a:sysClr val="windowText" lastClr="000000"/>
            </a:solidFill>
          </a:endParaRPr>
        </a:p>
      </dgm:t>
    </dgm:pt>
    <dgm:pt modelId="{49D4F9A3-ADF3-4D6C-A215-40CC7CFE4E18}" type="parTrans" cxnId="{71D3A900-C965-4E87-B2F7-7BA95E15AED3}">
      <dgm:prSet/>
      <dgm:spPr/>
      <dgm:t>
        <a:bodyPr/>
        <a:lstStyle/>
        <a:p>
          <a:endParaRPr lang="es-ES" sz="2000">
            <a:solidFill>
              <a:sysClr val="windowText" lastClr="000000"/>
            </a:solidFill>
          </a:endParaRPr>
        </a:p>
      </dgm:t>
    </dgm:pt>
    <dgm:pt modelId="{3E36C20D-923B-4E15-BDD1-1233FD4CC4B0}" type="sibTrans" cxnId="{71D3A900-C965-4E87-B2F7-7BA95E15AED3}">
      <dgm:prSet/>
      <dgm:spPr/>
      <dgm:t>
        <a:bodyPr/>
        <a:lstStyle/>
        <a:p>
          <a:endParaRPr lang="es-ES" sz="2000">
            <a:solidFill>
              <a:sysClr val="windowText" lastClr="000000"/>
            </a:solidFill>
          </a:endParaRPr>
        </a:p>
      </dgm:t>
    </dgm:pt>
    <dgm:pt modelId="{7C5AD412-C81D-4F2C-B1B6-D9217205B62E}">
      <dgm:prSet custT="1"/>
      <dgm:spPr>
        <a:solidFill>
          <a:srgbClr val="73B149"/>
        </a:solidFill>
      </dgm:spPr>
      <dgm:t>
        <a:bodyPr/>
        <a:lstStyle/>
        <a:p>
          <a:r>
            <a:rPr lang="ro-RO" sz="2000" b="1" dirty="0">
              <a:solidFill>
                <a:sysClr val="windowText" lastClr="000000"/>
              </a:solidFill>
            </a:rPr>
            <a:t>De ce să fim </a:t>
          </a:r>
          <a:r>
            <a:rPr lang="ro-RO" sz="2000" b="1" dirty="0" smtClean="0">
              <a:solidFill>
                <a:sysClr val="windowText" lastClr="000000"/>
              </a:solidFill>
            </a:rPr>
            <a:t>sfinţi</a:t>
          </a:r>
          <a:r>
            <a:rPr lang="es-ES" sz="2000" b="1" dirty="0">
              <a:solidFill>
                <a:sysClr val="windowText" lastClr="000000"/>
              </a:solidFill>
            </a:rPr>
            <a:t>.</a:t>
          </a:r>
          <a:endParaRPr lang="es-ES" sz="2000" dirty="0">
            <a:solidFill>
              <a:sysClr val="windowText" lastClr="000000"/>
            </a:solidFill>
          </a:endParaRPr>
        </a:p>
      </dgm:t>
    </dgm:pt>
    <dgm:pt modelId="{D9213DF1-229E-4EBF-8A4B-6C305749F1B5}" type="parTrans" cxnId="{45476873-1D9B-4A11-BC9E-67AE69AD5148}">
      <dgm:prSet/>
      <dgm:spPr/>
      <dgm:t>
        <a:bodyPr/>
        <a:lstStyle/>
        <a:p>
          <a:endParaRPr lang="es-ES" sz="2000">
            <a:solidFill>
              <a:sysClr val="windowText" lastClr="000000"/>
            </a:solidFill>
          </a:endParaRPr>
        </a:p>
      </dgm:t>
    </dgm:pt>
    <dgm:pt modelId="{87FFC2DB-56A9-4DBB-9A65-1FC144326339}" type="sibTrans" cxnId="{45476873-1D9B-4A11-BC9E-67AE69AD5148}">
      <dgm:prSet/>
      <dgm:spPr/>
      <dgm:t>
        <a:bodyPr/>
        <a:lstStyle/>
        <a:p>
          <a:endParaRPr lang="es-ES" sz="2000">
            <a:solidFill>
              <a:sysClr val="windowText" lastClr="000000"/>
            </a:solidFill>
          </a:endParaRPr>
        </a:p>
      </dgm:t>
    </dgm:pt>
    <dgm:pt modelId="{F3F41504-E1A6-4987-9F2B-5051BE25853A}">
      <dgm:prSet custT="1"/>
      <dgm:spPr/>
      <dgm:t>
        <a:bodyPr/>
        <a:lstStyle/>
        <a:p>
          <a:r>
            <a:rPr lang="ro-RO" sz="2000" b="1" dirty="0">
              <a:solidFill>
                <a:sysClr val="windowText" lastClr="000000"/>
              </a:solidFill>
            </a:rPr>
            <a:t>Să trăim ca </a:t>
          </a:r>
          <a:r>
            <a:rPr lang="ro-RO" sz="2000" b="1" dirty="0" smtClean="0">
              <a:solidFill>
                <a:sysClr val="windowText" lastClr="000000"/>
              </a:solidFill>
            </a:rPr>
            <a:t>sfinţi</a:t>
          </a:r>
          <a:r>
            <a:rPr lang="es-ES" sz="2000" b="1" dirty="0">
              <a:solidFill>
                <a:sysClr val="windowText" lastClr="000000"/>
              </a:solidFill>
            </a:rPr>
            <a:t>.</a:t>
          </a:r>
          <a:endParaRPr lang="es-ES" sz="2000" dirty="0">
            <a:solidFill>
              <a:sysClr val="windowText" lastClr="000000"/>
            </a:solidFill>
          </a:endParaRPr>
        </a:p>
      </dgm:t>
    </dgm:pt>
    <dgm:pt modelId="{CD0240FD-4355-4C11-8F31-C95708FF4FCC}" type="parTrans" cxnId="{F4220728-B9B3-4899-9BDD-812BC6F353BE}">
      <dgm:prSet/>
      <dgm:spPr/>
      <dgm:t>
        <a:bodyPr/>
        <a:lstStyle/>
        <a:p>
          <a:endParaRPr lang="es-ES" sz="2000">
            <a:solidFill>
              <a:sysClr val="windowText" lastClr="000000"/>
            </a:solidFill>
          </a:endParaRPr>
        </a:p>
      </dgm:t>
    </dgm:pt>
    <dgm:pt modelId="{FDA15F6A-D928-48C3-B5D0-08DDD88082F2}" type="sibTrans" cxnId="{F4220728-B9B3-4899-9BDD-812BC6F353BE}">
      <dgm:prSet/>
      <dgm:spPr/>
      <dgm:t>
        <a:bodyPr/>
        <a:lstStyle/>
        <a:p>
          <a:endParaRPr lang="es-ES" sz="2000">
            <a:solidFill>
              <a:sysClr val="windowText" lastClr="000000"/>
            </a:solidFill>
          </a:endParaRPr>
        </a:p>
      </dgm:t>
    </dgm:pt>
    <dgm:pt modelId="{AEAE56D5-237B-4A3B-AB8D-77678D8E7B89}">
      <dgm:prSet custT="1"/>
      <dgm:spPr/>
      <dgm:t>
        <a:bodyPr lIns="36000" rIns="0"/>
        <a:lstStyle/>
        <a:p>
          <a:r>
            <a:rPr lang="ro-RO" sz="2000" b="1" dirty="0">
              <a:solidFill>
                <a:sysClr val="windowText" lastClr="000000"/>
              </a:solidFill>
            </a:rPr>
            <a:t>Petru ne spune ce nu trebuie să facem </a:t>
          </a:r>
          <a:r>
            <a:rPr lang="ro-RO" sz="2000" b="1" dirty="0" smtClean="0">
              <a:solidFill>
                <a:sysClr val="windowText" lastClr="000000"/>
              </a:solidFill>
            </a:rPr>
            <a:t>şi </a:t>
          </a:r>
          <a:r>
            <a:rPr lang="ro-RO" sz="2000" b="1" dirty="0">
              <a:solidFill>
                <a:sysClr val="windowText" lastClr="000000"/>
              </a:solidFill>
            </a:rPr>
            <a:t>ce trebuie să facem</a:t>
          </a:r>
          <a:r>
            <a:rPr lang="es-ES" sz="2000" b="1" dirty="0">
              <a:solidFill>
                <a:sysClr val="windowText" lastClr="000000"/>
              </a:solidFill>
            </a:rPr>
            <a:t>.</a:t>
          </a:r>
          <a:r>
            <a:rPr lang="ro-RO" sz="2000" b="1" dirty="0">
              <a:solidFill>
                <a:sysClr val="windowText" lastClr="000000"/>
              </a:solidFill>
            </a:rPr>
            <a:t> Toate acestea în dragoste </a:t>
          </a:r>
          <a:r>
            <a:rPr lang="ro-RO" sz="2000" b="1" dirty="0" smtClean="0">
              <a:solidFill>
                <a:sysClr val="windowText" lastClr="000000"/>
              </a:solidFill>
            </a:rPr>
            <a:t>şi umilinţă  </a:t>
          </a:r>
          <a:r>
            <a:rPr lang="es-ES" sz="2000" b="1" dirty="0">
              <a:solidFill>
                <a:sysClr val="windowText" lastClr="000000"/>
              </a:solidFill>
            </a:rPr>
            <a:t>(</a:t>
          </a:r>
          <a:r>
            <a:rPr lang="es-ES" sz="2000" b="1" dirty="0" smtClean="0">
              <a:solidFill>
                <a:sysClr val="windowText" lastClr="000000"/>
              </a:solidFill>
            </a:rPr>
            <a:t>1 Petru </a:t>
          </a:r>
          <a:r>
            <a:rPr lang="es-ES" sz="2000" b="1" dirty="0">
              <a:solidFill>
                <a:sysClr val="windowText" lastClr="000000"/>
              </a:solidFill>
            </a:rPr>
            <a:t>2:1; 3:8-9; 4:7-11; </a:t>
          </a:r>
          <a:r>
            <a:rPr lang="es-ES" sz="2000" b="1" dirty="0" smtClean="0">
              <a:solidFill>
                <a:sysClr val="windowText" lastClr="000000"/>
              </a:solidFill>
            </a:rPr>
            <a:t>2 Petru </a:t>
          </a:r>
          <a:r>
            <a:rPr lang="es-ES" sz="2000" b="1" dirty="0">
              <a:solidFill>
                <a:sysClr val="windowText" lastClr="000000"/>
              </a:solidFill>
            </a:rPr>
            <a:t>1:5-7).</a:t>
          </a:r>
          <a:endParaRPr lang="es-ES" sz="2000" dirty="0">
            <a:solidFill>
              <a:sysClr val="windowText" lastClr="000000"/>
            </a:solidFill>
          </a:endParaRPr>
        </a:p>
      </dgm:t>
    </dgm:pt>
    <dgm:pt modelId="{03C5CB47-3C85-4AC5-821C-A39CA6FEA617}" type="parTrans" cxnId="{D69DCF91-F5DC-4F78-85F4-7CA93D2DC861}">
      <dgm:prSet/>
      <dgm:spPr/>
      <dgm:t>
        <a:bodyPr/>
        <a:lstStyle/>
        <a:p>
          <a:endParaRPr lang="es-ES" sz="2000">
            <a:solidFill>
              <a:sysClr val="windowText" lastClr="000000"/>
            </a:solidFill>
          </a:endParaRPr>
        </a:p>
      </dgm:t>
    </dgm:pt>
    <dgm:pt modelId="{971D24D0-30A7-46ED-87F1-D0D4162C3BB7}" type="sibTrans" cxnId="{D69DCF91-F5DC-4F78-85F4-7CA93D2DC861}">
      <dgm:prSet/>
      <dgm:spPr/>
      <dgm:t>
        <a:bodyPr/>
        <a:lstStyle/>
        <a:p>
          <a:endParaRPr lang="es-ES" sz="2000">
            <a:solidFill>
              <a:sysClr val="windowText" lastClr="000000"/>
            </a:solidFill>
          </a:endParaRPr>
        </a:p>
      </dgm:t>
    </dgm:pt>
    <dgm:pt modelId="{2ACA2BE3-3665-4B6D-B917-721E15FF265A}">
      <dgm:prSet custT="1"/>
      <dgm:spPr/>
      <dgm:t>
        <a:bodyPr/>
        <a:lstStyle/>
        <a:p>
          <a:r>
            <a:rPr lang="ro-RO" sz="2000" b="1" dirty="0">
              <a:solidFill>
                <a:sysClr val="windowText" lastClr="000000"/>
              </a:solidFill>
            </a:rPr>
            <a:t>Suntem </a:t>
          </a:r>
          <a:r>
            <a:rPr lang="ro-RO" sz="2000" b="1" dirty="0" smtClean="0">
              <a:solidFill>
                <a:sysClr val="windowText" lastClr="000000"/>
              </a:solidFill>
            </a:rPr>
            <a:t>sfinţi </a:t>
          </a:r>
          <a:r>
            <a:rPr lang="ro-RO" sz="2000" b="1" dirty="0">
              <a:solidFill>
                <a:sysClr val="windowText" lastClr="000000"/>
              </a:solidFill>
            </a:rPr>
            <a:t>pentru că Dumnezeu este sfânt </a:t>
          </a:r>
          <a:r>
            <a:rPr lang="ro-RO" sz="2000" b="1" dirty="0" smtClean="0">
              <a:solidFill>
                <a:sysClr val="windowText" lastClr="000000"/>
              </a:solidFill>
            </a:rPr>
            <a:t>şi </a:t>
          </a:r>
          <a:r>
            <a:rPr lang="ro-RO" sz="2000" b="1" dirty="0">
              <a:solidFill>
                <a:sysClr val="windowText" lastClr="000000"/>
              </a:solidFill>
            </a:rPr>
            <a:t>Duhul Său lucrează în noi </a:t>
          </a:r>
          <a:r>
            <a:rPr lang="ro-RO" sz="2000" b="1" dirty="0" smtClean="0">
              <a:solidFill>
                <a:sysClr val="windowText" lastClr="000000"/>
              </a:solidFill>
            </a:rPr>
            <a:t>sfinţirea </a:t>
          </a:r>
          <a:r>
            <a:rPr lang="es-ES" sz="2000" b="1" dirty="0" smtClean="0">
              <a:solidFill>
                <a:sysClr val="windowText" lastClr="000000"/>
              </a:solidFill>
            </a:rPr>
            <a:t> </a:t>
          </a:r>
          <a:r>
            <a:rPr lang="es-ES" sz="2000" b="1" dirty="0">
              <a:solidFill>
                <a:sysClr val="windowText" lastClr="000000"/>
              </a:solidFill>
            </a:rPr>
            <a:t>(</a:t>
          </a:r>
          <a:r>
            <a:rPr lang="es-ES" sz="2000" b="1" dirty="0" smtClean="0">
              <a:solidFill>
                <a:sysClr val="windowText" lastClr="000000"/>
              </a:solidFill>
            </a:rPr>
            <a:t>1 Petru </a:t>
          </a:r>
          <a:r>
            <a:rPr lang="es-ES" sz="2000" b="1" dirty="0">
              <a:solidFill>
                <a:sysClr val="windowText" lastClr="000000"/>
              </a:solidFill>
            </a:rPr>
            <a:t>1:2, 15-16).</a:t>
          </a:r>
          <a:endParaRPr lang="es-ES" sz="2000" dirty="0">
            <a:solidFill>
              <a:sysClr val="windowText" lastClr="000000"/>
            </a:solidFill>
          </a:endParaRPr>
        </a:p>
      </dgm:t>
    </dgm:pt>
    <dgm:pt modelId="{A8F86444-722B-4D63-81B6-1E21614D7F27}" type="sibTrans" cxnId="{6B819D08-5CC3-461A-8766-F65A7AFE9E6C}">
      <dgm:prSet/>
      <dgm:spPr/>
      <dgm:t>
        <a:bodyPr/>
        <a:lstStyle/>
        <a:p>
          <a:endParaRPr lang="es-ES" sz="2000">
            <a:solidFill>
              <a:sysClr val="windowText" lastClr="000000"/>
            </a:solidFill>
          </a:endParaRPr>
        </a:p>
      </dgm:t>
    </dgm:pt>
    <dgm:pt modelId="{05E510C2-51FF-49F4-8878-0D4C5619B726}" type="parTrans" cxnId="{6B819D08-5CC3-461A-8766-F65A7AFE9E6C}">
      <dgm:prSet/>
      <dgm:spPr/>
      <dgm:t>
        <a:bodyPr/>
        <a:lstStyle/>
        <a:p>
          <a:endParaRPr lang="es-ES" sz="2000">
            <a:solidFill>
              <a:sysClr val="windowText" lastClr="000000"/>
            </a:solidFill>
          </a:endParaRPr>
        </a:p>
      </dgm:t>
    </dgm:pt>
    <dgm:pt modelId="{E167CFDA-582B-400B-9406-9008798E648B}" type="pres">
      <dgm:prSet presAssocID="{6050DEF9-EF71-4FC0-83A3-CB06BE8D6381}" presName="linear" presStyleCnt="0">
        <dgm:presLayoutVars>
          <dgm:animLvl val="lvl"/>
          <dgm:resizeHandles val="exact"/>
        </dgm:presLayoutVars>
      </dgm:prSet>
      <dgm:spPr/>
      <dgm:t>
        <a:bodyPr/>
        <a:lstStyle/>
        <a:p>
          <a:endParaRPr lang="ro-RO"/>
        </a:p>
      </dgm:t>
    </dgm:pt>
    <dgm:pt modelId="{949746D3-D501-42ED-A092-5EBA05DC15F9}" type="pres">
      <dgm:prSet presAssocID="{830B6616-7C6A-4868-94EF-D5CFE15C45E2}" presName="parentText" presStyleLbl="node1" presStyleIdx="0" presStyleCnt="3">
        <dgm:presLayoutVars>
          <dgm:chMax val="0"/>
          <dgm:bulletEnabled val="1"/>
        </dgm:presLayoutVars>
      </dgm:prSet>
      <dgm:spPr/>
      <dgm:t>
        <a:bodyPr/>
        <a:lstStyle/>
        <a:p>
          <a:endParaRPr lang="ro-RO"/>
        </a:p>
      </dgm:t>
    </dgm:pt>
    <dgm:pt modelId="{A5C5C54A-0951-4CD0-AA7D-D570F435D0F5}" type="pres">
      <dgm:prSet presAssocID="{830B6616-7C6A-4868-94EF-D5CFE15C45E2}" presName="childText" presStyleLbl="revTx" presStyleIdx="0" presStyleCnt="3">
        <dgm:presLayoutVars>
          <dgm:bulletEnabled val="1"/>
        </dgm:presLayoutVars>
      </dgm:prSet>
      <dgm:spPr/>
      <dgm:t>
        <a:bodyPr/>
        <a:lstStyle/>
        <a:p>
          <a:endParaRPr lang="ro-RO"/>
        </a:p>
      </dgm:t>
    </dgm:pt>
    <dgm:pt modelId="{4F84923B-30F1-4DC5-A926-975A264C52A1}" type="pres">
      <dgm:prSet presAssocID="{7C5AD412-C81D-4F2C-B1B6-D9217205B62E}" presName="parentText" presStyleLbl="node1" presStyleIdx="1" presStyleCnt="3" custScaleY="103846">
        <dgm:presLayoutVars>
          <dgm:chMax val="0"/>
          <dgm:bulletEnabled val="1"/>
        </dgm:presLayoutVars>
      </dgm:prSet>
      <dgm:spPr/>
      <dgm:t>
        <a:bodyPr/>
        <a:lstStyle/>
        <a:p>
          <a:endParaRPr lang="ro-RO"/>
        </a:p>
      </dgm:t>
    </dgm:pt>
    <dgm:pt modelId="{984456BC-EABC-43EC-886E-F6270A1B818B}" type="pres">
      <dgm:prSet presAssocID="{7C5AD412-C81D-4F2C-B1B6-D9217205B62E}" presName="childText" presStyleLbl="revTx" presStyleIdx="1" presStyleCnt="3">
        <dgm:presLayoutVars>
          <dgm:bulletEnabled val="1"/>
        </dgm:presLayoutVars>
      </dgm:prSet>
      <dgm:spPr/>
      <dgm:t>
        <a:bodyPr/>
        <a:lstStyle/>
        <a:p>
          <a:endParaRPr lang="ro-RO"/>
        </a:p>
      </dgm:t>
    </dgm:pt>
    <dgm:pt modelId="{14C0A1B6-6540-40D2-A5B3-4E11750A77EC}" type="pres">
      <dgm:prSet presAssocID="{F3F41504-E1A6-4987-9F2B-5051BE25853A}" presName="parentText" presStyleLbl="node1" presStyleIdx="2" presStyleCnt="3">
        <dgm:presLayoutVars>
          <dgm:chMax val="0"/>
          <dgm:bulletEnabled val="1"/>
        </dgm:presLayoutVars>
      </dgm:prSet>
      <dgm:spPr/>
      <dgm:t>
        <a:bodyPr/>
        <a:lstStyle/>
        <a:p>
          <a:endParaRPr lang="ro-RO"/>
        </a:p>
      </dgm:t>
    </dgm:pt>
    <dgm:pt modelId="{6E80EA26-5DE6-431D-9948-6F54D15A55A0}" type="pres">
      <dgm:prSet presAssocID="{F3F41504-E1A6-4987-9F2B-5051BE25853A}" presName="childText" presStyleLbl="revTx" presStyleIdx="2" presStyleCnt="3">
        <dgm:presLayoutVars>
          <dgm:bulletEnabled val="1"/>
        </dgm:presLayoutVars>
      </dgm:prSet>
      <dgm:spPr/>
      <dgm:t>
        <a:bodyPr/>
        <a:lstStyle/>
        <a:p>
          <a:endParaRPr lang="ro-RO"/>
        </a:p>
      </dgm:t>
    </dgm:pt>
  </dgm:ptLst>
  <dgm:cxnLst>
    <dgm:cxn modelId="{4423ACA7-1613-4B98-AD0B-B6CA5FA0B773}" type="presOf" srcId="{2ACA2BE3-3665-4B6D-B917-721E15FF265A}" destId="{984456BC-EABC-43EC-886E-F6270A1B818B}" srcOrd="0" destOrd="0" presId="urn:microsoft.com/office/officeart/2005/8/layout/vList2"/>
    <dgm:cxn modelId="{71D3A900-C965-4E87-B2F7-7BA95E15AED3}" srcId="{830B6616-7C6A-4868-94EF-D5CFE15C45E2}" destId="{A305B8D5-3F9F-4DC1-93C0-DEC475807715}" srcOrd="0" destOrd="0" parTransId="{49D4F9A3-ADF3-4D6C-A215-40CC7CFE4E18}" sibTransId="{3E36C20D-923B-4E15-BDD1-1233FD4CC4B0}"/>
    <dgm:cxn modelId="{BD3F771E-68A1-489A-AB66-AD08BB1D976E}" type="presOf" srcId="{A305B8D5-3F9F-4DC1-93C0-DEC475807715}" destId="{A5C5C54A-0951-4CD0-AA7D-D570F435D0F5}" srcOrd="0" destOrd="0" presId="urn:microsoft.com/office/officeart/2005/8/layout/vList2"/>
    <dgm:cxn modelId="{45476873-1D9B-4A11-BC9E-67AE69AD5148}" srcId="{6050DEF9-EF71-4FC0-83A3-CB06BE8D6381}" destId="{7C5AD412-C81D-4F2C-B1B6-D9217205B62E}" srcOrd="1" destOrd="0" parTransId="{D9213DF1-229E-4EBF-8A4B-6C305749F1B5}" sibTransId="{87FFC2DB-56A9-4DBB-9A65-1FC144326339}"/>
    <dgm:cxn modelId="{F4220728-B9B3-4899-9BDD-812BC6F353BE}" srcId="{6050DEF9-EF71-4FC0-83A3-CB06BE8D6381}" destId="{F3F41504-E1A6-4987-9F2B-5051BE25853A}" srcOrd="2" destOrd="0" parTransId="{CD0240FD-4355-4C11-8F31-C95708FF4FCC}" sibTransId="{FDA15F6A-D928-48C3-B5D0-08DDD88082F2}"/>
    <dgm:cxn modelId="{083910DD-D179-4BBD-8EF6-6DC8EC2668C3}" type="presOf" srcId="{6050DEF9-EF71-4FC0-83A3-CB06BE8D6381}" destId="{E167CFDA-582B-400B-9406-9008798E648B}" srcOrd="0" destOrd="0" presId="urn:microsoft.com/office/officeart/2005/8/layout/vList2"/>
    <dgm:cxn modelId="{59CD69A2-9AF2-4388-9354-4FC5FE1AA43D}" type="presOf" srcId="{830B6616-7C6A-4868-94EF-D5CFE15C45E2}" destId="{949746D3-D501-42ED-A092-5EBA05DC15F9}" srcOrd="0" destOrd="0" presId="urn:microsoft.com/office/officeart/2005/8/layout/vList2"/>
    <dgm:cxn modelId="{C561D1E7-FE11-4253-89FA-A8D2C8F0A6FC}" type="presOf" srcId="{F3F41504-E1A6-4987-9F2B-5051BE25853A}" destId="{14C0A1B6-6540-40D2-A5B3-4E11750A77EC}" srcOrd="0" destOrd="0" presId="urn:microsoft.com/office/officeart/2005/8/layout/vList2"/>
    <dgm:cxn modelId="{1597AC68-FE27-4FF2-BB3F-1E43CDF7017C}" type="presOf" srcId="{AEAE56D5-237B-4A3B-AB8D-77678D8E7B89}" destId="{6E80EA26-5DE6-431D-9948-6F54D15A55A0}" srcOrd="0" destOrd="0" presId="urn:microsoft.com/office/officeart/2005/8/layout/vList2"/>
    <dgm:cxn modelId="{14F50A8B-6B12-423A-9925-761297F29BC3}" type="presOf" srcId="{7C5AD412-C81D-4F2C-B1B6-D9217205B62E}" destId="{4F84923B-30F1-4DC5-A926-975A264C52A1}" srcOrd="0" destOrd="0" presId="urn:microsoft.com/office/officeart/2005/8/layout/vList2"/>
    <dgm:cxn modelId="{6B819D08-5CC3-461A-8766-F65A7AFE9E6C}" srcId="{7C5AD412-C81D-4F2C-B1B6-D9217205B62E}" destId="{2ACA2BE3-3665-4B6D-B917-721E15FF265A}" srcOrd="0" destOrd="0" parTransId="{05E510C2-51FF-49F4-8878-0D4C5619B726}" sibTransId="{A8F86444-722B-4D63-81B6-1E21614D7F27}"/>
    <dgm:cxn modelId="{40CAB982-83A4-4CB2-834F-611A7C1356BA}" srcId="{6050DEF9-EF71-4FC0-83A3-CB06BE8D6381}" destId="{830B6616-7C6A-4868-94EF-D5CFE15C45E2}" srcOrd="0" destOrd="0" parTransId="{4FAC3E21-0F8C-40FD-A627-1D2B7E7BC074}" sibTransId="{E853CE24-A0D5-4450-94F6-F644C23000C7}"/>
    <dgm:cxn modelId="{D69DCF91-F5DC-4F78-85F4-7CA93D2DC861}" srcId="{F3F41504-E1A6-4987-9F2B-5051BE25853A}" destId="{AEAE56D5-237B-4A3B-AB8D-77678D8E7B89}" srcOrd="0" destOrd="0" parTransId="{03C5CB47-3C85-4AC5-821C-A39CA6FEA617}" sibTransId="{971D24D0-30A7-46ED-87F1-D0D4162C3BB7}"/>
    <dgm:cxn modelId="{2CFA292B-151E-4104-8C0F-7BD0A5D1297D}" type="presParOf" srcId="{E167CFDA-582B-400B-9406-9008798E648B}" destId="{949746D3-D501-42ED-A092-5EBA05DC15F9}" srcOrd="0" destOrd="0" presId="urn:microsoft.com/office/officeart/2005/8/layout/vList2"/>
    <dgm:cxn modelId="{F945BA28-CCDC-4F48-91D8-CA2E4816AB76}" type="presParOf" srcId="{E167CFDA-582B-400B-9406-9008798E648B}" destId="{A5C5C54A-0951-4CD0-AA7D-D570F435D0F5}" srcOrd="1" destOrd="0" presId="urn:microsoft.com/office/officeart/2005/8/layout/vList2"/>
    <dgm:cxn modelId="{8DB52FF6-7CA0-495A-A7B1-C852372684B0}" type="presParOf" srcId="{E167CFDA-582B-400B-9406-9008798E648B}" destId="{4F84923B-30F1-4DC5-A926-975A264C52A1}" srcOrd="2" destOrd="0" presId="urn:microsoft.com/office/officeart/2005/8/layout/vList2"/>
    <dgm:cxn modelId="{1C13EA1F-B2C6-444D-AF33-C773790A308C}" type="presParOf" srcId="{E167CFDA-582B-400B-9406-9008798E648B}" destId="{984456BC-EABC-43EC-886E-F6270A1B818B}" srcOrd="3" destOrd="0" presId="urn:microsoft.com/office/officeart/2005/8/layout/vList2"/>
    <dgm:cxn modelId="{1C1B34FB-25E5-4A44-AEAB-156119B2923D}" type="presParOf" srcId="{E167CFDA-582B-400B-9406-9008798E648B}" destId="{14C0A1B6-6540-40D2-A5B3-4E11750A77EC}" srcOrd="4" destOrd="0" presId="urn:microsoft.com/office/officeart/2005/8/layout/vList2"/>
    <dgm:cxn modelId="{0F18E264-F594-4FA6-9D42-457EC4BFA6D7}" type="presParOf" srcId="{E167CFDA-582B-400B-9406-9008798E648B}" destId="{6E80EA26-5DE6-431D-9948-6F54D15A55A0}"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9B86AA16-AD38-4D82-ADFD-4334ACFE7410}" type="datetimeFigureOut">
              <a:rPr lang="es-ES" smtClean="0"/>
              <a:pPr/>
              <a:t>20/06/2017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A74D4E-45C1-4494-BB38-A1566BCB5F3E}" type="slidenum">
              <a:rPr lang="es-ES" smtClean="0"/>
              <a:pPr/>
              <a:t>‹#›</a:t>
            </a:fld>
            <a:endParaRPr lang="es-ES"/>
          </a:p>
        </p:txBody>
      </p:sp>
    </p:spTree>
    <p:extLst>
      <p:ext uri="{BB962C8B-B14F-4D97-AF65-F5344CB8AC3E}">
        <p14:creationId xmlns:p14="http://schemas.microsoft.com/office/powerpoint/2010/main" xmlns="" val="2051952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86AA16-AD38-4D82-ADFD-4334ACFE7410}" type="datetimeFigureOut">
              <a:rPr lang="es-ES" smtClean="0"/>
              <a:pPr/>
              <a:t>20/06/2017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A74D4E-45C1-4494-BB38-A1566BCB5F3E}" type="slidenum">
              <a:rPr lang="es-ES" smtClean="0"/>
              <a:pPr/>
              <a:t>‹#›</a:t>
            </a:fld>
            <a:endParaRPr lang="es-ES"/>
          </a:p>
        </p:txBody>
      </p:sp>
    </p:spTree>
    <p:extLst>
      <p:ext uri="{BB962C8B-B14F-4D97-AF65-F5344CB8AC3E}">
        <p14:creationId xmlns:p14="http://schemas.microsoft.com/office/powerpoint/2010/main" xmlns="" val="2933341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86AA16-AD38-4D82-ADFD-4334ACFE7410}" type="datetimeFigureOut">
              <a:rPr lang="es-ES" smtClean="0"/>
              <a:pPr/>
              <a:t>20/06/2017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A74D4E-45C1-4494-BB38-A1566BCB5F3E}" type="slidenum">
              <a:rPr lang="es-ES" smtClean="0"/>
              <a:pPr/>
              <a:t>‹#›</a:t>
            </a:fld>
            <a:endParaRPr lang="es-ES"/>
          </a:p>
        </p:txBody>
      </p:sp>
    </p:spTree>
    <p:extLst>
      <p:ext uri="{BB962C8B-B14F-4D97-AF65-F5344CB8AC3E}">
        <p14:creationId xmlns:p14="http://schemas.microsoft.com/office/powerpoint/2010/main" xmlns="" val="2086729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B768C65-F766-4686-9176-6EE69D32021F}" type="datetimeFigureOut">
              <a:rPr lang="es-ES" smtClean="0"/>
              <a:pPr/>
              <a:t>20/06/2017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9AB31C-DD53-4361-9A7E-C1B7F049AAB2}" type="slidenum">
              <a:rPr lang="es-ES" smtClean="0"/>
              <a:pPr/>
              <a:t>‹#›</a:t>
            </a:fld>
            <a:endParaRPr lang="es-ES"/>
          </a:p>
        </p:txBody>
      </p:sp>
    </p:spTree>
    <p:extLst>
      <p:ext uri="{BB962C8B-B14F-4D97-AF65-F5344CB8AC3E}">
        <p14:creationId xmlns:p14="http://schemas.microsoft.com/office/powerpoint/2010/main" xmlns="" val="14600329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B768C65-F766-4686-9176-6EE69D32021F}" type="datetimeFigureOut">
              <a:rPr lang="es-ES" smtClean="0"/>
              <a:pPr/>
              <a:t>20/06/2017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9AB31C-DD53-4361-9A7E-C1B7F049AAB2}" type="slidenum">
              <a:rPr lang="es-ES" smtClean="0"/>
              <a:pPr/>
              <a:t>‹#›</a:t>
            </a:fld>
            <a:endParaRPr lang="es-ES"/>
          </a:p>
        </p:txBody>
      </p:sp>
    </p:spTree>
    <p:extLst>
      <p:ext uri="{BB962C8B-B14F-4D97-AF65-F5344CB8AC3E}">
        <p14:creationId xmlns:p14="http://schemas.microsoft.com/office/powerpoint/2010/main" xmlns="" val="412442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B768C65-F766-4686-9176-6EE69D32021F}" type="datetimeFigureOut">
              <a:rPr lang="es-ES" smtClean="0"/>
              <a:pPr/>
              <a:t>20/06/2017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9AB31C-DD53-4361-9A7E-C1B7F049AAB2}" type="slidenum">
              <a:rPr lang="es-ES" smtClean="0"/>
              <a:pPr/>
              <a:t>‹#›</a:t>
            </a:fld>
            <a:endParaRPr lang="es-ES"/>
          </a:p>
        </p:txBody>
      </p:sp>
    </p:spTree>
    <p:extLst>
      <p:ext uri="{BB962C8B-B14F-4D97-AF65-F5344CB8AC3E}">
        <p14:creationId xmlns:p14="http://schemas.microsoft.com/office/powerpoint/2010/main" xmlns="" val="536475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B768C65-F766-4686-9176-6EE69D32021F}" type="datetimeFigureOut">
              <a:rPr lang="es-ES" smtClean="0"/>
              <a:pPr/>
              <a:t>20/06/2017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39AB31C-DD53-4361-9A7E-C1B7F049AAB2}" type="slidenum">
              <a:rPr lang="es-ES" smtClean="0"/>
              <a:pPr/>
              <a:t>‹#›</a:t>
            </a:fld>
            <a:endParaRPr lang="es-ES"/>
          </a:p>
        </p:txBody>
      </p:sp>
    </p:spTree>
    <p:extLst>
      <p:ext uri="{BB962C8B-B14F-4D97-AF65-F5344CB8AC3E}">
        <p14:creationId xmlns:p14="http://schemas.microsoft.com/office/powerpoint/2010/main" xmlns="" val="1697827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B768C65-F766-4686-9176-6EE69D32021F}" type="datetimeFigureOut">
              <a:rPr lang="es-ES" smtClean="0"/>
              <a:pPr/>
              <a:t>20/06/2017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39AB31C-DD53-4361-9A7E-C1B7F049AAB2}" type="slidenum">
              <a:rPr lang="es-ES" smtClean="0"/>
              <a:pPr/>
              <a:t>‹#›</a:t>
            </a:fld>
            <a:endParaRPr lang="es-ES"/>
          </a:p>
        </p:txBody>
      </p:sp>
    </p:spTree>
    <p:extLst>
      <p:ext uri="{BB962C8B-B14F-4D97-AF65-F5344CB8AC3E}">
        <p14:creationId xmlns:p14="http://schemas.microsoft.com/office/powerpoint/2010/main" xmlns="" val="24028465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B768C65-F766-4686-9176-6EE69D32021F}" type="datetimeFigureOut">
              <a:rPr lang="es-ES" smtClean="0"/>
              <a:pPr/>
              <a:t>20/06/2017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39AB31C-DD53-4361-9A7E-C1B7F049AAB2}" type="slidenum">
              <a:rPr lang="es-ES" smtClean="0"/>
              <a:pPr/>
              <a:t>‹#›</a:t>
            </a:fld>
            <a:endParaRPr lang="es-ES"/>
          </a:p>
        </p:txBody>
      </p:sp>
    </p:spTree>
    <p:extLst>
      <p:ext uri="{BB962C8B-B14F-4D97-AF65-F5344CB8AC3E}">
        <p14:creationId xmlns:p14="http://schemas.microsoft.com/office/powerpoint/2010/main" xmlns="" val="1753857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B768C65-F766-4686-9176-6EE69D32021F}" type="datetimeFigureOut">
              <a:rPr lang="es-ES" smtClean="0"/>
              <a:pPr/>
              <a:t>20/06/2017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39AB31C-DD53-4361-9A7E-C1B7F049AAB2}" type="slidenum">
              <a:rPr lang="es-ES" smtClean="0"/>
              <a:pPr/>
              <a:t>‹#›</a:t>
            </a:fld>
            <a:endParaRPr lang="es-ES"/>
          </a:p>
        </p:txBody>
      </p:sp>
    </p:spTree>
    <p:extLst>
      <p:ext uri="{BB962C8B-B14F-4D97-AF65-F5344CB8AC3E}">
        <p14:creationId xmlns:p14="http://schemas.microsoft.com/office/powerpoint/2010/main" xmlns="" val="4223733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B768C65-F766-4686-9176-6EE69D32021F}" type="datetimeFigureOut">
              <a:rPr lang="es-ES" smtClean="0"/>
              <a:pPr/>
              <a:t>20/06/2017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39AB31C-DD53-4361-9A7E-C1B7F049AAB2}" type="slidenum">
              <a:rPr lang="es-ES" smtClean="0"/>
              <a:pPr/>
              <a:t>‹#›</a:t>
            </a:fld>
            <a:endParaRPr lang="es-ES"/>
          </a:p>
        </p:txBody>
      </p:sp>
    </p:spTree>
    <p:extLst>
      <p:ext uri="{BB962C8B-B14F-4D97-AF65-F5344CB8AC3E}">
        <p14:creationId xmlns:p14="http://schemas.microsoft.com/office/powerpoint/2010/main" xmlns="" val="610697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86AA16-AD38-4D82-ADFD-4334ACFE7410}" type="datetimeFigureOut">
              <a:rPr lang="es-ES" smtClean="0"/>
              <a:pPr/>
              <a:t>20/06/2017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A74D4E-45C1-4494-BB38-A1566BCB5F3E}" type="slidenum">
              <a:rPr lang="es-ES" smtClean="0"/>
              <a:pPr/>
              <a:t>‹#›</a:t>
            </a:fld>
            <a:endParaRPr lang="es-ES"/>
          </a:p>
        </p:txBody>
      </p:sp>
    </p:spTree>
    <p:extLst>
      <p:ext uri="{BB962C8B-B14F-4D97-AF65-F5344CB8AC3E}">
        <p14:creationId xmlns:p14="http://schemas.microsoft.com/office/powerpoint/2010/main" xmlns="" val="188801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B768C65-F766-4686-9176-6EE69D32021F}" type="datetimeFigureOut">
              <a:rPr lang="es-ES" smtClean="0"/>
              <a:pPr/>
              <a:t>20/06/2017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39AB31C-DD53-4361-9A7E-C1B7F049AAB2}" type="slidenum">
              <a:rPr lang="es-ES" smtClean="0"/>
              <a:pPr/>
              <a:t>‹#›</a:t>
            </a:fld>
            <a:endParaRPr lang="es-ES"/>
          </a:p>
        </p:txBody>
      </p:sp>
    </p:spTree>
    <p:extLst>
      <p:ext uri="{BB962C8B-B14F-4D97-AF65-F5344CB8AC3E}">
        <p14:creationId xmlns:p14="http://schemas.microsoft.com/office/powerpoint/2010/main" xmlns="" val="33777996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B768C65-F766-4686-9176-6EE69D32021F}" type="datetimeFigureOut">
              <a:rPr lang="es-ES" smtClean="0"/>
              <a:pPr/>
              <a:t>20/06/2017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9AB31C-DD53-4361-9A7E-C1B7F049AAB2}" type="slidenum">
              <a:rPr lang="es-ES" smtClean="0"/>
              <a:pPr/>
              <a:t>‹#›</a:t>
            </a:fld>
            <a:endParaRPr lang="es-ES"/>
          </a:p>
        </p:txBody>
      </p:sp>
    </p:spTree>
    <p:extLst>
      <p:ext uri="{BB962C8B-B14F-4D97-AF65-F5344CB8AC3E}">
        <p14:creationId xmlns:p14="http://schemas.microsoft.com/office/powerpoint/2010/main" xmlns="" val="11936682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B768C65-F766-4686-9176-6EE69D32021F}" type="datetimeFigureOut">
              <a:rPr lang="es-ES" smtClean="0"/>
              <a:pPr/>
              <a:t>20/06/2017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9AB31C-DD53-4361-9A7E-C1B7F049AAB2}" type="slidenum">
              <a:rPr lang="es-ES" smtClean="0"/>
              <a:pPr/>
              <a:t>‹#›</a:t>
            </a:fld>
            <a:endParaRPr lang="es-ES"/>
          </a:p>
        </p:txBody>
      </p:sp>
    </p:spTree>
    <p:extLst>
      <p:ext uri="{BB962C8B-B14F-4D97-AF65-F5344CB8AC3E}">
        <p14:creationId xmlns:p14="http://schemas.microsoft.com/office/powerpoint/2010/main" xmlns="" val="162663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20/06/2017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133604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20/06/2017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840555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20/06/2017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445910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20/06/2017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928033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20/06/2017</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964358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20/06/2017</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885447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20/06/2017</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628404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B86AA16-AD38-4D82-ADFD-4334ACFE7410}" type="datetimeFigureOut">
              <a:rPr lang="es-ES" smtClean="0"/>
              <a:pPr/>
              <a:t>20/06/2017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A74D4E-45C1-4494-BB38-A1566BCB5F3E}" type="slidenum">
              <a:rPr lang="es-ES" smtClean="0"/>
              <a:pPr/>
              <a:t>‹#›</a:t>
            </a:fld>
            <a:endParaRPr lang="es-ES"/>
          </a:p>
        </p:txBody>
      </p:sp>
    </p:spTree>
    <p:extLst>
      <p:ext uri="{BB962C8B-B14F-4D97-AF65-F5344CB8AC3E}">
        <p14:creationId xmlns:p14="http://schemas.microsoft.com/office/powerpoint/2010/main" xmlns="" val="908646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20/06/2017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339375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20/06/2017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626939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20/06/2017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584045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20/06/2017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05299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B86AA16-AD38-4D82-ADFD-4334ACFE7410}" type="datetimeFigureOut">
              <a:rPr lang="es-ES" smtClean="0"/>
              <a:pPr/>
              <a:t>20/06/2017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A74D4E-45C1-4494-BB38-A1566BCB5F3E}" type="slidenum">
              <a:rPr lang="es-ES" smtClean="0"/>
              <a:pPr/>
              <a:t>‹#›</a:t>
            </a:fld>
            <a:endParaRPr lang="es-ES"/>
          </a:p>
        </p:txBody>
      </p:sp>
    </p:spTree>
    <p:extLst>
      <p:ext uri="{BB962C8B-B14F-4D97-AF65-F5344CB8AC3E}">
        <p14:creationId xmlns:p14="http://schemas.microsoft.com/office/powerpoint/2010/main" xmlns="" val="33123798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86AA16-AD38-4D82-ADFD-4334ACFE7410}" type="datetimeFigureOut">
              <a:rPr lang="es-ES" smtClean="0"/>
              <a:pPr/>
              <a:t>20/06/2017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6A74D4E-45C1-4494-BB38-A1566BCB5F3E}" type="slidenum">
              <a:rPr lang="es-ES" smtClean="0"/>
              <a:pPr/>
              <a:t>‹#›</a:t>
            </a:fld>
            <a:endParaRPr lang="es-ES"/>
          </a:p>
        </p:txBody>
      </p:sp>
    </p:spTree>
    <p:extLst>
      <p:ext uri="{BB962C8B-B14F-4D97-AF65-F5344CB8AC3E}">
        <p14:creationId xmlns:p14="http://schemas.microsoft.com/office/powerpoint/2010/main" xmlns="" val="33301068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B86AA16-AD38-4D82-ADFD-4334ACFE7410}" type="datetimeFigureOut">
              <a:rPr lang="es-ES" smtClean="0"/>
              <a:pPr/>
              <a:t>20/06/2017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6A74D4E-45C1-4494-BB38-A1566BCB5F3E}" type="slidenum">
              <a:rPr lang="es-ES" smtClean="0"/>
              <a:pPr/>
              <a:t>‹#›</a:t>
            </a:fld>
            <a:endParaRPr lang="es-ES"/>
          </a:p>
        </p:txBody>
      </p:sp>
    </p:spTree>
    <p:extLst>
      <p:ext uri="{BB962C8B-B14F-4D97-AF65-F5344CB8AC3E}">
        <p14:creationId xmlns:p14="http://schemas.microsoft.com/office/powerpoint/2010/main" xmlns="" val="392908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6AA16-AD38-4D82-ADFD-4334ACFE7410}" type="datetimeFigureOut">
              <a:rPr lang="es-ES" smtClean="0"/>
              <a:pPr/>
              <a:t>20/06/2017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6A74D4E-45C1-4494-BB38-A1566BCB5F3E}" type="slidenum">
              <a:rPr lang="es-ES" smtClean="0"/>
              <a:pPr/>
              <a:t>‹#›</a:t>
            </a:fld>
            <a:endParaRPr lang="es-ES"/>
          </a:p>
        </p:txBody>
      </p:sp>
    </p:spTree>
    <p:extLst>
      <p:ext uri="{BB962C8B-B14F-4D97-AF65-F5344CB8AC3E}">
        <p14:creationId xmlns:p14="http://schemas.microsoft.com/office/powerpoint/2010/main" xmlns="" val="1455516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B86AA16-AD38-4D82-ADFD-4334ACFE7410}" type="datetimeFigureOut">
              <a:rPr lang="es-ES" smtClean="0"/>
              <a:pPr/>
              <a:t>20/06/2017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A74D4E-45C1-4494-BB38-A1566BCB5F3E}" type="slidenum">
              <a:rPr lang="es-ES" smtClean="0"/>
              <a:pPr/>
              <a:t>‹#›</a:t>
            </a:fld>
            <a:endParaRPr lang="es-ES"/>
          </a:p>
        </p:txBody>
      </p:sp>
    </p:spTree>
    <p:extLst>
      <p:ext uri="{BB962C8B-B14F-4D97-AF65-F5344CB8AC3E}">
        <p14:creationId xmlns:p14="http://schemas.microsoft.com/office/powerpoint/2010/main" xmlns="" val="915181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B86AA16-AD38-4D82-ADFD-4334ACFE7410}" type="datetimeFigureOut">
              <a:rPr lang="es-ES" smtClean="0"/>
              <a:pPr/>
              <a:t>20/06/2017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A74D4E-45C1-4494-BB38-A1566BCB5F3E}" type="slidenum">
              <a:rPr lang="es-ES" smtClean="0"/>
              <a:pPr/>
              <a:t>‹#›</a:t>
            </a:fld>
            <a:endParaRPr lang="es-ES"/>
          </a:p>
        </p:txBody>
      </p:sp>
    </p:spTree>
    <p:extLst>
      <p:ext uri="{BB962C8B-B14F-4D97-AF65-F5344CB8AC3E}">
        <p14:creationId xmlns:p14="http://schemas.microsoft.com/office/powerpoint/2010/main" xmlns="" val="61859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6AA16-AD38-4D82-ADFD-4334ACFE7410}" type="datetimeFigureOut">
              <a:rPr lang="es-ES" smtClean="0"/>
              <a:pPr/>
              <a:t>20/06/2017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74D4E-45C1-4494-BB38-A1566BCB5F3E}" type="slidenum">
              <a:rPr lang="es-ES" smtClean="0"/>
              <a:pPr/>
              <a:t>‹#›</a:t>
            </a:fld>
            <a:endParaRPr lang="es-ES"/>
          </a:p>
        </p:txBody>
      </p:sp>
    </p:spTree>
    <p:extLst>
      <p:ext uri="{BB962C8B-B14F-4D97-AF65-F5344CB8AC3E}">
        <p14:creationId xmlns:p14="http://schemas.microsoft.com/office/powerpoint/2010/main" xmlns="" val="3646839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68C65-F766-4686-9176-6EE69D32021F}" type="datetimeFigureOut">
              <a:rPr lang="es-ES" smtClean="0"/>
              <a:pPr/>
              <a:t>20/06/2017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AB31C-DD53-4361-9A7E-C1B7F049AAB2}" type="slidenum">
              <a:rPr lang="es-ES" smtClean="0"/>
              <a:pPr/>
              <a:t>‹#›</a:t>
            </a:fld>
            <a:endParaRPr lang="es-ES"/>
          </a:p>
        </p:txBody>
      </p:sp>
    </p:spTree>
    <p:extLst>
      <p:ext uri="{BB962C8B-B14F-4D97-AF65-F5344CB8AC3E}">
        <p14:creationId xmlns:p14="http://schemas.microsoft.com/office/powerpoint/2010/main" xmlns="" val="1278447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B768C65-F766-4686-9176-6EE69D32021F}" type="datetimeFigureOut">
              <a:rPr lang="es-ES" smtClean="0">
                <a:solidFill>
                  <a:prstClr val="black">
                    <a:tint val="75000"/>
                  </a:prstClr>
                </a:solidFill>
              </a:rPr>
              <a:pPr defTabSz="914400"/>
              <a:t>20/06/2017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39AB31C-DD53-4361-9A7E-C1B7F049AAB2}" type="slidenum">
              <a:rPr lang="es-ES" smtClean="0">
                <a:solidFill>
                  <a:prstClr val="black">
                    <a:tint val="75000"/>
                  </a:prstClr>
                </a:solidFill>
              </a:rPr>
              <a:pPr defTabSz="914400"/>
              <a:t>‹#›</a:t>
            </a:fld>
            <a:endParaRPr lang="es-ES">
              <a:solidFill>
                <a:prstClr val="black">
                  <a:tint val="75000"/>
                </a:prstClr>
              </a:solidFill>
            </a:endParaRPr>
          </a:p>
        </p:txBody>
      </p:sp>
    </p:spTree>
    <p:extLst>
      <p:ext uri="{BB962C8B-B14F-4D97-AF65-F5344CB8AC3E}">
        <p14:creationId xmlns:p14="http://schemas.microsoft.com/office/powerpoint/2010/main" xmlns="" val="8657475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AB58C031-DE80-4950-95D6-9B0328FDCFEA}"/>
              </a:ext>
            </a:extLst>
          </p:cNvPr>
          <p:cNvSpPr txBox="1"/>
          <p:nvPr/>
        </p:nvSpPr>
        <p:spPr>
          <a:xfrm>
            <a:off x="0" y="120770"/>
            <a:ext cx="3519577" cy="2308324"/>
          </a:xfrm>
          <a:prstGeom prst="rect">
            <a:avLst/>
          </a:prstGeom>
          <a:noFill/>
        </p:spPr>
        <p:txBody>
          <a:bodyPr wrap="square" rtlCol="0">
            <a:spAutoFit/>
            <a:scene3d>
              <a:camera prst="orthographicFront"/>
              <a:lightRig rig="threePt" dir="t"/>
            </a:scene3d>
            <a:sp3d extrusionH="57150" contourW="38100">
              <a:bevelT w="50800" h="38100" prst="riblet"/>
              <a:contourClr>
                <a:srgbClr val="3E090C"/>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4800" b="1" i="0" u="none" strike="noStrike" kern="0" normalizeH="0" baseline="0" dirty="0">
                <a:ln w="22225">
                  <a:noFill/>
                  <a:prstDash val="solid"/>
                </a:ln>
                <a:solidFill>
                  <a:srgbClr val="F5B9BC"/>
                </a:solidFill>
                <a:uLnTx/>
                <a:uFillTx/>
              </a:rPr>
              <a:t>TEMELE MAJORE</a:t>
            </a:r>
            <a:r>
              <a:rPr kumimoji="0" lang="ro-RO" sz="4800" b="1" i="0" u="none" strike="noStrike" kern="0" normalizeH="0" dirty="0">
                <a:ln w="22225">
                  <a:noFill/>
                  <a:prstDash val="solid"/>
                </a:ln>
                <a:solidFill>
                  <a:srgbClr val="F5B9BC"/>
                </a:solidFill>
                <a:uLnTx/>
                <a:uFillTx/>
              </a:rPr>
              <a:t> DIN 1 </a:t>
            </a:r>
            <a:r>
              <a:rPr kumimoji="0" lang="ro-RO" sz="4800" b="1" i="0" u="none" strike="noStrike" kern="0" normalizeH="0" dirty="0" smtClean="0">
                <a:ln w="22225">
                  <a:noFill/>
                  <a:prstDash val="solid"/>
                </a:ln>
                <a:solidFill>
                  <a:srgbClr val="F5B9BC"/>
                </a:solidFill>
                <a:uLnTx/>
                <a:uFillTx/>
              </a:rPr>
              <a:t>ŞI </a:t>
            </a:r>
            <a:r>
              <a:rPr kumimoji="0" lang="ro-RO" sz="4800" b="1" i="0" u="none" strike="noStrike" kern="0" normalizeH="0" dirty="0">
                <a:ln w="22225">
                  <a:noFill/>
                  <a:prstDash val="solid"/>
                </a:ln>
                <a:solidFill>
                  <a:srgbClr val="F5B9BC"/>
                </a:solidFill>
                <a:uLnTx/>
                <a:uFillTx/>
              </a:rPr>
              <a:t>2 </a:t>
            </a:r>
            <a:r>
              <a:rPr kumimoji="0" lang="ro-RO" sz="4800" b="1" i="0" u="none" strike="noStrike" kern="0" normalizeH="0" dirty="0" smtClean="0">
                <a:ln w="22225">
                  <a:noFill/>
                  <a:prstDash val="solid"/>
                </a:ln>
                <a:solidFill>
                  <a:srgbClr val="F5B9BC"/>
                </a:solidFill>
                <a:uLnTx/>
                <a:uFillTx/>
              </a:rPr>
              <a:t>PETRU</a:t>
            </a:r>
            <a:endParaRPr kumimoji="0" lang="ro-RO" sz="4800" b="1" i="0" u="none" strike="noStrike" kern="0" normalizeH="0" baseline="0" dirty="0">
              <a:ln w="22225">
                <a:noFill/>
                <a:prstDash val="solid"/>
              </a:ln>
              <a:solidFill>
                <a:srgbClr val="F5B9BC"/>
              </a:solidFill>
              <a:uLnTx/>
              <a:uFillTx/>
            </a:endParaRPr>
          </a:p>
        </p:txBody>
      </p:sp>
      <p:sp>
        <p:nvSpPr>
          <p:cNvPr id="5" name="CuadroTexto 4">
            <a:extLst>
              <a:ext uri="{FF2B5EF4-FFF2-40B4-BE49-F238E27FC236}">
                <a16:creationId xmlns:a16="http://schemas.microsoft.com/office/drawing/2014/main" xmlns="" id="{6BAED973-70B0-4124-AD28-9B79BF687FA5}"/>
              </a:ext>
            </a:extLst>
          </p:cNvPr>
          <p:cNvSpPr txBox="1"/>
          <p:nvPr/>
        </p:nvSpPr>
        <p:spPr>
          <a:xfrm>
            <a:off x="5890864" y="6374920"/>
            <a:ext cx="3179075"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ro-RO" sz="1800" b="1" i="0" u="none" strike="noStrike" kern="0" cap="none" spc="0" normalizeH="0" baseline="0" smtClean="0">
                <a:ln>
                  <a:noFill/>
                </a:ln>
                <a:solidFill>
                  <a:schemeClr val="accent2">
                    <a:lumMod val="40000"/>
                    <a:lumOff val="60000"/>
                  </a:schemeClr>
                </a:solidFill>
                <a:effectLst/>
                <a:uLnTx/>
                <a:uFillTx/>
              </a:rPr>
              <a:t>Studiul</a:t>
            </a:r>
            <a:r>
              <a:rPr kumimoji="0" lang="ro-RO" sz="1800" b="1" i="0" u="none" strike="noStrike" kern="0" cap="none" spc="0" normalizeH="0" baseline="0" smtClean="0">
                <a:ln>
                  <a:noFill/>
                </a:ln>
                <a:solidFill>
                  <a:schemeClr val="accent2">
                    <a:lumMod val="40000"/>
                    <a:lumOff val="60000"/>
                  </a:schemeClr>
                </a:solidFill>
                <a:effectLst/>
                <a:uLnTx/>
                <a:uFillTx/>
              </a:rPr>
              <a:t> 13 </a:t>
            </a:r>
            <a:r>
              <a:rPr kumimoji="0" lang="ro-RO" sz="1800" b="1" i="0" u="none" strike="noStrike" kern="0" cap="none" spc="0" normalizeH="0" baseline="0" smtClean="0">
                <a:ln>
                  <a:noFill/>
                </a:ln>
                <a:solidFill>
                  <a:schemeClr val="accent2">
                    <a:lumMod val="40000"/>
                    <a:lumOff val="60000"/>
                  </a:schemeClr>
                </a:solidFill>
                <a:effectLst/>
                <a:uLnTx/>
                <a:uFillTx/>
              </a:rPr>
              <a:t>pentru </a:t>
            </a:r>
            <a:r>
              <a:rPr kumimoji="0" lang="ro-RO" sz="1800" b="1" i="0" u="none" strike="noStrike" kern="0" cap="none" spc="0" normalizeH="0" baseline="0" smtClean="0">
                <a:ln>
                  <a:noFill/>
                </a:ln>
                <a:solidFill>
                  <a:schemeClr val="accent2">
                    <a:lumMod val="40000"/>
                    <a:lumOff val="60000"/>
                  </a:schemeClr>
                </a:solidFill>
                <a:effectLst/>
                <a:uLnTx/>
                <a:uFillTx/>
              </a:rPr>
              <a:t>24 </a:t>
            </a:r>
            <a:r>
              <a:rPr kumimoji="0" lang="ro-RO" sz="1800" b="1" i="0" u="none" strike="noStrike" kern="0" cap="none" spc="0" normalizeH="0" baseline="0" smtClean="0">
                <a:ln>
                  <a:noFill/>
                </a:ln>
                <a:solidFill>
                  <a:schemeClr val="accent2">
                    <a:lumMod val="40000"/>
                    <a:lumOff val="60000"/>
                  </a:schemeClr>
                </a:solidFill>
                <a:effectLst/>
                <a:uLnTx/>
                <a:uFillTx/>
              </a:rPr>
              <a:t>iunie </a:t>
            </a:r>
            <a:r>
              <a:rPr kumimoji="0" lang="ro-RO" sz="1800" b="1" i="0" u="none" strike="noStrike" kern="0" cap="none" spc="0" normalizeH="0" baseline="0" smtClean="0">
                <a:ln>
                  <a:noFill/>
                </a:ln>
                <a:solidFill>
                  <a:schemeClr val="accent2">
                    <a:lumMod val="40000"/>
                    <a:lumOff val="60000"/>
                  </a:schemeClr>
                </a:solidFill>
                <a:effectLst/>
                <a:uLnTx/>
                <a:uFillTx/>
              </a:rPr>
              <a:t>2017</a:t>
            </a:r>
            <a:endParaRPr kumimoji="0" lang="ro-RO" sz="1800" b="1" i="0" u="none" strike="noStrike" kern="0" cap="none" spc="0" normalizeH="0" baseline="0">
              <a:ln>
                <a:noFill/>
              </a:ln>
              <a:solidFill>
                <a:schemeClr val="accent2">
                  <a:lumMod val="40000"/>
                  <a:lumOff val="60000"/>
                </a:schemeClr>
              </a:solidFill>
              <a:effectLst/>
              <a:uLnTx/>
              <a:uFillTx/>
            </a:endParaRPr>
          </a:p>
        </p:txBody>
      </p:sp>
    </p:spTree>
    <p:extLst>
      <p:ext uri="{BB962C8B-B14F-4D97-AF65-F5344CB8AC3E}">
        <p14:creationId xmlns:p14="http://schemas.microsoft.com/office/powerpoint/2010/main" xmlns="" val="1087018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1D2E8AD-B247-4006-9B29-6B4487B13EF2}"/>
              </a:ext>
            </a:extLst>
          </p:cNvPr>
          <p:cNvSpPr/>
          <p:nvPr/>
        </p:nvSpPr>
        <p:spPr>
          <a:xfrm>
            <a:off x="1639018" y="539299"/>
            <a:ext cx="7504981" cy="5632311"/>
          </a:xfrm>
          <a:prstGeom prst="rect">
            <a:avLst/>
          </a:prstGeom>
        </p:spPr>
        <p:txBody>
          <a:bodyPr wrap="square">
            <a:spAutoFit/>
          </a:bodyPr>
          <a:lstStyle/>
          <a:p>
            <a:pPr indent="360363" algn="just">
              <a:spcBef>
                <a:spcPts val="600"/>
              </a:spcBef>
            </a:pPr>
            <a:r>
              <a:rPr lang="ro-RO" sz="2400" dirty="0" smtClean="0">
                <a:latin typeface="Cooper Black" panose="0208090404030B020404" pitchFamily="18" charset="0"/>
              </a:rPr>
              <a:t>“</a:t>
            </a:r>
            <a:r>
              <a:rPr lang="ro-RO" sz="2400" b="1" dirty="0" smtClean="0">
                <a:effectLst>
                  <a:outerShdw blurRad="38100" dist="38100" dir="2700000" algn="tl">
                    <a:srgbClr val="000000">
                      <a:alpha val="43137"/>
                    </a:srgbClr>
                  </a:outerShdw>
                </a:effectLst>
                <a:latin typeface="Arial" pitchFamily="34" charset="0"/>
                <a:cs typeface="Arial" pitchFamily="34" charset="0"/>
              </a:rPr>
              <a:t>În ultimii ani ai lucrării sale în slujba Evangheliei, Petru a fost inspirat să scrie credincioşilor „împrăştiaţi prin Pont, Galatia, </a:t>
            </a:r>
            <a:r>
              <a:rPr lang="ro-RO" sz="2400" b="1" dirty="0" err="1" smtClean="0">
                <a:effectLst>
                  <a:outerShdw blurRad="38100" dist="38100" dir="2700000" algn="tl">
                    <a:srgbClr val="000000">
                      <a:alpha val="43137"/>
                    </a:srgbClr>
                  </a:outerShdw>
                </a:effectLst>
                <a:latin typeface="Arial" pitchFamily="34" charset="0"/>
                <a:cs typeface="Arial" pitchFamily="34" charset="0"/>
              </a:rPr>
              <a:t>Capadocia</a:t>
            </a:r>
            <a:r>
              <a:rPr lang="ro-RO" sz="2400" b="1" dirty="0" smtClean="0">
                <a:effectLst>
                  <a:outerShdw blurRad="38100" dist="38100" dir="2700000" algn="tl">
                    <a:srgbClr val="000000">
                      <a:alpha val="43137"/>
                    </a:srgbClr>
                  </a:outerShdw>
                </a:effectLst>
                <a:latin typeface="Arial" pitchFamily="34" charset="0"/>
                <a:cs typeface="Arial" pitchFamily="34" charset="0"/>
              </a:rPr>
              <a:t>, Asia şi Bitinia”. Epistolele sale erau mijloace pentru reînsufleţirea curajului şi întărirea credinţei acelora care treceau prin încercări şi necazuri şi de reînnoire a faptelor bune de către aceia care din pricina feluritelor ispite erau în primejdie să-şi piardă încrederea în Dumnezeu. Aceste epistole purtau cu ele simţământul de a fi fost scrise de unul care se împărtăşise din belşug de suferinţele lui Hristos, cum şi de mângâierea Sa; unul a cărui întreagă fiinţă fusese transformată prin har şi a cărui nădejde de viaţă veşnică era ceva sigur şi de neclătinat</a:t>
            </a:r>
            <a:r>
              <a:rPr lang="ro-RO" sz="2400" dirty="0" smtClean="0">
                <a:latin typeface="Cooper Black" panose="0208090404030B020404" pitchFamily="18" charset="0"/>
              </a:rPr>
              <a:t>”</a:t>
            </a:r>
            <a:endParaRPr lang="ro-RO" sz="2400" dirty="0">
              <a:latin typeface="Cooper Black" panose="0208090404030B020404" pitchFamily="18" charset="0"/>
            </a:endParaRPr>
          </a:p>
        </p:txBody>
      </p:sp>
      <p:sp>
        <p:nvSpPr>
          <p:cNvPr id="3" name="CuadroTexto 2">
            <a:extLst>
              <a:ext uri="{FF2B5EF4-FFF2-40B4-BE49-F238E27FC236}">
                <a16:creationId xmlns:a16="http://schemas.microsoft.com/office/drawing/2014/main" xmlns="" id="{99A4FFA7-E8A2-4F9C-9B44-A3E7405397D0}"/>
              </a:ext>
            </a:extLst>
          </p:cNvPr>
          <p:cNvSpPr txBox="1"/>
          <p:nvPr/>
        </p:nvSpPr>
        <p:spPr>
          <a:xfrm>
            <a:off x="5746337" y="6167884"/>
            <a:ext cx="3323602" cy="338554"/>
          </a:xfrm>
          <a:prstGeom prst="rect">
            <a:avLst/>
          </a:prstGeom>
          <a:noFill/>
        </p:spPr>
        <p:txBody>
          <a:bodyPr wrap="none" rtlCol="0">
            <a:spAutoFit/>
          </a:bodyPr>
          <a:lstStyle/>
          <a:p>
            <a:pPr algn="r"/>
            <a:r>
              <a:rPr lang="ro-RO" sz="1600" b="1" smtClean="0"/>
              <a:t>E.G.W. (</a:t>
            </a:r>
            <a:r>
              <a:rPr lang="ro-RO" sz="1600" b="1"/>
              <a:t>Faptele </a:t>
            </a:r>
            <a:r>
              <a:rPr lang="ro-RO" sz="1600" b="1" smtClean="0"/>
              <a:t>Apostolilor</a:t>
            </a:r>
            <a:r>
              <a:rPr lang="ro-RO" sz="1600" b="1" smtClean="0"/>
              <a:t>, </a:t>
            </a:r>
            <a:r>
              <a:rPr lang="ro-RO" sz="1600" b="1" smtClean="0"/>
              <a:t>pa</a:t>
            </a:r>
            <a:r>
              <a:rPr lang="ro-RO" sz="1600" b="1" smtClean="0"/>
              <a:t>g</a:t>
            </a:r>
            <a:r>
              <a:rPr lang="ro-RO" sz="1600" b="1" smtClean="0"/>
              <a:t>. </a:t>
            </a:r>
            <a:r>
              <a:rPr lang="ro-RO" sz="1600" b="1" smtClean="0"/>
              <a:t>517</a:t>
            </a:r>
            <a:r>
              <a:rPr lang="ro-RO" sz="1600" b="1" smtClean="0"/>
              <a:t>)</a:t>
            </a:r>
            <a:endParaRPr lang="ro-RO" sz="1600" b="1"/>
          </a:p>
        </p:txBody>
      </p:sp>
    </p:spTree>
    <p:extLst>
      <p:ext uri="{BB962C8B-B14F-4D97-AF65-F5344CB8AC3E}">
        <p14:creationId xmlns:p14="http://schemas.microsoft.com/office/powerpoint/2010/main" xmlns="" val="18012236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1 Rectángulo"/>
          <p:cNvSpPr/>
          <p:nvPr/>
        </p:nvSpPr>
        <p:spPr>
          <a:xfrm>
            <a:off x="179512" y="260648"/>
            <a:ext cx="3240360" cy="2600712"/>
          </a:xfrm>
          <a:prstGeom prst="rect">
            <a:avLst/>
          </a:prstGeom>
          <a:scene3d>
            <a:camera prst="orthographicFront"/>
            <a:lightRig rig="threePt" dir="t"/>
          </a:scene3d>
          <a:sp3d>
            <a:bevelT w="101600" prst="riblet"/>
          </a:sp3d>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914400">
              <a:spcBef>
                <a:spcPts val="600"/>
              </a:spcBef>
            </a:pPr>
            <a:r>
              <a:rPr lang="ro-RO" sz="2000" b="1" dirty="0" smtClean="0">
                <a:solidFill>
                  <a:prstClr val="black"/>
                </a:solidFill>
                <a:latin typeface="Comic Sans MS" panose="030F0702030302020204" pitchFamily="66" charset="0"/>
              </a:rPr>
              <a:t>“El a purtat păcatele noastre în trupul Său, pe lemn, pentru ca noi, fiind morţi faţă de păcate, să trăim pentru neprihănire; prin rănile Lui aţi fost vindecaţi.”</a:t>
            </a:r>
          </a:p>
          <a:p>
            <a:pPr algn="ctr" defTabSz="914400">
              <a:spcBef>
                <a:spcPts val="600"/>
              </a:spcBef>
            </a:pPr>
            <a:r>
              <a:rPr lang="ro-RO" b="1" dirty="0" smtClean="0">
                <a:solidFill>
                  <a:prstClr val="black"/>
                </a:solidFill>
                <a:latin typeface="Comic Sans MS" panose="030F0702030302020204" pitchFamily="66" charset="0"/>
              </a:rPr>
              <a:t>(1 Petru 2:24)</a:t>
            </a:r>
            <a:endParaRPr lang="ro-RO" sz="2000" b="1"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xmlns="" val="1465793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AD7E4A93-AC0D-4E1A-8D2D-107DB406210B}"/>
              </a:ext>
            </a:extLst>
          </p:cNvPr>
          <p:cNvGraphicFramePr/>
          <p:nvPr>
            <p:extLst>
              <p:ext uri="{D42A27DB-BD31-4B8C-83A1-F6EECF244321}">
                <p14:modId xmlns:p14="http://schemas.microsoft.com/office/powerpoint/2010/main" xmlns="" val="3470647322"/>
              </p:ext>
            </p:extLst>
          </p:nvPr>
        </p:nvGraphicFramePr>
        <p:xfrm>
          <a:off x="4649639" y="155276"/>
          <a:ext cx="4692769" cy="6512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xmlns="" id="{6EF063E3-799B-45AA-80A4-AE40D9F5AE4D}"/>
              </a:ext>
            </a:extLst>
          </p:cNvPr>
          <p:cNvSpPr txBox="1"/>
          <p:nvPr/>
        </p:nvSpPr>
        <p:spPr>
          <a:xfrm>
            <a:off x="431320" y="256206"/>
            <a:ext cx="3717985" cy="156966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a:solidFill>
              <a:srgbClr val="592A25"/>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o-RO" sz="2400" b="1" dirty="0"/>
              <a:t>Epistolele lui Petru sunt </a:t>
            </a:r>
            <a:r>
              <a:rPr lang="ro-RO" sz="2400" b="1" dirty="0" smtClean="0"/>
              <a:t>în </a:t>
            </a:r>
            <a:r>
              <a:rPr lang="ro-RO" sz="2400" b="1" dirty="0"/>
              <a:t>mod eminent practice. În ele sunt </a:t>
            </a:r>
            <a:r>
              <a:rPr lang="ro-RO" sz="2400" b="1" dirty="0" smtClean="0"/>
              <a:t>evidenţiate </a:t>
            </a:r>
            <a:r>
              <a:rPr lang="ro-RO" sz="2400" b="1" dirty="0"/>
              <a:t>cinci teme </a:t>
            </a:r>
            <a:r>
              <a:rPr lang="ro-RO" sz="2400" b="1" dirty="0" smtClean="0"/>
              <a:t>principale:</a:t>
            </a:r>
            <a:endParaRPr lang="ro-RO" sz="2400" b="1" dirty="0"/>
          </a:p>
        </p:txBody>
      </p:sp>
    </p:spTree>
    <p:extLst>
      <p:ext uri="{BB962C8B-B14F-4D97-AF65-F5344CB8AC3E}">
        <p14:creationId xmlns:p14="http://schemas.microsoft.com/office/powerpoint/2010/main" xmlns="" val="15395158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anim calcmode="lin" valueType="num">
                                      <p:cBhvr>
                                        <p:cTn id="10" dur="1000" fill="hold"/>
                                        <p:tgtEl>
                                          <p:spTgt spid="3"/>
                                        </p:tgtEl>
                                        <p:attrNameLst>
                                          <p:attrName>ppt_x</p:attrName>
                                        </p:attrNameLst>
                                      </p:cBhvr>
                                      <p:tavLst>
                                        <p:tav tm="0">
                                          <p:val>
                                            <p:fltVal val="0.5"/>
                                          </p:val>
                                        </p:tav>
                                        <p:tav tm="100000">
                                          <p:val>
                                            <p:strVal val="#ppt_x"/>
                                          </p:val>
                                        </p:tav>
                                      </p:tavLst>
                                    </p:anim>
                                    <p:anim calcmode="lin" valueType="num">
                                      <p:cBhvr>
                                        <p:cTn id="11" dur="10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4">
                                            <p:graphicEl>
                                              <a:dgm id="{E3334C0F-24F7-4F7B-B08B-F22D576524AE}"/>
                                            </p:graphicEl>
                                          </p:spTgt>
                                        </p:tgtEl>
                                        <p:attrNameLst>
                                          <p:attrName>style.visibility</p:attrName>
                                        </p:attrNameLst>
                                      </p:cBhvr>
                                      <p:to>
                                        <p:strVal val="visible"/>
                                      </p:to>
                                    </p:set>
                                    <p:animEffect transition="in" filter="wipe(right)">
                                      <p:cBhvr>
                                        <p:cTn id="16" dur="500"/>
                                        <p:tgtEl>
                                          <p:spTgt spid="4">
                                            <p:graphicEl>
                                              <a:dgm id="{E3334C0F-24F7-4F7B-B08B-F22D576524AE}"/>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graphicEl>
                                              <a:dgm id="{6769DBA5-0064-4711-A256-FE9429DB5445}"/>
                                            </p:graphicEl>
                                          </p:spTgt>
                                        </p:tgtEl>
                                        <p:attrNameLst>
                                          <p:attrName>style.visibility</p:attrName>
                                        </p:attrNameLst>
                                      </p:cBhvr>
                                      <p:to>
                                        <p:strVal val="visible"/>
                                      </p:to>
                                    </p:set>
                                    <p:animEffect transition="in" filter="wipe(left)">
                                      <p:cBhvr>
                                        <p:cTn id="19" dur="500"/>
                                        <p:tgtEl>
                                          <p:spTgt spid="4">
                                            <p:graphicEl>
                                              <a:dgm id="{6769DBA5-0064-4711-A256-FE9429DB5445}"/>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4">
                                            <p:graphicEl>
                                              <a:dgm id="{27B8A7C0-073E-4ACB-A960-E38325881F31}"/>
                                            </p:graphicEl>
                                          </p:spTgt>
                                        </p:tgtEl>
                                        <p:attrNameLst>
                                          <p:attrName>style.visibility</p:attrName>
                                        </p:attrNameLst>
                                      </p:cBhvr>
                                      <p:to>
                                        <p:strVal val="visible"/>
                                      </p:to>
                                    </p:set>
                                    <p:animEffect transition="in" filter="wipe(right)">
                                      <p:cBhvr>
                                        <p:cTn id="24" dur="500"/>
                                        <p:tgtEl>
                                          <p:spTgt spid="4">
                                            <p:graphicEl>
                                              <a:dgm id="{27B8A7C0-073E-4ACB-A960-E38325881F31}"/>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graphicEl>
                                              <a:dgm id="{96537746-908D-4823-8FC6-0AC65871D79D}"/>
                                            </p:graphicEl>
                                          </p:spTgt>
                                        </p:tgtEl>
                                        <p:attrNameLst>
                                          <p:attrName>style.visibility</p:attrName>
                                        </p:attrNameLst>
                                      </p:cBhvr>
                                      <p:to>
                                        <p:strVal val="visible"/>
                                      </p:to>
                                    </p:set>
                                    <p:animEffect transition="in" filter="wipe(left)">
                                      <p:cBhvr>
                                        <p:cTn id="27" dur="500"/>
                                        <p:tgtEl>
                                          <p:spTgt spid="4">
                                            <p:graphicEl>
                                              <a:dgm id="{96537746-908D-4823-8FC6-0AC65871D79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4">
                                            <p:graphicEl>
                                              <a:dgm id="{EB0C202C-DC05-41E0-9E11-35F1C161300D}"/>
                                            </p:graphicEl>
                                          </p:spTgt>
                                        </p:tgtEl>
                                        <p:attrNameLst>
                                          <p:attrName>style.visibility</p:attrName>
                                        </p:attrNameLst>
                                      </p:cBhvr>
                                      <p:to>
                                        <p:strVal val="visible"/>
                                      </p:to>
                                    </p:set>
                                    <p:animEffect transition="in" filter="wipe(right)">
                                      <p:cBhvr>
                                        <p:cTn id="32" dur="500"/>
                                        <p:tgtEl>
                                          <p:spTgt spid="4">
                                            <p:graphicEl>
                                              <a:dgm id="{EB0C202C-DC05-41E0-9E11-35F1C161300D}"/>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
                                            <p:graphicEl>
                                              <a:dgm id="{E1154FE3-D647-453A-B83C-4D82D71968FE}"/>
                                            </p:graphicEl>
                                          </p:spTgt>
                                        </p:tgtEl>
                                        <p:attrNameLst>
                                          <p:attrName>style.visibility</p:attrName>
                                        </p:attrNameLst>
                                      </p:cBhvr>
                                      <p:to>
                                        <p:strVal val="visible"/>
                                      </p:to>
                                    </p:set>
                                    <p:animEffect transition="in" filter="wipe(left)">
                                      <p:cBhvr>
                                        <p:cTn id="35" dur="500"/>
                                        <p:tgtEl>
                                          <p:spTgt spid="4">
                                            <p:graphicEl>
                                              <a:dgm id="{E1154FE3-D647-453A-B83C-4D82D71968FE}"/>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4">
                                            <p:graphicEl>
                                              <a:dgm id="{B2A946AA-0D59-4C7B-8CC3-9C803D02E616}"/>
                                            </p:graphicEl>
                                          </p:spTgt>
                                        </p:tgtEl>
                                        <p:attrNameLst>
                                          <p:attrName>style.visibility</p:attrName>
                                        </p:attrNameLst>
                                      </p:cBhvr>
                                      <p:to>
                                        <p:strVal val="visible"/>
                                      </p:to>
                                    </p:set>
                                    <p:animEffect transition="in" filter="wipe(right)">
                                      <p:cBhvr>
                                        <p:cTn id="40" dur="500"/>
                                        <p:tgtEl>
                                          <p:spTgt spid="4">
                                            <p:graphicEl>
                                              <a:dgm id="{B2A946AA-0D59-4C7B-8CC3-9C803D02E616}"/>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
                                            <p:graphicEl>
                                              <a:dgm id="{9F1199A2-FFE7-4693-953E-4B03DB3304B5}"/>
                                            </p:graphicEl>
                                          </p:spTgt>
                                        </p:tgtEl>
                                        <p:attrNameLst>
                                          <p:attrName>style.visibility</p:attrName>
                                        </p:attrNameLst>
                                      </p:cBhvr>
                                      <p:to>
                                        <p:strVal val="visible"/>
                                      </p:to>
                                    </p:set>
                                    <p:animEffect transition="in" filter="wipe(left)">
                                      <p:cBhvr>
                                        <p:cTn id="43" dur="500"/>
                                        <p:tgtEl>
                                          <p:spTgt spid="4">
                                            <p:graphicEl>
                                              <a:dgm id="{9F1199A2-FFE7-4693-953E-4B03DB3304B5}"/>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4">
                                            <p:graphicEl>
                                              <a:dgm id="{0B8E42BB-021A-4B0C-8338-EA09CD2B0D2F}"/>
                                            </p:graphicEl>
                                          </p:spTgt>
                                        </p:tgtEl>
                                        <p:attrNameLst>
                                          <p:attrName>style.visibility</p:attrName>
                                        </p:attrNameLst>
                                      </p:cBhvr>
                                      <p:to>
                                        <p:strVal val="visible"/>
                                      </p:to>
                                    </p:set>
                                    <p:animEffect transition="in" filter="wipe(right)">
                                      <p:cBhvr>
                                        <p:cTn id="48" dur="500"/>
                                        <p:tgtEl>
                                          <p:spTgt spid="4">
                                            <p:graphicEl>
                                              <a:dgm id="{0B8E42BB-021A-4B0C-8338-EA09CD2B0D2F}"/>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
                                            <p:graphicEl>
                                              <a:dgm id="{8E3A932E-E852-4F3A-8181-F79CE21E0FED}"/>
                                            </p:graphicEl>
                                          </p:spTgt>
                                        </p:tgtEl>
                                        <p:attrNameLst>
                                          <p:attrName>style.visibility</p:attrName>
                                        </p:attrNameLst>
                                      </p:cBhvr>
                                      <p:to>
                                        <p:strVal val="visible"/>
                                      </p:to>
                                    </p:set>
                                    <p:animEffect transition="in" filter="wipe(left)">
                                      <p:cBhvr>
                                        <p:cTn id="51" dur="500"/>
                                        <p:tgtEl>
                                          <p:spTgt spid="4">
                                            <p:graphicEl>
                                              <a:dgm id="{8E3A932E-E852-4F3A-8181-F79CE21E0F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978D637-E1D8-4EB0-9C4E-6718104DB0B3}"/>
              </a:ext>
            </a:extLst>
          </p:cNvPr>
          <p:cNvSpPr/>
          <p:nvPr/>
        </p:nvSpPr>
        <p:spPr>
          <a:xfrm>
            <a:off x="0" y="0"/>
            <a:ext cx="9144000" cy="707886"/>
          </a:xfrm>
          <a:prstGeom prst="rect">
            <a:avLst/>
          </a:prstGeom>
        </p:spPr>
        <p:txBody>
          <a:bodyPr wrap="square">
            <a:spAutoFit/>
          </a:bodyPr>
          <a:lstStyle/>
          <a:p>
            <a:pPr algn="ctr"/>
            <a:r>
              <a:rPr lang="ro-RO" sz="4000" b="1">
                <a:ln w="9525">
                  <a:solidFill>
                    <a:schemeClr val="bg1"/>
                  </a:solidFill>
                  <a:prstDash val="solid"/>
                </a:ln>
                <a:solidFill>
                  <a:srgbClr val="5B5A3F"/>
                </a:solidFill>
                <a:effectLst>
                  <a:outerShdw blurRad="12700" dist="38100" dir="2700000" algn="tl" rotWithShape="0">
                    <a:schemeClr val="bg1">
                      <a:lumMod val="50000"/>
                    </a:schemeClr>
                  </a:outerShdw>
                </a:effectLst>
              </a:rPr>
              <a:t>ISUS, MÂNTUITORUL </a:t>
            </a:r>
            <a:r>
              <a:rPr lang="ro-RO" sz="4000" b="1">
                <a:ln w="9525">
                  <a:solidFill>
                    <a:schemeClr val="bg1"/>
                  </a:solidFill>
                  <a:prstDash val="solid"/>
                </a:ln>
                <a:solidFill>
                  <a:srgbClr val="5B5A3F"/>
                </a:solidFill>
                <a:effectLst>
                  <a:outerShdw blurRad="12700" dist="38100" dir="2700000" algn="tl" rotWithShape="0">
                    <a:schemeClr val="bg1">
                      <a:lumMod val="50000"/>
                    </a:schemeClr>
                  </a:outerShdw>
                </a:effectLst>
              </a:rPr>
              <a:t>NOSTRU </a:t>
            </a:r>
            <a:r>
              <a:rPr lang="ro-RO" sz="4000" b="1" smtClean="0">
                <a:ln w="9525">
                  <a:solidFill>
                    <a:schemeClr val="bg1"/>
                  </a:solidFill>
                  <a:prstDash val="solid"/>
                </a:ln>
                <a:solidFill>
                  <a:srgbClr val="5B5A3F"/>
                </a:solidFill>
                <a:effectLst>
                  <a:outerShdw blurRad="12700" dist="38100" dir="2700000" algn="tl" rotWithShape="0">
                    <a:schemeClr val="bg1">
                      <a:lumMod val="50000"/>
                    </a:schemeClr>
                  </a:outerShdw>
                </a:effectLst>
              </a:rPr>
              <a:t>SUFERIND</a:t>
            </a:r>
            <a:endParaRPr lang="ro-RO" sz="4000" b="1">
              <a:ln w="9525">
                <a:solidFill>
                  <a:schemeClr val="bg1"/>
                </a:solidFill>
                <a:prstDash val="solid"/>
              </a:ln>
              <a:solidFill>
                <a:srgbClr val="5B5A3F"/>
              </a:solidFill>
              <a:effectLst>
                <a:outerShdw blurRad="12700" dist="38100" dir="2700000" algn="tl" rotWithShape="0">
                  <a:schemeClr val="bg1">
                    <a:lumMod val="50000"/>
                  </a:schemeClr>
                </a:outerShdw>
              </a:effectLst>
            </a:endParaRPr>
          </a:p>
        </p:txBody>
      </p:sp>
      <p:graphicFrame>
        <p:nvGraphicFramePr>
          <p:cNvPr id="4" name="Diagrama 3">
            <a:extLst>
              <a:ext uri="{FF2B5EF4-FFF2-40B4-BE49-F238E27FC236}">
                <a16:creationId xmlns:a16="http://schemas.microsoft.com/office/drawing/2014/main" xmlns="" id="{DE09E7F3-4EE9-47E0-BB91-2111490A36E7}"/>
              </a:ext>
            </a:extLst>
          </p:cNvPr>
          <p:cNvGraphicFramePr/>
          <p:nvPr>
            <p:extLst>
              <p:ext uri="{D42A27DB-BD31-4B8C-83A1-F6EECF244321}">
                <p14:modId xmlns:p14="http://schemas.microsoft.com/office/powerpoint/2010/main" xmlns="" val="2403314722"/>
              </p:ext>
            </p:extLst>
          </p:nvPr>
        </p:nvGraphicFramePr>
        <p:xfrm>
          <a:off x="69010" y="707886"/>
          <a:ext cx="9074990" cy="4649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xmlns="" id="{47A02587-9F77-470C-A4A4-4308C153789C}"/>
              </a:ext>
            </a:extLst>
          </p:cNvPr>
          <p:cNvSpPr txBox="1"/>
          <p:nvPr/>
        </p:nvSpPr>
        <p:spPr>
          <a:xfrm>
            <a:off x="448575" y="5426018"/>
            <a:ext cx="8419381" cy="1400383"/>
          </a:xfrm>
          <a:prstGeom prst="rect">
            <a:avLst/>
          </a:prstGeom>
          <a:noFill/>
        </p:spPr>
        <p:txBody>
          <a:bodyPr wrap="square" rtlCol="0">
            <a:spAutoFit/>
          </a:bodyPr>
          <a:lstStyle/>
          <a:p>
            <a:pPr>
              <a:spcBef>
                <a:spcPts val="600"/>
              </a:spcBef>
            </a:pPr>
            <a:r>
              <a:rPr lang="ro-RO" sz="2000" b="1" dirty="0"/>
              <a:t>Pentru Petru, mântuirea este Isus, nevinovat, mort în locul nostru. Sângele Său scump ne </a:t>
            </a:r>
            <a:r>
              <a:rPr lang="ro-RO" sz="2000" b="1" dirty="0" smtClean="0"/>
              <a:t>curăţă </a:t>
            </a:r>
            <a:r>
              <a:rPr lang="ro-RO" sz="2000" b="1" dirty="0"/>
              <a:t>de păcat </a:t>
            </a:r>
            <a:r>
              <a:rPr lang="ro-RO" sz="2000" b="1" dirty="0" smtClean="0"/>
              <a:t>şi </a:t>
            </a:r>
            <a:r>
              <a:rPr lang="ro-RO" sz="2000" b="1" dirty="0"/>
              <a:t>ne transformă. </a:t>
            </a:r>
            <a:endParaRPr lang="ro-RO" sz="2000" b="1" dirty="0" smtClean="0"/>
          </a:p>
          <a:p>
            <a:pPr>
              <a:spcBef>
                <a:spcPts val="600"/>
              </a:spcBef>
            </a:pPr>
            <a:r>
              <a:rPr lang="ro-RO" sz="2000" b="1" dirty="0" smtClean="0"/>
              <a:t>Această </a:t>
            </a:r>
            <a:r>
              <a:rPr lang="ro-RO" sz="2000" b="1" dirty="0"/>
              <a:t>mântuire este la </a:t>
            </a:r>
            <a:r>
              <a:rPr lang="ro-RO" sz="2000" b="1" dirty="0" smtClean="0"/>
              <a:t>dispoziţia </a:t>
            </a:r>
            <a:r>
              <a:rPr lang="ro-RO" sz="2000" b="1" dirty="0"/>
              <a:t>noastră prin </a:t>
            </a:r>
            <a:r>
              <a:rPr lang="ro-RO" sz="2000" b="1" dirty="0" smtClean="0"/>
              <a:t>credinţă. Noi </a:t>
            </a:r>
            <a:r>
              <a:rPr lang="ro-RO" sz="2000" b="1" dirty="0"/>
              <a:t>nu avem nici un merit, deoarece El a făcut totul. Cum vom răspunde unei iubiri atât de mari</a:t>
            </a:r>
            <a:r>
              <a:rPr lang="ro-RO" sz="2000" b="1" dirty="0" smtClean="0"/>
              <a:t>?</a:t>
            </a:r>
            <a:endParaRPr lang="ro-RO" sz="2000" b="1" dirty="0"/>
          </a:p>
        </p:txBody>
      </p:sp>
    </p:spTree>
    <p:extLst>
      <p:ext uri="{BB962C8B-B14F-4D97-AF65-F5344CB8AC3E}">
        <p14:creationId xmlns:p14="http://schemas.microsoft.com/office/powerpoint/2010/main" xmlns="" val="9833141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graphicEl>
                                              <a:dgm id="{3726CE8B-F6EB-4844-892B-15FAB4EF4F44}"/>
                                            </p:graphicEl>
                                          </p:spTgt>
                                        </p:tgtEl>
                                        <p:attrNameLst>
                                          <p:attrName>style.visibility</p:attrName>
                                        </p:attrNameLst>
                                      </p:cBhvr>
                                      <p:to>
                                        <p:strVal val="visible"/>
                                      </p:to>
                                    </p:set>
                                    <p:animEffect transition="in" filter="randombar(horizontal)">
                                      <p:cBhvr>
                                        <p:cTn id="16" dur="500"/>
                                        <p:tgtEl>
                                          <p:spTgt spid="4">
                                            <p:graphicEl>
                                              <a:dgm id="{3726CE8B-F6EB-4844-892B-15FAB4EF4F44}"/>
                                            </p:graphic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graphicEl>
                                              <a:dgm id="{34D4F439-5FD3-4461-9D79-8EA6776555CC}"/>
                                            </p:graphicEl>
                                          </p:spTgt>
                                        </p:tgtEl>
                                        <p:attrNameLst>
                                          <p:attrName>style.visibility</p:attrName>
                                        </p:attrNameLst>
                                      </p:cBhvr>
                                      <p:to>
                                        <p:strVal val="visible"/>
                                      </p:to>
                                    </p:set>
                                    <p:animEffect transition="in" filter="randombar(horizontal)">
                                      <p:cBhvr>
                                        <p:cTn id="19" dur="500"/>
                                        <p:tgtEl>
                                          <p:spTgt spid="4">
                                            <p:graphicEl>
                                              <a:dgm id="{34D4F439-5FD3-4461-9D79-8EA6776555CC}"/>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4">
                                            <p:graphicEl>
                                              <a:dgm id="{059F5F7F-9984-4B55-BE1D-3CD62C9B0C14}"/>
                                            </p:graphicEl>
                                          </p:spTgt>
                                        </p:tgtEl>
                                        <p:attrNameLst>
                                          <p:attrName>style.visibility</p:attrName>
                                        </p:attrNameLst>
                                      </p:cBhvr>
                                      <p:to>
                                        <p:strVal val="visible"/>
                                      </p:to>
                                    </p:set>
                                    <p:anim calcmode="lin" valueType="num">
                                      <p:cBhvr>
                                        <p:cTn id="24" dur="1000" fill="hold"/>
                                        <p:tgtEl>
                                          <p:spTgt spid="4">
                                            <p:graphicEl>
                                              <a:dgm id="{059F5F7F-9984-4B55-BE1D-3CD62C9B0C14}"/>
                                            </p:graphicEl>
                                          </p:spTgt>
                                        </p:tgtEl>
                                        <p:attrNameLst>
                                          <p:attrName>ppt_w</p:attrName>
                                        </p:attrNameLst>
                                      </p:cBhvr>
                                      <p:tavLst>
                                        <p:tav tm="0">
                                          <p:val>
                                            <p:fltVal val="0"/>
                                          </p:val>
                                        </p:tav>
                                        <p:tav tm="100000">
                                          <p:val>
                                            <p:strVal val="#ppt_w"/>
                                          </p:val>
                                        </p:tav>
                                      </p:tavLst>
                                    </p:anim>
                                    <p:anim calcmode="lin" valueType="num">
                                      <p:cBhvr>
                                        <p:cTn id="25" dur="1000" fill="hold"/>
                                        <p:tgtEl>
                                          <p:spTgt spid="4">
                                            <p:graphicEl>
                                              <a:dgm id="{059F5F7F-9984-4B55-BE1D-3CD62C9B0C14}"/>
                                            </p:graphicEl>
                                          </p:spTgt>
                                        </p:tgtEl>
                                        <p:attrNameLst>
                                          <p:attrName>ppt_h</p:attrName>
                                        </p:attrNameLst>
                                      </p:cBhvr>
                                      <p:tavLst>
                                        <p:tav tm="0">
                                          <p:val>
                                            <p:fltVal val="0"/>
                                          </p:val>
                                        </p:tav>
                                        <p:tav tm="100000">
                                          <p:val>
                                            <p:strVal val="#ppt_h"/>
                                          </p:val>
                                        </p:tav>
                                      </p:tavLst>
                                    </p:anim>
                                    <p:anim calcmode="lin" valueType="num">
                                      <p:cBhvr>
                                        <p:cTn id="26" dur="1000" fill="hold"/>
                                        <p:tgtEl>
                                          <p:spTgt spid="4">
                                            <p:graphicEl>
                                              <a:dgm id="{059F5F7F-9984-4B55-BE1D-3CD62C9B0C14}"/>
                                            </p:graphicEl>
                                          </p:spTgt>
                                        </p:tgtEl>
                                        <p:attrNameLst>
                                          <p:attrName>style.rotation</p:attrName>
                                        </p:attrNameLst>
                                      </p:cBhvr>
                                      <p:tavLst>
                                        <p:tav tm="0">
                                          <p:val>
                                            <p:fltVal val="90"/>
                                          </p:val>
                                        </p:tav>
                                        <p:tav tm="100000">
                                          <p:val>
                                            <p:fltVal val="0"/>
                                          </p:val>
                                        </p:tav>
                                      </p:tavLst>
                                    </p:anim>
                                    <p:animEffect transition="in" filter="fade">
                                      <p:cBhvr>
                                        <p:cTn id="27" dur="1000"/>
                                        <p:tgtEl>
                                          <p:spTgt spid="4">
                                            <p:graphicEl>
                                              <a:dgm id="{059F5F7F-9984-4B55-BE1D-3CD62C9B0C14}"/>
                                            </p:graphicEl>
                                          </p:spTgt>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4">
                                            <p:graphicEl>
                                              <a:dgm id="{685CEFE1-27AE-43CC-9C20-053B6DC080DC}"/>
                                            </p:graphicEl>
                                          </p:spTgt>
                                        </p:tgtEl>
                                        <p:attrNameLst>
                                          <p:attrName>style.visibility</p:attrName>
                                        </p:attrNameLst>
                                      </p:cBhvr>
                                      <p:to>
                                        <p:strVal val="visible"/>
                                      </p:to>
                                    </p:set>
                                    <p:animEffect transition="in" filter="wipe(left)">
                                      <p:cBhvr>
                                        <p:cTn id="31" dur="500"/>
                                        <p:tgtEl>
                                          <p:spTgt spid="4">
                                            <p:graphicEl>
                                              <a:dgm id="{685CEFE1-27AE-43CC-9C20-053B6DC080D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4">
                                            <p:graphicEl>
                                              <a:dgm id="{6D05FAA4-3F95-4DF8-A4DA-C66DB88812D1}"/>
                                            </p:graphicEl>
                                          </p:spTgt>
                                        </p:tgtEl>
                                        <p:attrNameLst>
                                          <p:attrName>style.visibility</p:attrName>
                                        </p:attrNameLst>
                                      </p:cBhvr>
                                      <p:to>
                                        <p:strVal val="visible"/>
                                      </p:to>
                                    </p:set>
                                    <p:anim calcmode="lin" valueType="num">
                                      <p:cBhvr>
                                        <p:cTn id="36" dur="1000" fill="hold"/>
                                        <p:tgtEl>
                                          <p:spTgt spid="4">
                                            <p:graphicEl>
                                              <a:dgm id="{6D05FAA4-3F95-4DF8-A4DA-C66DB88812D1}"/>
                                            </p:graphicEl>
                                          </p:spTgt>
                                        </p:tgtEl>
                                        <p:attrNameLst>
                                          <p:attrName>ppt_w</p:attrName>
                                        </p:attrNameLst>
                                      </p:cBhvr>
                                      <p:tavLst>
                                        <p:tav tm="0">
                                          <p:val>
                                            <p:fltVal val="0"/>
                                          </p:val>
                                        </p:tav>
                                        <p:tav tm="100000">
                                          <p:val>
                                            <p:strVal val="#ppt_w"/>
                                          </p:val>
                                        </p:tav>
                                      </p:tavLst>
                                    </p:anim>
                                    <p:anim calcmode="lin" valueType="num">
                                      <p:cBhvr>
                                        <p:cTn id="37" dur="1000" fill="hold"/>
                                        <p:tgtEl>
                                          <p:spTgt spid="4">
                                            <p:graphicEl>
                                              <a:dgm id="{6D05FAA4-3F95-4DF8-A4DA-C66DB88812D1}"/>
                                            </p:graphicEl>
                                          </p:spTgt>
                                        </p:tgtEl>
                                        <p:attrNameLst>
                                          <p:attrName>ppt_h</p:attrName>
                                        </p:attrNameLst>
                                      </p:cBhvr>
                                      <p:tavLst>
                                        <p:tav tm="0">
                                          <p:val>
                                            <p:fltVal val="0"/>
                                          </p:val>
                                        </p:tav>
                                        <p:tav tm="100000">
                                          <p:val>
                                            <p:strVal val="#ppt_h"/>
                                          </p:val>
                                        </p:tav>
                                      </p:tavLst>
                                    </p:anim>
                                    <p:anim calcmode="lin" valueType="num">
                                      <p:cBhvr>
                                        <p:cTn id="38" dur="1000" fill="hold"/>
                                        <p:tgtEl>
                                          <p:spTgt spid="4">
                                            <p:graphicEl>
                                              <a:dgm id="{6D05FAA4-3F95-4DF8-A4DA-C66DB88812D1}"/>
                                            </p:graphicEl>
                                          </p:spTgt>
                                        </p:tgtEl>
                                        <p:attrNameLst>
                                          <p:attrName>style.rotation</p:attrName>
                                        </p:attrNameLst>
                                      </p:cBhvr>
                                      <p:tavLst>
                                        <p:tav tm="0">
                                          <p:val>
                                            <p:fltVal val="90"/>
                                          </p:val>
                                        </p:tav>
                                        <p:tav tm="100000">
                                          <p:val>
                                            <p:fltVal val="0"/>
                                          </p:val>
                                        </p:tav>
                                      </p:tavLst>
                                    </p:anim>
                                    <p:animEffect transition="in" filter="fade">
                                      <p:cBhvr>
                                        <p:cTn id="39" dur="1000"/>
                                        <p:tgtEl>
                                          <p:spTgt spid="4">
                                            <p:graphicEl>
                                              <a:dgm id="{6D05FAA4-3F95-4DF8-A4DA-C66DB88812D1}"/>
                                            </p:graphicEl>
                                          </p:spTgt>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4">
                                            <p:graphicEl>
                                              <a:dgm id="{E67A4E0B-2836-4AED-9FF5-3C4EEB22F3E6}"/>
                                            </p:graphicEl>
                                          </p:spTgt>
                                        </p:tgtEl>
                                        <p:attrNameLst>
                                          <p:attrName>style.visibility</p:attrName>
                                        </p:attrNameLst>
                                      </p:cBhvr>
                                      <p:to>
                                        <p:strVal val="visible"/>
                                      </p:to>
                                    </p:set>
                                    <p:animEffect transition="in" filter="wipe(left)">
                                      <p:cBhvr>
                                        <p:cTn id="43" dur="500"/>
                                        <p:tgtEl>
                                          <p:spTgt spid="4">
                                            <p:graphicEl>
                                              <a:dgm id="{E67A4E0B-2836-4AED-9FF5-3C4EEB22F3E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4">
                                            <p:graphicEl>
                                              <a:dgm id="{3B49EE43-25B4-4400-9DF7-7659EE47CB35}"/>
                                            </p:graphicEl>
                                          </p:spTgt>
                                        </p:tgtEl>
                                        <p:attrNameLst>
                                          <p:attrName>style.visibility</p:attrName>
                                        </p:attrNameLst>
                                      </p:cBhvr>
                                      <p:to>
                                        <p:strVal val="visible"/>
                                      </p:to>
                                    </p:set>
                                    <p:anim calcmode="lin" valueType="num">
                                      <p:cBhvr>
                                        <p:cTn id="48" dur="1000" fill="hold"/>
                                        <p:tgtEl>
                                          <p:spTgt spid="4">
                                            <p:graphicEl>
                                              <a:dgm id="{3B49EE43-25B4-4400-9DF7-7659EE47CB35}"/>
                                            </p:graphicEl>
                                          </p:spTgt>
                                        </p:tgtEl>
                                        <p:attrNameLst>
                                          <p:attrName>ppt_w</p:attrName>
                                        </p:attrNameLst>
                                      </p:cBhvr>
                                      <p:tavLst>
                                        <p:tav tm="0">
                                          <p:val>
                                            <p:fltVal val="0"/>
                                          </p:val>
                                        </p:tav>
                                        <p:tav tm="100000">
                                          <p:val>
                                            <p:strVal val="#ppt_w"/>
                                          </p:val>
                                        </p:tav>
                                      </p:tavLst>
                                    </p:anim>
                                    <p:anim calcmode="lin" valueType="num">
                                      <p:cBhvr>
                                        <p:cTn id="49" dur="1000" fill="hold"/>
                                        <p:tgtEl>
                                          <p:spTgt spid="4">
                                            <p:graphicEl>
                                              <a:dgm id="{3B49EE43-25B4-4400-9DF7-7659EE47CB35}"/>
                                            </p:graphicEl>
                                          </p:spTgt>
                                        </p:tgtEl>
                                        <p:attrNameLst>
                                          <p:attrName>ppt_h</p:attrName>
                                        </p:attrNameLst>
                                      </p:cBhvr>
                                      <p:tavLst>
                                        <p:tav tm="0">
                                          <p:val>
                                            <p:fltVal val="0"/>
                                          </p:val>
                                        </p:tav>
                                        <p:tav tm="100000">
                                          <p:val>
                                            <p:strVal val="#ppt_h"/>
                                          </p:val>
                                        </p:tav>
                                      </p:tavLst>
                                    </p:anim>
                                    <p:anim calcmode="lin" valueType="num">
                                      <p:cBhvr>
                                        <p:cTn id="50" dur="1000" fill="hold"/>
                                        <p:tgtEl>
                                          <p:spTgt spid="4">
                                            <p:graphicEl>
                                              <a:dgm id="{3B49EE43-25B4-4400-9DF7-7659EE47CB35}"/>
                                            </p:graphicEl>
                                          </p:spTgt>
                                        </p:tgtEl>
                                        <p:attrNameLst>
                                          <p:attrName>style.rotation</p:attrName>
                                        </p:attrNameLst>
                                      </p:cBhvr>
                                      <p:tavLst>
                                        <p:tav tm="0">
                                          <p:val>
                                            <p:fltVal val="90"/>
                                          </p:val>
                                        </p:tav>
                                        <p:tav tm="100000">
                                          <p:val>
                                            <p:fltVal val="0"/>
                                          </p:val>
                                        </p:tav>
                                      </p:tavLst>
                                    </p:anim>
                                    <p:animEffect transition="in" filter="fade">
                                      <p:cBhvr>
                                        <p:cTn id="51" dur="1000"/>
                                        <p:tgtEl>
                                          <p:spTgt spid="4">
                                            <p:graphicEl>
                                              <a:dgm id="{3B49EE43-25B4-4400-9DF7-7659EE47CB35}"/>
                                            </p:graphicEl>
                                          </p:spTgt>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4">
                                            <p:graphicEl>
                                              <a:dgm id="{E1AA20EC-A095-49C7-80EC-3116BB62EC1A}"/>
                                            </p:graphicEl>
                                          </p:spTgt>
                                        </p:tgtEl>
                                        <p:attrNameLst>
                                          <p:attrName>style.visibility</p:attrName>
                                        </p:attrNameLst>
                                      </p:cBhvr>
                                      <p:to>
                                        <p:strVal val="visible"/>
                                      </p:to>
                                    </p:set>
                                    <p:animEffect transition="in" filter="wipe(left)">
                                      <p:cBhvr>
                                        <p:cTn id="55" dur="500"/>
                                        <p:tgtEl>
                                          <p:spTgt spid="4">
                                            <p:graphicEl>
                                              <a:dgm id="{E1AA20EC-A095-49C7-80EC-3116BB62EC1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5">
                                            <p:txEl>
                                              <p:pRg st="0" end="0"/>
                                            </p:txEl>
                                          </p:spTgt>
                                        </p:tgtEl>
                                        <p:attrNameLst>
                                          <p:attrName>style.visibility</p:attrName>
                                        </p:attrNameLst>
                                      </p:cBhvr>
                                      <p:to>
                                        <p:strVal val="visible"/>
                                      </p:to>
                                    </p:set>
                                    <p:animEffect transition="in" filter="fade">
                                      <p:cBhvr>
                                        <p:cTn id="60" dur="1000"/>
                                        <p:tgtEl>
                                          <p:spTgt spid="5">
                                            <p:txEl>
                                              <p:pRg st="0" end="0"/>
                                            </p:txEl>
                                          </p:spTgt>
                                        </p:tgtEl>
                                      </p:cBhvr>
                                    </p:animEffect>
                                    <p:anim calcmode="lin" valueType="num">
                                      <p:cBhvr>
                                        <p:cTn id="6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Effect transition="in" filter="fade">
                                      <p:cBhvr>
                                        <p:cTn id="68" dur="1000"/>
                                        <p:tgtEl>
                                          <p:spTgt spid="5">
                                            <p:txEl>
                                              <p:pRg st="1" end="1"/>
                                            </p:txEl>
                                          </p:spTgt>
                                        </p:tgtEl>
                                      </p:cBhvr>
                                    </p:animEffect>
                                    <p:anim calcmode="lin" valueType="num">
                                      <p:cBhvr>
                                        <p:cTn id="6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70"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3885F4B-10E0-4B1B-B74A-32E181A0DBF1}"/>
              </a:ext>
            </a:extLst>
          </p:cNvPr>
          <p:cNvSpPr/>
          <p:nvPr/>
        </p:nvSpPr>
        <p:spPr>
          <a:xfrm>
            <a:off x="0" y="0"/>
            <a:ext cx="9144000" cy="769441"/>
          </a:xfrm>
          <a:prstGeom prst="rect">
            <a:avLst/>
          </a:prstGeom>
          <a:effectLst>
            <a:outerShdw blurRad="63500" dist="50800" dir="5400000" algn="ctr" rotWithShape="0">
              <a:schemeClr val="tx1">
                <a:alpha val="82000"/>
              </a:schemeClr>
            </a:outerShdw>
          </a:effectLst>
        </p:spPr>
        <p:txBody>
          <a:bodyPr wrap="square">
            <a:spAutoFit/>
          </a:bodyPr>
          <a:lstStyle/>
          <a:p>
            <a:pPr algn="ctr"/>
            <a:r>
              <a:rPr lang="ro-RO"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MODUL NOSTRU DE </a:t>
            </a:r>
            <a:r>
              <a:rPr lang="ro-RO" sz="4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VIAŢĂ</a:t>
            </a:r>
            <a:endParaRPr lang="ro-RO"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a16="http://schemas.microsoft.com/office/drawing/2014/main" xmlns="" id="{34AE408A-AA16-4B5E-AB25-9CE09641C46F}"/>
              </a:ext>
            </a:extLst>
          </p:cNvPr>
          <p:cNvSpPr/>
          <p:nvPr/>
        </p:nvSpPr>
        <p:spPr>
          <a:xfrm>
            <a:off x="573206" y="717685"/>
            <a:ext cx="8467277" cy="646331"/>
          </a:xfrm>
          <a:prstGeom prst="rect">
            <a:avLst/>
          </a:prstGeom>
        </p:spPr>
        <p:txBody>
          <a:bodyPr wrap="square">
            <a:spAutoFit/>
          </a:bodyPr>
          <a:lstStyle/>
          <a:p>
            <a:r>
              <a:rPr lang="ro-RO" b="1" smtClean="0">
                <a:solidFill>
                  <a:schemeClr val="bg1"/>
                </a:solidFill>
                <a:effectLst>
                  <a:outerShdw blurRad="50800" dist="38100" dir="2700000" algn="tl" rotWithShape="0">
                    <a:prstClr val="black">
                      <a:alpha val="40000"/>
                    </a:prstClr>
                  </a:outerShdw>
                </a:effectLst>
                <a:latin typeface="Comic Sans MS" panose="030F0702030302020204" pitchFamily="66" charset="0"/>
              </a:rPr>
              <a:t>“Deci</a:t>
            </a:r>
            <a:r>
              <a:rPr lang="ro-RO" b="1" smtClean="0">
                <a:solidFill>
                  <a:schemeClr val="bg1"/>
                </a:solidFill>
                <a:effectLst>
                  <a:outerShdw blurRad="50800" dist="38100" dir="2700000" algn="tl" rotWithShape="0">
                    <a:prstClr val="black">
                      <a:alpha val="40000"/>
                    </a:prstClr>
                  </a:outerShdw>
                </a:effectLst>
                <a:latin typeface="Comic Sans MS" panose="030F0702030302020204" pitchFamily="66" charset="0"/>
              </a:rPr>
              <a:t>, fiindcă toate aceste lucruri au să se </a:t>
            </a:r>
            <a:r>
              <a:rPr lang="ro-RO" b="1" smtClean="0">
                <a:solidFill>
                  <a:schemeClr val="bg1"/>
                </a:solidFill>
                <a:effectLst>
                  <a:outerShdw blurRad="50800" dist="38100" dir="2700000" algn="tl" rotWithShape="0">
                    <a:prstClr val="black">
                      <a:alpha val="40000"/>
                    </a:prstClr>
                  </a:outerShdw>
                </a:effectLst>
                <a:latin typeface="Comic Sans MS" panose="030F0702030302020204" pitchFamily="66" charset="0"/>
              </a:rPr>
              <a:t>strice</a:t>
            </a:r>
            <a:r>
              <a:rPr lang="ro-RO" b="1" smtClean="0">
                <a:solidFill>
                  <a:schemeClr val="bg1"/>
                </a:solidFill>
                <a:effectLst>
                  <a:outerShdw blurRad="50800" dist="38100" dir="2700000" algn="tl" rotWithShape="0">
                    <a:prstClr val="black">
                      <a:alpha val="40000"/>
                    </a:prstClr>
                  </a:outerShdw>
                </a:effectLst>
                <a:latin typeface="Comic Sans MS" panose="030F0702030302020204" pitchFamily="66" charset="0"/>
              </a:rPr>
              <a:t>, ce fel de oameni ar trebui să fiţi </a:t>
            </a:r>
            <a:r>
              <a:rPr lang="ro-RO" b="1" smtClean="0">
                <a:solidFill>
                  <a:schemeClr val="bg1"/>
                </a:solidFill>
                <a:effectLst>
                  <a:outerShdw blurRad="50800" dist="38100" dir="2700000" algn="tl" rotWithShape="0">
                    <a:prstClr val="black">
                      <a:alpha val="40000"/>
                    </a:prstClr>
                  </a:outerShdw>
                </a:effectLst>
                <a:latin typeface="Comic Sans MS" panose="030F0702030302020204" pitchFamily="66" charset="0"/>
              </a:rPr>
              <a:t>voi</a:t>
            </a:r>
            <a:r>
              <a:rPr lang="ro-RO" b="1" smtClean="0">
                <a:solidFill>
                  <a:schemeClr val="bg1"/>
                </a:solidFill>
                <a:effectLst>
                  <a:outerShdw blurRad="50800" dist="38100" dir="2700000" algn="tl" rotWithShape="0">
                    <a:prstClr val="black">
                      <a:alpha val="40000"/>
                    </a:prstClr>
                  </a:outerShdw>
                </a:effectLst>
                <a:latin typeface="Comic Sans MS" panose="030F0702030302020204" pitchFamily="66" charset="0"/>
              </a:rPr>
              <a:t>, printr-o purtare </a:t>
            </a:r>
            <a:r>
              <a:rPr lang="ro-RO" b="1" smtClean="0">
                <a:solidFill>
                  <a:schemeClr val="bg1"/>
                </a:solidFill>
                <a:effectLst>
                  <a:outerShdw blurRad="50800" dist="38100" dir="2700000" algn="tl" rotWithShape="0">
                    <a:prstClr val="black">
                      <a:alpha val="40000"/>
                    </a:prstClr>
                  </a:outerShdw>
                </a:effectLst>
                <a:latin typeface="Comic Sans MS" panose="030F0702030302020204" pitchFamily="66" charset="0"/>
              </a:rPr>
              <a:t>sfâ</a:t>
            </a:r>
            <a:r>
              <a:rPr lang="ro-RO" b="1" smtClean="0">
                <a:solidFill>
                  <a:schemeClr val="bg1"/>
                </a:solidFill>
                <a:effectLst>
                  <a:outerShdw blurRad="50800" dist="38100" dir="2700000" algn="tl" rotWithShape="0">
                    <a:prstClr val="black">
                      <a:alpha val="40000"/>
                    </a:prstClr>
                  </a:outerShdw>
                </a:effectLst>
                <a:latin typeface="Comic Sans MS" panose="030F0702030302020204" pitchFamily="66" charset="0"/>
              </a:rPr>
              <a:t>ntă </a:t>
            </a:r>
            <a:r>
              <a:rPr lang="ro-RO" b="1" smtClean="0">
                <a:solidFill>
                  <a:schemeClr val="bg1"/>
                </a:solidFill>
                <a:effectLst>
                  <a:outerShdw blurRad="50800" dist="38100" dir="2700000" algn="tl" rotWithShape="0">
                    <a:prstClr val="black">
                      <a:alpha val="40000"/>
                    </a:prstClr>
                  </a:outerShdw>
                </a:effectLst>
                <a:latin typeface="Comic Sans MS" panose="030F0702030302020204" pitchFamily="66" charset="0"/>
              </a:rPr>
              <a:t>şi </a:t>
            </a:r>
            <a:r>
              <a:rPr lang="ro-RO" b="1" smtClean="0">
                <a:solidFill>
                  <a:schemeClr val="bg1"/>
                </a:solidFill>
                <a:effectLst>
                  <a:outerShdw blurRad="50800" dist="38100" dir="2700000" algn="tl" rotWithShape="0">
                    <a:prstClr val="black">
                      <a:alpha val="40000"/>
                    </a:prstClr>
                  </a:outerShdw>
                </a:effectLst>
                <a:latin typeface="Comic Sans MS" panose="030F0702030302020204" pitchFamily="66" charset="0"/>
              </a:rPr>
              <a:t>evlavioasă</a:t>
            </a:r>
            <a:r>
              <a:rPr lang="ro-RO" b="1" smtClean="0">
                <a:solidFill>
                  <a:schemeClr val="bg1"/>
                </a:solidFill>
                <a:effectLst>
                  <a:outerShdw blurRad="50800" dist="38100" dir="2700000" algn="tl" rotWithShape="0">
                    <a:prstClr val="black">
                      <a:alpha val="40000"/>
                    </a:prstClr>
                  </a:outerShdw>
                </a:effectLst>
                <a:latin typeface="Comic Sans MS" panose="030F0702030302020204" pitchFamily="66" charset="0"/>
              </a:rPr>
              <a:t>!” </a:t>
            </a:r>
            <a:r>
              <a:rPr lang="ro-RO" sz="1600" b="1" smtClean="0">
                <a:solidFill>
                  <a:schemeClr val="bg1"/>
                </a:solidFill>
                <a:effectLst>
                  <a:outerShdw blurRad="50800" dist="38100" dir="2700000" algn="tl" rotWithShape="0">
                    <a:prstClr val="black">
                      <a:alpha val="40000"/>
                    </a:prstClr>
                  </a:outerShdw>
                </a:effectLst>
                <a:latin typeface="Comic Sans MS" panose="030F0702030302020204" pitchFamily="66" charset="0"/>
              </a:rPr>
              <a:t>(2 </a:t>
            </a:r>
            <a:r>
              <a:rPr lang="ro-RO" sz="1600" b="1">
                <a:solidFill>
                  <a:schemeClr val="bg1"/>
                </a:solidFill>
                <a:effectLst>
                  <a:outerShdw blurRad="50800" dist="38100" dir="2700000" algn="tl" rotWithShape="0">
                    <a:prstClr val="black">
                      <a:alpha val="40000"/>
                    </a:prstClr>
                  </a:outerShdw>
                </a:effectLst>
                <a:latin typeface="Comic Sans MS" panose="030F0702030302020204" pitchFamily="66" charset="0"/>
              </a:rPr>
              <a:t>Petru </a:t>
            </a:r>
            <a:r>
              <a:rPr lang="ro-RO" sz="1600" b="1" smtClean="0">
                <a:solidFill>
                  <a:schemeClr val="bg1"/>
                </a:solidFill>
                <a:effectLst>
                  <a:outerShdw blurRad="50800" dist="38100" dir="2700000" algn="tl" rotWithShape="0">
                    <a:prstClr val="black">
                      <a:alpha val="40000"/>
                    </a:prstClr>
                  </a:outerShdw>
                </a:effectLst>
                <a:latin typeface="Comic Sans MS" panose="030F0702030302020204" pitchFamily="66" charset="0"/>
              </a:rPr>
              <a:t>3:11</a:t>
            </a:r>
            <a:r>
              <a:rPr lang="ro-RO" sz="1600" b="1" smtClean="0">
                <a:solidFill>
                  <a:schemeClr val="bg1"/>
                </a:solidFill>
                <a:effectLst>
                  <a:outerShdw blurRad="50800" dist="38100" dir="2700000" algn="tl" rotWithShape="0">
                    <a:prstClr val="black">
                      <a:alpha val="40000"/>
                    </a:prstClr>
                  </a:outerShdw>
                </a:effectLst>
                <a:latin typeface="Comic Sans MS" panose="030F0702030302020204" pitchFamily="66" charset="0"/>
              </a:rPr>
              <a:t>)</a:t>
            </a:r>
            <a:endParaRPr lang="ro-RO" b="1">
              <a:solidFill>
                <a:schemeClr val="bg1"/>
              </a:solidFill>
              <a:effectLst>
                <a:outerShdw blurRad="50800" dist="38100" dir="2700000" algn="tl" rotWithShape="0">
                  <a:prstClr val="black">
                    <a:alpha val="40000"/>
                  </a:prstClr>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xmlns="" id="{FD26E2D3-936E-4B68-8B29-D17FFF84A697}"/>
              </a:ext>
            </a:extLst>
          </p:cNvPr>
          <p:cNvGraphicFramePr/>
          <p:nvPr>
            <p:extLst>
              <p:ext uri="{D42A27DB-BD31-4B8C-83A1-F6EECF244321}">
                <p14:modId xmlns:p14="http://schemas.microsoft.com/office/powerpoint/2010/main" xmlns="" val="916230086"/>
              </p:ext>
            </p:extLst>
          </p:nvPr>
        </p:nvGraphicFramePr>
        <p:xfrm>
          <a:off x="284672" y="1415772"/>
          <a:ext cx="4295954" cy="513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xmlns="" id="{DCAE43D3-C262-49C7-A9BA-1D6229C3A167}"/>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705717" y="1522086"/>
            <a:ext cx="2510271" cy="18827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9">
            <a:extLst>
              <a:ext uri="{FF2B5EF4-FFF2-40B4-BE49-F238E27FC236}">
                <a16:creationId xmlns:a16="http://schemas.microsoft.com/office/drawing/2014/main" xmlns="" id="{28317C07-7A0D-44F8-A707-79DF4577D368}"/>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709207" y="3899289"/>
            <a:ext cx="2244494" cy="2857206"/>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1026" name="Picture 2" descr="http://www.universal.org.ar/site/wp-content/uploads/2013/04/458892971_C.jpg">
            <a:extLst>
              <a:ext uri="{FF2B5EF4-FFF2-40B4-BE49-F238E27FC236}">
                <a16:creationId xmlns:a16="http://schemas.microsoft.com/office/drawing/2014/main" xmlns="" id="{2695DE4F-85C4-4C78-A5F8-53DC263A21F0}"/>
              </a:ext>
            </a:extLst>
          </p:cNvPr>
          <p:cNvPicPr>
            <a:picLocks noChangeAspect="1" noChangeArrowheads="1"/>
          </p:cNvPicPr>
          <p:nvPr/>
        </p:nvPicPr>
        <p:blipFill rotWithShape="1">
          <a:blip r:embed="rId9" cstate="screen">
            <a:extLst>
              <a:ext uri="{28A0092B-C50C-407E-A947-70E740481C1C}">
                <a14:useLocalDpi xmlns:a14="http://schemas.microsoft.com/office/drawing/2010/main" xmlns=""/>
              </a:ext>
            </a:extLst>
          </a:blip>
          <a:srcRect/>
          <a:stretch/>
        </p:blipFill>
        <p:spPr bwMode="auto">
          <a:xfrm>
            <a:off x="7341079" y="1532707"/>
            <a:ext cx="1656271" cy="24097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
        <p:nvSpPr>
          <p:cNvPr id="5" name="CuadroTexto 4">
            <a:extLst>
              <a:ext uri="{FF2B5EF4-FFF2-40B4-BE49-F238E27FC236}">
                <a16:creationId xmlns:a16="http://schemas.microsoft.com/office/drawing/2014/main" xmlns="" id="{9CD7E7D1-EAF8-4AA3-98FD-304B9F651112}"/>
              </a:ext>
            </a:extLst>
          </p:cNvPr>
          <p:cNvSpPr txBox="1"/>
          <p:nvPr/>
        </p:nvSpPr>
        <p:spPr>
          <a:xfrm>
            <a:off x="6815680" y="3995678"/>
            <a:ext cx="2224803" cy="2862322"/>
          </a:xfrm>
          <a:prstGeom prst="rect">
            <a:avLst/>
          </a:prstGeom>
          <a:noFill/>
        </p:spPr>
        <p:txBody>
          <a:bodyPr wrap="square" rtlCol="0">
            <a:spAutoFit/>
          </a:bodyPr>
          <a:lstStyle/>
          <a:p>
            <a:pPr algn="ctr">
              <a:spcBef>
                <a:spcPts val="600"/>
              </a:spcBef>
            </a:pPr>
            <a:r>
              <a:rPr lang="ro-RO" sz="2000" b="1">
                <a:latin typeface="Calibri" pitchFamily="34" charset="0"/>
              </a:rPr>
              <a:t>Mai înainte de toate, Petru </a:t>
            </a:r>
            <a:r>
              <a:rPr lang="ro-RO" sz="2000" b="1">
                <a:latin typeface="Calibri" pitchFamily="34" charset="0"/>
              </a:rPr>
              <a:t>insistă </a:t>
            </a:r>
            <a:r>
              <a:rPr lang="ro-RO" sz="2000" b="1" smtClean="0">
                <a:latin typeface="Calibri" pitchFamily="34" charset="0"/>
              </a:rPr>
              <a:t>să</a:t>
            </a:r>
            <a:r>
              <a:rPr lang="ro-RO" sz="2000" b="1" smtClean="0">
                <a:latin typeface="Calibri" pitchFamily="34" charset="0"/>
              </a:rPr>
              <a:t>: </a:t>
            </a:r>
            <a:r>
              <a:rPr lang="ro-RO" sz="2000" b="1" smtClean="0">
                <a:latin typeface="Calibri" pitchFamily="34" charset="0"/>
              </a:rPr>
              <a:t>“</a:t>
            </a:r>
            <a:r>
              <a:rPr lang="ro-RO" sz="2000" b="1" smtClean="0">
                <a:latin typeface="Calibri" pitchFamily="34" charset="0"/>
              </a:rPr>
              <a:t>aruncaţi asupra Lui toate îngrijorările </a:t>
            </a:r>
            <a:r>
              <a:rPr lang="ro-RO" sz="2000" b="1" smtClean="0">
                <a:latin typeface="Calibri" pitchFamily="34" charset="0"/>
              </a:rPr>
              <a:t>voastre</a:t>
            </a:r>
            <a:r>
              <a:rPr lang="ro-RO" sz="2000" b="1" smtClean="0">
                <a:latin typeface="Calibri" pitchFamily="34" charset="0"/>
              </a:rPr>
              <a:t>, căci El însuş îngrijeşte de </a:t>
            </a:r>
            <a:r>
              <a:rPr lang="ro-RO" sz="2000" b="1" smtClean="0">
                <a:latin typeface="Calibri" pitchFamily="34" charset="0"/>
              </a:rPr>
              <a:t>voi.”</a:t>
            </a:r>
            <a:r>
              <a:rPr lang="ro-RO" sz="2000" b="1" smtClean="0">
                <a:latin typeface="Calibri" pitchFamily="34" charset="0"/>
              </a:rPr>
              <a:t/>
            </a:r>
            <a:br>
              <a:rPr lang="ro-RO" sz="2000" b="1" smtClean="0">
                <a:latin typeface="Calibri" pitchFamily="34" charset="0"/>
              </a:rPr>
            </a:br>
            <a:r>
              <a:rPr lang="ro-RO" sz="2000" b="1" smtClean="0">
                <a:latin typeface="Calibri" pitchFamily="34" charset="0"/>
              </a:rPr>
              <a:t>(</a:t>
            </a:r>
            <a:r>
              <a:rPr lang="ro-RO" sz="2000" b="1" smtClean="0">
                <a:latin typeface="Calibri" pitchFamily="34" charset="0"/>
              </a:rPr>
              <a:t>1 </a:t>
            </a:r>
            <a:r>
              <a:rPr lang="ro-RO" sz="2000" b="1" smtClean="0">
                <a:latin typeface="Calibri" pitchFamily="34" charset="0"/>
              </a:rPr>
              <a:t>Petru</a:t>
            </a:r>
            <a:r>
              <a:rPr lang="ro-RO" sz="2000" b="1" smtClean="0">
                <a:latin typeface="Calibri" pitchFamily="34" charset="0"/>
              </a:rPr>
              <a:t> 5:7).</a:t>
            </a:r>
            <a:endParaRPr lang="ro-RO" sz="2000" b="1">
              <a:latin typeface="Calibri" pitchFamily="34" charset="0"/>
            </a:endParaRPr>
          </a:p>
        </p:txBody>
      </p:sp>
    </p:spTree>
    <p:extLst>
      <p:ext uri="{BB962C8B-B14F-4D97-AF65-F5344CB8AC3E}">
        <p14:creationId xmlns:p14="http://schemas.microsoft.com/office/powerpoint/2010/main" xmlns="" val="5190672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
                                            <p:graphicEl>
                                              <a:dgm id="{949746D3-D501-42ED-A092-5EBA05DC15F9}"/>
                                            </p:graphicEl>
                                          </p:spTgt>
                                        </p:tgtEl>
                                        <p:attrNameLst>
                                          <p:attrName>style.visibility</p:attrName>
                                        </p:attrNameLst>
                                      </p:cBhvr>
                                      <p:to>
                                        <p:strVal val="visible"/>
                                      </p:to>
                                    </p:set>
                                    <p:animEffect transition="in" filter="fade">
                                      <p:cBhvr>
                                        <p:cTn id="27" dur="1000"/>
                                        <p:tgtEl>
                                          <p:spTgt spid="6">
                                            <p:graphicEl>
                                              <a:dgm id="{949746D3-D501-42ED-A092-5EBA05DC15F9}"/>
                                            </p:graphicEl>
                                          </p:spTgt>
                                        </p:tgtEl>
                                      </p:cBhvr>
                                    </p:animEffect>
                                    <p:anim calcmode="lin" valueType="num">
                                      <p:cBhvr>
                                        <p:cTn id="28" dur="1000" fill="hold"/>
                                        <p:tgtEl>
                                          <p:spTgt spid="6">
                                            <p:graphicEl>
                                              <a:dgm id="{949746D3-D501-42ED-A092-5EBA05DC15F9}"/>
                                            </p:graphicEl>
                                          </p:spTgt>
                                        </p:tgtEl>
                                        <p:attrNameLst>
                                          <p:attrName>ppt_x</p:attrName>
                                        </p:attrNameLst>
                                      </p:cBhvr>
                                      <p:tavLst>
                                        <p:tav tm="0">
                                          <p:val>
                                            <p:strVal val="#ppt_x"/>
                                          </p:val>
                                        </p:tav>
                                        <p:tav tm="100000">
                                          <p:val>
                                            <p:strVal val="#ppt_x"/>
                                          </p:val>
                                        </p:tav>
                                      </p:tavLst>
                                    </p:anim>
                                    <p:anim calcmode="lin" valueType="num">
                                      <p:cBhvr>
                                        <p:cTn id="29" dur="1000" fill="hold"/>
                                        <p:tgtEl>
                                          <p:spTgt spid="6">
                                            <p:graphicEl>
                                              <a:dgm id="{949746D3-D501-42ED-A092-5EBA05DC15F9}"/>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A5C5C54A-0951-4CD0-AA7D-D570F435D0F5}"/>
                                            </p:graphicEl>
                                          </p:spTgt>
                                        </p:tgtEl>
                                        <p:attrNameLst>
                                          <p:attrName>style.visibility</p:attrName>
                                        </p:attrNameLst>
                                      </p:cBhvr>
                                      <p:to>
                                        <p:strVal val="visible"/>
                                      </p:to>
                                    </p:set>
                                    <p:animEffect transition="in" filter="fade">
                                      <p:cBhvr>
                                        <p:cTn id="34" dur="1000"/>
                                        <p:tgtEl>
                                          <p:spTgt spid="6">
                                            <p:graphicEl>
                                              <a:dgm id="{A5C5C54A-0951-4CD0-AA7D-D570F435D0F5}"/>
                                            </p:graphicEl>
                                          </p:spTgt>
                                        </p:tgtEl>
                                      </p:cBhvr>
                                    </p:animEffect>
                                    <p:anim calcmode="lin" valueType="num">
                                      <p:cBhvr>
                                        <p:cTn id="35" dur="1000" fill="hold"/>
                                        <p:tgtEl>
                                          <p:spTgt spid="6">
                                            <p:graphicEl>
                                              <a:dgm id="{A5C5C54A-0951-4CD0-AA7D-D570F435D0F5}"/>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A5C5C54A-0951-4CD0-AA7D-D570F435D0F5}"/>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6">
                                            <p:graphicEl>
                                              <a:dgm id="{4F84923B-30F1-4DC5-A926-975A264C52A1}"/>
                                            </p:graphicEl>
                                          </p:spTgt>
                                        </p:tgtEl>
                                        <p:attrNameLst>
                                          <p:attrName>style.visibility</p:attrName>
                                        </p:attrNameLst>
                                      </p:cBhvr>
                                      <p:to>
                                        <p:strVal val="visible"/>
                                      </p:to>
                                    </p:set>
                                    <p:animEffect transition="in" filter="fade">
                                      <p:cBhvr>
                                        <p:cTn id="46" dur="1000"/>
                                        <p:tgtEl>
                                          <p:spTgt spid="6">
                                            <p:graphicEl>
                                              <a:dgm id="{4F84923B-30F1-4DC5-A926-975A264C52A1}"/>
                                            </p:graphicEl>
                                          </p:spTgt>
                                        </p:tgtEl>
                                      </p:cBhvr>
                                    </p:animEffect>
                                    <p:anim calcmode="lin" valueType="num">
                                      <p:cBhvr>
                                        <p:cTn id="47" dur="1000" fill="hold"/>
                                        <p:tgtEl>
                                          <p:spTgt spid="6">
                                            <p:graphicEl>
                                              <a:dgm id="{4F84923B-30F1-4DC5-A926-975A264C52A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4F84923B-30F1-4DC5-A926-975A264C52A1}"/>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6">
                                            <p:graphicEl>
                                              <a:dgm id="{984456BC-EABC-43EC-886E-F6270A1B818B}"/>
                                            </p:graphicEl>
                                          </p:spTgt>
                                        </p:tgtEl>
                                        <p:attrNameLst>
                                          <p:attrName>style.visibility</p:attrName>
                                        </p:attrNameLst>
                                      </p:cBhvr>
                                      <p:to>
                                        <p:strVal val="visible"/>
                                      </p:to>
                                    </p:set>
                                    <p:animEffect transition="in" filter="fade">
                                      <p:cBhvr>
                                        <p:cTn id="53" dur="1000"/>
                                        <p:tgtEl>
                                          <p:spTgt spid="6">
                                            <p:graphicEl>
                                              <a:dgm id="{984456BC-EABC-43EC-886E-F6270A1B818B}"/>
                                            </p:graphicEl>
                                          </p:spTgt>
                                        </p:tgtEl>
                                      </p:cBhvr>
                                    </p:animEffect>
                                    <p:anim calcmode="lin" valueType="num">
                                      <p:cBhvr>
                                        <p:cTn id="54" dur="1000" fill="hold"/>
                                        <p:tgtEl>
                                          <p:spTgt spid="6">
                                            <p:graphicEl>
                                              <a:dgm id="{984456BC-EABC-43EC-886E-F6270A1B818B}"/>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984456BC-EABC-43EC-886E-F6270A1B818B}"/>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1026"/>
                                        </p:tgtEl>
                                        <p:attrNameLst>
                                          <p:attrName>style.visibility</p:attrName>
                                        </p:attrNameLst>
                                      </p:cBhvr>
                                      <p:to>
                                        <p:strVal val="visible"/>
                                      </p:to>
                                    </p:set>
                                    <p:animEffect transition="in" filter="fade">
                                      <p:cBhvr>
                                        <p:cTn id="60" dur="1000"/>
                                        <p:tgtEl>
                                          <p:spTgt spid="1026"/>
                                        </p:tgtEl>
                                      </p:cBhvr>
                                    </p:animEffect>
                                    <p:anim calcmode="lin" valueType="num">
                                      <p:cBhvr>
                                        <p:cTn id="61" dur="1000" fill="hold"/>
                                        <p:tgtEl>
                                          <p:spTgt spid="1026"/>
                                        </p:tgtEl>
                                        <p:attrNameLst>
                                          <p:attrName>ppt_x</p:attrName>
                                        </p:attrNameLst>
                                      </p:cBhvr>
                                      <p:tavLst>
                                        <p:tav tm="0">
                                          <p:val>
                                            <p:strVal val="#ppt_x"/>
                                          </p:val>
                                        </p:tav>
                                        <p:tav tm="100000">
                                          <p:val>
                                            <p:strVal val="#ppt_x"/>
                                          </p:val>
                                        </p:tav>
                                      </p:tavLst>
                                    </p:anim>
                                    <p:anim calcmode="lin" valueType="num">
                                      <p:cBhvr>
                                        <p:cTn id="62" dur="1000" fill="hold"/>
                                        <p:tgtEl>
                                          <p:spTgt spid="1026"/>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6">
                                            <p:graphicEl>
                                              <a:dgm id="{14C0A1B6-6540-40D2-A5B3-4E11750A77EC}"/>
                                            </p:graphicEl>
                                          </p:spTgt>
                                        </p:tgtEl>
                                        <p:attrNameLst>
                                          <p:attrName>style.visibility</p:attrName>
                                        </p:attrNameLst>
                                      </p:cBhvr>
                                      <p:to>
                                        <p:strVal val="visible"/>
                                      </p:to>
                                    </p:set>
                                    <p:animEffect transition="in" filter="fade">
                                      <p:cBhvr>
                                        <p:cTn id="65" dur="1000"/>
                                        <p:tgtEl>
                                          <p:spTgt spid="6">
                                            <p:graphicEl>
                                              <a:dgm id="{14C0A1B6-6540-40D2-A5B3-4E11750A77EC}"/>
                                            </p:graphicEl>
                                          </p:spTgt>
                                        </p:tgtEl>
                                      </p:cBhvr>
                                    </p:animEffect>
                                    <p:anim calcmode="lin" valueType="num">
                                      <p:cBhvr>
                                        <p:cTn id="66" dur="1000" fill="hold"/>
                                        <p:tgtEl>
                                          <p:spTgt spid="6">
                                            <p:graphicEl>
                                              <a:dgm id="{14C0A1B6-6540-40D2-A5B3-4E11750A77EC}"/>
                                            </p:graphicEl>
                                          </p:spTgt>
                                        </p:tgtEl>
                                        <p:attrNameLst>
                                          <p:attrName>ppt_x</p:attrName>
                                        </p:attrNameLst>
                                      </p:cBhvr>
                                      <p:tavLst>
                                        <p:tav tm="0">
                                          <p:val>
                                            <p:strVal val="#ppt_x"/>
                                          </p:val>
                                        </p:tav>
                                        <p:tav tm="100000">
                                          <p:val>
                                            <p:strVal val="#ppt_x"/>
                                          </p:val>
                                        </p:tav>
                                      </p:tavLst>
                                    </p:anim>
                                    <p:anim calcmode="lin" valueType="num">
                                      <p:cBhvr>
                                        <p:cTn id="67" dur="1000" fill="hold"/>
                                        <p:tgtEl>
                                          <p:spTgt spid="6">
                                            <p:graphicEl>
                                              <a:dgm id="{14C0A1B6-6540-40D2-A5B3-4E11750A77EC}"/>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6">
                                            <p:graphicEl>
                                              <a:dgm id="{6E80EA26-5DE6-431D-9948-6F54D15A55A0}"/>
                                            </p:graphicEl>
                                          </p:spTgt>
                                        </p:tgtEl>
                                        <p:attrNameLst>
                                          <p:attrName>style.visibility</p:attrName>
                                        </p:attrNameLst>
                                      </p:cBhvr>
                                      <p:to>
                                        <p:strVal val="visible"/>
                                      </p:to>
                                    </p:set>
                                    <p:animEffect transition="in" filter="fade">
                                      <p:cBhvr>
                                        <p:cTn id="72" dur="1000"/>
                                        <p:tgtEl>
                                          <p:spTgt spid="6">
                                            <p:graphicEl>
                                              <a:dgm id="{6E80EA26-5DE6-431D-9948-6F54D15A55A0}"/>
                                            </p:graphicEl>
                                          </p:spTgt>
                                        </p:tgtEl>
                                      </p:cBhvr>
                                    </p:animEffect>
                                    <p:anim calcmode="lin" valueType="num">
                                      <p:cBhvr>
                                        <p:cTn id="73" dur="1000" fill="hold"/>
                                        <p:tgtEl>
                                          <p:spTgt spid="6">
                                            <p:graphicEl>
                                              <a:dgm id="{6E80EA26-5DE6-431D-9948-6F54D15A55A0}"/>
                                            </p:graphicEl>
                                          </p:spTgt>
                                        </p:tgtEl>
                                        <p:attrNameLst>
                                          <p:attrName>ppt_x</p:attrName>
                                        </p:attrNameLst>
                                      </p:cBhvr>
                                      <p:tavLst>
                                        <p:tav tm="0">
                                          <p:val>
                                            <p:strVal val="#ppt_x"/>
                                          </p:val>
                                        </p:tav>
                                        <p:tav tm="100000">
                                          <p:val>
                                            <p:strVal val="#ppt_x"/>
                                          </p:val>
                                        </p:tav>
                                      </p:tavLst>
                                    </p:anim>
                                    <p:anim calcmode="lin" valueType="num">
                                      <p:cBhvr>
                                        <p:cTn id="74" dur="1000" fill="hold"/>
                                        <p:tgtEl>
                                          <p:spTgt spid="6">
                                            <p:graphicEl>
                                              <a:dgm id="{6E80EA26-5DE6-431D-9948-6F54D15A55A0}"/>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1000" fill="hold"/>
                                        <p:tgtEl>
                                          <p:spTgt spid="5"/>
                                        </p:tgtEl>
                                        <p:attrNameLst>
                                          <p:attrName>ppt_w</p:attrName>
                                        </p:attrNameLst>
                                      </p:cBhvr>
                                      <p:tavLst>
                                        <p:tav tm="0">
                                          <p:val>
                                            <p:fltVal val="0"/>
                                          </p:val>
                                        </p:tav>
                                        <p:tav tm="100000">
                                          <p:val>
                                            <p:strVal val="#ppt_w"/>
                                          </p:val>
                                        </p:tav>
                                      </p:tavLst>
                                    </p:anim>
                                    <p:anim calcmode="lin" valueType="num">
                                      <p:cBhvr>
                                        <p:cTn id="80" dur="1000" fill="hold"/>
                                        <p:tgtEl>
                                          <p:spTgt spid="5"/>
                                        </p:tgtEl>
                                        <p:attrNameLst>
                                          <p:attrName>ppt_h</p:attrName>
                                        </p:attrNameLst>
                                      </p:cBhvr>
                                      <p:tavLst>
                                        <p:tav tm="0">
                                          <p:val>
                                            <p:fltVal val="0"/>
                                          </p:val>
                                        </p:tav>
                                        <p:tav tm="100000">
                                          <p:val>
                                            <p:strVal val="#ppt_h"/>
                                          </p:val>
                                        </p:tav>
                                      </p:tavLst>
                                    </p:anim>
                                    <p:anim calcmode="lin" valueType="num">
                                      <p:cBhvr>
                                        <p:cTn id="8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6" grpId="0" uiExpand="1">
        <p:bldSub>
          <a:bldDgm bld="one"/>
        </p:bldSub>
      </p:bldGraphic>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129A731-7931-498E-A1C2-11DAF2E64230}"/>
              </a:ext>
            </a:extLst>
          </p:cNvPr>
          <p:cNvSpPr/>
          <p:nvPr/>
        </p:nvSpPr>
        <p:spPr>
          <a:xfrm>
            <a:off x="0" y="0"/>
            <a:ext cx="9144000" cy="707886"/>
          </a:xfrm>
          <a:prstGeom prst="rect">
            <a:avLst/>
          </a:prstGeom>
          <a:scene3d>
            <a:camera prst="orthographicFront"/>
            <a:lightRig rig="flood" dir="t"/>
          </a:scene3d>
        </p:spPr>
        <p:txBody>
          <a:bodyPr wrap="square">
            <a:spAutoFit/>
            <a:scene3d>
              <a:camera prst="orthographicFront"/>
              <a:lightRig rig="soft" dir="t">
                <a:rot lat="0" lon="0" rev="15600000"/>
              </a:lightRig>
            </a:scene3d>
            <a:sp3d extrusionH="57150" prstMaterial="softEdge">
              <a:bevelT w="25400" h="38100"/>
            </a:sp3d>
          </a:bodyPr>
          <a:lstStyle/>
          <a:p>
            <a:pPr algn="ctr"/>
            <a:r>
              <a:rPr lang="ro-RO" sz="4000" b="1" smtClean="0">
                <a:ln/>
                <a:solidFill>
                  <a:schemeClr val="accent4"/>
                </a:solidFill>
              </a:rPr>
              <a:t>SPERANŢA </a:t>
            </a:r>
            <a:r>
              <a:rPr lang="ro-RO" sz="4000" b="1">
                <a:ln/>
                <a:solidFill>
                  <a:schemeClr val="accent4"/>
                </a:solidFill>
              </a:rPr>
              <a:t>ÎN REVENIREA </a:t>
            </a:r>
            <a:r>
              <a:rPr lang="ro-RO" sz="4000" b="1" smtClean="0">
                <a:ln/>
                <a:solidFill>
                  <a:schemeClr val="accent4"/>
                </a:solidFill>
              </a:rPr>
              <a:t>DOMNULUI</a:t>
            </a:r>
            <a:endParaRPr lang="ro-RO" sz="4000" b="1">
              <a:ln/>
              <a:solidFill>
                <a:schemeClr val="accent4"/>
              </a:solidFill>
            </a:endParaRPr>
          </a:p>
        </p:txBody>
      </p:sp>
      <p:sp>
        <p:nvSpPr>
          <p:cNvPr id="3" name="Rectángulo 2">
            <a:extLst>
              <a:ext uri="{FF2B5EF4-FFF2-40B4-BE49-F238E27FC236}">
                <a16:creationId xmlns:a16="http://schemas.microsoft.com/office/drawing/2014/main" xmlns="" id="{F4E1A387-DF01-4AB8-BF66-831DE1837E32}"/>
              </a:ext>
            </a:extLst>
          </p:cNvPr>
          <p:cNvSpPr/>
          <p:nvPr/>
        </p:nvSpPr>
        <p:spPr>
          <a:xfrm>
            <a:off x="280358" y="664756"/>
            <a:ext cx="8583283" cy="923330"/>
          </a:xfrm>
          <a:prstGeom prst="rect">
            <a:avLst/>
          </a:prstGeom>
        </p:spPr>
        <p:txBody>
          <a:bodyPr wrap="square">
            <a:spAutoFit/>
          </a:bodyPr>
          <a:lstStyle/>
          <a:p>
            <a:r>
              <a:rPr lang="ro-RO" b="1" dirty="0" smtClean="0">
                <a:solidFill>
                  <a:schemeClr val="accent4">
                    <a:lumMod val="40000"/>
                    <a:lumOff val="60000"/>
                  </a:schemeClr>
                </a:solidFill>
                <a:latin typeface="Comic Sans MS" panose="030F0702030302020204" pitchFamily="66" charset="0"/>
              </a:rPr>
              <a:t>“Ziua Domnului însă va veni ca un hoţ. În ziua aceea, cerurile vor trece cu trosnet, trupurile cereşti se vor topi de mare căldură, şi pământul, cu tot ce este pe el, va arde.” </a:t>
            </a:r>
            <a:r>
              <a:rPr lang="ro-RO" sz="1600" b="1" dirty="0" smtClean="0">
                <a:solidFill>
                  <a:schemeClr val="accent4">
                    <a:lumMod val="40000"/>
                    <a:lumOff val="60000"/>
                  </a:schemeClr>
                </a:solidFill>
                <a:latin typeface="Comic Sans MS" panose="030F0702030302020204" pitchFamily="66" charset="0"/>
              </a:rPr>
              <a:t>(2 </a:t>
            </a:r>
            <a:r>
              <a:rPr lang="ro-RO" sz="1600" b="1" dirty="0">
                <a:solidFill>
                  <a:schemeClr val="accent4">
                    <a:lumMod val="40000"/>
                    <a:lumOff val="60000"/>
                  </a:schemeClr>
                </a:solidFill>
                <a:latin typeface="Comic Sans MS" panose="030F0702030302020204" pitchFamily="66" charset="0"/>
              </a:rPr>
              <a:t>Petru </a:t>
            </a:r>
            <a:r>
              <a:rPr lang="ro-RO" sz="1600" b="1" dirty="0" smtClean="0">
                <a:solidFill>
                  <a:schemeClr val="accent4">
                    <a:lumMod val="40000"/>
                    <a:lumOff val="60000"/>
                  </a:schemeClr>
                </a:solidFill>
                <a:latin typeface="Comic Sans MS" panose="030F0702030302020204" pitchFamily="66" charset="0"/>
              </a:rPr>
              <a:t>3:10)</a:t>
            </a:r>
            <a:endParaRPr lang="ro-RO" sz="1600" b="1" dirty="0">
              <a:solidFill>
                <a:schemeClr val="accent4">
                  <a:lumMod val="40000"/>
                  <a:lumOff val="6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8FE24AB5-9821-4925-AD96-EEB16CCA53B4}"/>
              </a:ext>
            </a:extLst>
          </p:cNvPr>
          <p:cNvSpPr txBox="1"/>
          <p:nvPr/>
        </p:nvSpPr>
        <p:spPr>
          <a:xfrm>
            <a:off x="3239223" y="1667373"/>
            <a:ext cx="5624418" cy="1015663"/>
          </a:xfrm>
          <a:prstGeom prst="rect">
            <a:avLst/>
          </a:prstGeom>
          <a:noFill/>
        </p:spPr>
        <p:txBody>
          <a:bodyPr wrap="square" rtlCol="0">
            <a:spAutoFit/>
          </a:bodyPr>
          <a:lstStyle/>
          <a:p>
            <a:pPr>
              <a:spcBef>
                <a:spcPts val="600"/>
              </a:spcBef>
            </a:pPr>
            <a:r>
              <a:rPr lang="ro-RO" sz="2000" b="1" dirty="0" smtClean="0">
                <a:solidFill>
                  <a:schemeClr val="bg1"/>
                </a:solidFill>
                <a:effectLst>
                  <a:glow rad="127000">
                    <a:srgbClr val="002060"/>
                  </a:glow>
                </a:effectLst>
              </a:rPr>
              <a:t>În faţa persecuţiei </a:t>
            </a:r>
            <a:r>
              <a:rPr lang="ro-RO" sz="2000" b="1" dirty="0">
                <a:solidFill>
                  <a:schemeClr val="bg1"/>
                </a:solidFill>
                <a:effectLst>
                  <a:glow rad="127000">
                    <a:srgbClr val="002060"/>
                  </a:glow>
                </a:effectLst>
              </a:rPr>
              <a:t>de care au parte ascultătorii </a:t>
            </a:r>
            <a:r>
              <a:rPr lang="ro-RO" sz="2000" b="1" dirty="0" smtClean="0">
                <a:solidFill>
                  <a:schemeClr val="bg1"/>
                </a:solidFill>
                <a:effectLst>
                  <a:glow rad="127000">
                    <a:srgbClr val="002060"/>
                  </a:glow>
                </a:effectLst>
              </a:rPr>
              <a:t>săi, Petru </a:t>
            </a:r>
            <a:r>
              <a:rPr lang="ro-RO" sz="2000" b="1" dirty="0">
                <a:solidFill>
                  <a:schemeClr val="bg1"/>
                </a:solidFill>
                <a:effectLst>
                  <a:glow rad="127000">
                    <a:srgbClr val="002060"/>
                  </a:glow>
                </a:effectLst>
              </a:rPr>
              <a:t>îi încurajează să privească spre </a:t>
            </a:r>
            <a:r>
              <a:rPr lang="ro-RO" sz="2000" b="1" dirty="0" smtClean="0">
                <a:solidFill>
                  <a:schemeClr val="bg1"/>
                </a:solidFill>
                <a:effectLst>
                  <a:glow rad="127000">
                    <a:srgbClr val="002060"/>
                  </a:glow>
                </a:effectLst>
              </a:rPr>
              <a:t>viitor, când </a:t>
            </a:r>
            <a:r>
              <a:rPr lang="ro-RO" sz="2000" b="1" dirty="0">
                <a:solidFill>
                  <a:schemeClr val="bg1"/>
                </a:solidFill>
                <a:effectLst>
                  <a:glow rad="127000">
                    <a:srgbClr val="002060"/>
                  </a:glow>
                </a:effectLst>
              </a:rPr>
              <a:t>li se va face dreptate în </a:t>
            </a:r>
            <a:r>
              <a:rPr lang="ro-RO" sz="2000" b="1" dirty="0" smtClean="0">
                <a:solidFill>
                  <a:schemeClr val="bg1"/>
                </a:solidFill>
                <a:effectLst>
                  <a:glow rad="127000">
                    <a:srgbClr val="002060"/>
                  </a:glow>
                </a:effectLst>
              </a:rPr>
              <a:t>faţa </a:t>
            </a:r>
            <a:r>
              <a:rPr lang="ro-RO" sz="2000" b="1" dirty="0">
                <a:solidFill>
                  <a:schemeClr val="bg1"/>
                </a:solidFill>
                <a:effectLst>
                  <a:glow rad="127000">
                    <a:srgbClr val="002060"/>
                  </a:glow>
                </a:effectLst>
              </a:rPr>
              <a:t>persecutorilor </a:t>
            </a:r>
            <a:r>
              <a:rPr lang="ro-RO" sz="2000" b="1" dirty="0" smtClean="0">
                <a:solidFill>
                  <a:schemeClr val="bg1"/>
                </a:solidFill>
                <a:effectLst>
                  <a:glow rad="127000">
                    <a:srgbClr val="002060"/>
                  </a:glow>
                </a:effectLst>
              </a:rPr>
              <a:t>lor.</a:t>
            </a:r>
            <a:endParaRPr lang="ro-RO" sz="2000" b="1" dirty="0">
              <a:solidFill>
                <a:schemeClr val="bg1"/>
              </a:solidFill>
              <a:effectLst>
                <a:glow rad="127000">
                  <a:srgbClr val="002060"/>
                </a:glow>
              </a:effectLst>
            </a:endParaRPr>
          </a:p>
        </p:txBody>
      </p:sp>
      <p:sp>
        <p:nvSpPr>
          <p:cNvPr id="5" name="CuadroTexto 4">
            <a:extLst>
              <a:ext uri="{FF2B5EF4-FFF2-40B4-BE49-F238E27FC236}">
                <a16:creationId xmlns:a16="http://schemas.microsoft.com/office/drawing/2014/main" xmlns="" id="{DA24793A-F967-428D-9CD4-53A9FBB6AD56}"/>
              </a:ext>
            </a:extLst>
          </p:cNvPr>
          <p:cNvSpPr txBox="1"/>
          <p:nvPr/>
        </p:nvSpPr>
        <p:spPr>
          <a:xfrm>
            <a:off x="3156052" y="2885534"/>
            <a:ext cx="5969476" cy="2939266"/>
          </a:xfrm>
          <a:prstGeom prst="rect">
            <a:avLst/>
          </a:prstGeom>
          <a:solidFill>
            <a:srgbClr val="A32B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36000" rIns="0" rtlCol="0">
            <a:spAutoFit/>
          </a:bodyPr>
          <a:lstStyle/>
          <a:p>
            <a:pPr marL="342900" indent="-342900">
              <a:spcBef>
                <a:spcPts val="600"/>
              </a:spcBef>
              <a:buClr>
                <a:srgbClr val="FFFD7B"/>
              </a:buClr>
              <a:buFont typeface="+mj-lt"/>
              <a:buAutoNum type="alphaUcPeriod"/>
            </a:pPr>
            <a:r>
              <a:rPr lang="ro-RO" sz="2000" b="1">
                <a:solidFill>
                  <a:schemeClr val="bg1"/>
                </a:solidFill>
              </a:rPr>
              <a:t>Tatăl Îi va judeca pe </a:t>
            </a:r>
            <a:r>
              <a:rPr lang="ro-RO" sz="2000" b="1" smtClean="0">
                <a:solidFill>
                  <a:schemeClr val="bg1"/>
                </a:solidFill>
              </a:rPr>
              <a:t>toţi imparţial (1 Petru 1:17).</a:t>
            </a:r>
          </a:p>
          <a:p>
            <a:pPr marL="342900" indent="-342900">
              <a:spcBef>
                <a:spcPts val="600"/>
              </a:spcBef>
              <a:buClr>
                <a:srgbClr val="FFFD7B"/>
              </a:buClr>
              <a:buFont typeface="+mj-lt"/>
              <a:buAutoNum type="alphaUcPeriod"/>
            </a:pPr>
            <a:r>
              <a:rPr lang="ro-RO" sz="2000" b="1" smtClean="0">
                <a:solidFill>
                  <a:schemeClr val="bg1"/>
                </a:solidFill>
              </a:rPr>
              <a:t>Isus însuşi </a:t>
            </a:r>
            <a:r>
              <a:rPr lang="ro-RO" sz="2000" b="1">
                <a:solidFill>
                  <a:schemeClr val="bg1"/>
                </a:solidFill>
              </a:rPr>
              <a:t>Îi va judeca pe vii </a:t>
            </a:r>
            <a:r>
              <a:rPr lang="ro-RO" sz="2000" b="1" smtClean="0">
                <a:solidFill>
                  <a:schemeClr val="bg1"/>
                </a:solidFill>
              </a:rPr>
              <a:t>şi </a:t>
            </a:r>
            <a:r>
              <a:rPr lang="ro-RO" sz="2000" b="1">
                <a:solidFill>
                  <a:schemeClr val="bg1"/>
                </a:solidFill>
              </a:rPr>
              <a:t>pe </a:t>
            </a:r>
            <a:r>
              <a:rPr lang="ro-RO" sz="2000" b="1" smtClean="0">
                <a:solidFill>
                  <a:schemeClr val="bg1"/>
                </a:solidFill>
              </a:rPr>
              <a:t>morţi (1 Petru 4:5).</a:t>
            </a:r>
          </a:p>
          <a:p>
            <a:pPr marL="342900" indent="-342900">
              <a:spcBef>
                <a:spcPts val="600"/>
              </a:spcBef>
              <a:buClr>
                <a:srgbClr val="FFFD7B"/>
              </a:buClr>
              <a:buFont typeface="+mj-lt"/>
              <a:buAutoNum type="alphaUcPeriod"/>
            </a:pPr>
            <a:r>
              <a:rPr lang="ro-RO" sz="2000" b="1" smtClean="0">
                <a:solidFill>
                  <a:schemeClr val="bg1"/>
                </a:solidFill>
              </a:rPr>
              <a:t>Judecata </a:t>
            </a:r>
            <a:r>
              <a:rPr lang="ro-RO" sz="2000" b="1">
                <a:solidFill>
                  <a:schemeClr val="bg1"/>
                </a:solidFill>
              </a:rPr>
              <a:t>începe cu casa lui </a:t>
            </a:r>
            <a:r>
              <a:rPr lang="ro-RO" sz="2000" b="1" smtClean="0">
                <a:solidFill>
                  <a:schemeClr val="bg1"/>
                </a:solidFill>
              </a:rPr>
              <a:t>Dumnezeu (1 Petru 4:17).</a:t>
            </a:r>
          </a:p>
          <a:p>
            <a:pPr marL="342900" indent="-342900">
              <a:spcBef>
                <a:spcPts val="600"/>
              </a:spcBef>
              <a:buClr>
                <a:srgbClr val="FFFD7B"/>
              </a:buClr>
              <a:buFont typeface="+mj-lt"/>
              <a:buAutoNum type="alphaUcPeriod"/>
            </a:pPr>
            <a:r>
              <a:rPr lang="ro-RO" sz="2000" b="1" smtClean="0">
                <a:solidFill>
                  <a:schemeClr val="bg1"/>
                </a:solidFill>
              </a:rPr>
              <a:t>Cei necuraţi </a:t>
            </a:r>
            <a:r>
              <a:rPr lang="ro-RO" sz="2000" b="1">
                <a:solidFill>
                  <a:schemeClr val="bg1"/>
                </a:solidFill>
              </a:rPr>
              <a:t>vor fi </a:t>
            </a:r>
            <a:r>
              <a:rPr lang="ro-RO" sz="2000" b="1" smtClean="0">
                <a:solidFill>
                  <a:schemeClr val="bg1"/>
                </a:solidFill>
              </a:rPr>
              <a:t>distruşi (2 Petru 3:7).</a:t>
            </a:r>
          </a:p>
          <a:p>
            <a:pPr marL="342900" indent="-342900">
              <a:spcBef>
                <a:spcPts val="600"/>
              </a:spcBef>
              <a:buClr>
                <a:srgbClr val="FFFD7B"/>
              </a:buClr>
              <a:buFont typeface="+mj-lt"/>
              <a:buAutoNum type="alphaUcPeriod"/>
            </a:pPr>
            <a:r>
              <a:rPr lang="ro-RO" sz="2000" b="1" smtClean="0">
                <a:solidFill>
                  <a:schemeClr val="bg1"/>
                </a:solidFill>
              </a:rPr>
              <a:t>Nu </a:t>
            </a:r>
            <a:r>
              <a:rPr lang="ro-RO" sz="2000" b="1">
                <a:solidFill>
                  <a:schemeClr val="bg1"/>
                </a:solidFill>
              </a:rPr>
              <a:t>au dreptate cei care </a:t>
            </a:r>
            <a:r>
              <a:rPr lang="ro-RO" sz="2000" b="1" smtClean="0">
                <a:solidFill>
                  <a:schemeClr val="bg1"/>
                </a:solidFill>
              </a:rPr>
              <a:t>îşi </a:t>
            </a:r>
            <a:r>
              <a:rPr lang="ro-RO" sz="2000" b="1">
                <a:solidFill>
                  <a:schemeClr val="bg1"/>
                </a:solidFill>
              </a:rPr>
              <a:t>bat joc de cea de-a  Doua </a:t>
            </a:r>
            <a:r>
              <a:rPr lang="ro-RO" sz="2000" b="1" smtClean="0">
                <a:solidFill>
                  <a:schemeClr val="bg1"/>
                </a:solidFill>
              </a:rPr>
              <a:t>Venire (2 Petru 3:1-7).</a:t>
            </a:r>
          </a:p>
          <a:p>
            <a:pPr marL="342900" indent="-342900">
              <a:spcBef>
                <a:spcPts val="600"/>
              </a:spcBef>
              <a:buClr>
                <a:srgbClr val="FFFD7B"/>
              </a:buClr>
              <a:buFont typeface="+mj-lt"/>
              <a:buAutoNum type="alphaUcPeriod"/>
            </a:pPr>
            <a:r>
              <a:rPr lang="ro-RO" sz="2000" b="1" smtClean="0">
                <a:solidFill>
                  <a:schemeClr val="bg1"/>
                </a:solidFill>
              </a:rPr>
              <a:t>A </a:t>
            </a:r>
            <a:r>
              <a:rPr lang="ro-RO" sz="2000" b="1">
                <a:solidFill>
                  <a:schemeClr val="bg1"/>
                </a:solidFill>
              </a:rPr>
              <a:t>Doua </a:t>
            </a:r>
            <a:r>
              <a:rPr lang="ro-RO" sz="2000" b="1" smtClean="0">
                <a:solidFill>
                  <a:schemeClr val="bg1"/>
                </a:solidFill>
              </a:rPr>
              <a:t>Venire “întârzie” pentru </a:t>
            </a:r>
            <a:r>
              <a:rPr lang="ro-RO" sz="2000" b="1">
                <a:solidFill>
                  <a:schemeClr val="bg1"/>
                </a:solidFill>
              </a:rPr>
              <a:t>ca oamenii să se pocăiască </a:t>
            </a:r>
            <a:r>
              <a:rPr lang="ro-RO" sz="2000" b="1" smtClean="0">
                <a:solidFill>
                  <a:schemeClr val="bg1"/>
                </a:solidFill>
              </a:rPr>
              <a:t>şi </a:t>
            </a:r>
            <a:r>
              <a:rPr lang="ro-RO" sz="2000" b="1">
                <a:solidFill>
                  <a:schemeClr val="bg1"/>
                </a:solidFill>
              </a:rPr>
              <a:t>să fie </a:t>
            </a:r>
            <a:r>
              <a:rPr lang="ro-RO" sz="2000" b="1" smtClean="0">
                <a:solidFill>
                  <a:schemeClr val="bg1"/>
                </a:solidFill>
              </a:rPr>
              <a:t>mântuiţi  (2 Petru 3:9).</a:t>
            </a:r>
            <a:endParaRPr lang="ro-RO" sz="2000" b="1">
              <a:solidFill>
                <a:schemeClr val="bg1"/>
              </a:solidFill>
            </a:endParaRPr>
          </a:p>
        </p:txBody>
      </p:sp>
      <p:pic>
        <p:nvPicPr>
          <p:cNvPr id="8" name="Imagen 7">
            <a:extLst>
              <a:ext uri="{FF2B5EF4-FFF2-40B4-BE49-F238E27FC236}">
                <a16:creationId xmlns:a16="http://schemas.microsoft.com/office/drawing/2014/main" xmlns="" id="{7259AC24-A6D0-44B6-900A-719517D0CE86}"/>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34506" y="1565567"/>
            <a:ext cx="3140018" cy="5236947"/>
          </a:xfrm>
          <a:prstGeom prst="rect">
            <a:avLst/>
          </a:prstGeom>
          <a:ln>
            <a:noFill/>
          </a:ln>
          <a:effectLst>
            <a:softEdge rad="112500"/>
          </a:effectLst>
        </p:spPr>
      </p:pic>
      <p:sp>
        <p:nvSpPr>
          <p:cNvPr id="6" name="CuadroTexto 5">
            <a:extLst>
              <a:ext uri="{FF2B5EF4-FFF2-40B4-BE49-F238E27FC236}">
                <a16:creationId xmlns:a16="http://schemas.microsoft.com/office/drawing/2014/main" xmlns="" id="{D7474407-0D1A-47D9-B0F9-D6A732E9837F}"/>
              </a:ext>
            </a:extLst>
          </p:cNvPr>
          <p:cNvSpPr txBox="1"/>
          <p:nvPr/>
        </p:nvSpPr>
        <p:spPr>
          <a:xfrm>
            <a:off x="3316860" y="6027299"/>
            <a:ext cx="5421702" cy="707886"/>
          </a:xfrm>
          <a:prstGeom prst="rect">
            <a:avLst/>
          </a:prstGeom>
          <a:noFill/>
        </p:spPr>
        <p:txBody>
          <a:bodyPr wrap="square" rtlCol="0">
            <a:spAutoFit/>
          </a:bodyPr>
          <a:lstStyle/>
          <a:p>
            <a:pPr>
              <a:spcBef>
                <a:spcPts val="600"/>
              </a:spcBef>
            </a:pPr>
            <a:r>
              <a:rPr lang="ro-RO" sz="2000" b="1">
                <a:solidFill>
                  <a:schemeClr val="bg1"/>
                </a:solidFill>
                <a:effectLst>
                  <a:glow rad="127000">
                    <a:srgbClr val="002060"/>
                  </a:glow>
                </a:effectLst>
              </a:rPr>
              <a:t>Oricare ar fi </a:t>
            </a:r>
            <a:r>
              <a:rPr lang="ro-RO" sz="2000" b="1" smtClean="0">
                <a:solidFill>
                  <a:schemeClr val="bg1"/>
                </a:solidFill>
                <a:effectLst>
                  <a:glow rad="127000">
                    <a:srgbClr val="002060"/>
                  </a:glow>
                </a:effectLst>
              </a:rPr>
              <a:t>circumstanţele momentului, trebuie </a:t>
            </a:r>
            <a:r>
              <a:rPr lang="ro-RO" sz="2000" b="1">
                <a:solidFill>
                  <a:schemeClr val="bg1"/>
                </a:solidFill>
                <a:effectLst>
                  <a:glow rad="127000">
                    <a:srgbClr val="002060"/>
                  </a:glow>
                </a:effectLst>
              </a:rPr>
              <a:t>să mergem înainte în </a:t>
            </a:r>
            <a:r>
              <a:rPr lang="ro-RO" sz="2000" b="1" smtClean="0">
                <a:solidFill>
                  <a:schemeClr val="bg1"/>
                </a:solidFill>
                <a:effectLst>
                  <a:glow rad="127000">
                    <a:srgbClr val="002060"/>
                  </a:glow>
                </a:effectLst>
              </a:rPr>
              <a:t>credinţă şi ascultare.</a:t>
            </a:r>
            <a:endParaRPr lang="ro-RO" sz="2000" b="1">
              <a:solidFill>
                <a:schemeClr val="bg1"/>
              </a:solidFill>
              <a:effectLst>
                <a:glow rad="127000">
                  <a:srgbClr val="002060"/>
                </a:glow>
              </a:effectLst>
            </a:endParaRPr>
          </a:p>
        </p:txBody>
      </p:sp>
    </p:spTree>
    <p:extLst>
      <p:ext uri="{BB962C8B-B14F-4D97-AF65-F5344CB8AC3E}">
        <p14:creationId xmlns:p14="http://schemas.microsoft.com/office/powerpoint/2010/main" xmlns="" val="2966645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
                                            <p:bg/>
                                          </p:spTgt>
                                        </p:tgtEl>
                                        <p:attrNameLst>
                                          <p:attrName>style.visibility</p:attrName>
                                        </p:attrNameLst>
                                      </p:cBhvr>
                                      <p:to>
                                        <p:strVal val="visible"/>
                                      </p:to>
                                    </p:set>
                                    <p:animEffect transition="in" filter="box(in)">
                                      <p:cBhvr>
                                        <p:cTn id="31" dur="1000"/>
                                        <p:tgtEl>
                                          <p:spTgt spid="5">
                                            <p:bg/>
                                          </p:spTgt>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wipe(left)">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wipe(left)">
                                      <p:cBhvr>
                                        <p:cTn id="40" dur="500"/>
                                        <p:tgtEl>
                                          <p:spTgt spid="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wipe(left)">
                                      <p:cBhvr>
                                        <p:cTn id="45" dur="500"/>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wipe(left)">
                                      <p:cBhvr>
                                        <p:cTn id="50" dur="500"/>
                                        <p:tgtEl>
                                          <p:spTgt spid="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wipe(left)">
                                      <p:cBhvr>
                                        <p:cTn id="55" dur="500"/>
                                        <p:tgtEl>
                                          <p:spTgt spid="5">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
                                            <p:txEl>
                                              <p:pRg st="5" end="5"/>
                                            </p:txEl>
                                          </p:spTgt>
                                        </p:tgtEl>
                                        <p:attrNameLst>
                                          <p:attrName>style.visibility</p:attrName>
                                        </p:attrNameLst>
                                      </p:cBhvr>
                                      <p:to>
                                        <p:strVal val="visible"/>
                                      </p:to>
                                    </p:set>
                                    <p:animEffect transition="in" filter="wipe(left)">
                                      <p:cBhvr>
                                        <p:cTn id="60" dur="500"/>
                                        <p:tgtEl>
                                          <p:spTgt spid="5">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1149C42-890C-40CB-B9C3-32BCEA325550}"/>
              </a:ext>
            </a:extLst>
          </p:cNvPr>
          <p:cNvSpPr/>
          <p:nvPr/>
        </p:nvSpPr>
        <p:spPr>
          <a:xfrm>
            <a:off x="2147974" y="0"/>
            <a:ext cx="6996025" cy="769441"/>
          </a:xfrm>
          <a:prstGeom prst="rect">
            <a:avLst/>
          </a:prstGeom>
        </p:spPr>
        <p:txBody>
          <a:bodyPr wrap="square">
            <a:spAutoFit/>
          </a:bodyPr>
          <a:lstStyle/>
          <a:p>
            <a:pPr algn="ctr"/>
            <a:r>
              <a:rPr lang="ro-RO" sz="4400">
                <a:ln w="0"/>
                <a:effectLst>
                  <a:outerShdw blurRad="38100" dist="19050" dir="2700000" algn="tl" rotWithShape="0">
                    <a:schemeClr val="dk1">
                      <a:alpha val="40000"/>
                    </a:schemeClr>
                  </a:outerShdw>
                </a:effectLst>
              </a:rPr>
              <a:t>ORDINE </a:t>
            </a:r>
            <a:r>
              <a:rPr lang="ro-RO" sz="4400">
                <a:ln w="0"/>
                <a:effectLst>
                  <a:outerShdw blurRad="38100" dist="19050" dir="2700000" algn="tl" rotWithShape="0">
                    <a:schemeClr val="dk1">
                      <a:alpha val="40000"/>
                    </a:schemeClr>
                  </a:outerShdw>
                </a:effectLst>
              </a:rPr>
              <a:t>ÎN </a:t>
            </a:r>
            <a:r>
              <a:rPr lang="ro-RO" sz="4400" smtClean="0">
                <a:ln w="0"/>
                <a:effectLst>
                  <a:outerShdw blurRad="38100" dist="19050" dir="2700000" algn="tl" rotWithShape="0">
                    <a:schemeClr val="dk1">
                      <a:alpha val="40000"/>
                    </a:schemeClr>
                  </a:outerShdw>
                </a:effectLst>
              </a:rPr>
              <a:t>SOCIETATE</a:t>
            </a:r>
            <a:endParaRPr lang="ro-RO" sz="4400">
              <a:ln w="0"/>
              <a:effectLst>
                <a:outerShdw blurRad="38100" dist="19050" dir="2700000" algn="tl" rotWithShape="0">
                  <a:schemeClr val="dk1">
                    <a:alpha val="40000"/>
                  </a:schemeClr>
                </a:outerShdw>
              </a:effectLst>
            </a:endParaRPr>
          </a:p>
        </p:txBody>
      </p:sp>
      <p:sp>
        <p:nvSpPr>
          <p:cNvPr id="3" name="Rectángulo 2">
            <a:extLst>
              <a:ext uri="{FF2B5EF4-FFF2-40B4-BE49-F238E27FC236}">
                <a16:creationId xmlns:a16="http://schemas.microsoft.com/office/drawing/2014/main" xmlns="" id="{6CFD0BDF-D886-4868-B8D3-491FA7A19AC5}"/>
              </a:ext>
            </a:extLst>
          </p:cNvPr>
          <p:cNvSpPr/>
          <p:nvPr/>
        </p:nvSpPr>
        <p:spPr>
          <a:xfrm>
            <a:off x="2147975" y="707886"/>
            <a:ext cx="6996025" cy="1200329"/>
          </a:xfrm>
          <a:prstGeom prst="rect">
            <a:avLst/>
          </a:prstGeom>
        </p:spPr>
        <p:txBody>
          <a:bodyPr wrap="square">
            <a:spAutoFit/>
          </a:bodyPr>
          <a:lstStyle/>
          <a:p>
            <a:r>
              <a:rPr lang="ro-RO" b="1" dirty="0" smtClean="0">
                <a:solidFill>
                  <a:srgbClr val="660E27"/>
                </a:solidFill>
                <a:latin typeface="Comic Sans MS" panose="030F0702030302020204" pitchFamily="66" charset="0"/>
              </a:rPr>
              <a:t>“Fiţi supuşi deci, pentru Domnul, oricărei instituţii omeneşti, fie împăratului, ca autoritate supremă, fie guvernatorilor, ca trimişi de el spre pedepsirea răufăcătorilor şi spre laudă pentru cei care fac bine.” </a:t>
            </a:r>
            <a:r>
              <a:rPr lang="ro-RO" sz="1600" b="1" dirty="0" smtClean="0">
                <a:solidFill>
                  <a:srgbClr val="660E27"/>
                </a:solidFill>
                <a:latin typeface="Comic Sans MS" panose="030F0702030302020204" pitchFamily="66" charset="0"/>
              </a:rPr>
              <a:t>(1 Petru 2:13-14 GBV)</a:t>
            </a:r>
            <a:endParaRPr lang="ro-RO" b="1" dirty="0">
              <a:solidFill>
                <a:srgbClr val="660E27"/>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B25EA2CB-2219-42C3-91DE-CBDC7F5CBECA}"/>
              </a:ext>
            </a:extLst>
          </p:cNvPr>
          <p:cNvSpPr txBox="1"/>
          <p:nvPr/>
        </p:nvSpPr>
        <p:spPr>
          <a:xfrm>
            <a:off x="55361" y="2027208"/>
            <a:ext cx="5014584" cy="4755148"/>
          </a:xfrm>
          <a:prstGeom prst="rect">
            <a:avLst/>
          </a:prstGeom>
          <a:noFill/>
        </p:spPr>
        <p:txBody>
          <a:bodyPr wrap="square" rtlCol="0">
            <a:spAutoFit/>
          </a:bodyPr>
          <a:lstStyle/>
          <a:p>
            <a:pPr>
              <a:spcBef>
                <a:spcPts val="600"/>
              </a:spcBef>
            </a:pPr>
            <a:r>
              <a:rPr lang="ro-RO" sz="2400" b="1" dirty="0" smtClean="0"/>
              <a:t>Autorităţile pământeşti </a:t>
            </a:r>
            <a:r>
              <a:rPr lang="ro-RO" sz="2400" b="1" dirty="0"/>
              <a:t>au fost puse de Dumnezeu pentru a înfrâna răutatea</a:t>
            </a:r>
            <a:r>
              <a:rPr lang="ro-RO" sz="2400" b="1" dirty="0" smtClean="0"/>
              <a:t>.</a:t>
            </a:r>
          </a:p>
          <a:p>
            <a:pPr>
              <a:spcBef>
                <a:spcPts val="600"/>
              </a:spcBef>
            </a:pPr>
            <a:r>
              <a:rPr lang="ro-RO" sz="2400" b="1" dirty="0" smtClean="0"/>
              <a:t>Atâta </a:t>
            </a:r>
            <a:r>
              <a:rPr lang="ro-RO" sz="2400" b="1" dirty="0"/>
              <a:t>timp cât nu se opune legii lui Dumnezeu, </a:t>
            </a:r>
            <a:r>
              <a:rPr lang="ro-RO" sz="2400" b="1" dirty="0" smtClean="0"/>
              <a:t>creştinul </a:t>
            </a:r>
            <a:r>
              <a:rPr lang="ro-RO" sz="2400" b="1" dirty="0"/>
              <a:t>trebuie să se supună </a:t>
            </a:r>
            <a:r>
              <a:rPr lang="ro-RO" sz="2400" b="1" dirty="0" smtClean="0"/>
              <a:t>autorităţilor </a:t>
            </a:r>
            <a:r>
              <a:rPr lang="ro-RO" sz="2400" b="1" dirty="0"/>
              <a:t>civile. </a:t>
            </a:r>
          </a:p>
          <a:p>
            <a:pPr>
              <a:spcBef>
                <a:spcPts val="600"/>
              </a:spcBef>
            </a:pPr>
            <a:r>
              <a:rPr lang="ro-RO" sz="2400" b="1" dirty="0"/>
              <a:t>Chiar </a:t>
            </a:r>
            <a:r>
              <a:rPr lang="ro-RO" sz="2400" b="1" dirty="0" smtClean="0"/>
              <a:t>şi </a:t>
            </a:r>
            <a:r>
              <a:rPr lang="ro-RO" sz="2400" b="1" dirty="0"/>
              <a:t>când acestea se comportă în mod abuziv, </a:t>
            </a:r>
            <a:r>
              <a:rPr lang="ro-RO" sz="2400" b="1" dirty="0" smtClean="0"/>
              <a:t>creştinul </a:t>
            </a:r>
            <a:r>
              <a:rPr lang="ro-RO" sz="2400" b="1" dirty="0"/>
              <a:t>trebuie să fie un </a:t>
            </a:r>
            <a:r>
              <a:rPr lang="ro-RO" sz="2400" b="1" dirty="0" smtClean="0"/>
              <a:t>cetăţean </a:t>
            </a:r>
            <a:r>
              <a:rPr lang="ro-RO" sz="2400" b="1" dirty="0"/>
              <a:t>exemplar. </a:t>
            </a:r>
          </a:p>
          <a:p>
            <a:pPr>
              <a:spcBef>
                <a:spcPts val="600"/>
              </a:spcBef>
            </a:pPr>
            <a:r>
              <a:rPr lang="ro-RO" sz="2400" b="1" dirty="0"/>
              <a:t>În acest fel, va lăsa fără scuză pe aceia care doresc să îi facă rău </a:t>
            </a:r>
            <a:r>
              <a:rPr lang="ro-RO" sz="2400" b="1" dirty="0" smtClean="0"/>
              <a:t>(1 Petru 2:11-21).</a:t>
            </a:r>
            <a:endParaRPr lang="ro-RO" sz="2400" b="1" dirty="0"/>
          </a:p>
        </p:txBody>
      </p:sp>
      <p:pic>
        <p:nvPicPr>
          <p:cNvPr id="6" name="Imagen 5">
            <a:extLst>
              <a:ext uri="{FF2B5EF4-FFF2-40B4-BE49-F238E27FC236}">
                <a16:creationId xmlns:a16="http://schemas.microsoft.com/office/drawing/2014/main" xmlns="" id="{A90FCE86-CBD9-48E5-BCAF-07AAE68F833E}"/>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5325496" y="2027208"/>
            <a:ext cx="3677245" cy="4754418"/>
          </a:xfrm>
          <a:prstGeom prst="rect">
            <a:avLst/>
          </a:prstGeom>
          <a:ln>
            <a:noFill/>
          </a:ln>
          <a:effectLst>
            <a:outerShdw blurRad="190500" algn="tl" rotWithShape="0">
              <a:srgbClr val="000000">
                <a:alpha val="70000"/>
              </a:srgbClr>
            </a:outerShdw>
          </a:effectLst>
        </p:spPr>
      </p:pic>
      <p:pic>
        <p:nvPicPr>
          <p:cNvPr id="1026" name="Picture 2" descr="http://www.ecosistemapolitico.com/wp-content/uploads/2014/12/Los-requisitos-para-ser-Magistrado-en-M%C3%A9xico-01.jpg">
            <a:extLst>
              <a:ext uri="{FF2B5EF4-FFF2-40B4-BE49-F238E27FC236}">
                <a16:creationId xmlns:a16="http://schemas.microsoft.com/office/drawing/2014/main" xmlns="" id="{C57F0F5F-6A17-4D83-A635-1A24E6AAC173}"/>
              </a:ext>
            </a:extLst>
          </p:cNvPr>
          <p:cNvPicPr>
            <a:picLocks noChangeAspect="1" noChangeArrowheads="1"/>
          </p:cNvPicPr>
          <p:nvPr/>
        </p:nvPicPr>
        <p:blipFill rotWithShape="1">
          <a:blip r:embed="rId4" cstate="screen">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a:ext>
            </a:extLst>
          </a:blip>
          <a:srcRect/>
          <a:stretch/>
        </p:blipFill>
        <p:spPr bwMode="auto">
          <a:xfrm>
            <a:off x="125442" y="235249"/>
            <a:ext cx="1969961" cy="1672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82562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right)">
                                      <p:cBhvr>
                                        <p:cTn id="16" dur="500"/>
                                        <p:tgtEl>
                                          <p:spTgt spid="102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anim calcmode="lin" valueType="num">
                                      <p:cBhvr>
                                        <p:cTn id="3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1000"/>
                                        <p:tgtEl>
                                          <p:spTgt spid="4">
                                            <p:txEl>
                                              <p:pRg st="3" end="3"/>
                                            </p:txEl>
                                          </p:spTgt>
                                        </p:tgtEl>
                                      </p:cBhvr>
                                    </p:animEffect>
                                    <p:anim calcmode="lin" valueType="num">
                                      <p:cBhvr>
                                        <p:cTn id="4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2EE"/>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5A7F1836-60B4-43F9-A32A-5016CA9CB780}"/>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0" y="0"/>
            <a:ext cx="6142008" cy="6858000"/>
          </a:xfrm>
          <a:prstGeom prst="rect">
            <a:avLst/>
          </a:prstGeom>
          <a:ln>
            <a:noFill/>
          </a:ln>
          <a:effectLst>
            <a:softEdge rad="112500"/>
          </a:effectLst>
        </p:spPr>
      </p:pic>
      <p:sp>
        <p:nvSpPr>
          <p:cNvPr id="2" name="Rectángulo 1">
            <a:extLst>
              <a:ext uri="{FF2B5EF4-FFF2-40B4-BE49-F238E27FC236}">
                <a16:creationId xmlns:a16="http://schemas.microsoft.com/office/drawing/2014/main" xmlns="" id="{91149C42-890C-40CB-B9C3-32BCEA325550}"/>
              </a:ext>
            </a:extLst>
          </p:cNvPr>
          <p:cNvSpPr/>
          <p:nvPr/>
        </p:nvSpPr>
        <p:spPr>
          <a:xfrm>
            <a:off x="0" y="0"/>
            <a:ext cx="2268747" cy="2123658"/>
          </a:xfrm>
          <a:prstGeom prst="rect">
            <a:avLst/>
          </a:prstGeom>
        </p:spPr>
        <p:txBody>
          <a:bodyPr wrap="square">
            <a:spAutoFit/>
          </a:bodyPr>
          <a:lstStyle/>
          <a:p>
            <a:pPr algn="ctr"/>
            <a:r>
              <a:rPr lang="ro-RO" sz="4400">
                <a:ln w="0"/>
                <a:solidFill>
                  <a:srgbClr val="515D7F"/>
                </a:solidFill>
                <a:effectLst>
                  <a:outerShdw blurRad="38100" dist="25400" dir="5400000" algn="ctr" rotWithShape="0">
                    <a:srgbClr val="6E747A">
                      <a:alpha val="43000"/>
                    </a:srgbClr>
                  </a:outerShdw>
                </a:effectLst>
              </a:rPr>
              <a:t>ORDINE </a:t>
            </a:r>
            <a:r>
              <a:rPr lang="ro-RO" sz="4400">
                <a:ln w="0"/>
                <a:solidFill>
                  <a:srgbClr val="515D7F"/>
                </a:solidFill>
                <a:effectLst>
                  <a:outerShdw blurRad="38100" dist="25400" dir="5400000" algn="ctr" rotWithShape="0">
                    <a:srgbClr val="6E747A">
                      <a:alpha val="43000"/>
                    </a:srgbClr>
                  </a:outerShdw>
                </a:effectLst>
              </a:rPr>
              <a:t>ÎN </a:t>
            </a:r>
            <a:r>
              <a:rPr lang="ro-RO" sz="4400" smtClean="0">
                <a:ln w="0"/>
                <a:solidFill>
                  <a:srgbClr val="515D7F"/>
                </a:solidFill>
                <a:effectLst>
                  <a:outerShdw blurRad="38100" dist="25400" dir="5400000" algn="ctr" rotWithShape="0">
                    <a:srgbClr val="6E747A">
                      <a:alpha val="43000"/>
                    </a:srgbClr>
                  </a:outerShdw>
                </a:effectLst>
              </a:rPr>
              <a:t>BISERICĂ</a:t>
            </a:r>
            <a:endParaRPr lang="ro-RO" sz="4400">
              <a:ln w="0"/>
              <a:solidFill>
                <a:srgbClr val="515D7F"/>
              </a:solidFill>
              <a:effectLst>
                <a:outerShdw blurRad="38100" dist="25400" dir="5400000" algn="ctr" rotWithShape="0">
                  <a:srgbClr val="6E747A">
                    <a:alpha val="43000"/>
                  </a:srgbClr>
                </a:outerShdw>
              </a:effectLst>
            </a:endParaRPr>
          </a:p>
        </p:txBody>
      </p:sp>
      <p:sp>
        <p:nvSpPr>
          <p:cNvPr id="3" name="Rectángulo 2">
            <a:extLst>
              <a:ext uri="{FF2B5EF4-FFF2-40B4-BE49-F238E27FC236}">
                <a16:creationId xmlns:a16="http://schemas.microsoft.com/office/drawing/2014/main" xmlns="" id="{6CFD0BDF-D886-4868-B8D3-491FA7A19AC5}"/>
              </a:ext>
            </a:extLst>
          </p:cNvPr>
          <p:cNvSpPr/>
          <p:nvPr/>
        </p:nvSpPr>
        <p:spPr>
          <a:xfrm>
            <a:off x="6142008" y="113835"/>
            <a:ext cx="3001992" cy="2308324"/>
          </a:xfrm>
          <a:prstGeom prst="rect">
            <a:avLst/>
          </a:prstGeom>
        </p:spPr>
        <p:txBody>
          <a:bodyPr wrap="square">
            <a:spAutoFit/>
            <a:scene3d>
              <a:camera prst="orthographicFront"/>
              <a:lightRig rig="threePt" dir="t"/>
            </a:scene3d>
            <a:sp3d extrusionH="57150">
              <a:bevelT w="38100" h="38100"/>
            </a:sp3d>
          </a:bodyPr>
          <a:lstStyle/>
          <a:p>
            <a:pPr algn="ctr"/>
            <a:r>
              <a:rPr lang="ro-RO" b="1" dirty="0" smtClean="0">
                <a:solidFill>
                  <a:srgbClr val="3A435B"/>
                </a:solidFill>
                <a:latin typeface="Comic Sans MS" panose="030F0702030302020204" pitchFamily="66" charset="0"/>
              </a:rPr>
              <a:t>“Păstoriţi turma lui Dumnezeu, care este sub paza voastră, nu de silă, ci de bună voie, după voia lui Dumnezeu; nu pentru un câştig mârşav, ci cu lepădare de sine.” </a:t>
            </a:r>
            <a:r>
              <a:rPr lang="ro-RO" sz="1600" b="1" dirty="0" smtClean="0">
                <a:solidFill>
                  <a:srgbClr val="3A435B"/>
                </a:solidFill>
                <a:latin typeface="Comic Sans MS" panose="030F0702030302020204" pitchFamily="66" charset="0"/>
              </a:rPr>
              <a:t>(1 Petru 5:2)</a:t>
            </a:r>
            <a:endParaRPr lang="ro-RO" sz="1600" b="1" dirty="0">
              <a:solidFill>
                <a:srgbClr val="3A435B"/>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B25EA2CB-2219-42C3-91DE-CBDC7F5CBECA}"/>
              </a:ext>
            </a:extLst>
          </p:cNvPr>
          <p:cNvSpPr txBox="1"/>
          <p:nvPr/>
        </p:nvSpPr>
        <p:spPr>
          <a:xfrm>
            <a:off x="6142008" y="2622430"/>
            <a:ext cx="3001992" cy="4247317"/>
          </a:xfrm>
          <a:prstGeom prst="rect">
            <a:avLst/>
          </a:prstGeom>
          <a:noFill/>
        </p:spPr>
        <p:txBody>
          <a:bodyPr wrap="square" rtlCol="0">
            <a:spAutoFit/>
          </a:bodyPr>
          <a:lstStyle/>
          <a:p>
            <a:pPr>
              <a:spcBef>
                <a:spcPts val="600"/>
              </a:spcBef>
            </a:pPr>
            <a:r>
              <a:rPr lang="ro-RO" sz="2000" b="1" dirty="0"/>
              <a:t>La fel cum respectăm </a:t>
            </a:r>
            <a:r>
              <a:rPr lang="ro-RO" sz="2000" b="1" dirty="0" smtClean="0"/>
              <a:t>autorităţile </a:t>
            </a:r>
            <a:r>
              <a:rPr lang="ro-RO" sz="2000" b="1" dirty="0"/>
              <a:t>civile, trebuie să respectăm </a:t>
            </a:r>
            <a:r>
              <a:rPr lang="ro-RO" sz="2000" b="1" dirty="0" smtClean="0"/>
              <a:t>şi autorităţile </a:t>
            </a:r>
            <a:r>
              <a:rPr lang="ro-RO" sz="2000" b="1" dirty="0"/>
              <a:t>eclesiastice. </a:t>
            </a:r>
            <a:endParaRPr lang="ro-RO" sz="2000" b="1" dirty="0" smtClean="0"/>
          </a:p>
          <a:p>
            <a:pPr>
              <a:spcBef>
                <a:spcPts val="600"/>
              </a:spcBef>
            </a:pPr>
            <a:r>
              <a:rPr lang="ro-RO" sz="2000" b="1" dirty="0" smtClean="0"/>
              <a:t>Prezbiterii </a:t>
            </a:r>
            <a:r>
              <a:rPr lang="ro-RO" sz="2000" b="1" dirty="0"/>
              <a:t>au fost </a:t>
            </a:r>
            <a:r>
              <a:rPr lang="ro-RO" sz="2000" b="1" dirty="0" smtClean="0"/>
              <a:t>puşi </a:t>
            </a:r>
            <a:r>
              <a:rPr lang="ro-RO" sz="2000" b="1" dirty="0"/>
              <a:t>de Dumnezeu pentru a se îngriji de turmă</a:t>
            </a:r>
            <a:r>
              <a:rPr lang="ro-RO" sz="2000" b="1" dirty="0" smtClean="0"/>
              <a:t>.</a:t>
            </a:r>
          </a:p>
          <a:p>
            <a:pPr>
              <a:spcBef>
                <a:spcPts val="600"/>
              </a:spcBef>
            </a:pPr>
            <a:r>
              <a:rPr lang="ro-RO" sz="2000" b="1" dirty="0" smtClean="0"/>
              <a:t>Ei </a:t>
            </a:r>
            <a:r>
              <a:rPr lang="ro-RO" sz="2000" b="1" dirty="0"/>
              <a:t>trebuie să conducă cu </a:t>
            </a:r>
            <a:r>
              <a:rPr lang="ro-RO" sz="2000" b="1" dirty="0" smtClean="0"/>
              <a:t>umilinţă</a:t>
            </a:r>
            <a:r>
              <a:rPr lang="ro-RO" sz="2000" b="1" dirty="0"/>
              <a:t>, hrănind biserica </a:t>
            </a:r>
            <a:r>
              <a:rPr lang="ro-RO" sz="2000" b="1" dirty="0" smtClean="0"/>
              <a:t>şi </a:t>
            </a:r>
            <a:r>
              <a:rPr lang="ro-RO" sz="2000" b="1" dirty="0"/>
              <a:t>întărind pe </a:t>
            </a:r>
            <a:r>
              <a:rPr lang="ro-RO" sz="2000" b="1" dirty="0" smtClean="0"/>
              <a:t>alţii </a:t>
            </a:r>
            <a:r>
              <a:rPr lang="ro-RO" sz="2000" b="1" dirty="0"/>
              <a:t>să </a:t>
            </a:r>
            <a:r>
              <a:rPr lang="ro-RO" sz="2000" b="1" dirty="0" smtClean="0"/>
              <a:t>îşi </a:t>
            </a:r>
            <a:r>
              <a:rPr lang="ro-RO" sz="2000" b="1" dirty="0"/>
              <a:t>exercite darurile spirituale pentru slava lui </a:t>
            </a:r>
            <a:r>
              <a:rPr lang="ro-RO" sz="2000" b="1" dirty="0" smtClean="0"/>
              <a:t>Dumnezeu (1 Petru 5:1-5).</a:t>
            </a:r>
            <a:endParaRPr lang="ro-RO" sz="2000" b="1" dirty="0"/>
          </a:p>
        </p:txBody>
      </p:sp>
    </p:spTree>
    <p:extLst>
      <p:ext uri="{BB962C8B-B14F-4D97-AF65-F5344CB8AC3E}">
        <p14:creationId xmlns:p14="http://schemas.microsoft.com/office/powerpoint/2010/main" xmlns="" val="9900107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ppt_w</p:attrName>
                                        </p:attrNameLst>
                                      </p:cBhvr>
                                      <p:tavLst>
                                        <p:tav tm="0" fmla="#ppt_w*sin(2.5*pi*$)">
                                          <p:val>
                                            <p:fltVal val="0"/>
                                          </p:val>
                                        </p:tav>
                                        <p:tav tm="100000">
                                          <p:val>
                                            <p:fltVal val="1"/>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AA86F74-BD8F-4E6D-8B76-0C48CE24DBF4}"/>
              </a:ext>
            </a:extLst>
          </p:cNvPr>
          <p:cNvSpPr/>
          <p:nvPr/>
        </p:nvSpPr>
        <p:spPr>
          <a:xfrm>
            <a:off x="0" y="0"/>
            <a:ext cx="9144000" cy="769441"/>
          </a:xfrm>
          <a:prstGeom prst="rect">
            <a:avLst/>
          </a:prstGeom>
        </p:spPr>
        <p:txBody>
          <a:bodyPr wrap="square">
            <a:spAutoFit/>
          </a:bodyPr>
          <a:lstStyle/>
          <a:p>
            <a:pPr algn="ctr"/>
            <a:r>
              <a:rPr lang="ro-RO" sz="4400" b="1" spc="50" smtClean="0">
                <a:ln w="9525" cmpd="sng">
                  <a:solidFill>
                    <a:schemeClr val="accent1"/>
                  </a:solidFill>
                  <a:prstDash val="solid"/>
                </a:ln>
                <a:solidFill>
                  <a:srgbClr val="70AD47">
                    <a:tint val="1000"/>
                  </a:srgbClr>
                </a:solidFill>
                <a:effectLst>
                  <a:glow rad="38100">
                    <a:schemeClr val="accent1">
                      <a:alpha val="40000"/>
                    </a:schemeClr>
                  </a:glow>
                </a:effectLst>
              </a:rPr>
              <a:t>ÎNTÂIETATEA</a:t>
            </a:r>
            <a:r>
              <a:rPr lang="ro-RO" sz="4400" b="1" spc="50" smtClean="0">
                <a:ln w="9525" cmpd="sng">
                  <a:solidFill>
                    <a:schemeClr val="accent1"/>
                  </a:solidFill>
                  <a:prstDash val="solid"/>
                </a:ln>
                <a:solidFill>
                  <a:srgbClr val="70AD47">
                    <a:tint val="1000"/>
                  </a:srgbClr>
                </a:solidFill>
                <a:effectLst>
                  <a:glow rad="38100">
                    <a:schemeClr val="accent1">
                      <a:alpha val="40000"/>
                    </a:schemeClr>
                  </a:glow>
                </a:effectLst>
              </a:rPr>
              <a:t> </a:t>
            </a:r>
            <a:r>
              <a:rPr lang="ro-RO" sz="4400" b="1" spc="50" smtClean="0">
                <a:ln w="9525" cmpd="sng">
                  <a:solidFill>
                    <a:schemeClr val="accent1"/>
                  </a:solidFill>
                  <a:prstDash val="solid"/>
                </a:ln>
                <a:solidFill>
                  <a:srgbClr val="70AD47">
                    <a:tint val="1000"/>
                  </a:srgbClr>
                </a:solidFill>
                <a:effectLst>
                  <a:glow rad="38100">
                    <a:schemeClr val="accent1">
                      <a:alpha val="40000"/>
                    </a:schemeClr>
                  </a:glow>
                </a:effectLst>
              </a:rPr>
              <a:t>SCRIPTURII</a:t>
            </a:r>
            <a:endParaRPr lang="ro-RO" sz="44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Rectángulo: esquinas redondeadas 2">
            <a:extLst>
              <a:ext uri="{FF2B5EF4-FFF2-40B4-BE49-F238E27FC236}">
                <a16:creationId xmlns:a16="http://schemas.microsoft.com/office/drawing/2014/main" xmlns="" id="{99E7498E-9FCB-4D12-ADF7-C8BE1F2CD823}"/>
              </a:ext>
            </a:extLst>
          </p:cNvPr>
          <p:cNvSpPr/>
          <p:nvPr/>
        </p:nvSpPr>
        <p:spPr>
          <a:xfrm>
            <a:off x="918713" y="719373"/>
            <a:ext cx="7306573" cy="1328023"/>
          </a:xfrm>
          <a:prstGeom prst="roundRect">
            <a:avLst/>
          </a:prstGeom>
          <a:solidFill>
            <a:srgbClr val="FFFD7B"/>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ro-RO" b="1" dirty="0" smtClean="0">
                <a:solidFill>
                  <a:schemeClr val="tx1"/>
                </a:solidFill>
                <a:latin typeface="Comic Sans MS" panose="030F0702030302020204" pitchFamily="66" charset="0"/>
              </a:rPr>
              <a:t>“Şi avem cuvântul prorociei făcut şi mai tare; la care bine faceţi că luaţi aminte, ca la o lumină care străluceşte într-un loc întunecos, până se va crăpa de ziuă şi va răsări luceafărul de dimineaţă în inimile voastre.” </a:t>
            </a:r>
            <a:r>
              <a:rPr lang="ro-RO" sz="1600" b="1" dirty="0" smtClean="0">
                <a:solidFill>
                  <a:schemeClr val="tx1"/>
                </a:solidFill>
                <a:latin typeface="Comic Sans MS" panose="030F0702030302020204" pitchFamily="66" charset="0"/>
              </a:rPr>
              <a:t>(2 Petru 1:19)</a:t>
            </a:r>
            <a:endParaRPr lang="ro-RO" sz="1600"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7B8128EA-B2AB-454C-AF8F-008E7F4F7EB3}"/>
              </a:ext>
            </a:extLst>
          </p:cNvPr>
          <p:cNvSpPr txBox="1"/>
          <p:nvPr/>
        </p:nvSpPr>
        <p:spPr>
          <a:xfrm>
            <a:off x="2130725" y="2109218"/>
            <a:ext cx="7013275" cy="1708160"/>
          </a:xfrm>
          <a:prstGeom prst="rect">
            <a:avLst/>
          </a:prstGeom>
          <a:noFill/>
        </p:spPr>
        <p:txBody>
          <a:bodyPr wrap="square" rtlCol="0">
            <a:spAutoFit/>
          </a:bodyPr>
          <a:lstStyle/>
          <a:p>
            <a:pPr>
              <a:spcBef>
                <a:spcPts val="600"/>
              </a:spcBef>
            </a:pPr>
            <a:r>
              <a:rPr lang="ro-RO" sz="2000" b="1" dirty="0"/>
              <a:t>La fel ca </a:t>
            </a:r>
            <a:r>
              <a:rPr lang="ro-RO" sz="2000" b="1" dirty="0" smtClean="0"/>
              <a:t>şi </a:t>
            </a:r>
            <a:r>
              <a:rPr lang="ro-RO" sz="2000" b="1" dirty="0"/>
              <a:t>Pavel, Petru subliniază </a:t>
            </a:r>
            <a:r>
              <a:rPr lang="ro-RO" sz="2000" b="1" dirty="0" smtClean="0"/>
              <a:t>importanţa </a:t>
            </a:r>
            <a:r>
              <a:rPr lang="ro-RO" sz="2000" b="1" dirty="0"/>
              <a:t>studiului Bibliei ca izvor de autoritate doctrinală </a:t>
            </a:r>
            <a:r>
              <a:rPr lang="ro-RO" sz="2000" b="1" dirty="0" smtClean="0"/>
              <a:t>şi </a:t>
            </a:r>
            <a:r>
              <a:rPr lang="ro-RO" sz="2000" b="1" dirty="0"/>
              <a:t>morală </a:t>
            </a:r>
            <a:r>
              <a:rPr lang="ro-RO" sz="2000" b="1" dirty="0" smtClean="0"/>
              <a:t>(2 Tim. 3:16; 2 Petru 1:19).</a:t>
            </a:r>
          </a:p>
          <a:p>
            <a:pPr>
              <a:spcBef>
                <a:spcPts val="600"/>
              </a:spcBef>
            </a:pPr>
            <a:r>
              <a:rPr lang="ro-RO" sz="2000" b="1" dirty="0" smtClean="0"/>
              <a:t>Deschizând </a:t>
            </a:r>
            <a:r>
              <a:rPr lang="ro-RO" sz="2000" b="1" dirty="0"/>
              <a:t>Biblia, trebuie să ne rugăm pentru ca Duhul Sfânt să ne arate adevărata interpretare </a:t>
            </a:r>
            <a:r>
              <a:rPr lang="ro-RO" sz="2000" b="1" dirty="0" smtClean="0"/>
              <a:t>(2 Petru 1:20-21).</a:t>
            </a:r>
            <a:endParaRPr lang="ro-RO" sz="2000" b="1" dirty="0"/>
          </a:p>
        </p:txBody>
      </p:sp>
      <p:sp>
        <p:nvSpPr>
          <p:cNvPr id="5" name="Rectángulo 4">
            <a:extLst>
              <a:ext uri="{FF2B5EF4-FFF2-40B4-BE49-F238E27FC236}">
                <a16:creationId xmlns:a16="http://schemas.microsoft.com/office/drawing/2014/main" xmlns="" id="{14BA001E-C01C-4508-BF75-8E7F49456942}"/>
              </a:ext>
            </a:extLst>
          </p:cNvPr>
          <p:cNvSpPr/>
          <p:nvPr/>
        </p:nvSpPr>
        <p:spPr>
          <a:xfrm>
            <a:off x="3692106" y="3715428"/>
            <a:ext cx="5451894" cy="2323713"/>
          </a:xfrm>
          <a:prstGeom prst="rect">
            <a:avLst/>
          </a:prstGeom>
        </p:spPr>
        <p:txBody>
          <a:bodyPr wrap="square">
            <a:spAutoFit/>
          </a:bodyPr>
          <a:lstStyle/>
          <a:p>
            <a:pPr>
              <a:spcBef>
                <a:spcPts val="600"/>
              </a:spcBef>
            </a:pPr>
            <a:r>
              <a:rPr lang="ro-RO" sz="2000" b="1" dirty="0"/>
              <a:t>Trebuie să citim Biblia în căutare de adevăruri </a:t>
            </a:r>
            <a:r>
              <a:rPr lang="ro-RO" sz="2000" b="1" dirty="0" smtClean="0"/>
              <a:t>spirituale, şi </a:t>
            </a:r>
            <a:r>
              <a:rPr lang="ro-RO" sz="2000" b="1" dirty="0"/>
              <a:t>nu pentru a ne justifica </a:t>
            </a:r>
            <a:r>
              <a:rPr lang="ro-RO" sz="2000" b="1" dirty="0" smtClean="0"/>
              <a:t>comportamentul, răstălmăcindu-i semnificaţia (2 Petru 3:15-16).</a:t>
            </a:r>
          </a:p>
          <a:p>
            <a:pPr>
              <a:spcBef>
                <a:spcPts val="600"/>
              </a:spcBef>
            </a:pPr>
            <a:r>
              <a:rPr lang="ro-RO" sz="2000" b="1" dirty="0" smtClean="0"/>
              <a:t>Mesajul </a:t>
            </a:r>
            <a:r>
              <a:rPr lang="ro-RO" sz="2000" b="1" dirty="0"/>
              <a:t>central al Bibliei este Isus </a:t>
            </a:r>
            <a:r>
              <a:rPr lang="ro-RO" sz="2000" b="1" dirty="0" smtClean="0"/>
              <a:t>şi </a:t>
            </a:r>
            <a:r>
              <a:rPr lang="ro-RO" sz="2000" b="1" dirty="0"/>
              <a:t>mântuirea care ne-a fost oferită prin moartea Sa înlocuitoare </a:t>
            </a:r>
            <a:r>
              <a:rPr lang="ro-RO" sz="2000" b="1" dirty="0" smtClean="0"/>
              <a:t>(1 Petru 1:10-12).</a:t>
            </a:r>
            <a:endParaRPr lang="ro-RO" sz="2000" b="1" dirty="0"/>
          </a:p>
        </p:txBody>
      </p:sp>
    </p:spTree>
    <p:extLst>
      <p:ext uri="{BB962C8B-B14F-4D97-AF65-F5344CB8AC3E}">
        <p14:creationId xmlns:p14="http://schemas.microsoft.com/office/powerpoint/2010/main" xmlns="" val="931967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wipe(left)">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wipe(left)">
                                      <p:cBhvr>
                                        <p:cTn id="4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P spid="5"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349</TotalTime>
  <Words>1137</Words>
  <Application>Microsoft Office PowerPoint</Application>
  <PresentationFormat>Expunere pe ecran (4:3)</PresentationFormat>
  <Paragraphs>55</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3</vt:i4>
      </vt:variant>
      <vt:variant>
        <vt:lpstr>Titluri diapozitive</vt:lpstr>
      </vt:variant>
      <vt:variant>
        <vt:i4>10</vt:i4>
      </vt:variant>
    </vt:vector>
  </HeadingPairs>
  <TitlesOfParts>
    <vt:vector size="18" baseType="lpstr">
      <vt:lpstr>Arial</vt:lpstr>
      <vt:lpstr>Calibri</vt:lpstr>
      <vt:lpstr>Comic Sans MS</vt:lpstr>
      <vt:lpstr>Cooper Black</vt:lpstr>
      <vt:lpstr>Calibri Light</vt:lpstr>
      <vt:lpstr>Tema de Office</vt:lpstr>
      <vt:lpstr>1_Tema de Office</vt:lpstr>
      <vt:lpstr>2_Tema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13 - Temele majore din 1 si 2 Petru</dc:title>
  <dc:subject>Studiu Biblic, Trim. II, 2017 – Invataturi din epistolele lui Petru</dc:subject>
  <dc:creator>Sergio Fustero Carreras</dc:creator>
  <cp:keywords>http://www.fustero.net/es/index_ro.php</cp:keywords>
  <cp:lastModifiedBy>Administrator</cp:lastModifiedBy>
  <cp:revision>58</cp:revision>
  <dcterms:created xsi:type="dcterms:W3CDTF">2017-06-12T17:32:15Z</dcterms:created>
  <dcterms:modified xsi:type="dcterms:W3CDTF">2017-06-20T06:19:55Z</dcterms:modified>
</cp:coreProperties>
</file>