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76" r:id="rId3"/>
    <p:sldId id="257" r:id="rId4"/>
    <p:sldId id="271" r:id="rId5"/>
    <p:sldId id="272" r:id="rId6"/>
    <p:sldId id="258" r:id="rId7"/>
    <p:sldId id="273" r:id="rId8"/>
    <p:sldId id="274" r:id="rId9"/>
    <p:sldId id="262" r:id="rId10"/>
    <p:sldId id="270"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
      <p:font typeface="Calibri Light"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DAE89"/>
    <a:srgbClr val="DBC2DD"/>
    <a:srgbClr val="771403"/>
    <a:srgbClr val="FA492A"/>
    <a:srgbClr val="99111F"/>
    <a:srgbClr val="002C6C"/>
    <a:srgbClr val="B6D3FF"/>
    <a:srgbClr val="62492A"/>
    <a:srgbClr val="4689FC"/>
    <a:srgbClr val="EC566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62" d="100"/>
          <a:sy n="62" d="100"/>
        </p:scale>
        <p:origin x="-78" y="-2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C755F-8F6B-474D-A982-CF1221579CCA}" type="doc">
      <dgm:prSet loTypeId="urn:microsoft.com/office/officeart/2005/8/layout/lProcess3" loCatId="process" qsTypeId="urn:microsoft.com/office/officeart/2005/8/quickstyle/3d3" qsCatId="3D" csTypeId="urn:microsoft.com/office/officeart/2005/8/colors/colorful1#1" csCatId="colorful" phldr="1"/>
      <dgm:spPr/>
      <dgm:t>
        <a:bodyPr/>
        <a:lstStyle/>
        <a:p>
          <a:endParaRPr lang="es-ES"/>
        </a:p>
      </dgm:t>
    </dgm:pt>
    <dgm:pt modelId="{36F77F01-0F3D-42C4-84C5-94895EBB4F55}">
      <dgm:prSet phldrT="[Texto]" custT="1"/>
      <dgm:spPr/>
      <dgm:t>
        <a:bodyPr/>
        <a:lstStyle/>
        <a:p>
          <a:r>
            <a:rPr lang="ro-RO" sz="2000" b="1" dirty="0">
              <a:solidFill>
                <a:schemeClr val="tx1"/>
              </a:solidFill>
            </a:rPr>
            <a:t>L-au badjocorit pentru încrederea lui în Dumnezeu</a:t>
          </a:r>
          <a:endParaRPr lang="es-ES" sz="2000" b="1" dirty="0">
            <a:solidFill>
              <a:schemeClr val="tx1"/>
            </a:solidFill>
          </a:endParaRPr>
        </a:p>
      </dgm:t>
    </dgm:pt>
    <dgm:pt modelId="{6D4A8DBC-8584-4C7F-8ED8-00F35FDF7CF7}" type="parTrans" cxnId="{65F11F96-FC46-4FA7-A49E-5B816F3535DF}">
      <dgm:prSet/>
      <dgm:spPr/>
      <dgm:t>
        <a:bodyPr/>
        <a:lstStyle/>
        <a:p>
          <a:endParaRPr lang="es-ES" sz="2000" b="1"/>
        </a:p>
      </dgm:t>
    </dgm:pt>
    <dgm:pt modelId="{5455D83C-2698-4839-B3BE-B768C540A3C4}" type="sibTrans" cxnId="{65F11F96-FC46-4FA7-A49E-5B816F3535DF}">
      <dgm:prSet/>
      <dgm:spPr/>
      <dgm:t>
        <a:bodyPr/>
        <a:lstStyle/>
        <a:p>
          <a:endParaRPr lang="es-ES" sz="2000" b="1"/>
        </a:p>
      </dgm:t>
    </dgm:pt>
    <dgm:pt modelId="{3917372A-79D8-4413-9C5D-449C7C76B914}">
      <dgm:prSet phldrT="[Texto]" custT="1"/>
      <dgm:spPr/>
      <dgm:t>
        <a:bodyPr/>
        <a:lstStyle/>
        <a:p>
          <a:r>
            <a:rPr lang="ro-RO" sz="2000" b="1" dirty="0"/>
            <a:t>Psalmi</a:t>
          </a:r>
          <a:r>
            <a:rPr lang="es-ES" sz="2000" b="1" dirty="0"/>
            <a:t> 22:7-8</a:t>
          </a:r>
        </a:p>
      </dgm:t>
    </dgm:pt>
    <dgm:pt modelId="{2599A596-DC86-48CD-8040-DF1D6F106BAB}" type="parTrans" cxnId="{E021023B-84F1-4D6A-9923-598ECEC6899A}">
      <dgm:prSet/>
      <dgm:spPr/>
      <dgm:t>
        <a:bodyPr/>
        <a:lstStyle/>
        <a:p>
          <a:endParaRPr lang="es-ES" sz="2000" b="1"/>
        </a:p>
      </dgm:t>
    </dgm:pt>
    <dgm:pt modelId="{ACD2925F-C451-4DEF-A0D0-32AA3DFF00F0}" type="sibTrans" cxnId="{E021023B-84F1-4D6A-9923-598ECEC6899A}">
      <dgm:prSet/>
      <dgm:spPr/>
      <dgm:t>
        <a:bodyPr/>
        <a:lstStyle/>
        <a:p>
          <a:endParaRPr lang="es-ES" sz="2000" b="1"/>
        </a:p>
      </dgm:t>
    </dgm:pt>
    <dgm:pt modelId="{6141D307-277D-4003-BB3D-B4223A753C76}">
      <dgm:prSet phldrT="[Texto]" custT="1"/>
      <dgm:spPr/>
      <dgm:t>
        <a:bodyPr/>
        <a:lstStyle/>
        <a:p>
          <a:r>
            <a:rPr lang="es-ES" sz="2000" b="1" dirty="0"/>
            <a:t>Mate</a:t>
          </a:r>
          <a:r>
            <a:rPr lang="ro-RO" sz="2000" b="1" dirty="0"/>
            <a:t>i </a:t>
          </a:r>
          <a:r>
            <a:rPr lang="es-ES" sz="2000" b="1" dirty="0"/>
            <a:t>27:43-44</a:t>
          </a:r>
        </a:p>
      </dgm:t>
    </dgm:pt>
    <dgm:pt modelId="{07AF58E3-9646-44A8-BABA-A5A357C7D249}" type="parTrans" cxnId="{CECE233F-6FCF-474A-8510-45CE6CA86B76}">
      <dgm:prSet/>
      <dgm:spPr/>
      <dgm:t>
        <a:bodyPr/>
        <a:lstStyle/>
        <a:p>
          <a:endParaRPr lang="es-ES" sz="2000" b="1"/>
        </a:p>
      </dgm:t>
    </dgm:pt>
    <dgm:pt modelId="{4C360C35-D6D5-4993-967D-715AF7A60327}" type="sibTrans" cxnId="{CECE233F-6FCF-474A-8510-45CE6CA86B76}">
      <dgm:prSet/>
      <dgm:spPr/>
      <dgm:t>
        <a:bodyPr/>
        <a:lstStyle/>
        <a:p>
          <a:endParaRPr lang="es-ES" sz="2000" b="1"/>
        </a:p>
      </dgm:t>
    </dgm:pt>
    <dgm:pt modelId="{5F811105-FCAB-4F64-A99B-E5A806014A12}">
      <dgm:prSet phldrT="[Texto]" custT="1"/>
      <dgm:spPr/>
      <dgm:t>
        <a:bodyPr/>
        <a:lstStyle/>
        <a:p>
          <a:r>
            <a:rPr lang="ro-RO" sz="2000" b="1" dirty="0">
              <a:solidFill>
                <a:schemeClr val="tx1"/>
              </a:solidFill>
            </a:rPr>
            <a:t>I-au străpuns mâinile și picioarele</a:t>
          </a:r>
          <a:endParaRPr lang="es-ES" sz="2000" b="1" dirty="0">
            <a:solidFill>
              <a:schemeClr val="tx1"/>
            </a:solidFill>
          </a:endParaRPr>
        </a:p>
      </dgm:t>
    </dgm:pt>
    <dgm:pt modelId="{15C94E82-B8D6-4A02-B7DD-701DB1263647}" type="parTrans" cxnId="{28D4DD56-017F-4CCA-92CF-1A00B5C4E134}">
      <dgm:prSet/>
      <dgm:spPr/>
      <dgm:t>
        <a:bodyPr/>
        <a:lstStyle/>
        <a:p>
          <a:endParaRPr lang="es-ES" sz="2000" b="1"/>
        </a:p>
      </dgm:t>
    </dgm:pt>
    <dgm:pt modelId="{C3112D8B-D583-4C19-B60B-CBEBC2C263A6}" type="sibTrans" cxnId="{28D4DD56-017F-4CCA-92CF-1A00B5C4E134}">
      <dgm:prSet/>
      <dgm:spPr/>
      <dgm:t>
        <a:bodyPr/>
        <a:lstStyle/>
        <a:p>
          <a:endParaRPr lang="es-ES" sz="2000" b="1"/>
        </a:p>
      </dgm:t>
    </dgm:pt>
    <dgm:pt modelId="{1CB39FE2-3C24-4E45-907B-93AAC1F0BFDB}">
      <dgm:prSet phldrT="[Texto]" custT="1"/>
      <dgm:spPr/>
      <dgm:t>
        <a:bodyPr/>
        <a:lstStyle/>
        <a:p>
          <a:r>
            <a:rPr lang="ro-RO" sz="2000" b="1" dirty="0"/>
            <a:t>Psalmi</a:t>
          </a:r>
          <a:r>
            <a:rPr lang="es-ES" sz="2000" b="1" dirty="0"/>
            <a:t> 22:17</a:t>
          </a:r>
        </a:p>
      </dgm:t>
    </dgm:pt>
    <dgm:pt modelId="{47A260EF-F334-46EF-899A-283651162CC7}" type="parTrans" cxnId="{1853C6CC-CED5-4229-A030-20D58886850B}">
      <dgm:prSet/>
      <dgm:spPr/>
      <dgm:t>
        <a:bodyPr/>
        <a:lstStyle/>
        <a:p>
          <a:endParaRPr lang="es-ES" sz="2000" b="1"/>
        </a:p>
      </dgm:t>
    </dgm:pt>
    <dgm:pt modelId="{4B62E985-0259-46BE-B2E6-AB5BAC74B057}" type="sibTrans" cxnId="{1853C6CC-CED5-4229-A030-20D58886850B}">
      <dgm:prSet/>
      <dgm:spPr/>
      <dgm:t>
        <a:bodyPr/>
        <a:lstStyle/>
        <a:p>
          <a:endParaRPr lang="es-ES" sz="2000" b="1"/>
        </a:p>
      </dgm:t>
    </dgm:pt>
    <dgm:pt modelId="{F866B154-AC7A-4EBC-9681-92DA409E2F91}">
      <dgm:prSet phldrT="[Texto]" custT="1"/>
      <dgm:spPr/>
      <dgm:t>
        <a:bodyPr/>
        <a:lstStyle/>
        <a:p>
          <a:r>
            <a:rPr lang="ro-RO" sz="2000" b="1" noProof="0" dirty="0" smtClean="0"/>
            <a:t>Ioan 20:25</a:t>
          </a:r>
          <a:endParaRPr lang="ro-RO" sz="2000" b="1" noProof="0" dirty="0"/>
        </a:p>
      </dgm:t>
    </dgm:pt>
    <dgm:pt modelId="{949DC735-5CD7-4F95-9FD8-6B8BE55B663D}" type="parTrans" cxnId="{6E9285AB-B4D4-4D87-84F2-83850FC9A5AC}">
      <dgm:prSet/>
      <dgm:spPr/>
      <dgm:t>
        <a:bodyPr/>
        <a:lstStyle/>
        <a:p>
          <a:endParaRPr lang="es-ES" sz="2000" b="1"/>
        </a:p>
      </dgm:t>
    </dgm:pt>
    <dgm:pt modelId="{A7545090-BC82-4209-BDEA-D17B087EEEF6}" type="sibTrans" cxnId="{6E9285AB-B4D4-4D87-84F2-83850FC9A5AC}">
      <dgm:prSet/>
      <dgm:spPr/>
      <dgm:t>
        <a:bodyPr/>
        <a:lstStyle/>
        <a:p>
          <a:endParaRPr lang="es-ES" sz="2000" b="1"/>
        </a:p>
      </dgm:t>
    </dgm:pt>
    <dgm:pt modelId="{4C9F2F3D-F3C6-4A95-B0EB-D59F8C576434}">
      <dgm:prSet phldrT="[Texto]" custT="1"/>
      <dgm:spPr>
        <a:solidFill>
          <a:schemeClr val="bg1">
            <a:lumMod val="65000"/>
          </a:schemeClr>
        </a:solidFill>
      </dgm:spPr>
      <dgm:t>
        <a:bodyPr/>
        <a:lstStyle/>
        <a:p>
          <a:r>
            <a:rPr lang="ro-RO" sz="2000" b="1" dirty="0">
              <a:solidFill>
                <a:schemeClr val="tx1"/>
              </a:solidFill>
            </a:rPr>
            <a:t>Au împărțit hainele între ei și au tras la sorți tunica</a:t>
          </a:r>
          <a:endParaRPr lang="es-ES" sz="2000" b="1" dirty="0">
            <a:solidFill>
              <a:schemeClr val="tx1"/>
            </a:solidFill>
          </a:endParaRPr>
        </a:p>
      </dgm:t>
    </dgm:pt>
    <dgm:pt modelId="{7EA4CB7D-C327-4074-8EAE-A58CE0C5FFC6}" type="parTrans" cxnId="{A35EB3A7-D3A1-4786-8D3E-2618CC0656FC}">
      <dgm:prSet/>
      <dgm:spPr/>
      <dgm:t>
        <a:bodyPr/>
        <a:lstStyle/>
        <a:p>
          <a:endParaRPr lang="es-ES" sz="2000" b="1"/>
        </a:p>
      </dgm:t>
    </dgm:pt>
    <dgm:pt modelId="{45AB01F9-5E27-43E9-B185-8A0018A4B88B}" type="sibTrans" cxnId="{A35EB3A7-D3A1-4786-8D3E-2618CC0656FC}">
      <dgm:prSet/>
      <dgm:spPr/>
      <dgm:t>
        <a:bodyPr/>
        <a:lstStyle/>
        <a:p>
          <a:endParaRPr lang="es-ES" sz="2000" b="1"/>
        </a:p>
      </dgm:t>
    </dgm:pt>
    <dgm:pt modelId="{C0B24337-32CC-4CFF-9CEC-8C256BBA8A0C}">
      <dgm:prSet phldrT="[Texto]" custT="1"/>
      <dgm:spPr/>
      <dgm:t>
        <a:bodyPr/>
        <a:lstStyle/>
        <a:p>
          <a:r>
            <a:rPr lang="ro-RO" sz="2000" b="1" dirty="0"/>
            <a:t>Psalmi</a:t>
          </a:r>
          <a:r>
            <a:rPr lang="es-ES" sz="2000" b="1" dirty="0"/>
            <a:t> 22:18</a:t>
          </a:r>
        </a:p>
      </dgm:t>
    </dgm:pt>
    <dgm:pt modelId="{1F39AA02-478F-4161-92DD-F19368EA9E6B}" type="parTrans" cxnId="{FA639FF1-DE15-40FE-AE7B-8EAACC7BC985}">
      <dgm:prSet/>
      <dgm:spPr/>
      <dgm:t>
        <a:bodyPr/>
        <a:lstStyle/>
        <a:p>
          <a:endParaRPr lang="es-ES" sz="2000" b="1"/>
        </a:p>
      </dgm:t>
    </dgm:pt>
    <dgm:pt modelId="{72F8132A-D0E2-4603-9D4B-2A3024384AB8}" type="sibTrans" cxnId="{FA639FF1-DE15-40FE-AE7B-8EAACC7BC985}">
      <dgm:prSet/>
      <dgm:spPr/>
      <dgm:t>
        <a:bodyPr/>
        <a:lstStyle/>
        <a:p>
          <a:endParaRPr lang="es-ES" sz="2000" b="1"/>
        </a:p>
      </dgm:t>
    </dgm:pt>
    <dgm:pt modelId="{48D99ADE-A2C9-4CB2-8CAB-632E579640C5}">
      <dgm:prSet phldrT="[Texto]" custT="1"/>
      <dgm:spPr/>
      <dgm:t>
        <a:bodyPr/>
        <a:lstStyle/>
        <a:p>
          <a:r>
            <a:rPr lang="ro-RO" sz="2000" b="1" noProof="0" dirty="0" smtClean="0"/>
            <a:t>Ioan 19:23-24</a:t>
          </a:r>
          <a:endParaRPr lang="ro-RO" sz="2000" b="1" noProof="0" dirty="0"/>
        </a:p>
      </dgm:t>
    </dgm:pt>
    <dgm:pt modelId="{150BDB63-D070-4C8A-A214-7AE435A57EF0}" type="parTrans" cxnId="{7A148449-0AB4-41C5-8C6F-B0BD4CF76F46}">
      <dgm:prSet/>
      <dgm:spPr/>
      <dgm:t>
        <a:bodyPr/>
        <a:lstStyle/>
        <a:p>
          <a:endParaRPr lang="es-ES" sz="2000" b="1"/>
        </a:p>
      </dgm:t>
    </dgm:pt>
    <dgm:pt modelId="{C373F571-5958-49DF-BF58-B72E525FE8A4}" type="sibTrans" cxnId="{7A148449-0AB4-41C5-8C6F-B0BD4CF76F46}">
      <dgm:prSet/>
      <dgm:spPr/>
      <dgm:t>
        <a:bodyPr/>
        <a:lstStyle/>
        <a:p>
          <a:endParaRPr lang="es-ES" sz="2000" b="1"/>
        </a:p>
      </dgm:t>
    </dgm:pt>
    <dgm:pt modelId="{3AE29AA7-0B18-4EEB-A490-EE6E8574EF12}">
      <dgm:prSet phldrT="[Texto]" custT="1"/>
      <dgm:spPr/>
      <dgm:t>
        <a:bodyPr/>
        <a:lstStyle/>
        <a:p>
          <a:r>
            <a:rPr lang="ro-RO" sz="2000" b="1" dirty="0">
              <a:solidFill>
                <a:schemeClr val="tx1"/>
              </a:solidFill>
            </a:rPr>
            <a:t>A fost disprețuit și părăsit</a:t>
          </a:r>
          <a:endParaRPr lang="es-ES" sz="2000" b="1" dirty="0">
            <a:solidFill>
              <a:schemeClr val="tx1"/>
            </a:solidFill>
          </a:endParaRPr>
        </a:p>
      </dgm:t>
    </dgm:pt>
    <dgm:pt modelId="{060A1AF6-684A-4F23-83EF-173ED554DC39}" type="parTrans" cxnId="{E41F4417-8A00-4650-BF7A-19264082C72A}">
      <dgm:prSet/>
      <dgm:spPr/>
      <dgm:t>
        <a:bodyPr/>
        <a:lstStyle/>
        <a:p>
          <a:endParaRPr lang="es-ES" sz="2000" b="1"/>
        </a:p>
      </dgm:t>
    </dgm:pt>
    <dgm:pt modelId="{96C24F18-9DFA-4988-BFDD-F9A500E9F098}" type="sibTrans" cxnId="{E41F4417-8A00-4650-BF7A-19264082C72A}">
      <dgm:prSet/>
      <dgm:spPr/>
      <dgm:t>
        <a:bodyPr/>
        <a:lstStyle/>
        <a:p>
          <a:endParaRPr lang="es-ES" sz="2000" b="1"/>
        </a:p>
      </dgm:t>
    </dgm:pt>
    <dgm:pt modelId="{DD8E7927-69E6-4C01-8A8E-90B7B586F935}">
      <dgm:prSet phldrT="[Texto]" custT="1"/>
      <dgm:spPr/>
      <dgm:t>
        <a:bodyPr/>
        <a:lstStyle/>
        <a:p>
          <a:r>
            <a:rPr lang="es-ES" sz="2000" b="1" dirty="0"/>
            <a:t>Isa</a:t>
          </a:r>
          <a:r>
            <a:rPr lang="ro-RO" sz="2000" b="1" dirty="0"/>
            <a:t>ia</a:t>
          </a:r>
          <a:r>
            <a:rPr lang="es-ES" sz="2000" b="1" dirty="0"/>
            <a:t> 53:3</a:t>
          </a:r>
        </a:p>
      </dgm:t>
    </dgm:pt>
    <dgm:pt modelId="{2CDC4312-2CF7-4941-8616-6616F88C9E5A}" type="parTrans" cxnId="{AC419A34-2084-4FDC-B678-B2560DEAB208}">
      <dgm:prSet/>
      <dgm:spPr/>
      <dgm:t>
        <a:bodyPr/>
        <a:lstStyle/>
        <a:p>
          <a:endParaRPr lang="es-ES" sz="2000" b="1"/>
        </a:p>
      </dgm:t>
    </dgm:pt>
    <dgm:pt modelId="{F54DB3FE-00A3-4CC6-B1CF-462E2D60F479}" type="sibTrans" cxnId="{AC419A34-2084-4FDC-B678-B2560DEAB208}">
      <dgm:prSet/>
      <dgm:spPr/>
      <dgm:t>
        <a:bodyPr/>
        <a:lstStyle/>
        <a:p>
          <a:endParaRPr lang="es-ES" sz="2000" b="1"/>
        </a:p>
      </dgm:t>
    </dgm:pt>
    <dgm:pt modelId="{297DDC4E-B6D0-4EE1-B40A-C445B823A969}">
      <dgm:prSet custT="1"/>
      <dgm:spPr/>
      <dgm:t>
        <a:bodyPr/>
        <a:lstStyle/>
        <a:p>
          <a:r>
            <a:rPr lang="ro-RO" sz="2000" b="1" noProof="0" dirty="0" smtClean="0"/>
            <a:t>Ioan 18:22</a:t>
          </a:r>
          <a:endParaRPr lang="ro-RO" sz="2000" b="1" noProof="0" dirty="0"/>
        </a:p>
      </dgm:t>
    </dgm:pt>
    <dgm:pt modelId="{924C0C84-C868-450D-A615-2DDF40E16CF6}" type="parTrans" cxnId="{E5E2DBA7-3C26-4C03-8FBB-A4A6F7B9C3DB}">
      <dgm:prSet/>
      <dgm:spPr/>
      <dgm:t>
        <a:bodyPr/>
        <a:lstStyle/>
        <a:p>
          <a:endParaRPr lang="es-ES" sz="2000" b="1"/>
        </a:p>
      </dgm:t>
    </dgm:pt>
    <dgm:pt modelId="{1DB870D9-6A8C-4EB2-A725-10D2DD59BC5D}" type="sibTrans" cxnId="{E5E2DBA7-3C26-4C03-8FBB-A4A6F7B9C3DB}">
      <dgm:prSet/>
      <dgm:spPr/>
      <dgm:t>
        <a:bodyPr/>
        <a:lstStyle/>
        <a:p>
          <a:endParaRPr lang="es-ES" sz="2000" b="1"/>
        </a:p>
      </dgm:t>
    </dgm:pt>
    <dgm:pt modelId="{C1444828-49D4-4C00-9D19-A44F763E994F}">
      <dgm:prSet custT="1"/>
      <dgm:spPr/>
      <dgm:t>
        <a:bodyPr/>
        <a:lstStyle/>
        <a:p>
          <a:r>
            <a:rPr lang="ro-RO" sz="2000" b="1" dirty="0">
              <a:solidFill>
                <a:schemeClr val="tx1"/>
              </a:solidFill>
            </a:rPr>
            <a:t>A vindecat bolnavii și suferinzii</a:t>
          </a:r>
          <a:endParaRPr lang="es-ES" sz="2000" b="1" dirty="0">
            <a:solidFill>
              <a:schemeClr val="tx1"/>
            </a:solidFill>
          </a:endParaRPr>
        </a:p>
      </dgm:t>
    </dgm:pt>
    <dgm:pt modelId="{C066FDCB-F319-459C-B510-DFD40D685929}" type="parTrans" cxnId="{7AF05EB0-20DE-4DFA-97C9-B8157C7727E4}">
      <dgm:prSet/>
      <dgm:spPr/>
      <dgm:t>
        <a:bodyPr/>
        <a:lstStyle/>
        <a:p>
          <a:endParaRPr lang="es-ES" sz="2000" b="1"/>
        </a:p>
      </dgm:t>
    </dgm:pt>
    <dgm:pt modelId="{8D30F287-CBC0-425C-8E5F-5A979E773A8E}" type="sibTrans" cxnId="{7AF05EB0-20DE-4DFA-97C9-B8157C7727E4}">
      <dgm:prSet/>
      <dgm:spPr/>
      <dgm:t>
        <a:bodyPr/>
        <a:lstStyle/>
        <a:p>
          <a:endParaRPr lang="es-ES" sz="2000" b="1"/>
        </a:p>
      </dgm:t>
    </dgm:pt>
    <dgm:pt modelId="{B75FEC2D-2BA4-432A-A0FB-72580A4FE85C}">
      <dgm:prSet custT="1"/>
      <dgm:spPr/>
      <dgm:t>
        <a:bodyPr/>
        <a:lstStyle/>
        <a:p>
          <a:r>
            <a:rPr lang="es-ES" sz="2000" b="1" dirty="0"/>
            <a:t>Isa</a:t>
          </a:r>
          <a:r>
            <a:rPr lang="ro-RO" sz="2000" b="1" dirty="0"/>
            <a:t>ia</a:t>
          </a:r>
          <a:r>
            <a:rPr lang="es-ES" sz="2000" b="1" dirty="0"/>
            <a:t> 53:4</a:t>
          </a:r>
        </a:p>
      </dgm:t>
    </dgm:pt>
    <dgm:pt modelId="{F6C76ED5-EDC2-48B3-B8D5-0F7CDD68A30C}" type="parTrans" cxnId="{ECEB49E5-5718-4106-A38B-E49D0DA0A467}">
      <dgm:prSet/>
      <dgm:spPr/>
      <dgm:t>
        <a:bodyPr/>
        <a:lstStyle/>
        <a:p>
          <a:endParaRPr lang="es-ES" sz="2000" b="1"/>
        </a:p>
      </dgm:t>
    </dgm:pt>
    <dgm:pt modelId="{D02680D4-6A06-423E-AFDF-3A0A6B18915E}" type="sibTrans" cxnId="{ECEB49E5-5718-4106-A38B-E49D0DA0A467}">
      <dgm:prSet/>
      <dgm:spPr/>
      <dgm:t>
        <a:bodyPr/>
        <a:lstStyle/>
        <a:p>
          <a:endParaRPr lang="es-ES" sz="2000" b="1"/>
        </a:p>
      </dgm:t>
    </dgm:pt>
    <dgm:pt modelId="{F2AFDAAC-358A-4AA6-BF98-181E0FB32063}">
      <dgm:prSet custT="1"/>
      <dgm:spPr/>
      <dgm:t>
        <a:bodyPr/>
        <a:lstStyle/>
        <a:p>
          <a:r>
            <a:rPr lang="es-ES" sz="2000" b="1" dirty="0"/>
            <a:t>Mate</a:t>
          </a:r>
          <a:r>
            <a:rPr lang="ro-RO" sz="2000" b="1" dirty="0"/>
            <a:t>i</a:t>
          </a:r>
          <a:r>
            <a:rPr lang="es-ES" sz="2000" b="1" dirty="0"/>
            <a:t> 8:16</a:t>
          </a:r>
        </a:p>
      </dgm:t>
    </dgm:pt>
    <dgm:pt modelId="{A4F4230B-000A-4549-BCAF-FBEF8C7B0DCE}" type="parTrans" cxnId="{CACBD1A6-4869-464A-864B-EC33260FEB86}">
      <dgm:prSet/>
      <dgm:spPr/>
      <dgm:t>
        <a:bodyPr/>
        <a:lstStyle/>
        <a:p>
          <a:endParaRPr lang="es-ES" sz="2000" b="1"/>
        </a:p>
      </dgm:t>
    </dgm:pt>
    <dgm:pt modelId="{C929E7F9-A86F-4E6A-9D40-708DE3020332}" type="sibTrans" cxnId="{CACBD1A6-4869-464A-864B-EC33260FEB86}">
      <dgm:prSet/>
      <dgm:spPr/>
      <dgm:t>
        <a:bodyPr/>
        <a:lstStyle/>
        <a:p>
          <a:endParaRPr lang="es-ES" sz="2000" b="1"/>
        </a:p>
      </dgm:t>
    </dgm:pt>
    <dgm:pt modelId="{42DE4965-DB7F-4BB5-B58D-EA4ECB210410}">
      <dgm:prSet custT="1"/>
      <dgm:spPr/>
      <dgm:t>
        <a:bodyPr/>
        <a:lstStyle/>
        <a:p>
          <a:r>
            <a:rPr lang="ro-RO" sz="2000" b="1" dirty="0">
              <a:solidFill>
                <a:schemeClr val="tx1"/>
              </a:solidFill>
            </a:rPr>
            <a:t>A fost pedepsit dur</a:t>
          </a:r>
          <a:endParaRPr lang="es-ES" sz="2000" b="1" dirty="0">
            <a:solidFill>
              <a:schemeClr val="tx1"/>
            </a:solidFill>
          </a:endParaRPr>
        </a:p>
      </dgm:t>
    </dgm:pt>
    <dgm:pt modelId="{F8CEFC37-6AD6-4923-B3F1-25ABDC494482}" type="parTrans" cxnId="{72A55BE8-8EDF-46A4-9788-B6A3FEFD833A}">
      <dgm:prSet/>
      <dgm:spPr/>
      <dgm:t>
        <a:bodyPr/>
        <a:lstStyle/>
        <a:p>
          <a:endParaRPr lang="es-ES" sz="2000" b="1"/>
        </a:p>
      </dgm:t>
    </dgm:pt>
    <dgm:pt modelId="{FF64B258-EA9F-46AA-AAD0-54812B786250}" type="sibTrans" cxnId="{72A55BE8-8EDF-46A4-9788-B6A3FEFD833A}">
      <dgm:prSet/>
      <dgm:spPr/>
      <dgm:t>
        <a:bodyPr/>
        <a:lstStyle/>
        <a:p>
          <a:endParaRPr lang="es-ES" sz="2000" b="1"/>
        </a:p>
      </dgm:t>
    </dgm:pt>
    <dgm:pt modelId="{FB35193B-0DF4-4FE0-9DFC-E723CB07ADEF}">
      <dgm:prSet custT="1"/>
      <dgm:spPr/>
      <dgm:t>
        <a:bodyPr/>
        <a:lstStyle/>
        <a:p>
          <a:r>
            <a:rPr lang="es-ES" sz="2000" b="1" dirty="0" err="1"/>
            <a:t>Is</a:t>
          </a:r>
          <a:r>
            <a:rPr lang="ro-RO" sz="2000" b="1" dirty="0"/>
            <a:t>aia</a:t>
          </a:r>
          <a:r>
            <a:rPr lang="es-ES" sz="2000" b="1" dirty="0"/>
            <a:t> 53:5</a:t>
          </a:r>
        </a:p>
      </dgm:t>
    </dgm:pt>
    <dgm:pt modelId="{CE3C1E8F-61F5-4CA3-8C2D-C47CEBC378A9}" type="parTrans" cxnId="{7A514582-2A3B-49A4-A1CF-30B4E69ECA83}">
      <dgm:prSet/>
      <dgm:spPr/>
      <dgm:t>
        <a:bodyPr/>
        <a:lstStyle/>
        <a:p>
          <a:endParaRPr lang="es-ES" sz="2000" b="1"/>
        </a:p>
      </dgm:t>
    </dgm:pt>
    <dgm:pt modelId="{ADF0FA24-2395-452E-A3B5-E5BD730F77D8}" type="sibTrans" cxnId="{7A514582-2A3B-49A4-A1CF-30B4E69ECA83}">
      <dgm:prSet/>
      <dgm:spPr/>
      <dgm:t>
        <a:bodyPr/>
        <a:lstStyle/>
        <a:p>
          <a:endParaRPr lang="es-ES" sz="2000" b="1"/>
        </a:p>
      </dgm:t>
    </dgm:pt>
    <dgm:pt modelId="{7BB5EBA7-41A0-4F5F-928D-BBE571C03F51}">
      <dgm:prSet custT="1"/>
      <dgm:spPr/>
      <dgm:t>
        <a:bodyPr/>
        <a:lstStyle/>
        <a:p>
          <a:r>
            <a:rPr lang="es-ES" sz="2000" b="1" dirty="0"/>
            <a:t>Mate</a:t>
          </a:r>
          <a:r>
            <a:rPr lang="ro-RO" sz="2000" b="1" dirty="0"/>
            <a:t>i</a:t>
          </a:r>
          <a:r>
            <a:rPr lang="es-ES" sz="2000" b="1" dirty="0"/>
            <a:t> 27:26-31</a:t>
          </a:r>
        </a:p>
      </dgm:t>
    </dgm:pt>
    <dgm:pt modelId="{62335D14-95F6-4EBC-B283-E9C61070D1A9}" type="parTrans" cxnId="{0571256E-FD28-4AC4-BF35-E49CD5A41B98}">
      <dgm:prSet/>
      <dgm:spPr/>
      <dgm:t>
        <a:bodyPr/>
        <a:lstStyle/>
        <a:p>
          <a:endParaRPr lang="es-ES" sz="2000" b="1"/>
        </a:p>
      </dgm:t>
    </dgm:pt>
    <dgm:pt modelId="{422768C4-3E52-4A81-9DCC-7B94F418967C}" type="sibTrans" cxnId="{0571256E-FD28-4AC4-BF35-E49CD5A41B98}">
      <dgm:prSet/>
      <dgm:spPr/>
      <dgm:t>
        <a:bodyPr/>
        <a:lstStyle/>
        <a:p>
          <a:endParaRPr lang="es-ES" sz="2000" b="1"/>
        </a:p>
      </dgm:t>
    </dgm:pt>
    <dgm:pt modelId="{2DD3325D-139C-4C4B-9536-4718864F931E}">
      <dgm:prSet custT="1"/>
      <dgm:spPr/>
      <dgm:t>
        <a:bodyPr/>
        <a:lstStyle/>
        <a:p>
          <a:r>
            <a:rPr lang="ro-RO" sz="2000" b="1" dirty="0">
              <a:solidFill>
                <a:schemeClr val="tx1"/>
              </a:solidFill>
            </a:rPr>
            <a:t>A purtat păcatele noastre </a:t>
          </a:r>
          <a:endParaRPr lang="es-ES" sz="2000" b="1" dirty="0">
            <a:solidFill>
              <a:schemeClr val="tx1"/>
            </a:solidFill>
          </a:endParaRPr>
        </a:p>
      </dgm:t>
    </dgm:pt>
    <dgm:pt modelId="{13A5C4C6-0773-457F-A66D-CC8EAB413471}" type="parTrans" cxnId="{C6432B38-1433-4F1F-A545-A1A281F8F60A}">
      <dgm:prSet/>
      <dgm:spPr/>
      <dgm:t>
        <a:bodyPr/>
        <a:lstStyle/>
        <a:p>
          <a:endParaRPr lang="es-ES" sz="2000" b="1"/>
        </a:p>
      </dgm:t>
    </dgm:pt>
    <dgm:pt modelId="{F2526B45-BCE5-4DBF-849C-7131B1090F8D}" type="sibTrans" cxnId="{C6432B38-1433-4F1F-A545-A1A281F8F60A}">
      <dgm:prSet/>
      <dgm:spPr/>
      <dgm:t>
        <a:bodyPr/>
        <a:lstStyle/>
        <a:p>
          <a:endParaRPr lang="es-ES" sz="2000" b="1"/>
        </a:p>
      </dgm:t>
    </dgm:pt>
    <dgm:pt modelId="{0F12018A-AD97-45FE-A5F8-E501695A1A97}">
      <dgm:prSet custT="1"/>
      <dgm:spPr/>
      <dgm:t>
        <a:bodyPr/>
        <a:lstStyle/>
        <a:p>
          <a:r>
            <a:rPr lang="es-ES" sz="2000" b="1" dirty="0"/>
            <a:t>Isa</a:t>
          </a:r>
          <a:r>
            <a:rPr lang="ro-RO" sz="2000" b="1" dirty="0"/>
            <a:t>ia</a:t>
          </a:r>
          <a:r>
            <a:rPr lang="es-ES" sz="2000" b="1" dirty="0"/>
            <a:t> 53:6</a:t>
          </a:r>
        </a:p>
      </dgm:t>
    </dgm:pt>
    <dgm:pt modelId="{B0239505-F778-4E48-A8C5-13F82AE5ABD1}" type="parTrans" cxnId="{F94BEB38-4E5E-41D0-BB2D-1F8429E740AE}">
      <dgm:prSet/>
      <dgm:spPr/>
      <dgm:t>
        <a:bodyPr/>
        <a:lstStyle/>
        <a:p>
          <a:endParaRPr lang="es-ES" sz="2000" b="1"/>
        </a:p>
      </dgm:t>
    </dgm:pt>
    <dgm:pt modelId="{DEE48806-9CCA-462E-A2BD-3F07F743ABBF}" type="sibTrans" cxnId="{F94BEB38-4E5E-41D0-BB2D-1F8429E740AE}">
      <dgm:prSet/>
      <dgm:spPr/>
      <dgm:t>
        <a:bodyPr/>
        <a:lstStyle/>
        <a:p>
          <a:endParaRPr lang="es-ES" sz="2000" b="1"/>
        </a:p>
      </dgm:t>
    </dgm:pt>
    <dgm:pt modelId="{C6339866-0114-452E-92A0-35FD3FE3F886}">
      <dgm:prSet custT="1"/>
      <dgm:spPr/>
      <dgm:t>
        <a:bodyPr/>
        <a:lstStyle/>
        <a:p>
          <a:r>
            <a:rPr lang="ro-RO" sz="2000" b="1" dirty="0"/>
            <a:t>Evrei</a:t>
          </a:r>
          <a:r>
            <a:rPr lang="es-ES" sz="2000" b="1" dirty="0"/>
            <a:t> 9:28</a:t>
          </a:r>
        </a:p>
      </dgm:t>
    </dgm:pt>
    <dgm:pt modelId="{EBD5E461-304E-4E22-B22A-A9B3F2ECA8B8}" type="parTrans" cxnId="{4E7F1B2F-F057-4E47-8645-05A5B1FDFB17}">
      <dgm:prSet/>
      <dgm:spPr/>
      <dgm:t>
        <a:bodyPr/>
        <a:lstStyle/>
        <a:p>
          <a:endParaRPr lang="es-ES" sz="2000" b="1"/>
        </a:p>
      </dgm:t>
    </dgm:pt>
    <dgm:pt modelId="{1A70FDAF-EDFA-4E69-B5D3-16D13B53190C}" type="sibTrans" cxnId="{4E7F1B2F-F057-4E47-8645-05A5B1FDFB17}">
      <dgm:prSet/>
      <dgm:spPr/>
      <dgm:t>
        <a:bodyPr/>
        <a:lstStyle/>
        <a:p>
          <a:endParaRPr lang="es-ES" sz="2000" b="1"/>
        </a:p>
      </dgm:t>
    </dgm:pt>
    <dgm:pt modelId="{614B1D30-2742-417C-8A5F-853FADA45EA7}" type="pres">
      <dgm:prSet presAssocID="{826C755F-8F6B-474D-A982-CF1221579CCA}" presName="Name0" presStyleCnt="0">
        <dgm:presLayoutVars>
          <dgm:chPref val="3"/>
          <dgm:dir/>
          <dgm:animLvl val="lvl"/>
          <dgm:resizeHandles/>
        </dgm:presLayoutVars>
      </dgm:prSet>
      <dgm:spPr/>
      <dgm:t>
        <a:bodyPr/>
        <a:lstStyle/>
        <a:p>
          <a:endParaRPr lang="ro-RO"/>
        </a:p>
      </dgm:t>
    </dgm:pt>
    <dgm:pt modelId="{27345A2E-8E54-492F-835A-7E7A44627FD8}" type="pres">
      <dgm:prSet presAssocID="{36F77F01-0F3D-42C4-84C5-94895EBB4F55}" presName="horFlow" presStyleCnt="0"/>
      <dgm:spPr/>
    </dgm:pt>
    <dgm:pt modelId="{427D2529-7CBA-4C57-A5BF-3AE67093290F}" type="pres">
      <dgm:prSet presAssocID="{36F77F01-0F3D-42C4-84C5-94895EBB4F55}" presName="bigChev" presStyleLbl="node1" presStyleIdx="0" presStyleCnt="7" custScaleX="297586"/>
      <dgm:spPr/>
      <dgm:t>
        <a:bodyPr/>
        <a:lstStyle/>
        <a:p>
          <a:endParaRPr lang="ro-RO"/>
        </a:p>
      </dgm:t>
    </dgm:pt>
    <dgm:pt modelId="{15FCCF47-088C-436E-9D43-13B4839DD7F9}" type="pres">
      <dgm:prSet presAssocID="{2599A596-DC86-48CD-8040-DF1D6F106BAB}" presName="parTrans" presStyleCnt="0"/>
      <dgm:spPr/>
    </dgm:pt>
    <dgm:pt modelId="{F628A795-F7BD-4086-B6FC-68A9BCD57A5C}" type="pres">
      <dgm:prSet presAssocID="{3917372A-79D8-4413-9C5D-449C7C76B914}" presName="node" presStyleLbl="alignAccFollowNode1" presStyleIdx="0" presStyleCnt="14" custScaleX="210798">
        <dgm:presLayoutVars>
          <dgm:bulletEnabled val="1"/>
        </dgm:presLayoutVars>
      </dgm:prSet>
      <dgm:spPr/>
      <dgm:t>
        <a:bodyPr/>
        <a:lstStyle/>
        <a:p>
          <a:endParaRPr lang="ro-RO"/>
        </a:p>
      </dgm:t>
    </dgm:pt>
    <dgm:pt modelId="{7CE1B79B-A359-408A-A098-59A8347CE43A}" type="pres">
      <dgm:prSet presAssocID="{ACD2925F-C451-4DEF-A0D0-32AA3DFF00F0}" presName="sibTrans" presStyleCnt="0"/>
      <dgm:spPr/>
    </dgm:pt>
    <dgm:pt modelId="{456C0B5F-9CE5-441D-B452-F05D6C50142A}" type="pres">
      <dgm:prSet presAssocID="{6141D307-277D-4003-BB3D-B4223A753C76}" presName="node" presStyleLbl="alignAccFollowNode1" presStyleIdx="1" presStyleCnt="14" custScaleX="210798">
        <dgm:presLayoutVars>
          <dgm:bulletEnabled val="1"/>
        </dgm:presLayoutVars>
      </dgm:prSet>
      <dgm:spPr/>
      <dgm:t>
        <a:bodyPr/>
        <a:lstStyle/>
        <a:p>
          <a:endParaRPr lang="ro-RO"/>
        </a:p>
      </dgm:t>
    </dgm:pt>
    <dgm:pt modelId="{F561E595-C1FD-49ED-920B-0489FD3D6EEB}" type="pres">
      <dgm:prSet presAssocID="{36F77F01-0F3D-42C4-84C5-94895EBB4F55}" presName="vSp" presStyleCnt="0"/>
      <dgm:spPr/>
    </dgm:pt>
    <dgm:pt modelId="{6B4C542C-B8AC-42D4-B694-22EC50034EFE}" type="pres">
      <dgm:prSet presAssocID="{5F811105-FCAB-4F64-A99B-E5A806014A12}" presName="horFlow" presStyleCnt="0"/>
      <dgm:spPr/>
    </dgm:pt>
    <dgm:pt modelId="{8DF1C016-DA1E-491A-9CF3-4488CA650106}" type="pres">
      <dgm:prSet presAssocID="{5F811105-FCAB-4F64-A99B-E5A806014A12}" presName="bigChev" presStyleLbl="node1" presStyleIdx="1" presStyleCnt="7" custScaleX="297586"/>
      <dgm:spPr/>
      <dgm:t>
        <a:bodyPr/>
        <a:lstStyle/>
        <a:p>
          <a:endParaRPr lang="ro-RO"/>
        </a:p>
      </dgm:t>
    </dgm:pt>
    <dgm:pt modelId="{276ED947-6087-4202-A6A8-05BAB742DE9E}" type="pres">
      <dgm:prSet presAssocID="{47A260EF-F334-46EF-899A-283651162CC7}" presName="parTrans" presStyleCnt="0"/>
      <dgm:spPr/>
    </dgm:pt>
    <dgm:pt modelId="{834BB471-6374-4385-A78D-ADE1F4DE91DE}" type="pres">
      <dgm:prSet presAssocID="{1CB39FE2-3C24-4E45-907B-93AAC1F0BFDB}" presName="node" presStyleLbl="alignAccFollowNode1" presStyleIdx="2" presStyleCnt="14" custScaleX="210798">
        <dgm:presLayoutVars>
          <dgm:bulletEnabled val="1"/>
        </dgm:presLayoutVars>
      </dgm:prSet>
      <dgm:spPr/>
      <dgm:t>
        <a:bodyPr/>
        <a:lstStyle/>
        <a:p>
          <a:endParaRPr lang="ro-RO"/>
        </a:p>
      </dgm:t>
    </dgm:pt>
    <dgm:pt modelId="{19C159AD-29E3-4888-9A1A-BB144E4DEA84}" type="pres">
      <dgm:prSet presAssocID="{4B62E985-0259-46BE-B2E6-AB5BAC74B057}" presName="sibTrans" presStyleCnt="0"/>
      <dgm:spPr/>
    </dgm:pt>
    <dgm:pt modelId="{FB1B7B75-5D13-4DE3-9A46-4AD1F574DF19}" type="pres">
      <dgm:prSet presAssocID="{F866B154-AC7A-4EBC-9681-92DA409E2F91}" presName="node" presStyleLbl="alignAccFollowNode1" presStyleIdx="3" presStyleCnt="14" custScaleX="210798">
        <dgm:presLayoutVars>
          <dgm:bulletEnabled val="1"/>
        </dgm:presLayoutVars>
      </dgm:prSet>
      <dgm:spPr/>
      <dgm:t>
        <a:bodyPr/>
        <a:lstStyle/>
        <a:p>
          <a:endParaRPr lang="ro-RO"/>
        </a:p>
      </dgm:t>
    </dgm:pt>
    <dgm:pt modelId="{E96995F9-A4D3-455A-9BC0-C2F58C656773}" type="pres">
      <dgm:prSet presAssocID="{5F811105-FCAB-4F64-A99B-E5A806014A12}" presName="vSp" presStyleCnt="0"/>
      <dgm:spPr/>
    </dgm:pt>
    <dgm:pt modelId="{8DFA83F7-6CF9-4FE4-8792-20D0CFCE5F91}" type="pres">
      <dgm:prSet presAssocID="{4C9F2F3D-F3C6-4A95-B0EB-D59F8C576434}" presName="horFlow" presStyleCnt="0"/>
      <dgm:spPr/>
    </dgm:pt>
    <dgm:pt modelId="{DC213D90-56CB-43A2-893B-5A11EF9F8932}" type="pres">
      <dgm:prSet presAssocID="{4C9F2F3D-F3C6-4A95-B0EB-D59F8C576434}" presName="bigChev" presStyleLbl="node1" presStyleIdx="2" presStyleCnt="7" custScaleX="297586"/>
      <dgm:spPr/>
      <dgm:t>
        <a:bodyPr/>
        <a:lstStyle/>
        <a:p>
          <a:endParaRPr lang="ro-RO"/>
        </a:p>
      </dgm:t>
    </dgm:pt>
    <dgm:pt modelId="{DD493536-CC90-46BF-9221-8D34465726D2}" type="pres">
      <dgm:prSet presAssocID="{1F39AA02-478F-4161-92DD-F19368EA9E6B}" presName="parTrans" presStyleCnt="0"/>
      <dgm:spPr/>
    </dgm:pt>
    <dgm:pt modelId="{ECF9D5C7-9D25-47EE-B1A0-9C7DABC85EAC}" type="pres">
      <dgm:prSet presAssocID="{C0B24337-32CC-4CFF-9CEC-8C256BBA8A0C}" presName="node" presStyleLbl="alignAccFollowNode1" presStyleIdx="4" presStyleCnt="14" custScaleX="210798">
        <dgm:presLayoutVars>
          <dgm:bulletEnabled val="1"/>
        </dgm:presLayoutVars>
      </dgm:prSet>
      <dgm:spPr/>
      <dgm:t>
        <a:bodyPr/>
        <a:lstStyle/>
        <a:p>
          <a:endParaRPr lang="ro-RO"/>
        </a:p>
      </dgm:t>
    </dgm:pt>
    <dgm:pt modelId="{C14D4BE9-DF6B-44FC-8703-33193B7F3D75}" type="pres">
      <dgm:prSet presAssocID="{72F8132A-D0E2-4603-9D4B-2A3024384AB8}" presName="sibTrans" presStyleCnt="0"/>
      <dgm:spPr/>
    </dgm:pt>
    <dgm:pt modelId="{87B3BD3B-1D3F-4D31-A0E9-82EFE7A1CF64}" type="pres">
      <dgm:prSet presAssocID="{48D99ADE-A2C9-4CB2-8CAB-632E579640C5}" presName="node" presStyleLbl="alignAccFollowNode1" presStyleIdx="5" presStyleCnt="14" custScaleX="210798">
        <dgm:presLayoutVars>
          <dgm:bulletEnabled val="1"/>
        </dgm:presLayoutVars>
      </dgm:prSet>
      <dgm:spPr/>
      <dgm:t>
        <a:bodyPr/>
        <a:lstStyle/>
        <a:p>
          <a:endParaRPr lang="ro-RO"/>
        </a:p>
      </dgm:t>
    </dgm:pt>
    <dgm:pt modelId="{3FA4EF00-60C0-465C-987E-4CDFC71A0750}" type="pres">
      <dgm:prSet presAssocID="{4C9F2F3D-F3C6-4A95-B0EB-D59F8C576434}" presName="vSp" presStyleCnt="0"/>
      <dgm:spPr/>
    </dgm:pt>
    <dgm:pt modelId="{548595A0-9157-4390-AB3B-CF3EF5E55622}" type="pres">
      <dgm:prSet presAssocID="{3AE29AA7-0B18-4EEB-A490-EE6E8574EF12}" presName="horFlow" presStyleCnt="0"/>
      <dgm:spPr/>
    </dgm:pt>
    <dgm:pt modelId="{974E0D1C-CA5A-4ADE-84DF-3EE02F7CEF06}" type="pres">
      <dgm:prSet presAssocID="{3AE29AA7-0B18-4EEB-A490-EE6E8574EF12}" presName="bigChev" presStyleLbl="node1" presStyleIdx="3" presStyleCnt="7" custScaleX="297586"/>
      <dgm:spPr/>
      <dgm:t>
        <a:bodyPr/>
        <a:lstStyle/>
        <a:p>
          <a:endParaRPr lang="ro-RO"/>
        </a:p>
      </dgm:t>
    </dgm:pt>
    <dgm:pt modelId="{E6C03B17-5335-4FC0-AC96-BF6270F845D2}" type="pres">
      <dgm:prSet presAssocID="{2CDC4312-2CF7-4941-8616-6616F88C9E5A}" presName="parTrans" presStyleCnt="0"/>
      <dgm:spPr/>
    </dgm:pt>
    <dgm:pt modelId="{736D37CE-A03E-4FC0-847F-AD4880EF037B}" type="pres">
      <dgm:prSet presAssocID="{DD8E7927-69E6-4C01-8A8E-90B7B586F935}" presName="node" presStyleLbl="alignAccFollowNode1" presStyleIdx="6" presStyleCnt="14" custScaleX="210798">
        <dgm:presLayoutVars>
          <dgm:bulletEnabled val="1"/>
        </dgm:presLayoutVars>
      </dgm:prSet>
      <dgm:spPr/>
      <dgm:t>
        <a:bodyPr/>
        <a:lstStyle/>
        <a:p>
          <a:endParaRPr lang="ro-RO"/>
        </a:p>
      </dgm:t>
    </dgm:pt>
    <dgm:pt modelId="{04146524-179B-4BD9-9CBB-DE3E0728E7D5}" type="pres">
      <dgm:prSet presAssocID="{F54DB3FE-00A3-4CC6-B1CF-462E2D60F479}" presName="sibTrans" presStyleCnt="0"/>
      <dgm:spPr/>
    </dgm:pt>
    <dgm:pt modelId="{0D131CAF-8773-4561-864D-23F0DF1D3E36}" type="pres">
      <dgm:prSet presAssocID="{297DDC4E-B6D0-4EE1-B40A-C445B823A969}" presName="node" presStyleLbl="alignAccFollowNode1" presStyleIdx="7" presStyleCnt="14" custScaleX="210798">
        <dgm:presLayoutVars>
          <dgm:bulletEnabled val="1"/>
        </dgm:presLayoutVars>
      </dgm:prSet>
      <dgm:spPr/>
      <dgm:t>
        <a:bodyPr/>
        <a:lstStyle/>
        <a:p>
          <a:endParaRPr lang="ro-RO"/>
        </a:p>
      </dgm:t>
    </dgm:pt>
    <dgm:pt modelId="{5BC58EF8-1A45-4B6E-9CE8-DCBB25031426}" type="pres">
      <dgm:prSet presAssocID="{3AE29AA7-0B18-4EEB-A490-EE6E8574EF12}" presName="vSp" presStyleCnt="0"/>
      <dgm:spPr/>
    </dgm:pt>
    <dgm:pt modelId="{7B990A62-E31F-4896-B038-B9A82C8FECC7}" type="pres">
      <dgm:prSet presAssocID="{C1444828-49D4-4C00-9D19-A44F763E994F}" presName="horFlow" presStyleCnt="0"/>
      <dgm:spPr/>
    </dgm:pt>
    <dgm:pt modelId="{57CD33CE-F3D7-454D-9EF8-F10994F74038}" type="pres">
      <dgm:prSet presAssocID="{C1444828-49D4-4C00-9D19-A44F763E994F}" presName="bigChev" presStyleLbl="node1" presStyleIdx="4" presStyleCnt="7" custScaleX="297586"/>
      <dgm:spPr/>
      <dgm:t>
        <a:bodyPr/>
        <a:lstStyle/>
        <a:p>
          <a:endParaRPr lang="ro-RO"/>
        </a:p>
      </dgm:t>
    </dgm:pt>
    <dgm:pt modelId="{9DEA10BD-D970-4B4A-A8E3-8809923D4DEE}" type="pres">
      <dgm:prSet presAssocID="{F6C76ED5-EDC2-48B3-B8D5-0F7CDD68A30C}" presName="parTrans" presStyleCnt="0"/>
      <dgm:spPr/>
    </dgm:pt>
    <dgm:pt modelId="{4E9527B1-FE35-40C0-A2FC-0AE2898F87B3}" type="pres">
      <dgm:prSet presAssocID="{B75FEC2D-2BA4-432A-A0FB-72580A4FE85C}" presName="node" presStyleLbl="alignAccFollowNode1" presStyleIdx="8" presStyleCnt="14" custScaleX="210798">
        <dgm:presLayoutVars>
          <dgm:bulletEnabled val="1"/>
        </dgm:presLayoutVars>
      </dgm:prSet>
      <dgm:spPr/>
      <dgm:t>
        <a:bodyPr/>
        <a:lstStyle/>
        <a:p>
          <a:endParaRPr lang="ro-RO"/>
        </a:p>
      </dgm:t>
    </dgm:pt>
    <dgm:pt modelId="{EBD11974-F038-4A3B-A6DC-34E1860B2FB8}" type="pres">
      <dgm:prSet presAssocID="{D02680D4-6A06-423E-AFDF-3A0A6B18915E}" presName="sibTrans" presStyleCnt="0"/>
      <dgm:spPr/>
    </dgm:pt>
    <dgm:pt modelId="{405C7E84-FFBC-40CB-BAA1-0DEBAD608A2A}" type="pres">
      <dgm:prSet presAssocID="{F2AFDAAC-358A-4AA6-BF98-181E0FB32063}" presName="node" presStyleLbl="alignAccFollowNode1" presStyleIdx="9" presStyleCnt="14" custScaleX="210798">
        <dgm:presLayoutVars>
          <dgm:bulletEnabled val="1"/>
        </dgm:presLayoutVars>
      </dgm:prSet>
      <dgm:spPr/>
      <dgm:t>
        <a:bodyPr/>
        <a:lstStyle/>
        <a:p>
          <a:endParaRPr lang="ro-RO"/>
        </a:p>
      </dgm:t>
    </dgm:pt>
    <dgm:pt modelId="{902DEA55-9D7A-45A2-846D-4A9E84A007A8}" type="pres">
      <dgm:prSet presAssocID="{C1444828-49D4-4C00-9D19-A44F763E994F}" presName="vSp" presStyleCnt="0"/>
      <dgm:spPr/>
    </dgm:pt>
    <dgm:pt modelId="{B7649937-7889-4B2F-B911-83EE1D30C163}" type="pres">
      <dgm:prSet presAssocID="{42DE4965-DB7F-4BB5-B58D-EA4ECB210410}" presName="horFlow" presStyleCnt="0"/>
      <dgm:spPr/>
    </dgm:pt>
    <dgm:pt modelId="{C915B449-D790-494F-B0FE-C5DD4438C472}" type="pres">
      <dgm:prSet presAssocID="{42DE4965-DB7F-4BB5-B58D-EA4ECB210410}" presName="bigChev" presStyleLbl="node1" presStyleIdx="5" presStyleCnt="7" custScaleX="297586"/>
      <dgm:spPr/>
      <dgm:t>
        <a:bodyPr/>
        <a:lstStyle/>
        <a:p>
          <a:endParaRPr lang="ro-RO"/>
        </a:p>
      </dgm:t>
    </dgm:pt>
    <dgm:pt modelId="{7357719E-3FED-4681-83F6-2516EA40670C}" type="pres">
      <dgm:prSet presAssocID="{CE3C1E8F-61F5-4CA3-8C2D-C47CEBC378A9}" presName="parTrans" presStyleCnt="0"/>
      <dgm:spPr/>
    </dgm:pt>
    <dgm:pt modelId="{5710B867-8611-40ED-A2E4-822C042C2C1E}" type="pres">
      <dgm:prSet presAssocID="{FB35193B-0DF4-4FE0-9DFC-E723CB07ADEF}" presName="node" presStyleLbl="alignAccFollowNode1" presStyleIdx="10" presStyleCnt="14" custScaleX="210798">
        <dgm:presLayoutVars>
          <dgm:bulletEnabled val="1"/>
        </dgm:presLayoutVars>
      </dgm:prSet>
      <dgm:spPr/>
      <dgm:t>
        <a:bodyPr/>
        <a:lstStyle/>
        <a:p>
          <a:endParaRPr lang="ro-RO"/>
        </a:p>
      </dgm:t>
    </dgm:pt>
    <dgm:pt modelId="{8063C4C1-E84D-4A5C-A375-216B5DBE16FE}" type="pres">
      <dgm:prSet presAssocID="{ADF0FA24-2395-452E-A3B5-E5BD730F77D8}" presName="sibTrans" presStyleCnt="0"/>
      <dgm:spPr/>
    </dgm:pt>
    <dgm:pt modelId="{60DC4ADB-2AFC-4328-9F4E-5D22C0B1F68E}" type="pres">
      <dgm:prSet presAssocID="{7BB5EBA7-41A0-4F5F-928D-BBE571C03F51}" presName="node" presStyleLbl="alignAccFollowNode1" presStyleIdx="11" presStyleCnt="14" custScaleX="210798">
        <dgm:presLayoutVars>
          <dgm:bulletEnabled val="1"/>
        </dgm:presLayoutVars>
      </dgm:prSet>
      <dgm:spPr/>
      <dgm:t>
        <a:bodyPr/>
        <a:lstStyle/>
        <a:p>
          <a:endParaRPr lang="ro-RO"/>
        </a:p>
      </dgm:t>
    </dgm:pt>
    <dgm:pt modelId="{DDB41A74-0052-49FD-9D09-8BA1E4AE105C}" type="pres">
      <dgm:prSet presAssocID="{42DE4965-DB7F-4BB5-B58D-EA4ECB210410}" presName="vSp" presStyleCnt="0"/>
      <dgm:spPr/>
    </dgm:pt>
    <dgm:pt modelId="{DEBEAA0C-4A60-448A-BD90-32A177C5690E}" type="pres">
      <dgm:prSet presAssocID="{2DD3325D-139C-4C4B-9536-4718864F931E}" presName="horFlow" presStyleCnt="0"/>
      <dgm:spPr/>
    </dgm:pt>
    <dgm:pt modelId="{1D85F39C-C979-4C3F-A2ED-3103190A3E09}" type="pres">
      <dgm:prSet presAssocID="{2DD3325D-139C-4C4B-9536-4718864F931E}" presName="bigChev" presStyleLbl="node1" presStyleIdx="6" presStyleCnt="7" custScaleX="297586"/>
      <dgm:spPr/>
      <dgm:t>
        <a:bodyPr/>
        <a:lstStyle/>
        <a:p>
          <a:endParaRPr lang="ro-RO"/>
        </a:p>
      </dgm:t>
    </dgm:pt>
    <dgm:pt modelId="{5038BEBE-BCCE-4ABA-9C27-6BAC278AA955}" type="pres">
      <dgm:prSet presAssocID="{B0239505-F778-4E48-A8C5-13F82AE5ABD1}" presName="parTrans" presStyleCnt="0"/>
      <dgm:spPr/>
    </dgm:pt>
    <dgm:pt modelId="{FCD29CF9-822A-4A63-A237-B775D4949710}" type="pres">
      <dgm:prSet presAssocID="{0F12018A-AD97-45FE-A5F8-E501695A1A97}" presName="node" presStyleLbl="alignAccFollowNode1" presStyleIdx="12" presStyleCnt="14" custScaleX="210798">
        <dgm:presLayoutVars>
          <dgm:bulletEnabled val="1"/>
        </dgm:presLayoutVars>
      </dgm:prSet>
      <dgm:spPr/>
      <dgm:t>
        <a:bodyPr/>
        <a:lstStyle/>
        <a:p>
          <a:endParaRPr lang="ro-RO"/>
        </a:p>
      </dgm:t>
    </dgm:pt>
    <dgm:pt modelId="{71144690-4EA2-4440-B6A8-41C995B5745C}" type="pres">
      <dgm:prSet presAssocID="{DEE48806-9CCA-462E-A2BD-3F07F743ABBF}" presName="sibTrans" presStyleCnt="0"/>
      <dgm:spPr/>
    </dgm:pt>
    <dgm:pt modelId="{F680FF4B-5FA8-4902-B6BE-4CAB759341C4}" type="pres">
      <dgm:prSet presAssocID="{C6339866-0114-452E-92A0-35FD3FE3F886}" presName="node" presStyleLbl="alignAccFollowNode1" presStyleIdx="13" presStyleCnt="14" custScaleX="210798">
        <dgm:presLayoutVars>
          <dgm:bulletEnabled val="1"/>
        </dgm:presLayoutVars>
      </dgm:prSet>
      <dgm:spPr/>
      <dgm:t>
        <a:bodyPr/>
        <a:lstStyle/>
        <a:p>
          <a:endParaRPr lang="ro-RO"/>
        </a:p>
      </dgm:t>
    </dgm:pt>
  </dgm:ptLst>
  <dgm:cxnLst>
    <dgm:cxn modelId="{EBB0CAC8-43E8-44E2-BE73-5CB0F350FF22}" type="presOf" srcId="{48D99ADE-A2C9-4CB2-8CAB-632E579640C5}" destId="{87B3BD3B-1D3F-4D31-A0E9-82EFE7A1CF64}" srcOrd="0" destOrd="0" presId="urn:microsoft.com/office/officeart/2005/8/layout/lProcess3"/>
    <dgm:cxn modelId="{7A514582-2A3B-49A4-A1CF-30B4E69ECA83}" srcId="{42DE4965-DB7F-4BB5-B58D-EA4ECB210410}" destId="{FB35193B-0DF4-4FE0-9DFC-E723CB07ADEF}" srcOrd="0" destOrd="0" parTransId="{CE3C1E8F-61F5-4CA3-8C2D-C47CEBC378A9}" sibTransId="{ADF0FA24-2395-452E-A3B5-E5BD730F77D8}"/>
    <dgm:cxn modelId="{E63D5FDB-1CD9-4727-B3C1-32C2521CDB2E}" type="presOf" srcId="{F866B154-AC7A-4EBC-9681-92DA409E2F91}" destId="{FB1B7B75-5D13-4DE3-9A46-4AD1F574DF19}" srcOrd="0" destOrd="0" presId="urn:microsoft.com/office/officeart/2005/8/layout/lProcess3"/>
    <dgm:cxn modelId="{6E9285AB-B4D4-4D87-84F2-83850FC9A5AC}" srcId="{5F811105-FCAB-4F64-A99B-E5A806014A12}" destId="{F866B154-AC7A-4EBC-9681-92DA409E2F91}" srcOrd="1" destOrd="0" parTransId="{949DC735-5CD7-4F95-9FD8-6B8BE55B663D}" sibTransId="{A7545090-BC82-4209-BDEA-D17B087EEEF6}"/>
    <dgm:cxn modelId="{046062DA-0241-4327-8B91-68C4C286BE69}" type="presOf" srcId="{C0B24337-32CC-4CFF-9CEC-8C256BBA8A0C}" destId="{ECF9D5C7-9D25-47EE-B1A0-9C7DABC85EAC}" srcOrd="0" destOrd="0" presId="urn:microsoft.com/office/officeart/2005/8/layout/lProcess3"/>
    <dgm:cxn modelId="{E021023B-84F1-4D6A-9923-598ECEC6899A}" srcId="{36F77F01-0F3D-42C4-84C5-94895EBB4F55}" destId="{3917372A-79D8-4413-9C5D-449C7C76B914}" srcOrd="0" destOrd="0" parTransId="{2599A596-DC86-48CD-8040-DF1D6F106BAB}" sibTransId="{ACD2925F-C451-4DEF-A0D0-32AA3DFF00F0}"/>
    <dgm:cxn modelId="{1B7B7697-9FEF-4874-9348-A66E6FF849FF}" type="presOf" srcId="{6141D307-277D-4003-BB3D-B4223A753C76}" destId="{456C0B5F-9CE5-441D-B452-F05D6C50142A}" srcOrd="0" destOrd="0" presId="urn:microsoft.com/office/officeart/2005/8/layout/lProcess3"/>
    <dgm:cxn modelId="{2E98F8EC-7534-44BD-B4DB-9CA7B117811B}" type="presOf" srcId="{3917372A-79D8-4413-9C5D-449C7C76B914}" destId="{F628A795-F7BD-4086-B6FC-68A9BCD57A5C}" srcOrd="0" destOrd="0" presId="urn:microsoft.com/office/officeart/2005/8/layout/lProcess3"/>
    <dgm:cxn modelId="{E965CF88-7093-4DCE-A209-699FEA285F11}" type="presOf" srcId="{7BB5EBA7-41A0-4F5F-928D-BBE571C03F51}" destId="{60DC4ADB-2AFC-4328-9F4E-5D22C0B1F68E}" srcOrd="0" destOrd="0" presId="urn:microsoft.com/office/officeart/2005/8/layout/lProcess3"/>
    <dgm:cxn modelId="{AFFCC667-DA71-497E-974C-664DF2E2F231}" type="presOf" srcId="{C6339866-0114-452E-92A0-35FD3FE3F886}" destId="{F680FF4B-5FA8-4902-B6BE-4CAB759341C4}" srcOrd="0" destOrd="0" presId="urn:microsoft.com/office/officeart/2005/8/layout/lProcess3"/>
    <dgm:cxn modelId="{ACFC181B-AD2A-4520-84A6-6C1D5C4C0B4F}" type="presOf" srcId="{DD8E7927-69E6-4C01-8A8E-90B7B586F935}" destId="{736D37CE-A03E-4FC0-847F-AD4880EF037B}" srcOrd="0" destOrd="0" presId="urn:microsoft.com/office/officeart/2005/8/layout/lProcess3"/>
    <dgm:cxn modelId="{4E7F1B2F-F057-4E47-8645-05A5B1FDFB17}" srcId="{2DD3325D-139C-4C4B-9536-4718864F931E}" destId="{C6339866-0114-452E-92A0-35FD3FE3F886}" srcOrd="1" destOrd="0" parTransId="{EBD5E461-304E-4E22-B22A-A9B3F2ECA8B8}" sibTransId="{1A70FDAF-EDFA-4E69-B5D3-16D13B53190C}"/>
    <dgm:cxn modelId="{ECEB49E5-5718-4106-A38B-E49D0DA0A467}" srcId="{C1444828-49D4-4C00-9D19-A44F763E994F}" destId="{B75FEC2D-2BA4-432A-A0FB-72580A4FE85C}" srcOrd="0" destOrd="0" parTransId="{F6C76ED5-EDC2-48B3-B8D5-0F7CDD68A30C}" sibTransId="{D02680D4-6A06-423E-AFDF-3A0A6B18915E}"/>
    <dgm:cxn modelId="{17314D68-ACB5-4D16-8A6F-2BE754F427DE}" type="presOf" srcId="{5F811105-FCAB-4F64-A99B-E5A806014A12}" destId="{8DF1C016-DA1E-491A-9CF3-4488CA650106}" srcOrd="0" destOrd="0" presId="urn:microsoft.com/office/officeart/2005/8/layout/lProcess3"/>
    <dgm:cxn modelId="{6F472997-2EB3-4725-AE38-C8321CC372B0}" type="presOf" srcId="{FB35193B-0DF4-4FE0-9DFC-E723CB07ADEF}" destId="{5710B867-8611-40ED-A2E4-822C042C2C1E}" srcOrd="0" destOrd="0" presId="urn:microsoft.com/office/officeart/2005/8/layout/lProcess3"/>
    <dgm:cxn modelId="{4B985796-51B4-4068-A14C-1E80BCC56549}" type="presOf" srcId="{826C755F-8F6B-474D-A982-CF1221579CCA}" destId="{614B1D30-2742-417C-8A5F-853FADA45EA7}" srcOrd="0" destOrd="0" presId="urn:microsoft.com/office/officeart/2005/8/layout/lProcess3"/>
    <dgm:cxn modelId="{28D4DD56-017F-4CCA-92CF-1A00B5C4E134}" srcId="{826C755F-8F6B-474D-A982-CF1221579CCA}" destId="{5F811105-FCAB-4F64-A99B-E5A806014A12}" srcOrd="1" destOrd="0" parTransId="{15C94E82-B8D6-4A02-B7DD-701DB1263647}" sibTransId="{C3112D8B-D583-4C19-B60B-CBEBC2C263A6}"/>
    <dgm:cxn modelId="{7A148449-0AB4-41C5-8C6F-B0BD4CF76F46}" srcId="{4C9F2F3D-F3C6-4A95-B0EB-D59F8C576434}" destId="{48D99ADE-A2C9-4CB2-8CAB-632E579640C5}" srcOrd="1" destOrd="0" parTransId="{150BDB63-D070-4C8A-A214-7AE435A57EF0}" sibTransId="{C373F571-5958-49DF-BF58-B72E525FE8A4}"/>
    <dgm:cxn modelId="{F94BEB38-4E5E-41D0-BB2D-1F8429E740AE}" srcId="{2DD3325D-139C-4C4B-9536-4718864F931E}" destId="{0F12018A-AD97-45FE-A5F8-E501695A1A97}" srcOrd="0" destOrd="0" parTransId="{B0239505-F778-4E48-A8C5-13F82AE5ABD1}" sibTransId="{DEE48806-9CCA-462E-A2BD-3F07F743ABBF}"/>
    <dgm:cxn modelId="{FA639FF1-DE15-40FE-AE7B-8EAACC7BC985}" srcId="{4C9F2F3D-F3C6-4A95-B0EB-D59F8C576434}" destId="{C0B24337-32CC-4CFF-9CEC-8C256BBA8A0C}" srcOrd="0" destOrd="0" parTransId="{1F39AA02-478F-4161-92DD-F19368EA9E6B}" sibTransId="{72F8132A-D0E2-4603-9D4B-2A3024384AB8}"/>
    <dgm:cxn modelId="{8867A55C-2EE3-4020-8334-A264B0F50C78}" type="presOf" srcId="{F2AFDAAC-358A-4AA6-BF98-181E0FB32063}" destId="{405C7E84-FFBC-40CB-BAA1-0DEBAD608A2A}" srcOrd="0" destOrd="0" presId="urn:microsoft.com/office/officeart/2005/8/layout/lProcess3"/>
    <dgm:cxn modelId="{8F023FB5-4C4B-42A3-BE1A-F69410524F30}" type="presOf" srcId="{3AE29AA7-0B18-4EEB-A490-EE6E8574EF12}" destId="{974E0D1C-CA5A-4ADE-84DF-3EE02F7CEF06}" srcOrd="0" destOrd="0" presId="urn:microsoft.com/office/officeart/2005/8/layout/lProcess3"/>
    <dgm:cxn modelId="{F08F7957-5189-43C3-B94C-5825189A453D}" type="presOf" srcId="{1CB39FE2-3C24-4E45-907B-93AAC1F0BFDB}" destId="{834BB471-6374-4385-A78D-ADE1F4DE91DE}" srcOrd="0" destOrd="0" presId="urn:microsoft.com/office/officeart/2005/8/layout/lProcess3"/>
    <dgm:cxn modelId="{CECE233F-6FCF-474A-8510-45CE6CA86B76}" srcId="{36F77F01-0F3D-42C4-84C5-94895EBB4F55}" destId="{6141D307-277D-4003-BB3D-B4223A753C76}" srcOrd="1" destOrd="0" parTransId="{07AF58E3-9646-44A8-BABA-A5A357C7D249}" sibTransId="{4C360C35-D6D5-4993-967D-715AF7A60327}"/>
    <dgm:cxn modelId="{A35EB3A7-D3A1-4786-8D3E-2618CC0656FC}" srcId="{826C755F-8F6B-474D-A982-CF1221579CCA}" destId="{4C9F2F3D-F3C6-4A95-B0EB-D59F8C576434}" srcOrd="2" destOrd="0" parTransId="{7EA4CB7D-C327-4074-8EAE-A58CE0C5FFC6}" sibTransId="{45AB01F9-5E27-43E9-B185-8A0018A4B88B}"/>
    <dgm:cxn modelId="{265AEC0B-1140-4AC9-9AC0-6F9BAA27991C}" type="presOf" srcId="{2DD3325D-139C-4C4B-9536-4718864F931E}" destId="{1D85F39C-C979-4C3F-A2ED-3103190A3E09}" srcOrd="0" destOrd="0" presId="urn:microsoft.com/office/officeart/2005/8/layout/lProcess3"/>
    <dgm:cxn modelId="{E41F4417-8A00-4650-BF7A-19264082C72A}" srcId="{826C755F-8F6B-474D-A982-CF1221579CCA}" destId="{3AE29AA7-0B18-4EEB-A490-EE6E8574EF12}" srcOrd="3" destOrd="0" parTransId="{060A1AF6-684A-4F23-83EF-173ED554DC39}" sibTransId="{96C24F18-9DFA-4988-BFDD-F9A500E9F098}"/>
    <dgm:cxn modelId="{FF1E2D46-6D80-4573-858C-AAFF93C275E9}" type="presOf" srcId="{4C9F2F3D-F3C6-4A95-B0EB-D59F8C576434}" destId="{DC213D90-56CB-43A2-893B-5A11EF9F8932}" srcOrd="0" destOrd="0" presId="urn:microsoft.com/office/officeart/2005/8/layout/lProcess3"/>
    <dgm:cxn modelId="{0571256E-FD28-4AC4-BF35-E49CD5A41B98}" srcId="{42DE4965-DB7F-4BB5-B58D-EA4ECB210410}" destId="{7BB5EBA7-41A0-4F5F-928D-BBE571C03F51}" srcOrd="1" destOrd="0" parTransId="{62335D14-95F6-4EBC-B283-E9C61070D1A9}" sibTransId="{422768C4-3E52-4A81-9DCC-7B94F418967C}"/>
    <dgm:cxn modelId="{0F7D533E-CADB-4334-B7CA-8F79FCD7B2F5}" type="presOf" srcId="{36F77F01-0F3D-42C4-84C5-94895EBB4F55}" destId="{427D2529-7CBA-4C57-A5BF-3AE67093290F}" srcOrd="0" destOrd="0" presId="urn:microsoft.com/office/officeart/2005/8/layout/lProcess3"/>
    <dgm:cxn modelId="{52901628-624D-4BF4-A894-25E6C072ED38}" type="presOf" srcId="{297DDC4E-B6D0-4EE1-B40A-C445B823A969}" destId="{0D131CAF-8773-4561-864D-23F0DF1D3E36}" srcOrd="0" destOrd="0" presId="urn:microsoft.com/office/officeart/2005/8/layout/lProcess3"/>
    <dgm:cxn modelId="{AC419A34-2084-4FDC-B678-B2560DEAB208}" srcId="{3AE29AA7-0B18-4EEB-A490-EE6E8574EF12}" destId="{DD8E7927-69E6-4C01-8A8E-90B7B586F935}" srcOrd="0" destOrd="0" parTransId="{2CDC4312-2CF7-4941-8616-6616F88C9E5A}" sibTransId="{F54DB3FE-00A3-4CC6-B1CF-462E2D60F479}"/>
    <dgm:cxn modelId="{72A55BE8-8EDF-46A4-9788-B6A3FEFD833A}" srcId="{826C755F-8F6B-474D-A982-CF1221579CCA}" destId="{42DE4965-DB7F-4BB5-B58D-EA4ECB210410}" srcOrd="5" destOrd="0" parTransId="{F8CEFC37-6AD6-4923-B3F1-25ABDC494482}" sibTransId="{FF64B258-EA9F-46AA-AAD0-54812B786250}"/>
    <dgm:cxn modelId="{7AF05EB0-20DE-4DFA-97C9-B8157C7727E4}" srcId="{826C755F-8F6B-474D-A982-CF1221579CCA}" destId="{C1444828-49D4-4C00-9D19-A44F763E994F}" srcOrd="4" destOrd="0" parTransId="{C066FDCB-F319-459C-B510-DFD40D685929}" sibTransId="{8D30F287-CBC0-425C-8E5F-5A979E773A8E}"/>
    <dgm:cxn modelId="{65F11F96-FC46-4FA7-A49E-5B816F3535DF}" srcId="{826C755F-8F6B-474D-A982-CF1221579CCA}" destId="{36F77F01-0F3D-42C4-84C5-94895EBB4F55}" srcOrd="0" destOrd="0" parTransId="{6D4A8DBC-8584-4C7F-8ED8-00F35FDF7CF7}" sibTransId="{5455D83C-2698-4839-B3BE-B768C540A3C4}"/>
    <dgm:cxn modelId="{1853C6CC-CED5-4229-A030-20D58886850B}" srcId="{5F811105-FCAB-4F64-A99B-E5A806014A12}" destId="{1CB39FE2-3C24-4E45-907B-93AAC1F0BFDB}" srcOrd="0" destOrd="0" parTransId="{47A260EF-F334-46EF-899A-283651162CC7}" sibTransId="{4B62E985-0259-46BE-B2E6-AB5BAC74B057}"/>
    <dgm:cxn modelId="{CACBD1A6-4869-464A-864B-EC33260FEB86}" srcId="{C1444828-49D4-4C00-9D19-A44F763E994F}" destId="{F2AFDAAC-358A-4AA6-BF98-181E0FB32063}" srcOrd="1" destOrd="0" parTransId="{A4F4230B-000A-4549-BCAF-FBEF8C7B0DCE}" sibTransId="{C929E7F9-A86F-4E6A-9D40-708DE3020332}"/>
    <dgm:cxn modelId="{C6432B38-1433-4F1F-A545-A1A281F8F60A}" srcId="{826C755F-8F6B-474D-A982-CF1221579CCA}" destId="{2DD3325D-139C-4C4B-9536-4718864F931E}" srcOrd="6" destOrd="0" parTransId="{13A5C4C6-0773-457F-A66D-CC8EAB413471}" sibTransId="{F2526B45-BCE5-4DBF-849C-7131B1090F8D}"/>
    <dgm:cxn modelId="{CBE0A546-11BE-4986-9E0E-6DE2A2565337}" type="presOf" srcId="{B75FEC2D-2BA4-432A-A0FB-72580A4FE85C}" destId="{4E9527B1-FE35-40C0-A2FC-0AE2898F87B3}" srcOrd="0" destOrd="0" presId="urn:microsoft.com/office/officeart/2005/8/layout/lProcess3"/>
    <dgm:cxn modelId="{DB617CA9-6A28-4B4D-9B6B-6E9AD8FBAC8F}" type="presOf" srcId="{42DE4965-DB7F-4BB5-B58D-EA4ECB210410}" destId="{C915B449-D790-494F-B0FE-C5DD4438C472}" srcOrd="0" destOrd="0" presId="urn:microsoft.com/office/officeart/2005/8/layout/lProcess3"/>
    <dgm:cxn modelId="{DF56A9FA-9C6D-48AE-9DE0-EC9597D7A0A5}" type="presOf" srcId="{0F12018A-AD97-45FE-A5F8-E501695A1A97}" destId="{FCD29CF9-822A-4A63-A237-B775D4949710}" srcOrd="0" destOrd="0" presId="urn:microsoft.com/office/officeart/2005/8/layout/lProcess3"/>
    <dgm:cxn modelId="{E5E2DBA7-3C26-4C03-8FBB-A4A6F7B9C3DB}" srcId="{3AE29AA7-0B18-4EEB-A490-EE6E8574EF12}" destId="{297DDC4E-B6D0-4EE1-B40A-C445B823A969}" srcOrd="1" destOrd="0" parTransId="{924C0C84-C868-450D-A615-2DDF40E16CF6}" sibTransId="{1DB870D9-6A8C-4EB2-A725-10D2DD59BC5D}"/>
    <dgm:cxn modelId="{E93AB790-8F47-488D-A351-3448E71DC5C8}" type="presOf" srcId="{C1444828-49D4-4C00-9D19-A44F763E994F}" destId="{57CD33CE-F3D7-454D-9EF8-F10994F74038}" srcOrd="0" destOrd="0" presId="urn:microsoft.com/office/officeart/2005/8/layout/lProcess3"/>
    <dgm:cxn modelId="{8D190992-9AB8-4AE1-8A3A-A41BD39CDEA0}" type="presParOf" srcId="{614B1D30-2742-417C-8A5F-853FADA45EA7}" destId="{27345A2E-8E54-492F-835A-7E7A44627FD8}" srcOrd="0" destOrd="0" presId="urn:microsoft.com/office/officeart/2005/8/layout/lProcess3"/>
    <dgm:cxn modelId="{C64B6A5B-21D5-44D9-957B-2AB19D7F07E3}" type="presParOf" srcId="{27345A2E-8E54-492F-835A-7E7A44627FD8}" destId="{427D2529-7CBA-4C57-A5BF-3AE67093290F}" srcOrd="0" destOrd="0" presId="urn:microsoft.com/office/officeart/2005/8/layout/lProcess3"/>
    <dgm:cxn modelId="{78CE8D32-F403-4162-B160-9E7E229DA7C5}" type="presParOf" srcId="{27345A2E-8E54-492F-835A-7E7A44627FD8}" destId="{15FCCF47-088C-436E-9D43-13B4839DD7F9}" srcOrd="1" destOrd="0" presId="urn:microsoft.com/office/officeart/2005/8/layout/lProcess3"/>
    <dgm:cxn modelId="{08783651-EA6D-432C-A0D6-164D3108E4D6}" type="presParOf" srcId="{27345A2E-8E54-492F-835A-7E7A44627FD8}" destId="{F628A795-F7BD-4086-B6FC-68A9BCD57A5C}" srcOrd="2" destOrd="0" presId="urn:microsoft.com/office/officeart/2005/8/layout/lProcess3"/>
    <dgm:cxn modelId="{17F7EAAD-4B95-4CF3-9271-5DBF93FC3DB3}" type="presParOf" srcId="{27345A2E-8E54-492F-835A-7E7A44627FD8}" destId="{7CE1B79B-A359-408A-A098-59A8347CE43A}" srcOrd="3" destOrd="0" presId="urn:microsoft.com/office/officeart/2005/8/layout/lProcess3"/>
    <dgm:cxn modelId="{9D49FC9F-5399-4CE1-A03C-676F97C83D05}" type="presParOf" srcId="{27345A2E-8E54-492F-835A-7E7A44627FD8}" destId="{456C0B5F-9CE5-441D-B452-F05D6C50142A}" srcOrd="4" destOrd="0" presId="urn:microsoft.com/office/officeart/2005/8/layout/lProcess3"/>
    <dgm:cxn modelId="{25EEE2CC-C857-40A2-AC02-2EE5D61FC745}" type="presParOf" srcId="{614B1D30-2742-417C-8A5F-853FADA45EA7}" destId="{F561E595-C1FD-49ED-920B-0489FD3D6EEB}" srcOrd="1" destOrd="0" presId="urn:microsoft.com/office/officeart/2005/8/layout/lProcess3"/>
    <dgm:cxn modelId="{FD55FC86-01B5-49D6-B7A3-ADFC278B0525}" type="presParOf" srcId="{614B1D30-2742-417C-8A5F-853FADA45EA7}" destId="{6B4C542C-B8AC-42D4-B694-22EC50034EFE}" srcOrd="2" destOrd="0" presId="urn:microsoft.com/office/officeart/2005/8/layout/lProcess3"/>
    <dgm:cxn modelId="{C634417F-A0DC-4A97-B88C-ED7F5F441E6E}" type="presParOf" srcId="{6B4C542C-B8AC-42D4-B694-22EC50034EFE}" destId="{8DF1C016-DA1E-491A-9CF3-4488CA650106}" srcOrd="0" destOrd="0" presId="urn:microsoft.com/office/officeart/2005/8/layout/lProcess3"/>
    <dgm:cxn modelId="{9B71CD83-AAE0-42D9-9E74-06E664CBE6E7}" type="presParOf" srcId="{6B4C542C-B8AC-42D4-B694-22EC50034EFE}" destId="{276ED947-6087-4202-A6A8-05BAB742DE9E}" srcOrd="1" destOrd="0" presId="urn:microsoft.com/office/officeart/2005/8/layout/lProcess3"/>
    <dgm:cxn modelId="{E31FDB37-99B3-468A-8D4E-9F74A175FC3C}" type="presParOf" srcId="{6B4C542C-B8AC-42D4-B694-22EC50034EFE}" destId="{834BB471-6374-4385-A78D-ADE1F4DE91DE}" srcOrd="2" destOrd="0" presId="urn:microsoft.com/office/officeart/2005/8/layout/lProcess3"/>
    <dgm:cxn modelId="{39D1F066-66FC-4581-B32A-6402CE54BACA}" type="presParOf" srcId="{6B4C542C-B8AC-42D4-B694-22EC50034EFE}" destId="{19C159AD-29E3-4888-9A1A-BB144E4DEA84}" srcOrd="3" destOrd="0" presId="urn:microsoft.com/office/officeart/2005/8/layout/lProcess3"/>
    <dgm:cxn modelId="{CB36C526-CB06-477F-A3D6-A1F4511D4DEE}" type="presParOf" srcId="{6B4C542C-B8AC-42D4-B694-22EC50034EFE}" destId="{FB1B7B75-5D13-4DE3-9A46-4AD1F574DF19}" srcOrd="4" destOrd="0" presId="urn:microsoft.com/office/officeart/2005/8/layout/lProcess3"/>
    <dgm:cxn modelId="{816E6211-9DF9-43C8-BEDD-E7B98BFC9A4B}" type="presParOf" srcId="{614B1D30-2742-417C-8A5F-853FADA45EA7}" destId="{E96995F9-A4D3-455A-9BC0-C2F58C656773}" srcOrd="3" destOrd="0" presId="urn:microsoft.com/office/officeart/2005/8/layout/lProcess3"/>
    <dgm:cxn modelId="{9850A5CF-4779-41DD-920B-AEC6256E4CCD}" type="presParOf" srcId="{614B1D30-2742-417C-8A5F-853FADA45EA7}" destId="{8DFA83F7-6CF9-4FE4-8792-20D0CFCE5F91}" srcOrd="4" destOrd="0" presId="urn:microsoft.com/office/officeart/2005/8/layout/lProcess3"/>
    <dgm:cxn modelId="{27675260-C566-4C61-95A4-F3F3EA94B1A5}" type="presParOf" srcId="{8DFA83F7-6CF9-4FE4-8792-20D0CFCE5F91}" destId="{DC213D90-56CB-43A2-893B-5A11EF9F8932}" srcOrd="0" destOrd="0" presId="urn:microsoft.com/office/officeart/2005/8/layout/lProcess3"/>
    <dgm:cxn modelId="{4B3CBD70-F3AA-44CE-9541-794D303752B5}" type="presParOf" srcId="{8DFA83F7-6CF9-4FE4-8792-20D0CFCE5F91}" destId="{DD493536-CC90-46BF-9221-8D34465726D2}" srcOrd="1" destOrd="0" presId="urn:microsoft.com/office/officeart/2005/8/layout/lProcess3"/>
    <dgm:cxn modelId="{E33827E7-3C1D-424C-A0E4-B353F8325362}" type="presParOf" srcId="{8DFA83F7-6CF9-4FE4-8792-20D0CFCE5F91}" destId="{ECF9D5C7-9D25-47EE-B1A0-9C7DABC85EAC}" srcOrd="2" destOrd="0" presId="urn:microsoft.com/office/officeart/2005/8/layout/lProcess3"/>
    <dgm:cxn modelId="{E9FA9E60-20CF-41EF-92E6-0CE310EB003E}" type="presParOf" srcId="{8DFA83F7-6CF9-4FE4-8792-20D0CFCE5F91}" destId="{C14D4BE9-DF6B-44FC-8703-33193B7F3D75}" srcOrd="3" destOrd="0" presId="urn:microsoft.com/office/officeart/2005/8/layout/lProcess3"/>
    <dgm:cxn modelId="{EAFD0B1E-FD4E-4FDC-A889-B696FE0DDFAB}" type="presParOf" srcId="{8DFA83F7-6CF9-4FE4-8792-20D0CFCE5F91}" destId="{87B3BD3B-1D3F-4D31-A0E9-82EFE7A1CF64}" srcOrd="4" destOrd="0" presId="urn:microsoft.com/office/officeart/2005/8/layout/lProcess3"/>
    <dgm:cxn modelId="{015126CB-5A93-4DF5-AF29-22E4A37103D1}" type="presParOf" srcId="{614B1D30-2742-417C-8A5F-853FADA45EA7}" destId="{3FA4EF00-60C0-465C-987E-4CDFC71A0750}" srcOrd="5" destOrd="0" presId="urn:microsoft.com/office/officeart/2005/8/layout/lProcess3"/>
    <dgm:cxn modelId="{3D133C2B-1143-410F-AD60-BE1F0CC9FDBE}" type="presParOf" srcId="{614B1D30-2742-417C-8A5F-853FADA45EA7}" destId="{548595A0-9157-4390-AB3B-CF3EF5E55622}" srcOrd="6" destOrd="0" presId="urn:microsoft.com/office/officeart/2005/8/layout/lProcess3"/>
    <dgm:cxn modelId="{BEB44033-A3DA-4230-951C-37ABB915550D}" type="presParOf" srcId="{548595A0-9157-4390-AB3B-CF3EF5E55622}" destId="{974E0D1C-CA5A-4ADE-84DF-3EE02F7CEF06}" srcOrd="0" destOrd="0" presId="urn:microsoft.com/office/officeart/2005/8/layout/lProcess3"/>
    <dgm:cxn modelId="{5AD76E7C-B797-41DD-93A3-44E6866544A2}" type="presParOf" srcId="{548595A0-9157-4390-AB3B-CF3EF5E55622}" destId="{E6C03B17-5335-4FC0-AC96-BF6270F845D2}" srcOrd="1" destOrd="0" presId="urn:microsoft.com/office/officeart/2005/8/layout/lProcess3"/>
    <dgm:cxn modelId="{BFE2148A-0CE1-47A1-86D7-9D2F07EB6097}" type="presParOf" srcId="{548595A0-9157-4390-AB3B-CF3EF5E55622}" destId="{736D37CE-A03E-4FC0-847F-AD4880EF037B}" srcOrd="2" destOrd="0" presId="urn:microsoft.com/office/officeart/2005/8/layout/lProcess3"/>
    <dgm:cxn modelId="{02CF0A44-DB01-45DF-95C2-B1A85BFE4785}" type="presParOf" srcId="{548595A0-9157-4390-AB3B-CF3EF5E55622}" destId="{04146524-179B-4BD9-9CBB-DE3E0728E7D5}" srcOrd="3" destOrd="0" presId="urn:microsoft.com/office/officeart/2005/8/layout/lProcess3"/>
    <dgm:cxn modelId="{52613261-E712-4336-9423-5001644B9F12}" type="presParOf" srcId="{548595A0-9157-4390-AB3B-CF3EF5E55622}" destId="{0D131CAF-8773-4561-864D-23F0DF1D3E36}" srcOrd="4" destOrd="0" presId="urn:microsoft.com/office/officeart/2005/8/layout/lProcess3"/>
    <dgm:cxn modelId="{C40B0222-5AA2-4730-A4DF-0F25D9C31203}" type="presParOf" srcId="{614B1D30-2742-417C-8A5F-853FADA45EA7}" destId="{5BC58EF8-1A45-4B6E-9CE8-DCBB25031426}" srcOrd="7" destOrd="0" presId="urn:microsoft.com/office/officeart/2005/8/layout/lProcess3"/>
    <dgm:cxn modelId="{97A755EC-C2FD-482E-9C41-6E0AB4662AB0}" type="presParOf" srcId="{614B1D30-2742-417C-8A5F-853FADA45EA7}" destId="{7B990A62-E31F-4896-B038-B9A82C8FECC7}" srcOrd="8" destOrd="0" presId="urn:microsoft.com/office/officeart/2005/8/layout/lProcess3"/>
    <dgm:cxn modelId="{3304581C-B2E8-4E8F-B299-200CD576DEB3}" type="presParOf" srcId="{7B990A62-E31F-4896-B038-B9A82C8FECC7}" destId="{57CD33CE-F3D7-454D-9EF8-F10994F74038}" srcOrd="0" destOrd="0" presId="urn:microsoft.com/office/officeart/2005/8/layout/lProcess3"/>
    <dgm:cxn modelId="{7CC4C7DA-DB6B-496F-9D0A-C834C33A57C6}" type="presParOf" srcId="{7B990A62-E31F-4896-B038-B9A82C8FECC7}" destId="{9DEA10BD-D970-4B4A-A8E3-8809923D4DEE}" srcOrd="1" destOrd="0" presId="urn:microsoft.com/office/officeart/2005/8/layout/lProcess3"/>
    <dgm:cxn modelId="{869C5E84-57B9-452D-8451-8358A28834AC}" type="presParOf" srcId="{7B990A62-E31F-4896-B038-B9A82C8FECC7}" destId="{4E9527B1-FE35-40C0-A2FC-0AE2898F87B3}" srcOrd="2" destOrd="0" presId="urn:microsoft.com/office/officeart/2005/8/layout/lProcess3"/>
    <dgm:cxn modelId="{61DBA3E8-32AF-43D7-BD26-6E476D84AB79}" type="presParOf" srcId="{7B990A62-E31F-4896-B038-B9A82C8FECC7}" destId="{EBD11974-F038-4A3B-A6DC-34E1860B2FB8}" srcOrd="3" destOrd="0" presId="urn:microsoft.com/office/officeart/2005/8/layout/lProcess3"/>
    <dgm:cxn modelId="{5450EDC2-7821-4C94-85FB-34514BF4DEFC}" type="presParOf" srcId="{7B990A62-E31F-4896-B038-B9A82C8FECC7}" destId="{405C7E84-FFBC-40CB-BAA1-0DEBAD608A2A}" srcOrd="4" destOrd="0" presId="urn:microsoft.com/office/officeart/2005/8/layout/lProcess3"/>
    <dgm:cxn modelId="{DEF7FFA9-8DD4-4074-9FD1-74B105206C7E}" type="presParOf" srcId="{614B1D30-2742-417C-8A5F-853FADA45EA7}" destId="{902DEA55-9D7A-45A2-846D-4A9E84A007A8}" srcOrd="9" destOrd="0" presId="urn:microsoft.com/office/officeart/2005/8/layout/lProcess3"/>
    <dgm:cxn modelId="{93B713F4-95CF-4DDC-949C-E141B8DC4082}" type="presParOf" srcId="{614B1D30-2742-417C-8A5F-853FADA45EA7}" destId="{B7649937-7889-4B2F-B911-83EE1D30C163}" srcOrd="10" destOrd="0" presId="urn:microsoft.com/office/officeart/2005/8/layout/lProcess3"/>
    <dgm:cxn modelId="{4C22C114-C80B-43B2-B91A-74D10BA84DE1}" type="presParOf" srcId="{B7649937-7889-4B2F-B911-83EE1D30C163}" destId="{C915B449-D790-494F-B0FE-C5DD4438C472}" srcOrd="0" destOrd="0" presId="urn:microsoft.com/office/officeart/2005/8/layout/lProcess3"/>
    <dgm:cxn modelId="{8A84BE46-D566-4E62-9C8A-83E7AD1409C0}" type="presParOf" srcId="{B7649937-7889-4B2F-B911-83EE1D30C163}" destId="{7357719E-3FED-4681-83F6-2516EA40670C}" srcOrd="1" destOrd="0" presId="urn:microsoft.com/office/officeart/2005/8/layout/lProcess3"/>
    <dgm:cxn modelId="{FB5DB7C8-BF88-4E10-9D2D-F8CEF70D3718}" type="presParOf" srcId="{B7649937-7889-4B2F-B911-83EE1D30C163}" destId="{5710B867-8611-40ED-A2E4-822C042C2C1E}" srcOrd="2" destOrd="0" presId="urn:microsoft.com/office/officeart/2005/8/layout/lProcess3"/>
    <dgm:cxn modelId="{356C45D1-D80D-4F95-B383-DAEC5C4C5692}" type="presParOf" srcId="{B7649937-7889-4B2F-B911-83EE1D30C163}" destId="{8063C4C1-E84D-4A5C-A375-216B5DBE16FE}" srcOrd="3" destOrd="0" presId="urn:microsoft.com/office/officeart/2005/8/layout/lProcess3"/>
    <dgm:cxn modelId="{214FF2FB-498F-48CA-89AA-0382CD7B94FE}" type="presParOf" srcId="{B7649937-7889-4B2F-B911-83EE1D30C163}" destId="{60DC4ADB-2AFC-4328-9F4E-5D22C0B1F68E}" srcOrd="4" destOrd="0" presId="urn:microsoft.com/office/officeart/2005/8/layout/lProcess3"/>
    <dgm:cxn modelId="{30591C0A-EFE4-453C-94CE-017FC3937982}" type="presParOf" srcId="{614B1D30-2742-417C-8A5F-853FADA45EA7}" destId="{DDB41A74-0052-49FD-9D09-8BA1E4AE105C}" srcOrd="11" destOrd="0" presId="urn:microsoft.com/office/officeart/2005/8/layout/lProcess3"/>
    <dgm:cxn modelId="{475FFA0A-575A-4108-B33E-9F688784E349}" type="presParOf" srcId="{614B1D30-2742-417C-8A5F-853FADA45EA7}" destId="{DEBEAA0C-4A60-448A-BD90-32A177C5690E}" srcOrd="12" destOrd="0" presId="urn:microsoft.com/office/officeart/2005/8/layout/lProcess3"/>
    <dgm:cxn modelId="{A20770A8-6DB2-4B1F-9509-7A9E2A105F0C}" type="presParOf" srcId="{DEBEAA0C-4A60-448A-BD90-32A177C5690E}" destId="{1D85F39C-C979-4C3F-A2ED-3103190A3E09}" srcOrd="0" destOrd="0" presId="urn:microsoft.com/office/officeart/2005/8/layout/lProcess3"/>
    <dgm:cxn modelId="{AC65D692-9B3E-46F8-9C09-FC84CF7D9DC5}" type="presParOf" srcId="{DEBEAA0C-4A60-448A-BD90-32A177C5690E}" destId="{5038BEBE-BCCE-4ABA-9C27-6BAC278AA955}" srcOrd="1" destOrd="0" presId="urn:microsoft.com/office/officeart/2005/8/layout/lProcess3"/>
    <dgm:cxn modelId="{74DBE36F-CD0F-42BF-9B4B-0577107CD131}" type="presParOf" srcId="{DEBEAA0C-4A60-448A-BD90-32A177C5690E}" destId="{FCD29CF9-822A-4A63-A237-B775D4949710}" srcOrd="2" destOrd="0" presId="urn:microsoft.com/office/officeart/2005/8/layout/lProcess3"/>
    <dgm:cxn modelId="{1BBEC6EF-2F93-4D93-99B9-26283FC2F3DA}" type="presParOf" srcId="{DEBEAA0C-4A60-448A-BD90-32A177C5690E}" destId="{71144690-4EA2-4440-B6A8-41C995B5745C}" srcOrd="3" destOrd="0" presId="urn:microsoft.com/office/officeart/2005/8/layout/lProcess3"/>
    <dgm:cxn modelId="{C19CD98C-3CE3-403F-9196-47EB0CC55D3F}" type="presParOf" srcId="{DEBEAA0C-4A60-448A-BD90-32A177C5690E}" destId="{F680FF4B-5FA8-4902-B6BE-4CAB759341C4}" srcOrd="4" destOrd="0" presId="urn:microsoft.com/office/officeart/2005/8/layout/l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6C755F-8F6B-474D-A982-CF1221579CCA}" type="doc">
      <dgm:prSet loTypeId="urn:microsoft.com/office/officeart/2005/8/layout/lProcess3" loCatId="process" qsTypeId="urn:microsoft.com/office/officeart/2005/8/quickstyle/3d3" qsCatId="3D" csTypeId="urn:microsoft.com/office/officeart/2005/8/colors/colorful1#2" csCatId="colorful" phldr="1"/>
      <dgm:spPr/>
      <dgm:t>
        <a:bodyPr/>
        <a:lstStyle/>
        <a:p>
          <a:endParaRPr lang="es-ES"/>
        </a:p>
      </dgm:t>
    </dgm:pt>
    <dgm:pt modelId="{36F77F01-0F3D-42C4-84C5-94895EBB4F55}">
      <dgm:prSet phldrT="[Texto]" custT="1"/>
      <dgm:spPr/>
      <dgm:t>
        <a:bodyPr/>
        <a:lstStyle/>
        <a:p>
          <a:r>
            <a:rPr lang="ro-RO" sz="2000" b="1" dirty="0">
              <a:solidFill>
                <a:schemeClr val="tx1"/>
              </a:solidFill>
            </a:rPr>
            <a:t>A tăcut înaintea acuzatorilor săi</a:t>
          </a:r>
          <a:endParaRPr lang="es-ES" sz="2000" b="1" dirty="0">
            <a:solidFill>
              <a:schemeClr val="tx1"/>
            </a:solidFill>
          </a:endParaRPr>
        </a:p>
      </dgm:t>
    </dgm:pt>
    <dgm:pt modelId="{6D4A8DBC-8584-4C7F-8ED8-00F35FDF7CF7}" type="parTrans" cxnId="{65F11F96-FC46-4FA7-A49E-5B816F3535DF}">
      <dgm:prSet/>
      <dgm:spPr/>
      <dgm:t>
        <a:bodyPr/>
        <a:lstStyle/>
        <a:p>
          <a:endParaRPr lang="es-ES" sz="2000" b="1"/>
        </a:p>
      </dgm:t>
    </dgm:pt>
    <dgm:pt modelId="{5455D83C-2698-4839-B3BE-B768C540A3C4}" type="sibTrans" cxnId="{65F11F96-FC46-4FA7-A49E-5B816F3535DF}">
      <dgm:prSet/>
      <dgm:spPr/>
      <dgm:t>
        <a:bodyPr/>
        <a:lstStyle/>
        <a:p>
          <a:endParaRPr lang="es-ES" sz="2000" b="1"/>
        </a:p>
      </dgm:t>
    </dgm:pt>
    <dgm:pt modelId="{3917372A-79D8-4413-9C5D-449C7C76B914}">
      <dgm:prSet phldrT="[Texto]" custT="1"/>
      <dgm:spPr/>
      <dgm:t>
        <a:bodyPr/>
        <a:lstStyle/>
        <a:p>
          <a:r>
            <a:rPr lang="es-ES" sz="2000" b="1" dirty="0"/>
            <a:t>Isa</a:t>
          </a:r>
          <a:r>
            <a:rPr lang="ro-RO" sz="2000" b="1" dirty="0"/>
            <a:t>ia</a:t>
          </a:r>
          <a:r>
            <a:rPr lang="es-ES" sz="2000" b="1" dirty="0"/>
            <a:t> 53:7</a:t>
          </a:r>
        </a:p>
      </dgm:t>
    </dgm:pt>
    <dgm:pt modelId="{2599A596-DC86-48CD-8040-DF1D6F106BAB}" type="parTrans" cxnId="{E021023B-84F1-4D6A-9923-598ECEC6899A}">
      <dgm:prSet/>
      <dgm:spPr/>
      <dgm:t>
        <a:bodyPr/>
        <a:lstStyle/>
        <a:p>
          <a:endParaRPr lang="es-ES" sz="2000" b="1"/>
        </a:p>
      </dgm:t>
    </dgm:pt>
    <dgm:pt modelId="{ACD2925F-C451-4DEF-A0D0-32AA3DFF00F0}" type="sibTrans" cxnId="{E021023B-84F1-4D6A-9923-598ECEC6899A}">
      <dgm:prSet/>
      <dgm:spPr/>
      <dgm:t>
        <a:bodyPr/>
        <a:lstStyle/>
        <a:p>
          <a:endParaRPr lang="es-ES" sz="2000" b="1"/>
        </a:p>
      </dgm:t>
    </dgm:pt>
    <dgm:pt modelId="{6141D307-277D-4003-BB3D-B4223A753C76}">
      <dgm:prSet phldrT="[Texto]" custT="1"/>
      <dgm:spPr/>
      <dgm:t>
        <a:bodyPr/>
        <a:lstStyle/>
        <a:p>
          <a:r>
            <a:rPr lang="es-ES" sz="2000" b="1" dirty="0"/>
            <a:t>Mate</a:t>
          </a:r>
          <a:r>
            <a:rPr lang="ro-RO" sz="2000" b="1" dirty="0"/>
            <a:t>i</a:t>
          </a:r>
          <a:r>
            <a:rPr lang="es-ES" sz="2000" b="1" dirty="0"/>
            <a:t> 27:12-14</a:t>
          </a:r>
        </a:p>
      </dgm:t>
    </dgm:pt>
    <dgm:pt modelId="{07AF58E3-9646-44A8-BABA-A5A357C7D249}" type="parTrans" cxnId="{CECE233F-6FCF-474A-8510-45CE6CA86B76}">
      <dgm:prSet/>
      <dgm:spPr/>
      <dgm:t>
        <a:bodyPr/>
        <a:lstStyle/>
        <a:p>
          <a:endParaRPr lang="es-ES" sz="2000" b="1"/>
        </a:p>
      </dgm:t>
    </dgm:pt>
    <dgm:pt modelId="{4C360C35-D6D5-4993-967D-715AF7A60327}" type="sibTrans" cxnId="{CECE233F-6FCF-474A-8510-45CE6CA86B76}">
      <dgm:prSet/>
      <dgm:spPr/>
      <dgm:t>
        <a:bodyPr/>
        <a:lstStyle/>
        <a:p>
          <a:endParaRPr lang="es-ES" sz="2000" b="1"/>
        </a:p>
      </dgm:t>
    </dgm:pt>
    <dgm:pt modelId="{5F811105-FCAB-4F64-A99B-E5A806014A12}">
      <dgm:prSet phldrT="[Texto]" custT="1"/>
      <dgm:spPr/>
      <dgm:t>
        <a:bodyPr/>
        <a:lstStyle/>
        <a:p>
          <a:r>
            <a:rPr lang="ro-RO" sz="2000" b="1" dirty="0">
              <a:solidFill>
                <a:schemeClr val="tx1"/>
              </a:solidFill>
            </a:rPr>
            <a:t>A fost îngropat între cei bogați</a:t>
          </a:r>
          <a:endParaRPr lang="es-ES" sz="2000" b="1" dirty="0">
            <a:solidFill>
              <a:schemeClr val="tx1"/>
            </a:solidFill>
          </a:endParaRPr>
        </a:p>
      </dgm:t>
    </dgm:pt>
    <dgm:pt modelId="{15C94E82-B8D6-4A02-B7DD-701DB1263647}" type="parTrans" cxnId="{28D4DD56-017F-4CCA-92CF-1A00B5C4E134}">
      <dgm:prSet/>
      <dgm:spPr/>
      <dgm:t>
        <a:bodyPr/>
        <a:lstStyle/>
        <a:p>
          <a:endParaRPr lang="es-ES" sz="2000" b="1"/>
        </a:p>
      </dgm:t>
    </dgm:pt>
    <dgm:pt modelId="{C3112D8B-D583-4C19-B60B-CBEBC2C263A6}" type="sibTrans" cxnId="{28D4DD56-017F-4CCA-92CF-1A00B5C4E134}">
      <dgm:prSet/>
      <dgm:spPr/>
      <dgm:t>
        <a:bodyPr/>
        <a:lstStyle/>
        <a:p>
          <a:endParaRPr lang="es-ES" sz="2000" b="1"/>
        </a:p>
      </dgm:t>
    </dgm:pt>
    <dgm:pt modelId="{1CB39FE2-3C24-4E45-907B-93AAC1F0BFDB}">
      <dgm:prSet phldrT="[Texto]" custT="1"/>
      <dgm:spPr/>
      <dgm:t>
        <a:bodyPr/>
        <a:lstStyle/>
        <a:p>
          <a:r>
            <a:rPr lang="ro-RO" sz="2000" b="1" noProof="0" dirty="0" smtClean="0"/>
            <a:t>Isaia53:9</a:t>
          </a:r>
          <a:endParaRPr lang="ro-RO" sz="2000" b="1" noProof="0" dirty="0"/>
        </a:p>
      </dgm:t>
    </dgm:pt>
    <dgm:pt modelId="{47A260EF-F334-46EF-899A-283651162CC7}" type="parTrans" cxnId="{1853C6CC-CED5-4229-A030-20D58886850B}">
      <dgm:prSet/>
      <dgm:spPr/>
      <dgm:t>
        <a:bodyPr/>
        <a:lstStyle/>
        <a:p>
          <a:endParaRPr lang="es-ES" sz="2000" b="1"/>
        </a:p>
      </dgm:t>
    </dgm:pt>
    <dgm:pt modelId="{4B62E985-0259-46BE-B2E6-AB5BAC74B057}" type="sibTrans" cxnId="{1853C6CC-CED5-4229-A030-20D58886850B}">
      <dgm:prSet/>
      <dgm:spPr/>
      <dgm:t>
        <a:bodyPr/>
        <a:lstStyle/>
        <a:p>
          <a:endParaRPr lang="es-ES" sz="2000" b="1"/>
        </a:p>
      </dgm:t>
    </dgm:pt>
    <dgm:pt modelId="{F866B154-AC7A-4EBC-9681-92DA409E2F91}">
      <dgm:prSet phldrT="[Texto]" custT="1"/>
      <dgm:spPr/>
      <dgm:t>
        <a:bodyPr/>
        <a:lstStyle/>
        <a:p>
          <a:r>
            <a:rPr lang="es-ES" sz="2000" b="1" dirty="0"/>
            <a:t>Marc</a:t>
          </a:r>
          <a:r>
            <a:rPr lang="ro-RO" sz="2000" b="1" dirty="0"/>
            <a:t>u</a:t>
          </a:r>
          <a:r>
            <a:rPr lang="es-ES" sz="2000" b="1" dirty="0"/>
            <a:t> 15:43-46</a:t>
          </a:r>
        </a:p>
      </dgm:t>
    </dgm:pt>
    <dgm:pt modelId="{949DC735-5CD7-4F95-9FD8-6B8BE55B663D}" type="parTrans" cxnId="{6E9285AB-B4D4-4D87-84F2-83850FC9A5AC}">
      <dgm:prSet/>
      <dgm:spPr/>
      <dgm:t>
        <a:bodyPr/>
        <a:lstStyle/>
        <a:p>
          <a:endParaRPr lang="es-ES" sz="2000" b="1"/>
        </a:p>
      </dgm:t>
    </dgm:pt>
    <dgm:pt modelId="{A7545090-BC82-4209-BDEA-D17B087EEEF6}" type="sibTrans" cxnId="{6E9285AB-B4D4-4D87-84F2-83850FC9A5AC}">
      <dgm:prSet/>
      <dgm:spPr/>
      <dgm:t>
        <a:bodyPr/>
        <a:lstStyle/>
        <a:p>
          <a:endParaRPr lang="es-ES" sz="2000" b="1"/>
        </a:p>
      </dgm:t>
    </dgm:pt>
    <dgm:pt modelId="{4C9F2F3D-F3C6-4A95-B0EB-D59F8C576434}">
      <dgm:prSet phldrT="[Texto]" custT="1"/>
      <dgm:spPr>
        <a:solidFill>
          <a:schemeClr val="bg1">
            <a:lumMod val="65000"/>
          </a:schemeClr>
        </a:solidFill>
      </dgm:spPr>
      <dgm:t>
        <a:bodyPr/>
        <a:lstStyle/>
        <a:p>
          <a:r>
            <a:rPr lang="ro-RO" sz="2000" b="1" dirty="0">
              <a:solidFill>
                <a:schemeClr val="tx1"/>
              </a:solidFill>
            </a:rPr>
            <a:t>A fost străpuns</a:t>
          </a:r>
          <a:endParaRPr lang="es-ES" sz="2000" b="1" dirty="0">
            <a:solidFill>
              <a:schemeClr val="tx1"/>
            </a:solidFill>
          </a:endParaRPr>
        </a:p>
      </dgm:t>
    </dgm:pt>
    <dgm:pt modelId="{7EA4CB7D-C327-4074-8EAE-A58CE0C5FFC6}" type="parTrans" cxnId="{A35EB3A7-D3A1-4786-8D3E-2618CC0656FC}">
      <dgm:prSet/>
      <dgm:spPr/>
      <dgm:t>
        <a:bodyPr/>
        <a:lstStyle/>
        <a:p>
          <a:endParaRPr lang="es-ES" sz="2000" b="1"/>
        </a:p>
      </dgm:t>
    </dgm:pt>
    <dgm:pt modelId="{45AB01F9-5E27-43E9-B185-8A0018A4B88B}" type="sibTrans" cxnId="{A35EB3A7-D3A1-4786-8D3E-2618CC0656FC}">
      <dgm:prSet/>
      <dgm:spPr/>
      <dgm:t>
        <a:bodyPr/>
        <a:lstStyle/>
        <a:p>
          <a:endParaRPr lang="es-ES" sz="2000" b="1"/>
        </a:p>
      </dgm:t>
    </dgm:pt>
    <dgm:pt modelId="{C0B24337-32CC-4CFF-9CEC-8C256BBA8A0C}">
      <dgm:prSet phldrT="[Texto]" custT="1"/>
      <dgm:spPr/>
      <dgm:t>
        <a:bodyPr/>
        <a:lstStyle/>
        <a:p>
          <a:r>
            <a:rPr lang="ro-RO" sz="2000" b="1" noProof="0" dirty="0" smtClean="0"/>
            <a:t>Zaharia 12:10</a:t>
          </a:r>
          <a:endParaRPr lang="ro-RO" sz="2000" b="1" noProof="0" dirty="0"/>
        </a:p>
      </dgm:t>
    </dgm:pt>
    <dgm:pt modelId="{1F39AA02-478F-4161-92DD-F19368EA9E6B}" type="parTrans" cxnId="{FA639FF1-DE15-40FE-AE7B-8EAACC7BC985}">
      <dgm:prSet/>
      <dgm:spPr/>
      <dgm:t>
        <a:bodyPr/>
        <a:lstStyle/>
        <a:p>
          <a:endParaRPr lang="es-ES" sz="2000" b="1"/>
        </a:p>
      </dgm:t>
    </dgm:pt>
    <dgm:pt modelId="{72F8132A-D0E2-4603-9D4B-2A3024384AB8}" type="sibTrans" cxnId="{FA639FF1-DE15-40FE-AE7B-8EAACC7BC985}">
      <dgm:prSet/>
      <dgm:spPr/>
      <dgm:t>
        <a:bodyPr/>
        <a:lstStyle/>
        <a:p>
          <a:endParaRPr lang="es-ES" sz="2000" b="1"/>
        </a:p>
      </dgm:t>
    </dgm:pt>
    <dgm:pt modelId="{48D99ADE-A2C9-4CB2-8CAB-632E579640C5}">
      <dgm:prSet phldrT="[Texto]" custT="1"/>
      <dgm:spPr/>
      <dgm:t>
        <a:bodyPr/>
        <a:lstStyle/>
        <a:p>
          <a:r>
            <a:rPr lang="ro-RO" sz="2000" b="1" noProof="0" dirty="0" smtClean="0"/>
            <a:t>Ioan 19:34</a:t>
          </a:r>
          <a:endParaRPr lang="ro-RO" sz="2000" b="1" noProof="0" dirty="0"/>
        </a:p>
      </dgm:t>
    </dgm:pt>
    <dgm:pt modelId="{150BDB63-D070-4C8A-A214-7AE435A57EF0}" type="parTrans" cxnId="{7A148449-0AB4-41C5-8C6F-B0BD4CF76F46}">
      <dgm:prSet/>
      <dgm:spPr/>
      <dgm:t>
        <a:bodyPr/>
        <a:lstStyle/>
        <a:p>
          <a:endParaRPr lang="es-ES" sz="2000" b="1"/>
        </a:p>
      </dgm:t>
    </dgm:pt>
    <dgm:pt modelId="{C373F571-5958-49DF-BF58-B72E525FE8A4}" type="sibTrans" cxnId="{7A148449-0AB4-41C5-8C6F-B0BD4CF76F46}">
      <dgm:prSet/>
      <dgm:spPr/>
      <dgm:t>
        <a:bodyPr/>
        <a:lstStyle/>
        <a:p>
          <a:endParaRPr lang="es-ES" sz="2000" b="1"/>
        </a:p>
      </dgm:t>
    </dgm:pt>
    <dgm:pt modelId="{3AE29AA7-0B18-4EEB-A490-EE6E8574EF12}">
      <dgm:prSet phldrT="[Texto]" custT="1"/>
      <dgm:spPr/>
      <dgm:t>
        <a:bodyPr/>
        <a:lstStyle/>
        <a:p>
          <a:r>
            <a:rPr lang="ro-RO" sz="2000" b="1" dirty="0">
              <a:solidFill>
                <a:schemeClr val="tx1"/>
              </a:solidFill>
            </a:rPr>
            <a:t>Urmașii lui L-au abandonat</a:t>
          </a:r>
          <a:endParaRPr lang="es-ES" sz="2000" b="1" dirty="0">
            <a:solidFill>
              <a:schemeClr val="tx1"/>
            </a:solidFill>
          </a:endParaRPr>
        </a:p>
      </dgm:t>
    </dgm:pt>
    <dgm:pt modelId="{060A1AF6-684A-4F23-83EF-173ED554DC39}" type="parTrans" cxnId="{E41F4417-8A00-4650-BF7A-19264082C72A}">
      <dgm:prSet/>
      <dgm:spPr/>
      <dgm:t>
        <a:bodyPr/>
        <a:lstStyle/>
        <a:p>
          <a:endParaRPr lang="es-ES" sz="2000" b="1"/>
        </a:p>
      </dgm:t>
    </dgm:pt>
    <dgm:pt modelId="{96C24F18-9DFA-4988-BFDD-F9A500E9F098}" type="sibTrans" cxnId="{E41F4417-8A00-4650-BF7A-19264082C72A}">
      <dgm:prSet/>
      <dgm:spPr/>
      <dgm:t>
        <a:bodyPr/>
        <a:lstStyle/>
        <a:p>
          <a:endParaRPr lang="es-ES" sz="2000" b="1"/>
        </a:p>
      </dgm:t>
    </dgm:pt>
    <dgm:pt modelId="{DD8E7927-69E6-4C01-8A8E-90B7B586F935}">
      <dgm:prSet phldrT="[Texto]" custT="1"/>
      <dgm:spPr/>
      <dgm:t>
        <a:bodyPr/>
        <a:lstStyle/>
        <a:p>
          <a:r>
            <a:rPr lang="ro-RO" sz="2000" b="1" noProof="0" dirty="0" smtClean="0"/>
            <a:t>Zaharia 13:7</a:t>
          </a:r>
          <a:endParaRPr lang="ro-RO" sz="2000" b="1" noProof="0" dirty="0"/>
        </a:p>
      </dgm:t>
    </dgm:pt>
    <dgm:pt modelId="{2CDC4312-2CF7-4941-8616-6616F88C9E5A}" type="parTrans" cxnId="{AC419A34-2084-4FDC-B678-B2560DEAB208}">
      <dgm:prSet/>
      <dgm:spPr/>
      <dgm:t>
        <a:bodyPr/>
        <a:lstStyle/>
        <a:p>
          <a:endParaRPr lang="es-ES" sz="2000" b="1"/>
        </a:p>
      </dgm:t>
    </dgm:pt>
    <dgm:pt modelId="{F54DB3FE-00A3-4CC6-B1CF-462E2D60F479}" type="sibTrans" cxnId="{AC419A34-2084-4FDC-B678-B2560DEAB208}">
      <dgm:prSet/>
      <dgm:spPr/>
      <dgm:t>
        <a:bodyPr/>
        <a:lstStyle/>
        <a:p>
          <a:endParaRPr lang="es-ES" sz="2000" b="1"/>
        </a:p>
      </dgm:t>
    </dgm:pt>
    <dgm:pt modelId="{297DDC4E-B6D0-4EE1-B40A-C445B823A969}">
      <dgm:prSet custT="1"/>
      <dgm:spPr/>
      <dgm:t>
        <a:bodyPr/>
        <a:lstStyle/>
        <a:p>
          <a:r>
            <a:rPr lang="es-ES" sz="2000" b="1" dirty="0"/>
            <a:t>Marc</a:t>
          </a:r>
          <a:r>
            <a:rPr lang="ro-RO" sz="2000" b="1" dirty="0"/>
            <a:t>u</a:t>
          </a:r>
          <a:r>
            <a:rPr lang="es-ES" sz="2000" b="1" dirty="0"/>
            <a:t>14:50</a:t>
          </a:r>
        </a:p>
      </dgm:t>
    </dgm:pt>
    <dgm:pt modelId="{924C0C84-C868-450D-A615-2DDF40E16CF6}" type="parTrans" cxnId="{E5E2DBA7-3C26-4C03-8FBB-A4A6F7B9C3DB}">
      <dgm:prSet/>
      <dgm:spPr/>
      <dgm:t>
        <a:bodyPr/>
        <a:lstStyle/>
        <a:p>
          <a:endParaRPr lang="es-ES" sz="2000" b="1"/>
        </a:p>
      </dgm:t>
    </dgm:pt>
    <dgm:pt modelId="{1DB870D9-6A8C-4EB2-A725-10D2DD59BC5D}" type="sibTrans" cxnId="{E5E2DBA7-3C26-4C03-8FBB-A4A6F7B9C3DB}">
      <dgm:prSet/>
      <dgm:spPr/>
      <dgm:t>
        <a:bodyPr/>
        <a:lstStyle/>
        <a:p>
          <a:endParaRPr lang="es-ES" sz="2000" b="1"/>
        </a:p>
      </dgm:t>
    </dgm:pt>
    <dgm:pt modelId="{C1444828-49D4-4C00-9D19-A44F763E994F}">
      <dgm:prSet custT="1"/>
      <dgm:spPr/>
      <dgm:t>
        <a:bodyPr/>
        <a:lstStyle/>
        <a:p>
          <a:r>
            <a:rPr lang="ro-RO" sz="2000" b="1" dirty="0">
              <a:solidFill>
                <a:schemeClr val="tx1"/>
              </a:solidFill>
            </a:rPr>
            <a:t>Era descendent al lui David</a:t>
          </a:r>
          <a:endParaRPr lang="es-ES" sz="2000" b="1" dirty="0">
            <a:solidFill>
              <a:schemeClr val="tx1"/>
            </a:solidFill>
          </a:endParaRPr>
        </a:p>
      </dgm:t>
    </dgm:pt>
    <dgm:pt modelId="{C066FDCB-F319-459C-B510-DFD40D685929}" type="parTrans" cxnId="{7AF05EB0-20DE-4DFA-97C9-B8157C7727E4}">
      <dgm:prSet/>
      <dgm:spPr/>
      <dgm:t>
        <a:bodyPr/>
        <a:lstStyle/>
        <a:p>
          <a:endParaRPr lang="es-ES" sz="2000" b="1"/>
        </a:p>
      </dgm:t>
    </dgm:pt>
    <dgm:pt modelId="{8D30F287-CBC0-425C-8E5F-5A979E773A8E}" type="sibTrans" cxnId="{7AF05EB0-20DE-4DFA-97C9-B8157C7727E4}">
      <dgm:prSet/>
      <dgm:spPr/>
      <dgm:t>
        <a:bodyPr/>
        <a:lstStyle/>
        <a:p>
          <a:endParaRPr lang="es-ES" sz="2000" b="1"/>
        </a:p>
      </dgm:t>
    </dgm:pt>
    <dgm:pt modelId="{B75FEC2D-2BA4-432A-A0FB-72580A4FE85C}">
      <dgm:prSet custT="1"/>
      <dgm:spPr/>
      <dgm:t>
        <a:bodyPr/>
        <a:lstStyle/>
        <a:p>
          <a:r>
            <a:rPr lang="ro-RO" sz="2000" b="1" dirty="0"/>
            <a:t>Ieremia </a:t>
          </a:r>
          <a:r>
            <a:rPr lang="es-ES" sz="2000" b="1" dirty="0"/>
            <a:t>33:15</a:t>
          </a:r>
        </a:p>
      </dgm:t>
    </dgm:pt>
    <dgm:pt modelId="{F6C76ED5-EDC2-48B3-B8D5-0F7CDD68A30C}" type="parTrans" cxnId="{ECEB49E5-5718-4106-A38B-E49D0DA0A467}">
      <dgm:prSet/>
      <dgm:spPr/>
      <dgm:t>
        <a:bodyPr/>
        <a:lstStyle/>
        <a:p>
          <a:endParaRPr lang="es-ES" sz="2000" b="1"/>
        </a:p>
      </dgm:t>
    </dgm:pt>
    <dgm:pt modelId="{D02680D4-6A06-423E-AFDF-3A0A6B18915E}" type="sibTrans" cxnId="{ECEB49E5-5718-4106-A38B-E49D0DA0A467}">
      <dgm:prSet/>
      <dgm:spPr/>
      <dgm:t>
        <a:bodyPr/>
        <a:lstStyle/>
        <a:p>
          <a:endParaRPr lang="es-ES" sz="2000" b="1"/>
        </a:p>
      </dgm:t>
    </dgm:pt>
    <dgm:pt modelId="{F2AFDAAC-358A-4AA6-BF98-181E0FB32063}">
      <dgm:prSet custT="1"/>
      <dgm:spPr/>
      <dgm:t>
        <a:bodyPr/>
        <a:lstStyle/>
        <a:p>
          <a:r>
            <a:rPr lang="es-ES" sz="2000" b="1" dirty="0"/>
            <a:t>Mate</a:t>
          </a:r>
          <a:r>
            <a:rPr lang="ro-RO" sz="2000" b="1" dirty="0"/>
            <a:t>i</a:t>
          </a:r>
          <a:r>
            <a:rPr lang="es-ES" sz="2000" b="1" dirty="0"/>
            <a:t> 1:1</a:t>
          </a:r>
        </a:p>
      </dgm:t>
    </dgm:pt>
    <dgm:pt modelId="{A4F4230B-000A-4549-BCAF-FBEF8C7B0DCE}" type="parTrans" cxnId="{CACBD1A6-4869-464A-864B-EC33260FEB86}">
      <dgm:prSet/>
      <dgm:spPr/>
      <dgm:t>
        <a:bodyPr/>
        <a:lstStyle/>
        <a:p>
          <a:endParaRPr lang="es-ES" sz="2000" b="1"/>
        </a:p>
      </dgm:t>
    </dgm:pt>
    <dgm:pt modelId="{C929E7F9-A86F-4E6A-9D40-708DE3020332}" type="sibTrans" cxnId="{CACBD1A6-4869-464A-864B-EC33260FEB86}">
      <dgm:prSet/>
      <dgm:spPr/>
      <dgm:t>
        <a:bodyPr/>
        <a:lstStyle/>
        <a:p>
          <a:endParaRPr lang="es-ES" sz="2000" b="1"/>
        </a:p>
      </dgm:t>
    </dgm:pt>
    <dgm:pt modelId="{42DE4965-DB7F-4BB5-B58D-EA4ECB210410}">
      <dgm:prSet custT="1"/>
      <dgm:spPr/>
      <dgm:t>
        <a:bodyPr/>
        <a:lstStyle/>
        <a:p>
          <a:r>
            <a:rPr lang="ro-RO" sz="2000" b="1" dirty="0">
              <a:solidFill>
                <a:schemeClr val="tx1"/>
              </a:solidFill>
            </a:rPr>
            <a:t>Primește stăpânire, slavă și împărăție</a:t>
          </a:r>
          <a:endParaRPr lang="es-ES" sz="2000" b="1" dirty="0">
            <a:solidFill>
              <a:schemeClr val="tx1"/>
            </a:solidFill>
          </a:endParaRPr>
        </a:p>
      </dgm:t>
    </dgm:pt>
    <dgm:pt modelId="{F8CEFC37-6AD6-4923-B3F1-25ABDC494482}" type="parTrans" cxnId="{72A55BE8-8EDF-46A4-9788-B6A3FEFD833A}">
      <dgm:prSet/>
      <dgm:spPr/>
      <dgm:t>
        <a:bodyPr/>
        <a:lstStyle/>
        <a:p>
          <a:endParaRPr lang="es-ES" sz="2000" b="1"/>
        </a:p>
      </dgm:t>
    </dgm:pt>
    <dgm:pt modelId="{FF64B258-EA9F-46AA-AAD0-54812B786250}" type="sibTrans" cxnId="{72A55BE8-8EDF-46A4-9788-B6A3FEFD833A}">
      <dgm:prSet/>
      <dgm:spPr/>
      <dgm:t>
        <a:bodyPr/>
        <a:lstStyle/>
        <a:p>
          <a:endParaRPr lang="es-ES" sz="2000" b="1"/>
        </a:p>
      </dgm:t>
    </dgm:pt>
    <dgm:pt modelId="{FB35193B-0DF4-4FE0-9DFC-E723CB07ADEF}">
      <dgm:prSet custT="1"/>
      <dgm:spPr/>
      <dgm:t>
        <a:bodyPr/>
        <a:lstStyle/>
        <a:p>
          <a:r>
            <a:rPr lang="es-ES" sz="2000" b="1" dirty="0"/>
            <a:t>Daniel 7:13-14</a:t>
          </a:r>
        </a:p>
      </dgm:t>
    </dgm:pt>
    <dgm:pt modelId="{CE3C1E8F-61F5-4CA3-8C2D-C47CEBC378A9}" type="parTrans" cxnId="{7A514582-2A3B-49A4-A1CF-30B4E69ECA83}">
      <dgm:prSet/>
      <dgm:spPr/>
      <dgm:t>
        <a:bodyPr/>
        <a:lstStyle/>
        <a:p>
          <a:endParaRPr lang="es-ES" sz="2000" b="1"/>
        </a:p>
      </dgm:t>
    </dgm:pt>
    <dgm:pt modelId="{ADF0FA24-2395-452E-A3B5-E5BD730F77D8}" type="sibTrans" cxnId="{7A514582-2A3B-49A4-A1CF-30B4E69ECA83}">
      <dgm:prSet/>
      <dgm:spPr/>
      <dgm:t>
        <a:bodyPr/>
        <a:lstStyle/>
        <a:p>
          <a:endParaRPr lang="es-ES" sz="2000" b="1"/>
        </a:p>
      </dgm:t>
    </dgm:pt>
    <dgm:pt modelId="{7BB5EBA7-41A0-4F5F-928D-BBE571C03F51}">
      <dgm:prSet custT="1"/>
      <dgm:spPr/>
      <dgm:t>
        <a:bodyPr/>
        <a:lstStyle/>
        <a:p>
          <a:r>
            <a:rPr lang="ro-RO" sz="2000" b="1" noProof="0" dirty="0" smtClean="0"/>
            <a:t>Apocalipsa 5:12</a:t>
          </a:r>
          <a:endParaRPr lang="ro-RO" sz="2000" b="1" noProof="0" dirty="0"/>
        </a:p>
      </dgm:t>
    </dgm:pt>
    <dgm:pt modelId="{62335D14-95F6-4EBC-B283-E9C61070D1A9}" type="parTrans" cxnId="{0571256E-FD28-4AC4-BF35-E49CD5A41B98}">
      <dgm:prSet/>
      <dgm:spPr/>
      <dgm:t>
        <a:bodyPr/>
        <a:lstStyle/>
        <a:p>
          <a:endParaRPr lang="es-ES" sz="2000" b="1"/>
        </a:p>
      </dgm:t>
    </dgm:pt>
    <dgm:pt modelId="{422768C4-3E52-4A81-9DCC-7B94F418967C}" type="sibTrans" cxnId="{0571256E-FD28-4AC4-BF35-E49CD5A41B98}">
      <dgm:prSet/>
      <dgm:spPr/>
      <dgm:t>
        <a:bodyPr/>
        <a:lstStyle/>
        <a:p>
          <a:endParaRPr lang="es-ES" sz="2000" b="1"/>
        </a:p>
      </dgm:t>
    </dgm:pt>
    <dgm:pt modelId="{614B1D30-2742-417C-8A5F-853FADA45EA7}" type="pres">
      <dgm:prSet presAssocID="{826C755F-8F6B-474D-A982-CF1221579CCA}" presName="Name0" presStyleCnt="0">
        <dgm:presLayoutVars>
          <dgm:chPref val="3"/>
          <dgm:dir/>
          <dgm:animLvl val="lvl"/>
          <dgm:resizeHandles/>
        </dgm:presLayoutVars>
      </dgm:prSet>
      <dgm:spPr/>
      <dgm:t>
        <a:bodyPr/>
        <a:lstStyle/>
        <a:p>
          <a:endParaRPr lang="ro-RO"/>
        </a:p>
      </dgm:t>
    </dgm:pt>
    <dgm:pt modelId="{27345A2E-8E54-492F-835A-7E7A44627FD8}" type="pres">
      <dgm:prSet presAssocID="{36F77F01-0F3D-42C4-84C5-94895EBB4F55}" presName="horFlow" presStyleCnt="0"/>
      <dgm:spPr/>
    </dgm:pt>
    <dgm:pt modelId="{427D2529-7CBA-4C57-A5BF-3AE67093290F}" type="pres">
      <dgm:prSet presAssocID="{36F77F01-0F3D-42C4-84C5-94895EBB4F55}" presName="bigChev" presStyleLbl="node1" presStyleIdx="0" presStyleCnt="6" custScaleX="297586"/>
      <dgm:spPr/>
      <dgm:t>
        <a:bodyPr/>
        <a:lstStyle/>
        <a:p>
          <a:endParaRPr lang="ro-RO"/>
        </a:p>
      </dgm:t>
    </dgm:pt>
    <dgm:pt modelId="{15FCCF47-088C-436E-9D43-13B4839DD7F9}" type="pres">
      <dgm:prSet presAssocID="{2599A596-DC86-48CD-8040-DF1D6F106BAB}" presName="parTrans" presStyleCnt="0"/>
      <dgm:spPr/>
    </dgm:pt>
    <dgm:pt modelId="{F628A795-F7BD-4086-B6FC-68A9BCD57A5C}" type="pres">
      <dgm:prSet presAssocID="{3917372A-79D8-4413-9C5D-449C7C76B914}" presName="node" presStyleLbl="alignAccFollowNode1" presStyleIdx="0" presStyleCnt="12" custScaleX="210798">
        <dgm:presLayoutVars>
          <dgm:bulletEnabled val="1"/>
        </dgm:presLayoutVars>
      </dgm:prSet>
      <dgm:spPr/>
      <dgm:t>
        <a:bodyPr/>
        <a:lstStyle/>
        <a:p>
          <a:endParaRPr lang="ro-RO"/>
        </a:p>
      </dgm:t>
    </dgm:pt>
    <dgm:pt modelId="{7CE1B79B-A359-408A-A098-59A8347CE43A}" type="pres">
      <dgm:prSet presAssocID="{ACD2925F-C451-4DEF-A0D0-32AA3DFF00F0}" presName="sibTrans" presStyleCnt="0"/>
      <dgm:spPr/>
    </dgm:pt>
    <dgm:pt modelId="{456C0B5F-9CE5-441D-B452-F05D6C50142A}" type="pres">
      <dgm:prSet presAssocID="{6141D307-277D-4003-BB3D-B4223A753C76}" presName="node" presStyleLbl="alignAccFollowNode1" presStyleIdx="1" presStyleCnt="12" custScaleX="210798">
        <dgm:presLayoutVars>
          <dgm:bulletEnabled val="1"/>
        </dgm:presLayoutVars>
      </dgm:prSet>
      <dgm:spPr/>
      <dgm:t>
        <a:bodyPr/>
        <a:lstStyle/>
        <a:p>
          <a:endParaRPr lang="ro-RO"/>
        </a:p>
      </dgm:t>
    </dgm:pt>
    <dgm:pt modelId="{F561E595-C1FD-49ED-920B-0489FD3D6EEB}" type="pres">
      <dgm:prSet presAssocID="{36F77F01-0F3D-42C4-84C5-94895EBB4F55}" presName="vSp" presStyleCnt="0"/>
      <dgm:spPr/>
    </dgm:pt>
    <dgm:pt modelId="{6B4C542C-B8AC-42D4-B694-22EC50034EFE}" type="pres">
      <dgm:prSet presAssocID="{5F811105-FCAB-4F64-A99B-E5A806014A12}" presName="horFlow" presStyleCnt="0"/>
      <dgm:spPr/>
    </dgm:pt>
    <dgm:pt modelId="{8DF1C016-DA1E-491A-9CF3-4488CA650106}" type="pres">
      <dgm:prSet presAssocID="{5F811105-FCAB-4F64-A99B-E5A806014A12}" presName="bigChev" presStyleLbl="node1" presStyleIdx="1" presStyleCnt="6" custScaleX="297586"/>
      <dgm:spPr/>
      <dgm:t>
        <a:bodyPr/>
        <a:lstStyle/>
        <a:p>
          <a:endParaRPr lang="ro-RO"/>
        </a:p>
      </dgm:t>
    </dgm:pt>
    <dgm:pt modelId="{276ED947-6087-4202-A6A8-05BAB742DE9E}" type="pres">
      <dgm:prSet presAssocID="{47A260EF-F334-46EF-899A-283651162CC7}" presName="parTrans" presStyleCnt="0"/>
      <dgm:spPr/>
    </dgm:pt>
    <dgm:pt modelId="{834BB471-6374-4385-A78D-ADE1F4DE91DE}" type="pres">
      <dgm:prSet presAssocID="{1CB39FE2-3C24-4E45-907B-93AAC1F0BFDB}" presName="node" presStyleLbl="alignAccFollowNode1" presStyleIdx="2" presStyleCnt="12" custScaleX="210798">
        <dgm:presLayoutVars>
          <dgm:bulletEnabled val="1"/>
        </dgm:presLayoutVars>
      </dgm:prSet>
      <dgm:spPr/>
      <dgm:t>
        <a:bodyPr/>
        <a:lstStyle/>
        <a:p>
          <a:endParaRPr lang="ro-RO"/>
        </a:p>
      </dgm:t>
    </dgm:pt>
    <dgm:pt modelId="{19C159AD-29E3-4888-9A1A-BB144E4DEA84}" type="pres">
      <dgm:prSet presAssocID="{4B62E985-0259-46BE-B2E6-AB5BAC74B057}" presName="sibTrans" presStyleCnt="0"/>
      <dgm:spPr/>
    </dgm:pt>
    <dgm:pt modelId="{FB1B7B75-5D13-4DE3-9A46-4AD1F574DF19}" type="pres">
      <dgm:prSet presAssocID="{F866B154-AC7A-4EBC-9681-92DA409E2F91}" presName="node" presStyleLbl="alignAccFollowNode1" presStyleIdx="3" presStyleCnt="12" custScaleX="210798">
        <dgm:presLayoutVars>
          <dgm:bulletEnabled val="1"/>
        </dgm:presLayoutVars>
      </dgm:prSet>
      <dgm:spPr/>
      <dgm:t>
        <a:bodyPr/>
        <a:lstStyle/>
        <a:p>
          <a:endParaRPr lang="ro-RO"/>
        </a:p>
      </dgm:t>
    </dgm:pt>
    <dgm:pt modelId="{E96995F9-A4D3-455A-9BC0-C2F58C656773}" type="pres">
      <dgm:prSet presAssocID="{5F811105-FCAB-4F64-A99B-E5A806014A12}" presName="vSp" presStyleCnt="0"/>
      <dgm:spPr/>
    </dgm:pt>
    <dgm:pt modelId="{8DFA83F7-6CF9-4FE4-8792-20D0CFCE5F91}" type="pres">
      <dgm:prSet presAssocID="{4C9F2F3D-F3C6-4A95-B0EB-D59F8C576434}" presName="horFlow" presStyleCnt="0"/>
      <dgm:spPr/>
    </dgm:pt>
    <dgm:pt modelId="{DC213D90-56CB-43A2-893B-5A11EF9F8932}" type="pres">
      <dgm:prSet presAssocID="{4C9F2F3D-F3C6-4A95-B0EB-D59F8C576434}" presName="bigChev" presStyleLbl="node1" presStyleIdx="2" presStyleCnt="6" custScaleX="297586"/>
      <dgm:spPr/>
      <dgm:t>
        <a:bodyPr/>
        <a:lstStyle/>
        <a:p>
          <a:endParaRPr lang="ro-RO"/>
        </a:p>
      </dgm:t>
    </dgm:pt>
    <dgm:pt modelId="{DD493536-CC90-46BF-9221-8D34465726D2}" type="pres">
      <dgm:prSet presAssocID="{1F39AA02-478F-4161-92DD-F19368EA9E6B}" presName="parTrans" presStyleCnt="0"/>
      <dgm:spPr/>
    </dgm:pt>
    <dgm:pt modelId="{ECF9D5C7-9D25-47EE-B1A0-9C7DABC85EAC}" type="pres">
      <dgm:prSet presAssocID="{C0B24337-32CC-4CFF-9CEC-8C256BBA8A0C}" presName="node" presStyleLbl="alignAccFollowNode1" presStyleIdx="4" presStyleCnt="12" custScaleX="210798">
        <dgm:presLayoutVars>
          <dgm:bulletEnabled val="1"/>
        </dgm:presLayoutVars>
      </dgm:prSet>
      <dgm:spPr/>
      <dgm:t>
        <a:bodyPr/>
        <a:lstStyle/>
        <a:p>
          <a:endParaRPr lang="ro-RO"/>
        </a:p>
      </dgm:t>
    </dgm:pt>
    <dgm:pt modelId="{C14D4BE9-DF6B-44FC-8703-33193B7F3D75}" type="pres">
      <dgm:prSet presAssocID="{72F8132A-D0E2-4603-9D4B-2A3024384AB8}" presName="sibTrans" presStyleCnt="0"/>
      <dgm:spPr/>
    </dgm:pt>
    <dgm:pt modelId="{87B3BD3B-1D3F-4D31-A0E9-82EFE7A1CF64}" type="pres">
      <dgm:prSet presAssocID="{48D99ADE-A2C9-4CB2-8CAB-632E579640C5}" presName="node" presStyleLbl="alignAccFollowNode1" presStyleIdx="5" presStyleCnt="12" custScaleX="210798">
        <dgm:presLayoutVars>
          <dgm:bulletEnabled val="1"/>
        </dgm:presLayoutVars>
      </dgm:prSet>
      <dgm:spPr/>
      <dgm:t>
        <a:bodyPr/>
        <a:lstStyle/>
        <a:p>
          <a:endParaRPr lang="ro-RO"/>
        </a:p>
      </dgm:t>
    </dgm:pt>
    <dgm:pt modelId="{3FA4EF00-60C0-465C-987E-4CDFC71A0750}" type="pres">
      <dgm:prSet presAssocID="{4C9F2F3D-F3C6-4A95-B0EB-D59F8C576434}" presName="vSp" presStyleCnt="0"/>
      <dgm:spPr/>
    </dgm:pt>
    <dgm:pt modelId="{548595A0-9157-4390-AB3B-CF3EF5E55622}" type="pres">
      <dgm:prSet presAssocID="{3AE29AA7-0B18-4EEB-A490-EE6E8574EF12}" presName="horFlow" presStyleCnt="0"/>
      <dgm:spPr/>
    </dgm:pt>
    <dgm:pt modelId="{974E0D1C-CA5A-4ADE-84DF-3EE02F7CEF06}" type="pres">
      <dgm:prSet presAssocID="{3AE29AA7-0B18-4EEB-A490-EE6E8574EF12}" presName="bigChev" presStyleLbl="node1" presStyleIdx="3" presStyleCnt="6" custScaleX="297586"/>
      <dgm:spPr/>
      <dgm:t>
        <a:bodyPr/>
        <a:lstStyle/>
        <a:p>
          <a:endParaRPr lang="ro-RO"/>
        </a:p>
      </dgm:t>
    </dgm:pt>
    <dgm:pt modelId="{E6C03B17-5335-4FC0-AC96-BF6270F845D2}" type="pres">
      <dgm:prSet presAssocID="{2CDC4312-2CF7-4941-8616-6616F88C9E5A}" presName="parTrans" presStyleCnt="0"/>
      <dgm:spPr/>
    </dgm:pt>
    <dgm:pt modelId="{736D37CE-A03E-4FC0-847F-AD4880EF037B}" type="pres">
      <dgm:prSet presAssocID="{DD8E7927-69E6-4C01-8A8E-90B7B586F935}" presName="node" presStyleLbl="alignAccFollowNode1" presStyleIdx="6" presStyleCnt="12" custScaleX="210798">
        <dgm:presLayoutVars>
          <dgm:bulletEnabled val="1"/>
        </dgm:presLayoutVars>
      </dgm:prSet>
      <dgm:spPr/>
      <dgm:t>
        <a:bodyPr/>
        <a:lstStyle/>
        <a:p>
          <a:endParaRPr lang="ro-RO"/>
        </a:p>
      </dgm:t>
    </dgm:pt>
    <dgm:pt modelId="{04146524-179B-4BD9-9CBB-DE3E0728E7D5}" type="pres">
      <dgm:prSet presAssocID="{F54DB3FE-00A3-4CC6-B1CF-462E2D60F479}" presName="sibTrans" presStyleCnt="0"/>
      <dgm:spPr/>
    </dgm:pt>
    <dgm:pt modelId="{0D131CAF-8773-4561-864D-23F0DF1D3E36}" type="pres">
      <dgm:prSet presAssocID="{297DDC4E-B6D0-4EE1-B40A-C445B823A969}" presName="node" presStyleLbl="alignAccFollowNode1" presStyleIdx="7" presStyleCnt="12" custScaleX="210798">
        <dgm:presLayoutVars>
          <dgm:bulletEnabled val="1"/>
        </dgm:presLayoutVars>
      </dgm:prSet>
      <dgm:spPr/>
      <dgm:t>
        <a:bodyPr/>
        <a:lstStyle/>
        <a:p>
          <a:endParaRPr lang="ro-RO"/>
        </a:p>
      </dgm:t>
    </dgm:pt>
    <dgm:pt modelId="{5BC58EF8-1A45-4B6E-9CE8-DCBB25031426}" type="pres">
      <dgm:prSet presAssocID="{3AE29AA7-0B18-4EEB-A490-EE6E8574EF12}" presName="vSp" presStyleCnt="0"/>
      <dgm:spPr/>
    </dgm:pt>
    <dgm:pt modelId="{7B990A62-E31F-4896-B038-B9A82C8FECC7}" type="pres">
      <dgm:prSet presAssocID="{C1444828-49D4-4C00-9D19-A44F763E994F}" presName="horFlow" presStyleCnt="0"/>
      <dgm:spPr/>
    </dgm:pt>
    <dgm:pt modelId="{57CD33CE-F3D7-454D-9EF8-F10994F74038}" type="pres">
      <dgm:prSet presAssocID="{C1444828-49D4-4C00-9D19-A44F763E994F}" presName="bigChev" presStyleLbl="node1" presStyleIdx="4" presStyleCnt="6" custScaleX="297586"/>
      <dgm:spPr/>
      <dgm:t>
        <a:bodyPr/>
        <a:lstStyle/>
        <a:p>
          <a:endParaRPr lang="ro-RO"/>
        </a:p>
      </dgm:t>
    </dgm:pt>
    <dgm:pt modelId="{9DEA10BD-D970-4B4A-A8E3-8809923D4DEE}" type="pres">
      <dgm:prSet presAssocID="{F6C76ED5-EDC2-48B3-B8D5-0F7CDD68A30C}" presName="parTrans" presStyleCnt="0"/>
      <dgm:spPr/>
    </dgm:pt>
    <dgm:pt modelId="{4E9527B1-FE35-40C0-A2FC-0AE2898F87B3}" type="pres">
      <dgm:prSet presAssocID="{B75FEC2D-2BA4-432A-A0FB-72580A4FE85C}" presName="node" presStyleLbl="alignAccFollowNode1" presStyleIdx="8" presStyleCnt="12" custScaleX="210798">
        <dgm:presLayoutVars>
          <dgm:bulletEnabled val="1"/>
        </dgm:presLayoutVars>
      </dgm:prSet>
      <dgm:spPr/>
      <dgm:t>
        <a:bodyPr/>
        <a:lstStyle/>
        <a:p>
          <a:endParaRPr lang="ro-RO"/>
        </a:p>
      </dgm:t>
    </dgm:pt>
    <dgm:pt modelId="{EBD11974-F038-4A3B-A6DC-34E1860B2FB8}" type="pres">
      <dgm:prSet presAssocID="{D02680D4-6A06-423E-AFDF-3A0A6B18915E}" presName="sibTrans" presStyleCnt="0"/>
      <dgm:spPr/>
    </dgm:pt>
    <dgm:pt modelId="{405C7E84-FFBC-40CB-BAA1-0DEBAD608A2A}" type="pres">
      <dgm:prSet presAssocID="{F2AFDAAC-358A-4AA6-BF98-181E0FB32063}" presName="node" presStyleLbl="alignAccFollowNode1" presStyleIdx="9" presStyleCnt="12" custScaleX="210798">
        <dgm:presLayoutVars>
          <dgm:bulletEnabled val="1"/>
        </dgm:presLayoutVars>
      </dgm:prSet>
      <dgm:spPr/>
      <dgm:t>
        <a:bodyPr/>
        <a:lstStyle/>
        <a:p>
          <a:endParaRPr lang="ro-RO"/>
        </a:p>
      </dgm:t>
    </dgm:pt>
    <dgm:pt modelId="{902DEA55-9D7A-45A2-846D-4A9E84A007A8}" type="pres">
      <dgm:prSet presAssocID="{C1444828-49D4-4C00-9D19-A44F763E994F}" presName="vSp" presStyleCnt="0"/>
      <dgm:spPr/>
    </dgm:pt>
    <dgm:pt modelId="{B7649937-7889-4B2F-B911-83EE1D30C163}" type="pres">
      <dgm:prSet presAssocID="{42DE4965-DB7F-4BB5-B58D-EA4ECB210410}" presName="horFlow" presStyleCnt="0"/>
      <dgm:spPr/>
    </dgm:pt>
    <dgm:pt modelId="{C915B449-D790-494F-B0FE-C5DD4438C472}" type="pres">
      <dgm:prSet presAssocID="{42DE4965-DB7F-4BB5-B58D-EA4ECB210410}" presName="bigChev" presStyleLbl="node1" presStyleIdx="5" presStyleCnt="6" custScaleX="297586"/>
      <dgm:spPr/>
      <dgm:t>
        <a:bodyPr/>
        <a:lstStyle/>
        <a:p>
          <a:endParaRPr lang="ro-RO"/>
        </a:p>
      </dgm:t>
    </dgm:pt>
    <dgm:pt modelId="{7357719E-3FED-4681-83F6-2516EA40670C}" type="pres">
      <dgm:prSet presAssocID="{CE3C1E8F-61F5-4CA3-8C2D-C47CEBC378A9}" presName="parTrans" presStyleCnt="0"/>
      <dgm:spPr/>
    </dgm:pt>
    <dgm:pt modelId="{5710B867-8611-40ED-A2E4-822C042C2C1E}" type="pres">
      <dgm:prSet presAssocID="{FB35193B-0DF4-4FE0-9DFC-E723CB07ADEF}" presName="node" presStyleLbl="alignAccFollowNode1" presStyleIdx="10" presStyleCnt="12" custScaleX="210798">
        <dgm:presLayoutVars>
          <dgm:bulletEnabled val="1"/>
        </dgm:presLayoutVars>
      </dgm:prSet>
      <dgm:spPr/>
      <dgm:t>
        <a:bodyPr/>
        <a:lstStyle/>
        <a:p>
          <a:endParaRPr lang="ro-RO"/>
        </a:p>
      </dgm:t>
    </dgm:pt>
    <dgm:pt modelId="{8063C4C1-E84D-4A5C-A375-216B5DBE16FE}" type="pres">
      <dgm:prSet presAssocID="{ADF0FA24-2395-452E-A3B5-E5BD730F77D8}" presName="sibTrans" presStyleCnt="0"/>
      <dgm:spPr/>
    </dgm:pt>
    <dgm:pt modelId="{60DC4ADB-2AFC-4328-9F4E-5D22C0B1F68E}" type="pres">
      <dgm:prSet presAssocID="{7BB5EBA7-41A0-4F5F-928D-BBE571C03F51}" presName="node" presStyleLbl="alignAccFollowNode1" presStyleIdx="11" presStyleCnt="12" custScaleX="210798">
        <dgm:presLayoutVars>
          <dgm:bulletEnabled val="1"/>
        </dgm:presLayoutVars>
      </dgm:prSet>
      <dgm:spPr/>
      <dgm:t>
        <a:bodyPr/>
        <a:lstStyle/>
        <a:p>
          <a:endParaRPr lang="ro-RO"/>
        </a:p>
      </dgm:t>
    </dgm:pt>
  </dgm:ptLst>
  <dgm:cxnLst>
    <dgm:cxn modelId="{CECE233F-6FCF-474A-8510-45CE6CA86B76}" srcId="{36F77F01-0F3D-42C4-84C5-94895EBB4F55}" destId="{6141D307-277D-4003-BB3D-B4223A753C76}" srcOrd="1" destOrd="0" parTransId="{07AF58E3-9646-44A8-BABA-A5A357C7D249}" sibTransId="{4C360C35-D6D5-4993-967D-715AF7A60327}"/>
    <dgm:cxn modelId="{2E98F8EC-7534-44BD-B4DB-9CA7B117811B}" type="presOf" srcId="{3917372A-79D8-4413-9C5D-449C7C76B914}" destId="{F628A795-F7BD-4086-B6FC-68A9BCD57A5C}" srcOrd="0" destOrd="0" presId="urn:microsoft.com/office/officeart/2005/8/layout/lProcess3"/>
    <dgm:cxn modelId="{4B985796-51B4-4068-A14C-1E80BCC56549}" type="presOf" srcId="{826C755F-8F6B-474D-A982-CF1221579CCA}" destId="{614B1D30-2742-417C-8A5F-853FADA45EA7}" srcOrd="0" destOrd="0" presId="urn:microsoft.com/office/officeart/2005/8/layout/lProcess3"/>
    <dgm:cxn modelId="{F08F7957-5189-43C3-B94C-5825189A453D}" type="presOf" srcId="{1CB39FE2-3C24-4E45-907B-93AAC1F0BFDB}" destId="{834BB471-6374-4385-A78D-ADE1F4DE91DE}" srcOrd="0" destOrd="0" presId="urn:microsoft.com/office/officeart/2005/8/layout/lProcess3"/>
    <dgm:cxn modelId="{ACFC181B-AD2A-4520-84A6-6C1D5C4C0B4F}" type="presOf" srcId="{DD8E7927-69E6-4C01-8A8E-90B7B586F935}" destId="{736D37CE-A03E-4FC0-847F-AD4880EF037B}" srcOrd="0" destOrd="0" presId="urn:microsoft.com/office/officeart/2005/8/layout/lProcess3"/>
    <dgm:cxn modelId="{CBE0A546-11BE-4986-9E0E-6DE2A2565337}" type="presOf" srcId="{B75FEC2D-2BA4-432A-A0FB-72580A4FE85C}" destId="{4E9527B1-FE35-40C0-A2FC-0AE2898F87B3}" srcOrd="0" destOrd="0" presId="urn:microsoft.com/office/officeart/2005/8/layout/lProcess3"/>
    <dgm:cxn modelId="{CACBD1A6-4869-464A-864B-EC33260FEB86}" srcId="{C1444828-49D4-4C00-9D19-A44F763E994F}" destId="{F2AFDAAC-358A-4AA6-BF98-181E0FB32063}" srcOrd="1" destOrd="0" parTransId="{A4F4230B-000A-4549-BCAF-FBEF8C7B0DCE}" sibTransId="{C929E7F9-A86F-4E6A-9D40-708DE3020332}"/>
    <dgm:cxn modelId="{1853C6CC-CED5-4229-A030-20D58886850B}" srcId="{5F811105-FCAB-4F64-A99B-E5A806014A12}" destId="{1CB39FE2-3C24-4E45-907B-93AAC1F0BFDB}" srcOrd="0" destOrd="0" parTransId="{47A260EF-F334-46EF-899A-283651162CC7}" sibTransId="{4B62E985-0259-46BE-B2E6-AB5BAC74B057}"/>
    <dgm:cxn modelId="{AC419A34-2084-4FDC-B678-B2560DEAB208}" srcId="{3AE29AA7-0B18-4EEB-A490-EE6E8574EF12}" destId="{DD8E7927-69E6-4C01-8A8E-90B7B586F935}" srcOrd="0" destOrd="0" parTransId="{2CDC4312-2CF7-4941-8616-6616F88C9E5A}" sibTransId="{F54DB3FE-00A3-4CC6-B1CF-462E2D60F479}"/>
    <dgm:cxn modelId="{8F023FB5-4C4B-42A3-BE1A-F69410524F30}" type="presOf" srcId="{3AE29AA7-0B18-4EEB-A490-EE6E8574EF12}" destId="{974E0D1C-CA5A-4ADE-84DF-3EE02F7CEF06}" srcOrd="0" destOrd="0" presId="urn:microsoft.com/office/officeart/2005/8/layout/lProcess3"/>
    <dgm:cxn modelId="{52901628-624D-4BF4-A894-25E6C072ED38}" type="presOf" srcId="{297DDC4E-B6D0-4EE1-B40A-C445B823A969}" destId="{0D131CAF-8773-4561-864D-23F0DF1D3E36}" srcOrd="0" destOrd="0" presId="urn:microsoft.com/office/officeart/2005/8/layout/lProcess3"/>
    <dgm:cxn modelId="{0F7D533E-CADB-4334-B7CA-8F79FCD7B2F5}" type="presOf" srcId="{36F77F01-0F3D-42C4-84C5-94895EBB4F55}" destId="{427D2529-7CBA-4C57-A5BF-3AE67093290F}" srcOrd="0" destOrd="0" presId="urn:microsoft.com/office/officeart/2005/8/layout/lProcess3"/>
    <dgm:cxn modelId="{046062DA-0241-4327-8B91-68C4C286BE69}" type="presOf" srcId="{C0B24337-32CC-4CFF-9CEC-8C256BBA8A0C}" destId="{ECF9D5C7-9D25-47EE-B1A0-9C7DABC85EAC}" srcOrd="0" destOrd="0" presId="urn:microsoft.com/office/officeart/2005/8/layout/lProcess3"/>
    <dgm:cxn modelId="{E021023B-84F1-4D6A-9923-598ECEC6899A}" srcId="{36F77F01-0F3D-42C4-84C5-94895EBB4F55}" destId="{3917372A-79D8-4413-9C5D-449C7C76B914}" srcOrd="0" destOrd="0" parTransId="{2599A596-DC86-48CD-8040-DF1D6F106BAB}" sibTransId="{ACD2925F-C451-4DEF-A0D0-32AA3DFF00F0}"/>
    <dgm:cxn modelId="{FA639FF1-DE15-40FE-AE7B-8EAACC7BC985}" srcId="{4C9F2F3D-F3C6-4A95-B0EB-D59F8C576434}" destId="{C0B24337-32CC-4CFF-9CEC-8C256BBA8A0C}" srcOrd="0" destOrd="0" parTransId="{1F39AA02-478F-4161-92DD-F19368EA9E6B}" sibTransId="{72F8132A-D0E2-4603-9D4B-2A3024384AB8}"/>
    <dgm:cxn modelId="{DB617CA9-6A28-4B4D-9B6B-6E9AD8FBAC8F}" type="presOf" srcId="{42DE4965-DB7F-4BB5-B58D-EA4ECB210410}" destId="{C915B449-D790-494F-B0FE-C5DD4438C472}" srcOrd="0" destOrd="0" presId="urn:microsoft.com/office/officeart/2005/8/layout/lProcess3"/>
    <dgm:cxn modelId="{8867A55C-2EE3-4020-8334-A264B0F50C78}" type="presOf" srcId="{F2AFDAAC-358A-4AA6-BF98-181E0FB32063}" destId="{405C7E84-FFBC-40CB-BAA1-0DEBAD608A2A}" srcOrd="0" destOrd="0" presId="urn:microsoft.com/office/officeart/2005/8/layout/lProcess3"/>
    <dgm:cxn modelId="{7A148449-0AB4-41C5-8C6F-B0BD4CF76F46}" srcId="{4C9F2F3D-F3C6-4A95-B0EB-D59F8C576434}" destId="{48D99ADE-A2C9-4CB2-8CAB-632E579640C5}" srcOrd="1" destOrd="0" parTransId="{150BDB63-D070-4C8A-A214-7AE435A57EF0}" sibTransId="{C373F571-5958-49DF-BF58-B72E525FE8A4}"/>
    <dgm:cxn modelId="{ECEB49E5-5718-4106-A38B-E49D0DA0A467}" srcId="{C1444828-49D4-4C00-9D19-A44F763E994F}" destId="{B75FEC2D-2BA4-432A-A0FB-72580A4FE85C}" srcOrd="0" destOrd="0" parTransId="{F6C76ED5-EDC2-48B3-B8D5-0F7CDD68A30C}" sibTransId="{D02680D4-6A06-423E-AFDF-3A0A6B18915E}"/>
    <dgm:cxn modelId="{6F472997-2EB3-4725-AE38-C8321CC372B0}" type="presOf" srcId="{FB35193B-0DF4-4FE0-9DFC-E723CB07ADEF}" destId="{5710B867-8611-40ED-A2E4-822C042C2C1E}" srcOrd="0" destOrd="0" presId="urn:microsoft.com/office/officeart/2005/8/layout/lProcess3"/>
    <dgm:cxn modelId="{1B7B7697-9FEF-4874-9348-A66E6FF849FF}" type="presOf" srcId="{6141D307-277D-4003-BB3D-B4223A753C76}" destId="{456C0B5F-9CE5-441D-B452-F05D6C50142A}" srcOrd="0" destOrd="0" presId="urn:microsoft.com/office/officeart/2005/8/layout/lProcess3"/>
    <dgm:cxn modelId="{E93AB790-8F47-488D-A351-3448E71DC5C8}" type="presOf" srcId="{C1444828-49D4-4C00-9D19-A44F763E994F}" destId="{57CD33CE-F3D7-454D-9EF8-F10994F74038}" srcOrd="0" destOrd="0" presId="urn:microsoft.com/office/officeart/2005/8/layout/lProcess3"/>
    <dgm:cxn modelId="{72A55BE8-8EDF-46A4-9788-B6A3FEFD833A}" srcId="{826C755F-8F6B-474D-A982-CF1221579CCA}" destId="{42DE4965-DB7F-4BB5-B58D-EA4ECB210410}" srcOrd="5" destOrd="0" parTransId="{F8CEFC37-6AD6-4923-B3F1-25ABDC494482}" sibTransId="{FF64B258-EA9F-46AA-AAD0-54812B786250}"/>
    <dgm:cxn modelId="{E63D5FDB-1CD9-4727-B3C1-32C2521CDB2E}" type="presOf" srcId="{F866B154-AC7A-4EBC-9681-92DA409E2F91}" destId="{FB1B7B75-5D13-4DE3-9A46-4AD1F574DF19}" srcOrd="0" destOrd="0" presId="urn:microsoft.com/office/officeart/2005/8/layout/lProcess3"/>
    <dgm:cxn modelId="{FF1E2D46-6D80-4573-858C-AAFF93C275E9}" type="presOf" srcId="{4C9F2F3D-F3C6-4A95-B0EB-D59F8C576434}" destId="{DC213D90-56CB-43A2-893B-5A11EF9F8932}" srcOrd="0" destOrd="0" presId="urn:microsoft.com/office/officeart/2005/8/layout/lProcess3"/>
    <dgm:cxn modelId="{17314D68-ACB5-4D16-8A6F-2BE754F427DE}" type="presOf" srcId="{5F811105-FCAB-4F64-A99B-E5A806014A12}" destId="{8DF1C016-DA1E-491A-9CF3-4488CA650106}" srcOrd="0" destOrd="0" presId="urn:microsoft.com/office/officeart/2005/8/layout/lProcess3"/>
    <dgm:cxn modelId="{EBB0CAC8-43E8-44E2-BE73-5CB0F350FF22}" type="presOf" srcId="{48D99ADE-A2C9-4CB2-8CAB-632E579640C5}" destId="{87B3BD3B-1D3F-4D31-A0E9-82EFE7A1CF64}" srcOrd="0" destOrd="0" presId="urn:microsoft.com/office/officeart/2005/8/layout/lProcess3"/>
    <dgm:cxn modelId="{65F11F96-FC46-4FA7-A49E-5B816F3535DF}" srcId="{826C755F-8F6B-474D-A982-CF1221579CCA}" destId="{36F77F01-0F3D-42C4-84C5-94895EBB4F55}" srcOrd="0" destOrd="0" parTransId="{6D4A8DBC-8584-4C7F-8ED8-00F35FDF7CF7}" sibTransId="{5455D83C-2698-4839-B3BE-B768C540A3C4}"/>
    <dgm:cxn modelId="{E965CF88-7093-4DCE-A209-699FEA285F11}" type="presOf" srcId="{7BB5EBA7-41A0-4F5F-928D-BBE571C03F51}" destId="{60DC4ADB-2AFC-4328-9F4E-5D22C0B1F68E}" srcOrd="0" destOrd="0" presId="urn:microsoft.com/office/officeart/2005/8/layout/lProcess3"/>
    <dgm:cxn modelId="{7A514582-2A3B-49A4-A1CF-30B4E69ECA83}" srcId="{42DE4965-DB7F-4BB5-B58D-EA4ECB210410}" destId="{FB35193B-0DF4-4FE0-9DFC-E723CB07ADEF}" srcOrd="0" destOrd="0" parTransId="{CE3C1E8F-61F5-4CA3-8C2D-C47CEBC378A9}" sibTransId="{ADF0FA24-2395-452E-A3B5-E5BD730F77D8}"/>
    <dgm:cxn modelId="{0571256E-FD28-4AC4-BF35-E49CD5A41B98}" srcId="{42DE4965-DB7F-4BB5-B58D-EA4ECB210410}" destId="{7BB5EBA7-41A0-4F5F-928D-BBE571C03F51}" srcOrd="1" destOrd="0" parTransId="{62335D14-95F6-4EBC-B283-E9C61070D1A9}" sibTransId="{422768C4-3E52-4A81-9DCC-7B94F418967C}"/>
    <dgm:cxn modelId="{6E9285AB-B4D4-4D87-84F2-83850FC9A5AC}" srcId="{5F811105-FCAB-4F64-A99B-E5A806014A12}" destId="{F866B154-AC7A-4EBC-9681-92DA409E2F91}" srcOrd="1" destOrd="0" parTransId="{949DC735-5CD7-4F95-9FD8-6B8BE55B663D}" sibTransId="{A7545090-BC82-4209-BDEA-D17B087EEEF6}"/>
    <dgm:cxn modelId="{A35EB3A7-D3A1-4786-8D3E-2618CC0656FC}" srcId="{826C755F-8F6B-474D-A982-CF1221579CCA}" destId="{4C9F2F3D-F3C6-4A95-B0EB-D59F8C576434}" srcOrd="2" destOrd="0" parTransId="{7EA4CB7D-C327-4074-8EAE-A58CE0C5FFC6}" sibTransId="{45AB01F9-5E27-43E9-B185-8A0018A4B88B}"/>
    <dgm:cxn modelId="{E41F4417-8A00-4650-BF7A-19264082C72A}" srcId="{826C755F-8F6B-474D-A982-CF1221579CCA}" destId="{3AE29AA7-0B18-4EEB-A490-EE6E8574EF12}" srcOrd="3" destOrd="0" parTransId="{060A1AF6-684A-4F23-83EF-173ED554DC39}" sibTransId="{96C24F18-9DFA-4988-BFDD-F9A500E9F098}"/>
    <dgm:cxn modelId="{28D4DD56-017F-4CCA-92CF-1A00B5C4E134}" srcId="{826C755F-8F6B-474D-A982-CF1221579CCA}" destId="{5F811105-FCAB-4F64-A99B-E5A806014A12}" srcOrd="1" destOrd="0" parTransId="{15C94E82-B8D6-4A02-B7DD-701DB1263647}" sibTransId="{C3112D8B-D583-4C19-B60B-CBEBC2C263A6}"/>
    <dgm:cxn modelId="{7AF05EB0-20DE-4DFA-97C9-B8157C7727E4}" srcId="{826C755F-8F6B-474D-A982-CF1221579CCA}" destId="{C1444828-49D4-4C00-9D19-A44F763E994F}" srcOrd="4" destOrd="0" parTransId="{C066FDCB-F319-459C-B510-DFD40D685929}" sibTransId="{8D30F287-CBC0-425C-8E5F-5A979E773A8E}"/>
    <dgm:cxn modelId="{E5E2DBA7-3C26-4C03-8FBB-A4A6F7B9C3DB}" srcId="{3AE29AA7-0B18-4EEB-A490-EE6E8574EF12}" destId="{297DDC4E-B6D0-4EE1-B40A-C445B823A969}" srcOrd="1" destOrd="0" parTransId="{924C0C84-C868-450D-A615-2DDF40E16CF6}" sibTransId="{1DB870D9-6A8C-4EB2-A725-10D2DD59BC5D}"/>
    <dgm:cxn modelId="{8D190992-9AB8-4AE1-8A3A-A41BD39CDEA0}" type="presParOf" srcId="{614B1D30-2742-417C-8A5F-853FADA45EA7}" destId="{27345A2E-8E54-492F-835A-7E7A44627FD8}" srcOrd="0" destOrd="0" presId="urn:microsoft.com/office/officeart/2005/8/layout/lProcess3"/>
    <dgm:cxn modelId="{C64B6A5B-21D5-44D9-957B-2AB19D7F07E3}" type="presParOf" srcId="{27345A2E-8E54-492F-835A-7E7A44627FD8}" destId="{427D2529-7CBA-4C57-A5BF-3AE67093290F}" srcOrd="0" destOrd="0" presId="urn:microsoft.com/office/officeart/2005/8/layout/lProcess3"/>
    <dgm:cxn modelId="{78CE8D32-F403-4162-B160-9E7E229DA7C5}" type="presParOf" srcId="{27345A2E-8E54-492F-835A-7E7A44627FD8}" destId="{15FCCF47-088C-436E-9D43-13B4839DD7F9}" srcOrd="1" destOrd="0" presId="urn:microsoft.com/office/officeart/2005/8/layout/lProcess3"/>
    <dgm:cxn modelId="{08783651-EA6D-432C-A0D6-164D3108E4D6}" type="presParOf" srcId="{27345A2E-8E54-492F-835A-7E7A44627FD8}" destId="{F628A795-F7BD-4086-B6FC-68A9BCD57A5C}" srcOrd="2" destOrd="0" presId="urn:microsoft.com/office/officeart/2005/8/layout/lProcess3"/>
    <dgm:cxn modelId="{17F7EAAD-4B95-4CF3-9271-5DBF93FC3DB3}" type="presParOf" srcId="{27345A2E-8E54-492F-835A-7E7A44627FD8}" destId="{7CE1B79B-A359-408A-A098-59A8347CE43A}" srcOrd="3" destOrd="0" presId="urn:microsoft.com/office/officeart/2005/8/layout/lProcess3"/>
    <dgm:cxn modelId="{9D49FC9F-5399-4CE1-A03C-676F97C83D05}" type="presParOf" srcId="{27345A2E-8E54-492F-835A-7E7A44627FD8}" destId="{456C0B5F-9CE5-441D-B452-F05D6C50142A}" srcOrd="4" destOrd="0" presId="urn:microsoft.com/office/officeart/2005/8/layout/lProcess3"/>
    <dgm:cxn modelId="{25EEE2CC-C857-40A2-AC02-2EE5D61FC745}" type="presParOf" srcId="{614B1D30-2742-417C-8A5F-853FADA45EA7}" destId="{F561E595-C1FD-49ED-920B-0489FD3D6EEB}" srcOrd="1" destOrd="0" presId="urn:microsoft.com/office/officeart/2005/8/layout/lProcess3"/>
    <dgm:cxn modelId="{FD55FC86-01B5-49D6-B7A3-ADFC278B0525}" type="presParOf" srcId="{614B1D30-2742-417C-8A5F-853FADA45EA7}" destId="{6B4C542C-B8AC-42D4-B694-22EC50034EFE}" srcOrd="2" destOrd="0" presId="urn:microsoft.com/office/officeart/2005/8/layout/lProcess3"/>
    <dgm:cxn modelId="{C634417F-A0DC-4A97-B88C-ED7F5F441E6E}" type="presParOf" srcId="{6B4C542C-B8AC-42D4-B694-22EC50034EFE}" destId="{8DF1C016-DA1E-491A-9CF3-4488CA650106}" srcOrd="0" destOrd="0" presId="urn:microsoft.com/office/officeart/2005/8/layout/lProcess3"/>
    <dgm:cxn modelId="{9B71CD83-AAE0-42D9-9E74-06E664CBE6E7}" type="presParOf" srcId="{6B4C542C-B8AC-42D4-B694-22EC50034EFE}" destId="{276ED947-6087-4202-A6A8-05BAB742DE9E}" srcOrd="1" destOrd="0" presId="urn:microsoft.com/office/officeart/2005/8/layout/lProcess3"/>
    <dgm:cxn modelId="{E31FDB37-99B3-468A-8D4E-9F74A175FC3C}" type="presParOf" srcId="{6B4C542C-B8AC-42D4-B694-22EC50034EFE}" destId="{834BB471-6374-4385-A78D-ADE1F4DE91DE}" srcOrd="2" destOrd="0" presId="urn:microsoft.com/office/officeart/2005/8/layout/lProcess3"/>
    <dgm:cxn modelId="{39D1F066-66FC-4581-B32A-6402CE54BACA}" type="presParOf" srcId="{6B4C542C-B8AC-42D4-B694-22EC50034EFE}" destId="{19C159AD-29E3-4888-9A1A-BB144E4DEA84}" srcOrd="3" destOrd="0" presId="urn:microsoft.com/office/officeart/2005/8/layout/lProcess3"/>
    <dgm:cxn modelId="{CB36C526-CB06-477F-A3D6-A1F4511D4DEE}" type="presParOf" srcId="{6B4C542C-B8AC-42D4-B694-22EC50034EFE}" destId="{FB1B7B75-5D13-4DE3-9A46-4AD1F574DF19}" srcOrd="4" destOrd="0" presId="urn:microsoft.com/office/officeart/2005/8/layout/lProcess3"/>
    <dgm:cxn modelId="{816E6211-9DF9-43C8-BEDD-E7B98BFC9A4B}" type="presParOf" srcId="{614B1D30-2742-417C-8A5F-853FADA45EA7}" destId="{E96995F9-A4D3-455A-9BC0-C2F58C656773}" srcOrd="3" destOrd="0" presId="urn:microsoft.com/office/officeart/2005/8/layout/lProcess3"/>
    <dgm:cxn modelId="{9850A5CF-4779-41DD-920B-AEC6256E4CCD}" type="presParOf" srcId="{614B1D30-2742-417C-8A5F-853FADA45EA7}" destId="{8DFA83F7-6CF9-4FE4-8792-20D0CFCE5F91}" srcOrd="4" destOrd="0" presId="urn:microsoft.com/office/officeart/2005/8/layout/lProcess3"/>
    <dgm:cxn modelId="{27675260-C566-4C61-95A4-F3F3EA94B1A5}" type="presParOf" srcId="{8DFA83F7-6CF9-4FE4-8792-20D0CFCE5F91}" destId="{DC213D90-56CB-43A2-893B-5A11EF9F8932}" srcOrd="0" destOrd="0" presId="urn:microsoft.com/office/officeart/2005/8/layout/lProcess3"/>
    <dgm:cxn modelId="{4B3CBD70-F3AA-44CE-9541-794D303752B5}" type="presParOf" srcId="{8DFA83F7-6CF9-4FE4-8792-20D0CFCE5F91}" destId="{DD493536-CC90-46BF-9221-8D34465726D2}" srcOrd="1" destOrd="0" presId="urn:microsoft.com/office/officeart/2005/8/layout/lProcess3"/>
    <dgm:cxn modelId="{E33827E7-3C1D-424C-A0E4-B353F8325362}" type="presParOf" srcId="{8DFA83F7-6CF9-4FE4-8792-20D0CFCE5F91}" destId="{ECF9D5C7-9D25-47EE-B1A0-9C7DABC85EAC}" srcOrd="2" destOrd="0" presId="urn:microsoft.com/office/officeart/2005/8/layout/lProcess3"/>
    <dgm:cxn modelId="{E9FA9E60-20CF-41EF-92E6-0CE310EB003E}" type="presParOf" srcId="{8DFA83F7-6CF9-4FE4-8792-20D0CFCE5F91}" destId="{C14D4BE9-DF6B-44FC-8703-33193B7F3D75}" srcOrd="3" destOrd="0" presId="urn:microsoft.com/office/officeart/2005/8/layout/lProcess3"/>
    <dgm:cxn modelId="{EAFD0B1E-FD4E-4FDC-A889-B696FE0DDFAB}" type="presParOf" srcId="{8DFA83F7-6CF9-4FE4-8792-20D0CFCE5F91}" destId="{87B3BD3B-1D3F-4D31-A0E9-82EFE7A1CF64}" srcOrd="4" destOrd="0" presId="urn:microsoft.com/office/officeart/2005/8/layout/lProcess3"/>
    <dgm:cxn modelId="{015126CB-5A93-4DF5-AF29-22E4A37103D1}" type="presParOf" srcId="{614B1D30-2742-417C-8A5F-853FADA45EA7}" destId="{3FA4EF00-60C0-465C-987E-4CDFC71A0750}" srcOrd="5" destOrd="0" presId="urn:microsoft.com/office/officeart/2005/8/layout/lProcess3"/>
    <dgm:cxn modelId="{3D133C2B-1143-410F-AD60-BE1F0CC9FDBE}" type="presParOf" srcId="{614B1D30-2742-417C-8A5F-853FADA45EA7}" destId="{548595A0-9157-4390-AB3B-CF3EF5E55622}" srcOrd="6" destOrd="0" presId="urn:microsoft.com/office/officeart/2005/8/layout/lProcess3"/>
    <dgm:cxn modelId="{BEB44033-A3DA-4230-951C-37ABB915550D}" type="presParOf" srcId="{548595A0-9157-4390-AB3B-CF3EF5E55622}" destId="{974E0D1C-CA5A-4ADE-84DF-3EE02F7CEF06}" srcOrd="0" destOrd="0" presId="urn:microsoft.com/office/officeart/2005/8/layout/lProcess3"/>
    <dgm:cxn modelId="{5AD76E7C-B797-41DD-93A3-44E6866544A2}" type="presParOf" srcId="{548595A0-9157-4390-AB3B-CF3EF5E55622}" destId="{E6C03B17-5335-4FC0-AC96-BF6270F845D2}" srcOrd="1" destOrd="0" presId="urn:microsoft.com/office/officeart/2005/8/layout/lProcess3"/>
    <dgm:cxn modelId="{BFE2148A-0CE1-47A1-86D7-9D2F07EB6097}" type="presParOf" srcId="{548595A0-9157-4390-AB3B-CF3EF5E55622}" destId="{736D37CE-A03E-4FC0-847F-AD4880EF037B}" srcOrd="2" destOrd="0" presId="urn:microsoft.com/office/officeart/2005/8/layout/lProcess3"/>
    <dgm:cxn modelId="{02CF0A44-DB01-45DF-95C2-B1A85BFE4785}" type="presParOf" srcId="{548595A0-9157-4390-AB3B-CF3EF5E55622}" destId="{04146524-179B-4BD9-9CBB-DE3E0728E7D5}" srcOrd="3" destOrd="0" presId="urn:microsoft.com/office/officeart/2005/8/layout/lProcess3"/>
    <dgm:cxn modelId="{52613261-E712-4336-9423-5001644B9F12}" type="presParOf" srcId="{548595A0-9157-4390-AB3B-CF3EF5E55622}" destId="{0D131CAF-8773-4561-864D-23F0DF1D3E36}" srcOrd="4" destOrd="0" presId="urn:microsoft.com/office/officeart/2005/8/layout/lProcess3"/>
    <dgm:cxn modelId="{C40B0222-5AA2-4730-A4DF-0F25D9C31203}" type="presParOf" srcId="{614B1D30-2742-417C-8A5F-853FADA45EA7}" destId="{5BC58EF8-1A45-4B6E-9CE8-DCBB25031426}" srcOrd="7" destOrd="0" presId="urn:microsoft.com/office/officeart/2005/8/layout/lProcess3"/>
    <dgm:cxn modelId="{97A755EC-C2FD-482E-9C41-6E0AB4662AB0}" type="presParOf" srcId="{614B1D30-2742-417C-8A5F-853FADA45EA7}" destId="{7B990A62-E31F-4896-B038-B9A82C8FECC7}" srcOrd="8" destOrd="0" presId="urn:microsoft.com/office/officeart/2005/8/layout/lProcess3"/>
    <dgm:cxn modelId="{3304581C-B2E8-4E8F-B299-200CD576DEB3}" type="presParOf" srcId="{7B990A62-E31F-4896-B038-B9A82C8FECC7}" destId="{57CD33CE-F3D7-454D-9EF8-F10994F74038}" srcOrd="0" destOrd="0" presId="urn:microsoft.com/office/officeart/2005/8/layout/lProcess3"/>
    <dgm:cxn modelId="{7CC4C7DA-DB6B-496F-9D0A-C834C33A57C6}" type="presParOf" srcId="{7B990A62-E31F-4896-B038-B9A82C8FECC7}" destId="{9DEA10BD-D970-4B4A-A8E3-8809923D4DEE}" srcOrd="1" destOrd="0" presId="urn:microsoft.com/office/officeart/2005/8/layout/lProcess3"/>
    <dgm:cxn modelId="{869C5E84-57B9-452D-8451-8358A28834AC}" type="presParOf" srcId="{7B990A62-E31F-4896-B038-B9A82C8FECC7}" destId="{4E9527B1-FE35-40C0-A2FC-0AE2898F87B3}" srcOrd="2" destOrd="0" presId="urn:microsoft.com/office/officeart/2005/8/layout/lProcess3"/>
    <dgm:cxn modelId="{61DBA3E8-32AF-43D7-BD26-6E476D84AB79}" type="presParOf" srcId="{7B990A62-E31F-4896-B038-B9A82C8FECC7}" destId="{EBD11974-F038-4A3B-A6DC-34E1860B2FB8}" srcOrd="3" destOrd="0" presId="urn:microsoft.com/office/officeart/2005/8/layout/lProcess3"/>
    <dgm:cxn modelId="{5450EDC2-7821-4C94-85FB-34514BF4DEFC}" type="presParOf" srcId="{7B990A62-E31F-4896-B038-B9A82C8FECC7}" destId="{405C7E84-FFBC-40CB-BAA1-0DEBAD608A2A}" srcOrd="4" destOrd="0" presId="urn:microsoft.com/office/officeart/2005/8/layout/lProcess3"/>
    <dgm:cxn modelId="{DEF7FFA9-8DD4-4074-9FD1-74B105206C7E}" type="presParOf" srcId="{614B1D30-2742-417C-8A5F-853FADA45EA7}" destId="{902DEA55-9D7A-45A2-846D-4A9E84A007A8}" srcOrd="9" destOrd="0" presId="urn:microsoft.com/office/officeart/2005/8/layout/lProcess3"/>
    <dgm:cxn modelId="{93B713F4-95CF-4DDC-949C-E141B8DC4082}" type="presParOf" srcId="{614B1D30-2742-417C-8A5F-853FADA45EA7}" destId="{B7649937-7889-4B2F-B911-83EE1D30C163}" srcOrd="10" destOrd="0" presId="urn:microsoft.com/office/officeart/2005/8/layout/lProcess3"/>
    <dgm:cxn modelId="{4C22C114-C80B-43B2-B91A-74D10BA84DE1}" type="presParOf" srcId="{B7649937-7889-4B2F-B911-83EE1D30C163}" destId="{C915B449-D790-494F-B0FE-C5DD4438C472}" srcOrd="0" destOrd="0" presId="urn:microsoft.com/office/officeart/2005/8/layout/lProcess3"/>
    <dgm:cxn modelId="{8A84BE46-D566-4E62-9C8A-83E7AD1409C0}" type="presParOf" srcId="{B7649937-7889-4B2F-B911-83EE1D30C163}" destId="{7357719E-3FED-4681-83F6-2516EA40670C}" srcOrd="1" destOrd="0" presId="urn:microsoft.com/office/officeart/2005/8/layout/lProcess3"/>
    <dgm:cxn modelId="{FB5DB7C8-BF88-4E10-9D2D-F8CEF70D3718}" type="presParOf" srcId="{B7649937-7889-4B2F-B911-83EE1D30C163}" destId="{5710B867-8611-40ED-A2E4-822C042C2C1E}" srcOrd="2" destOrd="0" presId="urn:microsoft.com/office/officeart/2005/8/layout/lProcess3"/>
    <dgm:cxn modelId="{356C45D1-D80D-4F95-B383-DAEC5C4C5692}" type="presParOf" srcId="{B7649937-7889-4B2F-B911-83EE1D30C163}" destId="{8063C4C1-E84D-4A5C-A375-216B5DBE16FE}" srcOrd="3" destOrd="0" presId="urn:microsoft.com/office/officeart/2005/8/layout/lProcess3"/>
    <dgm:cxn modelId="{214FF2FB-498F-48CA-89AA-0382CD7B94FE}" type="presParOf" srcId="{B7649937-7889-4B2F-B911-83EE1D30C163}" destId="{60DC4ADB-2AFC-4328-9F4E-5D22C0B1F68E}" srcOrd="4" destOrd="0" presId="urn:microsoft.com/office/officeart/2005/8/layout/l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748C4-763E-4C6A-B44A-0D565E9B6BA7}" type="doc">
      <dgm:prSet loTypeId="urn:microsoft.com/office/officeart/2008/layout/AlternatingPictureBlocks" loCatId="picture" qsTypeId="urn:microsoft.com/office/officeart/2005/8/quickstyle/simple2" qsCatId="simple" csTypeId="urn:microsoft.com/office/officeart/2005/8/colors/colorful5" csCatId="colorful" phldr="1"/>
      <dgm:spPr/>
      <dgm:t>
        <a:bodyPr/>
        <a:lstStyle/>
        <a:p>
          <a:endParaRPr lang="es-ES"/>
        </a:p>
      </dgm:t>
    </dgm:pt>
    <dgm:pt modelId="{850D81EF-B85E-42E3-B684-CB91F16202F1}">
      <dgm:prSet custT="1"/>
      <dgm:spPr>
        <a:ln w="28575"/>
        <a:scene3d>
          <a:camera prst="orthographicFront"/>
          <a:lightRig rig="threePt" dir="t"/>
        </a:scene3d>
        <a:sp3d>
          <a:bevelT w="114300" prst="hardEdge"/>
        </a:sp3d>
      </dgm:spPr>
      <dgm:t>
        <a:bodyPr/>
        <a:lstStyle/>
        <a:p>
          <a:r>
            <a:rPr lang="ro-RO" sz="2000" b="1" dirty="0">
              <a:effectLst>
                <a:outerShdw blurRad="50800" dist="38100" dir="2700000" algn="tl" rotWithShape="0">
                  <a:prstClr val="black">
                    <a:alpha val="40000"/>
                  </a:prstClr>
                </a:outerShdw>
              </a:effectLst>
            </a:rPr>
            <a:t>Profeții nu și-au interpretat propriile profeții</a:t>
          </a:r>
          <a:r>
            <a:rPr lang="es-ES" sz="2000" b="1" dirty="0">
              <a:effectLst>
                <a:outerShdw blurRad="50800" dist="38100" dir="2700000" algn="tl" rotWithShape="0">
                  <a:prstClr val="black">
                    <a:alpha val="40000"/>
                  </a:prstClr>
                </a:outerShdw>
              </a:effectLst>
            </a:rPr>
            <a:t>, </a:t>
          </a:r>
          <a:r>
            <a:rPr lang="ro-RO" sz="2000" b="1" dirty="0">
              <a:effectLst>
                <a:outerShdw blurRad="50800" dist="38100" dir="2700000" algn="tl" rotWithShape="0">
                  <a:prstClr val="black">
                    <a:alpha val="40000"/>
                  </a:prstClr>
                </a:outerShdw>
              </a:effectLst>
            </a:rPr>
            <a:t>cu toate că mai apoi au studiat semnificația lor </a:t>
          </a:r>
          <a:r>
            <a:rPr lang="es-ES" sz="2000" b="1" dirty="0">
              <a:effectLst>
                <a:outerShdw blurRad="50800" dist="38100" dir="2700000" algn="tl" rotWithShape="0">
                  <a:prstClr val="black">
                    <a:alpha val="40000"/>
                  </a:prstClr>
                </a:outerShdw>
              </a:effectLst>
            </a:rPr>
            <a:t>(</a:t>
          </a:r>
          <a:r>
            <a:rPr lang="es-ES" sz="2000" b="1" dirty="0" smtClean="0">
              <a:effectLst>
                <a:outerShdw blurRad="50800" dist="38100" dir="2700000" algn="tl" rotWithShape="0">
                  <a:prstClr val="black">
                    <a:alpha val="40000"/>
                  </a:prstClr>
                </a:outerShdw>
              </a:effectLst>
            </a:rPr>
            <a:t>1</a:t>
          </a:r>
          <a:r>
            <a:rPr lang="ro-RO" sz="2000" b="1" dirty="0" smtClean="0">
              <a:effectLst>
                <a:outerShdw blurRad="50800" dist="38100" dir="2700000" algn="tl" rotWithShape="0">
                  <a:prstClr val="black">
                    <a:alpha val="40000"/>
                  </a:prstClr>
                </a:outerShdw>
              </a:effectLst>
            </a:rPr>
            <a:t> </a:t>
          </a:r>
          <a:r>
            <a:rPr lang="es-ES" sz="2000" b="1" dirty="0" smtClean="0">
              <a:effectLst>
                <a:outerShdw blurRad="50800" dist="38100" dir="2700000" algn="tl" rotWithShape="0">
                  <a:prstClr val="black">
                    <a:alpha val="40000"/>
                  </a:prstClr>
                </a:outerShdw>
              </a:effectLst>
            </a:rPr>
            <a:t>P</a:t>
          </a:r>
          <a:r>
            <a:rPr lang="ro-RO" sz="2000" b="1" dirty="0" err="1" smtClean="0">
              <a:effectLst>
                <a:outerShdw blurRad="50800" dist="38100" dir="2700000" algn="tl" rotWithShape="0">
                  <a:prstClr val="black">
                    <a:alpha val="40000"/>
                  </a:prstClr>
                </a:outerShdw>
              </a:effectLst>
            </a:rPr>
            <a:t>etru</a:t>
          </a:r>
          <a:r>
            <a:rPr lang="es-ES" sz="2000" b="1" dirty="0" smtClean="0">
              <a:effectLst>
                <a:outerShdw blurRad="50800" dist="38100" dir="2700000" algn="tl" rotWithShape="0">
                  <a:prstClr val="black">
                    <a:alpha val="40000"/>
                  </a:prstClr>
                </a:outerShdw>
              </a:effectLst>
            </a:rPr>
            <a:t> </a:t>
          </a:r>
          <a:r>
            <a:rPr lang="es-ES" sz="2000" b="1" dirty="0">
              <a:effectLst>
                <a:outerShdw blurRad="50800" dist="38100" dir="2700000" algn="tl" rotWithShape="0">
                  <a:prstClr val="black">
                    <a:alpha val="40000"/>
                  </a:prstClr>
                </a:outerShdw>
              </a:effectLst>
            </a:rPr>
            <a:t>1:10).</a:t>
          </a:r>
          <a:endParaRPr lang="es-ES" sz="2000" dirty="0">
            <a:effectLst>
              <a:outerShdw blurRad="50800" dist="38100" dir="2700000" algn="tl" rotWithShape="0">
                <a:prstClr val="black">
                  <a:alpha val="40000"/>
                </a:prstClr>
              </a:outerShdw>
            </a:effectLst>
          </a:endParaRPr>
        </a:p>
      </dgm:t>
    </dgm:pt>
    <dgm:pt modelId="{02F78684-39DA-4076-BB67-1F78DCEC6F20}" type="parTrans" cxnId="{510307AD-D304-427E-81D7-BCD0731E721A}">
      <dgm:prSet/>
      <dgm:spPr/>
      <dgm:t>
        <a:bodyPr/>
        <a:lstStyle/>
        <a:p>
          <a:endParaRPr lang="es-ES"/>
        </a:p>
      </dgm:t>
    </dgm:pt>
    <dgm:pt modelId="{EC7C3F61-9731-4C1F-BA46-3D00EA2EC8F2}" type="sibTrans" cxnId="{510307AD-D304-427E-81D7-BCD0731E721A}">
      <dgm:prSet/>
      <dgm:spPr/>
      <dgm:t>
        <a:bodyPr/>
        <a:lstStyle/>
        <a:p>
          <a:endParaRPr lang="es-ES"/>
        </a:p>
      </dgm:t>
    </dgm:pt>
    <dgm:pt modelId="{3B52DC4B-A1E8-442A-8110-BF4F8E8D6305}">
      <dgm:prSet custT="1"/>
      <dgm:spPr>
        <a:ln w="28575"/>
        <a:scene3d>
          <a:camera prst="orthographicFront"/>
          <a:lightRig rig="threePt" dir="t"/>
        </a:scene3d>
        <a:sp3d>
          <a:bevelT w="114300" prst="hardEdge"/>
        </a:sp3d>
      </dgm:spPr>
      <dgm:t>
        <a:bodyPr/>
        <a:lstStyle/>
        <a:p>
          <a:r>
            <a:rPr lang="ro-RO" sz="2000" b="1" dirty="0">
              <a:effectLst>
                <a:outerShdw blurRad="50800" dist="38100" dir="2700000" algn="tl" rotWithShape="0">
                  <a:prstClr val="black">
                    <a:alpha val="40000"/>
                  </a:prstClr>
                </a:outerShdw>
              </a:effectLst>
            </a:rPr>
            <a:t>Trebuie să lăsăm ca Duhul Sfânt, care a inspirat profețiile, să fie cel care le interpretează </a:t>
          </a:r>
          <a:r>
            <a:rPr lang="es-ES" sz="2000" b="1" dirty="0">
              <a:effectLst>
                <a:outerShdw blurRad="50800" dist="38100" dir="2700000" algn="tl" rotWithShape="0">
                  <a:prstClr val="black">
                    <a:alpha val="40000"/>
                  </a:prstClr>
                </a:outerShdw>
              </a:effectLst>
            </a:rPr>
            <a:t>(</a:t>
          </a:r>
          <a:r>
            <a:rPr lang="es-ES" sz="2000" b="1" dirty="0" smtClean="0">
              <a:effectLst>
                <a:outerShdw blurRad="50800" dist="38100" dir="2700000" algn="tl" rotWithShape="0">
                  <a:prstClr val="black">
                    <a:alpha val="40000"/>
                  </a:prstClr>
                </a:outerShdw>
              </a:effectLst>
            </a:rPr>
            <a:t>2</a:t>
          </a:r>
          <a:r>
            <a:rPr lang="ro-RO" sz="2000" b="1" dirty="0" smtClean="0">
              <a:effectLst>
                <a:outerShdw blurRad="50800" dist="38100" dir="2700000" algn="tl" rotWithShape="0">
                  <a:prstClr val="black">
                    <a:alpha val="40000"/>
                  </a:prstClr>
                </a:outerShdw>
              </a:effectLst>
            </a:rPr>
            <a:t> </a:t>
          </a:r>
          <a:r>
            <a:rPr lang="es-ES" sz="2000" b="1" dirty="0" smtClean="0">
              <a:effectLst>
                <a:outerShdw blurRad="50800" dist="38100" dir="2700000" algn="tl" rotWithShape="0">
                  <a:prstClr val="black">
                    <a:alpha val="40000"/>
                  </a:prstClr>
                </a:outerShdw>
              </a:effectLst>
            </a:rPr>
            <a:t>P</a:t>
          </a:r>
          <a:r>
            <a:rPr lang="ro-RO" sz="2000" b="1" dirty="0" err="1" smtClean="0">
              <a:effectLst>
                <a:outerShdw blurRad="50800" dist="38100" dir="2700000" algn="tl" rotWithShape="0">
                  <a:prstClr val="black">
                    <a:alpha val="40000"/>
                  </a:prstClr>
                </a:outerShdw>
              </a:effectLst>
            </a:rPr>
            <a:t>etru</a:t>
          </a:r>
          <a:r>
            <a:rPr lang="es-ES" sz="2000" b="1" dirty="0" smtClean="0">
              <a:effectLst>
                <a:outerShdw blurRad="50800" dist="38100" dir="2700000" algn="tl" rotWithShape="0">
                  <a:prstClr val="black">
                    <a:alpha val="40000"/>
                  </a:prstClr>
                </a:outerShdw>
              </a:effectLst>
            </a:rPr>
            <a:t> </a:t>
          </a:r>
          <a:r>
            <a:rPr lang="es-ES" sz="2000" b="1" dirty="0">
              <a:effectLst>
                <a:outerShdw blurRad="50800" dist="38100" dir="2700000" algn="tl" rotWithShape="0">
                  <a:prstClr val="black">
                    <a:alpha val="40000"/>
                  </a:prstClr>
                </a:outerShdw>
              </a:effectLst>
            </a:rPr>
            <a:t>1:20).</a:t>
          </a:r>
          <a:endParaRPr lang="es-ES" sz="2000" dirty="0">
            <a:effectLst>
              <a:outerShdw blurRad="50800" dist="38100" dir="2700000" algn="tl" rotWithShape="0">
                <a:prstClr val="black">
                  <a:alpha val="40000"/>
                </a:prstClr>
              </a:outerShdw>
            </a:effectLst>
          </a:endParaRPr>
        </a:p>
      </dgm:t>
    </dgm:pt>
    <dgm:pt modelId="{AFE100C9-48EA-4F65-88FB-2588C1AB0964}" type="parTrans" cxnId="{E5C19AB2-0995-4B45-9BA0-F6350BB7CB2B}">
      <dgm:prSet/>
      <dgm:spPr/>
      <dgm:t>
        <a:bodyPr/>
        <a:lstStyle/>
        <a:p>
          <a:endParaRPr lang="es-ES"/>
        </a:p>
      </dgm:t>
    </dgm:pt>
    <dgm:pt modelId="{80F187C5-007D-496E-AAB9-070F4177EF20}" type="sibTrans" cxnId="{E5C19AB2-0995-4B45-9BA0-F6350BB7CB2B}">
      <dgm:prSet/>
      <dgm:spPr/>
      <dgm:t>
        <a:bodyPr/>
        <a:lstStyle/>
        <a:p>
          <a:endParaRPr lang="es-ES"/>
        </a:p>
      </dgm:t>
    </dgm:pt>
    <dgm:pt modelId="{F2C92390-1814-437A-9274-4A9AE08A4D9B}">
      <dgm:prSet custT="1"/>
      <dgm:spPr>
        <a:ln w="28575"/>
        <a:scene3d>
          <a:camera prst="orthographicFront"/>
          <a:lightRig rig="threePt" dir="t"/>
        </a:scene3d>
        <a:sp3d>
          <a:bevelT w="114300" prst="hardEdge"/>
        </a:sp3d>
      </dgm:spPr>
      <dgm:t>
        <a:bodyPr/>
        <a:lstStyle/>
        <a:p>
          <a:r>
            <a:rPr lang="ro-RO" sz="2000" b="1" dirty="0">
              <a:effectLst>
                <a:outerShdw blurRad="50800" dist="38100" dir="2700000" algn="tl" rotWithShape="0">
                  <a:prstClr val="black">
                    <a:alpha val="40000"/>
                  </a:prstClr>
                </a:outerShdw>
              </a:effectLst>
            </a:rPr>
            <a:t>Interpretarea profetică trebuie să fie considerată consensuală de grupul de credincioși, de biserică, după un studiu profund condus de Duhul Sfânt </a:t>
          </a:r>
          <a:r>
            <a:rPr lang="es-ES" sz="2000" b="1" dirty="0">
              <a:effectLst>
                <a:outerShdw blurRad="50800" dist="38100" dir="2700000" algn="tl" rotWithShape="0">
                  <a:prstClr val="black">
                    <a:alpha val="40000"/>
                  </a:prstClr>
                </a:outerShdw>
              </a:effectLst>
            </a:rPr>
            <a:t>(</a:t>
          </a:r>
          <a:r>
            <a:rPr lang="es-ES" sz="2000" b="1" dirty="0" smtClean="0">
              <a:effectLst>
                <a:outerShdw blurRad="50800" dist="38100" dir="2700000" algn="tl" rotWithShape="0">
                  <a:prstClr val="black">
                    <a:alpha val="40000"/>
                  </a:prstClr>
                </a:outerShdw>
              </a:effectLst>
            </a:rPr>
            <a:t>2</a:t>
          </a:r>
          <a:r>
            <a:rPr lang="ro-RO" sz="2000" b="1" dirty="0" smtClean="0">
              <a:effectLst>
                <a:outerShdw blurRad="50800" dist="38100" dir="2700000" algn="tl" rotWithShape="0">
                  <a:prstClr val="black">
                    <a:alpha val="40000"/>
                  </a:prstClr>
                </a:outerShdw>
              </a:effectLst>
            </a:rPr>
            <a:t> </a:t>
          </a:r>
          <a:r>
            <a:rPr lang="es-ES" sz="2000" b="1" dirty="0" smtClean="0">
              <a:effectLst>
                <a:outerShdw blurRad="50800" dist="38100" dir="2700000" algn="tl" rotWithShape="0">
                  <a:prstClr val="black">
                    <a:alpha val="40000"/>
                  </a:prstClr>
                </a:outerShdw>
              </a:effectLst>
            </a:rPr>
            <a:t>Tim</a:t>
          </a:r>
          <a:r>
            <a:rPr lang="ro-RO" sz="2000" b="1" dirty="0" err="1" smtClean="0">
              <a:effectLst>
                <a:outerShdw blurRad="50800" dist="38100" dir="2700000" algn="tl" rotWithShape="0">
                  <a:prstClr val="black">
                    <a:alpha val="40000"/>
                  </a:prstClr>
                </a:outerShdw>
              </a:effectLst>
            </a:rPr>
            <a:t>otei</a:t>
          </a:r>
          <a:r>
            <a:rPr lang="es-ES" sz="2000" b="1" dirty="0" smtClean="0">
              <a:effectLst>
                <a:outerShdw blurRad="50800" dist="38100" dir="2700000" algn="tl" rotWithShape="0">
                  <a:prstClr val="black">
                    <a:alpha val="40000"/>
                  </a:prstClr>
                </a:outerShdw>
              </a:effectLst>
            </a:rPr>
            <a:t> </a:t>
          </a:r>
          <a:r>
            <a:rPr lang="es-ES" sz="2000" b="1" dirty="0">
              <a:effectLst>
                <a:outerShdw blurRad="50800" dist="38100" dir="2700000" algn="tl" rotWithShape="0">
                  <a:prstClr val="black">
                    <a:alpha val="40000"/>
                  </a:prstClr>
                </a:outerShdw>
              </a:effectLst>
            </a:rPr>
            <a:t>4:3-4).</a:t>
          </a:r>
          <a:endParaRPr lang="es-ES" sz="2000" dirty="0">
            <a:effectLst>
              <a:outerShdw blurRad="50800" dist="38100" dir="2700000" algn="tl" rotWithShape="0">
                <a:prstClr val="black">
                  <a:alpha val="40000"/>
                </a:prstClr>
              </a:outerShdw>
            </a:effectLst>
          </a:endParaRPr>
        </a:p>
      </dgm:t>
    </dgm:pt>
    <dgm:pt modelId="{0799B8ED-6B17-46F8-9572-217C3AFD2D30}" type="parTrans" cxnId="{5969EBBA-993F-4587-90BC-B4AC0002DB23}">
      <dgm:prSet/>
      <dgm:spPr/>
      <dgm:t>
        <a:bodyPr/>
        <a:lstStyle/>
        <a:p>
          <a:endParaRPr lang="es-ES"/>
        </a:p>
      </dgm:t>
    </dgm:pt>
    <dgm:pt modelId="{6B3842EA-B0F1-46C7-992F-7E87E5867497}" type="sibTrans" cxnId="{5969EBBA-993F-4587-90BC-B4AC0002DB23}">
      <dgm:prSet/>
      <dgm:spPr/>
      <dgm:t>
        <a:bodyPr/>
        <a:lstStyle/>
        <a:p>
          <a:endParaRPr lang="es-ES"/>
        </a:p>
      </dgm:t>
    </dgm:pt>
    <dgm:pt modelId="{DE9F22FF-50C9-447D-96FD-BE7C6EAC48AA}" type="pres">
      <dgm:prSet presAssocID="{32E748C4-763E-4C6A-B44A-0D565E9B6BA7}" presName="linearFlow" presStyleCnt="0">
        <dgm:presLayoutVars>
          <dgm:dir/>
          <dgm:resizeHandles val="exact"/>
        </dgm:presLayoutVars>
      </dgm:prSet>
      <dgm:spPr/>
      <dgm:t>
        <a:bodyPr/>
        <a:lstStyle/>
        <a:p>
          <a:endParaRPr lang="ro-RO"/>
        </a:p>
      </dgm:t>
    </dgm:pt>
    <dgm:pt modelId="{E38E3FB9-2518-4737-B5F5-1C7CD178051B}" type="pres">
      <dgm:prSet presAssocID="{850D81EF-B85E-42E3-B684-CB91F16202F1}" presName="comp" presStyleCnt="0"/>
      <dgm:spPr/>
    </dgm:pt>
    <dgm:pt modelId="{09F02BC7-EB8C-4C43-96C8-89479B0A757E}" type="pres">
      <dgm:prSet presAssocID="{850D81EF-B85E-42E3-B684-CB91F16202F1}" presName="rect2" presStyleLbl="node1" presStyleIdx="0" presStyleCnt="3" custScaleX="261616" custLinFactNeighborX="28874" custLinFactNeighborY="-2505">
        <dgm:presLayoutVars>
          <dgm:bulletEnabled val="1"/>
        </dgm:presLayoutVars>
      </dgm:prSet>
      <dgm:spPr/>
      <dgm:t>
        <a:bodyPr/>
        <a:lstStyle/>
        <a:p>
          <a:endParaRPr lang="ro-RO"/>
        </a:p>
      </dgm:t>
    </dgm:pt>
    <dgm:pt modelId="{FCB4DC40-E620-42C1-A126-05668F748580}" type="pres">
      <dgm:prSet presAssocID="{850D81EF-B85E-42E3-B684-CB91F16202F1}" presName="rect1" presStyleLbl="lnNode1" presStyleIdx="0" presStyleCnt="3" custScaleX="146340" custLinFactX="-35730" custLinFactNeighborX="-100000" custLinFactNeighborY="301"/>
      <dgm:spPr>
        <a:blipFill rotWithShape="1">
          <a:blip xmlns:r="http://schemas.openxmlformats.org/officeDocument/2006/relationships" r:embed="rId1" cstate="screen">
            <a:extLst>
              <a:ext uri="{28A0092B-C50C-407E-A947-70E740481C1C}">
                <a14:useLocalDpi xmlns="" xmlns:a14="http://schemas.microsoft.com/office/drawing/2010/main"/>
              </a:ext>
            </a:extLst>
          </a:blip>
          <a:srcRect/>
          <a:stretch>
            <a:fillRect/>
          </a:stretch>
        </a:blipFill>
        <a:ln w="28575"/>
      </dgm:spPr>
    </dgm:pt>
    <dgm:pt modelId="{582A4EDB-BD61-4AFE-AA81-5300097CF323}" type="pres">
      <dgm:prSet presAssocID="{EC7C3F61-9731-4C1F-BA46-3D00EA2EC8F2}" presName="sibTrans" presStyleCnt="0"/>
      <dgm:spPr/>
    </dgm:pt>
    <dgm:pt modelId="{47FC81A3-F279-4281-9980-47B9C631AC80}" type="pres">
      <dgm:prSet presAssocID="{3B52DC4B-A1E8-442A-8110-BF4F8E8D6305}" presName="comp" presStyleCnt="0"/>
      <dgm:spPr/>
    </dgm:pt>
    <dgm:pt modelId="{1FAA8454-BE64-4472-9385-19A5D288B311}" type="pres">
      <dgm:prSet presAssocID="{3B52DC4B-A1E8-442A-8110-BF4F8E8D6305}" presName="rect2" presStyleLbl="node1" presStyleIdx="1" presStyleCnt="3" custScaleX="261616" custLinFactNeighborX="-39423" custLinFactNeighborY="-8622">
        <dgm:presLayoutVars>
          <dgm:bulletEnabled val="1"/>
        </dgm:presLayoutVars>
      </dgm:prSet>
      <dgm:spPr/>
      <dgm:t>
        <a:bodyPr/>
        <a:lstStyle/>
        <a:p>
          <a:endParaRPr lang="ro-RO"/>
        </a:p>
      </dgm:t>
    </dgm:pt>
    <dgm:pt modelId="{5341D251-3C0B-4419-90F5-44225414225A}" type="pres">
      <dgm:prSet presAssocID="{3B52DC4B-A1E8-442A-8110-BF4F8E8D6305}" presName="rect1" presStyleLbl="lnNode1" presStyleIdx="1" presStyleCnt="3" custScaleX="144797" custLinFactX="11385" custLinFactNeighborX="100000" custLinFactNeighborY="-9940"/>
      <dgm:spPr>
        <a:blipFill rotWithShape="1">
          <a:blip xmlns:r="http://schemas.openxmlformats.org/officeDocument/2006/relationships" r:embed="rId2" cstate="screen">
            <a:extLst>
              <a:ext uri="{28A0092B-C50C-407E-A947-70E740481C1C}">
                <a14:useLocalDpi xmlns="" xmlns:a14="http://schemas.microsoft.com/office/drawing/2010/main"/>
              </a:ext>
            </a:extLst>
          </a:blip>
          <a:srcRect/>
          <a:stretch>
            <a:fillRect/>
          </a:stretch>
        </a:blipFill>
        <a:ln w="28575"/>
      </dgm:spPr>
    </dgm:pt>
    <dgm:pt modelId="{27DA2276-6276-4310-B8A7-A3F22A897763}" type="pres">
      <dgm:prSet presAssocID="{80F187C5-007D-496E-AAB9-070F4177EF20}" presName="sibTrans" presStyleCnt="0"/>
      <dgm:spPr/>
    </dgm:pt>
    <dgm:pt modelId="{BB97C1CA-A50A-46AB-A981-92736ED5839E}" type="pres">
      <dgm:prSet presAssocID="{F2C92390-1814-437A-9274-4A9AE08A4D9B}" presName="comp" presStyleCnt="0"/>
      <dgm:spPr/>
    </dgm:pt>
    <dgm:pt modelId="{C91636A8-AB47-4E40-B198-AB82C1DBAC08}" type="pres">
      <dgm:prSet presAssocID="{F2C92390-1814-437A-9274-4A9AE08A4D9B}" presName="rect2" presStyleLbl="node1" presStyleIdx="2" presStyleCnt="3" custScaleX="261616" custLinFactNeighborX="29222" custLinFactNeighborY="-18675">
        <dgm:presLayoutVars>
          <dgm:bulletEnabled val="1"/>
        </dgm:presLayoutVars>
      </dgm:prSet>
      <dgm:spPr/>
      <dgm:t>
        <a:bodyPr/>
        <a:lstStyle/>
        <a:p>
          <a:endParaRPr lang="ro-RO"/>
        </a:p>
      </dgm:t>
    </dgm:pt>
    <dgm:pt modelId="{D5789138-70C6-4C2D-85BC-875531C7AE5F}" type="pres">
      <dgm:prSet presAssocID="{F2C92390-1814-437A-9274-4A9AE08A4D9B}" presName="rect1" presStyleLbl="lnNode1" presStyleIdx="2" presStyleCnt="3" custScaleX="148302" custLinFactX="-34368" custLinFactNeighborX="-100000" custLinFactNeighborY="-18350"/>
      <dgm:spPr>
        <a:blipFill dpi="0" rotWithShape="1">
          <a:blip xmlns:r="http://schemas.openxmlformats.org/officeDocument/2006/relationships" r:embed="rId3" cstate="screen">
            <a:extLst>
              <a:ext uri="{28A0092B-C50C-407E-A947-70E740481C1C}">
                <a14:useLocalDpi xmlns="" xmlns:a14="http://schemas.microsoft.com/office/drawing/2010/main"/>
              </a:ext>
            </a:extLst>
          </a:blip>
          <a:srcRect/>
          <a:stretch>
            <a:fillRect r="932" b="325"/>
          </a:stretch>
        </a:blipFill>
        <a:ln w="28575"/>
      </dgm:spPr>
    </dgm:pt>
  </dgm:ptLst>
  <dgm:cxnLst>
    <dgm:cxn modelId="{6C15513A-B028-4336-82B4-ABDBC80E2304}" type="presOf" srcId="{F2C92390-1814-437A-9274-4A9AE08A4D9B}" destId="{C91636A8-AB47-4E40-B198-AB82C1DBAC08}" srcOrd="0" destOrd="0" presId="urn:microsoft.com/office/officeart/2008/layout/AlternatingPictureBlocks"/>
    <dgm:cxn modelId="{E5C19AB2-0995-4B45-9BA0-F6350BB7CB2B}" srcId="{32E748C4-763E-4C6A-B44A-0D565E9B6BA7}" destId="{3B52DC4B-A1E8-442A-8110-BF4F8E8D6305}" srcOrd="1" destOrd="0" parTransId="{AFE100C9-48EA-4F65-88FB-2588C1AB0964}" sibTransId="{80F187C5-007D-496E-AAB9-070F4177EF20}"/>
    <dgm:cxn modelId="{49922D24-C583-4A18-BF70-DF625568FB4F}" type="presOf" srcId="{3B52DC4B-A1E8-442A-8110-BF4F8E8D6305}" destId="{1FAA8454-BE64-4472-9385-19A5D288B311}" srcOrd="0" destOrd="0" presId="urn:microsoft.com/office/officeart/2008/layout/AlternatingPictureBlocks"/>
    <dgm:cxn modelId="{5969EBBA-993F-4587-90BC-B4AC0002DB23}" srcId="{32E748C4-763E-4C6A-B44A-0D565E9B6BA7}" destId="{F2C92390-1814-437A-9274-4A9AE08A4D9B}" srcOrd="2" destOrd="0" parTransId="{0799B8ED-6B17-46F8-9572-217C3AFD2D30}" sibTransId="{6B3842EA-B0F1-46C7-992F-7E87E5867497}"/>
    <dgm:cxn modelId="{AB0FF3BF-18DB-4452-BBB2-5517A790F7FB}" type="presOf" srcId="{850D81EF-B85E-42E3-B684-CB91F16202F1}" destId="{09F02BC7-EB8C-4C43-96C8-89479B0A757E}" srcOrd="0" destOrd="0" presId="urn:microsoft.com/office/officeart/2008/layout/AlternatingPictureBlocks"/>
    <dgm:cxn modelId="{510307AD-D304-427E-81D7-BCD0731E721A}" srcId="{32E748C4-763E-4C6A-B44A-0D565E9B6BA7}" destId="{850D81EF-B85E-42E3-B684-CB91F16202F1}" srcOrd="0" destOrd="0" parTransId="{02F78684-39DA-4076-BB67-1F78DCEC6F20}" sibTransId="{EC7C3F61-9731-4C1F-BA46-3D00EA2EC8F2}"/>
    <dgm:cxn modelId="{F281D1CD-1D28-470E-AF5C-264FD8550955}" type="presOf" srcId="{32E748C4-763E-4C6A-B44A-0D565E9B6BA7}" destId="{DE9F22FF-50C9-447D-96FD-BE7C6EAC48AA}" srcOrd="0" destOrd="0" presId="urn:microsoft.com/office/officeart/2008/layout/AlternatingPictureBlocks"/>
    <dgm:cxn modelId="{BA072811-FC61-444C-B262-C67A98DE68DC}" type="presParOf" srcId="{DE9F22FF-50C9-447D-96FD-BE7C6EAC48AA}" destId="{E38E3FB9-2518-4737-B5F5-1C7CD178051B}" srcOrd="0" destOrd="0" presId="urn:microsoft.com/office/officeart/2008/layout/AlternatingPictureBlocks"/>
    <dgm:cxn modelId="{B137B9B1-EA35-4D48-8E64-273B22FA4A42}" type="presParOf" srcId="{E38E3FB9-2518-4737-B5F5-1C7CD178051B}" destId="{09F02BC7-EB8C-4C43-96C8-89479B0A757E}" srcOrd="0" destOrd="0" presId="urn:microsoft.com/office/officeart/2008/layout/AlternatingPictureBlocks"/>
    <dgm:cxn modelId="{BB66439E-CB7C-414A-8B4D-1BFF8B394F65}" type="presParOf" srcId="{E38E3FB9-2518-4737-B5F5-1C7CD178051B}" destId="{FCB4DC40-E620-42C1-A126-05668F748580}" srcOrd="1" destOrd="0" presId="urn:microsoft.com/office/officeart/2008/layout/AlternatingPictureBlocks"/>
    <dgm:cxn modelId="{20D7FA1F-973D-48B4-910E-CDDCF56DA972}" type="presParOf" srcId="{DE9F22FF-50C9-447D-96FD-BE7C6EAC48AA}" destId="{582A4EDB-BD61-4AFE-AA81-5300097CF323}" srcOrd="1" destOrd="0" presId="urn:microsoft.com/office/officeart/2008/layout/AlternatingPictureBlocks"/>
    <dgm:cxn modelId="{39385FA6-5763-4F3A-A9CD-B9FD760C191F}" type="presParOf" srcId="{DE9F22FF-50C9-447D-96FD-BE7C6EAC48AA}" destId="{47FC81A3-F279-4281-9980-47B9C631AC80}" srcOrd="2" destOrd="0" presId="urn:microsoft.com/office/officeart/2008/layout/AlternatingPictureBlocks"/>
    <dgm:cxn modelId="{FC60564B-4EE1-4E7D-9C9E-4C5BE44F4ED3}" type="presParOf" srcId="{47FC81A3-F279-4281-9980-47B9C631AC80}" destId="{1FAA8454-BE64-4472-9385-19A5D288B311}" srcOrd="0" destOrd="0" presId="urn:microsoft.com/office/officeart/2008/layout/AlternatingPictureBlocks"/>
    <dgm:cxn modelId="{E1E20137-4369-40F2-B6DA-A841CC820831}" type="presParOf" srcId="{47FC81A3-F279-4281-9980-47B9C631AC80}" destId="{5341D251-3C0B-4419-90F5-44225414225A}" srcOrd="1" destOrd="0" presId="urn:microsoft.com/office/officeart/2008/layout/AlternatingPictureBlocks"/>
    <dgm:cxn modelId="{74CF80D3-A926-4AF0-97FC-DCD7CC0D2422}" type="presParOf" srcId="{DE9F22FF-50C9-447D-96FD-BE7C6EAC48AA}" destId="{27DA2276-6276-4310-B8A7-A3F22A897763}" srcOrd="3" destOrd="0" presId="urn:microsoft.com/office/officeart/2008/layout/AlternatingPictureBlocks"/>
    <dgm:cxn modelId="{6673EC38-08DC-417C-BF0B-08D02DD761FC}" type="presParOf" srcId="{DE9F22FF-50C9-447D-96FD-BE7C6EAC48AA}" destId="{BB97C1CA-A50A-46AB-A981-92736ED5839E}" srcOrd="4" destOrd="0" presId="urn:microsoft.com/office/officeart/2008/layout/AlternatingPictureBlocks"/>
    <dgm:cxn modelId="{0618F964-BE35-4D48-B0CC-3D605A386BF9}" type="presParOf" srcId="{BB97C1CA-A50A-46AB-A981-92736ED5839E}" destId="{C91636A8-AB47-4E40-B198-AB82C1DBAC08}" srcOrd="0" destOrd="0" presId="urn:microsoft.com/office/officeart/2008/layout/AlternatingPictureBlocks"/>
    <dgm:cxn modelId="{9257C750-CAFE-4261-95BB-0399CD74397D}" type="presParOf" srcId="{BB97C1CA-A50A-46AB-A981-92736ED5839E}" destId="{D5789138-70C6-4C2D-85BC-875531C7AE5F}" srcOrd="1" destOrd="0" presId="urn:microsoft.com/office/officeart/2008/layout/AlternatingPictureBlocks"/>
  </dgm:cxnLst>
  <dgm:bg/>
  <dgm:whole>
    <a:ln w="9525">
      <a:no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28711414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2668517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7680701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763327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26046294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2479049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845561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2798294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3406096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17259766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3694EF-03EA-47AB-9D32-A3590F118343}" type="datetimeFigureOut">
              <a:rPr lang="es-ES" smtClean="0"/>
              <a:pPr/>
              <a:t>07/06/2017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3434406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694EF-03EA-47AB-9D32-A3590F118343}" type="datetimeFigureOut">
              <a:rPr lang="es-ES" smtClean="0"/>
              <a:pPr/>
              <a:t>07/06/2017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77E89-2911-4AC0-9BBD-471EC7ADE789}" type="slidenum">
              <a:rPr lang="es-ES" smtClean="0"/>
              <a:pPr/>
              <a:t>‹#›</a:t>
            </a:fld>
            <a:endParaRPr lang="es-ES"/>
          </a:p>
        </p:txBody>
      </p:sp>
    </p:spTree>
    <p:extLst>
      <p:ext uri="{BB962C8B-B14F-4D97-AF65-F5344CB8AC3E}">
        <p14:creationId xmlns="" xmlns:p14="http://schemas.microsoft.com/office/powerpoint/2010/main" val="2274335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0" y="2648309"/>
            <a:ext cx="3683479" cy="1754326"/>
          </a:xfrm>
          <a:prstGeom prst="rect">
            <a:avLst/>
          </a:prstGeom>
          <a:noFill/>
        </p:spPr>
        <p:txBody>
          <a:bodyPr wrap="square" rtlCol="0">
            <a:spAutoFit/>
          </a:bodyPr>
          <a:lstStyle/>
          <a:p>
            <a:pPr algn="ctr"/>
            <a:r>
              <a:rPr lang="ro-RO"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PROFEȚIA ȘI </a:t>
            </a:r>
            <a:r>
              <a:rPr lang="ro-RO" sz="5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SCRIPTURA</a:t>
            </a:r>
            <a:endParaRPr lang="ro-RO"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p:cNvSpPr txBox="1"/>
          <p:nvPr/>
        </p:nvSpPr>
        <p:spPr>
          <a:xfrm>
            <a:off x="3377613" y="6488668"/>
            <a:ext cx="3059940" cy="369332"/>
          </a:xfrm>
          <a:prstGeom prst="rect">
            <a:avLst/>
          </a:prstGeom>
          <a:noFill/>
        </p:spPr>
        <p:txBody>
          <a:bodyPr wrap="none" rtlCol="0">
            <a:spAutoFit/>
          </a:bodyPr>
          <a:lstStyle/>
          <a:p>
            <a:pPr algn="ctr"/>
            <a:r>
              <a:rPr lang="ro-RO" b="1" smtClean="0"/>
              <a:t>Studiul 10 pentru 3 iunie 2017</a:t>
            </a:r>
            <a:endParaRPr lang="ro-RO" b="1"/>
          </a:p>
        </p:txBody>
      </p:sp>
    </p:spTree>
    <p:extLst>
      <p:ext uri="{BB962C8B-B14F-4D97-AF65-F5344CB8AC3E}">
        <p14:creationId xmlns="" xmlns:p14="http://schemas.microsoft.com/office/powerpoint/2010/main" val="22268569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664897" y="1962379"/>
            <a:ext cx="6797616" cy="3785652"/>
          </a:xfrm>
          <a:prstGeom prst="rect">
            <a:avLst/>
          </a:prstGeom>
        </p:spPr>
        <p:txBody>
          <a:bodyPr wrap="square">
            <a:spAutoFit/>
          </a:bodyPr>
          <a:lstStyle/>
          <a:p>
            <a:pPr indent="360363" algn="just">
              <a:spcBef>
                <a:spcPts val="600"/>
              </a:spcBef>
            </a:pPr>
            <a:r>
              <a:rPr lang="ro-RO" sz="2400" b="1" dirty="0" smtClean="0">
                <a:effectLst>
                  <a:outerShdw blurRad="38100" dist="38100" dir="2700000" algn="tl">
                    <a:srgbClr val="000000">
                      <a:alpha val="43137"/>
                    </a:srgbClr>
                  </a:outerShdw>
                </a:effectLst>
                <a:latin typeface="Cooper Black" panose="0208090404030B020404" pitchFamily="18" charset="0"/>
              </a:rPr>
              <a:t>“</a:t>
            </a:r>
            <a:r>
              <a:rPr lang="ro-RO" sz="2400" b="1" dirty="0" smtClean="0">
                <a:effectLst>
                  <a:outerShdw blurRad="38100" dist="38100" dir="2700000" algn="tl">
                    <a:srgbClr val="000000">
                      <a:alpha val="43137"/>
                    </a:srgbClr>
                  </a:outerShdw>
                </a:effectLst>
                <a:latin typeface="Arial (Corp)"/>
              </a:rPr>
              <a:t>Trebuie studiate profeţiile, iar viaţa Domnului Hristos comparată cu scrierile profeţilor. El Se identifică cu profeţiile, declarând iar şi iar: ele au scris despre Mine; ele au mărturisit despre Mine. Biblia este singura carte care oferă o descriere pozitivă a lui Isus Hristos; şi dacă toţi oamenii ar studia-o, considerând-o manualul de căpătâi, şi ar împlini cele scrise în ea, nici un suflet nu ar fi pierdut.</a:t>
            </a:r>
            <a:r>
              <a:rPr lang="ro-RO" sz="2400" b="1" dirty="0" smtClean="0">
                <a:effectLst>
                  <a:outerShdw blurRad="38100" dist="38100" dir="2700000" algn="tl">
                    <a:srgbClr val="000000">
                      <a:alpha val="43137"/>
                    </a:srgbClr>
                  </a:outerShdw>
                </a:effectLst>
                <a:latin typeface="Cooper Black" panose="0208090404030B020404" pitchFamily="18" charset="0"/>
              </a:rPr>
              <a:t>”</a:t>
            </a:r>
            <a:endParaRPr lang="ro-RO" sz="24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p:cNvSpPr txBox="1"/>
          <p:nvPr/>
        </p:nvSpPr>
        <p:spPr>
          <a:xfrm>
            <a:off x="2897272" y="6142008"/>
            <a:ext cx="5565241" cy="338554"/>
          </a:xfrm>
          <a:prstGeom prst="rect">
            <a:avLst/>
          </a:prstGeom>
          <a:noFill/>
        </p:spPr>
        <p:txBody>
          <a:bodyPr wrap="none" rtlCol="0">
            <a:spAutoFit/>
          </a:bodyPr>
          <a:lstStyle/>
          <a:p>
            <a:pPr algn="r"/>
            <a:r>
              <a:rPr lang="ro-RO" sz="1600" b="1" smtClean="0"/>
              <a:t>E.G.W. (Principiil </a:t>
            </a:r>
            <a:r>
              <a:rPr lang="ro-RO" sz="1600" b="1"/>
              <a:t>efundamentale ale educției </a:t>
            </a:r>
            <a:r>
              <a:rPr lang="ro-RO" sz="1600" b="1" smtClean="0"/>
              <a:t>creștine, pag. 382)</a:t>
            </a:r>
            <a:endParaRPr lang="ro-RO" sz="1600" b="1"/>
          </a:p>
        </p:txBody>
      </p:sp>
    </p:spTree>
    <p:extLst>
      <p:ext uri="{BB962C8B-B14F-4D97-AF65-F5344CB8AC3E}">
        <p14:creationId xmlns="" xmlns:p14="http://schemas.microsoft.com/office/powerpoint/2010/main" val="14146506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descr="Imagine1.jpg"/>
          <p:cNvPicPr>
            <a:picLocks noChangeAspect="1"/>
          </p:cNvPicPr>
          <p:nvPr/>
        </p:nvPicPr>
        <p:blipFill>
          <a:blip r:embed="rId2"/>
          <a:stretch>
            <a:fillRect/>
          </a:stretch>
        </p:blipFill>
        <p:spPr>
          <a:xfrm>
            <a:off x="0" y="0"/>
            <a:ext cx="9144000" cy="6858000"/>
          </a:xfrm>
          <a:prstGeom prst="rect">
            <a:avLst/>
          </a:prstGeom>
        </p:spPr>
      </p:pic>
      <p:sp>
        <p:nvSpPr>
          <p:cNvPr id="2" name="1 Rectángulo"/>
          <p:cNvSpPr/>
          <p:nvPr/>
        </p:nvSpPr>
        <p:spPr>
          <a:xfrm>
            <a:off x="2338464" y="1308697"/>
            <a:ext cx="5449205" cy="3062377"/>
          </a:xfrm>
          <a:prstGeom prst="rect">
            <a:avLst/>
          </a:prstGeom>
        </p:spPr>
        <p:txBody>
          <a:bodyPr wrap="square">
            <a:spAutoFit/>
          </a:bodyPr>
          <a:lstStyle/>
          <a:p>
            <a:pPr algn="ctr" defTabSz="914400">
              <a:spcBef>
                <a:spcPts val="600"/>
              </a:spcBef>
            </a:pPr>
            <a:r>
              <a:rPr lang="ro-RO" sz="2400" b="1" dirty="0" smtClean="0">
                <a:solidFill>
                  <a:srgbClr val="FFFF66"/>
                </a:solidFill>
                <a:effectLst>
                  <a:glow rad="127000">
                    <a:prstClr val="black"/>
                  </a:glow>
                </a:effectLst>
                <a:latin typeface="Comic Sans MS" panose="030F0702030302020204" pitchFamily="66" charset="0"/>
              </a:rPr>
              <a:t>“</a:t>
            </a:r>
            <a:r>
              <a:rPr lang="vi-VN" sz="2400" b="1" dirty="0" smtClean="0">
                <a:solidFill>
                  <a:srgbClr val="FFFF66"/>
                </a:solidFill>
                <a:effectLst>
                  <a:glow rad="127000">
                    <a:prstClr val="black"/>
                  </a:glow>
                </a:effectLst>
                <a:latin typeface="Comic Sans MS" panose="030F0702030302020204" pitchFamily="66" charset="0"/>
              </a:rPr>
              <a:t>Şi avem cuvântul prorociei făcut şi mai tare; la care bine faceţi că luaţi aminte, ca la o lumină care străluceşte într-un loc întunecos, până se va crăpa de ziuă şi va răsări luceafărul de dimineaţă în inimile voastre</a:t>
            </a:r>
            <a:r>
              <a:rPr lang="vi-VN" sz="2400" b="1" dirty="0" smtClean="0">
                <a:solidFill>
                  <a:srgbClr val="FFFF66"/>
                </a:solidFill>
                <a:effectLst>
                  <a:glow rad="127000">
                    <a:prstClr val="black"/>
                  </a:glow>
                </a:effectLst>
                <a:latin typeface="Comic Sans MS" panose="030F0702030302020204" pitchFamily="66" charset="0"/>
              </a:rPr>
              <a:t>.</a:t>
            </a:r>
            <a:r>
              <a:rPr lang="ro-RO" sz="2400" b="1" dirty="0" smtClean="0">
                <a:solidFill>
                  <a:srgbClr val="FFFF66"/>
                </a:solidFill>
                <a:effectLst>
                  <a:glow rad="127000">
                    <a:prstClr val="black"/>
                  </a:glow>
                </a:effectLst>
                <a:latin typeface="Comic Sans MS" panose="030F0702030302020204" pitchFamily="66" charset="0"/>
              </a:rPr>
              <a:t>”</a:t>
            </a:r>
            <a:endParaRPr lang="ro-RO" sz="2400" b="1" dirty="0" smtClean="0">
              <a:solidFill>
                <a:srgbClr val="FFFF66"/>
              </a:solidFill>
              <a:effectLst>
                <a:glow rad="127000">
                  <a:prstClr val="black"/>
                </a:glow>
              </a:effectLst>
              <a:latin typeface="Comic Sans MS" panose="030F0702030302020204" pitchFamily="66" charset="0"/>
            </a:endParaRPr>
          </a:p>
          <a:p>
            <a:pPr algn="ctr" defTabSz="914400">
              <a:spcBef>
                <a:spcPts val="600"/>
              </a:spcBef>
            </a:pPr>
            <a:r>
              <a:rPr lang="ro-RO" sz="2000" b="1" dirty="0" smtClean="0">
                <a:solidFill>
                  <a:srgbClr val="FFFF66"/>
                </a:solidFill>
                <a:effectLst>
                  <a:glow rad="127000">
                    <a:prstClr val="black"/>
                  </a:glow>
                </a:effectLst>
                <a:latin typeface="Comic Sans MS" panose="030F0702030302020204" pitchFamily="66" charset="0"/>
              </a:rPr>
              <a:t>(2 Petru 1:19)</a:t>
            </a:r>
            <a:endParaRPr lang="ro-RO" sz="2000" b="1" dirty="0">
              <a:solidFill>
                <a:srgbClr val="FFFF66"/>
              </a:solidFill>
              <a:effectLst>
                <a:glow rad="127000">
                  <a:prstClr val="black"/>
                </a:glow>
              </a:effectLst>
              <a:latin typeface="Comic Sans MS" panose="030F0702030302020204" pitchFamily="66" charset="0"/>
            </a:endParaRPr>
          </a:p>
        </p:txBody>
      </p:sp>
    </p:spTree>
    <p:extLst>
      <p:ext uri="{BB962C8B-B14F-4D97-AF65-F5344CB8AC3E}">
        <p14:creationId xmlns="" xmlns:p14="http://schemas.microsoft.com/office/powerpoint/2010/main" val="33480098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4684794" y="46981"/>
            <a:ext cx="4416072" cy="3124370"/>
          </a:xfrm>
          <a:prstGeom prst="rect">
            <a:avLst/>
          </a:prstGeom>
          <a:ln>
            <a:noFill/>
          </a:ln>
          <a:effectLst>
            <a:softEdge rad="112500"/>
          </a:effectLst>
        </p:spPr>
      </p:pic>
      <p:sp>
        <p:nvSpPr>
          <p:cNvPr id="2" name="CuadroTexto 1"/>
          <p:cNvSpPr txBox="1"/>
          <p:nvPr/>
        </p:nvSpPr>
        <p:spPr>
          <a:xfrm>
            <a:off x="2433987" y="3728865"/>
            <a:ext cx="6694098" cy="2939266"/>
          </a:xfrm>
          <a:prstGeom prst="rect">
            <a:avLst/>
          </a:prstGeom>
          <a:noFill/>
        </p:spPr>
        <p:txBody>
          <a:bodyPr wrap="square" rtlCol="0">
            <a:spAutoFit/>
          </a:bodyPr>
          <a:lstStyle/>
          <a:p>
            <a:pPr marL="342900" indent="-342900">
              <a:spcBef>
                <a:spcPts val="600"/>
              </a:spcBef>
              <a:buFont typeface="Wingdings" panose="05000000000000000000" pitchFamily="2" charset="2"/>
              <a:buChar char="&amp;"/>
            </a:pPr>
            <a:r>
              <a:rPr lang="ro-RO" sz="2000" b="1">
                <a:solidFill>
                  <a:srgbClr val="FFFF00"/>
                </a:solidFill>
              </a:rPr>
              <a:t>Biblia și </a:t>
            </a:r>
            <a:r>
              <a:rPr lang="ro-RO" sz="2000" b="1" smtClean="0">
                <a:solidFill>
                  <a:srgbClr val="FFFF00"/>
                </a:solidFill>
              </a:rPr>
              <a:t>Isus:</a:t>
            </a:r>
          </a:p>
          <a:p>
            <a:pPr marL="800100" lvl="1" indent="-342900">
              <a:spcBef>
                <a:spcPts val="600"/>
              </a:spcBef>
              <a:buClr>
                <a:schemeClr val="accent3">
                  <a:lumMod val="75000"/>
                </a:schemeClr>
              </a:buClr>
              <a:buFont typeface="Wingdings" panose="05000000000000000000" pitchFamily="2" charset="2"/>
              <a:buChar char="V"/>
            </a:pPr>
            <a:r>
              <a:rPr lang="ro-RO" sz="2000" b="1" smtClean="0">
                <a:solidFill>
                  <a:schemeClr val="bg1"/>
                </a:solidFill>
              </a:rPr>
              <a:t>VT </a:t>
            </a:r>
            <a:r>
              <a:rPr lang="ro-RO" sz="2000" b="1">
                <a:solidFill>
                  <a:schemeClr val="bg1"/>
                </a:solidFill>
              </a:rPr>
              <a:t>a prezis venirea lui Isus </a:t>
            </a:r>
            <a:r>
              <a:rPr lang="ro-RO" sz="2000" b="1" smtClean="0">
                <a:solidFill>
                  <a:schemeClr val="bg1"/>
                </a:solidFill>
              </a:rPr>
              <a:t>. 1 Petru 1:10-12.</a:t>
            </a:r>
          </a:p>
          <a:p>
            <a:pPr marL="800100" lvl="1" indent="-342900">
              <a:spcBef>
                <a:spcPts val="600"/>
              </a:spcBef>
              <a:buClr>
                <a:schemeClr val="accent3">
                  <a:lumMod val="75000"/>
                </a:schemeClr>
              </a:buClr>
              <a:buFont typeface="Wingdings" panose="05000000000000000000" pitchFamily="2" charset="2"/>
              <a:buChar char="V"/>
            </a:pPr>
            <a:r>
              <a:rPr lang="ro-RO" sz="2000" b="1" smtClean="0">
                <a:solidFill>
                  <a:schemeClr val="bg1"/>
                </a:solidFill>
              </a:rPr>
              <a:t>Biblia </a:t>
            </a:r>
            <a:r>
              <a:rPr lang="ro-RO" sz="2000" b="1">
                <a:solidFill>
                  <a:schemeClr val="bg1"/>
                </a:solidFill>
              </a:rPr>
              <a:t>Îl mărturisește pe </a:t>
            </a:r>
            <a:r>
              <a:rPr lang="ro-RO" sz="2000" b="1" smtClean="0">
                <a:solidFill>
                  <a:schemeClr val="bg1"/>
                </a:solidFill>
              </a:rPr>
              <a:t>Isus. 2 Petru 1:16-18.</a:t>
            </a:r>
          </a:p>
          <a:p>
            <a:pPr marL="800100" lvl="1" indent="-342900">
              <a:spcBef>
                <a:spcPts val="600"/>
              </a:spcBef>
              <a:buClr>
                <a:schemeClr val="accent3">
                  <a:lumMod val="75000"/>
                </a:schemeClr>
              </a:buClr>
              <a:buFont typeface="Wingdings" panose="05000000000000000000" pitchFamily="2" charset="2"/>
              <a:buChar char="V"/>
            </a:pPr>
            <a:r>
              <a:rPr lang="ro-RO" sz="2000" b="1" smtClean="0">
                <a:solidFill>
                  <a:schemeClr val="bg1"/>
                </a:solidFill>
              </a:rPr>
              <a:t>Biblia </a:t>
            </a:r>
            <a:r>
              <a:rPr lang="ro-RO" sz="2000" b="1">
                <a:solidFill>
                  <a:schemeClr val="bg1"/>
                </a:solidFill>
              </a:rPr>
              <a:t>ne aduce la </a:t>
            </a:r>
            <a:r>
              <a:rPr lang="ro-RO" sz="2000" b="1" smtClean="0">
                <a:solidFill>
                  <a:schemeClr val="bg1"/>
                </a:solidFill>
              </a:rPr>
              <a:t>Isus. 2 </a:t>
            </a:r>
            <a:r>
              <a:rPr lang="ro-RO" sz="2000" b="1">
                <a:solidFill>
                  <a:schemeClr val="bg1"/>
                </a:solidFill>
              </a:rPr>
              <a:t>Petru </a:t>
            </a:r>
            <a:r>
              <a:rPr lang="ro-RO" sz="2000" b="1" smtClean="0">
                <a:solidFill>
                  <a:schemeClr val="bg1"/>
                </a:solidFill>
              </a:rPr>
              <a:t>1:19.</a:t>
            </a:r>
          </a:p>
          <a:p>
            <a:pPr marL="342900" indent="-342900">
              <a:spcBef>
                <a:spcPts val="2400"/>
              </a:spcBef>
              <a:buFont typeface="Wingdings" panose="05000000000000000000" pitchFamily="2" charset="2"/>
              <a:buChar char="&amp;"/>
            </a:pPr>
            <a:r>
              <a:rPr lang="ro-RO" sz="2000" b="1" smtClean="0">
                <a:solidFill>
                  <a:srgbClr val="FFFF00"/>
                </a:solidFill>
              </a:rPr>
              <a:t>Biblia </a:t>
            </a:r>
            <a:r>
              <a:rPr lang="ro-RO" sz="2000" b="1">
                <a:solidFill>
                  <a:srgbClr val="FFFF00"/>
                </a:solidFill>
              </a:rPr>
              <a:t>și </a:t>
            </a:r>
            <a:r>
              <a:rPr lang="ro-RO" sz="2000" b="1" smtClean="0">
                <a:solidFill>
                  <a:srgbClr val="FFFF00"/>
                </a:solidFill>
              </a:rPr>
              <a:t>noi:</a:t>
            </a:r>
          </a:p>
          <a:p>
            <a:pPr marL="800100" lvl="1" indent="-342900">
              <a:spcBef>
                <a:spcPts val="600"/>
              </a:spcBef>
              <a:buClr>
                <a:schemeClr val="accent3">
                  <a:lumMod val="75000"/>
                </a:schemeClr>
              </a:buClr>
              <a:buFont typeface="Wingdings" panose="05000000000000000000" pitchFamily="2" charset="2"/>
              <a:buChar char="V"/>
            </a:pPr>
            <a:r>
              <a:rPr lang="ro-RO" sz="2000" b="1" smtClean="0">
                <a:solidFill>
                  <a:schemeClr val="bg1"/>
                </a:solidFill>
              </a:rPr>
              <a:t>Cum </a:t>
            </a:r>
            <a:r>
              <a:rPr lang="ro-RO" sz="2000" b="1">
                <a:solidFill>
                  <a:schemeClr val="bg1"/>
                </a:solidFill>
              </a:rPr>
              <a:t>să interpretăm </a:t>
            </a:r>
            <a:r>
              <a:rPr lang="ro-RO" sz="2000" b="1" smtClean="0">
                <a:solidFill>
                  <a:schemeClr val="bg1"/>
                </a:solidFill>
              </a:rPr>
              <a:t>Biblia. 2 </a:t>
            </a:r>
            <a:r>
              <a:rPr lang="ro-RO" sz="2000" b="1">
                <a:solidFill>
                  <a:schemeClr val="bg1"/>
                </a:solidFill>
              </a:rPr>
              <a:t>Petru </a:t>
            </a:r>
            <a:r>
              <a:rPr lang="ro-RO" sz="2000" b="1" smtClean="0">
                <a:solidFill>
                  <a:schemeClr val="bg1"/>
                </a:solidFill>
              </a:rPr>
              <a:t>1:20.</a:t>
            </a:r>
          </a:p>
          <a:p>
            <a:pPr marL="800100" lvl="1" indent="-342900">
              <a:spcBef>
                <a:spcPts val="600"/>
              </a:spcBef>
              <a:buClr>
                <a:schemeClr val="accent3">
                  <a:lumMod val="75000"/>
                </a:schemeClr>
              </a:buClr>
              <a:buFont typeface="Wingdings" panose="05000000000000000000" pitchFamily="2" charset="2"/>
              <a:buChar char="V"/>
            </a:pPr>
            <a:r>
              <a:rPr lang="ro-RO" sz="2000" b="1" smtClean="0">
                <a:solidFill>
                  <a:schemeClr val="bg1"/>
                </a:solidFill>
              </a:rPr>
              <a:t>Cum </a:t>
            </a:r>
            <a:r>
              <a:rPr lang="ro-RO" sz="2000" b="1">
                <a:solidFill>
                  <a:schemeClr val="bg1"/>
                </a:solidFill>
              </a:rPr>
              <a:t>ne afectează Biblia </a:t>
            </a:r>
            <a:r>
              <a:rPr lang="ro-RO" sz="2000" b="1" smtClean="0">
                <a:solidFill>
                  <a:schemeClr val="bg1"/>
                </a:solidFill>
              </a:rPr>
              <a:t>viața. 2 </a:t>
            </a:r>
            <a:r>
              <a:rPr lang="ro-RO" sz="2000" b="1">
                <a:solidFill>
                  <a:schemeClr val="bg1"/>
                </a:solidFill>
              </a:rPr>
              <a:t>Petru </a:t>
            </a:r>
            <a:r>
              <a:rPr lang="ro-RO" sz="2000" b="1" smtClean="0">
                <a:solidFill>
                  <a:schemeClr val="bg1"/>
                </a:solidFill>
              </a:rPr>
              <a:t>1:21.</a:t>
            </a:r>
            <a:endParaRPr lang="ro-RO" sz="2000" b="1">
              <a:solidFill>
                <a:schemeClr val="bg1"/>
              </a:solidFill>
            </a:endParaRPr>
          </a:p>
        </p:txBody>
      </p:sp>
      <p:sp>
        <p:nvSpPr>
          <p:cNvPr id="3" name="CuadroTexto 2"/>
          <p:cNvSpPr txBox="1"/>
          <p:nvPr/>
        </p:nvSpPr>
        <p:spPr>
          <a:xfrm>
            <a:off x="103517" y="-7070"/>
            <a:ext cx="5037825" cy="2462213"/>
          </a:xfrm>
          <a:prstGeom prst="rect">
            <a:avLst/>
          </a:prstGeom>
          <a:noFill/>
        </p:spPr>
        <p:txBody>
          <a:bodyPr wrap="square" rtlCol="0">
            <a:spAutoFit/>
          </a:bodyPr>
          <a:lstStyle/>
          <a:p>
            <a:pPr>
              <a:spcBef>
                <a:spcPts val="600"/>
              </a:spcBef>
            </a:pPr>
            <a:r>
              <a:rPr lang="ro-RO" sz="2200" b="1">
                <a:solidFill>
                  <a:schemeClr val="bg1"/>
                </a:solidFill>
              </a:rPr>
              <a:t>Isus s-a anunțat pe sine însuși în Cuvântul Său prin intermediul profeților: </a:t>
            </a:r>
            <a:r>
              <a:rPr lang="ro-RO" sz="2200" b="1" smtClean="0">
                <a:solidFill>
                  <a:schemeClr val="bg1"/>
                </a:solidFill>
                <a:latin typeface="Calibri" pitchFamily="34" charset="0"/>
              </a:rPr>
              <a:t>“V-am învăţat înainte de toate, aşa cum am primit şi eu: că Hristos a murit pentru păcatele noastre, </a:t>
            </a:r>
            <a:r>
              <a:rPr lang="ro-RO" sz="2200" b="1" i="1" u="sng" smtClean="0">
                <a:solidFill>
                  <a:schemeClr val="bg1"/>
                </a:solidFill>
                <a:latin typeface="Calibri" pitchFamily="34" charset="0"/>
              </a:rPr>
              <a:t>după Scripturi</a:t>
            </a:r>
            <a:r>
              <a:rPr lang="ro-RO" sz="2200" b="1" smtClean="0">
                <a:solidFill>
                  <a:schemeClr val="bg1"/>
                </a:solidFill>
                <a:latin typeface="Calibri" pitchFamily="34" charset="0"/>
              </a:rPr>
              <a:t>; că a fost îngropat şi a înviat a treia zi, </a:t>
            </a:r>
            <a:r>
              <a:rPr lang="ro-RO" sz="2200" b="1" i="1" u="sng" smtClean="0">
                <a:solidFill>
                  <a:schemeClr val="bg1"/>
                </a:solidFill>
                <a:latin typeface="Calibri" pitchFamily="34" charset="0"/>
              </a:rPr>
              <a:t>după Scripturi</a:t>
            </a:r>
            <a:r>
              <a:rPr lang="ro-RO" sz="2200" b="1" smtClean="0">
                <a:solidFill>
                  <a:schemeClr val="bg1"/>
                </a:solidFill>
              </a:rPr>
              <a:t>” (1 Corinteni 15:3-4).</a:t>
            </a:r>
            <a:endParaRPr lang="ro-RO" sz="2200" b="1">
              <a:solidFill>
                <a:schemeClr val="bg1"/>
              </a:solidFill>
            </a:endParaRPr>
          </a:p>
        </p:txBody>
      </p:sp>
      <p:pic>
        <p:nvPicPr>
          <p:cNvPr id="7" name="Imagen 6"/>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103517" y="3942272"/>
            <a:ext cx="2330470" cy="2799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ángulo 7"/>
          <p:cNvSpPr/>
          <p:nvPr/>
        </p:nvSpPr>
        <p:spPr>
          <a:xfrm>
            <a:off x="103517" y="2798555"/>
            <a:ext cx="9040482" cy="769441"/>
          </a:xfrm>
          <a:prstGeom prst="rect">
            <a:avLst/>
          </a:prstGeom>
        </p:spPr>
        <p:txBody>
          <a:bodyPr wrap="square">
            <a:spAutoFit/>
          </a:bodyPr>
          <a:lstStyle/>
          <a:p>
            <a:pPr>
              <a:spcBef>
                <a:spcPts val="600"/>
              </a:spcBef>
            </a:pPr>
            <a:r>
              <a:rPr lang="ro-RO" sz="2200" b="1">
                <a:solidFill>
                  <a:schemeClr val="bg1"/>
                </a:solidFill>
              </a:rPr>
              <a:t>După ce a urcat la cer, ucenicii au lăsat în scris lucrarea Sa și învățăturile Sale pentru ca noi să Îl putem cunoaște pe Isus și să ne predăm viața înaintea Lui. </a:t>
            </a:r>
          </a:p>
        </p:txBody>
      </p:sp>
    </p:spTree>
    <p:extLst>
      <p:ext uri="{BB962C8B-B14F-4D97-AF65-F5344CB8AC3E}">
        <p14:creationId xmlns="" xmlns:p14="http://schemas.microsoft.com/office/powerpoint/2010/main" val="10337541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wipe(left)">
                                      <p:cBhvr>
                                        <p:cTn id="40" dur="500"/>
                                        <p:tgtEl>
                                          <p:spTgt spid="2">
                                            <p:txEl>
                                              <p:pRg st="5" end="5"/>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left)">
                                      <p:cBhvr>
                                        <p:cTn id="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0"/>
            <a:ext cx="9144000" cy="523220"/>
          </a:xfrm>
          <a:prstGeom prst="rect">
            <a:avLst/>
          </a:prstGeom>
          <a:noFill/>
        </p:spPr>
        <p:txBody>
          <a:bodyPr wrap="square" rtlCol="0">
            <a:spAutoFit/>
          </a:bodyPr>
          <a:lstStyle/>
          <a:p>
            <a:pPr algn="ctr"/>
            <a:r>
              <a:rPr lang="ro-RO" sz="2800" b="1">
                <a:ln w="10160">
                  <a:solidFill>
                    <a:schemeClr val="accent5"/>
                  </a:solidFill>
                  <a:prstDash val="solid"/>
                </a:ln>
                <a:solidFill>
                  <a:srgbClr val="FFFFFF"/>
                </a:solidFill>
                <a:effectLst>
                  <a:outerShdw blurRad="38100" dist="22860" dir="5400000" algn="tl" rotWithShape="0">
                    <a:srgbClr val="000000">
                      <a:alpha val="30000"/>
                    </a:srgbClr>
                  </a:outerShdw>
                </a:effectLst>
              </a:rPr>
              <a:t>PROFEȚII DESPRE ISUS ÎN VECHIUL </a:t>
            </a:r>
            <a:r>
              <a:rPr lang="ro-RO" sz="28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TESTAMENT</a:t>
            </a:r>
            <a:endParaRPr lang="ro-RO" sz="2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p:cNvSpPr/>
          <p:nvPr/>
        </p:nvSpPr>
        <p:spPr>
          <a:xfrm>
            <a:off x="232914" y="739181"/>
            <a:ext cx="8798943" cy="1477328"/>
          </a:xfrm>
          <a:prstGeom prst="rect">
            <a:avLst/>
          </a:prstGeom>
        </p:spPr>
        <p:txBody>
          <a:bodyPr wrap="square">
            <a:spAutoFit/>
          </a:bodyPr>
          <a:lstStyle/>
          <a:p>
            <a:r>
              <a:rPr lang="ro-RO" b="1" smtClean="0">
                <a:solidFill>
                  <a:schemeClr val="accent5">
                    <a:lumMod val="40000"/>
                    <a:lumOff val="60000"/>
                  </a:schemeClr>
                </a:solidFill>
                <a:latin typeface="Comic Sans MS" panose="030F0702030302020204" pitchFamily="66" charset="0"/>
              </a:rPr>
              <a:t>“Proorocii, cari au proorocit despre harul care vă era păstrat vouă, au făcut din mântuirea aceasta ţinta cercetărilor şi căutării lor stăruitoare. Ei cercetau să vadă ce vreme şi ce împrejurări avea în vedere Duhul lui Hristos, care era în ei, când vestea mai dinainte patimile lui Hristos şi slava de care aveau să fie urmate.” </a:t>
            </a:r>
            <a:r>
              <a:rPr lang="ro-RO" sz="1600" b="1" smtClean="0">
                <a:solidFill>
                  <a:schemeClr val="accent5">
                    <a:lumMod val="40000"/>
                    <a:lumOff val="60000"/>
                  </a:schemeClr>
                </a:solidFill>
                <a:latin typeface="Comic Sans MS" panose="030F0702030302020204" pitchFamily="66" charset="0"/>
              </a:rPr>
              <a:t>(1 </a:t>
            </a:r>
            <a:r>
              <a:rPr lang="ro-RO" sz="1600" b="1">
                <a:solidFill>
                  <a:schemeClr val="accent5">
                    <a:lumMod val="40000"/>
                    <a:lumOff val="60000"/>
                  </a:schemeClr>
                </a:solidFill>
                <a:latin typeface="Comic Sans MS" panose="030F0702030302020204" pitchFamily="66" charset="0"/>
              </a:rPr>
              <a:t>Petru </a:t>
            </a:r>
            <a:r>
              <a:rPr lang="ro-RO" sz="1600" b="1" smtClean="0">
                <a:solidFill>
                  <a:schemeClr val="accent5">
                    <a:lumMod val="40000"/>
                    <a:lumOff val="60000"/>
                  </a:schemeClr>
                </a:solidFill>
                <a:latin typeface="Comic Sans MS" panose="030F0702030302020204" pitchFamily="66" charset="0"/>
              </a:rPr>
              <a:t>1:10-11)</a:t>
            </a:r>
            <a:endParaRPr lang="ro-RO" b="1">
              <a:solidFill>
                <a:schemeClr val="accent5">
                  <a:lumMod val="40000"/>
                  <a:lumOff val="60000"/>
                </a:schemeClr>
              </a:solidFill>
              <a:latin typeface="Comic Sans MS" panose="030F0702030302020204" pitchFamily="66" charset="0"/>
            </a:endParaRPr>
          </a:p>
        </p:txBody>
      </p:sp>
      <p:graphicFrame>
        <p:nvGraphicFramePr>
          <p:cNvPr id="4" name="Diagrama 3"/>
          <p:cNvGraphicFramePr/>
          <p:nvPr>
            <p:extLst>
              <p:ext uri="{D42A27DB-BD31-4B8C-83A1-F6EECF244321}">
                <p14:modId xmlns="" xmlns:p14="http://schemas.microsoft.com/office/powerpoint/2010/main" val="1809005015"/>
              </p:ext>
            </p:extLst>
          </p:nvPr>
        </p:nvGraphicFramePr>
        <p:xfrm>
          <a:off x="172528" y="2337279"/>
          <a:ext cx="8798943" cy="441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985959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graphicEl>
                                              <a:dgm id="{427D2529-7CBA-4C57-A5BF-3AE67093290F}"/>
                                            </p:graphicEl>
                                          </p:spTgt>
                                        </p:tgtEl>
                                        <p:attrNameLst>
                                          <p:attrName>style.visibility</p:attrName>
                                        </p:attrNameLst>
                                      </p:cBhvr>
                                      <p:to>
                                        <p:strVal val="visible"/>
                                      </p:to>
                                    </p:set>
                                    <p:animEffect transition="in" filter="wipe(left)">
                                      <p:cBhvr>
                                        <p:cTn id="24" dur="500"/>
                                        <p:tgtEl>
                                          <p:spTgt spid="4">
                                            <p:graphicEl>
                                              <a:dgm id="{427D2529-7CBA-4C57-A5BF-3AE67093290F}"/>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graphicEl>
                                              <a:dgm id="{F628A795-F7BD-4086-B6FC-68A9BCD57A5C}"/>
                                            </p:graphicEl>
                                          </p:spTgt>
                                        </p:tgtEl>
                                        <p:attrNameLst>
                                          <p:attrName>style.visibility</p:attrName>
                                        </p:attrNameLst>
                                      </p:cBhvr>
                                      <p:to>
                                        <p:strVal val="visible"/>
                                      </p:to>
                                    </p:set>
                                    <p:animEffect transition="in" filter="wipe(left)">
                                      <p:cBhvr>
                                        <p:cTn id="29" dur="500"/>
                                        <p:tgtEl>
                                          <p:spTgt spid="4">
                                            <p:graphicEl>
                                              <a:dgm id="{F628A795-F7BD-4086-B6FC-68A9BCD57A5C}"/>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dgm id="{456C0B5F-9CE5-441D-B452-F05D6C50142A}"/>
                                            </p:graphicEl>
                                          </p:spTgt>
                                        </p:tgtEl>
                                        <p:attrNameLst>
                                          <p:attrName>style.visibility</p:attrName>
                                        </p:attrNameLst>
                                      </p:cBhvr>
                                      <p:to>
                                        <p:strVal val="visible"/>
                                      </p:to>
                                    </p:set>
                                    <p:animEffect transition="in" filter="wipe(left)">
                                      <p:cBhvr>
                                        <p:cTn id="34" dur="500"/>
                                        <p:tgtEl>
                                          <p:spTgt spid="4">
                                            <p:graphicEl>
                                              <a:dgm id="{456C0B5F-9CE5-441D-B452-F05D6C50142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graphicEl>
                                              <a:dgm id="{8DF1C016-DA1E-491A-9CF3-4488CA650106}"/>
                                            </p:graphicEl>
                                          </p:spTgt>
                                        </p:tgtEl>
                                        <p:attrNameLst>
                                          <p:attrName>style.visibility</p:attrName>
                                        </p:attrNameLst>
                                      </p:cBhvr>
                                      <p:to>
                                        <p:strVal val="visible"/>
                                      </p:to>
                                    </p:set>
                                    <p:animEffect transition="in" filter="wipe(left)">
                                      <p:cBhvr>
                                        <p:cTn id="39" dur="500"/>
                                        <p:tgtEl>
                                          <p:spTgt spid="4">
                                            <p:graphicEl>
                                              <a:dgm id="{8DF1C016-DA1E-491A-9CF3-4488CA65010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graphicEl>
                                              <a:dgm id="{834BB471-6374-4385-A78D-ADE1F4DE91DE}"/>
                                            </p:graphicEl>
                                          </p:spTgt>
                                        </p:tgtEl>
                                        <p:attrNameLst>
                                          <p:attrName>style.visibility</p:attrName>
                                        </p:attrNameLst>
                                      </p:cBhvr>
                                      <p:to>
                                        <p:strVal val="visible"/>
                                      </p:to>
                                    </p:set>
                                    <p:animEffect transition="in" filter="wipe(left)">
                                      <p:cBhvr>
                                        <p:cTn id="44" dur="500"/>
                                        <p:tgtEl>
                                          <p:spTgt spid="4">
                                            <p:graphicEl>
                                              <a:dgm id="{834BB471-6374-4385-A78D-ADE1F4DE91D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FB1B7B75-5D13-4DE3-9A46-4AD1F574DF19}"/>
                                            </p:graphicEl>
                                          </p:spTgt>
                                        </p:tgtEl>
                                        <p:attrNameLst>
                                          <p:attrName>style.visibility</p:attrName>
                                        </p:attrNameLst>
                                      </p:cBhvr>
                                      <p:to>
                                        <p:strVal val="visible"/>
                                      </p:to>
                                    </p:set>
                                    <p:animEffect transition="in" filter="wipe(left)">
                                      <p:cBhvr>
                                        <p:cTn id="49" dur="500"/>
                                        <p:tgtEl>
                                          <p:spTgt spid="4">
                                            <p:graphicEl>
                                              <a:dgm id="{FB1B7B75-5D13-4DE3-9A46-4AD1F574DF19}"/>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graphicEl>
                                              <a:dgm id="{DC213D90-56CB-43A2-893B-5A11EF9F8932}"/>
                                            </p:graphicEl>
                                          </p:spTgt>
                                        </p:tgtEl>
                                        <p:attrNameLst>
                                          <p:attrName>style.visibility</p:attrName>
                                        </p:attrNameLst>
                                      </p:cBhvr>
                                      <p:to>
                                        <p:strVal val="visible"/>
                                      </p:to>
                                    </p:set>
                                    <p:animEffect transition="in" filter="wipe(left)">
                                      <p:cBhvr>
                                        <p:cTn id="54" dur="500"/>
                                        <p:tgtEl>
                                          <p:spTgt spid="4">
                                            <p:graphicEl>
                                              <a:dgm id="{DC213D90-56CB-43A2-893B-5A11EF9F8932}"/>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graphicEl>
                                              <a:dgm id="{ECF9D5C7-9D25-47EE-B1A0-9C7DABC85EAC}"/>
                                            </p:graphicEl>
                                          </p:spTgt>
                                        </p:tgtEl>
                                        <p:attrNameLst>
                                          <p:attrName>style.visibility</p:attrName>
                                        </p:attrNameLst>
                                      </p:cBhvr>
                                      <p:to>
                                        <p:strVal val="visible"/>
                                      </p:to>
                                    </p:set>
                                    <p:animEffect transition="in" filter="wipe(left)">
                                      <p:cBhvr>
                                        <p:cTn id="59" dur="500"/>
                                        <p:tgtEl>
                                          <p:spTgt spid="4">
                                            <p:graphicEl>
                                              <a:dgm id="{ECF9D5C7-9D25-47EE-B1A0-9C7DABC85EAC}"/>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graphicEl>
                                              <a:dgm id="{87B3BD3B-1D3F-4D31-A0E9-82EFE7A1CF64}"/>
                                            </p:graphicEl>
                                          </p:spTgt>
                                        </p:tgtEl>
                                        <p:attrNameLst>
                                          <p:attrName>style.visibility</p:attrName>
                                        </p:attrNameLst>
                                      </p:cBhvr>
                                      <p:to>
                                        <p:strVal val="visible"/>
                                      </p:to>
                                    </p:set>
                                    <p:animEffect transition="in" filter="wipe(left)">
                                      <p:cBhvr>
                                        <p:cTn id="64" dur="500"/>
                                        <p:tgtEl>
                                          <p:spTgt spid="4">
                                            <p:graphicEl>
                                              <a:dgm id="{87B3BD3B-1D3F-4D31-A0E9-82EFE7A1CF64}"/>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graphicEl>
                                              <a:dgm id="{974E0D1C-CA5A-4ADE-84DF-3EE02F7CEF06}"/>
                                            </p:graphicEl>
                                          </p:spTgt>
                                        </p:tgtEl>
                                        <p:attrNameLst>
                                          <p:attrName>style.visibility</p:attrName>
                                        </p:attrNameLst>
                                      </p:cBhvr>
                                      <p:to>
                                        <p:strVal val="visible"/>
                                      </p:to>
                                    </p:set>
                                    <p:animEffect transition="in" filter="wipe(left)">
                                      <p:cBhvr>
                                        <p:cTn id="69" dur="500"/>
                                        <p:tgtEl>
                                          <p:spTgt spid="4">
                                            <p:graphicEl>
                                              <a:dgm id="{974E0D1C-CA5A-4ADE-84DF-3EE02F7CEF06}"/>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
                                            <p:graphicEl>
                                              <a:dgm id="{736D37CE-A03E-4FC0-847F-AD4880EF037B}"/>
                                            </p:graphicEl>
                                          </p:spTgt>
                                        </p:tgtEl>
                                        <p:attrNameLst>
                                          <p:attrName>style.visibility</p:attrName>
                                        </p:attrNameLst>
                                      </p:cBhvr>
                                      <p:to>
                                        <p:strVal val="visible"/>
                                      </p:to>
                                    </p:set>
                                    <p:animEffect transition="in" filter="wipe(left)">
                                      <p:cBhvr>
                                        <p:cTn id="74" dur="500"/>
                                        <p:tgtEl>
                                          <p:spTgt spid="4">
                                            <p:graphicEl>
                                              <a:dgm id="{736D37CE-A03E-4FC0-847F-AD4880EF037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
                                            <p:graphicEl>
                                              <a:dgm id="{0D131CAF-8773-4561-864D-23F0DF1D3E36}"/>
                                            </p:graphicEl>
                                          </p:spTgt>
                                        </p:tgtEl>
                                        <p:attrNameLst>
                                          <p:attrName>style.visibility</p:attrName>
                                        </p:attrNameLst>
                                      </p:cBhvr>
                                      <p:to>
                                        <p:strVal val="visible"/>
                                      </p:to>
                                    </p:set>
                                    <p:animEffect transition="in" filter="wipe(left)">
                                      <p:cBhvr>
                                        <p:cTn id="79" dur="500"/>
                                        <p:tgtEl>
                                          <p:spTgt spid="4">
                                            <p:graphicEl>
                                              <a:dgm id="{0D131CAF-8773-4561-864D-23F0DF1D3E3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
                                            <p:graphicEl>
                                              <a:dgm id="{57CD33CE-F3D7-454D-9EF8-F10994F74038}"/>
                                            </p:graphicEl>
                                          </p:spTgt>
                                        </p:tgtEl>
                                        <p:attrNameLst>
                                          <p:attrName>style.visibility</p:attrName>
                                        </p:attrNameLst>
                                      </p:cBhvr>
                                      <p:to>
                                        <p:strVal val="visible"/>
                                      </p:to>
                                    </p:set>
                                    <p:animEffect transition="in" filter="wipe(left)">
                                      <p:cBhvr>
                                        <p:cTn id="84" dur="500"/>
                                        <p:tgtEl>
                                          <p:spTgt spid="4">
                                            <p:graphicEl>
                                              <a:dgm id="{57CD33CE-F3D7-454D-9EF8-F10994F7403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graphicEl>
                                              <a:dgm id="{4E9527B1-FE35-40C0-A2FC-0AE2898F87B3}"/>
                                            </p:graphicEl>
                                          </p:spTgt>
                                        </p:tgtEl>
                                        <p:attrNameLst>
                                          <p:attrName>style.visibility</p:attrName>
                                        </p:attrNameLst>
                                      </p:cBhvr>
                                      <p:to>
                                        <p:strVal val="visible"/>
                                      </p:to>
                                    </p:set>
                                    <p:animEffect transition="in" filter="wipe(left)">
                                      <p:cBhvr>
                                        <p:cTn id="89" dur="500"/>
                                        <p:tgtEl>
                                          <p:spTgt spid="4">
                                            <p:graphicEl>
                                              <a:dgm id="{4E9527B1-FE35-40C0-A2FC-0AE2898F87B3}"/>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
                                            <p:graphicEl>
                                              <a:dgm id="{405C7E84-FFBC-40CB-BAA1-0DEBAD608A2A}"/>
                                            </p:graphicEl>
                                          </p:spTgt>
                                        </p:tgtEl>
                                        <p:attrNameLst>
                                          <p:attrName>style.visibility</p:attrName>
                                        </p:attrNameLst>
                                      </p:cBhvr>
                                      <p:to>
                                        <p:strVal val="visible"/>
                                      </p:to>
                                    </p:set>
                                    <p:animEffect transition="in" filter="wipe(left)">
                                      <p:cBhvr>
                                        <p:cTn id="94" dur="500"/>
                                        <p:tgtEl>
                                          <p:spTgt spid="4">
                                            <p:graphicEl>
                                              <a:dgm id="{405C7E84-FFBC-40CB-BAA1-0DEBAD608A2A}"/>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
                                            <p:graphicEl>
                                              <a:dgm id="{C915B449-D790-494F-B0FE-C5DD4438C472}"/>
                                            </p:graphicEl>
                                          </p:spTgt>
                                        </p:tgtEl>
                                        <p:attrNameLst>
                                          <p:attrName>style.visibility</p:attrName>
                                        </p:attrNameLst>
                                      </p:cBhvr>
                                      <p:to>
                                        <p:strVal val="visible"/>
                                      </p:to>
                                    </p:set>
                                    <p:animEffect transition="in" filter="wipe(left)">
                                      <p:cBhvr>
                                        <p:cTn id="99" dur="500"/>
                                        <p:tgtEl>
                                          <p:spTgt spid="4">
                                            <p:graphicEl>
                                              <a:dgm id="{C915B449-D790-494F-B0FE-C5DD4438C472}"/>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
                                            <p:graphicEl>
                                              <a:dgm id="{5710B867-8611-40ED-A2E4-822C042C2C1E}"/>
                                            </p:graphicEl>
                                          </p:spTgt>
                                        </p:tgtEl>
                                        <p:attrNameLst>
                                          <p:attrName>style.visibility</p:attrName>
                                        </p:attrNameLst>
                                      </p:cBhvr>
                                      <p:to>
                                        <p:strVal val="visible"/>
                                      </p:to>
                                    </p:set>
                                    <p:animEffect transition="in" filter="wipe(left)">
                                      <p:cBhvr>
                                        <p:cTn id="104" dur="500"/>
                                        <p:tgtEl>
                                          <p:spTgt spid="4">
                                            <p:graphicEl>
                                              <a:dgm id="{5710B867-8611-40ED-A2E4-822C042C2C1E}"/>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
                                            <p:graphicEl>
                                              <a:dgm id="{60DC4ADB-2AFC-4328-9F4E-5D22C0B1F68E}"/>
                                            </p:graphicEl>
                                          </p:spTgt>
                                        </p:tgtEl>
                                        <p:attrNameLst>
                                          <p:attrName>style.visibility</p:attrName>
                                        </p:attrNameLst>
                                      </p:cBhvr>
                                      <p:to>
                                        <p:strVal val="visible"/>
                                      </p:to>
                                    </p:set>
                                    <p:animEffect transition="in" filter="wipe(left)">
                                      <p:cBhvr>
                                        <p:cTn id="109" dur="500"/>
                                        <p:tgtEl>
                                          <p:spTgt spid="4">
                                            <p:graphicEl>
                                              <a:dgm id="{60DC4ADB-2AFC-4328-9F4E-5D22C0B1F68E}"/>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
                                            <p:graphicEl>
                                              <a:dgm id="{1D85F39C-C979-4C3F-A2ED-3103190A3E09}"/>
                                            </p:graphicEl>
                                          </p:spTgt>
                                        </p:tgtEl>
                                        <p:attrNameLst>
                                          <p:attrName>style.visibility</p:attrName>
                                        </p:attrNameLst>
                                      </p:cBhvr>
                                      <p:to>
                                        <p:strVal val="visible"/>
                                      </p:to>
                                    </p:set>
                                    <p:animEffect transition="in" filter="wipe(left)">
                                      <p:cBhvr>
                                        <p:cTn id="114" dur="500"/>
                                        <p:tgtEl>
                                          <p:spTgt spid="4">
                                            <p:graphicEl>
                                              <a:dgm id="{1D85F39C-C979-4C3F-A2ED-3103190A3E09}"/>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graphicEl>
                                              <a:dgm id="{FCD29CF9-822A-4A63-A237-B775D4949710}"/>
                                            </p:graphicEl>
                                          </p:spTgt>
                                        </p:tgtEl>
                                        <p:attrNameLst>
                                          <p:attrName>style.visibility</p:attrName>
                                        </p:attrNameLst>
                                      </p:cBhvr>
                                      <p:to>
                                        <p:strVal val="visible"/>
                                      </p:to>
                                    </p:set>
                                    <p:animEffect transition="in" filter="wipe(left)">
                                      <p:cBhvr>
                                        <p:cTn id="119" dur="500"/>
                                        <p:tgtEl>
                                          <p:spTgt spid="4">
                                            <p:graphicEl>
                                              <a:dgm id="{FCD29CF9-822A-4A63-A237-B775D4949710}"/>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4">
                                            <p:graphicEl>
                                              <a:dgm id="{F680FF4B-5FA8-4902-B6BE-4CAB759341C4}"/>
                                            </p:graphicEl>
                                          </p:spTgt>
                                        </p:tgtEl>
                                        <p:attrNameLst>
                                          <p:attrName>style.visibility</p:attrName>
                                        </p:attrNameLst>
                                      </p:cBhvr>
                                      <p:to>
                                        <p:strVal val="visible"/>
                                      </p:to>
                                    </p:set>
                                    <p:animEffect transition="in" filter="wipe(left)">
                                      <p:cBhvr>
                                        <p:cTn id="124" dur="500"/>
                                        <p:tgtEl>
                                          <p:spTgt spid="4">
                                            <p:graphicEl>
                                              <a:dgm id="{F680FF4B-5FA8-4902-B6BE-4CAB759341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 xmlns:p14="http://schemas.microsoft.com/office/powerpoint/2010/main" val="2052332686"/>
              </p:ext>
            </p:extLst>
          </p:nvPr>
        </p:nvGraphicFramePr>
        <p:xfrm>
          <a:off x="181154" y="-112622"/>
          <a:ext cx="8798943" cy="441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93302" y="4304582"/>
            <a:ext cx="4106175" cy="2308324"/>
          </a:xfrm>
          <a:prstGeom prst="rect">
            <a:avLst/>
          </a:prstGeom>
          <a:noFill/>
        </p:spPr>
        <p:txBody>
          <a:bodyPr wrap="square" rtlCol="0">
            <a:spAutoFit/>
          </a:bodyPr>
          <a:lstStyle/>
          <a:p>
            <a:pPr>
              <a:spcBef>
                <a:spcPts val="600"/>
              </a:spcBef>
            </a:pPr>
            <a:r>
              <a:rPr lang="ro-RO" sz="2400" b="1" dirty="0">
                <a:solidFill>
                  <a:schemeClr val="bg1"/>
                </a:solidFill>
              </a:rPr>
              <a:t>La fel de adevărat cum s-au împlinit </a:t>
            </a:r>
            <a:r>
              <a:rPr lang="ro-RO" sz="2400" b="1" dirty="0" err="1">
                <a:solidFill>
                  <a:schemeClr val="bg1"/>
                </a:solidFill>
              </a:rPr>
              <a:t>profețiile</a:t>
            </a:r>
            <a:r>
              <a:rPr lang="ro-RO" sz="2400" b="1" dirty="0">
                <a:solidFill>
                  <a:schemeClr val="bg1"/>
                </a:solidFill>
              </a:rPr>
              <a:t> care </a:t>
            </a:r>
            <a:r>
              <a:rPr lang="ro-RO" sz="2400" b="1" dirty="0" err="1">
                <a:solidFill>
                  <a:schemeClr val="bg1"/>
                </a:solidFill>
              </a:rPr>
              <a:t>anunțau</a:t>
            </a:r>
            <a:r>
              <a:rPr lang="ro-RO" sz="2400" b="1" dirty="0">
                <a:solidFill>
                  <a:schemeClr val="bg1"/>
                </a:solidFill>
              </a:rPr>
              <a:t> </a:t>
            </a:r>
            <a:r>
              <a:rPr lang="ro-RO" sz="2400" b="1" dirty="0" err="1">
                <a:solidFill>
                  <a:schemeClr val="bg1"/>
                </a:solidFill>
              </a:rPr>
              <a:t>viața</a:t>
            </a:r>
            <a:r>
              <a:rPr lang="ro-RO" sz="2400" b="1" dirty="0">
                <a:solidFill>
                  <a:schemeClr val="bg1"/>
                </a:solidFill>
              </a:rPr>
              <a:t> </a:t>
            </a:r>
            <a:r>
              <a:rPr lang="ro-RO" sz="2400" b="1" dirty="0" err="1">
                <a:solidFill>
                  <a:schemeClr val="bg1"/>
                </a:solidFill>
              </a:rPr>
              <a:t>și</a:t>
            </a:r>
            <a:r>
              <a:rPr lang="ro-RO" sz="2400" b="1" dirty="0">
                <a:solidFill>
                  <a:schemeClr val="bg1"/>
                </a:solidFill>
              </a:rPr>
              <a:t> lucrarea lui Isus, se vor împlini </a:t>
            </a:r>
            <a:r>
              <a:rPr lang="ro-RO" sz="2400" b="1" dirty="0" err="1">
                <a:solidFill>
                  <a:schemeClr val="bg1"/>
                </a:solidFill>
              </a:rPr>
              <a:t>și</a:t>
            </a:r>
            <a:r>
              <a:rPr lang="ro-RO" sz="2400" b="1" dirty="0">
                <a:solidFill>
                  <a:schemeClr val="bg1"/>
                </a:solidFill>
              </a:rPr>
              <a:t> cele care </a:t>
            </a:r>
            <a:r>
              <a:rPr lang="ro-RO" sz="2400" b="1" dirty="0" err="1">
                <a:solidFill>
                  <a:schemeClr val="bg1"/>
                </a:solidFill>
              </a:rPr>
              <a:t>anunță</a:t>
            </a:r>
            <a:r>
              <a:rPr lang="ro-RO" sz="2400" b="1" dirty="0">
                <a:solidFill>
                  <a:schemeClr val="bg1"/>
                </a:solidFill>
              </a:rPr>
              <a:t> </a:t>
            </a:r>
            <a:r>
              <a:rPr lang="ro-RO" sz="2400" b="1" dirty="0" smtClean="0">
                <a:solidFill>
                  <a:schemeClr val="bg1"/>
                </a:solidFill>
              </a:rPr>
              <a:t>“slava </a:t>
            </a:r>
            <a:r>
              <a:rPr lang="ro-RO" sz="2400" b="1" dirty="0">
                <a:solidFill>
                  <a:schemeClr val="bg1"/>
                </a:solidFill>
              </a:rPr>
              <a:t>de care aveau să fie </a:t>
            </a:r>
            <a:r>
              <a:rPr lang="ro-RO" sz="2400" b="1" dirty="0" smtClean="0">
                <a:solidFill>
                  <a:schemeClr val="bg1"/>
                </a:solidFill>
              </a:rPr>
              <a:t>urmate” (1 Petru 1:11).</a:t>
            </a:r>
            <a:endParaRPr lang="ro-RO" sz="2400" b="1" dirty="0">
              <a:solidFill>
                <a:schemeClr val="bg1"/>
              </a:solidFill>
            </a:endParaRPr>
          </a:p>
        </p:txBody>
      </p:sp>
    </p:spTree>
    <p:extLst>
      <p:ext uri="{BB962C8B-B14F-4D97-AF65-F5344CB8AC3E}">
        <p14:creationId xmlns="" xmlns:p14="http://schemas.microsoft.com/office/powerpoint/2010/main" val="8702318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427D2529-7CBA-4C57-A5BF-3AE67093290F}"/>
                                            </p:graphicEl>
                                          </p:spTgt>
                                        </p:tgtEl>
                                        <p:attrNameLst>
                                          <p:attrName>style.visibility</p:attrName>
                                        </p:attrNameLst>
                                      </p:cBhvr>
                                      <p:to>
                                        <p:strVal val="visible"/>
                                      </p:to>
                                    </p:set>
                                    <p:animEffect transition="in" filter="wipe(left)">
                                      <p:cBhvr>
                                        <p:cTn id="7" dur="500"/>
                                        <p:tgtEl>
                                          <p:spTgt spid="4">
                                            <p:graphicEl>
                                              <a:dgm id="{427D2529-7CBA-4C57-A5BF-3AE6709329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F628A795-F7BD-4086-B6FC-68A9BCD57A5C}"/>
                                            </p:graphicEl>
                                          </p:spTgt>
                                        </p:tgtEl>
                                        <p:attrNameLst>
                                          <p:attrName>style.visibility</p:attrName>
                                        </p:attrNameLst>
                                      </p:cBhvr>
                                      <p:to>
                                        <p:strVal val="visible"/>
                                      </p:to>
                                    </p:set>
                                    <p:animEffect transition="in" filter="wipe(left)">
                                      <p:cBhvr>
                                        <p:cTn id="12" dur="500"/>
                                        <p:tgtEl>
                                          <p:spTgt spid="4">
                                            <p:graphicEl>
                                              <a:dgm id="{F628A795-F7BD-4086-B6FC-68A9BCD57A5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456C0B5F-9CE5-441D-B452-F05D6C50142A}"/>
                                            </p:graphicEl>
                                          </p:spTgt>
                                        </p:tgtEl>
                                        <p:attrNameLst>
                                          <p:attrName>style.visibility</p:attrName>
                                        </p:attrNameLst>
                                      </p:cBhvr>
                                      <p:to>
                                        <p:strVal val="visible"/>
                                      </p:to>
                                    </p:set>
                                    <p:animEffect transition="in" filter="wipe(left)">
                                      <p:cBhvr>
                                        <p:cTn id="17" dur="500"/>
                                        <p:tgtEl>
                                          <p:spTgt spid="4">
                                            <p:graphicEl>
                                              <a:dgm id="{456C0B5F-9CE5-441D-B452-F05D6C50142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8DF1C016-DA1E-491A-9CF3-4488CA650106}"/>
                                            </p:graphicEl>
                                          </p:spTgt>
                                        </p:tgtEl>
                                        <p:attrNameLst>
                                          <p:attrName>style.visibility</p:attrName>
                                        </p:attrNameLst>
                                      </p:cBhvr>
                                      <p:to>
                                        <p:strVal val="visible"/>
                                      </p:to>
                                    </p:set>
                                    <p:animEffect transition="in" filter="wipe(left)">
                                      <p:cBhvr>
                                        <p:cTn id="22" dur="500"/>
                                        <p:tgtEl>
                                          <p:spTgt spid="4">
                                            <p:graphicEl>
                                              <a:dgm id="{8DF1C016-DA1E-491A-9CF3-4488CA65010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dgm id="{834BB471-6374-4385-A78D-ADE1F4DE91DE}"/>
                                            </p:graphicEl>
                                          </p:spTgt>
                                        </p:tgtEl>
                                        <p:attrNameLst>
                                          <p:attrName>style.visibility</p:attrName>
                                        </p:attrNameLst>
                                      </p:cBhvr>
                                      <p:to>
                                        <p:strVal val="visible"/>
                                      </p:to>
                                    </p:set>
                                    <p:animEffect transition="in" filter="wipe(left)">
                                      <p:cBhvr>
                                        <p:cTn id="27" dur="500"/>
                                        <p:tgtEl>
                                          <p:spTgt spid="4">
                                            <p:graphicEl>
                                              <a:dgm id="{834BB471-6374-4385-A78D-ADE1F4DE91D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dgm id="{FB1B7B75-5D13-4DE3-9A46-4AD1F574DF19}"/>
                                            </p:graphicEl>
                                          </p:spTgt>
                                        </p:tgtEl>
                                        <p:attrNameLst>
                                          <p:attrName>style.visibility</p:attrName>
                                        </p:attrNameLst>
                                      </p:cBhvr>
                                      <p:to>
                                        <p:strVal val="visible"/>
                                      </p:to>
                                    </p:set>
                                    <p:animEffect transition="in" filter="wipe(left)">
                                      <p:cBhvr>
                                        <p:cTn id="32" dur="500"/>
                                        <p:tgtEl>
                                          <p:spTgt spid="4">
                                            <p:graphicEl>
                                              <a:dgm id="{FB1B7B75-5D13-4DE3-9A46-4AD1F574DF1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dgm id="{DC213D90-56CB-43A2-893B-5A11EF9F8932}"/>
                                            </p:graphicEl>
                                          </p:spTgt>
                                        </p:tgtEl>
                                        <p:attrNameLst>
                                          <p:attrName>style.visibility</p:attrName>
                                        </p:attrNameLst>
                                      </p:cBhvr>
                                      <p:to>
                                        <p:strVal val="visible"/>
                                      </p:to>
                                    </p:set>
                                    <p:animEffect transition="in" filter="wipe(left)">
                                      <p:cBhvr>
                                        <p:cTn id="37" dur="500"/>
                                        <p:tgtEl>
                                          <p:spTgt spid="4">
                                            <p:graphicEl>
                                              <a:dgm id="{DC213D90-56CB-43A2-893B-5A11EF9F893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dgm id="{ECF9D5C7-9D25-47EE-B1A0-9C7DABC85EAC}"/>
                                            </p:graphicEl>
                                          </p:spTgt>
                                        </p:tgtEl>
                                        <p:attrNameLst>
                                          <p:attrName>style.visibility</p:attrName>
                                        </p:attrNameLst>
                                      </p:cBhvr>
                                      <p:to>
                                        <p:strVal val="visible"/>
                                      </p:to>
                                    </p:set>
                                    <p:animEffect transition="in" filter="wipe(left)">
                                      <p:cBhvr>
                                        <p:cTn id="42" dur="500"/>
                                        <p:tgtEl>
                                          <p:spTgt spid="4">
                                            <p:graphicEl>
                                              <a:dgm id="{ECF9D5C7-9D25-47EE-B1A0-9C7DABC85EA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graphicEl>
                                              <a:dgm id="{87B3BD3B-1D3F-4D31-A0E9-82EFE7A1CF64}"/>
                                            </p:graphicEl>
                                          </p:spTgt>
                                        </p:tgtEl>
                                        <p:attrNameLst>
                                          <p:attrName>style.visibility</p:attrName>
                                        </p:attrNameLst>
                                      </p:cBhvr>
                                      <p:to>
                                        <p:strVal val="visible"/>
                                      </p:to>
                                    </p:set>
                                    <p:animEffect transition="in" filter="wipe(left)">
                                      <p:cBhvr>
                                        <p:cTn id="47" dur="500"/>
                                        <p:tgtEl>
                                          <p:spTgt spid="4">
                                            <p:graphicEl>
                                              <a:dgm id="{87B3BD3B-1D3F-4D31-A0E9-82EFE7A1CF6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dgm id="{974E0D1C-CA5A-4ADE-84DF-3EE02F7CEF06}"/>
                                            </p:graphicEl>
                                          </p:spTgt>
                                        </p:tgtEl>
                                        <p:attrNameLst>
                                          <p:attrName>style.visibility</p:attrName>
                                        </p:attrNameLst>
                                      </p:cBhvr>
                                      <p:to>
                                        <p:strVal val="visible"/>
                                      </p:to>
                                    </p:set>
                                    <p:animEffect transition="in" filter="wipe(left)">
                                      <p:cBhvr>
                                        <p:cTn id="52" dur="500"/>
                                        <p:tgtEl>
                                          <p:spTgt spid="4">
                                            <p:graphicEl>
                                              <a:dgm id="{974E0D1C-CA5A-4ADE-84DF-3EE02F7CEF0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graphicEl>
                                              <a:dgm id="{736D37CE-A03E-4FC0-847F-AD4880EF037B}"/>
                                            </p:graphicEl>
                                          </p:spTgt>
                                        </p:tgtEl>
                                        <p:attrNameLst>
                                          <p:attrName>style.visibility</p:attrName>
                                        </p:attrNameLst>
                                      </p:cBhvr>
                                      <p:to>
                                        <p:strVal val="visible"/>
                                      </p:to>
                                    </p:set>
                                    <p:animEffect transition="in" filter="wipe(left)">
                                      <p:cBhvr>
                                        <p:cTn id="57" dur="500"/>
                                        <p:tgtEl>
                                          <p:spTgt spid="4">
                                            <p:graphicEl>
                                              <a:dgm id="{736D37CE-A03E-4FC0-847F-AD4880EF037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graphicEl>
                                              <a:dgm id="{0D131CAF-8773-4561-864D-23F0DF1D3E36}"/>
                                            </p:graphicEl>
                                          </p:spTgt>
                                        </p:tgtEl>
                                        <p:attrNameLst>
                                          <p:attrName>style.visibility</p:attrName>
                                        </p:attrNameLst>
                                      </p:cBhvr>
                                      <p:to>
                                        <p:strVal val="visible"/>
                                      </p:to>
                                    </p:set>
                                    <p:animEffect transition="in" filter="wipe(left)">
                                      <p:cBhvr>
                                        <p:cTn id="62" dur="500"/>
                                        <p:tgtEl>
                                          <p:spTgt spid="4">
                                            <p:graphicEl>
                                              <a:dgm id="{0D131CAF-8773-4561-864D-23F0DF1D3E3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57CD33CE-F3D7-454D-9EF8-F10994F74038}"/>
                                            </p:graphicEl>
                                          </p:spTgt>
                                        </p:tgtEl>
                                        <p:attrNameLst>
                                          <p:attrName>style.visibility</p:attrName>
                                        </p:attrNameLst>
                                      </p:cBhvr>
                                      <p:to>
                                        <p:strVal val="visible"/>
                                      </p:to>
                                    </p:set>
                                    <p:animEffect transition="in" filter="wipe(left)">
                                      <p:cBhvr>
                                        <p:cTn id="67" dur="500"/>
                                        <p:tgtEl>
                                          <p:spTgt spid="4">
                                            <p:graphicEl>
                                              <a:dgm id="{57CD33CE-F3D7-454D-9EF8-F10994F74038}"/>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
                                            <p:graphicEl>
                                              <a:dgm id="{4E9527B1-FE35-40C0-A2FC-0AE2898F87B3}"/>
                                            </p:graphicEl>
                                          </p:spTgt>
                                        </p:tgtEl>
                                        <p:attrNameLst>
                                          <p:attrName>style.visibility</p:attrName>
                                        </p:attrNameLst>
                                      </p:cBhvr>
                                      <p:to>
                                        <p:strVal val="visible"/>
                                      </p:to>
                                    </p:set>
                                    <p:animEffect transition="in" filter="wipe(left)">
                                      <p:cBhvr>
                                        <p:cTn id="72" dur="500"/>
                                        <p:tgtEl>
                                          <p:spTgt spid="4">
                                            <p:graphicEl>
                                              <a:dgm id="{4E9527B1-FE35-40C0-A2FC-0AE2898F87B3}"/>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
                                            <p:graphicEl>
                                              <a:dgm id="{405C7E84-FFBC-40CB-BAA1-0DEBAD608A2A}"/>
                                            </p:graphicEl>
                                          </p:spTgt>
                                        </p:tgtEl>
                                        <p:attrNameLst>
                                          <p:attrName>style.visibility</p:attrName>
                                        </p:attrNameLst>
                                      </p:cBhvr>
                                      <p:to>
                                        <p:strVal val="visible"/>
                                      </p:to>
                                    </p:set>
                                    <p:animEffect transition="in" filter="wipe(left)">
                                      <p:cBhvr>
                                        <p:cTn id="77" dur="500"/>
                                        <p:tgtEl>
                                          <p:spTgt spid="4">
                                            <p:graphicEl>
                                              <a:dgm id="{405C7E84-FFBC-40CB-BAA1-0DEBAD608A2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graphicEl>
                                              <a:dgm id="{C915B449-D790-494F-B0FE-C5DD4438C472}"/>
                                            </p:graphicEl>
                                          </p:spTgt>
                                        </p:tgtEl>
                                        <p:attrNameLst>
                                          <p:attrName>style.visibility</p:attrName>
                                        </p:attrNameLst>
                                      </p:cBhvr>
                                      <p:to>
                                        <p:strVal val="visible"/>
                                      </p:to>
                                    </p:set>
                                    <p:animEffect transition="in" filter="wipe(left)">
                                      <p:cBhvr>
                                        <p:cTn id="82" dur="500"/>
                                        <p:tgtEl>
                                          <p:spTgt spid="4">
                                            <p:graphicEl>
                                              <a:dgm id="{C915B449-D790-494F-B0FE-C5DD4438C4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
                                            <p:graphicEl>
                                              <a:dgm id="{5710B867-8611-40ED-A2E4-822C042C2C1E}"/>
                                            </p:graphicEl>
                                          </p:spTgt>
                                        </p:tgtEl>
                                        <p:attrNameLst>
                                          <p:attrName>style.visibility</p:attrName>
                                        </p:attrNameLst>
                                      </p:cBhvr>
                                      <p:to>
                                        <p:strVal val="visible"/>
                                      </p:to>
                                    </p:set>
                                    <p:animEffect transition="in" filter="wipe(left)">
                                      <p:cBhvr>
                                        <p:cTn id="87" dur="500"/>
                                        <p:tgtEl>
                                          <p:spTgt spid="4">
                                            <p:graphicEl>
                                              <a:dgm id="{5710B867-8611-40ED-A2E4-822C042C2C1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
                                            <p:graphicEl>
                                              <a:dgm id="{60DC4ADB-2AFC-4328-9F4E-5D22C0B1F68E}"/>
                                            </p:graphicEl>
                                          </p:spTgt>
                                        </p:tgtEl>
                                        <p:attrNameLst>
                                          <p:attrName>style.visibility</p:attrName>
                                        </p:attrNameLst>
                                      </p:cBhvr>
                                      <p:to>
                                        <p:strVal val="visible"/>
                                      </p:to>
                                    </p:set>
                                    <p:animEffect transition="in" filter="wipe(left)">
                                      <p:cBhvr>
                                        <p:cTn id="92" dur="500"/>
                                        <p:tgtEl>
                                          <p:spTgt spid="4">
                                            <p:graphicEl>
                                              <a:dgm id="{60DC4ADB-2AFC-4328-9F4E-5D22C0B1F68E}"/>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3"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1+#ppt_w/2"/>
                                          </p:val>
                                        </p:tav>
                                        <p:tav tm="100000">
                                          <p:val>
                                            <p:strVal val="#ppt_x"/>
                                          </p:val>
                                        </p:tav>
                                      </p:tavLst>
                                    </p:anim>
                                    <p:anim calcmode="lin" valueType="num">
                                      <p:cBhvr additive="base">
                                        <p:cTn id="9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0"/>
            <a:ext cx="9144000" cy="769441"/>
          </a:xfrm>
          <a:prstGeom prst="rect">
            <a:avLst/>
          </a:prstGeom>
          <a:noFill/>
        </p:spPr>
        <p:txBody>
          <a:bodyPr wrap="square" rtlCol="0">
            <a:spAutoFit/>
          </a:bodyPr>
          <a:lstStyle/>
          <a:p>
            <a:pPr algn="ctr"/>
            <a:r>
              <a:rPr lang="ro-RO" sz="4400" b="1">
                <a:ln w="9525">
                  <a:solidFill>
                    <a:srgbClr val="FFFF66"/>
                  </a:solidFill>
                  <a:prstDash val="solid"/>
                </a:ln>
                <a:effectLst>
                  <a:outerShdw blurRad="12700" dist="38100" dir="2700000" algn="tl" rotWithShape="0">
                    <a:schemeClr val="bg1">
                      <a:lumMod val="50000"/>
                    </a:schemeClr>
                  </a:outerShdw>
                </a:effectLst>
              </a:rPr>
              <a:t>BIBLIA MĂRTURISEȘTE DESPRE </a:t>
            </a:r>
            <a:r>
              <a:rPr lang="ro-RO" sz="4400" b="1" smtClean="0">
                <a:ln w="9525">
                  <a:solidFill>
                    <a:srgbClr val="FFFF66"/>
                  </a:solidFill>
                  <a:prstDash val="solid"/>
                </a:ln>
                <a:effectLst>
                  <a:outerShdw blurRad="12700" dist="38100" dir="2700000" algn="tl" rotWithShape="0">
                    <a:schemeClr val="bg1">
                      <a:lumMod val="50000"/>
                    </a:schemeClr>
                  </a:outerShdw>
                </a:effectLst>
              </a:rPr>
              <a:t>ISUS</a:t>
            </a:r>
            <a:endParaRPr lang="ro-RO" sz="4400" b="1">
              <a:ln w="9525">
                <a:solidFill>
                  <a:srgbClr val="FFFF66"/>
                </a:solidFill>
                <a:prstDash val="solid"/>
              </a:ln>
              <a:effectLst>
                <a:outerShdw blurRad="12700" dist="38100" dir="2700000" algn="tl" rotWithShape="0">
                  <a:schemeClr val="bg1">
                    <a:lumMod val="50000"/>
                  </a:schemeClr>
                </a:outerShdw>
              </a:effectLst>
            </a:endParaRPr>
          </a:p>
        </p:txBody>
      </p:sp>
      <p:sp>
        <p:nvSpPr>
          <p:cNvPr id="3" name="Rectángulo 2"/>
          <p:cNvSpPr/>
          <p:nvPr/>
        </p:nvSpPr>
        <p:spPr>
          <a:xfrm>
            <a:off x="450376" y="663126"/>
            <a:ext cx="8379725" cy="923330"/>
          </a:xfrm>
          <a:prstGeom prst="rect">
            <a:avLst/>
          </a:prstGeom>
        </p:spPr>
        <p:txBody>
          <a:bodyPr wrap="square">
            <a:spAutoFit/>
          </a:bodyPr>
          <a:lstStyle/>
          <a:p>
            <a:r>
              <a:rPr lang="ro-RO" b="1" smtClean="0">
                <a:solidFill>
                  <a:srgbClr val="19183C"/>
                </a:solidFill>
                <a:latin typeface="Comic Sans MS" panose="030F0702030302020204" pitchFamily="66" charset="0"/>
              </a:rPr>
              <a:t>“În adevăr, v-am făcut cunoscut puterea şi venirea Domnului nostru Isus Hristos, nu întemeindu-ne pe nişte basme meşteşugit alcătuite, ci ca unii cari am văzut noi înşine cu ochii noştri mărirea Lui.” </a:t>
            </a:r>
            <a:r>
              <a:rPr lang="ro-RO" sz="1600" b="1" smtClean="0">
                <a:solidFill>
                  <a:srgbClr val="19183C"/>
                </a:solidFill>
                <a:latin typeface="Comic Sans MS" panose="030F0702030302020204" pitchFamily="66" charset="0"/>
              </a:rPr>
              <a:t>(2 Petru 1:16)</a:t>
            </a:r>
            <a:endParaRPr lang="ro-RO" sz="1600" b="1">
              <a:solidFill>
                <a:srgbClr val="19183C"/>
              </a:solidFill>
              <a:latin typeface="Comic Sans MS" panose="030F0702030302020204" pitchFamily="66" charset="0"/>
            </a:endParaRPr>
          </a:p>
        </p:txBody>
      </p:sp>
      <p:sp>
        <p:nvSpPr>
          <p:cNvPr id="4" name="CuadroTexto 3"/>
          <p:cNvSpPr txBox="1"/>
          <p:nvPr/>
        </p:nvSpPr>
        <p:spPr>
          <a:xfrm>
            <a:off x="4235569" y="1586906"/>
            <a:ext cx="4787661" cy="4555093"/>
          </a:xfrm>
          <a:prstGeom prst="rect">
            <a:avLst/>
          </a:prstGeom>
          <a:noFill/>
        </p:spPr>
        <p:txBody>
          <a:bodyPr wrap="square" rtlCol="0">
            <a:spAutoFit/>
          </a:bodyPr>
          <a:lstStyle/>
          <a:p>
            <a:pPr>
              <a:spcBef>
                <a:spcPts val="600"/>
              </a:spcBef>
            </a:pPr>
            <a:r>
              <a:rPr lang="ro-RO" sz="2000" b="1" dirty="0"/>
              <a:t>Evangheliile </a:t>
            </a:r>
            <a:r>
              <a:rPr lang="ro-RO" sz="2000" b="1" dirty="0" smtClean="0"/>
              <a:t>(unele </a:t>
            </a:r>
            <a:r>
              <a:rPr lang="ro-RO" sz="2000" b="1" dirty="0"/>
              <a:t>care deja circulau printre </a:t>
            </a:r>
            <a:r>
              <a:rPr lang="ro-RO" sz="2000" b="1" dirty="0" err="1"/>
              <a:t>credincioși</a:t>
            </a:r>
            <a:r>
              <a:rPr lang="ro-RO" sz="2000" b="1" dirty="0"/>
              <a:t> </a:t>
            </a:r>
            <a:r>
              <a:rPr lang="ro-RO" sz="2000" b="1" dirty="0" err="1"/>
              <a:t>și</a:t>
            </a:r>
            <a:r>
              <a:rPr lang="ro-RO" sz="2000" b="1" dirty="0"/>
              <a:t> erau văzute ca fiind inspirate divin atunci când Petru a scris scrisorile), relatează minunile lui Isus. </a:t>
            </a:r>
          </a:p>
          <a:p>
            <a:pPr>
              <a:spcBef>
                <a:spcPts val="600"/>
              </a:spcBef>
            </a:pPr>
            <a:r>
              <a:rPr lang="ro-RO" sz="2000" b="1" dirty="0"/>
              <a:t>Dar Petru vrea să întărească </a:t>
            </a:r>
            <a:r>
              <a:rPr lang="ro-RO" sz="2000" b="1" dirty="0" err="1"/>
              <a:t>credința</a:t>
            </a:r>
            <a:r>
              <a:rPr lang="ro-RO" sz="2000" b="1" dirty="0"/>
              <a:t> acelora care nu L-au cunoscut personal pe Isus, oferindu-le </a:t>
            </a:r>
            <a:r>
              <a:rPr lang="ro-RO" sz="2000" b="1" dirty="0" err="1"/>
              <a:t>siguranța</a:t>
            </a:r>
            <a:r>
              <a:rPr lang="ro-RO" sz="2000" b="1" dirty="0"/>
              <a:t> că </a:t>
            </a:r>
            <a:r>
              <a:rPr lang="ro-RO" sz="2000" b="1" i="1" u="sng" dirty="0"/>
              <a:t>el </a:t>
            </a:r>
            <a:r>
              <a:rPr lang="ro-RO" sz="2000" b="1" i="1" u="sng" dirty="0" err="1"/>
              <a:t>însuși</a:t>
            </a:r>
            <a:r>
              <a:rPr lang="ro-RO" sz="2000" b="1" i="1" u="sng" dirty="0"/>
              <a:t> </a:t>
            </a:r>
            <a:r>
              <a:rPr lang="ro-RO" sz="2000" b="1" dirty="0"/>
              <a:t>a fost martor la ceea ce Isus a făcut </a:t>
            </a:r>
            <a:r>
              <a:rPr lang="ro-RO" sz="2000" b="1" dirty="0" err="1"/>
              <a:t>și</a:t>
            </a:r>
            <a:r>
              <a:rPr lang="ro-RO" sz="2000" b="1" dirty="0"/>
              <a:t> </a:t>
            </a:r>
            <a:r>
              <a:rPr lang="ro-RO" sz="2000" b="1" i="1" u="sng" dirty="0"/>
              <a:t>a văzut </a:t>
            </a:r>
            <a:r>
              <a:rPr lang="ro-RO" sz="2000" b="1" dirty="0" smtClean="0"/>
              <a:t>cu </a:t>
            </a:r>
            <a:r>
              <a:rPr lang="ro-RO" sz="2000" b="1" dirty="0"/>
              <a:t>proprii săi </a:t>
            </a:r>
            <a:r>
              <a:rPr lang="ro-RO" sz="2000" b="1" dirty="0" smtClean="0"/>
              <a:t>ochi.</a:t>
            </a:r>
          </a:p>
          <a:p>
            <a:pPr>
              <a:spcBef>
                <a:spcPts val="600"/>
              </a:spcBef>
            </a:pPr>
            <a:r>
              <a:rPr lang="ro-RO" sz="2000" b="1" dirty="0" smtClean="0"/>
              <a:t>Din </a:t>
            </a:r>
            <a:r>
              <a:rPr lang="ro-RO" sz="2000" b="1" dirty="0"/>
              <a:t>multele </a:t>
            </a:r>
            <a:r>
              <a:rPr lang="ro-RO" sz="2000" b="1" dirty="0" smtClean="0"/>
              <a:t>experienţe </a:t>
            </a:r>
            <a:r>
              <a:rPr lang="ro-RO" sz="2000" b="1" dirty="0"/>
              <a:t>pe care le-a trăit cu </a:t>
            </a:r>
            <a:r>
              <a:rPr lang="ro-RO" sz="2000" b="1" dirty="0" smtClean="0"/>
              <a:t>Isus, Petru </a:t>
            </a:r>
            <a:r>
              <a:rPr lang="ro-RO" sz="2000" b="1" dirty="0"/>
              <a:t>a ales o </a:t>
            </a:r>
            <a:r>
              <a:rPr lang="ro-RO" sz="2000" b="1" dirty="0" err="1"/>
              <a:t>situație</a:t>
            </a:r>
            <a:r>
              <a:rPr lang="ro-RO" sz="2000" b="1" dirty="0"/>
              <a:t> ce l-a uimit </a:t>
            </a:r>
            <a:r>
              <a:rPr lang="ro-RO" sz="2000" b="1" dirty="0" err="1"/>
              <a:t>și</a:t>
            </a:r>
            <a:r>
              <a:rPr lang="ro-RO" sz="2000" b="1" dirty="0"/>
              <a:t> în care a putut auzi vocea Dumnezeului Tată mărturisind </a:t>
            </a:r>
            <a:r>
              <a:rPr lang="ro-RO" sz="2000" b="1" dirty="0" err="1"/>
              <a:t>relația</a:t>
            </a:r>
            <a:r>
              <a:rPr lang="ro-RO" sz="2000" b="1" dirty="0"/>
              <a:t> Lui specială cu Isus: schimbarea la </a:t>
            </a:r>
            <a:r>
              <a:rPr lang="ro-RO" sz="2000" b="1" dirty="0" err="1"/>
              <a:t>față</a:t>
            </a:r>
            <a:r>
              <a:rPr lang="ro-RO" sz="2000" b="1" dirty="0"/>
              <a:t> </a:t>
            </a:r>
            <a:r>
              <a:rPr lang="ro-RO" sz="2000" b="1" dirty="0" smtClean="0"/>
              <a:t>(Matei 17:1-8).</a:t>
            </a:r>
            <a:endParaRPr lang="ro-RO" sz="2000" b="1" dirty="0"/>
          </a:p>
        </p:txBody>
      </p:sp>
      <p:pic>
        <p:nvPicPr>
          <p:cNvPr id="6" name="Imagen 5"/>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207032" y="1676217"/>
            <a:ext cx="3933647" cy="4966123"/>
          </a:xfrm>
          <a:prstGeom prst="roundRect">
            <a:avLst>
              <a:gd name="adj" fmla="val 0"/>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1560952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979762" y="0"/>
            <a:ext cx="7164237" cy="769441"/>
          </a:xfrm>
          <a:prstGeom prst="rect">
            <a:avLst/>
          </a:prstGeom>
          <a:noFill/>
        </p:spPr>
        <p:txBody>
          <a:bodyPr wrap="square" rtlCol="0">
            <a:spAutoFit/>
          </a:bodyPr>
          <a:lstStyle/>
          <a:p>
            <a:pPr algn="ctr"/>
            <a:r>
              <a:rPr lang="ro-RO" sz="4400" b="1" spc="50">
                <a:ln w="0"/>
                <a:solidFill>
                  <a:schemeClr val="bg1">
                    <a:lumMod val="95000"/>
                  </a:schemeClr>
                </a:solidFill>
                <a:effectLst>
                  <a:innerShdw blurRad="63500" dist="50800" dir="13500000">
                    <a:srgbClr val="000000">
                      <a:alpha val="50000"/>
                    </a:srgbClr>
                  </a:innerShdw>
                </a:effectLst>
              </a:rPr>
              <a:t>BIBLIA NE DUCE LA </a:t>
            </a:r>
            <a:r>
              <a:rPr lang="ro-RO" sz="4400" b="1" spc="50" smtClean="0">
                <a:ln w="0"/>
                <a:solidFill>
                  <a:schemeClr val="bg1">
                    <a:lumMod val="95000"/>
                  </a:schemeClr>
                </a:solidFill>
                <a:effectLst>
                  <a:innerShdw blurRad="63500" dist="50800" dir="13500000">
                    <a:srgbClr val="000000">
                      <a:alpha val="50000"/>
                    </a:srgbClr>
                  </a:innerShdw>
                </a:effectLst>
              </a:rPr>
              <a:t>ISUS</a:t>
            </a:r>
            <a:endParaRPr lang="ro-RO" sz="4400" b="1" spc="50">
              <a:ln w="0"/>
              <a:solidFill>
                <a:schemeClr val="bg1">
                  <a:lumMod val="95000"/>
                </a:schemeClr>
              </a:solidFill>
              <a:effectLst>
                <a:innerShdw blurRad="63500" dist="50800" dir="13500000">
                  <a:srgbClr val="000000">
                    <a:alpha val="50000"/>
                  </a:srgbClr>
                </a:innerShdw>
              </a:effectLst>
            </a:endParaRPr>
          </a:p>
        </p:txBody>
      </p:sp>
      <p:sp>
        <p:nvSpPr>
          <p:cNvPr id="3" name="Rectángulo 2"/>
          <p:cNvSpPr/>
          <p:nvPr/>
        </p:nvSpPr>
        <p:spPr>
          <a:xfrm>
            <a:off x="1979763" y="636452"/>
            <a:ext cx="7164237" cy="1200329"/>
          </a:xfrm>
          <a:prstGeom prst="rect">
            <a:avLst/>
          </a:prstGeom>
        </p:spPr>
        <p:txBody>
          <a:bodyPr wrap="square">
            <a:spAutoFit/>
          </a:bodyPr>
          <a:lstStyle/>
          <a:p>
            <a:r>
              <a:rPr lang="ro-RO" b="1" smtClean="0">
                <a:solidFill>
                  <a:srgbClr val="4689FC"/>
                </a:solidFill>
                <a:latin typeface="Comic Sans MS" panose="030F0702030302020204" pitchFamily="66" charset="0"/>
              </a:rPr>
              <a:t>“Şi avem cuvântul proorociei făcut şi mai tare; la care bine faceţi că luaţi aminte, ca la o lumină care străluceşte într-un loc întunecos, până se va crăpa de ziuă şi va răsări luceafărul de dimineaţă în inimile voastre” </a:t>
            </a:r>
            <a:r>
              <a:rPr lang="ro-RO" sz="1600" b="1" smtClean="0">
                <a:solidFill>
                  <a:srgbClr val="4689FC"/>
                </a:solidFill>
                <a:latin typeface="Comic Sans MS" panose="030F0702030302020204" pitchFamily="66" charset="0"/>
              </a:rPr>
              <a:t>(2 </a:t>
            </a:r>
            <a:r>
              <a:rPr lang="ro-RO" sz="1600" b="1">
                <a:solidFill>
                  <a:srgbClr val="4689FC"/>
                </a:solidFill>
                <a:latin typeface="Comic Sans MS" panose="030F0702030302020204" pitchFamily="66" charset="0"/>
              </a:rPr>
              <a:t>Petru </a:t>
            </a:r>
            <a:r>
              <a:rPr lang="ro-RO" sz="1600" b="1" smtClean="0">
                <a:solidFill>
                  <a:srgbClr val="4689FC"/>
                </a:solidFill>
                <a:latin typeface="Comic Sans MS" panose="030F0702030302020204" pitchFamily="66" charset="0"/>
              </a:rPr>
              <a:t>1:19)</a:t>
            </a:r>
            <a:endParaRPr lang="ro-RO" sz="1600" b="1">
              <a:solidFill>
                <a:srgbClr val="4689FC"/>
              </a:solidFill>
              <a:latin typeface="Comic Sans MS" panose="030F0702030302020204" pitchFamily="66" charset="0"/>
            </a:endParaRPr>
          </a:p>
        </p:txBody>
      </p:sp>
      <p:sp>
        <p:nvSpPr>
          <p:cNvPr id="4" name="CuadroTexto 3"/>
          <p:cNvSpPr txBox="1"/>
          <p:nvPr/>
        </p:nvSpPr>
        <p:spPr>
          <a:xfrm>
            <a:off x="120778" y="1900241"/>
            <a:ext cx="4735894" cy="4555093"/>
          </a:xfrm>
          <a:prstGeom prst="rect">
            <a:avLst/>
          </a:prstGeom>
          <a:noFill/>
          <a:effectLst>
            <a:glow rad="127000">
              <a:schemeClr val="tx1"/>
            </a:glow>
            <a:softEdge rad="38100"/>
          </a:effectLst>
        </p:spPr>
        <p:txBody>
          <a:bodyPr wrap="square" rtlCol="0">
            <a:spAutoFit/>
          </a:bodyPr>
          <a:lstStyle/>
          <a:p>
            <a:pPr>
              <a:spcBef>
                <a:spcPts val="600"/>
              </a:spcBef>
            </a:pPr>
            <a:r>
              <a:rPr lang="ro-RO" sz="2000" b="1">
                <a:solidFill>
                  <a:schemeClr val="bg1"/>
                </a:solidFill>
                <a:effectLst>
                  <a:glow rad="127000">
                    <a:schemeClr val="tx1"/>
                  </a:glow>
                </a:effectLst>
              </a:rPr>
              <a:t>Odată ce ne-a transmis experiența sa personală, Petru vrea ca toți să putem ajunge să avem acea comuniune specială cu Isus, prin studiul Bibliei. </a:t>
            </a:r>
          </a:p>
          <a:p>
            <a:pPr>
              <a:spcBef>
                <a:spcPts val="600"/>
              </a:spcBef>
            </a:pPr>
            <a:r>
              <a:rPr lang="ro-RO" sz="2000" b="1">
                <a:solidFill>
                  <a:schemeClr val="bg1"/>
                </a:solidFill>
                <a:effectLst>
                  <a:glow rad="127000">
                    <a:schemeClr val="tx1"/>
                  </a:glow>
                </a:effectLst>
              </a:rPr>
              <a:t>Isus este luceafărul dimineții, lumina care a venit pe această lume pentru a ne scoate din întunericul păcatului </a:t>
            </a:r>
            <a:r>
              <a:rPr lang="ro-RO" sz="2000" b="1" smtClean="0">
                <a:solidFill>
                  <a:schemeClr val="bg1"/>
                </a:solidFill>
                <a:effectLst>
                  <a:glow rad="127000">
                    <a:schemeClr val="tx1"/>
                  </a:glow>
                </a:effectLst>
              </a:rPr>
              <a:t>(Apocalipsa 22:16; Ioan 3:19; 8:12).</a:t>
            </a:r>
          </a:p>
          <a:p>
            <a:pPr>
              <a:spcBef>
                <a:spcPts val="600"/>
              </a:spcBef>
            </a:pPr>
            <a:r>
              <a:rPr lang="ro-RO" sz="2000" b="1" smtClean="0">
                <a:solidFill>
                  <a:schemeClr val="bg1"/>
                </a:solidFill>
                <a:effectLst>
                  <a:glow rad="127000">
                    <a:schemeClr val="tx1"/>
                  </a:glow>
                </a:effectLst>
              </a:rPr>
              <a:t>Fiind </a:t>
            </a:r>
            <a:r>
              <a:rPr lang="ro-RO" sz="2000" b="1">
                <a:solidFill>
                  <a:schemeClr val="bg1"/>
                </a:solidFill>
                <a:effectLst>
                  <a:glow rad="127000">
                    <a:schemeClr val="tx1"/>
                  </a:glow>
                </a:effectLst>
              </a:rPr>
              <a:t>atenți la Cuvântul lui </a:t>
            </a:r>
            <a:r>
              <a:rPr lang="ro-RO" sz="2000" b="1" smtClean="0">
                <a:solidFill>
                  <a:schemeClr val="bg1"/>
                </a:solidFill>
                <a:effectLst>
                  <a:glow rad="127000">
                    <a:schemeClr val="tx1"/>
                  </a:glow>
                </a:effectLst>
              </a:rPr>
              <a:t>Dumnezeu, avem </a:t>
            </a:r>
            <a:r>
              <a:rPr lang="ro-RO" sz="2000" b="1">
                <a:solidFill>
                  <a:schemeClr val="bg1"/>
                </a:solidFill>
                <a:effectLst>
                  <a:glow rad="127000">
                    <a:schemeClr val="tx1"/>
                  </a:glow>
                </a:effectLst>
              </a:rPr>
              <a:t>o mai mare comuniune cu </a:t>
            </a:r>
            <a:r>
              <a:rPr lang="ro-RO" sz="2000" b="1" smtClean="0">
                <a:solidFill>
                  <a:schemeClr val="bg1"/>
                </a:solidFill>
                <a:effectLst>
                  <a:glow rad="127000">
                    <a:schemeClr val="tx1"/>
                  </a:glow>
                </a:effectLst>
              </a:rPr>
              <a:t>Isus. Zi </a:t>
            </a:r>
            <a:r>
              <a:rPr lang="ro-RO" sz="2000" b="1">
                <a:solidFill>
                  <a:schemeClr val="bg1"/>
                </a:solidFill>
                <a:effectLst>
                  <a:glow rad="127000">
                    <a:schemeClr val="tx1"/>
                  </a:glow>
                </a:effectLst>
              </a:rPr>
              <a:t>de zi inimile noastre se umplu mai mult de lumina lui Isus și aceasta ne determină, inevitabil, </a:t>
            </a:r>
            <a:r>
              <a:rPr lang="ro-RO" sz="2000" b="1" smtClean="0">
                <a:solidFill>
                  <a:schemeClr val="bg1"/>
                </a:solidFill>
                <a:effectLst>
                  <a:glow rad="127000">
                    <a:schemeClr val="tx1"/>
                  </a:glow>
                </a:effectLst>
              </a:rPr>
              <a:t> să </a:t>
            </a:r>
            <a:r>
              <a:rPr lang="ro-RO" sz="2000" b="1">
                <a:solidFill>
                  <a:schemeClr val="bg1"/>
                </a:solidFill>
                <a:effectLst>
                  <a:glow rad="127000">
                    <a:schemeClr val="tx1"/>
                  </a:glow>
                </a:effectLst>
              </a:rPr>
              <a:t>fim </a:t>
            </a:r>
            <a:r>
              <a:rPr lang="ro-RO" sz="2000" b="1" smtClean="0">
                <a:solidFill>
                  <a:schemeClr val="bg1"/>
                </a:solidFill>
                <a:effectLst>
                  <a:glow rad="127000">
                    <a:schemeClr val="tx1"/>
                  </a:glow>
                </a:effectLst>
              </a:rPr>
              <a:t>“lumina lumii” (Matei 5:14).</a:t>
            </a:r>
            <a:endParaRPr lang="ro-RO" sz="2000" b="1">
              <a:solidFill>
                <a:schemeClr val="bg1"/>
              </a:solidFill>
              <a:effectLst>
                <a:glow rad="127000">
                  <a:schemeClr val="tx1"/>
                </a:glow>
              </a:effectLst>
            </a:endParaRPr>
          </a:p>
        </p:txBody>
      </p:sp>
      <p:pic>
        <p:nvPicPr>
          <p:cNvPr id="1026" name="Picture 2" descr="https://infosdunouveaumonde.files.wordpress.com/2015/07/sananda-jesus.jpeg"/>
          <p:cNvPicPr>
            <a:picLocks noChangeAspect="1" noChangeArrowheads="1"/>
          </p:cNvPicPr>
          <p:nvPr/>
        </p:nvPicPr>
        <p:blipFill>
          <a:blip r:embed="rId3" cstate="screen">
            <a:extLst>
              <a:ext uri="{BEBA8EAE-BF5A-486C-A8C5-ECC9F3942E4B}">
                <a14:imgProps xmlns="" xmlns:a14="http://schemas.microsoft.com/office/drawing/2010/main">
                  <a14:imgLayer r:embed="rId4">
                    <a14:imgEffect>
                      <a14:brightnessContrast bright="20000"/>
                    </a14:imgEffect>
                  </a14:imgLayer>
                </a14:imgProps>
              </a:ext>
              <a:ext uri="{28A0092B-C50C-407E-A947-70E740481C1C}">
                <a14:useLocalDpi xmlns="" xmlns:a14="http://schemas.microsoft.com/office/drawing/2010/main"/>
              </a:ext>
            </a:extLst>
          </a:blip>
          <a:srcRect/>
          <a:stretch>
            <a:fillRect/>
          </a:stretch>
        </p:blipFill>
        <p:spPr bwMode="auto">
          <a:xfrm>
            <a:off x="86260" y="327801"/>
            <a:ext cx="1841500" cy="13716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041973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right)">
                                      <p:cBhvr>
                                        <p:cTn id="16" dur="500"/>
                                        <p:tgtEl>
                                          <p:spTgt spid="10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0"/>
            <a:ext cx="9144000" cy="769441"/>
          </a:xfrm>
          <a:prstGeom prst="rect">
            <a:avLst/>
          </a:prstGeom>
          <a:noFill/>
        </p:spPr>
        <p:txBody>
          <a:bodyPr wrap="square" rtlCol="0">
            <a:spAutoFit/>
          </a:bodyPr>
          <a:lstStyle/>
          <a:p>
            <a:pPr algn="ctr"/>
            <a:r>
              <a:rPr lang="ro-RO" sz="4400">
                <a:ln w="0"/>
                <a:gradFill>
                  <a:gsLst>
                    <a:gs pos="0">
                      <a:schemeClr val="accent5">
                        <a:lumMod val="50000"/>
                      </a:schemeClr>
                    </a:gs>
                    <a:gs pos="50000">
                      <a:schemeClr val="accent5"/>
                    </a:gs>
                    <a:gs pos="100000">
                      <a:schemeClr val="accent5">
                        <a:lumMod val="60000"/>
                        <a:lumOff val="40000"/>
                      </a:schemeClr>
                    </a:gs>
                  </a:gsLst>
                  <a:lin ang="5400000"/>
                </a:gradFill>
                <a:effectLst/>
              </a:rPr>
              <a:t>CUM SĂ INTERPRETĂM </a:t>
            </a:r>
            <a:r>
              <a:rPr lang="ro-RO" sz="4400" smtClean="0">
                <a:ln w="0"/>
                <a:gradFill>
                  <a:gsLst>
                    <a:gs pos="0">
                      <a:schemeClr val="accent5">
                        <a:lumMod val="50000"/>
                      </a:schemeClr>
                    </a:gs>
                    <a:gs pos="50000">
                      <a:schemeClr val="accent5"/>
                    </a:gs>
                    <a:gs pos="100000">
                      <a:schemeClr val="accent5">
                        <a:lumMod val="60000"/>
                        <a:lumOff val="40000"/>
                      </a:schemeClr>
                    </a:gs>
                  </a:gsLst>
                  <a:lin ang="5400000"/>
                </a:gradFill>
                <a:effectLst/>
              </a:rPr>
              <a:t>BIBLIA</a:t>
            </a:r>
            <a:endParaRPr lang="ro-RO" sz="4400">
              <a:ln w="0"/>
              <a:gradFill>
                <a:gsLst>
                  <a:gs pos="0">
                    <a:schemeClr val="accent5">
                      <a:lumMod val="50000"/>
                    </a:schemeClr>
                  </a:gs>
                  <a:gs pos="50000">
                    <a:schemeClr val="accent5"/>
                  </a:gs>
                  <a:gs pos="100000">
                    <a:schemeClr val="accent5">
                      <a:lumMod val="60000"/>
                      <a:lumOff val="40000"/>
                    </a:schemeClr>
                  </a:gs>
                </a:gsLst>
                <a:lin ang="5400000"/>
              </a:gradFill>
              <a:effectLst/>
            </a:endParaRPr>
          </a:p>
        </p:txBody>
      </p:sp>
      <p:sp>
        <p:nvSpPr>
          <p:cNvPr id="3" name="Rectángulo 2"/>
          <p:cNvSpPr/>
          <p:nvPr/>
        </p:nvSpPr>
        <p:spPr>
          <a:xfrm>
            <a:off x="914400" y="629576"/>
            <a:ext cx="7315200" cy="646331"/>
          </a:xfrm>
          <a:prstGeom prst="rect">
            <a:avLst/>
          </a:prstGeom>
        </p:spPr>
        <p:txBody>
          <a:bodyPr wrap="square">
            <a:spAutoFit/>
          </a:bodyPr>
          <a:lstStyle/>
          <a:p>
            <a:r>
              <a:rPr lang="ro-RO" b="1" smtClean="0">
                <a:solidFill>
                  <a:srgbClr val="CDAE89"/>
                </a:solidFill>
                <a:latin typeface="Comic Sans MS" panose="030F0702030302020204" pitchFamily="66" charset="0"/>
              </a:rPr>
              <a:t>“Fiindcă mai întâi de toate, să ştiţi că nicio proorocie din Scriptură nu se tâlcuieşte singură.” </a:t>
            </a:r>
            <a:r>
              <a:rPr lang="ro-RO" sz="1600" b="1" smtClean="0">
                <a:solidFill>
                  <a:srgbClr val="CDAE89"/>
                </a:solidFill>
                <a:latin typeface="Comic Sans MS" panose="030F0702030302020204" pitchFamily="66" charset="0"/>
              </a:rPr>
              <a:t>(2 </a:t>
            </a:r>
            <a:r>
              <a:rPr lang="ro-RO" sz="1600" b="1">
                <a:solidFill>
                  <a:srgbClr val="CDAE89"/>
                </a:solidFill>
                <a:latin typeface="Comic Sans MS" panose="030F0702030302020204" pitchFamily="66" charset="0"/>
              </a:rPr>
              <a:t>Petru </a:t>
            </a:r>
            <a:r>
              <a:rPr lang="ro-RO" sz="1600" b="1" smtClean="0">
                <a:solidFill>
                  <a:srgbClr val="CDAE89"/>
                </a:solidFill>
                <a:latin typeface="Comic Sans MS" panose="030F0702030302020204" pitchFamily="66" charset="0"/>
              </a:rPr>
              <a:t>1:20)</a:t>
            </a:r>
            <a:endParaRPr lang="ro-RO" b="1">
              <a:solidFill>
                <a:srgbClr val="CDAE89"/>
              </a:solidFill>
              <a:latin typeface="Comic Sans MS" panose="030F0702030302020204" pitchFamily="66" charset="0"/>
            </a:endParaRPr>
          </a:p>
        </p:txBody>
      </p:sp>
      <p:sp>
        <p:nvSpPr>
          <p:cNvPr id="4" name="CuadroTexto 3"/>
          <p:cNvSpPr txBox="1"/>
          <p:nvPr/>
        </p:nvSpPr>
        <p:spPr>
          <a:xfrm>
            <a:off x="1054580" y="1344915"/>
            <a:ext cx="7034841" cy="707886"/>
          </a:xfrm>
          <a:prstGeom prst="rect">
            <a:avLst/>
          </a:prstGeom>
          <a:noFill/>
        </p:spPr>
        <p:txBody>
          <a:bodyPr wrap="square" rtlCol="0">
            <a:spAutoFit/>
          </a:bodyPr>
          <a:lstStyle/>
          <a:p>
            <a:pPr algn="ctr">
              <a:spcBef>
                <a:spcPts val="600"/>
              </a:spcBef>
            </a:pPr>
            <a:r>
              <a:rPr lang="ro-RO" sz="2000" b="1"/>
              <a:t>Care este semnificația expresiei </a:t>
            </a:r>
            <a:r>
              <a:rPr lang="ro-RO" sz="2000" b="1" smtClean="0"/>
              <a:t>“se </a:t>
            </a:r>
            <a:r>
              <a:rPr lang="ro-RO" sz="2000" b="1"/>
              <a:t>tâlcuiește </a:t>
            </a:r>
            <a:r>
              <a:rPr lang="ro-RO" sz="2000" b="1" smtClean="0"/>
              <a:t>singură” referitoare </a:t>
            </a:r>
            <a:r>
              <a:rPr lang="ro-RO" sz="2000" b="1"/>
              <a:t>la studiul </a:t>
            </a:r>
            <a:r>
              <a:rPr lang="ro-RO" sz="2000" b="1" smtClean="0"/>
              <a:t>profeției?</a:t>
            </a:r>
            <a:endParaRPr lang="ro-RO" sz="2000" b="1"/>
          </a:p>
        </p:txBody>
      </p:sp>
      <p:graphicFrame>
        <p:nvGraphicFramePr>
          <p:cNvPr id="9" name="Diagrama 8"/>
          <p:cNvGraphicFramePr/>
          <p:nvPr>
            <p:extLst>
              <p:ext uri="{D42A27DB-BD31-4B8C-83A1-F6EECF244321}">
                <p14:modId xmlns="" xmlns:p14="http://schemas.microsoft.com/office/powerpoint/2010/main" val="4103419778"/>
              </p:ext>
            </p:extLst>
          </p:nvPr>
        </p:nvGraphicFramePr>
        <p:xfrm>
          <a:off x="433478" y="2139352"/>
          <a:ext cx="8596222" cy="376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433478" y="5779702"/>
            <a:ext cx="8289984" cy="1015663"/>
          </a:xfrm>
          <a:prstGeom prst="rect">
            <a:avLst/>
          </a:prstGeom>
          <a:noFill/>
        </p:spPr>
        <p:txBody>
          <a:bodyPr wrap="square" rtlCol="0">
            <a:spAutoFit/>
          </a:bodyPr>
          <a:lstStyle/>
          <a:p>
            <a:pPr>
              <a:spcBef>
                <a:spcPts val="600"/>
              </a:spcBef>
            </a:pPr>
            <a:r>
              <a:rPr lang="ro-RO" sz="2000" b="1" dirty="0"/>
              <a:t>În orice caz, Petru vrea să evite interpretările fantastice </a:t>
            </a:r>
            <a:r>
              <a:rPr lang="ro-RO" sz="2000" b="1" dirty="0" err="1"/>
              <a:t>și</a:t>
            </a:r>
            <a:r>
              <a:rPr lang="ro-RO" sz="2000" b="1" dirty="0"/>
              <a:t> doctrinele </a:t>
            </a:r>
            <a:r>
              <a:rPr lang="ro-RO" sz="2000" b="1" dirty="0" err="1"/>
              <a:t>greșite</a:t>
            </a:r>
            <a:r>
              <a:rPr lang="ro-RO" sz="2000" b="1" dirty="0"/>
              <a:t> folosite de </a:t>
            </a:r>
            <a:r>
              <a:rPr lang="ro-RO" sz="2000" b="1" dirty="0" smtClean="0"/>
              <a:t>“</a:t>
            </a:r>
            <a:r>
              <a:rPr lang="ro-RO" sz="2000" b="1" dirty="0" smtClean="0">
                <a:latin typeface="Calibri" pitchFamily="34" charset="0"/>
              </a:rPr>
              <a:t>învăţători mincinoşi, cari vor strecura pe furiş erezii nimicitoare</a:t>
            </a:r>
            <a:r>
              <a:rPr lang="ro-RO" sz="2000" b="1" dirty="0" smtClean="0"/>
              <a:t>” (2 Petru 2:1).</a:t>
            </a:r>
            <a:endParaRPr lang="ro-RO" sz="2000" b="1" dirty="0"/>
          </a:p>
        </p:txBody>
      </p:sp>
    </p:spTree>
    <p:extLst>
      <p:ext uri="{BB962C8B-B14F-4D97-AF65-F5344CB8AC3E}">
        <p14:creationId xmlns="" xmlns:p14="http://schemas.microsoft.com/office/powerpoint/2010/main" val="4276971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9">
                                            <p:graphicEl>
                                              <a:dgm id="{FCB4DC40-E620-42C1-A126-05668F748580}"/>
                                            </p:graphicEl>
                                          </p:spTgt>
                                        </p:tgtEl>
                                        <p:attrNameLst>
                                          <p:attrName>style.visibility</p:attrName>
                                        </p:attrNameLst>
                                      </p:cBhvr>
                                      <p:to>
                                        <p:strVal val="visible"/>
                                      </p:to>
                                    </p:set>
                                    <p:anim calcmode="lin" valueType="num">
                                      <p:cBhvr>
                                        <p:cTn id="46" dur="500" fill="hold"/>
                                        <p:tgtEl>
                                          <p:spTgt spid="9">
                                            <p:graphicEl>
                                              <a:dgm id="{FCB4DC40-E620-42C1-A126-05668F748580}"/>
                                            </p:graphicEl>
                                          </p:spTgt>
                                        </p:tgtEl>
                                        <p:attrNameLst>
                                          <p:attrName>ppt_w</p:attrName>
                                        </p:attrNameLst>
                                      </p:cBhvr>
                                      <p:tavLst>
                                        <p:tav tm="0">
                                          <p:val>
                                            <p:fltVal val="0"/>
                                          </p:val>
                                        </p:tav>
                                        <p:tav tm="100000">
                                          <p:val>
                                            <p:strVal val="#ppt_w"/>
                                          </p:val>
                                        </p:tav>
                                      </p:tavLst>
                                    </p:anim>
                                    <p:anim calcmode="lin" valueType="num">
                                      <p:cBhvr>
                                        <p:cTn id="47" dur="500" fill="hold"/>
                                        <p:tgtEl>
                                          <p:spTgt spid="9">
                                            <p:graphicEl>
                                              <a:dgm id="{FCB4DC40-E620-42C1-A126-05668F748580}"/>
                                            </p:graphicEl>
                                          </p:spTgt>
                                        </p:tgtEl>
                                        <p:attrNameLst>
                                          <p:attrName>ppt_h</p:attrName>
                                        </p:attrNameLst>
                                      </p:cBhvr>
                                      <p:tavLst>
                                        <p:tav tm="0">
                                          <p:val>
                                            <p:fltVal val="0"/>
                                          </p:val>
                                        </p:tav>
                                        <p:tav tm="100000">
                                          <p:val>
                                            <p:strVal val="#ppt_h"/>
                                          </p:val>
                                        </p:tav>
                                      </p:tavLst>
                                    </p:anim>
                                    <p:animEffect transition="in" filter="fade">
                                      <p:cBhvr>
                                        <p:cTn id="48" dur="500"/>
                                        <p:tgtEl>
                                          <p:spTgt spid="9">
                                            <p:graphicEl>
                                              <a:dgm id="{FCB4DC40-E620-42C1-A126-05668F748580}"/>
                                            </p:graphicEl>
                                          </p:spTgt>
                                        </p:tgtEl>
                                      </p:cBhvr>
                                    </p:animEffect>
                                    <p:anim calcmode="lin" valueType="num">
                                      <p:cBhvr>
                                        <p:cTn id="49" dur="500" fill="hold"/>
                                        <p:tgtEl>
                                          <p:spTgt spid="9">
                                            <p:graphicEl>
                                              <a:dgm id="{FCB4DC40-E620-42C1-A126-05668F748580}"/>
                                            </p:graphicEl>
                                          </p:spTgt>
                                        </p:tgtEl>
                                        <p:attrNameLst>
                                          <p:attrName>ppt_x</p:attrName>
                                        </p:attrNameLst>
                                      </p:cBhvr>
                                      <p:tavLst>
                                        <p:tav tm="0">
                                          <p:val>
                                            <p:fltVal val="0.5"/>
                                          </p:val>
                                        </p:tav>
                                        <p:tav tm="100000">
                                          <p:val>
                                            <p:strVal val="#ppt_x"/>
                                          </p:val>
                                        </p:tav>
                                      </p:tavLst>
                                    </p:anim>
                                    <p:anim calcmode="lin" valueType="num">
                                      <p:cBhvr>
                                        <p:cTn id="50" dur="500" fill="hold"/>
                                        <p:tgtEl>
                                          <p:spTgt spid="9">
                                            <p:graphicEl>
                                              <a:dgm id="{FCB4DC40-E620-42C1-A126-05668F748580}"/>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
                                            <p:graphicEl>
                                              <a:dgm id="{09F02BC7-EB8C-4C43-96C8-89479B0A757E}"/>
                                            </p:graphicEl>
                                          </p:spTgt>
                                        </p:tgtEl>
                                        <p:attrNameLst>
                                          <p:attrName>style.visibility</p:attrName>
                                        </p:attrNameLst>
                                      </p:cBhvr>
                                      <p:to>
                                        <p:strVal val="visible"/>
                                      </p:to>
                                    </p:set>
                                    <p:anim calcmode="lin" valueType="num">
                                      <p:cBhvr>
                                        <p:cTn id="53" dur="500" fill="hold"/>
                                        <p:tgtEl>
                                          <p:spTgt spid="9">
                                            <p:graphicEl>
                                              <a:dgm id="{09F02BC7-EB8C-4C43-96C8-89479B0A757E}"/>
                                            </p:graphicEl>
                                          </p:spTgt>
                                        </p:tgtEl>
                                        <p:attrNameLst>
                                          <p:attrName>ppt_w</p:attrName>
                                        </p:attrNameLst>
                                      </p:cBhvr>
                                      <p:tavLst>
                                        <p:tav tm="0">
                                          <p:val>
                                            <p:fltVal val="0"/>
                                          </p:val>
                                        </p:tav>
                                        <p:tav tm="100000">
                                          <p:val>
                                            <p:strVal val="#ppt_w"/>
                                          </p:val>
                                        </p:tav>
                                      </p:tavLst>
                                    </p:anim>
                                    <p:anim calcmode="lin" valueType="num">
                                      <p:cBhvr>
                                        <p:cTn id="54" dur="500" fill="hold"/>
                                        <p:tgtEl>
                                          <p:spTgt spid="9">
                                            <p:graphicEl>
                                              <a:dgm id="{09F02BC7-EB8C-4C43-96C8-89479B0A757E}"/>
                                            </p:graphicEl>
                                          </p:spTgt>
                                        </p:tgtEl>
                                        <p:attrNameLst>
                                          <p:attrName>ppt_h</p:attrName>
                                        </p:attrNameLst>
                                      </p:cBhvr>
                                      <p:tavLst>
                                        <p:tav tm="0">
                                          <p:val>
                                            <p:fltVal val="0"/>
                                          </p:val>
                                        </p:tav>
                                        <p:tav tm="100000">
                                          <p:val>
                                            <p:strVal val="#ppt_h"/>
                                          </p:val>
                                        </p:tav>
                                      </p:tavLst>
                                    </p:anim>
                                    <p:animEffect transition="in" filter="fade">
                                      <p:cBhvr>
                                        <p:cTn id="55" dur="500"/>
                                        <p:tgtEl>
                                          <p:spTgt spid="9">
                                            <p:graphicEl>
                                              <a:dgm id="{09F02BC7-EB8C-4C43-96C8-89479B0A757E}"/>
                                            </p:graphicEl>
                                          </p:spTgt>
                                        </p:tgtEl>
                                      </p:cBhvr>
                                    </p:animEffect>
                                    <p:anim calcmode="lin" valueType="num">
                                      <p:cBhvr>
                                        <p:cTn id="56" dur="500" fill="hold"/>
                                        <p:tgtEl>
                                          <p:spTgt spid="9">
                                            <p:graphicEl>
                                              <a:dgm id="{09F02BC7-EB8C-4C43-96C8-89479B0A757E}"/>
                                            </p:graphicEl>
                                          </p:spTgt>
                                        </p:tgtEl>
                                        <p:attrNameLst>
                                          <p:attrName>ppt_x</p:attrName>
                                        </p:attrNameLst>
                                      </p:cBhvr>
                                      <p:tavLst>
                                        <p:tav tm="0">
                                          <p:val>
                                            <p:fltVal val="0.5"/>
                                          </p:val>
                                        </p:tav>
                                        <p:tav tm="100000">
                                          <p:val>
                                            <p:strVal val="#ppt_x"/>
                                          </p:val>
                                        </p:tav>
                                      </p:tavLst>
                                    </p:anim>
                                    <p:anim calcmode="lin" valueType="num">
                                      <p:cBhvr>
                                        <p:cTn id="57" dur="500" fill="hold"/>
                                        <p:tgtEl>
                                          <p:spTgt spid="9">
                                            <p:graphicEl>
                                              <a:dgm id="{09F02BC7-EB8C-4C43-96C8-89479B0A757E}"/>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9">
                                            <p:graphicEl>
                                              <a:dgm id="{5341D251-3C0B-4419-90F5-44225414225A}"/>
                                            </p:graphicEl>
                                          </p:spTgt>
                                        </p:tgtEl>
                                        <p:attrNameLst>
                                          <p:attrName>style.visibility</p:attrName>
                                        </p:attrNameLst>
                                      </p:cBhvr>
                                      <p:to>
                                        <p:strVal val="visible"/>
                                      </p:to>
                                    </p:set>
                                    <p:anim calcmode="lin" valueType="num">
                                      <p:cBhvr>
                                        <p:cTn id="62" dur="500" fill="hold"/>
                                        <p:tgtEl>
                                          <p:spTgt spid="9">
                                            <p:graphicEl>
                                              <a:dgm id="{5341D251-3C0B-4419-90F5-44225414225A}"/>
                                            </p:graphicEl>
                                          </p:spTgt>
                                        </p:tgtEl>
                                        <p:attrNameLst>
                                          <p:attrName>ppt_w</p:attrName>
                                        </p:attrNameLst>
                                      </p:cBhvr>
                                      <p:tavLst>
                                        <p:tav tm="0">
                                          <p:val>
                                            <p:fltVal val="0"/>
                                          </p:val>
                                        </p:tav>
                                        <p:tav tm="100000">
                                          <p:val>
                                            <p:strVal val="#ppt_w"/>
                                          </p:val>
                                        </p:tav>
                                      </p:tavLst>
                                    </p:anim>
                                    <p:anim calcmode="lin" valueType="num">
                                      <p:cBhvr>
                                        <p:cTn id="63" dur="500" fill="hold"/>
                                        <p:tgtEl>
                                          <p:spTgt spid="9">
                                            <p:graphicEl>
                                              <a:dgm id="{5341D251-3C0B-4419-90F5-44225414225A}"/>
                                            </p:graphicEl>
                                          </p:spTgt>
                                        </p:tgtEl>
                                        <p:attrNameLst>
                                          <p:attrName>ppt_h</p:attrName>
                                        </p:attrNameLst>
                                      </p:cBhvr>
                                      <p:tavLst>
                                        <p:tav tm="0">
                                          <p:val>
                                            <p:fltVal val="0"/>
                                          </p:val>
                                        </p:tav>
                                        <p:tav tm="100000">
                                          <p:val>
                                            <p:strVal val="#ppt_h"/>
                                          </p:val>
                                        </p:tav>
                                      </p:tavLst>
                                    </p:anim>
                                    <p:animEffect transition="in" filter="fade">
                                      <p:cBhvr>
                                        <p:cTn id="64" dur="500"/>
                                        <p:tgtEl>
                                          <p:spTgt spid="9">
                                            <p:graphicEl>
                                              <a:dgm id="{5341D251-3C0B-4419-90F5-44225414225A}"/>
                                            </p:graphicEl>
                                          </p:spTgt>
                                        </p:tgtEl>
                                      </p:cBhvr>
                                    </p:animEffect>
                                    <p:anim calcmode="lin" valueType="num">
                                      <p:cBhvr>
                                        <p:cTn id="65" dur="500" fill="hold"/>
                                        <p:tgtEl>
                                          <p:spTgt spid="9">
                                            <p:graphicEl>
                                              <a:dgm id="{5341D251-3C0B-4419-90F5-44225414225A}"/>
                                            </p:graphicEl>
                                          </p:spTgt>
                                        </p:tgtEl>
                                        <p:attrNameLst>
                                          <p:attrName>ppt_x</p:attrName>
                                        </p:attrNameLst>
                                      </p:cBhvr>
                                      <p:tavLst>
                                        <p:tav tm="0">
                                          <p:val>
                                            <p:fltVal val="0.5"/>
                                          </p:val>
                                        </p:tav>
                                        <p:tav tm="100000">
                                          <p:val>
                                            <p:strVal val="#ppt_x"/>
                                          </p:val>
                                        </p:tav>
                                      </p:tavLst>
                                    </p:anim>
                                    <p:anim calcmode="lin" valueType="num">
                                      <p:cBhvr>
                                        <p:cTn id="66" dur="500" fill="hold"/>
                                        <p:tgtEl>
                                          <p:spTgt spid="9">
                                            <p:graphicEl>
                                              <a:dgm id="{5341D251-3C0B-4419-90F5-44225414225A}"/>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9">
                                            <p:graphicEl>
                                              <a:dgm id="{1FAA8454-BE64-4472-9385-19A5D288B311}"/>
                                            </p:graphicEl>
                                          </p:spTgt>
                                        </p:tgtEl>
                                        <p:attrNameLst>
                                          <p:attrName>style.visibility</p:attrName>
                                        </p:attrNameLst>
                                      </p:cBhvr>
                                      <p:to>
                                        <p:strVal val="visible"/>
                                      </p:to>
                                    </p:set>
                                    <p:anim calcmode="lin" valueType="num">
                                      <p:cBhvr>
                                        <p:cTn id="69" dur="500" fill="hold"/>
                                        <p:tgtEl>
                                          <p:spTgt spid="9">
                                            <p:graphicEl>
                                              <a:dgm id="{1FAA8454-BE64-4472-9385-19A5D288B311}"/>
                                            </p:graphicEl>
                                          </p:spTgt>
                                        </p:tgtEl>
                                        <p:attrNameLst>
                                          <p:attrName>ppt_w</p:attrName>
                                        </p:attrNameLst>
                                      </p:cBhvr>
                                      <p:tavLst>
                                        <p:tav tm="0">
                                          <p:val>
                                            <p:fltVal val="0"/>
                                          </p:val>
                                        </p:tav>
                                        <p:tav tm="100000">
                                          <p:val>
                                            <p:strVal val="#ppt_w"/>
                                          </p:val>
                                        </p:tav>
                                      </p:tavLst>
                                    </p:anim>
                                    <p:anim calcmode="lin" valueType="num">
                                      <p:cBhvr>
                                        <p:cTn id="70" dur="500" fill="hold"/>
                                        <p:tgtEl>
                                          <p:spTgt spid="9">
                                            <p:graphicEl>
                                              <a:dgm id="{1FAA8454-BE64-4472-9385-19A5D288B311}"/>
                                            </p:graphicEl>
                                          </p:spTgt>
                                        </p:tgtEl>
                                        <p:attrNameLst>
                                          <p:attrName>ppt_h</p:attrName>
                                        </p:attrNameLst>
                                      </p:cBhvr>
                                      <p:tavLst>
                                        <p:tav tm="0">
                                          <p:val>
                                            <p:fltVal val="0"/>
                                          </p:val>
                                        </p:tav>
                                        <p:tav tm="100000">
                                          <p:val>
                                            <p:strVal val="#ppt_h"/>
                                          </p:val>
                                        </p:tav>
                                      </p:tavLst>
                                    </p:anim>
                                    <p:animEffect transition="in" filter="fade">
                                      <p:cBhvr>
                                        <p:cTn id="71" dur="500"/>
                                        <p:tgtEl>
                                          <p:spTgt spid="9">
                                            <p:graphicEl>
                                              <a:dgm id="{1FAA8454-BE64-4472-9385-19A5D288B311}"/>
                                            </p:graphicEl>
                                          </p:spTgt>
                                        </p:tgtEl>
                                      </p:cBhvr>
                                    </p:animEffect>
                                    <p:anim calcmode="lin" valueType="num">
                                      <p:cBhvr>
                                        <p:cTn id="72" dur="500" fill="hold"/>
                                        <p:tgtEl>
                                          <p:spTgt spid="9">
                                            <p:graphicEl>
                                              <a:dgm id="{1FAA8454-BE64-4472-9385-19A5D288B311}"/>
                                            </p:graphicEl>
                                          </p:spTgt>
                                        </p:tgtEl>
                                        <p:attrNameLst>
                                          <p:attrName>ppt_x</p:attrName>
                                        </p:attrNameLst>
                                      </p:cBhvr>
                                      <p:tavLst>
                                        <p:tav tm="0">
                                          <p:val>
                                            <p:fltVal val="0.5"/>
                                          </p:val>
                                        </p:tav>
                                        <p:tav tm="100000">
                                          <p:val>
                                            <p:strVal val="#ppt_x"/>
                                          </p:val>
                                        </p:tav>
                                      </p:tavLst>
                                    </p:anim>
                                    <p:anim calcmode="lin" valueType="num">
                                      <p:cBhvr>
                                        <p:cTn id="73" dur="500" fill="hold"/>
                                        <p:tgtEl>
                                          <p:spTgt spid="9">
                                            <p:graphicEl>
                                              <a:dgm id="{1FAA8454-BE64-4472-9385-19A5D288B311}"/>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9">
                                            <p:graphicEl>
                                              <a:dgm id="{D5789138-70C6-4C2D-85BC-875531C7AE5F}"/>
                                            </p:graphicEl>
                                          </p:spTgt>
                                        </p:tgtEl>
                                        <p:attrNameLst>
                                          <p:attrName>style.visibility</p:attrName>
                                        </p:attrNameLst>
                                      </p:cBhvr>
                                      <p:to>
                                        <p:strVal val="visible"/>
                                      </p:to>
                                    </p:set>
                                    <p:anim calcmode="lin" valueType="num">
                                      <p:cBhvr>
                                        <p:cTn id="78" dur="500" fill="hold"/>
                                        <p:tgtEl>
                                          <p:spTgt spid="9">
                                            <p:graphicEl>
                                              <a:dgm id="{D5789138-70C6-4C2D-85BC-875531C7AE5F}"/>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D5789138-70C6-4C2D-85BC-875531C7AE5F}"/>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D5789138-70C6-4C2D-85BC-875531C7AE5F}"/>
                                            </p:graphicEl>
                                          </p:spTgt>
                                        </p:tgtEl>
                                      </p:cBhvr>
                                    </p:animEffect>
                                    <p:anim calcmode="lin" valueType="num">
                                      <p:cBhvr>
                                        <p:cTn id="81" dur="500" fill="hold"/>
                                        <p:tgtEl>
                                          <p:spTgt spid="9">
                                            <p:graphicEl>
                                              <a:dgm id="{D5789138-70C6-4C2D-85BC-875531C7AE5F}"/>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D5789138-70C6-4C2D-85BC-875531C7AE5F}"/>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9">
                                            <p:graphicEl>
                                              <a:dgm id="{C91636A8-AB47-4E40-B198-AB82C1DBAC08}"/>
                                            </p:graphicEl>
                                          </p:spTgt>
                                        </p:tgtEl>
                                        <p:attrNameLst>
                                          <p:attrName>style.visibility</p:attrName>
                                        </p:attrNameLst>
                                      </p:cBhvr>
                                      <p:to>
                                        <p:strVal val="visible"/>
                                      </p:to>
                                    </p:set>
                                    <p:anim calcmode="lin" valueType="num">
                                      <p:cBhvr>
                                        <p:cTn id="85" dur="500" fill="hold"/>
                                        <p:tgtEl>
                                          <p:spTgt spid="9">
                                            <p:graphicEl>
                                              <a:dgm id="{C91636A8-AB47-4E40-B198-AB82C1DBAC08}"/>
                                            </p:graphicEl>
                                          </p:spTgt>
                                        </p:tgtEl>
                                        <p:attrNameLst>
                                          <p:attrName>ppt_w</p:attrName>
                                        </p:attrNameLst>
                                      </p:cBhvr>
                                      <p:tavLst>
                                        <p:tav tm="0">
                                          <p:val>
                                            <p:fltVal val="0"/>
                                          </p:val>
                                        </p:tav>
                                        <p:tav tm="100000">
                                          <p:val>
                                            <p:strVal val="#ppt_w"/>
                                          </p:val>
                                        </p:tav>
                                      </p:tavLst>
                                    </p:anim>
                                    <p:anim calcmode="lin" valueType="num">
                                      <p:cBhvr>
                                        <p:cTn id="86" dur="500" fill="hold"/>
                                        <p:tgtEl>
                                          <p:spTgt spid="9">
                                            <p:graphicEl>
                                              <a:dgm id="{C91636A8-AB47-4E40-B198-AB82C1DBAC08}"/>
                                            </p:graphicEl>
                                          </p:spTgt>
                                        </p:tgtEl>
                                        <p:attrNameLst>
                                          <p:attrName>ppt_h</p:attrName>
                                        </p:attrNameLst>
                                      </p:cBhvr>
                                      <p:tavLst>
                                        <p:tav tm="0">
                                          <p:val>
                                            <p:fltVal val="0"/>
                                          </p:val>
                                        </p:tav>
                                        <p:tav tm="100000">
                                          <p:val>
                                            <p:strVal val="#ppt_h"/>
                                          </p:val>
                                        </p:tav>
                                      </p:tavLst>
                                    </p:anim>
                                    <p:animEffect transition="in" filter="fade">
                                      <p:cBhvr>
                                        <p:cTn id="87" dur="500"/>
                                        <p:tgtEl>
                                          <p:spTgt spid="9">
                                            <p:graphicEl>
                                              <a:dgm id="{C91636A8-AB47-4E40-B198-AB82C1DBAC08}"/>
                                            </p:graphicEl>
                                          </p:spTgt>
                                        </p:tgtEl>
                                      </p:cBhvr>
                                    </p:animEffect>
                                    <p:anim calcmode="lin" valueType="num">
                                      <p:cBhvr>
                                        <p:cTn id="88" dur="500" fill="hold"/>
                                        <p:tgtEl>
                                          <p:spTgt spid="9">
                                            <p:graphicEl>
                                              <a:dgm id="{C91636A8-AB47-4E40-B198-AB82C1DBAC08}"/>
                                            </p:graphicEl>
                                          </p:spTgt>
                                        </p:tgtEl>
                                        <p:attrNameLst>
                                          <p:attrName>ppt_x</p:attrName>
                                        </p:attrNameLst>
                                      </p:cBhvr>
                                      <p:tavLst>
                                        <p:tav tm="0">
                                          <p:val>
                                            <p:fltVal val="0.5"/>
                                          </p:val>
                                        </p:tav>
                                        <p:tav tm="100000">
                                          <p:val>
                                            <p:strVal val="#ppt_x"/>
                                          </p:val>
                                        </p:tav>
                                      </p:tavLst>
                                    </p:anim>
                                    <p:anim calcmode="lin" valueType="num">
                                      <p:cBhvr>
                                        <p:cTn id="89" dur="500" fill="hold"/>
                                        <p:tgtEl>
                                          <p:spTgt spid="9">
                                            <p:graphicEl>
                                              <a:dgm id="{C91636A8-AB47-4E40-B198-AB82C1DBAC08}"/>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5" presetClass="entr" presetSubtype="0"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1000" fill="hold"/>
                                        <p:tgtEl>
                                          <p:spTgt spid="6"/>
                                        </p:tgtEl>
                                        <p:attrNameLst>
                                          <p:attrName>ppt_w</p:attrName>
                                        </p:attrNameLst>
                                      </p:cBhvr>
                                      <p:tavLst>
                                        <p:tav tm="0">
                                          <p:val>
                                            <p:fltVal val="0"/>
                                          </p:val>
                                        </p:tav>
                                        <p:tav tm="100000">
                                          <p:val>
                                            <p:strVal val="#ppt_w"/>
                                          </p:val>
                                        </p:tav>
                                      </p:tavLst>
                                    </p:anim>
                                    <p:anim calcmode="lin" valueType="num">
                                      <p:cBhvr>
                                        <p:cTn id="95" dur="1000" fill="hold"/>
                                        <p:tgtEl>
                                          <p:spTgt spid="6"/>
                                        </p:tgtEl>
                                        <p:attrNameLst>
                                          <p:attrName>ppt_h</p:attrName>
                                        </p:attrNameLst>
                                      </p:cBhvr>
                                      <p:tavLst>
                                        <p:tav tm="0">
                                          <p:val>
                                            <p:fltVal val="0"/>
                                          </p:val>
                                        </p:tav>
                                        <p:tav tm="100000">
                                          <p:val>
                                            <p:strVal val="#ppt_h"/>
                                          </p:val>
                                        </p:tav>
                                      </p:tavLst>
                                    </p:anim>
                                    <p:anim calcmode="lin" valueType="num">
                                      <p:cBhvr>
                                        <p:cTn id="9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9" grpId="0">
        <p:bldSub>
          <a:bldDgm bld="one"/>
        </p:bldSub>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47393" y="632086"/>
            <a:ext cx="1824573" cy="1342661"/>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7008" y="3959523"/>
            <a:ext cx="3161159" cy="26660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p:cNvSpPr txBox="1"/>
          <p:nvPr/>
        </p:nvSpPr>
        <p:spPr>
          <a:xfrm>
            <a:off x="0" y="0"/>
            <a:ext cx="9144000" cy="707886"/>
          </a:xfrm>
          <a:prstGeom prst="rect">
            <a:avLst/>
          </a:prstGeom>
          <a:noFill/>
        </p:spPr>
        <p:txBody>
          <a:bodyPr wrap="square" rtlCol="0">
            <a:spAutoFit/>
          </a:bodyPr>
          <a:lstStyle/>
          <a:p>
            <a:pPr algn="ctr"/>
            <a:r>
              <a:rPr lang="ro-RO" sz="4000">
                <a:ln w="0"/>
                <a:solidFill>
                  <a:srgbClr val="002C6C"/>
                </a:solidFill>
                <a:effectLst>
                  <a:outerShdw blurRad="38100" dist="25400" dir="5400000" algn="ctr" rotWithShape="0">
                    <a:srgbClr val="6E747A">
                      <a:alpha val="43000"/>
                    </a:srgbClr>
                  </a:outerShdw>
                </a:effectLst>
              </a:rPr>
              <a:t>CUM AFECTEAZĂ BIBLIA VIAȚA </a:t>
            </a:r>
            <a:r>
              <a:rPr lang="ro-RO" sz="4000" smtClean="0">
                <a:ln w="0"/>
                <a:solidFill>
                  <a:srgbClr val="002C6C"/>
                </a:solidFill>
                <a:effectLst>
                  <a:outerShdw blurRad="38100" dist="25400" dir="5400000" algn="ctr" rotWithShape="0">
                    <a:srgbClr val="6E747A">
                      <a:alpha val="43000"/>
                    </a:srgbClr>
                  </a:outerShdw>
                </a:effectLst>
              </a:rPr>
              <a:t>NOASTRĂ</a:t>
            </a:r>
            <a:endParaRPr lang="ro-RO" sz="4000">
              <a:ln w="0"/>
              <a:solidFill>
                <a:srgbClr val="002C6C"/>
              </a:solidFill>
              <a:effectLst>
                <a:outerShdw blurRad="38100" dist="25400" dir="5400000" algn="ctr" rotWithShape="0">
                  <a:srgbClr val="6E747A">
                    <a:alpha val="43000"/>
                  </a:srgbClr>
                </a:outerShdw>
              </a:effectLst>
            </a:endParaRPr>
          </a:p>
        </p:txBody>
      </p:sp>
      <p:sp>
        <p:nvSpPr>
          <p:cNvPr id="3" name="Rectángulo 2"/>
          <p:cNvSpPr/>
          <p:nvPr/>
        </p:nvSpPr>
        <p:spPr>
          <a:xfrm>
            <a:off x="2145128" y="763662"/>
            <a:ext cx="6809088" cy="923330"/>
          </a:xfrm>
          <a:prstGeom prst="rect">
            <a:avLst/>
          </a:prstGeom>
        </p:spPr>
        <p:txBody>
          <a:bodyPr wrap="square">
            <a:spAutoFit/>
          </a:bodyPr>
          <a:lstStyle/>
          <a:p>
            <a:r>
              <a:rPr lang="ro-RO" b="1" smtClean="0">
                <a:solidFill>
                  <a:srgbClr val="002C6C"/>
                </a:solidFill>
                <a:latin typeface="Comic Sans MS" panose="030F0702030302020204" pitchFamily="66" charset="0"/>
              </a:rPr>
              <a:t>“pentru că profeţia n-a fost niciodată adusă prin voinţa omului; ci oameni sfinţi ai lui Dumnezeu au vorbit sub puterea Duhului Sfânt.” </a:t>
            </a:r>
            <a:r>
              <a:rPr lang="ro-RO" sz="1600" b="1" smtClean="0">
                <a:solidFill>
                  <a:srgbClr val="002C6C"/>
                </a:solidFill>
                <a:latin typeface="Comic Sans MS" panose="030F0702030302020204" pitchFamily="66" charset="0"/>
              </a:rPr>
              <a:t>(2 Petru 1:21 GBV)</a:t>
            </a:r>
            <a:endParaRPr lang="ro-RO" sz="1600" b="1">
              <a:solidFill>
                <a:srgbClr val="002C6C"/>
              </a:solidFill>
              <a:latin typeface="Comic Sans MS" panose="030F0702030302020204" pitchFamily="66" charset="0"/>
            </a:endParaRPr>
          </a:p>
        </p:txBody>
      </p:sp>
      <p:sp>
        <p:nvSpPr>
          <p:cNvPr id="4" name="CuadroTexto 3"/>
          <p:cNvSpPr txBox="1"/>
          <p:nvPr/>
        </p:nvSpPr>
        <p:spPr>
          <a:xfrm>
            <a:off x="3751049" y="5518424"/>
            <a:ext cx="5161471" cy="1323439"/>
          </a:xfrm>
          <a:prstGeom prst="rect">
            <a:avLst/>
          </a:prstGeom>
          <a:noFill/>
        </p:spPr>
        <p:txBody>
          <a:bodyPr wrap="square" rtlCol="0">
            <a:spAutoFit/>
          </a:bodyPr>
          <a:lstStyle/>
          <a:p>
            <a:pPr>
              <a:spcBef>
                <a:spcPts val="600"/>
              </a:spcBef>
            </a:pPr>
            <a:r>
              <a:rPr lang="ro-RO" sz="2000" b="1" dirty="0"/>
              <a:t>Scripturile au o putere </a:t>
            </a:r>
            <a:r>
              <a:rPr lang="ro-RO" sz="2000" b="1" dirty="0" err="1"/>
              <a:t>specilă</a:t>
            </a:r>
            <a:r>
              <a:rPr lang="ro-RO" sz="2000" b="1" dirty="0"/>
              <a:t> pentru că, prin studiul lor, </a:t>
            </a:r>
            <a:r>
              <a:rPr lang="ro-RO" sz="2000" b="1" dirty="0" err="1"/>
              <a:t>și</a:t>
            </a:r>
            <a:r>
              <a:rPr lang="ro-RO" sz="2000" b="1" dirty="0"/>
              <a:t> cu ajutorul Duhului Sfânt, putem să Îl </a:t>
            </a:r>
            <a:r>
              <a:rPr lang="ro-RO" sz="2000" b="1" dirty="0" err="1"/>
              <a:t>cunoaștem</a:t>
            </a:r>
            <a:r>
              <a:rPr lang="ro-RO" sz="2000" b="1" dirty="0"/>
              <a:t> pe Isus, lumina </a:t>
            </a:r>
            <a:r>
              <a:rPr lang="ro-RO" sz="2000" b="1" dirty="0" err="1"/>
              <a:t>și</a:t>
            </a:r>
            <a:r>
              <a:rPr lang="ro-RO" sz="2000" b="1" dirty="0"/>
              <a:t> mântuirea </a:t>
            </a:r>
            <a:r>
              <a:rPr lang="ro-RO" sz="2000" b="1" dirty="0" smtClean="0"/>
              <a:t>noastră (Ioan 5:39).</a:t>
            </a:r>
            <a:endParaRPr lang="ro-RO" sz="2000" b="1" dirty="0"/>
          </a:p>
        </p:txBody>
      </p:sp>
      <p:sp>
        <p:nvSpPr>
          <p:cNvPr id="5" name="CuadroTexto 4"/>
          <p:cNvSpPr txBox="1"/>
          <p:nvPr/>
        </p:nvSpPr>
        <p:spPr>
          <a:xfrm>
            <a:off x="3411941" y="3890291"/>
            <a:ext cx="5640874" cy="1631216"/>
          </a:xfrm>
          <a:prstGeom prst="rect">
            <a:avLst/>
          </a:prstGeom>
          <a:noFill/>
        </p:spPr>
        <p:txBody>
          <a:bodyPr wrap="square" rtlCol="0">
            <a:spAutoFit/>
          </a:bodyPr>
          <a:lstStyle/>
          <a:p>
            <a:pPr marL="342900" indent="-342900">
              <a:buFont typeface="+mj-lt"/>
              <a:buAutoNum type="alphaLcParenR"/>
            </a:pPr>
            <a:r>
              <a:rPr lang="ro-RO" sz="2000" b="1" i="1" u="sng" dirty="0" smtClean="0">
                <a:solidFill>
                  <a:srgbClr val="99111F"/>
                </a:solidFill>
              </a:rPr>
              <a:t>Transformă</a:t>
            </a:r>
            <a:r>
              <a:rPr lang="ro-RO" sz="2000" b="1" dirty="0" smtClean="0"/>
              <a:t>. Ne </a:t>
            </a:r>
            <a:r>
              <a:rPr lang="ro-RO" sz="2000" b="1" dirty="0"/>
              <a:t>face </a:t>
            </a:r>
            <a:r>
              <a:rPr lang="ro-RO" sz="2000" b="1" dirty="0" err="1"/>
              <a:t>înțelepți</a:t>
            </a:r>
            <a:r>
              <a:rPr lang="ro-RO" sz="2000" b="1" dirty="0"/>
              <a:t> pentru mântuire </a:t>
            </a:r>
            <a:r>
              <a:rPr lang="ro-RO" sz="2000" b="1" dirty="0" err="1"/>
              <a:t>și</a:t>
            </a:r>
            <a:r>
              <a:rPr lang="ro-RO" sz="2000" b="1" dirty="0"/>
              <a:t> ne </a:t>
            </a:r>
            <a:r>
              <a:rPr lang="ro-RO" sz="2000" b="1" dirty="0" err="1"/>
              <a:t>pregătește</a:t>
            </a:r>
            <a:r>
              <a:rPr lang="ro-RO" sz="2000" b="1" dirty="0"/>
              <a:t> pentru orice lucrare bună. </a:t>
            </a:r>
            <a:endParaRPr lang="ro-RO" sz="2000" b="1" dirty="0" smtClean="0"/>
          </a:p>
          <a:p>
            <a:pPr marL="342900" indent="-342900">
              <a:buFont typeface="+mj-lt"/>
              <a:buAutoNum type="alphaLcParenR"/>
            </a:pPr>
            <a:r>
              <a:rPr lang="ro-RO" sz="2000" b="1" i="1" u="sng" dirty="0" smtClean="0">
                <a:solidFill>
                  <a:srgbClr val="99111F"/>
                </a:solidFill>
              </a:rPr>
              <a:t>Îndoctrinează</a:t>
            </a:r>
            <a:r>
              <a:rPr lang="ro-RO" sz="2000" b="1" dirty="0" smtClean="0"/>
              <a:t>. Ne </a:t>
            </a:r>
            <a:r>
              <a:rPr lang="ro-RO" sz="2000" b="1" dirty="0"/>
              <a:t>este utilă pentru a </a:t>
            </a:r>
            <a:r>
              <a:rPr lang="ro-RO" sz="2000" b="1" dirty="0" err="1"/>
              <a:t>învăța</a:t>
            </a:r>
            <a:r>
              <a:rPr lang="ro-RO" sz="2000" b="1" dirty="0"/>
              <a:t> </a:t>
            </a:r>
            <a:r>
              <a:rPr lang="ro-RO" sz="2000" b="1" dirty="0" err="1"/>
              <a:t>și</a:t>
            </a:r>
            <a:r>
              <a:rPr lang="ro-RO" sz="2000" b="1" dirty="0"/>
              <a:t> </a:t>
            </a:r>
            <a:r>
              <a:rPr lang="ro-RO" sz="2000" b="1" dirty="0" err="1"/>
              <a:t>a</a:t>
            </a:r>
            <a:r>
              <a:rPr lang="ro-RO" sz="2000" b="1" dirty="0"/>
              <a:t> instrui în adevăr. </a:t>
            </a:r>
          </a:p>
          <a:p>
            <a:pPr marL="342900" indent="-342900">
              <a:buFont typeface="+mj-lt"/>
              <a:buAutoNum type="alphaLcParenR"/>
            </a:pPr>
            <a:r>
              <a:rPr lang="ro-RO" sz="2000" b="1" i="1" u="sng" dirty="0" smtClean="0">
                <a:solidFill>
                  <a:srgbClr val="99111F"/>
                </a:solidFill>
              </a:rPr>
              <a:t>Ghidează</a:t>
            </a:r>
            <a:r>
              <a:rPr lang="ro-RO" sz="2000" b="1" dirty="0" smtClean="0"/>
              <a:t>. Ne </a:t>
            </a:r>
            <a:r>
              <a:rPr lang="ro-RO" sz="2000" b="1" dirty="0"/>
              <a:t>mustră </a:t>
            </a:r>
            <a:r>
              <a:rPr lang="ro-RO" sz="2000" b="1" dirty="0" err="1"/>
              <a:t>și</a:t>
            </a:r>
            <a:r>
              <a:rPr lang="ro-RO" sz="2000" b="1" dirty="0"/>
              <a:t> ne </a:t>
            </a:r>
            <a:r>
              <a:rPr lang="ro-RO" sz="2000" b="1" dirty="0" smtClean="0"/>
              <a:t>corectează.</a:t>
            </a:r>
            <a:endParaRPr lang="ro-RO" sz="2000" b="1" dirty="0"/>
          </a:p>
        </p:txBody>
      </p:sp>
      <p:sp>
        <p:nvSpPr>
          <p:cNvPr id="6" name="CuadroTexto 5"/>
          <p:cNvSpPr txBox="1"/>
          <p:nvPr/>
        </p:nvSpPr>
        <p:spPr>
          <a:xfrm>
            <a:off x="147390" y="1974747"/>
            <a:ext cx="5037083" cy="1938992"/>
          </a:xfrm>
          <a:prstGeom prst="rect">
            <a:avLst/>
          </a:prstGeom>
          <a:noFill/>
        </p:spPr>
        <p:txBody>
          <a:bodyPr wrap="square" rtlCol="0">
            <a:spAutoFit/>
          </a:bodyPr>
          <a:lstStyle/>
          <a:p>
            <a:pPr>
              <a:spcBef>
                <a:spcPts val="600"/>
              </a:spcBef>
            </a:pPr>
            <a:r>
              <a:rPr lang="ro-RO" sz="2000" b="1" dirty="0"/>
              <a:t>Biblia nu este o carte inventată de </a:t>
            </a:r>
            <a:r>
              <a:rPr lang="ro-RO" sz="2000" b="1" dirty="0" smtClean="0"/>
              <a:t>om. Duhul </a:t>
            </a:r>
            <a:r>
              <a:rPr lang="ro-RO" sz="2000" b="1" dirty="0"/>
              <a:t>Sfânt a lucrat prin </a:t>
            </a:r>
            <a:r>
              <a:rPr lang="ro-RO" sz="2000" b="1" dirty="0" smtClean="0"/>
              <a:t>“oamenii </a:t>
            </a:r>
            <a:r>
              <a:rPr lang="ro-RO" sz="2000" b="1" dirty="0" err="1"/>
              <a:t>sfinți</a:t>
            </a:r>
            <a:r>
              <a:rPr lang="ro-RO" sz="2000" b="1" dirty="0"/>
              <a:t> ai lui </a:t>
            </a:r>
            <a:r>
              <a:rPr lang="ro-RO" sz="2000" b="1" dirty="0" smtClean="0"/>
              <a:t>Dumnezeu” care </a:t>
            </a:r>
            <a:r>
              <a:rPr lang="ro-RO" sz="2000" b="1" dirty="0"/>
              <a:t>au scris-o, </a:t>
            </a:r>
            <a:r>
              <a:rPr lang="ro-RO" sz="2000" b="1" dirty="0" err="1"/>
              <a:t>așadar</a:t>
            </a:r>
            <a:r>
              <a:rPr lang="ro-RO" sz="2000" b="1" dirty="0"/>
              <a:t>, are o putere specială de a </a:t>
            </a:r>
            <a:r>
              <a:rPr lang="ro-RO" sz="2000" b="1" dirty="0" err="1"/>
              <a:t>acționa</a:t>
            </a:r>
            <a:r>
              <a:rPr lang="ro-RO" sz="2000" b="1" dirty="0"/>
              <a:t> în </a:t>
            </a:r>
            <a:r>
              <a:rPr lang="ro-RO" sz="2000" b="1" dirty="0" err="1"/>
              <a:t>viața</a:t>
            </a:r>
            <a:r>
              <a:rPr lang="ro-RO" sz="2000" b="1" dirty="0"/>
              <a:t> celor care o studiază cu </a:t>
            </a:r>
            <a:r>
              <a:rPr lang="ro-RO" sz="2000" b="1" dirty="0" err="1"/>
              <a:t>credință</a:t>
            </a:r>
            <a:r>
              <a:rPr lang="ro-RO" sz="2000" b="1" dirty="0"/>
              <a:t>, </a:t>
            </a:r>
            <a:r>
              <a:rPr lang="ro-RO" sz="2000" b="1" dirty="0" err="1"/>
              <a:t>așa</a:t>
            </a:r>
            <a:r>
              <a:rPr lang="ro-RO" sz="2000" b="1" dirty="0"/>
              <a:t> cum ne spune Pavel </a:t>
            </a:r>
            <a:r>
              <a:rPr lang="ro-RO" sz="2000" b="1" dirty="0" smtClean="0"/>
              <a:t>în 2 Timotei 3:15-17:</a:t>
            </a:r>
            <a:endParaRPr lang="ro-RO" sz="2000" b="1" dirty="0"/>
          </a:p>
        </p:txBody>
      </p:sp>
      <p:pic>
        <p:nvPicPr>
          <p:cNvPr id="14" name="Imagen 13"/>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583468" y="1742768"/>
            <a:ext cx="3329052" cy="20931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32221118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Scale>
                                      <p:cBhvr>
                                        <p:cTn id="2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4"/>
                                        </p:tgtEl>
                                        <p:attrNameLst>
                                          <p:attrName>ppt_x</p:attrName>
                                          <p:attrName>ppt_y</p:attrName>
                                        </p:attrNameLst>
                                      </p:cBhvr>
                                    </p:animMotion>
                                    <p:animEffect transition="in" filter="fade">
                                      <p:cBhvr>
                                        <p:cTn id="28" dur="1000"/>
                                        <p:tgtEl>
                                          <p:spTgt spid="14"/>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left)">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left)">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ppt_x</p:attrName>
                                        </p:attrNameLst>
                                      </p:cBhvr>
                                      <p:tavLst>
                                        <p:tav tm="0">
                                          <p:val>
                                            <p:strVal val="#ppt_x"/>
                                          </p:val>
                                        </p:tav>
                                        <p:tav tm="100000">
                                          <p:val>
                                            <p:strVal val="#ppt_x"/>
                                          </p:val>
                                        </p:tav>
                                      </p:tavLst>
                                    </p:anim>
                                    <p:anim calcmode="lin" valueType="num">
                                      <p:cBhvr>
                                        <p:cTn id="53" dur="500" fill="hold"/>
                                        <p:tgtEl>
                                          <p:spTgt spid="8"/>
                                        </p:tgtEl>
                                        <p:attrNameLst>
                                          <p:attrName>ppt_y</p:attrName>
                                        </p:attrNameLst>
                                      </p:cBhvr>
                                      <p:tavLst>
                                        <p:tav tm="0">
                                          <p:val>
                                            <p:strVal val="#ppt_y-#ppt_h/2"/>
                                          </p:val>
                                        </p:tav>
                                        <p:tav tm="100000">
                                          <p:val>
                                            <p:strVal val="#ppt_y"/>
                                          </p:val>
                                        </p:tav>
                                      </p:tavLst>
                                    </p:anim>
                                    <p:anim calcmode="lin" valueType="num">
                                      <p:cBhvr>
                                        <p:cTn id="54" dur="500" fill="hold"/>
                                        <p:tgtEl>
                                          <p:spTgt spid="8"/>
                                        </p:tgtEl>
                                        <p:attrNameLst>
                                          <p:attrName>ppt_w</p:attrName>
                                        </p:attrNameLst>
                                      </p:cBhvr>
                                      <p:tavLst>
                                        <p:tav tm="0">
                                          <p:val>
                                            <p:strVal val="#ppt_w"/>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par>
                                <p:cTn id="56" presetID="17" presetClass="entr" presetSubtype="4"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ppt_x</p:attrName>
                                        </p:attrNameLst>
                                      </p:cBhvr>
                                      <p:tavLst>
                                        <p:tav tm="0">
                                          <p:val>
                                            <p:strVal val="#ppt_x"/>
                                          </p:val>
                                        </p:tav>
                                        <p:tav tm="100000">
                                          <p:val>
                                            <p:strVal val="#ppt_x"/>
                                          </p:val>
                                        </p:tav>
                                      </p:tavLst>
                                    </p:anim>
                                    <p:anim calcmode="lin" valueType="num">
                                      <p:cBhvr>
                                        <p:cTn id="59" dur="500" fill="hold"/>
                                        <p:tgtEl>
                                          <p:spTgt spid="4"/>
                                        </p:tgtEl>
                                        <p:attrNameLst>
                                          <p:attrName>ppt_y</p:attrName>
                                        </p:attrNameLst>
                                      </p:cBhvr>
                                      <p:tavLst>
                                        <p:tav tm="0">
                                          <p:val>
                                            <p:strVal val="#ppt_y+#ppt_h/2"/>
                                          </p:val>
                                        </p:tav>
                                        <p:tav tm="100000">
                                          <p:val>
                                            <p:strVal val="#ppt_y"/>
                                          </p:val>
                                        </p:tav>
                                      </p:tavLst>
                                    </p:anim>
                                    <p:anim calcmode="lin" valueType="num">
                                      <p:cBhvr>
                                        <p:cTn id="60" dur="500" fill="hold"/>
                                        <p:tgtEl>
                                          <p:spTgt spid="4"/>
                                        </p:tgtEl>
                                        <p:attrNameLst>
                                          <p:attrName>ppt_w</p:attrName>
                                        </p:attrNameLst>
                                      </p:cBhvr>
                                      <p:tavLst>
                                        <p:tav tm="0">
                                          <p:val>
                                            <p:strVal val="#ppt_w"/>
                                          </p:val>
                                        </p:tav>
                                        <p:tav tm="100000">
                                          <p:val>
                                            <p:strVal val="#ppt_w"/>
                                          </p:val>
                                        </p:tav>
                                      </p:tavLst>
                                    </p:anim>
                                    <p:anim calcmode="lin" valueType="num">
                                      <p:cBhvr>
                                        <p:cTn id="6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p:bld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675</TotalTime>
  <Words>1157</Words>
  <Application>Microsoft Office PowerPoint</Application>
  <PresentationFormat>Expunere pe ecran (4:3)</PresentationFormat>
  <Paragraphs>81</Paragraphs>
  <Slides>10</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10</vt:i4>
      </vt:variant>
    </vt:vector>
  </HeadingPairs>
  <TitlesOfParts>
    <vt:vector size="18" baseType="lpstr">
      <vt:lpstr>Arial</vt:lpstr>
      <vt:lpstr>Calibri</vt:lpstr>
      <vt:lpstr>Comic Sans MS</vt:lpstr>
      <vt:lpstr>Wingdings</vt:lpstr>
      <vt:lpstr>Cooper Black</vt:lpstr>
      <vt:lpstr>Arial (Corp)</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Profetia si Scriptura</dc:title>
  <dc:subject>Studiu Biblic, Trim. II, 2017 – Invataturi din epistolele lui Petru</dc:subject>
  <dc:creator>Sergio Fustero Carreras</dc:creator>
  <cp:keywords>http://www.fustero.net/es/index_ro.php</cp:keywords>
  <cp:lastModifiedBy>isj</cp:lastModifiedBy>
  <cp:revision>96</cp:revision>
  <dcterms:created xsi:type="dcterms:W3CDTF">2017-05-14T05:35:35Z</dcterms:created>
  <dcterms:modified xsi:type="dcterms:W3CDTF">2017-06-07T07:54:16Z</dcterms:modified>
</cp:coreProperties>
</file>