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7" r:id="rId3"/>
    <p:sldId id="270" r:id="rId4"/>
    <p:sldId id="256" r:id="rId5"/>
    <p:sldId id="258" r:id="rId6"/>
    <p:sldId id="26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oper Black" pitchFamily="18" charset="0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C995"/>
    <a:srgbClr val="534B23"/>
    <a:srgbClr val="444D03"/>
    <a:srgbClr val="8A9E05"/>
    <a:srgbClr val="3B7AB3"/>
    <a:srgbClr val="91B7DB"/>
    <a:srgbClr val="DDFF8D"/>
    <a:srgbClr val="FF9B9B"/>
    <a:srgbClr val="CDACE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EA58D-96CC-4257-B824-AB12DE0E539E}" type="doc">
      <dgm:prSet loTypeId="urn:microsoft.com/office/officeart/2005/8/layout/pList1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24F908-0F3B-4CEF-A715-CE07852C2A24}">
      <dgm:prSet custT="1"/>
      <dgm:spPr/>
      <dgm:t>
        <a:bodyPr/>
        <a:lstStyle/>
        <a:p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Întâiul născut al măgăriței și al omului 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(</a:t>
          </a:r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Exod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34: 19-20).</a:t>
          </a:r>
          <a:endParaRPr lang="es-ES" sz="2000" dirty="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CC93B63-DDF1-4F3A-BA61-C4D63B3D5D66}" type="parTrans" cxnId="{A6EF8D9F-C123-4806-8C51-90A62CF2F2D7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FF71306-7679-4295-BAED-C812B9786005}" type="sibTrans" cxnId="{A6EF8D9F-C123-4806-8C51-90A62CF2F2D7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B5E0EF2-B60F-482C-9101-A39FC76E9947}">
      <dgm:prSet custT="1"/>
      <dgm:spPr/>
      <dgm:t>
        <a:bodyPr/>
        <a:lstStyle/>
        <a:p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Ce s-a vândut din cauza sărăciei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/>
          </a:r>
          <a:b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(Lev</a:t>
          </a:r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itic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25:25-26).</a:t>
          </a:r>
          <a:endParaRPr lang="es-ES" sz="2000" dirty="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16A66A-6B84-4AFD-AA04-2121532DF73B}" type="parTrans" cxnId="{A0495ADD-074F-4FF2-AEC2-C795647F3713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D2A8219-1B27-438B-9CAF-1EF910B2B263}" type="sibTrans" cxnId="{A0495ADD-074F-4FF2-AEC2-C795647F3713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2259163-C6E5-46AA-93EF-89A3829D217A}">
      <dgm:prSet custT="1"/>
      <dgm:spPr/>
      <dgm:t>
        <a:bodyPr/>
        <a:lstStyle/>
        <a:p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Libertatea unui sclav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/>
          </a:r>
          <a:b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</a:b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(Le</a:t>
          </a:r>
          <a:r>
            <a:rPr lang="ro-RO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vitic</a:t>
          </a:r>
          <a:r>
            <a:rPr lang="es-ES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25:47-49).</a:t>
          </a:r>
          <a:endParaRPr lang="es-ES" sz="2000" dirty="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C1F1967-ABFB-47B9-935A-8354BC010E07}" type="parTrans" cxnId="{0F921940-FF45-468E-9FBB-6F1F35F5909E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B340BEC-2E2F-434B-A0DA-7FFE7087F89F}" type="sibTrans" cxnId="{0F921940-FF45-468E-9FBB-6F1F35F5909E}">
      <dgm:prSet/>
      <dgm:spPr/>
      <dgm:t>
        <a:bodyPr/>
        <a:lstStyle/>
        <a:p>
          <a:endParaRPr lang="es-ES" sz="2000"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3EA09D9-699A-4938-8250-7544E2A7151E}" type="pres">
      <dgm:prSet presAssocID="{751EA58D-96CC-4257-B824-AB12DE0E5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4449B1D-D347-4E2B-9827-BA4497C02C4D}" type="pres">
      <dgm:prSet presAssocID="{B524F908-0F3B-4CEF-A715-CE07852C2A24}" presName="compNode" presStyleCnt="0"/>
      <dgm:spPr/>
    </dgm:pt>
    <dgm:pt modelId="{B74D7848-378E-427A-BD40-B3901DF76739}" type="pres">
      <dgm:prSet presAssocID="{B524F908-0F3B-4CEF-A715-CE07852C2A24}" presName="pictRect" presStyleLbl="nod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DD9C2F9-7304-4884-BEF8-C8493862043A}" type="pres">
      <dgm:prSet presAssocID="{B524F908-0F3B-4CEF-A715-CE07852C2A2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5127664-13D3-4159-93CE-D6791274E11F}" type="pres">
      <dgm:prSet presAssocID="{DFF71306-7679-4295-BAED-C812B9786005}" presName="sibTrans" presStyleLbl="sibTrans2D1" presStyleIdx="0" presStyleCnt="0"/>
      <dgm:spPr/>
      <dgm:t>
        <a:bodyPr/>
        <a:lstStyle/>
        <a:p>
          <a:endParaRPr lang="ro-RO"/>
        </a:p>
      </dgm:t>
    </dgm:pt>
    <dgm:pt modelId="{5EF9FD8E-B8F7-4EF2-895A-9F21B0EB9207}" type="pres">
      <dgm:prSet presAssocID="{4B5E0EF2-B60F-482C-9101-A39FC76E9947}" presName="compNode" presStyleCnt="0"/>
      <dgm:spPr/>
    </dgm:pt>
    <dgm:pt modelId="{89BB6074-5745-4174-8406-8A6C6D038BD4}" type="pres">
      <dgm:prSet presAssocID="{4B5E0EF2-B60F-482C-9101-A39FC76E9947}" presName="pictRect" presStyleLbl="nod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3992A38-B545-474D-8CE8-5D1C1FE04B53}" type="pres">
      <dgm:prSet presAssocID="{4B5E0EF2-B60F-482C-9101-A39FC76E994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3B8041-E653-4063-8B24-22127B0F5052}" type="pres">
      <dgm:prSet presAssocID="{BD2A8219-1B27-438B-9CAF-1EF910B2B263}" presName="sibTrans" presStyleLbl="sibTrans2D1" presStyleIdx="0" presStyleCnt="0"/>
      <dgm:spPr/>
      <dgm:t>
        <a:bodyPr/>
        <a:lstStyle/>
        <a:p>
          <a:endParaRPr lang="ro-RO"/>
        </a:p>
      </dgm:t>
    </dgm:pt>
    <dgm:pt modelId="{8B9456A6-0E56-47D2-8297-8553195D14FD}" type="pres">
      <dgm:prSet presAssocID="{B2259163-C6E5-46AA-93EF-89A3829D217A}" presName="compNode" presStyleCnt="0"/>
      <dgm:spPr/>
    </dgm:pt>
    <dgm:pt modelId="{8C91BDBD-63A7-4351-8E3D-120BFE759270}" type="pres">
      <dgm:prSet presAssocID="{B2259163-C6E5-46AA-93EF-89A3829D217A}" presName="pictRect" presStyleLbl="nod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3544721-86D1-49C8-A409-2EFB91786333}" type="pres">
      <dgm:prSet presAssocID="{B2259163-C6E5-46AA-93EF-89A3829D217A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CE41B52-464B-4225-9283-55F6F81812F7}" type="presOf" srcId="{DFF71306-7679-4295-BAED-C812B9786005}" destId="{75127664-13D3-4159-93CE-D6791274E11F}" srcOrd="0" destOrd="0" presId="urn:microsoft.com/office/officeart/2005/8/layout/pList1#1"/>
    <dgm:cxn modelId="{57321CFE-A87F-4070-9053-B609279634E7}" type="presOf" srcId="{B524F908-0F3B-4CEF-A715-CE07852C2A24}" destId="{DDD9C2F9-7304-4884-BEF8-C8493862043A}" srcOrd="0" destOrd="0" presId="urn:microsoft.com/office/officeart/2005/8/layout/pList1#1"/>
    <dgm:cxn modelId="{68AD07C9-A474-4C41-9169-6D0EDE583EED}" type="presOf" srcId="{751EA58D-96CC-4257-B824-AB12DE0E539E}" destId="{73EA09D9-699A-4938-8250-7544E2A7151E}" srcOrd="0" destOrd="0" presId="urn:microsoft.com/office/officeart/2005/8/layout/pList1#1"/>
    <dgm:cxn modelId="{523CADEE-17B7-4152-A913-5C87143310C5}" type="presOf" srcId="{B2259163-C6E5-46AA-93EF-89A3829D217A}" destId="{B3544721-86D1-49C8-A409-2EFB91786333}" srcOrd="0" destOrd="0" presId="urn:microsoft.com/office/officeart/2005/8/layout/pList1#1"/>
    <dgm:cxn modelId="{1D33E8C1-D3CC-4F20-AA31-01D40C27C4C1}" type="presOf" srcId="{4B5E0EF2-B60F-482C-9101-A39FC76E9947}" destId="{E3992A38-B545-474D-8CE8-5D1C1FE04B53}" srcOrd="0" destOrd="0" presId="urn:microsoft.com/office/officeart/2005/8/layout/pList1#1"/>
    <dgm:cxn modelId="{A6EF8D9F-C123-4806-8C51-90A62CF2F2D7}" srcId="{751EA58D-96CC-4257-B824-AB12DE0E539E}" destId="{B524F908-0F3B-4CEF-A715-CE07852C2A24}" srcOrd="0" destOrd="0" parTransId="{9CC93B63-DDF1-4F3A-BA61-C4D63B3D5D66}" sibTransId="{DFF71306-7679-4295-BAED-C812B9786005}"/>
    <dgm:cxn modelId="{A0495ADD-074F-4FF2-AEC2-C795647F3713}" srcId="{751EA58D-96CC-4257-B824-AB12DE0E539E}" destId="{4B5E0EF2-B60F-482C-9101-A39FC76E9947}" srcOrd="1" destOrd="0" parTransId="{0C16A66A-6B84-4AFD-AA04-2121532DF73B}" sibTransId="{BD2A8219-1B27-438B-9CAF-1EF910B2B263}"/>
    <dgm:cxn modelId="{0F921940-FF45-468E-9FBB-6F1F35F5909E}" srcId="{751EA58D-96CC-4257-B824-AB12DE0E539E}" destId="{B2259163-C6E5-46AA-93EF-89A3829D217A}" srcOrd="2" destOrd="0" parTransId="{8C1F1967-ABFB-47B9-935A-8354BC010E07}" sibTransId="{CB340BEC-2E2F-434B-A0DA-7FFE7087F89F}"/>
    <dgm:cxn modelId="{01624E48-7DAF-4DDE-A412-0D58883A3355}" type="presOf" srcId="{BD2A8219-1B27-438B-9CAF-1EF910B2B263}" destId="{913B8041-E653-4063-8B24-22127B0F5052}" srcOrd="0" destOrd="0" presId="urn:microsoft.com/office/officeart/2005/8/layout/pList1#1"/>
    <dgm:cxn modelId="{E499267F-3227-492A-AD52-3D939AE18A93}" type="presParOf" srcId="{73EA09D9-699A-4938-8250-7544E2A7151E}" destId="{C4449B1D-D347-4E2B-9827-BA4497C02C4D}" srcOrd="0" destOrd="0" presId="urn:microsoft.com/office/officeart/2005/8/layout/pList1#1"/>
    <dgm:cxn modelId="{4A1278FA-23F5-45FE-A31C-825F0C05F5B5}" type="presParOf" srcId="{C4449B1D-D347-4E2B-9827-BA4497C02C4D}" destId="{B74D7848-378E-427A-BD40-B3901DF76739}" srcOrd="0" destOrd="0" presId="urn:microsoft.com/office/officeart/2005/8/layout/pList1#1"/>
    <dgm:cxn modelId="{354CE427-6281-467E-A1C7-17133D1AFEB8}" type="presParOf" srcId="{C4449B1D-D347-4E2B-9827-BA4497C02C4D}" destId="{DDD9C2F9-7304-4884-BEF8-C8493862043A}" srcOrd="1" destOrd="0" presId="urn:microsoft.com/office/officeart/2005/8/layout/pList1#1"/>
    <dgm:cxn modelId="{C0AE4019-E0D1-41CF-964A-61E453D584BB}" type="presParOf" srcId="{73EA09D9-699A-4938-8250-7544E2A7151E}" destId="{75127664-13D3-4159-93CE-D6791274E11F}" srcOrd="1" destOrd="0" presId="urn:microsoft.com/office/officeart/2005/8/layout/pList1#1"/>
    <dgm:cxn modelId="{5D1FC97E-8950-4C33-92F5-0B94DE33D912}" type="presParOf" srcId="{73EA09D9-699A-4938-8250-7544E2A7151E}" destId="{5EF9FD8E-B8F7-4EF2-895A-9F21B0EB9207}" srcOrd="2" destOrd="0" presId="urn:microsoft.com/office/officeart/2005/8/layout/pList1#1"/>
    <dgm:cxn modelId="{32D61322-1176-4B43-BC71-9AB844B08582}" type="presParOf" srcId="{5EF9FD8E-B8F7-4EF2-895A-9F21B0EB9207}" destId="{89BB6074-5745-4174-8406-8A6C6D038BD4}" srcOrd="0" destOrd="0" presId="urn:microsoft.com/office/officeart/2005/8/layout/pList1#1"/>
    <dgm:cxn modelId="{191B1F4B-8F06-44F9-B6DD-5935D639F208}" type="presParOf" srcId="{5EF9FD8E-B8F7-4EF2-895A-9F21B0EB9207}" destId="{E3992A38-B545-474D-8CE8-5D1C1FE04B53}" srcOrd="1" destOrd="0" presId="urn:microsoft.com/office/officeart/2005/8/layout/pList1#1"/>
    <dgm:cxn modelId="{119977C8-23CF-4359-8F7C-1861A4033484}" type="presParOf" srcId="{73EA09D9-699A-4938-8250-7544E2A7151E}" destId="{913B8041-E653-4063-8B24-22127B0F5052}" srcOrd="3" destOrd="0" presId="urn:microsoft.com/office/officeart/2005/8/layout/pList1#1"/>
    <dgm:cxn modelId="{750E344A-86CC-4120-9C13-E45BD120815A}" type="presParOf" srcId="{73EA09D9-699A-4938-8250-7544E2A7151E}" destId="{8B9456A6-0E56-47D2-8297-8553195D14FD}" srcOrd="4" destOrd="0" presId="urn:microsoft.com/office/officeart/2005/8/layout/pList1#1"/>
    <dgm:cxn modelId="{783D8EE6-4E38-4ECD-B946-C6A5FD0F9581}" type="presParOf" srcId="{8B9456A6-0E56-47D2-8297-8553195D14FD}" destId="{8C91BDBD-63A7-4351-8E3D-120BFE759270}" srcOrd="0" destOrd="0" presId="urn:microsoft.com/office/officeart/2005/8/layout/pList1#1"/>
    <dgm:cxn modelId="{57AAE5F0-9AAE-4A60-BDAA-EF31DE436F64}" type="presParOf" srcId="{8B9456A6-0E56-47D2-8297-8553195D14FD}" destId="{B3544721-86D1-49C8-A409-2EFB9178633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B4AF6-80B0-4198-A9DF-74A207D444FF}" type="doc">
      <dgm:prSet loTypeId="urn:microsoft.com/office/officeart/2008/layout/PictureLineup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51A65F4-AD2A-4FF4-A75D-DD3A50A14A5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o-RO" sz="2000" b="1" dirty="0"/>
            <a:t>Păcătosul aducea un animal fără pată la sanctuar </a:t>
          </a:r>
          <a:r>
            <a:rPr lang="es-ES" sz="2000" b="1" dirty="0"/>
            <a:t>(Le</a:t>
          </a:r>
          <a:r>
            <a:rPr lang="ro-RO" sz="2000" b="1" dirty="0"/>
            <a:t>vitic</a:t>
          </a:r>
          <a:r>
            <a:rPr lang="es-ES" sz="2000" b="1" dirty="0"/>
            <a:t> 4:32).</a:t>
          </a:r>
          <a:endParaRPr lang="es-ES" sz="2000" dirty="0"/>
        </a:p>
      </dgm:t>
    </dgm:pt>
    <dgm:pt modelId="{2451D6C2-6433-4A59-A2BF-C188932ADAB0}" type="parTrans" cxnId="{CCDB5EB9-4C69-40A0-8AD0-6F34ED1C79D9}">
      <dgm:prSet/>
      <dgm:spPr/>
      <dgm:t>
        <a:bodyPr/>
        <a:lstStyle/>
        <a:p>
          <a:endParaRPr lang="es-ES" sz="2000"/>
        </a:p>
      </dgm:t>
    </dgm:pt>
    <dgm:pt modelId="{81684348-E873-4A1D-8A83-860A322B40BC}" type="sibTrans" cxnId="{CCDB5EB9-4C69-40A0-8AD0-6F34ED1C79D9}">
      <dgm:prSet/>
      <dgm:spPr/>
      <dgm:t>
        <a:bodyPr/>
        <a:lstStyle/>
        <a:p>
          <a:endParaRPr lang="es-ES" sz="2000"/>
        </a:p>
      </dgm:t>
    </dgm:pt>
    <dgm:pt modelId="{E436B299-9C29-4EAF-ABD0-42801A2B4495}">
      <dgm:prSet custT="1"/>
      <dgm:spPr>
        <a:solidFill>
          <a:srgbClr val="CDACE6"/>
        </a:solidFill>
      </dgm:spPr>
      <dgm:t>
        <a:bodyPr/>
        <a:lstStyle/>
        <a:p>
          <a:pPr algn="ctr"/>
          <a:r>
            <a:rPr lang="ro-RO" sz="2000" b="1" dirty="0"/>
            <a:t>Își punea mâinile peste animal</a:t>
          </a:r>
          <a:r>
            <a:rPr lang="es-ES" sz="2000" b="1" dirty="0"/>
            <a:t>, </a:t>
          </a:r>
          <a:r>
            <a:rPr lang="ro-RO" sz="2000" b="1" dirty="0"/>
            <a:t>confesându-și păcatele </a:t>
          </a:r>
          <a:r>
            <a:rPr lang="es-ES" sz="2000" b="1" dirty="0"/>
            <a:t>(v. 33 </a:t>
          </a:r>
          <a:r>
            <a:rPr lang="es-ES" sz="2000" b="1" dirty="0" err="1"/>
            <a:t>pp</a:t>
          </a:r>
          <a:r>
            <a:rPr lang="es-ES" sz="2000" b="1" dirty="0"/>
            <a:t>).</a:t>
          </a:r>
          <a:endParaRPr lang="es-ES" sz="2000" dirty="0"/>
        </a:p>
      </dgm:t>
    </dgm:pt>
    <dgm:pt modelId="{F4771AFD-1BBC-4988-86CB-D0FDE8402D83}" type="parTrans" cxnId="{7B722779-C8B3-446E-8402-A80155EF194E}">
      <dgm:prSet/>
      <dgm:spPr/>
      <dgm:t>
        <a:bodyPr/>
        <a:lstStyle/>
        <a:p>
          <a:endParaRPr lang="es-ES" sz="2000"/>
        </a:p>
      </dgm:t>
    </dgm:pt>
    <dgm:pt modelId="{259B24DD-2F04-4BC2-A135-FC5C91778CE1}" type="sibTrans" cxnId="{7B722779-C8B3-446E-8402-A80155EF194E}">
      <dgm:prSet/>
      <dgm:spPr/>
      <dgm:t>
        <a:bodyPr/>
        <a:lstStyle/>
        <a:p>
          <a:endParaRPr lang="es-ES" sz="2000"/>
        </a:p>
      </dgm:t>
    </dgm:pt>
    <dgm:pt modelId="{7D5DDA88-DD63-48F9-AF1F-9F01652FC28E}">
      <dgm:prSet custT="1"/>
      <dgm:spPr>
        <a:solidFill>
          <a:srgbClr val="FFFF99"/>
        </a:solidFill>
      </dgm:spPr>
      <dgm:t>
        <a:bodyPr/>
        <a:lstStyle/>
        <a:p>
          <a:pPr algn="ctr"/>
          <a:r>
            <a:rPr lang="ro-RO" sz="2000" b="1" dirty="0"/>
            <a:t>Decapita animalul </a:t>
          </a:r>
          <a:r>
            <a:rPr lang="es-ES" sz="2000" b="1" dirty="0"/>
            <a:t>(v. 33 up).</a:t>
          </a:r>
          <a:endParaRPr lang="es-ES" sz="2000" dirty="0"/>
        </a:p>
      </dgm:t>
    </dgm:pt>
    <dgm:pt modelId="{5E10B619-9531-49AD-85D0-78C5BD65687B}" type="parTrans" cxnId="{C50AE6D8-3610-4BFD-95B7-11DD0672E2E0}">
      <dgm:prSet/>
      <dgm:spPr/>
      <dgm:t>
        <a:bodyPr/>
        <a:lstStyle/>
        <a:p>
          <a:endParaRPr lang="es-ES" sz="2000"/>
        </a:p>
      </dgm:t>
    </dgm:pt>
    <dgm:pt modelId="{5E3781C4-36EE-4FA0-8E6E-0E659B98E12B}" type="sibTrans" cxnId="{C50AE6D8-3610-4BFD-95B7-11DD0672E2E0}">
      <dgm:prSet/>
      <dgm:spPr/>
      <dgm:t>
        <a:bodyPr/>
        <a:lstStyle/>
        <a:p>
          <a:endParaRPr lang="es-ES" sz="2000"/>
        </a:p>
      </dgm:t>
    </dgm:pt>
    <dgm:pt modelId="{ACECBC50-08BA-435D-800F-8F568632C1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o-RO" sz="2000" b="1" dirty="0"/>
            <a:t>O parte din sânge era turnat peste coarnele altarului, iar restul, vărsat sub altar </a:t>
          </a:r>
          <a:r>
            <a:rPr lang="es-ES" sz="2000" b="1" dirty="0"/>
            <a:t>(v. 34).</a:t>
          </a:r>
          <a:endParaRPr lang="es-ES" sz="2000" dirty="0"/>
        </a:p>
      </dgm:t>
    </dgm:pt>
    <dgm:pt modelId="{257BE221-9DCD-42D1-9306-B6BCD00D729D}" type="parTrans" cxnId="{03E61C77-2966-4D43-AE98-E6B9B3415B10}">
      <dgm:prSet/>
      <dgm:spPr/>
      <dgm:t>
        <a:bodyPr/>
        <a:lstStyle/>
        <a:p>
          <a:endParaRPr lang="es-ES" sz="2000"/>
        </a:p>
      </dgm:t>
    </dgm:pt>
    <dgm:pt modelId="{199248DB-A36B-48FF-9DA3-9B9D6EAA960B}" type="sibTrans" cxnId="{03E61C77-2966-4D43-AE98-E6B9B3415B10}">
      <dgm:prSet/>
      <dgm:spPr/>
      <dgm:t>
        <a:bodyPr/>
        <a:lstStyle/>
        <a:p>
          <a:endParaRPr lang="es-ES" sz="2000"/>
        </a:p>
      </dgm:t>
    </dgm:pt>
    <dgm:pt modelId="{CB5705B8-35D4-4FA2-A71F-D19E29819F5A}" type="pres">
      <dgm:prSet presAssocID="{3D1B4AF6-80B0-4198-A9DF-74A207D444F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1F375A1-09FC-4486-BB0E-E5A2B869B824}" type="pres">
      <dgm:prSet presAssocID="{451A65F4-AD2A-4FF4-A75D-DD3A50A14A51}" presName="composite" presStyleCnt="0"/>
      <dgm:spPr/>
    </dgm:pt>
    <dgm:pt modelId="{52581E70-42B3-47DB-9004-A42BA9E08F54}" type="pres">
      <dgm:prSet presAssocID="{451A65F4-AD2A-4FF4-A75D-DD3A50A14A51}" presName="Image" presStyleLbl="alignNode1" presStyleIdx="0" presStyleCnt="4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543"/>
          </a:stretch>
        </a:blipFill>
      </dgm:spPr>
    </dgm:pt>
    <dgm:pt modelId="{3EE4CC19-11D5-47C6-B2AB-A0CDDD8AEBE7}" type="pres">
      <dgm:prSet presAssocID="{451A65F4-AD2A-4FF4-A75D-DD3A50A14A51}" presName="Accent" presStyleLbl="parChTrans1D1" presStyleIdx="0" presStyleCnt="4"/>
      <dgm:spPr>
        <a:ln w="38100"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</dgm:pt>
    <dgm:pt modelId="{D2966E0E-A1FC-4627-8429-66C5FCD2C18F}" type="pres">
      <dgm:prSet presAssocID="{451A65F4-AD2A-4FF4-A75D-DD3A50A14A51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59187DC-73CC-409F-B1DE-081DE7B07AFA}" type="pres">
      <dgm:prSet presAssocID="{81684348-E873-4A1D-8A83-860A322B40BC}" presName="sibTrans" presStyleCnt="0"/>
      <dgm:spPr/>
    </dgm:pt>
    <dgm:pt modelId="{0994317A-52B7-4F91-A8C3-0FD50730E25A}" type="pres">
      <dgm:prSet presAssocID="{E436B299-9C29-4EAF-ABD0-42801A2B4495}" presName="composite" presStyleCnt="0"/>
      <dgm:spPr/>
    </dgm:pt>
    <dgm:pt modelId="{C783ED0B-F6F3-413B-B2A8-F9F2B158CA97}" type="pres">
      <dgm:prSet presAssocID="{E436B299-9C29-4EAF-ABD0-42801A2B4495}" presName="Image" presStyleLbl="alignNod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0D876D3-ACCE-4A7F-B82E-DECA6BDEAE73}" type="pres">
      <dgm:prSet presAssocID="{E436B299-9C29-4EAF-ABD0-42801A2B4495}" presName="Accent" presStyleLbl="parChTrans1D1" presStyleIdx="1" presStyleCnt="4"/>
      <dgm:spPr>
        <a:ln w="38100"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</dgm:pt>
    <dgm:pt modelId="{3376A02E-55F9-4A1E-AA79-84A717DA10ED}" type="pres">
      <dgm:prSet presAssocID="{E436B299-9C29-4EAF-ABD0-42801A2B4495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1213A68-04AF-45B6-BCE9-AA821AEAA23F}" type="pres">
      <dgm:prSet presAssocID="{259B24DD-2F04-4BC2-A135-FC5C91778CE1}" presName="sibTrans" presStyleCnt="0"/>
      <dgm:spPr/>
    </dgm:pt>
    <dgm:pt modelId="{50B74CF4-8DCD-4380-BCE7-97197D7FA001}" type="pres">
      <dgm:prSet presAssocID="{7D5DDA88-DD63-48F9-AF1F-9F01652FC28E}" presName="composite" presStyleCnt="0"/>
      <dgm:spPr/>
    </dgm:pt>
    <dgm:pt modelId="{6D54BEF9-6177-40C5-BFC0-AAF1A7643F1C}" type="pres">
      <dgm:prSet presAssocID="{7D5DDA88-DD63-48F9-AF1F-9F01652FC28E}" presName="Image" presStyleLbl="alignNode1" presStyleIdx="2" presStyleCnt="4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271"/>
          </a:stretch>
        </a:blipFill>
      </dgm:spPr>
    </dgm:pt>
    <dgm:pt modelId="{195FF473-831C-4DEE-95B0-9793ABD0597B}" type="pres">
      <dgm:prSet presAssocID="{7D5DDA88-DD63-48F9-AF1F-9F01652FC28E}" presName="Accent" presStyleLbl="parChTrans1D1" presStyleIdx="2" presStyleCnt="4"/>
      <dgm:spPr>
        <a:ln w="38100"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</dgm:pt>
    <dgm:pt modelId="{919CA3A6-9624-4A09-A62B-9F1E42060BDA}" type="pres">
      <dgm:prSet presAssocID="{7D5DDA88-DD63-48F9-AF1F-9F01652FC28E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EA80380-1769-4A3E-850C-04FF656A53E7}" type="pres">
      <dgm:prSet presAssocID="{5E3781C4-36EE-4FA0-8E6E-0E659B98E12B}" presName="sibTrans" presStyleCnt="0"/>
      <dgm:spPr/>
    </dgm:pt>
    <dgm:pt modelId="{22868747-4B7D-44A8-8982-EAA851F6A5A4}" type="pres">
      <dgm:prSet presAssocID="{ACECBC50-08BA-435D-800F-8F568632C174}" presName="composite" presStyleCnt="0"/>
      <dgm:spPr/>
    </dgm:pt>
    <dgm:pt modelId="{ABAD250F-BDE8-41AA-AA3A-A10C171656CA}" type="pres">
      <dgm:prSet presAssocID="{ACECBC50-08BA-435D-800F-8F568632C174}" presName="Image" presStyleLbl="alignNode1" presStyleIdx="3" presStyleCnt="4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4"/>
          </a:stretch>
        </a:blipFill>
      </dgm:spPr>
    </dgm:pt>
    <dgm:pt modelId="{B82F9F0D-5B68-4032-ACB1-B324AB96E89C}" type="pres">
      <dgm:prSet presAssocID="{ACECBC50-08BA-435D-800F-8F568632C174}" presName="Accent" presStyleLbl="parChTrans1D1" presStyleIdx="3" presStyleCnt="4"/>
      <dgm:spPr>
        <a:ln w="38100"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</dgm:pt>
    <dgm:pt modelId="{6301DB39-0150-4798-8691-1519809F5088}" type="pres">
      <dgm:prSet presAssocID="{ACECBC50-08BA-435D-800F-8F568632C17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DC214FE-C4E4-4CA0-9F06-4DC06FCACB67}" type="presOf" srcId="{451A65F4-AD2A-4FF4-A75D-DD3A50A14A51}" destId="{D2966E0E-A1FC-4627-8429-66C5FCD2C18F}" srcOrd="0" destOrd="0" presId="urn:microsoft.com/office/officeart/2008/layout/PictureLineup"/>
    <dgm:cxn modelId="{11BD1F29-0329-4B2A-B798-3FB6E1EE69D8}" type="presOf" srcId="{E436B299-9C29-4EAF-ABD0-42801A2B4495}" destId="{3376A02E-55F9-4A1E-AA79-84A717DA10ED}" srcOrd="0" destOrd="0" presId="urn:microsoft.com/office/officeart/2008/layout/PictureLineup"/>
    <dgm:cxn modelId="{CCDB5EB9-4C69-40A0-8AD0-6F34ED1C79D9}" srcId="{3D1B4AF6-80B0-4198-A9DF-74A207D444FF}" destId="{451A65F4-AD2A-4FF4-A75D-DD3A50A14A51}" srcOrd="0" destOrd="0" parTransId="{2451D6C2-6433-4A59-A2BF-C188932ADAB0}" sibTransId="{81684348-E873-4A1D-8A83-860A322B40BC}"/>
    <dgm:cxn modelId="{C615B56E-438B-416F-BD9F-2D7426B315AC}" type="presOf" srcId="{3D1B4AF6-80B0-4198-A9DF-74A207D444FF}" destId="{CB5705B8-35D4-4FA2-A71F-D19E29819F5A}" srcOrd="0" destOrd="0" presId="urn:microsoft.com/office/officeart/2008/layout/PictureLineup"/>
    <dgm:cxn modelId="{7B722779-C8B3-446E-8402-A80155EF194E}" srcId="{3D1B4AF6-80B0-4198-A9DF-74A207D444FF}" destId="{E436B299-9C29-4EAF-ABD0-42801A2B4495}" srcOrd="1" destOrd="0" parTransId="{F4771AFD-1BBC-4988-86CB-D0FDE8402D83}" sibTransId="{259B24DD-2F04-4BC2-A135-FC5C91778CE1}"/>
    <dgm:cxn modelId="{C50AE6D8-3610-4BFD-95B7-11DD0672E2E0}" srcId="{3D1B4AF6-80B0-4198-A9DF-74A207D444FF}" destId="{7D5DDA88-DD63-48F9-AF1F-9F01652FC28E}" srcOrd="2" destOrd="0" parTransId="{5E10B619-9531-49AD-85D0-78C5BD65687B}" sibTransId="{5E3781C4-36EE-4FA0-8E6E-0E659B98E12B}"/>
    <dgm:cxn modelId="{F3633231-530B-4B8A-AB06-4E899D955B48}" type="presOf" srcId="{7D5DDA88-DD63-48F9-AF1F-9F01652FC28E}" destId="{919CA3A6-9624-4A09-A62B-9F1E42060BDA}" srcOrd="0" destOrd="0" presId="urn:microsoft.com/office/officeart/2008/layout/PictureLineup"/>
    <dgm:cxn modelId="{03E61C77-2966-4D43-AE98-E6B9B3415B10}" srcId="{3D1B4AF6-80B0-4198-A9DF-74A207D444FF}" destId="{ACECBC50-08BA-435D-800F-8F568632C174}" srcOrd="3" destOrd="0" parTransId="{257BE221-9DCD-42D1-9306-B6BCD00D729D}" sibTransId="{199248DB-A36B-48FF-9DA3-9B9D6EAA960B}"/>
    <dgm:cxn modelId="{92E2BC9F-B28C-4DCD-9B1B-ED193585EA03}" type="presOf" srcId="{ACECBC50-08BA-435D-800F-8F568632C174}" destId="{6301DB39-0150-4798-8691-1519809F5088}" srcOrd="0" destOrd="0" presId="urn:microsoft.com/office/officeart/2008/layout/PictureLineup"/>
    <dgm:cxn modelId="{A1D509EA-34E8-41E1-94A1-E23649F9B79C}" type="presParOf" srcId="{CB5705B8-35D4-4FA2-A71F-D19E29819F5A}" destId="{F1F375A1-09FC-4486-BB0E-E5A2B869B824}" srcOrd="0" destOrd="0" presId="urn:microsoft.com/office/officeart/2008/layout/PictureLineup"/>
    <dgm:cxn modelId="{397E19F2-28F4-42F6-901C-CDAEBABE403C}" type="presParOf" srcId="{F1F375A1-09FC-4486-BB0E-E5A2B869B824}" destId="{52581E70-42B3-47DB-9004-A42BA9E08F54}" srcOrd="0" destOrd="0" presId="urn:microsoft.com/office/officeart/2008/layout/PictureLineup"/>
    <dgm:cxn modelId="{06E3FCAF-7929-4E06-BDC9-67D05B18F73D}" type="presParOf" srcId="{F1F375A1-09FC-4486-BB0E-E5A2B869B824}" destId="{3EE4CC19-11D5-47C6-B2AB-A0CDDD8AEBE7}" srcOrd="1" destOrd="0" presId="urn:microsoft.com/office/officeart/2008/layout/PictureLineup"/>
    <dgm:cxn modelId="{90891EB9-2AF8-4FD1-9E9A-B7BBD3D3FBA3}" type="presParOf" srcId="{F1F375A1-09FC-4486-BB0E-E5A2B869B824}" destId="{D2966E0E-A1FC-4627-8429-66C5FCD2C18F}" srcOrd="2" destOrd="0" presId="urn:microsoft.com/office/officeart/2008/layout/PictureLineup"/>
    <dgm:cxn modelId="{62991329-D10D-4962-AFBF-F04C541BD44F}" type="presParOf" srcId="{CB5705B8-35D4-4FA2-A71F-D19E29819F5A}" destId="{959187DC-73CC-409F-B1DE-081DE7B07AFA}" srcOrd="1" destOrd="0" presId="urn:microsoft.com/office/officeart/2008/layout/PictureLineup"/>
    <dgm:cxn modelId="{5991AE80-E6D5-4B55-BE7A-3CD85FD30EAF}" type="presParOf" srcId="{CB5705B8-35D4-4FA2-A71F-D19E29819F5A}" destId="{0994317A-52B7-4F91-A8C3-0FD50730E25A}" srcOrd="2" destOrd="0" presId="urn:microsoft.com/office/officeart/2008/layout/PictureLineup"/>
    <dgm:cxn modelId="{EC67287F-46F6-4B5A-B535-D26F6CA134DD}" type="presParOf" srcId="{0994317A-52B7-4F91-A8C3-0FD50730E25A}" destId="{C783ED0B-F6F3-413B-B2A8-F9F2B158CA97}" srcOrd="0" destOrd="0" presId="urn:microsoft.com/office/officeart/2008/layout/PictureLineup"/>
    <dgm:cxn modelId="{017B9E5D-A0AE-454D-9A1F-A416880D0249}" type="presParOf" srcId="{0994317A-52B7-4F91-A8C3-0FD50730E25A}" destId="{C0D876D3-ACCE-4A7F-B82E-DECA6BDEAE73}" srcOrd="1" destOrd="0" presId="urn:microsoft.com/office/officeart/2008/layout/PictureLineup"/>
    <dgm:cxn modelId="{2FB06D0C-0DAE-4E82-955C-0F7EA13F1FE5}" type="presParOf" srcId="{0994317A-52B7-4F91-A8C3-0FD50730E25A}" destId="{3376A02E-55F9-4A1E-AA79-84A717DA10ED}" srcOrd="2" destOrd="0" presId="urn:microsoft.com/office/officeart/2008/layout/PictureLineup"/>
    <dgm:cxn modelId="{7D6E447E-9C52-45CC-A99D-A51E33A52EA8}" type="presParOf" srcId="{CB5705B8-35D4-4FA2-A71F-D19E29819F5A}" destId="{B1213A68-04AF-45B6-BCE9-AA821AEAA23F}" srcOrd="3" destOrd="0" presId="urn:microsoft.com/office/officeart/2008/layout/PictureLineup"/>
    <dgm:cxn modelId="{F2A3A93D-FC01-4FE8-A0F6-AED4B75AD827}" type="presParOf" srcId="{CB5705B8-35D4-4FA2-A71F-D19E29819F5A}" destId="{50B74CF4-8DCD-4380-BCE7-97197D7FA001}" srcOrd="4" destOrd="0" presId="urn:microsoft.com/office/officeart/2008/layout/PictureLineup"/>
    <dgm:cxn modelId="{8B632BEB-8970-40AF-AC7C-8A08F8152097}" type="presParOf" srcId="{50B74CF4-8DCD-4380-BCE7-97197D7FA001}" destId="{6D54BEF9-6177-40C5-BFC0-AAF1A7643F1C}" srcOrd="0" destOrd="0" presId="urn:microsoft.com/office/officeart/2008/layout/PictureLineup"/>
    <dgm:cxn modelId="{7A3C508F-04EF-4093-B62D-169FE063077F}" type="presParOf" srcId="{50B74CF4-8DCD-4380-BCE7-97197D7FA001}" destId="{195FF473-831C-4DEE-95B0-9793ABD0597B}" srcOrd="1" destOrd="0" presId="urn:microsoft.com/office/officeart/2008/layout/PictureLineup"/>
    <dgm:cxn modelId="{D6030DF4-0FF3-47E1-AA88-43BC4DBCC1E8}" type="presParOf" srcId="{50B74CF4-8DCD-4380-BCE7-97197D7FA001}" destId="{919CA3A6-9624-4A09-A62B-9F1E42060BDA}" srcOrd="2" destOrd="0" presId="urn:microsoft.com/office/officeart/2008/layout/PictureLineup"/>
    <dgm:cxn modelId="{AFAED512-EF47-4D58-95B6-0865285EDF0E}" type="presParOf" srcId="{CB5705B8-35D4-4FA2-A71F-D19E29819F5A}" destId="{CEA80380-1769-4A3E-850C-04FF656A53E7}" srcOrd="5" destOrd="0" presId="urn:microsoft.com/office/officeart/2008/layout/PictureLineup"/>
    <dgm:cxn modelId="{AD417173-FBEE-4A0A-9E7C-2BE63556F63A}" type="presParOf" srcId="{CB5705B8-35D4-4FA2-A71F-D19E29819F5A}" destId="{22868747-4B7D-44A8-8982-EAA851F6A5A4}" srcOrd="6" destOrd="0" presId="urn:microsoft.com/office/officeart/2008/layout/PictureLineup"/>
    <dgm:cxn modelId="{BC213C7C-5A92-4AF6-AA62-FB0693446B0F}" type="presParOf" srcId="{22868747-4B7D-44A8-8982-EAA851F6A5A4}" destId="{ABAD250F-BDE8-41AA-AA3A-A10C171656CA}" srcOrd="0" destOrd="0" presId="urn:microsoft.com/office/officeart/2008/layout/PictureLineup"/>
    <dgm:cxn modelId="{459BEE12-F62F-433E-9AC8-21C59469CCA3}" type="presParOf" srcId="{22868747-4B7D-44A8-8982-EAA851F6A5A4}" destId="{B82F9F0D-5B68-4032-ACB1-B324AB96E89C}" srcOrd="1" destOrd="0" presId="urn:microsoft.com/office/officeart/2008/layout/PictureLineup"/>
    <dgm:cxn modelId="{36194A62-4C43-445F-89BB-5E2C99937268}" type="presParOf" srcId="{22868747-4B7D-44A8-8982-EAA851F6A5A4}" destId="{6301DB39-0150-4798-8691-1519809F5088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810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271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155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42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7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4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2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31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63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96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6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211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69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8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3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664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756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454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714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045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30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626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400C-76F2-4017-85BE-26F006E0EFEE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CB80-3E33-4699-A5E0-E2913DFFBC6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02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49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79366" y="940280"/>
            <a:ext cx="3864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bg1"/>
                  </a:outerShdw>
                </a:effectLst>
              </a:rPr>
              <a:t>ISUS ÎN SCRIERILE </a:t>
            </a:r>
            <a:r>
              <a:rPr lang="ro-RO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bg1"/>
                  </a:outerShdw>
                </a:effectLst>
              </a:rPr>
              <a:t>LUI </a:t>
            </a:r>
            <a:r>
              <a:rPr lang="ro-RO" sz="6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bg1"/>
                  </a:outerShdw>
                </a:effectLst>
              </a:rPr>
              <a:t>PETRU</a:t>
            </a:r>
            <a:endParaRPr lang="ro-RO" sz="66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bg1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6488668"/>
            <a:ext cx="29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Studiul</a:t>
            </a:r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 8 </a:t>
            </a:r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pentru </a:t>
            </a:r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20 </a:t>
            </a:r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mai </a:t>
            </a:r>
            <a:r>
              <a:rPr lang="ro-RO" b="1" smtClean="0">
                <a:solidFill>
                  <a:schemeClr val="bg1">
                    <a:lumMod val="65000"/>
                  </a:schemeClr>
                </a:solidFill>
              </a:rPr>
              <a:t>2017</a:t>
            </a:r>
            <a:endParaRPr lang="ro-RO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6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781" y="799548"/>
            <a:ext cx="8764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400" dirty="0" smtClean="0">
                <a:latin typeface="Cooper Black" panose="0208090404030B020404" pitchFamily="18" charset="0"/>
              </a:rPr>
              <a:t>“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)"/>
              </a:rPr>
              <a:t>Când Satana vine şi-ţi şopteşte că eşti un mare păcătos, priveşte în sus, spre Răscumpărătorul tău şi vorbeşte despre meritele Sale! Privind la lumina Sa vei fi ajutat. Recunoaşte-ţi păcatele, dar spune vrăjmaşului că „Hristos însuşi a venit în lume ca să mântuiască pe cei păcătoşi” şi că tu vei putea fi salvat prin iubirea Lui nemărginită.[…] Meritele jertfei Sale sunt cu totul îndestulătoare pentru a fi prezentate Tatălui în favoarea noastră.[…] Numai atunci când vom înţelege pe deplin dragostea lui Dumnezeu, numai atunci vom înţelege mai bine urâciunea şi grozăvia păcatului. Când ajungem să vedem lungimea scării care a fost coborâtă pentru noi, când înţelegem ceva din sacrificiul infinit pe care Domnul Hristos l-a făcut în favoarea noastră, numai atunci inima se topeşte de duioşie şi căinţă.</a:t>
            </a:r>
            <a:r>
              <a:rPr lang="ro-RO" sz="2400" dirty="0" smtClean="0">
                <a:latin typeface="Cooper Black" panose="0208090404030B020404" pitchFamily="18" charset="0"/>
              </a:rPr>
              <a:t>”</a:t>
            </a:r>
            <a:endParaRPr lang="ro-RO" sz="24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80141" y="6418053"/>
            <a:ext cx="318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E.G.W. (Calea </a:t>
            </a:r>
            <a:r>
              <a:rPr lang="ro-RO" sz="1600" b="1"/>
              <a:t>către </a:t>
            </a:r>
            <a:r>
              <a:rPr lang="ro-RO" sz="1600" b="1" smtClean="0"/>
              <a:t>Hristos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g. 35)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207326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64088" y="797511"/>
            <a:ext cx="356388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“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El a purtat păcatele noastre în trupul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Său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, pe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lemn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, pentruca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noi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, fiind morţi faţă de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păcate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, să trăim pentru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neprihănire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; prin rănile Lui aţi fost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vindecaţi.”</a:t>
            </a:r>
            <a:endParaRPr lang="ro-RO" sz="2800" b="1" smtClean="0">
              <a:solidFill>
                <a:srgbClr val="273845"/>
              </a:solidFill>
              <a:latin typeface="Comic Sans MS" panose="030F0702030302020204" pitchFamily="66" charset="0"/>
            </a:endParaRPr>
          </a:p>
          <a:p>
            <a:pPr algn="ctr" defTabSz="914400">
              <a:spcBef>
                <a:spcPts val="600"/>
              </a:spcBef>
            </a:pP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(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1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Petru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 </a:t>
            </a:r>
            <a:r>
              <a:rPr lang="ro-RO" sz="2800" b="1" smtClean="0">
                <a:solidFill>
                  <a:srgbClr val="273845"/>
                </a:solidFill>
                <a:latin typeface="Comic Sans MS" panose="030F0702030302020204" pitchFamily="66" charset="0"/>
              </a:rPr>
              <a:t>2:24)</a:t>
            </a:r>
            <a:endParaRPr lang="ro-RO" sz="2800" b="1">
              <a:solidFill>
                <a:srgbClr val="27384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" y="-8097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55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454" y="3441937"/>
            <a:ext cx="6349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Mântuitor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1:18-19.</a:t>
            </a:r>
            <a:endParaRPr lang="ro-RO" sz="2400" b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180975" lvl="1" indent="268288">
              <a:spcBef>
                <a:spcPts val="1200"/>
              </a:spcBef>
              <a:spcAft>
                <a:spcPts val="1200"/>
              </a:spcAft>
            </a:pP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Suferința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2:21-25.</a:t>
            </a:r>
            <a:endParaRPr lang="ro-RO" sz="2400" b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180975" lvl="1" indent="268288">
              <a:spcBef>
                <a:spcPts val="1200"/>
              </a:spcBef>
              <a:spcAft>
                <a:spcPts val="1200"/>
              </a:spcAft>
            </a:pP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Învierea</a:t>
            </a:r>
            <a:r>
              <a:rPr lang="ro-RO" sz="24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1:3-4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21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;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3:21.</a:t>
            </a:r>
            <a:endParaRPr lang="ro-RO" sz="2400" b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Mesia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[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Hristos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].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1:11.</a:t>
            </a:r>
            <a:endParaRPr lang="ro-RO" sz="2400" b="1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Dumnezeu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Petru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1:1.</a:t>
            </a:r>
            <a:endParaRPr lang="ro-RO" sz="2400" b="1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2475" y="704926"/>
            <a:ext cx="400265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/>
              <a:t>Petru Îl cunoaștea din experiență pe Isus și capacitatea Sa de a transforma vieți. De aceea, epistolele sale sunt plinde de referiri la El</a:t>
            </a:r>
            <a:r>
              <a:rPr lang="ro-RO" sz="2400" b="1"/>
              <a:t>. </a:t>
            </a:r>
            <a:endParaRPr lang="ro-RO" sz="2400" b="1" smtClean="0"/>
          </a:p>
          <a:p>
            <a:pPr>
              <a:spcBef>
                <a:spcPts val="600"/>
              </a:spcBef>
            </a:pPr>
            <a:r>
              <a:rPr lang="ro-RO" sz="2400" b="1" smtClean="0"/>
              <a:t>Cine </a:t>
            </a:r>
            <a:r>
              <a:rPr lang="ro-RO" sz="2400" b="1"/>
              <a:t>era Isus </a:t>
            </a:r>
            <a:r>
              <a:rPr lang="ro-RO" sz="2400" b="1"/>
              <a:t>pentru </a:t>
            </a:r>
            <a:r>
              <a:rPr lang="ro-RO" sz="2400" b="1" smtClean="0"/>
              <a:t>Petru</a:t>
            </a:r>
            <a:r>
              <a:rPr lang="ro-RO" sz="2400" b="1" smtClean="0"/>
              <a:t>?</a:t>
            </a:r>
            <a:endParaRPr lang="ro-RO" sz="2400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87393" y="163902"/>
            <a:ext cx="2034460" cy="300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9565" y="5041231"/>
            <a:ext cx="2218565" cy="166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9565" y="3398807"/>
            <a:ext cx="2218565" cy="143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1176" y="163902"/>
            <a:ext cx="1892511" cy="300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668" y="3460384"/>
            <a:ext cx="476029" cy="423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668" y="5445538"/>
            <a:ext cx="476029" cy="423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668" y="6114442"/>
            <a:ext cx="476029" cy="423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576" y="4839534"/>
            <a:ext cx="487392" cy="3655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298" y="4196811"/>
            <a:ext cx="463670" cy="3477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14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53943"/>
            <a:ext cx="279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spc="50" smtClean="0">
                <a:ln w="952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40000"/>
                      <a:lumOff val="6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MÂNTUITOR</a:t>
            </a:r>
            <a:endParaRPr lang="ro-RO" sz="3600" b="1" spc="50">
              <a:ln w="952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5">
                    <a:lumMod val="40000"/>
                    <a:lumOff val="60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94957" y="34504"/>
            <a:ext cx="6349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ăci ştiţi că nu cu 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lucruri 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pi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eritoare, cu argint sau cu aur, aţi fost răscumpăraţi din felul deşert de vieţuire, pe care-l moşteniserăţi dela părinţii voştri,ci 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cu 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sâ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ngele scump al lui Hristos, Mielul fără cusur şi fără 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prihană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 Petru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1:18-19)</a:t>
            </a:r>
            <a:endParaRPr lang="ro-RO" sz="1600" b="1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8599" y="1535179"/>
            <a:ext cx="884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Vechiul Testament ne vorbește despre acela care putea fi </a:t>
            </a:r>
            <a:r>
              <a:rPr lang="ro-RO" sz="2000" b="1">
                <a:solidFill>
                  <a:schemeClr val="bg1"/>
                </a:solidFill>
              </a:rPr>
              <a:t>salvat </a:t>
            </a:r>
            <a:r>
              <a:rPr lang="ro-RO" sz="2000" b="1" smtClean="0">
                <a:solidFill>
                  <a:schemeClr val="bg1"/>
                </a:solidFill>
              </a:rPr>
              <a:t>(</a:t>
            </a:r>
            <a:r>
              <a:rPr lang="ro-RO" sz="2000" b="1" smtClean="0">
                <a:solidFill>
                  <a:schemeClr val="bg1"/>
                </a:solidFill>
              </a:rPr>
              <a:t>răscumpărat</a:t>
            </a:r>
            <a:r>
              <a:rPr lang="ro-RO" sz="2000" b="1" smtClean="0">
                <a:solidFill>
                  <a:schemeClr val="bg1"/>
                </a:solidFill>
              </a:rPr>
              <a:t>):</a:t>
            </a:r>
            <a:endParaRPr lang="ro-RO" sz="2000" b="1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3690039645"/>
              </p:ext>
            </p:extLst>
          </p:nvPr>
        </p:nvGraphicFramePr>
        <p:xfrm>
          <a:off x="375246" y="1682152"/>
          <a:ext cx="8540154" cy="347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38016" y="5141646"/>
            <a:ext cx="66250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Această răscumpărare se putea face cu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sânge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(al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unui animal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înlocuitor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–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primul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caz, sau cu bani – în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celelalte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cazuri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Petru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 informează prețul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răscumpărării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noastre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 “sângele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scump al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lui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Hristos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”. Nu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există nimic ce am putea avea sau am putea face pentru a plăti răscumpărarea noastră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6562" y="4684140"/>
            <a:ext cx="1853751" cy="213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476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D7848-378E-427A-BD40-B3901DF7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B74D7848-378E-427A-BD40-B3901DF76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B74D7848-378E-427A-BD40-B3901DF7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>
                                            <p:graphicEl>
                                              <a:dgm id="{B74D7848-378E-427A-BD40-B3901DF7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D7848-378E-427A-BD40-B3901DF7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9C2F9-7304-4884-BEF8-C84938620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DDD9C2F9-7304-4884-BEF8-C84938620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DDD9C2F9-7304-4884-BEF8-C84938620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>
                                            <p:graphicEl>
                                              <a:dgm id="{DDD9C2F9-7304-4884-BEF8-C84938620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9C2F9-7304-4884-BEF8-C84938620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BB6074-5745-4174-8406-8A6C6D038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89BB6074-5745-4174-8406-8A6C6D038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89BB6074-5745-4174-8406-8A6C6D038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>
                                            <p:graphicEl>
                                              <a:dgm id="{89BB6074-5745-4174-8406-8A6C6D038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BB6074-5745-4174-8406-8A6C6D038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992A38-B545-474D-8CE8-5D1C1FE04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E3992A38-B545-474D-8CE8-5D1C1FE04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E3992A38-B545-474D-8CE8-5D1C1FE04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>
                                            <p:graphicEl>
                                              <a:dgm id="{E3992A38-B545-474D-8CE8-5D1C1FE04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992A38-B545-474D-8CE8-5D1C1FE04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91BDBD-63A7-4351-8E3D-120BFE75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8C91BDBD-63A7-4351-8E3D-120BFE759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8C91BDBD-63A7-4351-8E3D-120BFE75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7">
                                            <p:graphicEl>
                                              <a:dgm id="{8C91BDBD-63A7-4351-8E3D-120BFE75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91BDBD-63A7-4351-8E3D-120BFE75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44721-86D1-49C8-A409-2EFB91786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B3544721-86D1-49C8-A409-2EFB91786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B3544721-86D1-49C8-A409-2EFB91786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">
                                            <p:graphicEl>
                                              <a:dgm id="{B3544721-86D1-49C8-A409-2EFB91786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44721-86D1-49C8-A409-2EFB91786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>
        <p:bldSub>
          <a:bldDgm bld="one"/>
        </p:bldSub>
      </p:bldGraphic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7623" y="1423943"/>
            <a:ext cx="880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Cum erau </a:t>
            </a:r>
            <a:r>
              <a:rPr lang="ro-RO" sz="2000" b="1">
                <a:solidFill>
                  <a:schemeClr val="bg1"/>
                </a:solidFill>
              </a:rPr>
              <a:t>mântuite </a:t>
            </a:r>
            <a:r>
              <a:rPr lang="ro-RO" sz="2000" b="1" smtClean="0">
                <a:solidFill>
                  <a:schemeClr val="bg1"/>
                </a:solidFill>
              </a:rPr>
              <a:t>(</a:t>
            </a:r>
            <a:r>
              <a:rPr lang="ro-RO" sz="2000" b="1" smtClean="0">
                <a:solidFill>
                  <a:schemeClr val="bg1"/>
                </a:solidFill>
              </a:rPr>
              <a:t>răscumpărate</a:t>
            </a:r>
            <a:r>
              <a:rPr lang="ro-RO" sz="2000" b="1" smtClean="0">
                <a:solidFill>
                  <a:schemeClr val="bg1"/>
                </a:solidFill>
              </a:rPr>
              <a:t>) persoanele </a:t>
            </a:r>
            <a:r>
              <a:rPr lang="ro-RO" sz="2000" b="1">
                <a:solidFill>
                  <a:schemeClr val="bg1"/>
                </a:solidFill>
              </a:rPr>
              <a:t>care au trăit înainte </a:t>
            </a:r>
            <a:r>
              <a:rPr lang="ro-RO" sz="2000" b="1">
                <a:solidFill>
                  <a:schemeClr val="bg1"/>
                </a:solidFill>
              </a:rPr>
              <a:t>de </a:t>
            </a:r>
            <a:r>
              <a:rPr lang="ro-RO" sz="2000" b="1" smtClean="0">
                <a:solidFill>
                  <a:schemeClr val="bg1"/>
                </a:solidFill>
              </a:rPr>
              <a:t>Isus</a:t>
            </a:r>
            <a:r>
              <a:rPr lang="ro-RO" sz="2000" b="1" smtClean="0">
                <a:solidFill>
                  <a:schemeClr val="bg1"/>
                </a:solidFill>
              </a:rPr>
              <a:t>?</a:t>
            </a:r>
            <a:endParaRPr lang="ro-RO" sz="2000" b="1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2985394248"/>
              </p:ext>
            </p:extLst>
          </p:nvPr>
        </p:nvGraphicFramePr>
        <p:xfrm>
          <a:off x="187622" y="1812391"/>
          <a:ext cx="8740717" cy="42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353943"/>
            <a:ext cx="279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spc="50" smtClean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2">
                      <a:lumMod val="60000"/>
                      <a:lumOff val="4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MÂNTUITOR</a:t>
            </a:r>
            <a:endParaRPr lang="ro-RO" sz="3600" b="1" spc="50">
              <a:ln w="952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2">
                    <a:lumMod val="60000"/>
                    <a:lumOff val="40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94957" y="34504"/>
            <a:ext cx="6349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Căci ştiţi că nu cu lucruri 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pieritoare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cu argint sau cu 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aur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aţi fost răscumpăraţi din felul deşert de 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vieţuire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pe care-l moşteniserăţi dela părinţii voştri,ci cu sângele scump al lui 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Hristos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Mielul fără cusur şi fără 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prihană.</a:t>
            </a:r>
            <a:r>
              <a:rPr lang="ro-RO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 Petru 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1:18-19)</a:t>
            </a:r>
            <a:endParaRPr lang="ro-RO" sz="1600" b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" y="6125873"/>
            <a:ext cx="914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Astfel, animalul murea în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păcătosului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Isus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ne-a răscumpărat din vechea noastră viață de păcat murind la cruce în locul nostru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70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E4CC19-11D5-47C6-B2AB-A0CDDD8AE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EE4CC19-11D5-47C6-B2AB-A0CDDD8AE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81E70-42B3-47DB-9004-A42BA9E08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52581E70-42B3-47DB-9004-A42BA9E08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966E0E-A1FC-4627-8429-66C5FCD2C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D2966E0E-A1FC-4627-8429-66C5FCD2C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D876D3-ACCE-4A7F-B82E-DECA6BDEA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0D876D3-ACCE-4A7F-B82E-DECA6BDEA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83ED0B-F6F3-413B-B2A8-F9F2B158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C783ED0B-F6F3-413B-B2A8-F9F2B158C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76A02E-55F9-4A1E-AA79-84A717DA1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3376A02E-55F9-4A1E-AA79-84A717DA1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5FF473-831C-4DEE-95B0-9793ABD05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195FF473-831C-4DEE-95B0-9793ABD05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54BEF9-6177-40C5-BFC0-AAF1A7643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6D54BEF9-6177-40C5-BFC0-AAF1A7643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9CA3A6-9624-4A09-A62B-9F1E42060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919CA3A6-9624-4A09-A62B-9F1E42060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D250F-BDE8-41AA-AA3A-A10C17165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ABAD250F-BDE8-41AA-AA3A-A10C17165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2F9F0D-5B68-4032-ACB1-B324AB96E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82F9F0D-5B68-4032-ACB1-B324AB96E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01DB39-0150-4798-8691-1519809F5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6301DB39-0150-4798-8691-1519809F5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Sub>
          <a:bldDgm bld="lvl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SUFERINȚA </a:t>
            </a:r>
            <a:r>
              <a:rPr lang="ro-RO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LUI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ISUS</a:t>
            </a:r>
            <a:endParaRPr lang="ro-RO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8020" y="654502"/>
            <a:ext cx="7781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El a purtat păcatele noastre în trupul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Său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, pe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lemn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, pentruca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noi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, fiind morţi faţă de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păcate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, să trăim pentru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neprihănire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; prin rănile Lui aţi fost 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vindecaţi.</a:t>
            </a:r>
            <a:r>
              <a:rPr lang="ro-RO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 Petru </a:t>
            </a:r>
            <a:r>
              <a:rPr lang="ro-RO" sz="1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2:24)</a:t>
            </a:r>
            <a:endParaRPr lang="ro-RO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1999" y="1610410"/>
            <a:ext cx="45029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Citând Isaia </a:t>
            </a:r>
            <a:r>
              <a:rPr lang="ro-RO" sz="2000" b="1" dirty="0" smtClean="0">
                <a:solidFill>
                  <a:schemeClr val="bg1"/>
                </a:solidFill>
              </a:rPr>
              <a:t>53:5, Petru </a:t>
            </a:r>
            <a:r>
              <a:rPr lang="ro-RO" sz="2000" b="1" dirty="0">
                <a:solidFill>
                  <a:schemeClr val="bg1"/>
                </a:solidFill>
              </a:rPr>
              <a:t>ne </a:t>
            </a:r>
            <a:r>
              <a:rPr lang="ro-RO" sz="2000" b="1" dirty="0" err="1">
                <a:solidFill>
                  <a:schemeClr val="bg1"/>
                </a:solidFill>
              </a:rPr>
              <a:t>amintește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err="1">
                <a:solidFill>
                  <a:schemeClr val="bg1"/>
                </a:solidFill>
              </a:rPr>
              <a:t>suferințele</a:t>
            </a:r>
            <a:r>
              <a:rPr lang="ro-RO" sz="2000" b="1" dirty="0">
                <a:solidFill>
                  <a:schemeClr val="bg1"/>
                </a:solidFill>
              </a:rPr>
              <a:t> lui Isus </a:t>
            </a:r>
            <a:r>
              <a:rPr lang="ro-RO" sz="2000" b="1" dirty="0" err="1">
                <a:solidFill>
                  <a:schemeClr val="bg1"/>
                </a:solidFill>
              </a:rPr>
              <a:t>și</a:t>
            </a:r>
            <a:r>
              <a:rPr lang="ro-RO" sz="2000" b="1" dirty="0">
                <a:solidFill>
                  <a:schemeClr val="bg1"/>
                </a:solidFill>
              </a:rPr>
              <a:t> modul în care s-a </a:t>
            </a:r>
            <a:r>
              <a:rPr lang="ro-RO" sz="2000" b="1" dirty="0" smtClean="0">
                <a:solidFill>
                  <a:schemeClr val="bg1"/>
                </a:solidFill>
              </a:rPr>
              <a:t>comportat.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De </a:t>
            </a:r>
            <a:r>
              <a:rPr lang="ro-RO" sz="2000" b="1" dirty="0">
                <a:solidFill>
                  <a:schemeClr val="bg1"/>
                </a:solidFill>
              </a:rPr>
              <a:t>la intrarea triumfală </a:t>
            </a:r>
            <a:r>
              <a:rPr lang="ro-RO" sz="2000" b="1" dirty="0" err="1">
                <a:solidFill>
                  <a:schemeClr val="bg1"/>
                </a:solidFill>
              </a:rPr>
              <a:t>și</a:t>
            </a:r>
            <a:r>
              <a:rPr lang="ro-RO" sz="2000" b="1" dirty="0">
                <a:solidFill>
                  <a:schemeClr val="bg1"/>
                </a:solidFill>
              </a:rPr>
              <a:t> până la moarte Sa, Isus a trăit momentele cele mai intense ale </a:t>
            </a:r>
            <a:r>
              <a:rPr lang="ro-RO" sz="2000" b="1" dirty="0" err="1">
                <a:solidFill>
                  <a:schemeClr val="bg1"/>
                </a:solidFill>
              </a:rPr>
              <a:t>vieții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</a:rPr>
              <a:t>Sale.</a:t>
            </a:r>
          </a:p>
          <a:p>
            <a:pPr>
              <a:spcBef>
                <a:spcPts val="600"/>
              </a:spcBef>
            </a:pPr>
            <a:r>
              <a:rPr lang="ro-RO" sz="2000" b="1" dirty="0" err="1" smtClean="0">
                <a:solidFill>
                  <a:schemeClr val="bg1"/>
                </a:solidFill>
              </a:rPr>
              <a:t>Așa</a:t>
            </a:r>
            <a:r>
              <a:rPr lang="ro-RO" sz="2000" b="1" dirty="0" smtClean="0">
                <a:solidFill>
                  <a:schemeClr val="bg1"/>
                </a:solidFill>
              </a:rPr>
              <a:t> </a:t>
            </a:r>
            <a:r>
              <a:rPr lang="ro-RO" sz="2000" b="1" dirty="0">
                <a:solidFill>
                  <a:schemeClr val="bg1"/>
                </a:solidFill>
              </a:rPr>
              <a:t>cum a fost profetizat de </a:t>
            </a:r>
            <a:r>
              <a:rPr lang="ro-RO" sz="2000" b="1" dirty="0" smtClean="0">
                <a:solidFill>
                  <a:schemeClr val="bg1"/>
                </a:solidFill>
              </a:rPr>
              <a:t>Isaia, a </a:t>
            </a:r>
            <a:r>
              <a:rPr lang="ro-RO" sz="2000" b="1" dirty="0">
                <a:solidFill>
                  <a:schemeClr val="bg1"/>
                </a:solidFill>
              </a:rPr>
              <a:t>fost </a:t>
            </a:r>
            <a:r>
              <a:rPr lang="ro-RO" sz="2000" b="1" dirty="0" err="1">
                <a:solidFill>
                  <a:schemeClr val="bg1"/>
                </a:solidFill>
              </a:rPr>
              <a:t>disprețuit</a:t>
            </a:r>
            <a:r>
              <a:rPr lang="ro-RO" sz="2000" b="1" dirty="0">
                <a:solidFill>
                  <a:schemeClr val="bg1"/>
                </a:solidFill>
              </a:rPr>
              <a:t>, umilit, abandonat, biciuit, pedepsit, rănit </a:t>
            </a:r>
            <a:r>
              <a:rPr lang="ro-RO" sz="2000" b="1" dirty="0" smtClean="0">
                <a:solidFill>
                  <a:schemeClr val="bg1"/>
                </a:solidFill>
              </a:rPr>
              <a:t>… </a:t>
            </a:r>
            <a:r>
              <a:rPr lang="ro-RO" sz="2000" b="1" dirty="0" err="1" smtClean="0">
                <a:solidFill>
                  <a:schemeClr val="bg1"/>
                </a:solidFill>
              </a:rPr>
              <a:t>și</a:t>
            </a:r>
            <a:r>
              <a:rPr lang="ro-RO" sz="2000" b="1" dirty="0">
                <a:solidFill>
                  <a:schemeClr val="bg1"/>
                </a:solidFill>
              </a:rPr>
              <a:t>, în pofida tuturor </a:t>
            </a:r>
            <a:r>
              <a:rPr lang="ro-RO" sz="2000" b="1" dirty="0" smtClean="0">
                <a:solidFill>
                  <a:schemeClr val="bg1"/>
                </a:solidFill>
              </a:rPr>
              <a:t>acestora, s-a </a:t>
            </a:r>
            <a:r>
              <a:rPr lang="ro-RO" sz="2000" b="1" dirty="0">
                <a:solidFill>
                  <a:schemeClr val="bg1"/>
                </a:solidFill>
              </a:rPr>
              <a:t>dat voluntar la moarte pentru </a:t>
            </a:r>
            <a:r>
              <a:rPr lang="ro-RO" sz="2000" b="1" dirty="0" smtClean="0">
                <a:solidFill>
                  <a:schemeClr val="bg1"/>
                </a:solidFill>
              </a:rPr>
              <a:t>noi. </a:t>
            </a:r>
            <a:r>
              <a:rPr lang="ro-RO" sz="2000" b="1" dirty="0" err="1" smtClean="0">
                <a:solidFill>
                  <a:schemeClr val="bg1"/>
                </a:solidFill>
              </a:rPr>
              <a:t>Mulțumim</a:t>
            </a:r>
            <a:r>
              <a:rPr lang="ro-RO" sz="2000" b="1" dirty="0">
                <a:solidFill>
                  <a:schemeClr val="bg1"/>
                </a:solidFill>
              </a:rPr>
              <a:t>, </a:t>
            </a:r>
            <a:r>
              <a:rPr lang="ro-RO" sz="2000" b="1" dirty="0" smtClean="0">
                <a:solidFill>
                  <a:schemeClr val="bg1"/>
                </a:solidFill>
              </a:rPr>
              <a:t>Isus!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Petru </a:t>
            </a:r>
            <a:r>
              <a:rPr lang="ro-RO" sz="2000" b="1" dirty="0">
                <a:solidFill>
                  <a:schemeClr val="bg1"/>
                </a:solidFill>
              </a:rPr>
              <a:t>ne </a:t>
            </a:r>
            <a:r>
              <a:rPr lang="ro-RO" sz="2000" b="1" dirty="0" err="1">
                <a:solidFill>
                  <a:schemeClr val="bg1"/>
                </a:solidFill>
              </a:rPr>
              <a:t>amintește</a:t>
            </a:r>
            <a:r>
              <a:rPr lang="ro-RO" sz="2000" b="1" dirty="0">
                <a:solidFill>
                  <a:schemeClr val="bg1"/>
                </a:solidFill>
              </a:rPr>
              <a:t> că a </a:t>
            </a:r>
            <a:r>
              <a:rPr lang="ro-RO" sz="2000" b="1" dirty="0" smtClean="0">
                <a:solidFill>
                  <a:schemeClr val="bg1"/>
                </a:solidFill>
              </a:rPr>
              <a:t>făcut-o “</a:t>
            </a:r>
            <a:r>
              <a:rPr lang="ro-RO" sz="2000" b="1" dirty="0" smtClean="0">
                <a:solidFill>
                  <a:schemeClr val="bg1"/>
                </a:solidFill>
                <a:latin typeface="Calibri" pitchFamily="34" charset="0"/>
              </a:rPr>
              <a:t>şi v-a lăsat o pildă, ca să călcaţi pe urmele Lui</a:t>
            </a:r>
            <a:r>
              <a:rPr lang="ro-RO" sz="2000" b="1" dirty="0" smtClean="0">
                <a:solidFill>
                  <a:schemeClr val="bg1"/>
                </a:solidFill>
              </a:rPr>
              <a:t>.” (2 Petru 2:21). Nu </a:t>
            </a:r>
            <a:r>
              <a:rPr lang="ro-RO" sz="2000" b="1" dirty="0">
                <a:solidFill>
                  <a:schemeClr val="bg1"/>
                </a:solidFill>
              </a:rPr>
              <a:t>ni se cere să murim ca </a:t>
            </a:r>
            <a:r>
              <a:rPr lang="ro-RO" sz="2000" b="1" dirty="0" smtClean="0">
                <a:solidFill>
                  <a:schemeClr val="bg1"/>
                </a:solidFill>
              </a:rPr>
              <a:t>Isus, dar </a:t>
            </a:r>
            <a:r>
              <a:rPr lang="ro-RO" sz="2000" b="1" dirty="0">
                <a:solidFill>
                  <a:schemeClr val="bg1"/>
                </a:solidFill>
              </a:rPr>
              <a:t>ni se cere să trăim </a:t>
            </a:r>
            <a:r>
              <a:rPr lang="ro-RO" sz="2000" b="1" dirty="0" err="1">
                <a:solidFill>
                  <a:schemeClr val="bg1"/>
                </a:solidFill>
              </a:rPr>
              <a:t>așa</a:t>
            </a:r>
            <a:r>
              <a:rPr lang="ro-RO" sz="2000" b="1" dirty="0">
                <a:solidFill>
                  <a:schemeClr val="bg1"/>
                </a:solidFill>
              </a:rPr>
              <a:t> cum a trăit </a:t>
            </a:r>
            <a:r>
              <a:rPr lang="ro-RO" sz="2000" b="1" dirty="0" smtClean="0">
                <a:solidFill>
                  <a:schemeClr val="bg1"/>
                </a:solidFill>
              </a:rPr>
              <a:t>El.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167" y="1713927"/>
            <a:ext cx="1966336" cy="16935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16503" y="1764100"/>
            <a:ext cx="2248619" cy="16864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>
              <a:rot lat="975842" lon="21592865" rev="21130867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6142" y="3414477"/>
            <a:ext cx="2096219" cy="15721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167" y="3414477"/>
            <a:ext cx="2252453" cy="16893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>
              <a:rot lat="975842" lon="21592865" rev="21130867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6012" y="4724632"/>
            <a:ext cx="2189600" cy="19263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>
              <a:rot lat="975842" lon="21592865" rev="21130867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3627" y="5009852"/>
            <a:ext cx="2176993" cy="16411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8289" y="86070"/>
            <a:ext cx="994136" cy="15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88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0"/>
            <a:ext cx="7824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0"/>
                <a:solidFill>
                  <a:srgbClr val="DDFF8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ÎNVIEREA </a:t>
            </a:r>
            <a:r>
              <a:rPr lang="ro-RO" sz="4400" b="1" spc="50">
                <a:ln w="0"/>
                <a:solidFill>
                  <a:srgbClr val="DDFF8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LUI </a:t>
            </a:r>
            <a:r>
              <a:rPr lang="ro-RO" sz="4400" b="1" spc="50" smtClean="0">
                <a:ln w="0"/>
                <a:solidFill>
                  <a:srgbClr val="DDFF8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ISUS</a:t>
            </a:r>
            <a:endParaRPr lang="ro-RO" sz="4400" b="1" spc="50">
              <a:ln w="0"/>
              <a:solidFill>
                <a:srgbClr val="DDFF8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8028" y="637248"/>
            <a:ext cx="889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DDFF8D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“Binecuvântat să fie Dumnezeu, Tatăl Domnului nostru Isus Hristos, care, după îndurarea Sa cea mare, ne-a născut din nou prin învierea lui Isus Hristos din morţi, la o nădejde vie” </a:t>
            </a:r>
            <a:r>
              <a:rPr lang="ro-RO" sz="1600" b="1" dirty="0" smtClean="0">
                <a:solidFill>
                  <a:srgbClr val="DDFF8D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(1 Petru 1:3)</a:t>
            </a:r>
            <a:endParaRPr lang="ro-RO" b="1" dirty="0">
              <a:solidFill>
                <a:srgbClr val="DDFF8D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8028" y="1739699"/>
            <a:ext cx="54432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Spre deosebire de animalele care mureau </a:t>
            </a:r>
            <a:r>
              <a:rPr lang="ro-RO" sz="2000" b="1"/>
              <a:t>în </a:t>
            </a:r>
            <a:r>
              <a:rPr lang="ro-RO" sz="2000" b="1" smtClean="0"/>
              <a:t>Sanctuar</a:t>
            </a:r>
            <a:r>
              <a:rPr lang="ro-RO" sz="2000" b="1" smtClean="0"/>
              <a:t>, moartea </a:t>
            </a:r>
            <a:r>
              <a:rPr lang="ro-RO" sz="2000" b="1"/>
              <a:t>nu L-a putut opri </a:t>
            </a:r>
            <a:r>
              <a:rPr lang="ro-RO" sz="2000" b="1"/>
              <a:t>pe </a:t>
            </a:r>
            <a:r>
              <a:rPr lang="ro-RO" sz="2000" b="1" smtClean="0"/>
              <a:t>Mântuitor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Învierea </a:t>
            </a:r>
            <a:r>
              <a:rPr lang="ro-RO" sz="2000" b="1"/>
              <a:t>Lui ne asigură </a:t>
            </a:r>
            <a:r>
              <a:rPr lang="ro-RO" sz="2000" b="1"/>
              <a:t>învierea </a:t>
            </a:r>
            <a:r>
              <a:rPr lang="ro-RO" sz="2000" b="1" smtClean="0"/>
              <a:t>noastră</a:t>
            </a:r>
            <a:r>
              <a:rPr lang="ro-RO" sz="2000" b="1" smtClean="0"/>
              <a:t>, și </a:t>
            </a:r>
            <a:r>
              <a:rPr lang="ro-RO" sz="2000" b="1"/>
              <a:t>ne dă speranța </a:t>
            </a:r>
            <a:r>
              <a:rPr lang="ro-RO" sz="2000" b="1"/>
              <a:t>la </a:t>
            </a:r>
            <a:r>
              <a:rPr lang="ro-RO" sz="2000" b="1" smtClean="0"/>
              <a:t>“</a:t>
            </a:r>
            <a:r>
              <a:rPr lang="ro-RO" sz="2000" b="1" smtClean="0">
                <a:latin typeface="Calibri" pitchFamily="34" charset="0"/>
              </a:rPr>
              <a:t>o moştenire </a:t>
            </a:r>
            <a:r>
              <a:rPr lang="ro-RO" sz="2000" b="1" smtClean="0">
                <a:latin typeface="Calibri" pitchFamily="34" charset="0"/>
              </a:rPr>
              <a:t>nestricăcioasă</a:t>
            </a:r>
            <a:r>
              <a:rPr lang="ro-RO" sz="2000" b="1" smtClean="0">
                <a:latin typeface="Calibri" pitchFamily="34" charset="0"/>
              </a:rPr>
              <a:t>, </a:t>
            </a:r>
            <a:r>
              <a:rPr lang="ro-RO" sz="2000" b="1" smtClean="0">
                <a:latin typeface="Calibri" pitchFamily="34" charset="0"/>
              </a:rPr>
              <a:t>... </a:t>
            </a:r>
            <a:r>
              <a:rPr lang="ro-RO" sz="2000" b="1" smtClean="0">
                <a:latin typeface="Calibri" pitchFamily="34" charset="0"/>
              </a:rPr>
              <a:t>păstrată </a:t>
            </a:r>
            <a:r>
              <a:rPr lang="ro-RO" sz="2000" b="1" smtClean="0">
                <a:latin typeface="Calibri" pitchFamily="34" charset="0"/>
              </a:rPr>
              <a:t>în </a:t>
            </a:r>
            <a:r>
              <a:rPr lang="ro-RO" sz="2000" b="1" smtClean="0">
                <a:latin typeface="Calibri" pitchFamily="34" charset="0"/>
              </a:rPr>
              <a:t>ceruri</a:t>
            </a:r>
            <a:r>
              <a:rPr lang="ro-RO" sz="2000" b="1" smtClean="0"/>
              <a:t>” pentru </a:t>
            </a:r>
            <a:r>
              <a:rPr lang="ro-RO" sz="2000" b="1"/>
              <a:t>noi </a:t>
            </a:r>
            <a:r>
              <a:rPr lang="ro-RO" sz="2000" b="1" smtClean="0"/>
              <a:t>(1 </a:t>
            </a:r>
            <a:r>
              <a:rPr lang="ro-RO" sz="2000" b="1" smtClean="0"/>
              <a:t>Petru </a:t>
            </a:r>
            <a:r>
              <a:rPr lang="ro-RO" sz="2000" b="1" smtClean="0"/>
              <a:t>1:4).</a:t>
            </a:r>
            <a:endParaRPr lang="ro-RO" sz="2000" b="1"/>
          </a:p>
        </p:txBody>
      </p:sp>
      <p:sp>
        <p:nvSpPr>
          <p:cNvPr id="3" name="Rectángulo 2"/>
          <p:cNvSpPr/>
          <p:nvPr/>
        </p:nvSpPr>
        <p:spPr>
          <a:xfrm>
            <a:off x="3962400" y="4143073"/>
            <a:ext cx="5181600" cy="201593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Când Isus va reveni, aceia care acum se odihnesc în somnul </a:t>
            </a:r>
            <a:r>
              <a:rPr lang="ro-RO" sz="2000" b="1" dirty="0" err="1"/>
              <a:t>morții</a:t>
            </a:r>
            <a:r>
              <a:rPr lang="ro-RO" sz="2000" b="1" dirty="0"/>
              <a:t> vor învia la o </a:t>
            </a:r>
            <a:r>
              <a:rPr lang="ro-RO" sz="2000" b="1" dirty="0" err="1"/>
              <a:t>viață</a:t>
            </a:r>
            <a:r>
              <a:rPr lang="ro-RO" sz="2000" b="1" dirty="0"/>
              <a:t> glorioasă care nu ne va fi nicicând luată </a:t>
            </a:r>
            <a:r>
              <a:rPr lang="ro-RO" sz="2000" b="1" dirty="0" smtClean="0"/>
              <a:t>(pentru </a:t>
            </a:r>
            <a:r>
              <a:rPr lang="ro-RO" sz="2000" b="1" dirty="0"/>
              <a:t>că </a:t>
            </a:r>
            <a:r>
              <a:rPr lang="ro-RO" sz="2000" b="1" dirty="0" err="1"/>
              <a:t>și</a:t>
            </a:r>
            <a:r>
              <a:rPr lang="ro-RO" sz="2000" b="1" dirty="0"/>
              <a:t> cei care vom trăi atunci vom fi </a:t>
            </a:r>
            <a:r>
              <a:rPr lang="ro-RO" sz="2000" b="1" dirty="0" err="1" smtClean="0"/>
              <a:t>glorificați</a:t>
            </a:r>
            <a:r>
              <a:rPr lang="ro-RO" sz="2000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Pentru </a:t>
            </a:r>
            <a:r>
              <a:rPr lang="ro-RO" sz="2000" b="1" dirty="0"/>
              <a:t>a trăi acolo, trebuie doar să </a:t>
            </a:r>
            <a:r>
              <a:rPr lang="ro-RO" sz="2000" b="1" dirty="0" err="1"/>
              <a:t>accepți</a:t>
            </a:r>
            <a:r>
              <a:rPr lang="ro-RO" sz="2000" b="1" dirty="0"/>
              <a:t> moartea Lui pentru tine </a:t>
            </a:r>
            <a:r>
              <a:rPr lang="ro-RO" sz="2000" b="1" dirty="0" err="1"/>
              <a:t>și</a:t>
            </a:r>
            <a:r>
              <a:rPr lang="ro-RO" sz="2000" b="1" dirty="0"/>
              <a:t> să crezi în învierea Sa.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1035" y="1634921"/>
            <a:ext cx="3217686" cy="2413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687" y="3934756"/>
            <a:ext cx="3441934" cy="2753547"/>
          </a:xfrm>
          <a:prstGeom prst="round2DiagRect">
            <a:avLst>
              <a:gd name="adj1" fmla="val 0"/>
              <a:gd name="adj2" fmla="val 2161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787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8136" y="0"/>
            <a:ext cx="8315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22225">
                  <a:solidFill>
                    <a:srgbClr val="3B7AB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MESIA</a:t>
            </a:r>
            <a:r>
              <a:rPr lang="ro-RO" sz="4400" b="1" smtClean="0">
                <a:ln w="22225">
                  <a:solidFill>
                    <a:srgbClr val="3B7AB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[</a:t>
            </a:r>
            <a:r>
              <a:rPr lang="ro-RO" sz="4400" b="1" smtClean="0">
                <a:ln w="22225">
                  <a:solidFill>
                    <a:srgbClr val="3B7AB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HRISTOS</a:t>
            </a:r>
            <a:r>
              <a:rPr lang="ro-RO" sz="4400" b="1" smtClean="0">
                <a:ln w="22225">
                  <a:solidFill>
                    <a:srgbClr val="3B7AB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]</a:t>
            </a:r>
            <a:endParaRPr lang="ro-RO" sz="4400" b="1">
              <a:ln w="22225">
                <a:solidFill>
                  <a:srgbClr val="3B7AB3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3410" y="671755"/>
            <a:ext cx="7953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Ei cercetau să vadă ce vreme şi ce împrejurări avea în vedere Duhul lui 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Hristos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, care era în 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ei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, 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câ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nd vestea mai dinainte patimile lui Hristos şi slava de care aveau să fie urmate</a:t>
            </a:r>
            <a:r>
              <a:rPr lang="ro-RO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. ” </a:t>
            </a:r>
            <a:r>
              <a:rPr lang="ro-RO" sz="1600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1 Petru </a:t>
            </a:r>
            <a:r>
              <a:rPr lang="ro-RO" sz="1600" b="1" smtClean="0">
                <a:solidFill>
                  <a:srgbClr val="444D03"/>
                </a:solidFill>
                <a:latin typeface="Comic Sans MS" panose="030F0702030302020204" pitchFamily="66" charset="0"/>
              </a:rPr>
              <a:t>1:11)</a:t>
            </a:r>
            <a:endParaRPr lang="ro-RO" sz="1600" b="1">
              <a:solidFill>
                <a:srgbClr val="444D0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66878" y="1595085"/>
            <a:ext cx="527712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Isus este cel uns </a:t>
            </a:r>
            <a:r>
              <a:rPr lang="ro-RO" sz="2000" b="1" dirty="0" smtClean="0"/>
              <a:t>(în ebraică, </a:t>
            </a:r>
            <a:r>
              <a:rPr lang="ro-RO" sz="2000" b="1" i="1" dirty="0" smtClean="0"/>
              <a:t>Mesia</a:t>
            </a:r>
            <a:r>
              <a:rPr lang="ro-RO" sz="2000" b="1" dirty="0" smtClean="0"/>
              <a:t>; în greacă, </a:t>
            </a:r>
            <a:r>
              <a:rPr lang="ro-RO" sz="2000" b="1" i="1" dirty="0" smtClean="0"/>
              <a:t>Hristos</a:t>
            </a:r>
            <a:r>
              <a:rPr lang="ro-RO" sz="2000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poporul </a:t>
            </a:r>
            <a:r>
              <a:rPr lang="ro-RO" sz="2000" b="1" dirty="0" smtClean="0"/>
              <a:t>Israel</a:t>
            </a:r>
            <a:r>
              <a:rPr lang="ro-RO" sz="2000" b="1" dirty="0"/>
              <a:t>, erau </a:t>
            </a:r>
            <a:r>
              <a:rPr lang="ro-RO" sz="2000" b="1" dirty="0" err="1"/>
              <a:t>unși</a:t>
            </a:r>
            <a:r>
              <a:rPr lang="ro-RO" sz="2000" b="1" dirty="0"/>
              <a:t> cu ulei regii, </a:t>
            </a:r>
            <a:r>
              <a:rPr lang="ro-RO" sz="2000" b="1" dirty="0" err="1"/>
              <a:t>preoții</a:t>
            </a:r>
            <a:r>
              <a:rPr lang="ro-RO" sz="2000" b="1" dirty="0"/>
              <a:t> </a:t>
            </a:r>
            <a:r>
              <a:rPr lang="ro-RO" sz="2000" b="1" dirty="0" err="1"/>
              <a:t>și</a:t>
            </a:r>
            <a:r>
              <a:rPr lang="ro-RO" sz="2000" b="1" dirty="0"/>
              <a:t> </a:t>
            </a:r>
            <a:r>
              <a:rPr lang="ro-RO" sz="2000" b="1" dirty="0" err="1"/>
              <a:t>profeții</a:t>
            </a:r>
            <a:r>
              <a:rPr lang="ro-RO" sz="2000" b="1" dirty="0"/>
              <a:t> </a:t>
            </a:r>
            <a:r>
              <a:rPr lang="ro-RO" sz="2000" b="1" dirty="0" smtClean="0"/>
              <a:t>(Exod 28:41; 1 Regi 19:16). Dar </a:t>
            </a:r>
            <a:r>
              <a:rPr lang="ro-RO" sz="2000" b="1" dirty="0" err="1"/>
              <a:t>speranța</a:t>
            </a:r>
            <a:r>
              <a:rPr lang="ro-RO" sz="2000" b="1" dirty="0"/>
              <a:t> lor se centra în venirea Celui Uns </a:t>
            </a:r>
            <a:r>
              <a:rPr lang="ro-RO" sz="2000" b="1" dirty="0" smtClean="0"/>
              <a:t>(cu majuscule): “Unsul</a:t>
            </a:r>
            <a:r>
              <a:rPr lang="ro-RO" sz="2000" b="1" dirty="0"/>
              <a:t>, </a:t>
            </a:r>
            <a:r>
              <a:rPr lang="ro-RO" sz="2000" b="1" dirty="0" smtClean="0"/>
              <a:t>Conducătorul” (Daniel 9:25 GBV).</a:t>
            </a:r>
            <a:endParaRPr lang="ro-RO" sz="2000" b="1" dirty="0"/>
          </a:p>
        </p:txBody>
      </p:sp>
      <p:pic>
        <p:nvPicPr>
          <p:cNvPr id="1026" name="Picture 2" descr="http://4.bp.blogspot.com/-PxQl0_7Yy3M/VPS94GPCOaI/AAAAAAAAHEA/gwtHCg8c_es/s1600/david-ungido-rey-de-israe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2520" y="1595085"/>
            <a:ext cx="3701710" cy="2933783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00324" y="4450752"/>
            <a:ext cx="465826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De când l-a cunoscut </a:t>
            </a:r>
            <a:r>
              <a:rPr lang="ro-RO" sz="2000" b="1"/>
              <a:t>pe </a:t>
            </a:r>
            <a:r>
              <a:rPr lang="ro-RO" sz="2000" b="1" smtClean="0"/>
              <a:t>Isus</a:t>
            </a:r>
            <a:r>
              <a:rPr lang="ro-RO" sz="2000" b="1" smtClean="0"/>
              <a:t>, Petru </a:t>
            </a:r>
            <a:r>
              <a:rPr lang="ro-RO" sz="2000" b="1"/>
              <a:t>a fost convins că El </a:t>
            </a:r>
            <a:r>
              <a:rPr lang="ro-RO" sz="2000" b="1"/>
              <a:t>era </a:t>
            </a:r>
            <a:r>
              <a:rPr lang="ro-RO" sz="2000" b="1" smtClean="0"/>
              <a:t>Hristos</a:t>
            </a:r>
            <a:r>
              <a:rPr lang="ro-RO" sz="2000" b="1" smtClean="0"/>
              <a:t>, Mesia </a:t>
            </a:r>
            <a:r>
              <a:rPr lang="ro-RO" sz="2000" b="1"/>
              <a:t>cel </a:t>
            </a:r>
            <a:r>
              <a:rPr lang="ro-RO" sz="2000" b="1" smtClean="0"/>
              <a:t>așteptat</a:t>
            </a:r>
            <a:r>
              <a:rPr lang="ro-RO" sz="2000" b="1" smtClean="0"/>
              <a:t>. Dar </a:t>
            </a:r>
            <a:r>
              <a:rPr lang="ro-RO" sz="2000" b="1"/>
              <a:t>aștepta </a:t>
            </a:r>
            <a:r>
              <a:rPr lang="ro-RO" sz="2000" b="1" smtClean="0"/>
              <a:t>(ca </a:t>
            </a:r>
            <a:r>
              <a:rPr lang="ro-RO" sz="2000" b="1"/>
              <a:t>și </a:t>
            </a:r>
            <a:r>
              <a:rPr lang="ro-RO" sz="2000" b="1" smtClean="0"/>
              <a:t>toți</a:t>
            </a:r>
            <a:r>
              <a:rPr lang="ro-RO" sz="2000" b="1" smtClean="0"/>
              <a:t>) să </a:t>
            </a:r>
            <a:r>
              <a:rPr lang="ro-RO" sz="2000" b="1"/>
              <a:t>fie un </a:t>
            </a:r>
            <a:r>
              <a:rPr lang="ro-RO" sz="2000" b="1"/>
              <a:t>eliberator </a:t>
            </a:r>
            <a:r>
              <a:rPr lang="ro-RO" sz="2000" b="1" smtClean="0"/>
              <a:t>politic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Cu </a:t>
            </a:r>
            <a:r>
              <a:rPr lang="ro-RO" sz="2000" b="1"/>
              <a:t>timpul, a înțeles măreția și plinătatea misiunii lui Hristos și a vrut să ni le prezinte în detaliu în </a:t>
            </a:r>
            <a:r>
              <a:rPr lang="ro-RO" sz="2000" b="1"/>
              <a:t>scrisorile </a:t>
            </a:r>
            <a:r>
              <a:rPr lang="ro-RO" sz="2000" b="1" smtClean="0"/>
              <a:t>Sale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35"/>
          <a:stretch/>
        </p:blipFill>
        <p:spPr>
          <a:xfrm>
            <a:off x="5167680" y="3910172"/>
            <a:ext cx="3743401" cy="2796214"/>
          </a:xfrm>
          <a:prstGeom prst="ellipse">
            <a:avLst/>
          </a:prstGeom>
          <a:ln w="63500" cap="rnd">
            <a:solidFill>
              <a:srgbClr val="3B7AB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112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03320" y="-155273"/>
            <a:ext cx="428234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/>
              <a:contourClr>
                <a:srgbClr val="534B23"/>
              </a:contourClr>
            </a:sp3d>
          </a:bodyPr>
          <a:lstStyle/>
          <a:p>
            <a:pPr algn="ctr"/>
            <a:r>
              <a:rPr lang="ro-RO" sz="5400" b="1" spc="600" smtClean="0">
                <a:ln w="12700">
                  <a:noFill/>
                  <a:prstDash val="solid"/>
                </a:ln>
                <a:pattFill prst="ltDnDiag">
                  <a:fgClr>
                    <a:srgbClr val="D3C995"/>
                  </a:fgClr>
                  <a:bgClr>
                    <a:schemeClr val="bg1"/>
                  </a:bgClr>
                </a:pattFill>
              </a:rPr>
              <a:t>DUMNEZEU</a:t>
            </a:r>
            <a:endParaRPr lang="ro-RO" sz="5400" b="1" spc="600">
              <a:ln w="12700">
                <a:noFill/>
                <a:prstDash val="solid"/>
              </a:ln>
              <a:pattFill prst="ltDnDiag">
                <a:fgClr>
                  <a:srgbClr val="D3C995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44" y="80364"/>
            <a:ext cx="5090589" cy="1477328"/>
          </a:xfrm>
          <a:prstGeom prst="rect">
            <a:avLst/>
          </a:prstGeom>
          <a:solidFill>
            <a:srgbClr val="534B23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D3C995"/>
                </a:solidFill>
                <a:latin typeface="Comic Sans MS" panose="030F0702030302020204" pitchFamily="66" charset="0"/>
              </a:rPr>
              <a:t>“Simon Petru, rob şi apostol al lui Isus Hristos, către cei ce au căpătat o credinţă de acelaşi preţ cu a noastră, prin dreptatea Dumnezeului şi Mântuitorului nostru Isus Hristos” </a:t>
            </a:r>
            <a:r>
              <a:rPr lang="ro-RO" sz="1600" b="1" dirty="0" smtClean="0">
                <a:solidFill>
                  <a:srgbClr val="D3C995"/>
                </a:solidFill>
                <a:latin typeface="Comic Sans MS" panose="030F0702030302020204" pitchFamily="66" charset="0"/>
              </a:rPr>
              <a:t>(2 Petru 1:</a:t>
            </a:r>
            <a:r>
              <a:rPr lang="ro-RO" sz="1600" b="1" dirty="0" err="1" smtClean="0">
                <a:solidFill>
                  <a:srgbClr val="D3C995"/>
                </a:solidFill>
                <a:latin typeface="Comic Sans MS" panose="030F0702030302020204" pitchFamily="66" charset="0"/>
              </a:rPr>
              <a:t>1</a:t>
            </a:r>
            <a:r>
              <a:rPr lang="ro-RO" sz="1600" b="1" dirty="0" smtClean="0">
                <a:solidFill>
                  <a:srgbClr val="D3C995"/>
                </a:solidFill>
                <a:latin typeface="Comic Sans MS" panose="030F0702030302020204" pitchFamily="66" charset="0"/>
              </a:rPr>
              <a:t>)</a:t>
            </a:r>
            <a:endParaRPr lang="ro-RO" b="1" dirty="0">
              <a:solidFill>
                <a:srgbClr val="D3C99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3901" y="1560579"/>
            <a:ext cx="4839419" cy="501675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Noul Testament nu se </a:t>
            </a:r>
            <a:r>
              <a:rPr lang="ro-RO" sz="2000" b="1" dirty="0" err="1"/>
              <a:t>folosește</a:t>
            </a:r>
            <a:r>
              <a:rPr lang="ro-RO" sz="2000" b="1" dirty="0"/>
              <a:t> numele lui Dumnezeu </a:t>
            </a:r>
            <a:r>
              <a:rPr lang="ro-RO" sz="2000" b="1" dirty="0" smtClean="0"/>
              <a:t>(YHVH), ci </a:t>
            </a:r>
            <a:r>
              <a:rPr lang="ro-RO" sz="2000" b="1" dirty="0"/>
              <a:t>este înlocuit cu cuvântul </a:t>
            </a:r>
            <a:r>
              <a:rPr lang="ro-RO" sz="2000" b="1" dirty="0" smtClean="0"/>
              <a:t>“Domnul” (Fapte. 4:26; Psalmii 2:</a:t>
            </a:r>
            <a:r>
              <a:rPr lang="ro-RO" sz="2000" b="1" dirty="0" err="1" smtClean="0"/>
              <a:t>2</a:t>
            </a:r>
            <a:r>
              <a:rPr lang="ro-RO" sz="2000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Petru </a:t>
            </a:r>
            <a:r>
              <a:rPr lang="ro-RO" sz="2000" b="1" dirty="0" err="1"/>
              <a:t>folosește</a:t>
            </a:r>
            <a:r>
              <a:rPr lang="ro-RO" sz="2000" b="1" dirty="0"/>
              <a:t> constant această expresie pentru a se referi la Isus </a:t>
            </a:r>
            <a:r>
              <a:rPr lang="ro-RO" sz="2000" b="1" dirty="0" smtClean="0"/>
              <a:t>(1 Petru 1:3; 2 Petru 1:2, 8, 11, 14, 16; 2:20; 3:18).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alte ocazii, atât el, cât </a:t>
            </a:r>
            <a:r>
              <a:rPr lang="ro-RO" sz="2000" b="1" dirty="0" err="1"/>
              <a:t>și</a:t>
            </a:r>
            <a:r>
              <a:rPr lang="ro-RO" sz="2000" b="1" dirty="0"/>
              <a:t> Ioan sau Pavel, vorbesc direct despre Isus ca </a:t>
            </a:r>
            <a:r>
              <a:rPr lang="ro-RO" sz="2000" b="1" dirty="0" err="1"/>
              <a:t>și</a:t>
            </a:r>
            <a:r>
              <a:rPr lang="ro-RO" sz="2000" b="1" dirty="0"/>
              <a:t> Dumnezeu pe deplin </a:t>
            </a:r>
            <a:r>
              <a:rPr lang="ro-RO" sz="2000" b="1" dirty="0" smtClean="0"/>
              <a:t>(2 Petru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; Ioan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; </a:t>
            </a:r>
            <a:r>
              <a:rPr lang="ro-RO" sz="2000" b="1" dirty="0" err="1" smtClean="0"/>
              <a:t>Tit</a:t>
            </a:r>
            <a:r>
              <a:rPr lang="ro-RO" sz="2000" b="1" dirty="0" smtClean="0"/>
              <a:t> 2:13).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epistolele </a:t>
            </a:r>
            <a:r>
              <a:rPr lang="ro-RO" sz="2000" b="1" dirty="0" smtClean="0"/>
              <a:t>sale, Petru </a:t>
            </a:r>
            <a:r>
              <a:rPr lang="ro-RO" sz="2000" b="1" dirty="0" err="1"/>
              <a:t>vorbește</a:t>
            </a:r>
            <a:r>
              <a:rPr lang="ro-RO" sz="2000" b="1" dirty="0"/>
              <a:t> despre trei persoane </a:t>
            </a:r>
            <a:r>
              <a:rPr lang="ro-RO" sz="2000" b="1" dirty="0" smtClean="0"/>
              <a:t>divine: Tatăl</a:t>
            </a:r>
            <a:r>
              <a:rPr lang="ro-RO" sz="2000" b="1" dirty="0"/>
              <a:t>, Fiul </a:t>
            </a:r>
            <a:r>
              <a:rPr lang="ro-RO" sz="2000" b="1" dirty="0" err="1"/>
              <a:t>și</a:t>
            </a:r>
            <a:r>
              <a:rPr lang="ro-RO" sz="2000" b="1" dirty="0"/>
              <a:t> Duhul Sfânt </a:t>
            </a:r>
            <a:r>
              <a:rPr lang="ro-RO" sz="2000" b="1" dirty="0" smtClean="0"/>
              <a:t>(1 Petru 1:3; 2 Petru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; 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 Petru 1:12).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Un </a:t>
            </a:r>
            <a:r>
              <a:rPr lang="ro-RO" sz="2000" b="1" dirty="0"/>
              <a:t>Dumnezeu unic în trei </a:t>
            </a:r>
            <a:r>
              <a:rPr lang="ro-RO" sz="2000" b="1" dirty="0" smtClean="0"/>
              <a:t>persoane. Ei </a:t>
            </a:r>
            <a:r>
              <a:rPr lang="ro-RO" sz="2000" b="1" dirty="0" err="1"/>
              <a:t>toți</a:t>
            </a:r>
            <a:r>
              <a:rPr lang="ro-RO" sz="2000" b="1" dirty="0"/>
              <a:t>, </a:t>
            </a:r>
            <a:r>
              <a:rPr lang="ro-RO" sz="2000" b="1" dirty="0" err="1"/>
              <a:t>implicați</a:t>
            </a:r>
            <a:r>
              <a:rPr lang="ro-RO" sz="2000" b="1" dirty="0"/>
              <a:t> profund în răscumpărarea noastră. Slavă lui </a:t>
            </a:r>
            <a:r>
              <a:rPr lang="ro-RO" sz="2000" b="1" dirty="0" smtClean="0"/>
              <a:t>Dumnezeu!</a:t>
            </a:r>
            <a:endParaRPr lang="ro-RO" sz="2000" b="1" dirty="0"/>
          </a:p>
        </p:txBody>
      </p:sp>
      <p:pic>
        <p:nvPicPr>
          <p:cNvPr id="2050" name="Picture 2" descr="http://www.navegandodelpasadoalfuturo.net/wp-content/uploads/2013/03/Jesus-en-el-tro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8081" y="769441"/>
            <a:ext cx="3123916" cy="3336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90588" y="4317734"/>
            <a:ext cx="1991705" cy="236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5805" y="4317734"/>
            <a:ext cx="1855970" cy="236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24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1088</Words>
  <Application>Microsoft Office PowerPoint</Application>
  <PresentationFormat>Expunere pe ecran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Cooper Black</vt:lpstr>
      <vt:lpstr>Arial (Corp)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Isus in scrierile lui Petru</dc:title>
  <dc:subject>Studiu Biblic, Trim. II, 2017 – Invataturi din epistolele lui Petru</dc:subject>
  <dc:creator>Sergio Fustero Carreras</dc:creator>
  <cp:keywords>http://www.fustero.net/es/index_ro.php</cp:keywords>
  <cp:lastModifiedBy>Administrator</cp:lastModifiedBy>
  <cp:revision>80</cp:revision>
  <dcterms:created xsi:type="dcterms:W3CDTF">2017-04-30T05:51:13Z</dcterms:created>
  <dcterms:modified xsi:type="dcterms:W3CDTF">2017-05-17T08:30:55Z</dcterms:modified>
</cp:coreProperties>
</file>