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70" r:id="rId3"/>
    <p:sldId id="257" r:id="rId4"/>
    <p:sldId id="268" r:id="rId5"/>
    <p:sldId id="259" r:id="rId6"/>
    <p:sldId id="260" r:id="rId7"/>
    <p:sldId id="269" r:id="rId8"/>
    <p:sldId id="262" r:id="rId9"/>
    <p:sldId id="263"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
      <p:font typeface="Calibri Light" pitchFamily="34" charset="0"/>
      <p:regular r:id="rId18"/>
      <p: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E3A25"/>
    <a:srgbClr val="71DCA9"/>
    <a:srgbClr val="193F61"/>
    <a:srgbClr val="142440"/>
    <a:srgbClr val="4F2A01"/>
    <a:srgbClr val="FEC88D"/>
    <a:srgbClr val="3D1C05"/>
    <a:srgbClr val="672F09"/>
    <a:srgbClr val="BE5725"/>
    <a:srgbClr val="EFE3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94443-F4FB-44DA-B62A-97691EBF5C60}" type="doc">
      <dgm:prSet loTypeId="urn:microsoft.com/office/officeart/2009/3/layout/PlusandMinus" loCatId="relationship" qsTypeId="urn:microsoft.com/office/officeart/2005/8/quickstyle/3d1" qsCatId="3D" csTypeId="urn:microsoft.com/office/officeart/2005/8/colors/colorful2" csCatId="colorful" phldr="1"/>
      <dgm:spPr/>
      <dgm:t>
        <a:bodyPr/>
        <a:lstStyle/>
        <a:p>
          <a:endParaRPr lang="es-ES"/>
        </a:p>
      </dgm:t>
    </dgm:pt>
    <dgm:pt modelId="{FC7EFA5E-538E-49E6-94D4-0A6254896E38}">
      <dgm:prSet phldrT="[Texto]" custT="1"/>
      <dgm:spPr>
        <a:solidFill>
          <a:srgbClr val="FF0000">
            <a:alpha val="53000"/>
          </a:srgbClr>
        </a:solidFill>
        <a:scene3d>
          <a:camera prst="orthographicFront"/>
          <a:lightRig rig="threePt" dir="t"/>
        </a:scene3d>
        <a:sp3d>
          <a:bevelT prst="relaxedInset"/>
        </a:sp3d>
      </dgm:spPr>
      <dgm:t>
        <a:bodyPr/>
        <a:lstStyle/>
        <a:p>
          <a:r>
            <a:rPr lang="ro-RO" sz="2800" b="1" dirty="0" smtClean="0"/>
            <a:t>SĂ LEPĂDĂM</a:t>
          </a:r>
          <a:endParaRPr lang="es-ES" sz="2800" b="1" dirty="0"/>
        </a:p>
      </dgm:t>
    </dgm:pt>
    <dgm:pt modelId="{0FDA613E-06BE-40BF-925F-4E19DFEB24B0}" type="parTrans" cxnId="{11C99BB1-E1C5-4936-BB88-62D46B4FCD06}">
      <dgm:prSet/>
      <dgm:spPr/>
      <dgm:t>
        <a:bodyPr/>
        <a:lstStyle/>
        <a:p>
          <a:endParaRPr lang="es-ES" sz="2400" b="1"/>
        </a:p>
      </dgm:t>
    </dgm:pt>
    <dgm:pt modelId="{9A264370-1013-4CBD-89DF-648C025A9B55}" type="sibTrans" cxnId="{11C99BB1-E1C5-4936-BB88-62D46B4FCD06}">
      <dgm:prSet/>
      <dgm:spPr/>
      <dgm:t>
        <a:bodyPr/>
        <a:lstStyle/>
        <a:p>
          <a:endParaRPr lang="es-ES" sz="2400" b="1"/>
        </a:p>
      </dgm:t>
    </dgm:pt>
    <dgm:pt modelId="{78A85738-AF0C-47F1-91A9-A563C3CE34B7}">
      <dgm:prSet phldrT="[Texto]" custT="1"/>
      <dgm:spPr>
        <a:solidFill>
          <a:srgbClr val="92D050">
            <a:alpha val="59000"/>
          </a:srgbClr>
        </a:solidFill>
        <a:scene3d>
          <a:camera prst="orthographicFront"/>
          <a:lightRig rig="threePt" dir="t"/>
        </a:scene3d>
        <a:sp3d>
          <a:bevelT prst="relaxedInset"/>
        </a:sp3d>
      </dgm:spPr>
      <dgm:t>
        <a:bodyPr/>
        <a:lstStyle/>
        <a:p>
          <a:r>
            <a:rPr lang="ro-RO" sz="2800" b="1" dirty="0" smtClean="0"/>
            <a:t>SĂ DORIM</a:t>
          </a:r>
          <a:endParaRPr lang="es-ES" sz="2800" b="1" dirty="0"/>
        </a:p>
      </dgm:t>
    </dgm:pt>
    <dgm:pt modelId="{D0CB8EE6-6A10-4025-B5BE-FE3C1405D391}" type="parTrans" cxnId="{0DFA4804-884C-4772-94EA-F51486AED69D}">
      <dgm:prSet/>
      <dgm:spPr/>
      <dgm:t>
        <a:bodyPr/>
        <a:lstStyle/>
        <a:p>
          <a:endParaRPr lang="es-ES" sz="2400" b="1"/>
        </a:p>
      </dgm:t>
    </dgm:pt>
    <dgm:pt modelId="{2CF8058B-AFAC-4944-BDCC-F0768F71381D}" type="sibTrans" cxnId="{0DFA4804-884C-4772-94EA-F51486AED69D}">
      <dgm:prSet/>
      <dgm:spPr/>
      <dgm:t>
        <a:bodyPr/>
        <a:lstStyle/>
        <a:p>
          <a:endParaRPr lang="es-ES" sz="2400" b="1"/>
        </a:p>
      </dgm:t>
    </dgm:pt>
    <dgm:pt modelId="{74B682F2-D70A-40FF-81F0-82EF68452CA2}">
      <dgm:prSet phldrT="[Texto]" custT="1"/>
      <dgm:spPr>
        <a:solidFill>
          <a:srgbClr val="FF0000">
            <a:alpha val="53000"/>
          </a:srgbClr>
        </a:solidFill>
        <a:scene3d>
          <a:camera prst="orthographicFront"/>
          <a:lightRig rig="threePt" dir="t"/>
        </a:scene3d>
        <a:sp3d>
          <a:bevelT prst="relaxedInset"/>
        </a:sp3d>
      </dgm:spPr>
      <dgm:t>
        <a:bodyPr/>
        <a:lstStyle/>
        <a:p>
          <a:r>
            <a:rPr lang="ro-RO" sz="2000" b="1" dirty="0" smtClean="0"/>
            <a:t>Orice răutate </a:t>
          </a:r>
          <a:r>
            <a:rPr lang="ro-RO" sz="2000" b="1" dirty="0" smtClean="0"/>
            <a:t>şi </a:t>
          </a:r>
          <a:r>
            <a:rPr lang="ro-RO" sz="2000" b="1" dirty="0" smtClean="0"/>
            <a:t>orice viclenie</a:t>
          </a:r>
          <a:r>
            <a:rPr lang="es-ES" sz="2000" b="1" dirty="0" smtClean="0"/>
            <a:t>.</a:t>
          </a:r>
          <a:endParaRPr lang="es-ES" sz="2000" b="1" dirty="0"/>
        </a:p>
      </dgm:t>
    </dgm:pt>
    <dgm:pt modelId="{E11BEBC3-8C6B-445A-A498-A88838ED1569}" type="parTrans" cxnId="{0B3FEA4D-3B12-4DE2-A3B0-8EB0712DADDE}">
      <dgm:prSet/>
      <dgm:spPr/>
      <dgm:t>
        <a:bodyPr/>
        <a:lstStyle/>
        <a:p>
          <a:endParaRPr lang="es-ES" sz="2400" b="1"/>
        </a:p>
      </dgm:t>
    </dgm:pt>
    <dgm:pt modelId="{339F5CDA-BE37-4A8B-A1AE-B65AD22C1FF8}" type="sibTrans" cxnId="{0B3FEA4D-3B12-4DE2-A3B0-8EB0712DADDE}">
      <dgm:prSet/>
      <dgm:spPr/>
      <dgm:t>
        <a:bodyPr/>
        <a:lstStyle/>
        <a:p>
          <a:endParaRPr lang="es-ES" sz="2400" b="1"/>
        </a:p>
      </dgm:t>
    </dgm:pt>
    <dgm:pt modelId="{2B9575FC-678D-465E-B9A3-820A6BA4E6DB}">
      <dgm:prSet phldrT="[Texto]" custT="1"/>
      <dgm:spPr>
        <a:solidFill>
          <a:srgbClr val="FF0000">
            <a:alpha val="53000"/>
          </a:srgbClr>
        </a:solidFill>
        <a:scene3d>
          <a:camera prst="orthographicFront"/>
          <a:lightRig rig="threePt" dir="t"/>
        </a:scene3d>
        <a:sp3d>
          <a:bevelT prst="relaxedInset"/>
        </a:sp3d>
      </dgm:spPr>
      <dgm:t>
        <a:bodyPr/>
        <a:lstStyle/>
        <a:p>
          <a:r>
            <a:rPr lang="ro-RO" sz="2000" b="1" dirty="0" smtClean="0"/>
            <a:t>Orice prefăcătorie sau </a:t>
          </a:r>
          <a:r>
            <a:rPr lang="ro-RO" sz="2000" b="1" dirty="0" smtClean="0"/>
            <a:t>făţărnicie</a:t>
          </a:r>
          <a:r>
            <a:rPr lang="es-ES" sz="2000" b="1" dirty="0" smtClean="0"/>
            <a:t>.</a:t>
          </a:r>
          <a:endParaRPr lang="es-ES" sz="2000" b="1" dirty="0"/>
        </a:p>
      </dgm:t>
    </dgm:pt>
    <dgm:pt modelId="{299AB7C6-BB5C-4031-80DE-8B7213EB029E}" type="parTrans" cxnId="{E1D4F927-0F74-4894-8E42-22B1741BCEDF}">
      <dgm:prSet/>
      <dgm:spPr/>
      <dgm:t>
        <a:bodyPr/>
        <a:lstStyle/>
        <a:p>
          <a:endParaRPr lang="es-ES" sz="2400" b="1"/>
        </a:p>
      </dgm:t>
    </dgm:pt>
    <dgm:pt modelId="{E51BE502-5289-4CC4-BFBE-566C5F66F0EE}" type="sibTrans" cxnId="{E1D4F927-0F74-4894-8E42-22B1741BCEDF}">
      <dgm:prSet/>
      <dgm:spPr/>
      <dgm:t>
        <a:bodyPr/>
        <a:lstStyle/>
        <a:p>
          <a:endParaRPr lang="es-ES" sz="2400" b="1"/>
        </a:p>
      </dgm:t>
    </dgm:pt>
    <dgm:pt modelId="{E859AB91-F34D-4C2F-AC3E-C635CF8C9347}">
      <dgm:prSet phldrT="[Texto]" custT="1"/>
      <dgm:spPr>
        <a:solidFill>
          <a:srgbClr val="FF0000">
            <a:alpha val="53000"/>
          </a:srgbClr>
        </a:solidFill>
        <a:scene3d>
          <a:camera prst="orthographicFront"/>
          <a:lightRig rig="threePt" dir="t"/>
        </a:scene3d>
        <a:sp3d>
          <a:bevelT prst="relaxedInset"/>
        </a:sp3d>
      </dgm:spPr>
      <dgm:t>
        <a:bodyPr/>
        <a:lstStyle/>
        <a:p>
          <a:r>
            <a:rPr lang="ro-RO" sz="2000" b="1" dirty="0" smtClean="0"/>
            <a:t>Orice invidie</a:t>
          </a:r>
          <a:r>
            <a:rPr lang="es-ES" sz="2000" b="1" dirty="0" smtClean="0"/>
            <a:t>.</a:t>
          </a:r>
          <a:endParaRPr lang="es-ES" sz="2000" b="1" dirty="0"/>
        </a:p>
      </dgm:t>
    </dgm:pt>
    <dgm:pt modelId="{6E495EF2-B161-419B-8649-7F728A8997D9}" type="parTrans" cxnId="{032BD2A5-522B-4CC6-AFDB-4D7156CE394E}">
      <dgm:prSet/>
      <dgm:spPr/>
      <dgm:t>
        <a:bodyPr/>
        <a:lstStyle/>
        <a:p>
          <a:endParaRPr lang="es-ES" sz="2400" b="1"/>
        </a:p>
      </dgm:t>
    </dgm:pt>
    <dgm:pt modelId="{CBE9FB1E-0603-47C4-BB12-234FA334CBC9}" type="sibTrans" cxnId="{032BD2A5-522B-4CC6-AFDB-4D7156CE394E}">
      <dgm:prSet/>
      <dgm:spPr/>
      <dgm:t>
        <a:bodyPr/>
        <a:lstStyle/>
        <a:p>
          <a:endParaRPr lang="es-ES" sz="2400" b="1"/>
        </a:p>
      </dgm:t>
    </dgm:pt>
    <dgm:pt modelId="{D8071B51-4FEC-4E5E-9DB6-4DA4E7AA175F}">
      <dgm:prSet phldrT="[Texto]" custT="1"/>
      <dgm:spPr>
        <a:solidFill>
          <a:srgbClr val="FF0000">
            <a:alpha val="53000"/>
          </a:srgbClr>
        </a:solidFill>
        <a:scene3d>
          <a:camera prst="orthographicFront"/>
          <a:lightRig rig="threePt" dir="t"/>
        </a:scene3d>
        <a:sp3d>
          <a:bevelT prst="relaxedInset"/>
        </a:sp3d>
      </dgm:spPr>
      <dgm:t>
        <a:bodyPr/>
        <a:lstStyle/>
        <a:p>
          <a:r>
            <a:rPr lang="ro-RO" sz="2000" b="1" dirty="0" smtClean="0"/>
            <a:t>Orice murmurare</a:t>
          </a:r>
          <a:r>
            <a:rPr lang="es-ES" sz="2000" b="1" dirty="0" smtClean="0"/>
            <a:t>.</a:t>
          </a:r>
          <a:endParaRPr lang="es-ES" sz="2000" b="1" dirty="0"/>
        </a:p>
      </dgm:t>
    </dgm:pt>
    <dgm:pt modelId="{93F265D4-67E1-494D-BA18-1DA2BFCACCDF}" type="parTrans" cxnId="{08E182F1-C88F-433A-83A7-9742A87CB658}">
      <dgm:prSet/>
      <dgm:spPr/>
      <dgm:t>
        <a:bodyPr/>
        <a:lstStyle/>
        <a:p>
          <a:endParaRPr lang="es-ES" sz="2400" b="1"/>
        </a:p>
      </dgm:t>
    </dgm:pt>
    <dgm:pt modelId="{8FFC05E1-794C-4B1B-A584-D514B0618C93}" type="sibTrans" cxnId="{08E182F1-C88F-433A-83A7-9742A87CB658}">
      <dgm:prSet/>
      <dgm:spPr/>
      <dgm:t>
        <a:bodyPr/>
        <a:lstStyle/>
        <a:p>
          <a:endParaRPr lang="es-ES" sz="2400" b="1"/>
        </a:p>
      </dgm:t>
    </dgm:pt>
    <dgm:pt modelId="{D1A5A5C6-FF3E-424B-84BA-2D152B101F13}">
      <dgm:prSet phldrT="[Texto]" custT="1"/>
      <dgm:spPr>
        <a:solidFill>
          <a:srgbClr val="92D050">
            <a:alpha val="59000"/>
          </a:srgbClr>
        </a:solidFill>
        <a:scene3d>
          <a:camera prst="orthographicFront"/>
          <a:lightRig rig="threePt" dir="t"/>
        </a:scene3d>
        <a:sp3d>
          <a:bevelT prst="relaxedInset"/>
        </a:sp3d>
      </dgm:spPr>
      <dgm:t>
        <a:bodyPr/>
        <a:lstStyle/>
        <a:p>
          <a:r>
            <a:rPr lang="ro-RO" sz="2000" b="1" dirty="0" smtClean="0"/>
            <a:t>Hrana spirituală a Cuvântului lui Dumnezeu, la fel cum un </a:t>
          </a:r>
          <a:r>
            <a:rPr lang="ro-RO" sz="2000" b="1" dirty="0" smtClean="0"/>
            <a:t>bebeluş doreşte </a:t>
          </a:r>
          <a:r>
            <a:rPr lang="ro-RO" sz="2000" b="1" dirty="0" smtClean="0"/>
            <a:t>laptele matern. </a:t>
          </a:r>
          <a:endParaRPr lang="es-ES" sz="2000" b="1" dirty="0"/>
        </a:p>
      </dgm:t>
    </dgm:pt>
    <dgm:pt modelId="{B146E797-2949-4CE6-B0C7-B5D35E7D87E3}" type="parTrans" cxnId="{BDB5F257-E965-4D66-8F2C-FA83C22E7252}">
      <dgm:prSet/>
      <dgm:spPr/>
      <dgm:t>
        <a:bodyPr/>
        <a:lstStyle/>
        <a:p>
          <a:endParaRPr lang="es-ES" sz="2400" b="1"/>
        </a:p>
      </dgm:t>
    </dgm:pt>
    <dgm:pt modelId="{D21BE015-6835-4C71-B483-A5E2B14E8BE9}" type="sibTrans" cxnId="{BDB5F257-E965-4D66-8F2C-FA83C22E7252}">
      <dgm:prSet/>
      <dgm:spPr/>
      <dgm:t>
        <a:bodyPr/>
        <a:lstStyle/>
        <a:p>
          <a:endParaRPr lang="es-ES" sz="2400" b="1"/>
        </a:p>
      </dgm:t>
    </dgm:pt>
    <dgm:pt modelId="{A6689F5B-B74E-478D-83AA-5B6FDFDD4796}">
      <dgm:prSet phldrT="[Texto]" custT="1"/>
      <dgm:spPr>
        <a:solidFill>
          <a:srgbClr val="92D050">
            <a:alpha val="59000"/>
          </a:srgbClr>
        </a:solidFill>
        <a:scene3d>
          <a:camera prst="orthographicFront"/>
          <a:lightRig rig="threePt" dir="t"/>
        </a:scene3d>
        <a:sp3d>
          <a:bevelT prst="relaxedInset"/>
        </a:sp3d>
      </dgm:spPr>
      <dgm:t>
        <a:bodyPr/>
        <a:lstStyle/>
        <a:p>
          <a:r>
            <a:rPr lang="ro-RO" sz="2000" b="1" dirty="0" smtClean="0"/>
            <a:t>Să savurăm bunătatea lui Dumnezeu</a:t>
          </a:r>
          <a:r>
            <a:rPr lang="es-ES" sz="2000" b="1" dirty="0" smtClean="0"/>
            <a:t>.</a:t>
          </a:r>
          <a:endParaRPr lang="es-ES" sz="2000" b="1" dirty="0"/>
        </a:p>
      </dgm:t>
    </dgm:pt>
    <dgm:pt modelId="{411F9CD0-70CB-4408-8F69-5DA6D5A424C2}" type="parTrans" cxnId="{1A2CD4EB-84ED-4753-9736-D1879B9347EF}">
      <dgm:prSet/>
      <dgm:spPr/>
      <dgm:t>
        <a:bodyPr/>
        <a:lstStyle/>
        <a:p>
          <a:endParaRPr lang="es-ES" sz="2400" b="1"/>
        </a:p>
      </dgm:t>
    </dgm:pt>
    <dgm:pt modelId="{48725F5F-8A97-4303-9A11-50E414F3B393}" type="sibTrans" cxnId="{1A2CD4EB-84ED-4753-9736-D1879B9347EF}">
      <dgm:prSet/>
      <dgm:spPr/>
      <dgm:t>
        <a:bodyPr/>
        <a:lstStyle/>
        <a:p>
          <a:endParaRPr lang="es-ES" sz="2400" b="1"/>
        </a:p>
      </dgm:t>
    </dgm:pt>
    <dgm:pt modelId="{927625D3-2E6B-4F66-A9F9-8E42FD6A92BF}">
      <dgm:prSet phldrT="[Texto]" custT="1"/>
      <dgm:spPr>
        <a:solidFill>
          <a:srgbClr val="92D050">
            <a:alpha val="59000"/>
          </a:srgbClr>
        </a:solidFill>
        <a:scene3d>
          <a:camera prst="orthographicFront"/>
          <a:lightRig rig="threePt" dir="t"/>
        </a:scene3d>
        <a:sp3d>
          <a:bevelT prst="relaxedInset"/>
        </a:sp3d>
      </dgm:spPr>
      <dgm:t>
        <a:bodyPr/>
        <a:lstStyle/>
        <a:p>
          <a:r>
            <a:rPr lang="ro-RO" sz="2000" b="1" dirty="0" smtClean="0"/>
            <a:t>Să </a:t>
          </a:r>
          <a:r>
            <a:rPr lang="ro-RO" sz="2000" b="1" dirty="0" smtClean="0"/>
            <a:t>creştem </a:t>
          </a:r>
          <a:r>
            <a:rPr lang="ro-RO" sz="2000" b="1" dirty="0" smtClean="0"/>
            <a:t>spre mântuire</a:t>
          </a:r>
          <a:r>
            <a:rPr lang="es-ES" sz="2000" b="1" dirty="0" smtClean="0"/>
            <a:t>.</a:t>
          </a:r>
          <a:endParaRPr lang="es-ES" sz="2000" b="1" dirty="0"/>
        </a:p>
      </dgm:t>
    </dgm:pt>
    <dgm:pt modelId="{D82D32F7-E9DB-44F4-8040-CECBE6295005}" type="parTrans" cxnId="{B73503F7-1967-46FA-872D-4B6C9973B40A}">
      <dgm:prSet/>
      <dgm:spPr/>
      <dgm:t>
        <a:bodyPr/>
        <a:lstStyle/>
        <a:p>
          <a:endParaRPr lang="es-ES"/>
        </a:p>
      </dgm:t>
    </dgm:pt>
    <dgm:pt modelId="{74EB430A-8E86-44A5-A316-AA866B3DF82A}" type="sibTrans" cxnId="{B73503F7-1967-46FA-872D-4B6C9973B40A}">
      <dgm:prSet/>
      <dgm:spPr/>
      <dgm:t>
        <a:bodyPr/>
        <a:lstStyle/>
        <a:p>
          <a:endParaRPr lang="es-ES"/>
        </a:p>
      </dgm:t>
    </dgm:pt>
    <dgm:pt modelId="{B0CE5F31-E395-4A0C-B642-C6FB7D46D38B}" type="pres">
      <dgm:prSet presAssocID="{67194443-F4FB-44DA-B62A-97691EBF5C60}" presName="Name0" presStyleCnt="0">
        <dgm:presLayoutVars>
          <dgm:chMax val="2"/>
          <dgm:chPref val="2"/>
          <dgm:dir/>
          <dgm:animOne/>
          <dgm:resizeHandles val="exact"/>
        </dgm:presLayoutVars>
      </dgm:prSet>
      <dgm:spPr/>
      <dgm:t>
        <a:bodyPr/>
        <a:lstStyle/>
        <a:p>
          <a:endParaRPr lang="en-US"/>
        </a:p>
      </dgm:t>
    </dgm:pt>
    <dgm:pt modelId="{875A12AB-BEED-4A5A-B9B5-1B187E576CFB}" type="pres">
      <dgm:prSet presAssocID="{67194443-F4FB-44DA-B62A-97691EBF5C60}" presName="Background" presStyleLbl="bgImgPlace1" presStyleIdx="0" presStyleCnt="1" custScaleX="116318" custScaleY="102410"/>
      <dgm:spPr/>
    </dgm:pt>
    <dgm:pt modelId="{52FF5928-19BD-4552-96E4-8447696F0E46}" type="pres">
      <dgm:prSet presAssocID="{67194443-F4FB-44DA-B62A-97691EBF5C60}" presName="ParentText1" presStyleLbl="revTx" presStyleIdx="0" presStyleCnt="2" custScaleX="120439" custScaleY="117054" custLinFactNeighborX="-14282" custLinFactNeighborY="-5912">
        <dgm:presLayoutVars>
          <dgm:chMax val="0"/>
          <dgm:chPref val="0"/>
          <dgm:bulletEnabled val="1"/>
        </dgm:presLayoutVars>
      </dgm:prSet>
      <dgm:spPr/>
      <dgm:t>
        <a:bodyPr/>
        <a:lstStyle/>
        <a:p>
          <a:endParaRPr lang="en-US"/>
        </a:p>
      </dgm:t>
    </dgm:pt>
    <dgm:pt modelId="{7095FF60-EB73-45DB-8BC0-26382459C50F}" type="pres">
      <dgm:prSet presAssocID="{67194443-F4FB-44DA-B62A-97691EBF5C60}" presName="ParentText2" presStyleLbl="revTx" presStyleIdx="1" presStyleCnt="2" custScaleX="130895" custScaleY="118950" custLinFactNeighborX="10208" custLinFactNeighborY="-4800">
        <dgm:presLayoutVars>
          <dgm:chMax val="0"/>
          <dgm:chPref val="0"/>
          <dgm:bulletEnabled val="1"/>
        </dgm:presLayoutVars>
      </dgm:prSet>
      <dgm:spPr/>
      <dgm:t>
        <a:bodyPr/>
        <a:lstStyle/>
        <a:p>
          <a:endParaRPr lang="en-US"/>
        </a:p>
      </dgm:t>
    </dgm:pt>
    <dgm:pt modelId="{BBE5F7DA-8122-4610-BA20-9DE68BAE73D2}" type="pres">
      <dgm:prSet presAssocID="{67194443-F4FB-44DA-B62A-97691EBF5C60}" presName="Plus" presStyleLbl="alignNode1" presStyleIdx="0" presStyleCnt="2" custScaleX="45944" custScaleY="45944" custLinFactX="254883" custLinFactNeighborX="300000" custLinFactNeighborY="39949"/>
      <dgm:spPr>
        <a:solidFill>
          <a:schemeClr val="accent6">
            <a:lumMod val="50000"/>
          </a:schemeClr>
        </a:solidFill>
        <a:ln>
          <a:solidFill>
            <a:schemeClr val="accent6">
              <a:lumMod val="50000"/>
            </a:schemeClr>
          </a:solidFill>
        </a:ln>
      </dgm:spPr>
    </dgm:pt>
    <dgm:pt modelId="{F5F4A0BB-0F3E-4123-BBFC-0B6BCB8F1BAC}" type="pres">
      <dgm:prSet presAssocID="{67194443-F4FB-44DA-B62A-97691EBF5C60}" presName="Minus" presStyleLbl="alignNode1" presStyleIdx="1" presStyleCnt="2" custFlipVert="1" custScaleX="45349" custScaleY="45349" custLinFactX="-251723" custLinFactY="31532" custLinFactNeighborX="-300000" custLinFactNeighborY="100000"/>
      <dgm:spPr>
        <a:solidFill>
          <a:srgbClr val="FF0000"/>
        </a:solidFill>
        <a:ln>
          <a:solidFill>
            <a:srgbClr val="FF0000"/>
          </a:solidFill>
        </a:ln>
      </dgm:spPr>
    </dgm:pt>
    <dgm:pt modelId="{E010E560-C71D-4F6A-A0FC-C5CD6B703609}" type="pres">
      <dgm:prSet presAssocID="{67194443-F4FB-44DA-B62A-97691EBF5C60}" presName="Divider" presStyleLbl="parChTrans1D1" presStyleIdx="0" presStyleCnt="1" custLinFactX="-9571090" custLinFactNeighborX="-9600000"/>
      <dgm:spPr/>
    </dgm:pt>
  </dgm:ptLst>
  <dgm:cxnLst>
    <dgm:cxn modelId="{E400ACA0-7C31-4AAE-B2F8-E598EC2F7EB8}" type="presOf" srcId="{67194443-F4FB-44DA-B62A-97691EBF5C60}" destId="{B0CE5F31-E395-4A0C-B642-C6FB7D46D38B}" srcOrd="0" destOrd="0" presId="urn:microsoft.com/office/officeart/2009/3/layout/PlusandMinus"/>
    <dgm:cxn modelId="{BDB5F257-E965-4D66-8F2C-FA83C22E7252}" srcId="{78A85738-AF0C-47F1-91A9-A563C3CE34B7}" destId="{D1A5A5C6-FF3E-424B-84BA-2D152B101F13}" srcOrd="0" destOrd="0" parTransId="{B146E797-2949-4CE6-B0C7-B5D35E7D87E3}" sibTransId="{D21BE015-6835-4C71-B483-A5E2B14E8BE9}"/>
    <dgm:cxn modelId="{703A15D5-8857-47E4-97F1-518F997E17E9}" type="presOf" srcId="{74B682F2-D70A-40FF-81F0-82EF68452CA2}" destId="{52FF5928-19BD-4552-96E4-8447696F0E46}" srcOrd="0" destOrd="1" presId="urn:microsoft.com/office/officeart/2009/3/layout/PlusandMinus"/>
    <dgm:cxn modelId="{B7ECE16B-DE7D-4A3F-A1DC-AF23B7294B0D}" type="presOf" srcId="{A6689F5B-B74E-478D-83AA-5B6FDFDD4796}" destId="{7095FF60-EB73-45DB-8BC0-26382459C50F}" srcOrd="0" destOrd="3" presId="urn:microsoft.com/office/officeart/2009/3/layout/PlusandMinus"/>
    <dgm:cxn modelId="{A2408FC0-65D1-493E-9D33-66093E560ADE}" type="presOf" srcId="{927625D3-2E6B-4F66-A9F9-8E42FD6A92BF}" destId="{7095FF60-EB73-45DB-8BC0-26382459C50F}" srcOrd="0" destOrd="2" presId="urn:microsoft.com/office/officeart/2009/3/layout/PlusandMinus"/>
    <dgm:cxn modelId="{E2DCF628-C497-4EF8-9E59-F2C514F82AD5}" type="presOf" srcId="{D8071B51-4FEC-4E5E-9DB6-4DA4E7AA175F}" destId="{52FF5928-19BD-4552-96E4-8447696F0E46}" srcOrd="0" destOrd="4" presId="urn:microsoft.com/office/officeart/2009/3/layout/PlusandMinus"/>
    <dgm:cxn modelId="{E1D4F927-0F74-4894-8E42-22B1741BCEDF}" srcId="{FC7EFA5E-538E-49E6-94D4-0A6254896E38}" destId="{2B9575FC-678D-465E-B9A3-820A6BA4E6DB}" srcOrd="1" destOrd="0" parTransId="{299AB7C6-BB5C-4031-80DE-8B7213EB029E}" sibTransId="{E51BE502-5289-4CC4-BFBE-566C5F66F0EE}"/>
    <dgm:cxn modelId="{BB252D65-27BA-4049-A498-6BFB42C1E36E}" type="presOf" srcId="{FC7EFA5E-538E-49E6-94D4-0A6254896E38}" destId="{52FF5928-19BD-4552-96E4-8447696F0E46}" srcOrd="0" destOrd="0" presId="urn:microsoft.com/office/officeart/2009/3/layout/PlusandMinus"/>
    <dgm:cxn modelId="{0B3FEA4D-3B12-4DE2-A3B0-8EB0712DADDE}" srcId="{FC7EFA5E-538E-49E6-94D4-0A6254896E38}" destId="{74B682F2-D70A-40FF-81F0-82EF68452CA2}" srcOrd="0" destOrd="0" parTransId="{E11BEBC3-8C6B-445A-A498-A88838ED1569}" sibTransId="{339F5CDA-BE37-4A8B-A1AE-B65AD22C1FF8}"/>
    <dgm:cxn modelId="{11C99BB1-E1C5-4936-BB88-62D46B4FCD06}" srcId="{67194443-F4FB-44DA-B62A-97691EBF5C60}" destId="{FC7EFA5E-538E-49E6-94D4-0A6254896E38}" srcOrd="0" destOrd="0" parTransId="{0FDA613E-06BE-40BF-925F-4E19DFEB24B0}" sibTransId="{9A264370-1013-4CBD-89DF-648C025A9B55}"/>
    <dgm:cxn modelId="{26199021-7EC4-416E-AD7A-FB5E2F78FEF8}" type="presOf" srcId="{D1A5A5C6-FF3E-424B-84BA-2D152B101F13}" destId="{7095FF60-EB73-45DB-8BC0-26382459C50F}" srcOrd="0" destOrd="1" presId="urn:microsoft.com/office/officeart/2009/3/layout/PlusandMinus"/>
    <dgm:cxn modelId="{1A2CD4EB-84ED-4753-9736-D1879B9347EF}" srcId="{78A85738-AF0C-47F1-91A9-A563C3CE34B7}" destId="{A6689F5B-B74E-478D-83AA-5B6FDFDD4796}" srcOrd="2" destOrd="0" parTransId="{411F9CD0-70CB-4408-8F69-5DA6D5A424C2}" sibTransId="{48725F5F-8A97-4303-9A11-50E414F3B393}"/>
    <dgm:cxn modelId="{0DFA4804-884C-4772-94EA-F51486AED69D}" srcId="{67194443-F4FB-44DA-B62A-97691EBF5C60}" destId="{78A85738-AF0C-47F1-91A9-A563C3CE34B7}" srcOrd="1" destOrd="0" parTransId="{D0CB8EE6-6A10-4025-B5BE-FE3C1405D391}" sibTransId="{2CF8058B-AFAC-4944-BDCC-F0768F71381D}"/>
    <dgm:cxn modelId="{B73503F7-1967-46FA-872D-4B6C9973B40A}" srcId="{78A85738-AF0C-47F1-91A9-A563C3CE34B7}" destId="{927625D3-2E6B-4F66-A9F9-8E42FD6A92BF}" srcOrd="1" destOrd="0" parTransId="{D82D32F7-E9DB-44F4-8040-CECBE6295005}" sibTransId="{74EB430A-8E86-44A5-A316-AA866B3DF82A}"/>
    <dgm:cxn modelId="{08E182F1-C88F-433A-83A7-9742A87CB658}" srcId="{FC7EFA5E-538E-49E6-94D4-0A6254896E38}" destId="{D8071B51-4FEC-4E5E-9DB6-4DA4E7AA175F}" srcOrd="3" destOrd="0" parTransId="{93F265D4-67E1-494D-BA18-1DA2BFCACCDF}" sibTransId="{8FFC05E1-794C-4B1B-A584-D514B0618C93}"/>
    <dgm:cxn modelId="{1135C18A-4CEF-4C13-A0F8-9464FB193245}" type="presOf" srcId="{2B9575FC-678D-465E-B9A3-820A6BA4E6DB}" destId="{52FF5928-19BD-4552-96E4-8447696F0E46}" srcOrd="0" destOrd="2" presId="urn:microsoft.com/office/officeart/2009/3/layout/PlusandMinus"/>
    <dgm:cxn modelId="{032BD2A5-522B-4CC6-AFDB-4D7156CE394E}" srcId="{FC7EFA5E-538E-49E6-94D4-0A6254896E38}" destId="{E859AB91-F34D-4C2F-AC3E-C635CF8C9347}" srcOrd="2" destOrd="0" parTransId="{6E495EF2-B161-419B-8649-7F728A8997D9}" sibTransId="{CBE9FB1E-0603-47C4-BB12-234FA334CBC9}"/>
    <dgm:cxn modelId="{33097F45-BF00-49EB-878E-C0DE01D07F5D}" type="presOf" srcId="{78A85738-AF0C-47F1-91A9-A563C3CE34B7}" destId="{7095FF60-EB73-45DB-8BC0-26382459C50F}" srcOrd="0" destOrd="0" presId="urn:microsoft.com/office/officeart/2009/3/layout/PlusandMinus"/>
    <dgm:cxn modelId="{C6097A19-3095-46C4-B9F1-495536EB1FF1}" type="presOf" srcId="{E859AB91-F34D-4C2F-AC3E-C635CF8C9347}" destId="{52FF5928-19BD-4552-96E4-8447696F0E46}" srcOrd="0" destOrd="3" presId="urn:microsoft.com/office/officeart/2009/3/layout/PlusandMinus"/>
    <dgm:cxn modelId="{A236E95A-2DFF-4ED9-96AC-0F9AC1560046}" type="presParOf" srcId="{B0CE5F31-E395-4A0C-B642-C6FB7D46D38B}" destId="{875A12AB-BEED-4A5A-B9B5-1B187E576CFB}" srcOrd="0" destOrd="0" presId="urn:microsoft.com/office/officeart/2009/3/layout/PlusandMinus"/>
    <dgm:cxn modelId="{C2385E10-0B39-4A81-BE4F-BAC2393CF1B9}" type="presParOf" srcId="{B0CE5F31-E395-4A0C-B642-C6FB7D46D38B}" destId="{52FF5928-19BD-4552-96E4-8447696F0E46}" srcOrd="1" destOrd="0" presId="urn:microsoft.com/office/officeart/2009/3/layout/PlusandMinus"/>
    <dgm:cxn modelId="{8AD30571-B781-4968-BAD8-B09138C4EC30}" type="presParOf" srcId="{B0CE5F31-E395-4A0C-B642-C6FB7D46D38B}" destId="{7095FF60-EB73-45DB-8BC0-26382459C50F}" srcOrd="2" destOrd="0" presId="urn:microsoft.com/office/officeart/2009/3/layout/PlusandMinus"/>
    <dgm:cxn modelId="{8196B854-C22C-4146-B312-A2A13ED90E6A}" type="presParOf" srcId="{B0CE5F31-E395-4A0C-B642-C6FB7D46D38B}" destId="{BBE5F7DA-8122-4610-BA20-9DE68BAE73D2}" srcOrd="3" destOrd="0" presId="urn:microsoft.com/office/officeart/2009/3/layout/PlusandMinus"/>
    <dgm:cxn modelId="{1F2F928A-E119-4C1E-9B3D-B1570490DCA6}" type="presParOf" srcId="{B0CE5F31-E395-4A0C-B642-C6FB7D46D38B}" destId="{F5F4A0BB-0F3E-4123-BBFC-0B6BCB8F1BAC}" srcOrd="4" destOrd="0" presId="urn:microsoft.com/office/officeart/2009/3/layout/PlusandMinus"/>
    <dgm:cxn modelId="{1F1F2625-A55C-4393-83D7-19401696F422}" type="presParOf" srcId="{B0CE5F31-E395-4A0C-B642-C6FB7D46D38B}" destId="{E010E560-C71D-4F6A-A0FC-C5CD6B703609}" srcOrd="5" destOrd="0" presId="urn:microsoft.com/office/officeart/2009/3/layout/PlusandMinu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AB6BBC-F095-4402-B0E4-075149469C52}" type="doc">
      <dgm:prSet loTypeId="urn:microsoft.com/office/officeart/2005/8/layout/vList5" loCatId="list" qsTypeId="urn:microsoft.com/office/officeart/2005/8/quickstyle/3d1" qsCatId="3D" csTypeId="urn:microsoft.com/office/officeart/2005/8/colors/colorful1#1" csCatId="colorful" phldr="1"/>
      <dgm:spPr/>
      <dgm:t>
        <a:bodyPr/>
        <a:lstStyle/>
        <a:p>
          <a:endParaRPr lang="es-ES"/>
        </a:p>
      </dgm:t>
    </dgm:pt>
    <dgm:pt modelId="{0CB488AA-7189-471A-BA64-F43038B69BC6}">
      <dgm:prSet custT="1"/>
      <dgm:spPr/>
      <dgm:t>
        <a:bodyPr/>
        <a:lstStyle/>
        <a:p>
          <a:r>
            <a:rPr lang="ro-RO" sz="2800" b="1" dirty="0" smtClean="0"/>
            <a:t>Seminţie </a:t>
          </a:r>
          <a:r>
            <a:rPr lang="ro-RO" sz="2800" b="1" dirty="0" smtClean="0"/>
            <a:t>aleasă</a:t>
          </a:r>
          <a:r>
            <a:rPr lang="es-ES" sz="2800" b="1" dirty="0" smtClean="0"/>
            <a:t>.</a:t>
          </a:r>
          <a:endParaRPr lang="es-ES" sz="2800" b="1" dirty="0"/>
        </a:p>
      </dgm:t>
    </dgm:pt>
    <dgm:pt modelId="{ABF7C959-B7F8-4601-AC88-FADDD9FB159C}" type="parTrans" cxnId="{EF7139EA-AE26-410E-833A-9E30829F0AA9}">
      <dgm:prSet/>
      <dgm:spPr/>
      <dgm:t>
        <a:bodyPr/>
        <a:lstStyle/>
        <a:p>
          <a:endParaRPr lang="es-ES" sz="2000" b="1"/>
        </a:p>
      </dgm:t>
    </dgm:pt>
    <dgm:pt modelId="{ECB2D110-7555-4915-8D15-3B493AC40061}" type="sibTrans" cxnId="{EF7139EA-AE26-410E-833A-9E30829F0AA9}">
      <dgm:prSet/>
      <dgm:spPr/>
      <dgm:t>
        <a:bodyPr/>
        <a:lstStyle/>
        <a:p>
          <a:endParaRPr lang="es-ES" sz="2000" b="1"/>
        </a:p>
      </dgm:t>
    </dgm:pt>
    <dgm:pt modelId="{D53F349A-BA9F-4402-986E-0674C0791402}">
      <dgm:prSet custT="1"/>
      <dgm:spPr>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o-RO" sz="2000" b="1" dirty="0" smtClean="0"/>
            <a:t>Dumnezeu a oferit </a:t>
          </a:r>
          <a:r>
            <a:rPr lang="ro-RO" sz="2000" b="1" dirty="0" smtClean="0"/>
            <a:t>comunităţii creştine </a:t>
          </a:r>
          <a:r>
            <a:rPr lang="ro-RO" sz="2000" b="1" dirty="0" smtClean="0"/>
            <a:t>privilegiile </a:t>
          </a:r>
          <a:r>
            <a:rPr lang="ro-RO" sz="2000" b="1" dirty="0" smtClean="0"/>
            <a:t>şi responsabilităţile naţiunii </a:t>
          </a:r>
          <a:r>
            <a:rPr lang="ro-RO" sz="2000" b="1" dirty="0" smtClean="0"/>
            <a:t>iudaice.</a:t>
          </a:r>
          <a:endParaRPr lang="es-ES" sz="2000" b="1" dirty="0"/>
        </a:p>
      </dgm:t>
    </dgm:pt>
    <dgm:pt modelId="{32EAADC8-D61F-4805-BE47-38DDF236B939}" type="parTrans" cxnId="{1E9823C9-FFFC-4575-B3A7-52D3468115D5}">
      <dgm:prSet/>
      <dgm:spPr/>
      <dgm:t>
        <a:bodyPr/>
        <a:lstStyle/>
        <a:p>
          <a:endParaRPr lang="es-ES" sz="2000" b="1"/>
        </a:p>
      </dgm:t>
    </dgm:pt>
    <dgm:pt modelId="{3628B474-7468-4277-AC57-469A6E0577ED}" type="sibTrans" cxnId="{1E9823C9-FFFC-4575-B3A7-52D3468115D5}">
      <dgm:prSet/>
      <dgm:spPr/>
      <dgm:t>
        <a:bodyPr/>
        <a:lstStyle/>
        <a:p>
          <a:endParaRPr lang="es-ES" sz="2000" b="1"/>
        </a:p>
      </dgm:t>
    </dgm:pt>
    <dgm:pt modelId="{C6C92EB7-0072-4BF8-982A-39BEE87B8B84}">
      <dgm:prSet custT="1"/>
      <dgm:spPr/>
      <dgm:t>
        <a:bodyPr/>
        <a:lstStyle/>
        <a:p>
          <a:r>
            <a:rPr lang="ro-RO" sz="2800" b="1" dirty="0" smtClean="0"/>
            <a:t>Preoţie </a:t>
          </a:r>
          <a:r>
            <a:rPr lang="ro-RO" sz="2800" b="1" dirty="0" smtClean="0"/>
            <a:t>împărătească</a:t>
          </a:r>
          <a:r>
            <a:rPr lang="es-ES" sz="2800" b="1" dirty="0" smtClean="0"/>
            <a:t>.</a:t>
          </a:r>
          <a:endParaRPr lang="es-ES" sz="2800" b="1" dirty="0"/>
        </a:p>
      </dgm:t>
    </dgm:pt>
    <dgm:pt modelId="{9195FCDA-3D2C-4D38-A3C9-5908EB341CC8}" type="parTrans" cxnId="{F6E5E94F-DAD9-4738-B753-476957E1AD74}">
      <dgm:prSet/>
      <dgm:spPr/>
      <dgm:t>
        <a:bodyPr/>
        <a:lstStyle/>
        <a:p>
          <a:endParaRPr lang="es-ES" sz="2000" b="1"/>
        </a:p>
      </dgm:t>
    </dgm:pt>
    <dgm:pt modelId="{262157E1-9714-468B-9172-D6C041F2E298}" type="sibTrans" cxnId="{F6E5E94F-DAD9-4738-B753-476957E1AD74}">
      <dgm:prSet/>
      <dgm:spPr/>
      <dgm:t>
        <a:bodyPr/>
        <a:lstStyle/>
        <a:p>
          <a:endParaRPr lang="es-ES" sz="2000" b="1"/>
        </a:p>
      </dgm:t>
    </dgm:pt>
    <dgm:pt modelId="{F25EE4EB-D0A9-4785-86BF-DA790D4FFCFA}">
      <dgm:prSet custT="1"/>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o-RO" sz="2000" b="1" dirty="0" smtClean="0"/>
            <a:t>Creştinii</a:t>
          </a:r>
          <a:r>
            <a:rPr lang="ro-RO" sz="2000" b="1" dirty="0" smtClean="0"/>
            <a:t>, ca </a:t>
          </a:r>
          <a:r>
            <a:rPr lang="ro-RO" sz="2000" b="1" dirty="0" smtClean="0"/>
            <a:t>şi preoţi </a:t>
          </a:r>
          <a:r>
            <a:rPr lang="ro-RO" sz="2000" b="1" dirty="0" smtClean="0"/>
            <a:t>ce sunt</a:t>
          </a:r>
          <a:r>
            <a:rPr lang="es-ES" sz="2000" b="1" dirty="0" smtClean="0"/>
            <a:t>, </a:t>
          </a:r>
          <a:r>
            <a:rPr lang="ro-RO" sz="2000" b="1" dirty="0" smtClean="0"/>
            <a:t>trebuie să Îi ofere lui Dumnezeu </a:t>
          </a:r>
          <a:r>
            <a:rPr lang="es-ES" sz="2000" b="1" dirty="0" smtClean="0"/>
            <a:t>“</a:t>
          </a:r>
          <a:r>
            <a:rPr lang="ro-RO" sz="2000" b="1" dirty="0" smtClean="0"/>
            <a:t>jertfele </a:t>
          </a:r>
          <a:r>
            <a:rPr lang="ro-RO" sz="2000" b="1" dirty="0" smtClean="0"/>
            <a:t>duhovniceşti</a:t>
          </a:r>
          <a:r>
            <a:rPr lang="es-ES" sz="2000" b="1" dirty="0" smtClean="0"/>
            <a:t>” </a:t>
          </a:r>
          <a:r>
            <a:rPr lang="ro-RO" sz="2000" b="1" dirty="0" smtClean="0"/>
            <a:t>menţionate </a:t>
          </a:r>
          <a:r>
            <a:rPr lang="ro-RO" sz="2000" b="1" dirty="0" smtClean="0"/>
            <a:t>în </a:t>
          </a:r>
          <a:r>
            <a:rPr lang="es-ES" sz="2000" b="1" dirty="0" smtClean="0"/>
            <a:t>1</a:t>
          </a:r>
          <a:r>
            <a:rPr lang="ro-RO" sz="2000" b="1" dirty="0" smtClean="0"/>
            <a:t> Petru</a:t>
          </a:r>
          <a:r>
            <a:rPr lang="es-ES" sz="2000" b="1" dirty="0" smtClean="0"/>
            <a:t> 2:5</a:t>
          </a:r>
          <a:r>
            <a:rPr lang="es-ES" sz="2000" b="1" dirty="0"/>
            <a:t>.</a:t>
          </a:r>
        </a:p>
      </dgm:t>
    </dgm:pt>
    <dgm:pt modelId="{DA1F2225-24B5-4B66-A6F2-C5997A6FCC6A}" type="parTrans" cxnId="{5AF0C230-22C8-473A-B875-AB181C19B01A}">
      <dgm:prSet/>
      <dgm:spPr/>
      <dgm:t>
        <a:bodyPr/>
        <a:lstStyle/>
        <a:p>
          <a:endParaRPr lang="es-ES" sz="2000" b="1"/>
        </a:p>
      </dgm:t>
    </dgm:pt>
    <dgm:pt modelId="{D49EC7BE-3A77-4F20-9E12-1F4494A54D07}" type="sibTrans" cxnId="{5AF0C230-22C8-473A-B875-AB181C19B01A}">
      <dgm:prSet/>
      <dgm:spPr/>
      <dgm:t>
        <a:bodyPr/>
        <a:lstStyle/>
        <a:p>
          <a:endParaRPr lang="es-ES" sz="2000" b="1"/>
        </a:p>
      </dgm:t>
    </dgm:pt>
    <dgm:pt modelId="{88DD3924-EF6F-4BDF-AE9B-22B5D7BBFED6}">
      <dgm:prSet custT="1"/>
      <dgm:spPr/>
      <dgm:t>
        <a:bodyPr/>
        <a:lstStyle/>
        <a:p>
          <a:r>
            <a:rPr lang="ro-RO" sz="2800" b="1" dirty="0" smtClean="0"/>
            <a:t>Neam sfânt</a:t>
          </a:r>
          <a:r>
            <a:rPr lang="es-ES" sz="2800" b="1" dirty="0" smtClean="0"/>
            <a:t>.</a:t>
          </a:r>
          <a:endParaRPr lang="es-ES" sz="2800" b="1" dirty="0"/>
        </a:p>
      </dgm:t>
    </dgm:pt>
    <dgm:pt modelId="{C88AD9DF-BE92-40BA-812A-8B2BDF6C7630}" type="parTrans" cxnId="{608822A9-7B24-4CE5-9692-6E55F767A389}">
      <dgm:prSet/>
      <dgm:spPr/>
      <dgm:t>
        <a:bodyPr/>
        <a:lstStyle/>
        <a:p>
          <a:endParaRPr lang="es-ES" sz="2000" b="1"/>
        </a:p>
      </dgm:t>
    </dgm:pt>
    <dgm:pt modelId="{B20B25FE-0290-464D-B185-AFD3D4B9F52B}" type="sibTrans" cxnId="{608822A9-7B24-4CE5-9692-6E55F767A389}">
      <dgm:prSet/>
      <dgm:spPr/>
      <dgm:t>
        <a:bodyPr/>
        <a:lstStyle/>
        <a:p>
          <a:endParaRPr lang="es-ES" sz="2000" b="1"/>
        </a:p>
      </dgm:t>
    </dgm:pt>
    <dgm:pt modelId="{97F9570C-34C3-43E4-98C9-F7F2F2B0E865}">
      <dgm:prSet custT="1"/>
      <dgm:spPr>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o-RO" sz="2000" b="1" dirty="0" smtClean="0"/>
            <a:t>Biserica este poporul care reprezintă caracterul sfânt al lui Dumnezeu</a:t>
          </a:r>
          <a:r>
            <a:rPr lang="es-ES" sz="2000" b="1" dirty="0" smtClean="0"/>
            <a:t>.</a:t>
          </a:r>
          <a:endParaRPr lang="es-ES" sz="2000" b="1" dirty="0"/>
        </a:p>
      </dgm:t>
    </dgm:pt>
    <dgm:pt modelId="{AFF43D62-FBD9-4E00-BEAC-70D0E1C12DA0}" type="parTrans" cxnId="{E9EFBC12-EA6D-42BA-AA84-8D981EFA854F}">
      <dgm:prSet/>
      <dgm:spPr/>
      <dgm:t>
        <a:bodyPr/>
        <a:lstStyle/>
        <a:p>
          <a:endParaRPr lang="es-ES" sz="2000" b="1"/>
        </a:p>
      </dgm:t>
    </dgm:pt>
    <dgm:pt modelId="{64988ABC-35F3-42B9-A430-E07CF2B0C07E}" type="sibTrans" cxnId="{E9EFBC12-EA6D-42BA-AA84-8D981EFA854F}">
      <dgm:prSet/>
      <dgm:spPr/>
      <dgm:t>
        <a:bodyPr/>
        <a:lstStyle/>
        <a:p>
          <a:endParaRPr lang="es-ES" sz="2000" b="1"/>
        </a:p>
      </dgm:t>
    </dgm:pt>
    <dgm:pt modelId="{A224EC5C-33E3-48D9-BB1C-01DC663366D1}">
      <dgm:prSet custT="1"/>
      <dgm:spPr/>
      <dgm:t>
        <a:bodyPr/>
        <a:lstStyle/>
        <a:p>
          <a:r>
            <a:rPr lang="ro-RO" sz="2800" b="1" dirty="0" smtClean="0"/>
            <a:t>Popor </a:t>
          </a:r>
          <a:r>
            <a:rPr lang="ro-RO" sz="2800" b="1" dirty="0" smtClean="0"/>
            <a:t>câştigat </a:t>
          </a:r>
          <a:r>
            <a:rPr lang="ro-RO" sz="2800" b="1" dirty="0" smtClean="0"/>
            <a:t>de Dumnezeu</a:t>
          </a:r>
          <a:r>
            <a:rPr lang="es-ES" sz="2800" b="1" dirty="0" smtClean="0"/>
            <a:t>.</a:t>
          </a:r>
          <a:endParaRPr lang="es-ES" sz="2800" b="1" dirty="0"/>
        </a:p>
      </dgm:t>
    </dgm:pt>
    <dgm:pt modelId="{772A1437-06C1-4A59-8F8F-AD324CF6B231}" type="parTrans" cxnId="{36EAC373-E844-464F-A992-3D88BE82D394}">
      <dgm:prSet/>
      <dgm:spPr/>
      <dgm:t>
        <a:bodyPr/>
        <a:lstStyle/>
        <a:p>
          <a:endParaRPr lang="es-ES" sz="2000" b="1"/>
        </a:p>
      </dgm:t>
    </dgm:pt>
    <dgm:pt modelId="{F78068DB-170D-4A12-A9A8-2BA9D3636055}" type="sibTrans" cxnId="{36EAC373-E844-464F-A992-3D88BE82D394}">
      <dgm:prSet/>
      <dgm:spPr/>
      <dgm:t>
        <a:bodyPr/>
        <a:lstStyle/>
        <a:p>
          <a:endParaRPr lang="es-ES" sz="2000" b="1"/>
        </a:p>
      </dgm:t>
    </dgm:pt>
    <dgm:pt modelId="{34BDA839-8238-4E40-929C-057B425BE7CC}">
      <dgm:prSet custT="1"/>
      <dgm:spPr>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o-RO" sz="2000" b="1" dirty="0" smtClean="0"/>
            <a:t>Hristos a cumpărat cu sângele lui biserica </a:t>
          </a:r>
          <a:r>
            <a:rPr lang="ro-RO" sz="2000" b="1" dirty="0" smtClean="0"/>
            <a:t>şi </a:t>
          </a:r>
          <a:r>
            <a:rPr lang="ro-RO" sz="2000" b="1" dirty="0" smtClean="0"/>
            <a:t>consideră că este într-un sens special o proprietate </a:t>
          </a:r>
          <a:r>
            <a:rPr lang="ro-RO" sz="2000" b="1" dirty="0" smtClean="0"/>
            <a:t>câştigată</a:t>
          </a:r>
          <a:r>
            <a:rPr lang="es-ES" sz="2000" b="1" dirty="0" smtClean="0"/>
            <a:t>.</a:t>
          </a:r>
          <a:endParaRPr lang="es-ES" sz="2000" b="1" dirty="0"/>
        </a:p>
      </dgm:t>
    </dgm:pt>
    <dgm:pt modelId="{B875F383-ED0C-469B-B044-ECBEE7AF77F3}" type="parTrans" cxnId="{251AD799-4D1C-4A12-AF80-2E6376F15304}">
      <dgm:prSet/>
      <dgm:spPr/>
      <dgm:t>
        <a:bodyPr/>
        <a:lstStyle/>
        <a:p>
          <a:endParaRPr lang="es-ES" sz="2000" b="1"/>
        </a:p>
      </dgm:t>
    </dgm:pt>
    <dgm:pt modelId="{8BFEA40D-C7E9-4124-ADB6-93D6D749B283}" type="sibTrans" cxnId="{251AD799-4D1C-4A12-AF80-2E6376F15304}">
      <dgm:prSet/>
      <dgm:spPr/>
      <dgm:t>
        <a:bodyPr/>
        <a:lstStyle/>
        <a:p>
          <a:endParaRPr lang="es-ES" sz="2000" b="1"/>
        </a:p>
      </dgm:t>
    </dgm:pt>
    <dgm:pt modelId="{1AD1B21F-05D0-439D-9582-7E6E0146C33E}" type="pres">
      <dgm:prSet presAssocID="{70AB6BBC-F095-4402-B0E4-075149469C52}" presName="Name0" presStyleCnt="0">
        <dgm:presLayoutVars>
          <dgm:dir/>
          <dgm:animLvl val="lvl"/>
          <dgm:resizeHandles val="exact"/>
        </dgm:presLayoutVars>
      </dgm:prSet>
      <dgm:spPr/>
      <dgm:t>
        <a:bodyPr/>
        <a:lstStyle/>
        <a:p>
          <a:endParaRPr lang="en-US"/>
        </a:p>
      </dgm:t>
    </dgm:pt>
    <dgm:pt modelId="{6C56CCEF-D44B-4DEB-A709-E4513D62143F}" type="pres">
      <dgm:prSet presAssocID="{0CB488AA-7189-471A-BA64-F43038B69BC6}" presName="linNode" presStyleCnt="0"/>
      <dgm:spPr/>
    </dgm:pt>
    <dgm:pt modelId="{BA895DE1-D08A-491E-9D84-9298B566BC55}" type="pres">
      <dgm:prSet presAssocID="{0CB488AA-7189-471A-BA64-F43038B69BC6}" presName="parentText" presStyleLbl="node1" presStyleIdx="0" presStyleCnt="4">
        <dgm:presLayoutVars>
          <dgm:chMax val="1"/>
          <dgm:bulletEnabled val="1"/>
        </dgm:presLayoutVars>
      </dgm:prSet>
      <dgm:spPr/>
      <dgm:t>
        <a:bodyPr/>
        <a:lstStyle/>
        <a:p>
          <a:endParaRPr lang="en-US"/>
        </a:p>
      </dgm:t>
    </dgm:pt>
    <dgm:pt modelId="{E0406FA5-2E66-4212-BF89-9B4B9D7F65E1}" type="pres">
      <dgm:prSet presAssocID="{0CB488AA-7189-471A-BA64-F43038B69BC6}" presName="descendantText" presStyleLbl="alignAccFollowNode1" presStyleIdx="0" presStyleCnt="4">
        <dgm:presLayoutVars>
          <dgm:bulletEnabled val="1"/>
        </dgm:presLayoutVars>
      </dgm:prSet>
      <dgm:spPr/>
      <dgm:t>
        <a:bodyPr/>
        <a:lstStyle/>
        <a:p>
          <a:endParaRPr lang="en-US"/>
        </a:p>
      </dgm:t>
    </dgm:pt>
    <dgm:pt modelId="{5B40B9CA-4000-421D-AF6A-13B890DA7975}" type="pres">
      <dgm:prSet presAssocID="{ECB2D110-7555-4915-8D15-3B493AC40061}" presName="sp" presStyleCnt="0"/>
      <dgm:spPr/>
    </dgm:pt>
    <dgm:pt modelId="{2EF88A30-27E5-44EA-BAF1-DE5F7D55CB20}" type="pres">
      <dgm:prSet presAssocID="{C6C92EB7-0072-4BF8-982A-39BEE87B8B84}" presName="linNode" presStyleCnt="0"/>
      <dgm:spPr/>
    </dgm:pt>
    <dgm:pt modelId="{2E6705B5-1D5D-49F6-8EA5-0E3341015429}" type="pres">
      <dgm:prSet presAssocID="{C6C92EB7-0072-4BF8-982A-39BEE87B8B84}" presName="parentText" presStyleLbl="node1" presStyleIdx="1" presStyleCnt="4">
        <dgm:presLayoutVars>
          <dgm:chMax val="1"/>
          <dgm:bulletEnabled val="1"/>
        </dgm:presLayoutVars>
      </dgm:prSet>
      <dgm:spPr/>
      <dgm:t>
        <a:bodyPr/>
        <a:lstStyle/>
        <a:p>
          <a:endParaRPr lang="en-US"/>
        </a:p>
      </dgm:t>
    </dgm:pt>
    <dgm:pt modelId="{7C3CFA77-EA34-4FBD-A997-654DCF092EB0}" type="pres">
      <dgm:prSet presAssocID="{C6C92EB7-0072-4BF8-982A-39BEE87B8B84}" presName="descendantText" presStyleLbl="alignAccFollowNode1" presStyleIdx="1" presStyleCnt="4" custLinFactNeighborX="857" custLinFactNeighborY="-1412">
        <dgm:presLayoutVars>
          <dgm:bulletEnabled val="1"/>
        </dgm:presLayoutVars>
      </dgm:prSet>
      <dgm:spPr/>
      <dgm:t>
        <a:bodyPr/>
        <a:lstStyle/>
        <a:p>
          <a:endParaRPr lang="en-US"/>
        </a:p>
      </dgm:t>
    </dgm:pt>
    <dgm:pt modelId="{C8AA97C0-D7EB-442E-8E11-36FD9AB51B77}" type="pres">
      <dgm:prSet presAssocID="{262157E1-9714-468B-9172-D6C041F2E298}" presName="sp" presStyleCnt="0"/>
      <dgm:spPr/>
    </dgm:pt>
    <dgm:pt modelId="{6D53B338-1021-409D-96FD-E3A45AEBEA0E}" type="pres">
      <dgm:prSet presAssocID="{88DD3924-EF6F-4BDF-AE9B-22B5D7BBFED6}" presName="linNode" presStyleCnt="0"/>
      <dgm:spPr/>
    </dgm:pt>
    <dgm:pt modelId="{110B44D3-E82F-4E35-ADB7-1477ED6870EA}" type="pres">
      <dgm:prSet presAssocID="{88DD3924-EF6F-4BDF-AE9B-22B5D7BBFED6}" presName="parentText" presStyleLbl="node1" presStyleIdx="2" presStyleCnt="4">
        <dgm:presLayoutVars>
          <dgm:chMax val="1"/>
          <dgm:bulletEnabled val="1"/>
        </dgm:presLayoutVars>
      </dgm:prSet>
      <dgm:spPr/>
      <dgm:t>
        <a:bodyPr/>
        <a:lstStyle/>
        <a:p>
          <a:endParaRPr lang="en-US"/>
        </a:p>
      </dgm:t>
    </dgm:pt>
    <dgm:pt modelId="{EF0280AE-7423-4DAA-AE09-522044E9FB30}" type="pres">
      <dgm:prSet presAssocID="{88DD3924-EF6F-4BDF-AE9B-22B5D7BBFED6}" presName="descendantText" presStyleLbl="alignAccFollowNode1" presStyleIdx="2" presStyleCnt="4">
        <dgm:presLayoutVars>
          <dgm:bulletEnabled val="1"/>
        </dgm:presLayoutVars>
      </dgm:prSet>
      <dgm:spPr/>
      <dgm:t>
        <a:bodyPr/>
        <a:lstStyle/>
        <a:p>
          <a:endParaRPr lang="en-US"/>
        </a:p>
      </dgm:t>
    </dgm:pt>
    <dgm:pt modelId="{39DAB2B0-B191-4EC5-A87E-AEC4F661D9D2}" type="pres">
      <dgm:prSet presAssocID="{B20B25FE-0290-464D-B185-AFD3D4B9F52B}" presName="sp" presStyleCnt="0"/>
      <dgm:spPr/>
    </dgm:pt>
    <dgm:pt modelId="{D9382901-89A8-4BB1-AAF0-DBEAE9129AE3}" type="pres">
      <dgm:prSet presAssocID="{A224EC5C-33E3-48D9-BB1C-01DC663366D1}" presName="linNode" presStyleCnt="0"/>
      <dgm:spPr/>
    </dgm:pt>
    <dgm:pt modelId="{CF7445FE-59B6-4D0F-95FE-AE827F75276C}" type="pres">
      <dgm:prSet presAssocID="{A224EC5C-33E3-48D9-BB1C-01DC663366D1}" presName="parentText" presStyleLbl="node1" presStyleIdx="3" presStyleCnt="4">
        <dgm:presLayoutVars>
          <dgm:chMax val="1"/>
          <dgm:bulletEnabled val="1"/>
        </dgm:presLayoutVars>
      </dgm:prSet>
      <dgm:spPr/>
      <dgm:t>
        <a:bodyPr/>
        <a:lstStyle/>
        <a:p>
          <a:endParaRPr lang="en-US"/>
        </a:p>
      </dgm:t>
    </dgm:pt>
    <dgm:pt modelId="{A8A367AD-8C3B-4CAB-9BF9-634BF3B03336}" type="pres">
      <dgm:prSet presAssocID="{A224EC5C-33E3-48D9-BB1C-01DC663366D1}" presName="descendantText" presStyleLbl="alignAccFollowNode1" presStyleIdx="3" presStyleCnt="4">
        <dgm:presLayoutVars>
          <dgm:bulletEnabled val="1"/>
        </dgm:presLayoutVars>
      </dgm:prSet>
      <dgm:spPr/>
      <dgm:t>
        <a:bodyPr/>
        <a:lstStyle/>
        <a:p>
          <a:endParaRPr lang="en-US"/>
        </a:p>
      </dgm:t>
    </dgm:pt>
  </dgm:ptLst>
  <dgm:cxnLst>
    <dgm:cxn modelId="{251AD799-4D1C-4A12-AF80-2E6376F15304}" srcId="{A224EC5C-33E3-48D9-BB1C-01DC663366D1}" destId="{34BDA839-8238-4E40-929C-057B425BE7CC}" srcOrd="0" destOrd="0" parTransId="{B875F383-ED0C-469B-B044-ECBEE7AF77F3}" sibTransId="{8BFEA40D-C7E9-4124-ADB6-93D6D749B283}"/>
    <dgm:cxn modelId="{C34DB2C1-C9BF-4CD3-9AE0-6B911CC251D9}" type="presOf" srcId="{C6C92EB7-0072-4BF8-982A-39BEE87B8B84}" destId="{2E6705B5-1D5D-49F6-8EA5-0E3341015429}" srcOrd="0" destOrd="0" presId="urn:microsoft.com/office/officeart/2005/8/layout/vList5"/>
    <dgm:cxn modelId="{E9EFBC12-EA6D-42BA-AA84-8D981EFA854F}" srcId="{88DD3924-EF6F-4BDF-AE9B-22B5D7BBFED6}" destId="{97F9570C-34C3-43E4-98C9-F7F2F2B0E865}" srcOrd="0" destOrd="0" parTransId="{AFF43D62-FBD9-4E00-BEAC-70D0E1C12DA0}" sibTransId="{64988ABC-35F3-42B9-A430-E07CF2B0C07E}"/>
    <dgm:cxn modelId="{36EAC373-E844-464F-A992-3D88BE82D394}" srcId="{70AB6BBC-F095-4402-B0E4-075149469C52}" destId="{A224EC5C-33E3-48D9-BB1C-01DC663366D1}" srcOrd="3" destOrd="0" parTransId="{772A1437-06C1-4A59-8F8F-AD324CF6B231}" sibTransId="{F78068DB-170D-4A12-A9A8-2BA9D3636055}"/>
    <dgm:cxn modelId="{A3674FAA-6BD6-4F3D-8C4A-69DB3FD4B344}" type="presOf" srcId="{88DD3924-EF6F-4BDF-AE9B-22B5D7BBFED6}" destId="{110B44D3-E82F-4E35-ADB7-1477ED6870EA}" srcOrd="0" destOrd="0" presId="urn:microsoft.com/office/officeart/2005/8/layout/vList5"/>
    <dgm:cxn modelId="{E4E2749B-313F-410B-999E-F23FD7509D20}" type="presOf" srcId="{D53F349A-BA9F-4402-986E-0674C0791402}" destId="{E0406FA5-2E66-4212-BF89-9B4B9D7F65E1}" srcOrd="0" destOrd="0" presId="urn:microsoft.com/office/officeart/2005/8/layout/vList5"/>
    <dgm:cxn modelId="{DC2D7CB6-2EC0-469B-9C86-99A24302D4A1}" type="presOf" srcId="{F25EE4EB-D0A9-4785-86BF-DA790D4FFCFA}" destId="{7C3CFA77-EA34-4FBD-A997-654DCF092EB0}" srcOrd="0" destOrd="0" presId="urn:microsoft.com/office/officeart/2005/8/layout/vList5"/>
    <dgm:cxn modelId="{F6E5E94F-DAD9-4738-B753-476957E1AD74}" srcId="{70AB6BBC-F095-4402-B0E4-075149469C52}" destId="{C6C92EB7-0072-4BF8-982A-39BEE87B8B84}" srcOrd="1" destOrd="0" parTransId="{9195FCDA-3D2C-4D38-A3C9-5908EB341CC8}" sibTransId="{262157E1-9714-468B-9172-D6C041F2E298}"/>
    <dgm:cxn modelId="{B4264049-7F30-4B93-BC3D-02E8FF29242B}" type="presOf" srcId="{34BDA839-8238-4E40-929C-057B425BE7CC}" destId="{A8A367AD-8C3B-4CAB-9BF9-634BF3B03336}" srcOrd="0" destOrd="0" presId="urn:microsoft.com/office/officeart/2005/8/layout/vList5"/>
    <dgm:cxn modelId="{EF7139EA-AE26-410E-833A-9E30829F0AA9}" srcId="{70AB6BBC-F095-4402-B0E4-075149469C52}" destId="{0CB488AA-7189-471A-BA64-F43038B69BC6}" srcOrd="0" destOrd="0" parTransId="{ABF7C959-B7F8-4601-AC88-FADDD9FB159C}" sibTransId="{ECB2D110-7555-4915-8D15-3B493AC40061}"/>
    <dgm:cxn modelId="{608822A9-7B24-4CE5-9692-6E55F767A389}" srcId="{70AB6BBC-F095-4402-B0E4-075149469C52}" destId="{88DD3924-EF6F-4BDF-AE9B-22B5D7BBFED6}" srcOrd="2" destOrd="0" parTransId="{C88AD9DF-BE92-40BA-812A-8B2BDF6C7630}" sibTransId="{B20B25FE-0290-464D-B185-AFD3D4B9F52B}"/>
    <dgm:cxn modelId="{E7A31121-B0CF-4058-B81E-57E246F39A7A}" type="presOf" srcId="{97F9570C-34C3-43E4-98C9-F7F2F2B0E865}" destId="{EF0280AE-7423-4DAA-AE09-522044E9FB30}" srcOrd="0" destOrd="0" presId="urn:microsoft.com/office/officeart/2005/8/layout/vList5"/>
    <dgm:cxn modelId="{B3F962C3-DB43-46E8-AF67-8CA9101E3453}" type="presOf" srcId="{70AB6BBC-F095-4402-B0E4-075149469C52}" destId="{1AD1B21F-05D0-439D-9582-7E6E0146C33E}" srcOrd="0" destOrd="0" presId="urn:microsoft.com/office/officeart/2005/8/layout/vList5"/>
    <dgm:cxn modelId="{1E9823C9-FFFC-4575-B3A7-52D3468115D5}" srcId="{0CB488AA-7189-471A-BA64-F43038B69BC6}" destId="{D53F349A-BA9F-4402-986E-0674C0791402}" srcOrd="0" destOrd="0" parTransId="{32EAADC8-D61F-4805-BE47-38DDF236B939}" sibTransId="{3628B474-7468-4277-AC57-469A6E0577ED}"/>
    <dgm:cxn modelId="{1B58F0D4-A823-4E51-AB59-B960C771E9B2}" type="presOf" srcId="{0CB488AA-7189-471A-BA64-F43038B69BC6}" destId="{BA895DE1-D08A-491E-9D84-9298B566BC55}" srcOrd="0" destOrd="0" presId="urn:microsoft.com/office/officeart/2005/8/layout/vList5"/>
    <dgm:cxn modelId="{612C0235-EFCA-4034-B9B1-E5AF9FC308B8}" type="presOf" srcId="{A224EC5C-33E3-48D9-BB1C-01DC663366D1}" destId="{CF7445FE-59B6-4D0F-95FE-AE827F75276C}" srcOrd="0" destOrd="0" presId="urn:microsoft.com/office/officeart/2005/8/layout/vList5"/>
    <dgm:cxn modelId="{5AF0C230-22C8-473A-B875-AB181C19B01A}" srcId="{C6C92EB7-0072-4BF8-982A-39BEE87B8B84}" destId="{F25EE4EB-D0A9-4785-86BF-DA790D4FFCFA}" srcOrd="0" destOrd="0" parTransId="{DA1F2225-24B5-4B66-A6F2-C5997A6FCC6A}" sibTransId="{D49EC7BE-3A77-4F20-9E12-1F4494A54D07}"/>
    <dgm:cxn modelId="{2205D6F7-5393-4047-A0CF-2F086FF16377}" type="presParOf" srcId="{1AD1B21F-05D0-439D-9582-7E6E0146C33E}" destId="{6C56CCEF-D44B-4DEB-A709-E4513D62143F}" srcOrd="0" destOrd="0" presId="urn:microsoft.com/office/officeart/2005/8/layout/vList5"/>
    <dgm:cxn modelId="{E86A60CA-BA47-4975-9044-05156E67D740}" type="presParOf" srcId="{6C56CCEF-D44B-4DEB-A709-E4513D62143F}" destId="{BA895DE1-D08A-491E-9D84-9298B566BC55}" srcOrd="0" destOrd="0" presId="urn:microsoft.com/office/officeart/2005/8/layout/vList5"/>
    <dgm:cxn modelId="{30A46A26-0E23-46FA-AD7A-23B77AAC06DC}" type="presParOf" srcId="{6C56CCEF-D44B-4DEB-A709-E4513D62143F}" destId="{E0406FA5-2E66-4212-BF89-9B4B9D7F65E1}" srcOrd="1" destOrd="0" presId="urn:microsoft.com/office/officeart/2005/8/layout/vList5"/>
    <dgm:cxn modelId="{2F873073-C643-481E-9F84-C2724D26EF88}" type="presParOf" srcId="{1AD1B21F-05D0-439D-9582-7E6E0146C33E}" destId="{5B40B9CA-4000-421D-AF6A-13B890DA7975}" srcOrd="1" destOrd="0" presId="urn:microsoft.com/office/officeart/2005/8/layout/vList5"/>
    <dgm:cxn modelId="{19716E59-0F11-4DD5-B7BD-6893194671EA}" type="presParOf" srcId="{1AD1B21F-05D0-439D-9582-7E6E0146C33E}" destId="{2EF88A30-27E5-44EA-BAF1-DE5F7D55CB20}" srcOrd="2" destOrd="0" presId="urn:microsoft.com/office/officeart/2005/8/layout/vList5"/>
    <dgm:cxn modelId="{26167200-5A06-4A21-BEC4-A81A889502E0}" type="presParOf" srcId="{2EF88A30-27E5-44EA-BAF1-DE5F7D55CB20}" destId="{2E6705B5-1D5D-49F6-8EA5-0E3341015429}" srcOrd="0" destOrd="0" presId="urn:microsoft.com/office/officeart/2005/8/layout/vList5"/>
    <dgm:cxn modelId="{69B682A2-9330-40EB-A035-0C4982DF415C}" type="presParOf" srcId="{2EF88A30-27E5-44EA-BAF1-DE5F7D55CB20}" destId="{7C3CFA77-EA34-4FBD-A997-654DCF092EB0}" srcOrd="1" destOrd="0" presId="urn:microsoft.com/office/officeart/2005/8/layout/vList5"/>
    <dgm:cxn modelId="{E3855E37-DFFC-4CD1-948B-C22DCC082FEA}" type="presParOf" srcId="{1AD1B21F-05D0-439D-9582-7E6E0146C33E}" destId="{C8AA97C0-D7EB-442E-8E11-36FD9AB51B77}" srcOrd="3" destOrd="0" presId="urn:microsoft.com/office/officeart/2005/8/layout/vList5"/>
    <dgm:cxn modelId="{98F19246-CB26-48C0-98D1-A1A68B60D476}" type="presParOf" srcId="{1AD1B21F-05D0-439D-9582-7E6E0146C33E}" destId="{6D53B338-1021-409D-96FD-E3A45AEBEA0E}" srcOrd="4" destOrd="0" presId="urn:microsoft.com/office/officeart/2005/8/layout/vList5"/>
    <dgm:cxn modelId="{A0C47EAB-D8CA-4748-903A-F462CDEFB252}" type="presParOf" srcId="{6D53B338-1021-409D-96FD-E3A45AEBEA0E}" destId="{110B44D3-E82F-4E35-ADB7-1477ED6870EA}" srcOrd="0" destOrd="0" presId="urn:microsoft.com/office/officeart/2005/8/layout/vList5"/>
    <dgm:cxn modelId="{054D555B-FB6B-4389-B17E-C0B681CE8E1D}" type="presParOf" srcId="{6D53B338-1021-409D-96FD-E3A45AEBEA0E}" destId="{EF0280AE-7423-4DAA-AE09-522044E9FB30}" srcOrd="1" destOrd="0" presId="urn:microsoft.com/office/officeart/2005/8/layout/vList5"/>
    <dgm:cxn modelId="{31059234-3D38-48E2-B355-065E4CA26964}" type="presParOf" srcId="{1AD1B21F-05D0-439D-9582-7E6E0146C33E}" destId="{39DAB2B0-B191-4EC5-A87E-AEC4F661D9D2}" srcOrd="5" destOrd="0" presId="urn:microsoft.com/office/officeart/2005/8/layout/vList5"/>
    <dgm:cxn modelId="{8CE09133-6787-4626-8E48-1C5536AF4A9F}" type="presParOf" srcId="{1AD1B21F-05D0-439D-9582-7E6E0146C33E}" destId="{D9382901-89A8-4BB1-AAF0-DBEAE9129AE3}" srcOrd="6" destOrd="0" presId="urn:microsoft.com/office/officeart/2005/8/layout/vList5"/>
    <dgm:cxn modelId="{8504C721-3F1E-4055-8655-1A2DD3634F1B}" type="presParOf" srcId="{D9382901-89A8-4BB1-AAF0-DBEAE9129AE3}" destId="{CF7445FE-59B6-4D0F-95FE-AE827F75276C}" srcOrd="0" destOrd="0" presId="urn:microsoft.com/office/officeart/2005/8/layout/vList5"/>
    <dgm:cxn modelId="{CEE5A63A-C684-4A98-94D6-4175847896C8}" type="presParOf" srcId="{D9382901-89A8-4BB1-AAF0-DBEAE9129AE3}" destId="{A8A367AD-8C3B-4CAB-9BF9-634BF3B03336}" srcOrd="1" destOrd="0" presId="urn:microsoft.com/office/officeart/2005/8/layout/vList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E71D56BD-384B-4660-A6DE-AA8F78A08692}" type="datetimeFigureOut">
              <a:rPr lang="es-ES" smtClean="0"/>
              <a:pPr/>
              <a:t>10/04/2017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4AE845-6F97-4CD4-BD22-575F058C2F4A}" type="slidenum">
              <a:rPr lang="es-ES" smtClean="0"/>
              <a:pPr/>
              <a:t>‹#›</a:t>
            </a:fld>
            <a:endParaRPr lang="es-ES"/>
          </a:p>
        </p:txBody>
      </p:sp>
    </p:spTree>
    <p:extLst>
      <p:ext uri="{BB962C8B-B14F-4D97-AF65-F5344CB8AC3E}">
        <p14:creationId xmlns:p14="http://schemas.microsoft.com/office/powerpoint/2010/main" xmlns="" val="2336595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71D56BD-384B-4660-A6DE-AA8F78A08692}" type="datetimeFigureOut">
              <a:rPr lang="es-ES" smtClean="0"/>
              <a:pPr/>
              <a:t>10/04/2017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4AE845-6F97-4CD4-BD22-575F058C2F4A}" type="slidenum">
              <a:rPr lang="es-ES" smtClean="0"/>
              <a:pPr/>
              <a:t>‹#›</a:t>
            </a:fld>
            <a:endParaRPr lang="es-ES"/>
          </a:p>
        </p:txBody>
      </p:sp>
    </p:spTree>
    <p:extLst>
      <p:ext uri="{BB962C8B-B14F-4D97-AF65-F5344CB8AC3E}">
        <p14:creationId xmlns:p14="http://schemas.microsoft.com/office/powerpoint/2010/main" xmlns="" val="18379964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71D56BD-384B-4660-A6DE-AA8F78A08692}" type="datetimeFigureOut">
              <a:rPr lang="es-ES" smtClean="0"/>
              <a:pPr/>
              <a:t>10/04/2017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4AE845-6F97-4CD4-BD22-575F058C2F4A}" type="slidenum">
              <a:rPr lang="es-ES" smtClean="0"/>
              <a:pPr/>
              <a:t>‹#›</a:t>
            </a:fld>
            <a:endParaRPr lang="es-ES"/>
          </a:p>
        </p:txBody>
      </p:sp>
    </p:spTree>
    <p:extLst>
      <p:ext uri="{BB962C8B-B14F-4D97-AF65-F5344CB8AC3E}">
        <p14:creationId xmlns:p14="http://schemas.microsoft.com/office/powerpoint/2010/main" xmlns="" val="3990949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71D56BD-384B-4660-A6DE-AA8F78A08692}" type="datetimeFigureOut">
              <a:rPr lang="es-ES" smtClean="0"/>
              <a:pPr/>
              <a:t>10/04/2017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4AE845-6F97-4CD4-BD22-575F058C2F4A}" type="slidenum">
              <a:rPr lang="es-ES" smtClean="0"/>
              <a:pPr/>
              <a:t>‹#›</a:t>
            </a:fld>
            <a:endParaRPr lang="es-ES"/>
          </a:p>
        </p:txBody>
      </p:sp>
    </p:spTree>
    <p:extLst>
      <p:ext uri="{BB962C8B-B14F-4D97-AF65-F5344CB8AC3E}">
        <p14:creationId xmlns:p14="http://schemas.microsoft.com/office/powerpoint/2010/main" xmlns="" val="2862320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71D56BD-384B-4660-A6DE-AA8F78A08692}" type="datetimeFigureOut">
              <a:rPr lang="es-ES" smtClean="0"/>
              <a:pPr/>
              <a:t>10/04/2017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4AE845-6F97-4CD4-BD22-575F058C2F4A}" type="slidenum">
              <a:rPr lang="es-ES" smtClean="0"/>
              <a:pPr/>
              <a:t>‹#›</a:t>
            </a:fld>
            <a:endParaRPr lang="es-ES"/>
          </a:p>
        </p:txBody>
      </p:sp>
    </p:spTree>
    <p:extLst>
      <p:ext uri="{BB962C8B-B14F-4D97-AF65-F5344CB8AC3E}">
        <p14:creationId xmlns:p14="http://schemas.microsoft.com/office/powerpoint/2010/main" xmlns="" val="4014501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71D56BD-384B-4660-A6DE-AA8F78A08692}" type="datetimeFigureOut">
              <a:rPr lang="es-ES" smtClean="0"/>
              <a:pPr/>
              <a:t>10/04/2017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64AE845-6F97-4CD4-BD22-575F058C2F4A}" type="slidenum">
              <a:rPr lang="es-ES" smtClean="0"/>
              <a:pPr/>
              <a:t>‹#›</a:t>
            </a:fld>
            <a:endParaRPr lang="es-ES"/>
          </a:p>
        </p:txBody>
      </p:sp>
    </p:spTree>
    <p:extLst>
      <p:ext uri="{BB962C8B-B14F-4D97-AF65-F5344CB8AC3E}">
        <p14:creationId xmlns:p14="http://schemas.microsoft.com/office/powerpoint/2010/main" xmlns="" val="1883253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71D56BD-384B-4660-A6DE-AA8F78A08692}" type="datetimeFigureOut">
              <a:rPr lang="es-ES" smtClean="0"/>
              <a:pPr/>
              <a:t>10/04/2017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64AE845-6F97-4CD4-BD22-575F058C2F4A}" type="slidenum">
              <a:rPr lang="es-ES" smtClean="0"/>
              <a:pPr/>
              <a:t>‹#›</a:t>
            </a:fld>
            <a:endParaRPr lang="es-ES"/>
          </a:p>
        </p:txBody>
      </p:sp>
    </p:spTree>
    <p:extLst>
      <p:ext uri="{BB962C8B-B14F-4D97-AF65-F5344CB8AC3E}">
        <p14:creationId xmlns:p14="http://schemas.microsoft.com/office/powerpoint/2010/main" xmlns="" val="4208741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71D56BD-384B-4660-A6DE-AA8F78A08692}" type="datetimeFigureOut">
              <a:rPr lang="es-ES" smtClean="0"/>
              <a:pPr/>
              <a:t>10/04/2017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64AE845-6F97-4CD4-BD22-575F058C2F4A}" type="slidenum">
              <a:rPr lang="es-ES" smtClean="0"/>
              <a:pPr/>
              <a:t>‹#›</a:t>
            </a:fld>
            <a:endParaRPr lang="es-ES"/>
          </a:p>
        </p:txBody>
      </p:sp>
    </p:spTree>
    <p:extLst>
      <p:ext uri="{BB962C8B-B14F-4D97-AF65-F5344CB8AC3E}">
        <p14:creationId xmlns:p14="http://schemas.microsoft.com/office/powerpoint/2010/main" xmlns="" val="3612708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D56BD-384B-4660-A6DE-AA8F78A08692}" type="datetimeFigureOut">
              <a:rPr lang="es-ES" smtClean="0"/>
              <a:pPr/>
              <a:t>10/04/2017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64AE845-6F97-4CD4-BD22-575F058C2F4A}" type="slidenum">
              <a:rPr lang="es-ES" smtClean="0"/>
              <a:pPr/>
              <a:t>‹#›</a:t>
            </a:fld>
            <a:endParaRPr lang="es-ES"/>
          </a:p>
        </p:txBody>
      </p:sp>
    </p:spTree>
    <p:extLst>
      <p:ext uri="{BB962C8B-B14F-4D97-AF65-F5344CB8AC3E}">
        <p14:creationId xmlns:p14="http://schemas.microsoft.com/office/powerpoint/2010/main" xmlns="" val="4764799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71D56BD-384B-4660-A6DE-AA8F78A08692}" type="datetimeFigureOut">
              <a:rPr lang="es-ES" smtClean="0"/>
              <a:pPr/>
              <a:t>10/04/2017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64AE845-6F97-4CD4-BD22-575F058C2F4A}" type="slidenum">
              <a:rPr lang="es-ES" smtClean="0"/>
              <a:pPr/>
              <a:t>‹#›</a:t>
            </a:fld>
            <a:endParaRPr lang="es-ES"/>
          </a:p>
        </p:txBody>
      </p:sp>
    </p:spTree>
    <p:extLst>
      <p:ext uri="{BB962C8B-B14F-4D97-AF65-F5344CB8AC3E}">
        <p14:creationId xmlns:p14="http://schemas.microsoft.com/office/powerpoint/2010/main" xmlns="" val="686084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71D56BD-384B-4660-A6DE-AA8F78A08692}" type="datetimeFigureOut">
              <a:rPr lang="es-ES" smtClean="0"/>
              <a:pPr/>
              <a:t>10/04/2017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64AE845-6F97-4CD4-BD22-575F058C2F4A}" type="slidenum">
              <a:rPr lang="es-ES" smtClean="0"/>
              <a:pPr/>
              <a:t>‹#›</a:t>
            </a:fld>
            <a:endParaRPr lang="es-ES"/>
          </a:p>
        </p:txBody>
      </p:sp>
    </p:spTree>
    <p:extLst>
      <p:ext uri="{BB962C8B-B14F-4D97-AF65-F5344CB8AC3E}">
        <p14:creationId xmlns:p14="http://schemas.microsoft.com/office/powerpoint/2010/main" xmlns="" val="1711696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D56BD-384B-4660-A6DE-AA8F78A08692}" type="datetimeFigureOut">
              <a:rPr lang="es-ES" smtClean="0"/>
              <a:pPr/>
              <a:t>10/04/2017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AE845-6F97-4CD4-BD22-575F058C2F4A}" type="slidenum">
              <a:rPr lang="es-ES" smtClean="0"/>
              <a:pPr/>
              <a:t>‹#›</a:t>
            </a:fld>
            <a:endParaRPr lang="es-ES"/>
          </a:p>
        </p:txBody>
      </p:sp>
    </p:spTree>
    <p:extLst>
      <p:ext uri="{BB962C8B-B14F-4D97-AF65-F5344CB8AC3E}">
        <p14:creationId xmlns:p14="http://schemas.microsoft.com/office/powerpoint/2010/main" xmlns="" val="2976462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2.wdp"/><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07/relationships/hdphoto" Target="../media/hdphoto3.wdp"/><Relationship Id="rId7" Type="http://schemas.openxmlformats.org/officeDocument/2006/relationships/diagramQuickStyle" Target="../diagrams/quickStyle2.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3633265" y="432611"/>
            <a:ext cx="5374257" cy="1446550"/>
          </a:xfrm>
          <a:prstGeom prst="rect">
            <a:avLst/>
          </a:prstGeom>
          <a:noFill/>
        </p:spPr>
        <p:txBody>
          <a:bodyPr wrap="square" rtlCol="0">
            <a:spAutoFit/>
          </a:bodyPr>
          <a:lstStyle/>
          <a:p>
            <a:pPr algn="ctr"/>
            <a:r>
              <a:rPr lang="ro-RO" sz="4400" b="1" dirty="0" smtClean="0">
                <a:ln w="9525">
                  <a:solidFill>
                    <a:schemeClr val="bg1"/>
                  </a:solidFill>
                  <a:prstDash val="solid"/>
                </a:ln>
                <a:solidFill>
                  <a:srgbClr val="042344"/>
                </a:solidFill>
                <a:effectLst>
                  <a:outerShdw blurRad="12700" dist="38100" dir="2700000" algn="tl" rotWithShape="0">
                    <a:schemeClr val="bg1">
                      <a:lumMod val="50000"/>
                    </a:schemeClr>
                  </a:outerShdw>
                </a:effectLst>
              </a:rPr>
              <a:t>O </a:t>
            </a:r>
            <a:r>
              <a:rPr lang="ro-RO" sz="4400" b="1" dirty="0" smtClean="0">
                <a:ln w="9525">
                  <a:solidFill>
                    <a:schemeClr val="bg1"/>
                  </a:solidFill>
                  <a:prstDash val="solid"/>
                </a:ln>
                <a:solidFill>
                  <a:srgbClr val="042344"/>
                </a:solidFill>
                <a:effectLst>
                  <a:outerShdw blurRad="12700" dist="38100" dir="2700000" algn="tl" rotWithShape="0">
                    <a:schemeClr val="bg1">
                      <a:lumMod val="50000"/>
                    </a:schemeClr>
                  </a:outerShdw>
                </a:effectLst>
              </a:rPr>
              <a:t>PREOŢIE ÎMPĂRĂTEASCĂ</a:t>
            </a:r>
            <a:endParaRPr lang="ro-RO" sz="4400" b="1" dirty="0">
              <a:ln w="9525">
                <a:solidFill>
                  <a:schemeClr val="bg1"/>
                </a:solidFill>
                <a:prstDash val="solid"/>
              </a:ln>
              <a:solidFill>
                <a:srgbClr val="042344"/>
              </a:solidFill>
              <a:effectLst>
                <a:outerShdw blurRad="12700" dist="38100" dir="2700000" algn="tl" rotWithShape="0">
                  <a:schemeClr val="bg1">
                    <a:lumMod val="50000"/>
                  </a:schemeClr>
                </a:outerShdw>
              </a:effectLst>
            </a:endParaRPr>
          </a:p>
        </p:txBody>
      </p:sp>
      <p:sp>
        <p:nvSpPr>
          <p:cNvPr id="5" name="CuadroTexto 4"/>
          <p:cNvSpPr txBox="1"/>
          <p:nvPr/>
        </p:nvSpPr>
        <p:spPr>
          <a:xfrm>
            <a:off x="1913608" y="6488668"/>
            <a:ext cx="3188180" cy="369332"/>
          </a:xfrm>
          <a:prstGeom prst="rect">
            <a:avLst/>
          </a:prstGeom>
          <a:noFill/>
        </p:spPr>
        <p:txBody>
          <a:bodyPr wrap="none" rtlCol="0">
            <a:spAutoFit/>
          </a:bodyPr>
          <a:lstStyle/>
          <a:p>
            <a:pPr algn="r"/>
            <a:r>
              <a:rPr lang="ro-RO" b="1" smtClean="0">
                <a:solidFill>
                  <a:schemeClr val="bg1"/>
                </a:solidFill>
                <a:effectLst>
                  <a:glow rad="127000">
                    <a:schemeClr val="tx1"/>
                  </a:glow>
                </a:effectLst>
              </a:rPr>
              <a:t>Studiul</a:t>
            </a:r>
            <a:r>
              <a:rPr lang="ro-RO" b="1" smtClean="0">
                <a:solidFill>
                  <a:schemeClr val="bg1"/>
                </a:solidFill>
                <a:effectLst>
                  <a:glow rad="127000">
                    <a:schemeClr val="tx1"/>
                  </a:glow>
                </a:effectLst>
              </a:rPr>
              <a:t> </a:t>
            </a:r>
            <a:r>
              <a:rPr lang="ro-RO" b="1" smtClean="0">
                <a:solidFill>
                  <a:schemeClr val="bg1"/>
                </a:solidFill>
                <a:effectLst>
                  <a:glow rad="127000">
                    <a:schemeClr val="tx1"/>
                  </a:glow>
                </a:effectLst>
              </a:rPr>
              <a:t>3 </a:t>
            </a:r>
            <a:r>
              <a:rPr lang="ro-RO" b="1" smtClean="0">
                <a:solidFill>
                  <a:schemeClr val="bg1"/>
                </a:solidFill>
                <a:effectLst>
                  <a:glow rad="127000">
                    <a:schemeClr val="tx1"/>
                  </a:glow>
                </a:effectLst>
              </a:rPr>
              <a:t>pentru </a:t>
            </a:r>
            <a:r>
              <a:rPr lang="ro-RO" b="1" smtClean="0">
                <a:solidFill>
                  <a:schemeClr val="bg1"/>
                </a:solidFill>
                <a:effectLst>
                  <a:glow rad="127000">
                    <a:schemeClr val="tx1"/>
                  </a:glow>
                </a:effectLst>
              </a:rPr>
              <a:t>15 </a:t>
            </a:r>
            <a:r>
              <a:rPr lang="ro-RO" b="1" smtClean="0">
                <a:solidFill>
                  <a:schemeClr val="bg1"/>
                </a:solidFill>
                <a:effectLst>
                  <a:glow rad="127000">
                    <a:schemeClr val="tx1"/>
                  </a:glow>
                </a:effectLst>
              </a:rPr>
              <a:t>aprilie </a:t>
            </a:r>
            <a:r>
              <a:rPr lang="ro-RO" b="1" smtClean="0">
                <a:solidFill>
                  <a:schemeClr val="bg1"/>
                </a:solidFill>
                <a:effectLst>
                  <a:glow rad="127000">
                    <a:schemeClr val="tx1"/>
                  </a:glow>
                </a:effectLst>
              </a:rPr>
              <a:t>2017</a:t>
            </a:r>
            <a:endParaRPr lang="ro-RO" b="1">
              <a:solidFill>
                <a:schemeClr val="bg1"/>
              </a:solidFill>
              <a:effectLst>
                <a:glow rad="127000">
                  <a:schemeClr val="tx1"/>
                </a:glow>
              </a:effectLst>
            </a:endParaRPr>
          </a:p>
        </p:txBody>
      </p:sp>
    </p:spTree>
    <p:extLst>
      <p:ext uri="{BB962C8B-B14F-4D97-AF65-F5344CB8AC3E}">
        <p14:creationId xmlns:p14="http://schemas.microsoft.com/office/powerpoint/2010/main" xmlns="" val="34010354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4896064" cy="6858000"/>
          </a:xfrm>
          <a:prstGeom prst="rect">
            <a:avLst/>
          </a:prstGeom>
        </p:spPr>
      </p:pic>
      <p:sp>
        <p:nvSpPr>
          <p:cNvPr id="2" name="1 Rectángulo"/>
          <p:cNvSpPr/>
          <p:nvPr/>
        </p:nvSpPr>
        <p:spPr>
          <a:xfrm>
            <a:off x="5143240" y="743649"/>
            <a:ext cx="3744416" cy="5370701"/>
          </a:xfrm>
          <a:prstGeom prst="rect">
            <a:avLst/>
          </a:prstGeom>
        </p:spPr>
        <p:txBody>
          <a:bodyPr wrap="square">
            <a:spAutoFit/>
          </a:bodyPr>
          <a:lstStyle/>
          <a:p>
            <a:pPr algn="ctr">
              <a:spcBef>
                <a:spcPts val="600"/>
              </a:spcBef>
            </a:pPr>
            <a:r>
              <a:rPr lang="ro-RO" sz="2600" b="1" dirty="0" smtClean="0">
                <a:solidFill>
                  <a:srgbClr val="22255C"/>
                </a:solidFill>
                <a:latin typeface="Comic Sans MS" panose="030F0702030302020204" pitchFamily="66" charset="0"/>
              </a:rPr>
              <a:t>“Voi însă sunteţi o seminţie aleasă, o preoţie împărătească, un neam sfânt, un popor, pe care Dumnezeu Şi l-a câştigat ca să fie al Lui, ca să vestiţi puterile minunate ale Celui ce v-a chemat din întuneric la lumina Sa minunată” </a:t>
            </a:r>
          </a:p>
          <a:p>
            <a:pPr algn="ctr">
              <a:spcBef>
                <a:spcPts val="600"/>
              </a:spcBef>
            </a:pPr>
            <a:r>
              <a:rPr lang="ro-RO" sz="2600" b="1" dirty="0" smtClean="0">
                <a:solidFill>
                  <a:srgbClr val="22255C"/>
                </a:solidFill>
                <a:latin typeface="Comic Sans MS" panose="030F0702030302020204" pitchFamily="66" charset="0"/>
              </a:rPr>
              <a:t>(1 Petru 2:9)</a:t>
            </a:r>
            <a:endParaRPr lang="ro-RO" sz="2600" b="1" dirty="0">
              <a:solidFill>
                <a:srgbClr val="22255C"/>
              </a:solidFill>
              <a:latin typeface="Comic Sans MS" panose="030F0702030302020204" pitchFamily="66" charset="0"/>
            </a:endParaRPr>
          </a:p>
        </p:txBody>
      </p:sp>
    </p:spTree>
    <p:extLst>
      <p:ext uri="{BB962C8B-B14F-4D97-AF65-F5344CB8AC3E}">
        <p14:creationId xmlns:p14="http://schemas.microsoft.com/office/powerpoint/2010/main" xmlns="" val="29228217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467819" y="3611350"/>
            <a:ext cx="5408762" cy="3077766"/>
          </a:xfrm>
          <a:prstGeom prst="rect">
            <a:avLst/>
          </a:prstGeom>
          <a:noFill/>
        </p:spPr>
        <p:txBody>
          <a:bodyPr wrap="square" rtlCol="0">
            <a:spAutoFit/>
          </a:bodyPr>
          <a:lstStyle/>
          <a:p>
            <a:pPr marL="342900" indent="-342900">
              <a:spcBef>
                <a:spcPts val="1200"/>
              </a:spcBef>
              <a:spcAft>
                <a:spcPts val="600"/>
              </a:spcAft>
              <a:buClr>
                <a:srgbClr val="E5D197"/>
              </a:buClr>
              <a:buFont typeface="Wingdings" panose="05000000000000000000" pitchFamily="2" charset="2"/>
              <a:buChar char="q"/>
            </a:pPr>
            <a:r>
              <a:rPr lang="ro-RO" sz="2400" b="1" dirty="0" smtClean="0">
                <a:solidFill>
                  <a:srgbClr val="EFE3C0"/>
                </a:solidFill>
                <a:effectLst>
                  <a:outerShdw blurRad="50800" dist="50800" dir="5400000" algn="ctr" rotWithShape="0">
                    <a:schemeClr val="tx1"/>
                  </a:outerShdw>
                </a:effectLst>
              </a:rPr>
              <a:t>1 </a:t>
            </a:r>
            <a:r>
              <a:rPr lang="ro-RO" sz="2400" b="1" dirty="0" smtClean="0">
                <a:solidFill>
                  <a:srgbClr val="EFE3C0"/>
                </a:solidFill>
                <a:effectLst>
                  <a:outerShdw blurRad="50800" dist="50800" dir="5400000" algn="ctr" rotWithShape="0">
                    <a:schemeClr val="tx1"/>
                  </a:outerShdw>
                </a:effectLst>
              </a:rPr>
              <a:t>Petru 2:1-3</a:t>
            </a:r>
            <a:r>
              <a:rPr lang="ro-RO" sz="2400" b="1" dirty="0" smtClean="0">
                <a:solidFill>
                  <a:schemeClr val="bg1"/>
                </a:solidFill>
                <a:effectLst>
                  <a:outerShdw blurRad="50800" dist="50800" dir="5400000" algn="ctr" rotWithShape="0">
                    <a:schemeClr val="tx1"/>
                  </a:outerShdw>
                </a:effectLst>
              </a:rPr>
              <a:t>. Viaţa creştină.</a:t>
            </a:r>
          </a:p>
          <a:p>
            <a:pPr marL="342900" indent="-342900">
              <a:spcBef>
                <a:spcPts val="1200"/>
              </a:spcBef>
              <a:spcAft>
                <a:spcPts val="600"/>
              </a:spcAft>
              <a:buClr>
                <a:srgbClr val="E5D197"/>
              </a:buClr>
              <a:buFont typeface="Wingdings" panose="05000000000000000000" pitchFamily="2" charset="2"/>
              <a:buChar char="q"/>
            </a:pPr>
            <a:r>
              <a:rPr lang="ro-RO" sz="2400" b="1" dirty="0" smtClean="0">
                <a:solidFill>
                  <a:srgbClr val="EFE3C0"/>
                </a:solidFill>
                <a:effectLst>
                  <a:outerShdw blurRad="50800" dist="50800" dir="5400000" algn="ctr" rotWithShape="0">
                    <a:schemeClr val="tx1"/>
                  </a:outerShdw>
                </a:effectLst>
              </a:rPr>
              <a:t>1 Petru 2:4-8</a:t>
            </a:r>
            <a:r>
              <a:rPr lang="ro-RO" sz="2400" b="1" dirty="0" smtClean="0">
                <a:solidFill>
                  <a:schemeClr val="bg1"/>
                </a:solidFill>
                <a:effectLst>
                  <a:outerShdw blurRad="50800" dist="50800" dir="5400000" algn="ctr" rotWithShape="0">
                    <a:schemeClr val="tx1"/>
                  </a:outerShdw>
                </a:effectLst>
              </a:rPr>
              <a:t>. Pietre vii.</a:t>
            </a:r>
          </a:p>
          <a:p>
            <a:pPr marL="342900" indent="-342900">
              <a:spcBef>
                <a:spcPts val="1200"/>
              </a:spcBef>
              <a:spcAft>
                <a:spcPts val="600"/>
              </a:spcAft>
              <a:buClr>
                <a:srgbClr val="E5D197"/>
              </a:buClr>
              <a:buFont typeface="Wingdings" panose="05000000000000000000" pitchFamily="2" charset="2"/>
              <a:buChar char="q"/>
            </a:pPr>
            <a:r>
              <a:rPr lang="ro-RO" sz="2400" b="1" dirty="0" smtClean="0">
                <a:solidFill>
                  <a:srgbClr val="EFE3C0"/>
                </a:solidFill>
                <a:effectLst>
                  <a:outerShdw blurRad="50800" dist="50800" dir="5400000" algn="ctr" rotWithShape="0">
                    <a:schemeClr val="tx1"/>
                  </a:outerShdw>
                </a:effectLst>
              </a:rPr>
              <a:t>1 Petru 2:9-12</a:t>
            </a:r>
            <a:r>
              <a:rPr lang="ro-RO" sz="2400" b="1" dirty="0" smtClean="0">
                <a:solidFill>
                  <a:schemeClr val="bg1"/>
                </a:solidFill>
                <a:effectLst>
                  <a:outerShdw blurRad="50800" dist="50800" dir="5400000" algn="ctr" rotWithShape="0">
                    <a:schemeClr val="tx1"/>
                  </a:outerShdw>
                </a:effectLst>
              </a:rPr>
              <a:t>. Poporul </a:t>
            </a:r>
            <a:r>
              <a:rPr lang="ro-RO" sz="2400" b="1" dirty="0" smtClean="0">
                <a:solidFill>
                  <a:schemeClr val="bg1"/>
                </a:solidFill>
                <a:effectLst>
                  <a:outerShdw blurRad="50800" dist="50800" dir="5400000" algn="ctr" rotWithShape="0">
                    <a:schemeClr val="tx1"/>
                  </a:outerShdw>
                </a:effectLst>
              </a:rPr>
              <a:t>lui </a:t>
            </a:r>
            <a:r>
              <a:rPr lang="ro-RO" sz="2400" b="1" dirty="0" smtClean="0">
                <a:solidFill>
                  <a:schemeClr val="bg1"/>
                </a:solidFill>
                <a:effectLst>
                  <a:outerShdw blurRad="50800" dist="50800" dir="5400000" algn="ctr" rotWithShape="0">
                    <a:schemeClr val="tx1"/>
                  </a:outerShdw>
                </a:effectLst>
              </a:rPr>
              <a:t>Dumnezeu.</a:t>
            </a:r>
          </a:p>
          <a:p>
            <a:pPr marL="800100" lvl="1" indent="-342900">
              <a:spcBef>
                <a:spcPts val="600"/>
              </a:spcBef>
              <a:buClr>
                <a:srgbClr val="99CCFF"/>
              </a:buClr>
              <a:buFont typeface="Wingdings" panose="05000000000000000000" pitchFamily="2" charset="2"/>
              <a:buChar char="v"/>
            </a:pPr>
            <a:r>
              <a:rPr lang="ro-RO" sz="2400" b="1" dirty="0" smtClean="0">
                <a:solidFill>
                  <a:schemeClr val="bg1"/>
                </a:solidFill>
                <a:effectLst>
                  <a:outerShdw blurRad="50800" dist="50800" dir="5400000" algn="ctr" rotWithShape="0">
                    <a:schemeClr val="tx1"/>
                  </a:outerShdw>
                </a:effectLst>
              </a:rPr>
              <a:t>Poporul legământului.</a:t>
            </a:r>
          </a:p>
          <a:p>
            <a:pPr marL="800100" lvl="1" indent="-342900">
              <a:spcBef>
                <a:spcPts val="600"/>
              </a:spcBef>
              <a:buClr>
                <a:srgbClr val="99CCFF"/>
              </a:buClr>
              <a:buFont typeface="Wingdings" panose="05000000000000000000" pitchFamily="2" charset="2"/>
              <a:buChar char="v"/>
            </a:pPr>
            <a:r>
              <a:rPr lang="ro-RO" sz="2400" b="1" dirty="0" smtClean="0">
                <a:solidFill>
                  <a:schemeClr val="bg1"/>
                </a:solidFill>
                <a:effectLst>
                  <a:outerShdw blurRad="50800" dist="50800" dir="5400000" algn="ctr" rotWithShape="0">
                    <a:schemeClr val="tx1"/>
                  </a:outerShdw>
                </a:effectLst>
              </a:rPr>
              <a:t>Poporul sfânt.</a:t>
            </a:r>
          </a:p>
          <a:p>
            <a:pPr marL="800100" lvl="1" indent="-342900">
              <a:spcBef>
                <a:spcPts val="600"/>
              </a:spcBef>
              <a:buClr>
                <a:srgbClr val="99CCFF"/>
              </a:buClr>
              <a:buFont typeface="Wingdings" panose="05000000000000000000" pitchFamily="2" charset="2"/>
              <a:buChar char="v"/>
            </a:pPr>
            <a:r>
              <a:rPr lang="ro-RO" sz="2400" b="1" dirty="0" smtClean="0">
                <a:solidFill>
                  <a:schemeClr val="bg1"/>
                </a:solidFill>
                <a:effectLst>
                  <a:outerShdw blurRad="50800" dist="50800" dir="5400000" algn="ctr" rotWithShape="0">
                    <a:schemeClr val="tx1"/>
                  </a:outerShdw>
                </a:effectLst>
              </a:rPr>
              <a:t>Poporul </a:t>
            </a:r>
            <a:r>
              <a:rPr lang="ro-RO" sz="2400" b="1" dirty="0" smtClean="0">
                <a:solidFill>
                  <a:schemeClr val="bg1"/>
                </a:solidFill>
                <a:effectLst>
                  <a:outerShdw blurRad="50800" dist="50800" dir="5400000" algn="ctr" rotWithShape="0">
                    <a:schemeClr val="tx1"/>
                  </a:outerShdw>
                </a:effectLst>
              </a:rPr>
              <a:t>care </a:t>
            </a:r>
            <a:r>
              <a:rPr lang="ro-RO" sz="2400" b="1" dirty="0" smtClean="0">
                <a:solidFill>
                  <a:schemeClr val="bg1"/>
                </a:solidFill>
                <a:effectLst>
                  <a:outerShdw blurRad="50800" dist="50800" dir="5400000" algn="ctr" rotWithShape="0">
                    <a:schemeClr val="tx1"/>
                  </a:outerShdw>
                </a:effectLst>
              </a:rPr>
              <a:t>luminează.</a:t>
            </a:r>
            <a:endParaRPr lang="ro-RO" sz="2400" b="1" dirty="0">
              <a:solidFill>
                <a:schemeClr val="bg1"/>
              </a:solidFill>
              <a:effectLst>
                <a:outerShdw blurRad="50800" dist="50800" dir="5400000" algn="ctr" rotWithShape="0">
                  <a:schemeClr val="tx1"/>
                </a:outerShdw>
              </a:effectLst>
            </a:endParaRPr>
          </a:p>
        </p:txBody>
      </p:sp>
      <p:sp>
        <p:nvSpPr>
          <p:cNvPr id="3" name="CuadroTexto 2"/>
          <p:cNvSpPr txBox="1"/>
          <p:nvPr/>
        </p:nvSpPr>
        <p:spPr>
          <a:xfrm>
            <a:off x="457202" y="215946"/>
            <a:ext cx="4710022" cy="1569660"/>
          </a:xfrm>
          <a:prstGeom prst="rect">
            <a:avLst/>
          </a:prstGeom>
          <a:noFill/>
        </p:spPr>
        <p:txBody>
          <a:bodyPr wrap="square" rtlCol="0">
            <a:spAutoFit/>
          </a:bodyPr>
          <a:lstStyle/>
          <a:p>
            <a:pPr>
              <a:spcBef>
                <a:spcPts val="600"/>
              </a:spcBef>
            </a:pPr>
            <a:r>
              <a:rPr lang="ro-RO" sz="2400" b="1" dirty="0" smtClean="0">
                <a:solidFill>
                  <a:schemeClr val="bg1"/>
                </a:solidFill>
                <a:effectLst>
                  <a:outerShdw blurRad="50800" dist="50800" dir="5400000" algn="ctr" rotWithShape="0">
                    <a:schemeClr val="tx1"/>
                  </a:outerShdw>
                </a:effectLst>
              </a:rPr>
              <a:t>În 1 Petru 2:1-12, apostolul Petru ne </a:t>
            </a:r>
            <a:r>
              <a:rPr lang="ro-RO" sz="2400" b="1" dirty="0" smtClean="0">
                <a:solidFill>
                  <a:schemeClr val="bg1"/>
                </a:solidFill>
                <a:effectLst>
                  <a:outerShdw blurRad="50800" dist="50800" dir="5400000" algn="ctr" rotWithShape="0">
                    <a:schemeClr val="tx1"/>
                  </a:outerShdw>
                </a:effectLst>
              </a:rPr>
              <a:t>descrie caracteristicile poporului lui </a:t>
            </a:r>
            <a:r>
              <a:rPr lang="ro-RO" sz="2400" b="1" dirty="0" smtClean="0">
                <a:solidFill>
                  <a:schemeClr val="bg1"/>
                </a:solidFill>
                <a:effectLst>
                  <a:outerShdw blurRad="50800" dist="50800" dir="5400000" algn="ctr" rotWithShape="0">
                    <a:schemeClr val="tx1"/>
                  </a:outerShdw>
                </a:effectLst>
              </a:rPr>
              <a:t>Dumnezeu, un </a:t>
            </a:r>
            <a:r>
              <a:rPr lang="ro-RO" sz="2400" b="1" dirty="0" smtClean="0">
                <a:solidFill>
                  <a:schemeClr val="bg1"/>
                </a:solidFill>
                <a:effectLst>
                  <a:outerShdw blurRad="50800" dist="50800" dir="5400000" algn="ctr" rotWithShape="0">
                    <a:schemeClr val="tx1"/>
                  </a:outerShdw>
                </a:effectLst>
              </a:rPr>
              <a:t>popor de </a:t>
            </a:r>
            <a:r>
              <a:rPr lang="ro-RO" sz="2400" b="1" dirty="0" smtClean="0">
                <a:solidFill>
                  <a:schemeClr val="bg1"/>
                </a:solidFill>
                <a:effectLst>
                  <a:outerShdw blurRad="50800" dist="50800" dir="5400000" algn="ctr" rotWithShape="0">
                    <a:schemeClr val="tx1"/>
                  </a:outerShdw>
                </a:effectLst>
              </a:rPr>
              <a:t>preoţi </a:t>
            </a:r>
            <a:r>
              <a:rPr lang="ro-RO" sz="2400" b="1" dirty="0" smtClean="0">
                <a:solidFill>
                  <a:schemeClr val="bg1"/>
                </a:solidFill>
                <a:effectLst>
                  <a:outerShdw blurRad="50800" dist="50800" dir="5400000" algn="ctr" rotWithShape="0">
                    <a:schemeClr val="tx1"/>
                  </a:outerShdw>
                </a:effectLst>
              </a:rPr>
              <a:t>cu scopul de a lumina </a:t>
            </a:r>
            <a:r>
              <a:rPr lang="ro-RO" sz="2400" b="1" dirty="0" smtClean="0">
                <a:solidFill>
                  <a:schemeClr val="bg1"/>
                </a:solidFill>
                <a:effectLst>
                  <a:outerShdw blurRad="50800" dist="50800" dir="5400000" algn="ctr" rotWithShape="0">
                    <a:schemeClr val="tx1"/>
                  </a:outerShdw>
                </a:effectLst>
              </a:rPr>
              <a:t>lumea.</a:t>
            </a:r>
            <a:endParaRPr lang="ro-RO" sz="2400" b="1" dirty="0">
              <a:solidFill>
                <a:schemeClr val="bg1"/>
              </a:solidFill>
              <a:effectLst>
                <a:outerShdw blurRad="50800" dist="50800" dir="5400000" algn="ctr" rotWithShape="0">
                  <a:schemeClr val="tx1"/>
                </a:outerShdw>
              </a:effectLst>
            </a:endParaRPr>
          </a:p>
        </p:txBody>
      </p:sp>
      <p:pic>
        <p:nvPicPr>
          <p:cNvPr id="5" name="Imagen 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93119" y="2317241"/>
            <a:ext cx="2734754" cy="205106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293118" y="4556489"/>
            <a:ext cx="2734754" cy="2055017"/>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5469147" y="112143"/>
            <a:ext cx="3543842" cy="3339578"/>
          </a:xfrm>
          <a:prstGeom prst="roundRect">
            <a:avLst>
              <a:gd name="adj" fmla="val 917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4977837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wipe(left)">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left)">
                                      <p:cBhvr>
                                        <p:cTn id="31" dur="500"/>
                                        <p:tgtEl>
                                          <p:spTgt spid="2">
                                            <p:txEl>
                                              <p:pRg st="2" end="2"/>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left)">
                                      <p:cBhvr>
                                        <p:cTn id="34" dur="500"/>
                                        <p:tgtEl>
                                          <p:spTgt spid="2">
                                            <p:txEl>
                                              <p:pRg st="3" end="3"/>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left)">
                                      <p:cBhvr>
                                        <p:cTn id="37" dur="500"/>
                                        <p:tgtEl>
                                          <p:spTgt spid="2">
                                            <p:txEl>
                                              <p:pRg st="4" end="4"/>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wipe(left)">
                                      <p:cBhvr>
                                        <p:cTn id="4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216399" y="2173055"/>
            <a:ext cx="4442590" cy="5229298"/>
          </a:xfrm>
          <a:prstGeom prst="rect">
            <a:avLst/>
          </a:prstGeom>
        </p:spPr>
      </p:pic>
      <p:sp>
        <p:nvSpPr>
          <p:cNvPr id="3" name="Rectángulo 2"/>
          <p:cNvSpPr/>
          <p:nvPr/>
        </p:nvSpPr>
        <p:spPr>
          <a:xfrm>
            <a:off x="0" y="-25878"/>
            <a:ext cx="7301956" cy="769441"/>
          </a:xfrm>
          <a:prstGeom prst="rect">
            <a:avLst/>
          </a:prstGeom>
        </p:spPr>
        <p:txBody>
          <a:bodyPr wrap="square">
            <a:spAutoFit/>
          </a:bodyPr>
          <a:lstStyle/>
          <a:p>
            <a:pPr algn="ctr"/>
            <a:r>
              <a:rPr lang="ro-RO" sz="4400" b="1" spc="300" dirty="0" smtClean="0">
                <a:ln w="6600">
                  <a:solidFill>
                    <a:schemeClr val="accent2"/>
                  </a:solidFill>
                  <a:prstDash val="solid"/>
                </a:ln>
                <a:solidFill>
                  <a:srgbClr val="FFFFFF"/>
                </a:solidFill>
                <a:effectLst>
                  <a:outerShdw dist="38100" dir="2700000" algn="tl" rotWithShape="0">
                    <a:schemeClr val="accent2"/>
                  </a:outerShdw>
                </a:effectLst>
              </a:rPr>
              <a:t>VIAŢA CREŞTINĂ</a:t>
            </a:r>
            <a:endParaRPr lang="ro-RO" sz="4400" b="1" spc="3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Rectángulo 3"/>
          <p:cNvSpPr/>
          <p:nvPr/>
        </p:nvSpPr>
        <p:spPr>
          <a:xfrm>
            <a:off x="7516951" y="0"/>
            <a:ext cx="141205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ro-RO" b="1" smtClean="0"/>
              <a:t>1 Petru </a:t>
            </a:r>
            <a:r>
              <a:rPr lang="ro-RO" b="1" smtClean="0"/>
              <a:t>2:1-3</a:t>
            </a:r>
            <a:endParaRPr lang="ro-RO" b="1"/>
          </a:p>
        </p:txBody>
      </p:sp>
      <p:sp>
        <p:nvSpPr>
          <p:cNvPr id="5" name="Rectángulo 4"/>
          <p:cNvSpPr/>
          <p:nvPr/>
        </p:nvSpPr>
        <p:spPr>
          <a:xfrm>
            <a:off x="245852" y="695727"/>
            <a:ext cx="8652296" cy="1200329"/>
          </a:xfrm>
          <a:prstGeom prst="rect">
            <a:avLst/>
          </a:prstGeom>
        </p:spPr>
        <p:txBody>
          <a:bodyPr wrap="square">
            <a:spAutoFit/>
          </a:bodyPr>
          <a:lstStyle/>
          <a:p>
            <a:r>
              <a:rPr lang="ro-RO" b="1" dirty="0" smtClean="0">
                <a:solidFill>
                  <a:srgbClr val="EFE3C0"/>
                </a:solidFill>
                <a:latin typeface="Comic Sans MS" panose="030F0702030302020204" pitchFamily="66" charset="0"/>
              </a:rPr>
              <a:t>“Lepădând deci orice răutate şi orice viclenie şi făţărnicii şi invidii şi orice vorbiri de rău, ca nişte prunci nou-născuţi, doriţi mult laptele spiritual curat al Cuvântului, ca prin el să creşteţi spre mântuire, dacă aţi gustat, în adevăr, că Domnul este bun.” </a:t>
            </a:r>
            <a:r>
              <a:rPr lang="ro-RO" sz="1600" b="1" dirty="0" smtClean="0">
                <a:solidFill>
                  <a:srgbClr val="EFE3C0"/>
                </a:solidFill>
                <a:latin typeface="Comic Sans MS" panose="030F0702030302020204" pitchFamily="66" charset="0"/>
              </a:rPr>
              <a:t>(1 Petru 2:1-3 GBV)</a:t>
            </a:r>
            <a:endParaRPr lang="ro-RO" sz="1600" b="1" dirty="0">
              <a:solidFill>
                <a:srgbClr val="EFE3C0"/>
              </a:solidFill>
              <a:latin typeface="Comic Sans MS" panose="030F0702030302020204" pitchFamily="66" charset="0"/>
            </a:endParaRPr>
          </a:p>
        </p:txBody>
      </p:sp>
      <p:graphicFrame>
        <p:nvGraphicFramePr>
          <p:cNvPr id="6" name="Diagrama 5"/>
          <p:cNvGraphicFramePr/>
          <p:nvPr>
            <p:extLst>
              <p:ext uri="{D42A27DB-BD31-4B8C-83A1-F6EECF244321}">
                <p14:modId xmlns:p14="http://schemas.microsoft.com/office/powerpoint/2010/main" xmlns="" val="23899760"/>
              </p:ext>
            </p:extLst>
          </p:nvPr>
        </p:nvGraphicFramePr>
        <p:xfrm>
          <a:off x="-120771" y="1794295"/>
          <a:ext cx="7558465" cy="3683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p:cNvSpPr txBox="1"/>
          <p:nvPr/>
        </p:nvSpPr>
        <p:spPr>
          <a:xfrm>
            <a:off x="138023" y="5250904"/>
            <a:ext cx="5426016" cy="1631216"/>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Cu </a:t>
            </a:r>
            <a:r>
              <a:rPr lang="ro-RO" sz="2000" b="1" dirty="0" smtClean="0">
                <a:solidFill>
                  <a:schemeClr val="bg1"/>
                </a:solidFill>
                <a:effectLst>
                  <a:outerShdw blurRad="50800" dist="50800" dir="5400000" algn="ctr" rotWithShape="0">
                    <a:schemeClr val="tx1"/>
                  </a:outerShdw>
                </a:effectLst>
              </a:rPr>
              <a:t>ajutorul lui  Dumnezeu trebuie să eliminăm orice atitudine rea </a:t>
            </a:r>
            <a:r>
              <a:rPr lang="ro-RO" sz="2000" b="1" dirty="0" smtClean="0">
                <a:solidFill>
                  <a:schemeClr val="bg1"/>
                </a:solidFill>
                <a:effectLst>
                  <a:outerShdw blurRad="50800" dist="50800" dir="5400000" algn="ctr" rotWithShape="0">
                    <a:schemeClr val="tx1"/>
                  </a:outerShdw>
                </a:effectLst>
              </a:rPr>
              <a:t>şi </a:t>
            </a:r>
            <a:r>
              <a:rPr lang="ro-RO" sz="2000" b="1" dirty="0" smtClean="0">
                <a:solidFill>
                  <a:schemeClr val="bg1"/>
                </a:solidFill>
                <a:effectLst>
                  <a:outerShdw blurRad="50800" dist="50800" dir="5400000" algn="ctr" rotWithShape="0">
                    <a:schemeClr val="tx1"/>
                  </a:outerShdw>
                </a:effectLst>
              </a:rPr>
              <a:t>să umplem locul cu studiul </a:t>
            </a:r>
            <a:r>
              <a:rPr lang="ro-RO" sz="2000" b="1" dirty="0" smtClean="0">
                <a:solidFill>
                  <a:schemeClr val="bg1"/>
                </a:solidFill>
                <a:effectLst>
                  <a:outerShdw blurRad="50800" dist="50800" dir="5400000" algn="ctr" rotWithShape="0">
                    <a:schemeClr val="tx1"/>
                  </a:outerShdw>
                </a:effectLst>
              </a:rPr>
              <a:t>Cuvântului </a:t>
            </a:r>
            <a:r>
              <a:rPr lang="ro-RO" sz="2000" b="1" dirty="0" smtClean="0">
                <a:solidFill>
                  <a:schemeClr val="bg1"/>
                </a:solidFill>
                <a:effectLst>
                  <a:outerShdw blurRad="50800" dist="50800" dir="5400000" algn="ctr" rotWithShape="0">
                    <a:schemeClr val="tx1"/>
                  </a:outerShdw>
                </a:effectLst>
              </a:rPr>
              <a:t>lui Dumnezeu, </a:t>
            </a:r>
            <a:r>
              <a:rPr lang="ro-RO" sz="2000" b="1" dirty="0" smtClean="0">
                <a:solidFill>
                  <a:schemeClr val="bg1"/>
                </a:solidFill>
                <a:effectLst>
                  <a:outerShdw blurRad="50800" dist="50800" dir="5400000" algn="ctr" rotWithShape="0">
                    <a:schemeClr val="tx1"/>
                  </a:outerShdw>
                </a:effectLst>
              </a:rPr>
              <a:t>“</a:t>
            </a:r>
            <a:r>
              <a:rPr lang="ro-RO" sz="2000" b="1" dirty="0" smtClean="0">
                <a:solidFill>
                  <a:schemeClr val="bg1"/>
                </a:solidFill>
                <a:effectLst>
                  <a:outerShdw blurRad="50800" dist="50800" dir="5400000" algn="ctr" rotWithShape="0">
                    <a:schemeClr val="tx1"/>
                  </a:outerShdw>
                </a:effectLst>
                <a:latin typeface="Calibri" pitchFamily="34" charset="0"/>
              </a:rPr>
              <a:t>de folos ca să înveţe, să mustre, să îndrepte, să dea înţelepciune în neprihănire” </a:t>
            </a:r>
            <a:r>
              <a:rPr lang="ro-RO" sz="2000" b="1" dirty="0" smtClean="0">
                <a:solidFill>
                  <a:schemeClr val="bg1"/>
                </a:solidFill>
                <a:effectLst>
                  <a:outerShdw blurRad="50800" dist="50800" dir="5400000" algn="ctr" rotWithShape="0">
                    <a:schemeClr val="tx1"/>
                  </a:outerShdw>
                </a:effectLst>
              </a:rPr>
              <a:t>(2 Timotei 3:16).</a:t>
            </a:r>
            <a:endParaRPr lang="ro-RO" sz="2000" b="1" dirty="0">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33851767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graphicEl>
                                              <a:dgm id="{E010E560-C71D-4F6A-A0FC-C5CD6B703609}"/>
                                            </p:graphicEl>
                                          </p:spTgt>
                                        </p:tgtEl>
                                        <p:attrNameLst>
                                          <p:attrName>style.visibility</p:attrName>
                                        </p:attrNameLst>
                                      </p:cBhvr>
                                      <p:to>
                                        <p:strVal val="visible"/>
                                      </p:to>
                                    </p:set>
                                    <p:anim calcmode="lin" valueType="num">
                                      <p:cBhvr>
                                        <p:cTn id="22" dur="500" fill="hold"/>
                                        <p:tgtEl>
                                          <p:spTgt spid="6">
                                            <p:graphicEl>
                                              <a:dgm id="{E010E560-C71D-4F6A-A0FC-C5CD6B703609}"/>
                                            </p:graphicEl>
                                          </p:spTgt>
                                        </p:tgtEl>
                                        <p:attrNameLst>
                                          <p:attrName>ppt_w</p:attrName>
                                        </p:attrNameLst>
                                      </p:cBhvr>
                                      <p:tavLst>
                                        <p:tav tm="0">
                                          <p:val>
                                            <p:fltVal val="0"/>
                                          </p:val>
                                        </p:tav>
                                        <p:tav tm="100000">
                                          <p:val>
                                            <p:strVal val="#ppt_w"/>
                                          </p:val>
                                        </p:tav>
                                      </p:tavLst>
                                    </p:anim>
                                    <p:anim calcmode="lin" valueType="num">
                                      <p:cBhvr>
                                        <p:cTn id="23" dur="500" fill="hold"/>
                                        <p:tgtEl>
                                          <p:spTgt spid="6">
                                            <p:graphicEl>
                                              <a:dgm id="{E010E560-C71D-4F6A-A0FC-C5CD6B703609}"/>
                                            </p:graphicEl>
                                          </p:spTgt>
                                        </p:tgtEl>
                                        <p:attrNameLst>
                                          <p:attrName>ppt_h</p:attrName>
                                        </p:attrNameLst>
                                      </p:cBhvr>
                                      <p:tavLst>
                                        <p:tav tm="0">
                                          <p:val>
                                            <p:fltVal val="0"/>
                                          </p:val>
                                        </p:tav>
                                        <p:tav tm="100000">
                                          <p:val>
                                            <p:strVal val="#ppt_h"/>
                                          </p:val>
                                        </p:tav>
                                      </p:tavLst>
                                    </p:anim>
                                    <p:animEffect transition="in" filter="fade">
                                      <p:cBhvr>
                                        <p:cTn id="24" dur="500"/>
                                        <p:tgtEl>
                                          <p:spTgt spid="6">
                                            <p:graphicEl>
                                              <a:dgm id="{E010E560-C71D-4F6A-A0FC-C5CD6B703609}"/>
                                            </p:graphic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graphicEl>
                                              <a:dgm id="{BBE5F7DA-8122-4610-BA20-9DE68BAE73D2}"/>
                                            </p:graphicEl>
                                          </p:spTgt>
                                        </p:tgtEl>
                                        <p:attrNameLst>
                                          <p:attrName>style.visibility</p:attrName>
                                        </p:attrNameLst>
                                      </p:cBhvr>
                                      <p:to>
                                        <p:strVal val="visible"/>
                                      </p:to>
                                    </p:set>
                                    <p:anim calcmode="lin" valueType="num">
                                      <p:cBhvr>
                                        <p:cTn id="27" dur="500" fill="hold"/>
                                        <p:tgtEl>
                                          <p:spTgt spid="6">
                                            <p:graphicEl>
                                              <a:dgm id="{BBE5F7DA-8122-4610-BA20-9DE68BAE73D2}"/>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BE5F7DA-8122-4610-BA20-9DE68BAE73D2}"/>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BE5F7DA-8122-4610-BA20-9DE68BAE73D2}"/>
                                            </p:graphic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graphicEl>
                                              <a:dgm id="{875A12AB-BEED-4A5A-B9B5-1B187E576CFB}"/>
                                            </p:graphicEl>
                                          </p:spTgt>
                                        </p:tgtEl>
                                        <p:attrNameLst>
                                          <p:attrName>style.visibility</p:attrName>
                                        </p:attrNameLst>
                                      </p:cBhvr>
                                      <p:to>
                                        <p:strVal val="visible"/>
                                      </p:to>
                                    </p:set>
                                    <p:anim calcmode="lin" valueType="num">
                                      <p:cBhvr>
                                        <p:cTn id="32" dur="500" fill="hold"/>
                                        <p:tgtEl>
                                          <p:spTgt spid="6">
                                            <p:graphicEl>
                                              <a:dgm id="{875A12AB-BEED-4A5A-B9B5-1B187E576CFB}"/>
                                            </p:graphicEl>
                                          </p:spTgt>
                                        </p:tgtEl>
                                        <p:attrNameLst>
                                          <p:attrName>ppt_w</p:attrName>
                                        </p:attrNameLst>
                                      </p:cBhvr>
                                      <p:tavLst>
                                        <p:tav tm="0">
                                          <p:val>
                                            <p:fltVal val="0"/>
                                          </p:val>
                                        </p:tav>
                                        <p:tav tm="100000">
                                          <p:val>
                                            <p:strVal val="#ppt_w"/>
                                          </p:val>
                                        </p:tav>
                                      </p:tavLst>
                                    </p:anim>
                                    <p:anim calcmode="lin" valueType="num">
                                      <p:cBhvr>
                                        <p:cTn id="33" dur="500" fill="hold"/>
                                        <p:tgtEl>
                                          <p:spTgt spid="6">
                                            <p:graphicEl>
                                              <a:dgm id="{875A12AB-BEED-4A5A-B9B5-1B187E576CFB}"/>
                                            </p:graphicEl>
                                          </p:spTgt>
                                        </p:tgtEl>
                                        <p:attrNameLst>
                                          <p:attrName>ppt_h</p:attrName>
                                        </p:attrNameLst>
                                      </p:cBhvr>
                                      <p:tavLst>
                                        <p:tav tm="0">
                                          <p:val>
                                            <p:fltVal val="0"/>
                                          </p:val>
                                        </p:tav>
                                        <p:tav tm="100000">
                                          <p:val>
                                            <p:strVal val="#ppt_h"/>
                                          </p:val>
                                        </p:tav>
                                      </p:tavLst>
                                    </p:anim>
                                    <p:animEffect transition="in" filter="fade">
                                      <p:cBhvr>
                                        <p:cTn id="34" dur="500"/>
                                        <p:tgtEl>
                                          <p:spTgt spid="6">
                                            <p:graphicEl>
                                              <a:dgm id="{875A12AB-BEED-4A5A-B9B5-1B187E576CFB}"/>
                                            </p:graphic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graphicEl>
                                              <a:dgm id="{F5F4A0BB-0F3E-4123-BBFC-0B6BCB8F1BAC}"/>
                                            </p:graphicEl>
                                          </p:spTgt>
                                        </p:tgtEl>
                                        <p:attrNameLst>
                                          <p:attrName>style.visibility</p:attrName>
                                        </p:attrNameLst>
                                      </p:cBhvr>
                                      <p:to>
                                        <p:strVal val="visible"/>
                                      </p:to>
                                    </p:set>
                                    <p:anim calcmode="lin" valueType="num">
                                      <p:cBhvr>
                                        <p:cTn id="37" dur="500" fill="hold"/>
                                        <p:tgtEl>
                                          <p:spTgt spid="6">
                                            <p:graphicEl>
                                              <a:dgm id="{F5F4A0BB-0F3E-4123-BBFC-0B6BCB8F1BAC}"/>
                                            </p:graphicEl>
                                          </p:spTgt>
                                        </p:tgtEl>
                                        <p:attrNameLst>
                                          <p:attrName>ppt_w</p:attrName>
                                        </p:attrNameLst>
                                      </p:cBhvr>
                                      <p:tavLst>
                                        <p:tav tm="0">
                                          <p:val>
                                            <p:fltVal val="0"/>
                                          </p:val>
                                        </p:tav>
                                        <p:tav tm="100000">
                                          <p:val>
                                            <p:strVal val="#ppt_w"/>
                                          </p:val>
                                        </p:tav>
                                      </p:tavLst>
                                    </p:anim>
                                    <p:anim calcmode="lin" valueType="num">
                                      <p:cBhvr>
                                        <p:cTn id="38" dur="500" fill="hold"/>
                                        <p:tgtEl>
                                          <p:spTgt spid="6">
                                            <p:graphicEl>
                                              <a:dgm id="{F5F4A0BB-0F3E-4123-BBFC-0B6BCB8F1BAC}"/>
                                            </p:graphicEl>
                                          </p:spTgt>
                                        </p:tgtEl>
                                        <p:attrNameLst>
                                          <p:attrName>ppt_h</p:attrName>
                                        </p:attrNameLst>
                                      </p:cBhvr>
                                      <p:tavLst>
                                        <p:tav tm="0">
                                          <p:val>
                                            <p:fltVal val="0"/>
                                          </p:val>
                                        </p:tav>
                                        <p:tav tm="100000">
                                          <p:val>
                                            <p:strVal val="#ppt_h"/>
                                          </p:val>
                                        </p:tav>
                                      </p:tavLst>
                                    </p:anim>
                                    <p:animEffect transition="in" filter="fade">
                                      <p:cBhvr>
                                        <p:cTn id="39" dur="500"/>
                                        <p:tgtEl>
                                          <p:spTgt spid="6">
                                            <p:graphicEl>
                                              <a:dgm id="{F5F4A0BB-0F3E-4123-BBFC-0B6BCB8F1BAC}"/>
                                            </p:graphicEl>
                                          </p:spTgt>
                                        </p:tgtEl>
                                      </p:cBhvr>
                                    </p:animEffect>
                                  </p:childTnLst>
                                </p:cTn>
                              </p:par>
                            </p:childTnLst>
                          </p:cTn>
                        </p:par>
                        <p:par>
                          <p:cTn id="40" fill="hold">
                            <p:stCondLst>
                              <p:cond delay="500"/>
                            </p:stCondLst>
                            <p:childTnLst>
                              <p:par>
                                <p:cTn id="41" presetID="8" presetClass="entr" presetSubtype="16" fill="hold" grpId="0" nodeType="afterEffect">
                                  <p:stCondLst>
                                    <p:cond delay="0"/>
                                  </p:stCondLst>
                                  <p:childTnLst>
                                    <p:set>
                                      <p:cBhvr>
                                        <p:cTn id="42" dur="1" fill="hold">
                                          <p:stCondLst>
                                            <p:cond delay="0"/>
                                          </p:stCondLst>
                                        </p:cTn>
                                        <p:tgtEl>
                                          <p:spTgt spid="6">
                                            <p:graphicEl>
                                              <a:dgm id="{52FF5928-19BD-4552-96E4-8447696F0E46}"/>
                                            </p:graphicEl>
                                          </p:spTgt>
                                        </p:tgtEl>
                                        <p:attrNameLst>
                                          <p:attrName>style.visibility</p:attrName>
                                        </p:attrNameLst>
                                      </p:cBhvr>
                                      <p:to>
                                        <p:strVal val="visible"/>
                                      </p:to>
                                    </p:set>
                                    <p:animEffect transition="in" filter="diamond(in)">
                                      <p:cBhvr>
                                        <p:cTn id="43" dur="2000"/>
                                        <p:tgtEl>
                                          <p:spTgt spid="6">
                                            <p:graphicEl>
                                              <a:dgm id="{52FF5928-19BD-4552-96E4-8447696F0E4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6">
                                            <p:graphicEl>
                                              <a:dgm id="{7095FF60-EB73-45DB-8BC0-26382459C50F}"/>
                                            </p:graphicEl>
                                          </p:spTgt>
                                        </p:tgtEl>
                                        <p:attrNameLst>
                                          <p:attrName>style.visibility</p:attrName>
                                        </p:attrNameLst>
                                      </p:cBhvr>
                                      <p:to>
                                        <p:strVal val="visible"/>
                                      </p:to>
                                    </p:set>
                                    <p:animEffect transition="in" filter="diamond(in)">
                                      <p:cBhvr>
                                        <p:cTn id="48" dur="2000"/>
                                        <p:tgtEl>
                                          <p:spTgt spid="6">
                                            <p:graphicEl>
                                              <a:dgm id="{7095FF60-EB73-45DB-8BC0-26382459C50F}"/>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fltVal val="0"/>
                                          </p:val>
                                        </p:tav>
                                        <p:tav tm="100000">
                                          <p:val>
                                            <p:strVal val="#ppt_w"/>
                                          </p:val>
                                        </p:tav>
                                      </p:tavLst>
                                    </p:anim>
                                    <p:anim calcmode="lin" valueType="num">
                                      <p:cBhvr>
                                        <p:cTn id="54" dur="1000" fill="hold"/>
                                        <p:tgtEl>
                                          <p:spTgt spid="7"/>
                                        </p:tgtEl>
                                        <p:attrNameLst>
                                          <p:attrName>ppt_h</p:attrName>
                                        </p:attrNameLst>
                                      </p:cBhvr>
                                      <p:tavLst>
                                        <p:tav tm="0">
                                          <p:val>
                                            <p:fltVal val="0"/>
                                          </p:val>
                                        </p:tav>
                                        <p:tav tm="100000">
                                          <p:val>
                                            <p:strVal val="#ppt_h"/>
                                          </p:val>
                                        </p:tav>
                                      </p:tavLst>
                                    </p:anim>
                                    <p:anim calcmode="lin" valueType="num">
                                      <p:cBhvr>
                                        <p:cTn id="5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xmlns="">
                  <a14:imgLayer r:embed="rId3">
                    <a14:imgEffect>
                      <a14:artisticFilmGrain trans="38000" grainSize="25"/>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60382"/>
            <a:ext cx="7301956" cy="923330"/>
          </a:xfrm>
          <a:prstGeom prst="rect">
            <a:avLst/>
          </a:prstGeom>
        </p:spPr>
        <p:txBody>
          <a:bodyPr wrap="square">
            <a:spAutoFit/>
          </a:bodyPr>
          <a:lstStyle/>
          <a:p>
            <a:pPr algn="ctr"/>
            <a:r>
              <a:rPr lang="ro-RO" sz="5400" b="1" spc="300" smtClean="0">
                <a:ln w="12700">
                  <a:solidFill>
                    <a:schemeClr val="accent3">
                      <a:lumMod val="50000"/>
                    </a:schemeClr>
                  </a:solidFill>
                  <a:prstDash val="solid"/>
                </a:ln>
                <a:pattFill prst="horzBrick">
                  <a:fgClr>
                    <a:schemeClr val="accent3"/>
                  </a:fgClr>
                  <a:bgClr>
                    <a:schemeClr val="accent3">
                      <a:lumMod val="40000"/>
                      <a:lumOff val="60000"/>
                    </a:schemeClr>
                  </a:bgClr>
                </a:pattFill>
                <a:effectLst>
                  <a:innerShdw blurRad="177800">
                    <a:schemeClr val="accent3">
                      <a:lumMod val="50000"/>
                    </a:schemeClr>
                  </a:innerShdw>
                </a:effectLst>
              </a:rPr>
              <a:t>PIETRE </a:t>
            </a:r>
            <a:r>
              <a:rPr lang="ro-RO" sz="5400" b="1" spc="300" smtClean="0">
                <a:ln w="12700">
                  <a:solidFill>
                    <a:schemeClr val="accent3">
                      <a:lumMod val="50000"/>
                    </a:schemeClr>
                  </a:solidFill>
                  <a:prstDash val="solid"/>
                </a:ln>
                <a:pattFill prst="horzBrick">
                  <a:fgClr>
                    <a:schemeClr val="accent3"/>
                  </a:fgClr>
                  <a:bgClr>
                    <a:schemeClr val="accent3">
                      <a:lumMod val="40000"/>
                      <a:lumOff val="60000"/>
                    </a:schemeClr>
                  </a:bgClr>
                </a:pattFill>
                <a:effectLst>
                  <a:innerShdw blurRad="177800">
                    <a:schemeClr val="accent3">
                      <a:lumMod val="50000"/>
                    </a:schemeClr>
                  </a:innerShdw>
                </a:effectLst>
              </a:rPr>
              <a:t>VII</a:t>
            </a:r>
            <a:endParaRPr lang="ro-RO" sz="5400" b="1" spc="300">
              <a:ln w="12700">
                <a:solidFill>
                  <a:schemeClr val="accent3">
                    <a:lumMod val="50000"/>
                  </a:schemeClr>
                </a:solidFill>
                <a:prstDash val="solid"/>
              </a:ln>
              <a:pattFill prst="horzBrick">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Rectángulo 2"/>
          <p:cNvSpPr/>
          <p:nvPr/>
        </p:nvSpPr>
        <p:spPr>
          <a:xfrm>
            <a:off x="7516951" y="0"/>
            <a:ext cx="141205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ro-RO" b="1" smtClean="0"/>
              <a:t>1 Petru </a:t>
            </a:r>
            <a:r>
              <a:rPr lang="ro-RO" b="1" smtClean="0"/>
              <a:t>2:4-8</a:t>
            </a:r>
            <a:endParaRPr lang="ro-RO" b="1"/>
          </a:p>
        </p:txBody>
      </p:sp>
      <p:sp>
        <p:nvSpPr>
          <p:cNvPr id="4" name="Rectángulo 3"/>
          <p:cNvSpPr/>
          <p:nvPr/>
        </p:nvSpPr>
        <p:spPr>
          <a:xfrm>
            <a:off x="133710" y="662178"/>
            <a:ext cx="8876581" cy="1200329"/>
          </a:xfrm>
          <a:prstGeom prst="rect">
            <a:avLst/>
          </a:prstGeom>
        </p:spPr>
        <p:txBody>
          <a:bodyPr wrap="square">
            <a:spAutoFit/>
          </a:bodyPr>
          <a:lstStyle/>
          <a:p>
            <a:r>
              <a:rPr lang="ro-RO" b="1" dirty="0" smtClean="0">
                <a:solidFill>
                  <a:srgbClr val="3D1C05"/>
                </a:solidFill>
                <a:latin typeface="Comic Sans MS" panose="030F0702030302020204" pitchFamily="66" charset="0"/>
              </a:rPr>
              <a:t>“</a:t>
            </a:r>
            <a:r>
              <a:rPr lang="vi-VN" b="1" dirty="0" smtClean="0">
                <a:solidFill>
                  <a:srgbClr val="3D1C05"/>
                </a:solidFill>
                <a:latin typeface="Comic Sans MS" panose="030F0702030302020204" pitchFamily="66" charset="0"/>
              </a:rPr>
              <a:t>Apropiaţi-vă </a:t>
            </a:r>
            <a:r>
              <a:rPr lang="vi-VN" b="1" dirty="0" smtClean="0">
                <a:solidFill>
                  <a:srgbClr val="3D1C05"/>
                </a:solidFill>
                <a:latin typeface="Comic Sans MS" panose="030F0702030302020204" pitchFamily="66" charset="0"/>
              </a:rPr>
              <a:t>de El, Piatra vie lepădată de oameni, dar aleasă </a:t>
            </a:r>
            <a:r>
              <a:rPr lang="vi-VN" b="1" dirty="0" smtClean="0">
                <a:solidFill>
                  <a:srgbClr val="3D1C05"/>
                </a:solidFill>
                <a:latin typeface="Comic Sans MS" panose="030F0702030302020204" pitchFamily="66" charset="0"/>
              </a:rPr>
              <a:t>şi </a:t>
            </a:r>
            <a:r>
              <a:rPr lang="vi-VN" b="1" dirty="0" smtClean="0">
                <a:solidFill>
                  <a:srgbClr val="3D1C05"/>
                </a:solidFill>
                <a:latin typeface="Comic Sans MS" panose="030F0702030302020204" pitchFamily="66" charset="0"/>
              </a:rPr>
              <a:t>scumpă înaintea lui </a:t>
            </a:r>
            <a:r>
              <a:rPr lang="vi-VN" b="1" dirty="0" smtClean="0">
                <a:solidFill>
                  <a:srgbClr val="3D1C05"/>
                </a:solidFill>
                <a:latin typeface="Comic Sans MS" panose="030F0702030302020204" pitchFamily="66" charset="0"/>
              </a:rPr>
              <a:t>Dumnezeu. Şi </a:t>
            </a:r>
            <a:r>
              <a:rPr lang="vi-VN" b="1" dirty="0" smtClean="0">
                <a:solidFill>
                  <a:srgbClr val="3D1C05"/>
                </a:solidFill>
                <a:latin typeface="Comic Sans MS" panose="030F0702030302020204" pitchFamily="66" charset="0"/>
              </a:rPr>
              <a:t>voi, ca nişte pietre vii, sunteţi zidiţi ca să fiţi o casă duhovnicească, o preoţie sfântă şi să aduceţi jertfe duhovniceşti, plăcute lui Dumnezeu, prin Isus Hristos</a:t>
            </a:r>
            <a:r>
              <a:rPr lang="ro-RO" b="1" dirty="0" smtClean="0">
                <a:solidFill>
                  <a:srgbClr val="3D1C05"/>
                </a:solidFill>
                <a:latin typeface="Comic Sans MS" panose="030F0702030302020204" pitchFamily="66" charset="0"/>
              </a:rPr>
              <a:t>.” </a:t>
            </a:r>
            <a:r>
              <a:rPr lang="ro-RO" sz="1600" b="1" dirty="0" smtClean="0">
                <a:solidFill>
                  <a:srgbClr val="3D1C05"/>
                </a:solidFill>
                <a:latin typeface="Comic Sans MS" panose="030F0702030302020204" pitchFamily="66" charset="0"/>
              </a:rPr>
              <a:t>(1 Petru 2:4-5)</a:t>
            </a:r>
            <a:endParaRPr lang="ro-RO" sz="1600" b="1" dirty="0">
              <a:solidFill>
                <a:srgbClr val="3D1C05"/>
              </a:solidFill>
              <a:latin typeface="Comic Sans MS" panose="030F0702030302020204" pitchFamily="66" charset="0"/>
            </a:endParaRPr>
          </a:p>
        </p:txBody>
      </p:sp>
      <p:sp>
        <p:nvSpPr>
          <p:cNvPr id="5" name="CuadroTexto 4"/>
          <p:cNvSpPr txBox="1"/>
          <p:nvPr/>
        </p:nvSpPr>
        <p:spPr>
          <a:xfrm>
            <a:off x="4295954" y="1905637"/>
            <a:ext cx="4649638" cy="1708160"/>
          </a:xfrm>
          <a:prstGeom prst="rect">
            <a:avLst/>
          </a:prstGeom>
          <a:noFill/>
        </p:spPr>
        <p:txBody>
          <a:bodyPr wrap="square" rtlCol="0">
            <a:spAutoFit/>
          </a:bodyPr>
          <a:lstStyle/>
          <a:p>
            <a:pPr>
              <a:spcBef>
                <a:spcPts val="600"/>
              </a:spcBef>
            </a:pPr>
            <a:r>
              <a:rPr lang="ro-RO" sz="2000" b="1" dirty="0" smtClean="0"/>
              <a:t>Isus </a:t>
            </a:r>
            <a:r>
              <a:rPr lang="ro-RO" sz="2000" b="1" dirty="0" smtClean="0"/>
              <a:t>Hristos</a:t>
            </a:r>
            <a:r>
              <a:rPr lang="ro-RO" sz="2000" b="1" dirty="0" smtClean="0"/>
              <a:t>, ca piatră principală, este baza </a:t>
            </a:r>
            <a:r>
              <a:rPr lang="ro-RO" sz="2000" b="1" dirty="0" smtClean="0"/>
              <a:t>şi susţine </a:t>
            </a:r>
            <a:r>
              <a:rPr lang="ro-RO" sz="2000" b="1" dirty="0" smtClean="0"/>
              <a:t>clădirea bisericii. </a:t>
            </a:r>
          </a:p>
          <a:p>
            <a:pPr>
              <a:spcBef>
                <a:spcPts val="600"/>
              </a:spcBef>
            </a:pPr>
            <a:r>
              <a:rPr lang="ro-RO" sz="2000" b="1" dirty="0" smtClean="0"/>
              <a:t>Această </a:t>
            </a:r>
            <a:r>
              <a:rPr lang="ro-RO" sz="2000" b="1" dirty="0" smtClean="0"/>
              <a:t>“clădire” este </a:t>
            </a:r>
            <a:r>
              <a:rPr lang="ro-RO" sz="2000" b="1" dirty="0" smtClean="0"/>
              <a:t>formată din pietre vii </a:t>
            </a:r>
            <a:r>
              <a:rPr lang="ro-RO" sz="2000" b="1" dirty="0" smtClean="0"/>
              <a:t>(noi), care </a:t>
            </a:r>
            <a:r>
              <a:rPr lang="ro-RO" sz="2000" b="1" dirty="0" smtClean="0"/>
              <a:t>oferim sacrificii spirituale vrednice lui </a:t>
            </a:r>
            <a:r>
              <a:rPr lang="ro-RO" sz="2000" b="1" dirty="0" smtClean="0"/>
              <a:t>Dumnezeu.</a:t>
            </a:r>
            <a:endParaRPr lang="ro-RO" sz="2000" b="1" dirty="0"/>
          </a:p>
        </p:txBody>
      </p:sp>
      <p:sp>
        <p:nvSpPr>
          <p:cNvPr id="6" name="CuadroTexto 5"/>
          <p:cNvSpPr txBox="1"/>
          <p:nvPr/>
        </p:nvSpPr>
        <p:spPr>
          <a:xfrm>
            <a:off x="116607" y="5200170"/>
            <a:ext cx="5801264" cy="1631216"/>
          </a:xfrm>
          <a:prstGeom prst="rect">
            <a:avLst/>
          </a:prstGeom>
          <a:noFill/>
        </p:spPr>
        <p:txBody>
          <a:bodyPr wrap="square" rtlCol="0">
            <a:spAutoFit/>
          </a:bodyPr>
          <a:lstStyle/>
          <a:p>
            <a:pPr marL="342900" indent="-342900">
              <a:buFont typeface="Wingdings" panose="05000000000000000000" pitchFamily="2" charset="2"/>
              <a:buChar char="v"/>
            </a:pPr>
            <a:r>
              <a:rPr lang="ro-RO" sz="2000" b="1" dirty="0" smtClean="0"/>
              <a:t>Vieţi </a:t>
            </a:r>
            <a:r>
              <a:rPr lang="ro-RO" sz="2000" b="1" dirty="0" smtClean="0"/>
              <a:t>consacrate </a:t>
            </a:r>
            <a:r>
              <a:rPr lang="ro-RO" sz="2000" b="1" dirty="0" smtClean="0"/>
              <a:t>(Romani 12:1).</a:t>
            </a:r>
          </a:p>
          <a:p>
            <a:pPr marL="342900" indent="-342900">
              <a:buFont typeface="Wingdings" panose="05000000000000000000" pitchFamily="2" charset="2"/>
              <a:buChar char="v"/>
            </a:pPr>
            <a:r>
              <a:rPr lang="ro-RO" sz="2000" b="1" dirty="0" smtClean="0"/>
              <a:t>Laude (Evrei 13:15).</a:t>
            </a:r>
          </a:p>
          <a:p>
            <a:pPr marL="342900" indent="-342900">
              <a:buFont typeface="Wingdings" panose="05000000000000000000" pitchFamily="2" charset="2"/>
              <a:buChar char="v"/>
            </a:pPr>
            <a:r>
              <a:rPr lang="ro-RO" sz="2000" b="1" dirty="0" smtClean="0"/>
              <a:t>Fapte </a:t>
            </a:r>
            <a:r>
              <a:rPr lang="ro-RO" sz="2000" b="1" dirty="0" smtClean="0"/>
              <a:t>de bunătate </a:t>
            </a:r>
            <a:r>
              <a:rPr lang="ro-RO" sz="2000" b="1" dirty="0" smtClean="0"/>
              <a:t>şi </a:t>
            </a:r>
            <a:r>
              <a:rPr lang="ro-RO" sz="2000" b="1" dirty="0" smtClean="0"/>
              <a:t>ajutor reciproc </a:t>
            </a:r>
            <a:r>
              <a:rPr lang="ro-RO" sz="2000" b="1" dirty="0" smtClean="0"/>
              <a:t>(Evrei 13:16).</a:t>
            </a:r>
          </a:p>
          <a:p>
            <a:pPr marL="342900" indent="-342900">
              <a:buFont typeface="Wingdings" panose="05000000000000000000" pitchFamily="2" charset="2"/>
              <a:buChar char="v"/>
            </a:pPr>
            <a:r>
              <a:rPr lang="ro-RO" sz="2000" b="1" dirty="0" smtClean="0"/>
              <a:t>Daruri materiale, când </a:t>
            </a:r>
            <a:r>
              <a:rPr lang="ro-RO" sz="2000" b="1" dirty="0" smtClean="0"/>
              <a:t>reflectă dragostea </a:t>
            </a:r>
            <a:r>
              <a:rPr lang="ro-RO" sz="2000" b="1" dirty="0" smtClean="0"/>
              <a:t>şi </a:t>
            </a:r>
            <a:r>
              <a:rPr lang="ro-RO" sz="2000" b="1" dirty="0" smtClean="0"/>
              <a:t>consacrarea dătătorului </a:t>
            </a:r>
            <a:r>
              <a:rPr lang="ro-RO" sz="2000" b="1" dirty="0" smtClean="0"/>
              <a:t>(Filipeni 4:18).</a:t>
            </a:r>
            <a:endParaRPr lang="ro-RO" sz="2000" b="1" dirty="0"/>
          </a:p>
        </p:txBody>
      </p:sp>
      <p:sp>
        <p:nvSpPr>
          <p:cNvPr id="7" name="Rectángulo 6"/>
          <p:cNvSpPr/>
          <p:nvPr/>
        </p:nvSpPr>
        <p:spPr>
          <a:xfrm>
            <a:off x="116607" y="4791021"/>
            <a:ext cx="5214518" cy="400110"/>
          </a:xfrm>
          <a:prstGeom prst="rect">
            <a:avLst/>
          </a:prstGeom>
        </p:spPr>
        <p:txBody>
          <a:bodyPr wrap="square">
            <a:spAutoFit/>
          </a:bodyPr>
          <a:lstStyle/>
          <a:p>
            <a:pPr>
              <a:spcBef>
                <a:spcPts val="600"/>
              </a:spcBef>
            </a:pPr>
            <a:r>
              <a:rPr lang="ro-RO" sz="2000" b="1" smtClean="0"/>
              <a:t>Ce sacrificii sunt vrednice </a:t>
            </a:r>
            <a:r>
              <a:rPr lang="ro-RO" sz="2000" b="1" smtClean="0"/>
              <a:t>pentru </a:t>
            </a:r>
            <a:r>
              <a:rPr lang="ro-RO" sz="2000" b="1" smtClean="0"/>
              <a:t>Dumnezeu?</a:t>
            </a:r>
            <a:endParaRPr lang="ro-RO" sz="2000" b="1"/>
          </a:p>
        </p:txBody>
      </p:sp>
      <p:pic>
        <p:nvPicPr>
          <p:cNvPr id="9" name="Imagen 8"/>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331125" y="3452045"/>
            <a:ext cx="3812875" cy="3431097"/>
          </a:xfrm>
          <a:prstGeom prst="rect">
            <a:avLst/>
          </a:prstGeom>
        </p:spPr>
      </p:pic>
      <p:pic>
        <p:nvPicPr>
          <p:cNvPr id="11" name="Imagen 10"/>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709860" y="1956918"/>
            <a:ext cx="1213104" cy="13014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Imagen 12"/>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2361527" y="1956918"/>
            <a:ext cx="1575002" cy="13080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 name="Imagen 14"/>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512171" y="3474438"/>
            <a:ext cx="1608483" cy="12648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Imagen 16"/>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2355496" y="3474438"/>
            <a:ext cx="1581033" cy="12648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32942289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5" dur="1000" fill="hold"/>
                                        <p:tgtEl>
                                          <p:spTgt spid="7"/>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6">
                                            <p:txEl>
                                              <p:pRg st="0" end="0"/>
                                            </p:txEl>
                                          </p:spTgt>
                                        </p:tgtEl>
                                        <p:attrNameLst>
                                          <p:attrName>style.visibility</p:attrName>
                                        </p:attrNameLst>
                                      </p:cBhvr>
                                      <p:to>
                                        <p:strVal val="visible"/>
                                      </p:to>
                                    </p:set>
                                    <p:animEffect transition="in" filter="wipe(left)">
                                      <p:cBhvr>
                                        <p:cTn id="60" dur="500"/>
                                        <p:tgtEl>
                                          <p:spTgt spid="6">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animEffect transition="in" filter="wipe(left)">
                                      <p:cBhvr>
                                        <p:cTn id="71" dur="500"/>
                                        <p:tgtEl>
                                          <p:spTgt spid="6">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6">
                                            <p:txEl>
                                              <p:pRg st="2" end="2"/>
                                            </p:txEl>
                                          </p:spTgt>
                                        </p:tgtEl>
                                        <p:attrNameLst>
                                          <p:attrName>style.visibility</p:attrName>
                                        </p:attrNameLst>
                                      </p:cBhvr>
                                      <p:to>
                                        <p:strVal val="visible"/>
                                      </p:to>
                                    </p:set>
                                    <p:animEffect transition="in" filter="wipe(left)">
                                      <p:cBhvr>
                                        <p:cTn id="82" dur="500"/>
                                        <p:tgtEl>
                                          <p:spTgt spid="6">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Effect transition="in" filter="fade">
                                      <p:cBhvr>
                                        <p:cTn id="89" dur="500"/>
                                        <p:tgtEl>
                                          <p:spTgt spid="17"/>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6">
                                            <p:txEl>
                                              <p:pRg st="3" end="3"/>
                                            </p:txEl>
                                          </p:spTgt>
                                        </p:tgtEl>
                                        <p:attrNameLst>
                                          <p:attrName>style.visibility</p:attrName>
                                        </p:attrNameLst>
                                      </p:cBhvr>
                                      <p:to>
                                        <p:strVal val="visible"/>
                                      </p:to>
                                    </p:set>
                                    <p:animEffect transition="in" filter="wipe(left)">
                                      <p:cBhvr>
                                        <p:cTn id="9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P spid="6" grpId="0" uiExpand="1"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0"/>
            <a:ext cx="7184938" cy="769441"/>
          </a:xfrm>
          <a:prstGeom prst="rect">
            <a:avLst/>
          </a:prstGeom>
        </p:spPr>
        <p:txBody>
          <a:bodyPr wrap="square">
            <a:spAutoFit/>
          </a:bodyPr>
          <a:lstStyle/>
          <a:p>
            <a:pPr algn="ctr"/>
            <a:r>
              <a:rPr lang="ro-RO" sz="4400" b="1" spc="30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POPORUL </a:t>
            </a:r>
            <a:r>
              <a:rPr lang="ro-RO" sz="4400" b="1" spc="30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LEGĂMÂNTULUI</a:t>
            </a:r>
            <a:endParaRPr lang="ro-RO" sz="44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p:cNvSpPr/>
          <p:nvPr/>
        </p:nvSpPr>
        <p:spPr>
          <a:xfrm>
            <a:off x="7399933" y="0"/>
            <a:ext cx="152907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ro-RO" b="1" smtClean="0"/>
              <a:t>1 Petru </a:t>
            </a:r>
            <a:r>
              <a:rPr lang="ro-RO" b="1" smtClean="0"/>
              <a:t>2:9-12</a:t>
            </a:r>
            <a:endParaRPr lang="ro-RO" b="1"/>
          </a:p>
        </p:txBody>
      </p:sp>
      <p:sp>
        <p:nvSpPr>
          <p:cNvPr id="4" name="Rectángulo 3"/>
          <p:cNvSpPr/>
          <p:nvPr/>
        </p:nvSpPr>
        <p:spPr>
          <a:xfrm>
            <a:off x="198408" y="760295"/>
            <a:ext cx="8747185" cy="646331"/>
          </a:xfrm>
          <a:prstGeom prst="rect">
            <a:avLst/>
          </a:prstGeom>
        </p:spPr>
        <p:txBody>
          <a:bodyPr wrap="square">
            <a:spAutoFit/>
          </a:bodyPr>
          <a:lstStyle/>
          <a:p>
            <a:r>
              <a:rPr lang="ro-RO" b="1" dirty="0" smtClean="0">
                <a:solidFill>
                  <a:schemeClr val="accent4">
                    <a:lumMod val="40000"/>
                    <a:lumOff val="60000"/>
                  </a:schemeClr>
                </a:solidFill>
                <a:latin typeface="Comic Sans MS" panose="030F0702030302020204" pitchFamily="66" charset="0"/>
              </a:rPr>
              <a:t>“A luat cartea legământului, şi a citit-o în faţa poporului. Ei au zis: „Vom face şi vom asculta tot ce a zis Domnul.“” </a:t>
            </a:r>
            <a:r>
              <a:rPr lang="ro-RO" sz="1600" b="1" dirty="0" smtClean="0">
                <a:solidFill>
                  <a:schemeClr val="accent4">
                    <a:lumMod val="40000"/>
                    <a:lumOff val="60000"/>
                  </a:schemeClr>
                </a:solidFill>
                <a:latin typeface="Comic Sans MS" panose="030F0702030302020204" pitchFamily="66" charset="0"/>
              </a:rPr>
              <a:t>(Exodul 24:7)</a:t>
            </a:r>
            <a:endParaRPr lang="ro-RO" sz="1600" b="1" dirty="0">
              <a:solidFill>
                <a:schemeClr val="accent4">
                  <a:lumMod val="40000"/>
                  <a:lumOff val="60000"/>
                </a:schemeClr>
              </a:solidFill>
              <a:latin typeface="Comic Sans MS" panose="030F0702030302020204" pitchFamily="66" charset="0"/>
            </a:endParaRPr>
          </a:p>
        </p:txBody>
      </p:sp>
      <p:sp>
        <p:nvSpPr>
          <p:cNvPr id="5" name="CuadroTexto 4"/>
          <p:cNvSpPr txBox="1"/>
          <p:nvPr/>
        </p:nvSpPr>
        <p:spPr>
          <a:xfrm>
            <a:off x="336430" y="1561385"/>
            <a:ext cx="4718649" cy="2631490"/>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Dumnezeu a făcut un legământ cu Israel la </a:t>
            </a:r>
            <a:r>
              <a:rPr lang="ro-RO" sz="2000" b="1" dirty="0" smtClean="0">
                <a:solidFill>
                  <a:schemeClr val="bg1"/>
                </a:solidFill>
                <a:effectLst>
                  <a:outerShdw blurRad="50800" dist="50800" dir="5400000" algn="ctr" rotWithShape="0">
                    <a:schemeClr val="tx1"/>
                  </a:outerShdw>
                </a:effectLst>
              </a:rPr>
              <a:t>Sinai. Acest </a:t>
            </a:r>
            <a:r>
              <a:rPr lang="ro-RO" sz="2000" b="1" dirty="0" smtClean="0">
                <a:solidFill>
                  <a:schemeClr val="bg1"/>
                </a:solidFill>
                <a:effectLst>
                  <a:outerShdw blurRad="50800" dist="50800" dir="5400000" algn="ctr" rotWithShape="0">
                    <a:schemeClr val="tx1"/>
                  </a:outerShdw>
                </a:effectLst>
              </a:rPr>
              <a:t>legământ era reînnoirea celui făcut cu Avraam, Isaac </a:t>
            </a:r>
            <a:r>
              <a:rPr lang="ro-RO" sz="2000" b="1" dirty="0" smtClean="0">
                <a:solidFill>
                  <a:schemeClr val="bg1"/>
                </a:solidFill>
                <a:effectLst>
                  <a:outerShdw blurRad="50800" dist="50800" dir="5400000" algn="ctr" rotWithShape="0">
                    <a:schemeClr val="tx1"/>
                  </a:outerShdw>
                </a:effectLst>
              </a:rPr>
              <a:t>şi </a:t>
            </a:r>
            <a:r>
              <a:rPr lang="ro-RO" sz="2000" b="1" dirty="0" smtClean="0">
                <a:solidFill>
                  <a:schemeClr val="bg1"/>
                </a:solidFill>
                <a:effectLst>
                  <a:outerShdw blurRad="50800" dist="50800" dir="5400000" algn="ctr" rotWithShape="0">
                    <a:schemeClr val="tx1"/>
                  </a:outerShdw>
                </a:effectLst>
              </a:rPr>
              <a:t>Iacov </a:t>
            </a:r>
            <a:r>
              <a:rPr lang="ro-RO" sz="2000" b="1" dirty="0" smtClean="0">
                <a:solidFill>
                  <a:schemeClr val="bg1"/>
                </a:solidFill>
                <a:effectLst>
                  <a:outerShdw blurRad="50800" dist="50800" dir="5400000" algn="ctr" rotWithShape="0">
                    <a:schemeClr val="tx1"/>
                  </a:outerShdw>
                </a:effectLst>
              </a:rPr>
              <a:t>(Geneza 15:18; 17:21; Exodul 2:24).</a:t>
            </a:r>
          </a:p>
          <a:p>
            <a:pPr>
              <a:spcBef>
                <a:spcPts val="600"/>
              </a:spcBef>
            </a:pPr>
            <a:r>
              <a:rPr lang="ro-RO" sz="2000" b="1" dirty="0" smtClean="0">
                <a:solidFill>
                  <a:schemeClr val="bg1"/>
                </a:solidFill>
                <a:effectLst>
                  <a:outerShdw blurRad="50800" dist="50800" dir="5400000" algn="ctr" rotWithShape="0">
                    <a:schemeClr val="tx1"/>
                  </a:outerShdw>
                </a:effectLst>
              </a:rPr>
              <a:t>Acesta </a:t>
            </a:r>
            <a:r>
              <a:rPr lang="ro-RO" sz="2000" b="1" dirty="0" smtClean="0">
                <a:solidFill>
                  <a:schemeClr val="bg1"/>
                </a:solidFill>
                <a:effectLst>
                  <a:outerShdw blurRad="50800" dist="50800" dir="5400000" algn="ctr" rotWithShape="0">
                    <a:schemeClr val="tx1"/>
                  </a:outerShdw>
                </a:effectLst>
              </a:rPr>
              <a:t>era un legământ </a:t>
            </a:r>
            <a:r>
              <a:rPr lang="ro-RO" sz="2000" b="1" dirty="0" smtClean="0">
                <a:solidFill>
                  <a:schemeClr val="bg1"/>
                </a:solidFill>
                <a:effectLst>
                  <a:outerShdw blurRad="50800" dist="50800" dir="5400000" algn="ctr" rotWithShape="0">
                    <a:schemeClr val="tx1"/>
                  </a:outerShdw>
                </a:effectLst>
              </a:rPr>
              <a:t>condiţional. Dacă </a:t>
            </a:r>
            <a:r>
              <a:rPr lang="ro-RO" sz="2000" b="1" dirty="0" smtClean="0">
                <a:solidFill>
                  <a:schemeClr val="bg1"/>
                </a:solidFill>
                <a:effectLst>
                  <a:outerShdw blurRad="50800" dist="50800" dir="5400000" algn="ctr" rotWithShape="0">
                    <a:schemeClr val="tx1"/>
                  </a:outerShdw>
                </a:effectLst>
              </a:rPr>
              <a:t>ascultau, primeau binecuvântările </a:t>
            </a:r>
            <a:r>
              <a:rPr lang="ro-RO" sz="2000" b="1" dirty="0" smtClean="0">
                <a:solidFill>
                  <a:schemeClr val="bg1"/>
                </a:solidFill>
                <a:effectLst>
                  <a:outerShdw blurRad="50800" dist="50800" dir="5400000" algn="ctr" rotWithShape="0">
                    <a:schemeClr val="tx1"/>
                  </a:outerShdw>
                </a:effectLst>
              </a:rPr>
              <a:t>legământului. Dacă </a:t>
            </a:r>
            <a:r>
              <a:rPr lang="ro-RO" sz="2000" b="1" dirty="0" smtClean="0">
                <a:solidFill>
                  <a:schemeClr val="bg1"/>
                </a:solidFill>
                <a:effectLst>
                  <a:outerShdw blurRad="50800" dist="50800" dir="5400000" algn="ctr" rotWithShape="0">
                    <a:schemeClr val="tx1"/>
                  </a:outerShdw>
                </a:effectLst>
              </a:rPr>
              <a:t>nu ascultau, le pierdeau </a:t>
            </a:r>
            <a:r>
              <a:rPr lang="ro-RO" sz="2000" b="1" dirty="0" smtClean="0">
                <a:solidFill>
                  <a:schemeClr val="bg1"/>
                </a:solidFill>
                <a:effectLst>
                  <a:outerShdw blurRad="50800" dist="50800" dir="5400000" algn="ctr" rotWithShape="0">
                    <a:schemeClr val="tx1"/>
                  </a:outerShdw>
                </a:effectLst>
              </a:rPr>
              <a:t>(Deuteronomul 11).</a:t>
            </a:r>
            <a:endParaRPr lang="ro-RO" sz="2000" b="1" dirty="0">
              <a:solidFill>
                <a:schemeClr val="bg1"/>
              </a:solidFill>
              <a:effectLst>
                <a:outerShdw blurRad="50800" dist="50800" dir="5400000" algn="ctr" rotWithShape="0">
                  <a:schemeClr val="tx1"/>
                </a:outerShdw>
              </a:effectLst>
            </a:endParaRPr>
          </a:p>
        </p:txBody>
      </p:sp>
      <p:pic>
        <p:nvPicPr>
          <p:cNvPr id="9" name="Imagen 8"/>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172974" y="1630393"/>
            <a:ext cx="3772619" cy="2829464"/>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0" name="Rectángulo 9"/>
          <p:cNvSpPr/>
          <p:nvPr/>
        </p:nvSpPr>
        <p:spPr>
          <a:xfrm>
            <a:off x="4356340" y="4534287"/>
            <a:ext cx="4589253" cy="2323713"/>
          </a:xfrm>
          <a:prstGeom prst="rect">
            <a:avLst/>
          </a:prstGeom>
        </p:spPr>
        <p:txBody>
          <a:bodyPr wrap="square">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Acum Petru prezintă biserica </a:t>
            </a:r>
            <a:r>
              <a:rPr lang="ro-RO" sz="2000" b="1" dirty="0" smtClean="0">
                <a:solidFill>
                  <a:schemeClr val="bg1"/>
                </a:solidFill>
                <a:effectLst>
                  <a:outerShdw blurRad="50800" dist="50800" dir="5400000" algn="ctr" rotWithShape="0">
                    <a:schemeClr val="tx1"/>
                  </a:outerShdw>
                </a:effectLst>
              </a:rPr>
              <a:t>creştină (“</a:t>
            </a:r>
            <a:r>
              <a:rPr lang="ro-RO" sz="2000" b="1" dirty="0" smtClean="0">
                <a:solidFill>
                  <a:schemeClr val="bg1"/>
                </a:solidFill>
                <a:effectLst>
                  <a:outerShdw blurRad="50800" dist="50800" dir="5400000" algn="ctr" rotWithShape="0">
                    <a:schemeClr val="tx1"/>
                  </a:outerShdw>
                </a:effectLst>
                <a:latin typeface="Calibri" pitchFamily="34" charset="0"/>
              </a:rPr>
              <a:t>cari odinioară nu eraţi un popor, dar acum sunteţi poporul lui Dumnezeu</a:t>
            </a:r>
            <a:r>
              <a:rPr lang="ro-RO" sz="2000" b="1" dirty="0" smtClean="0">
                <a:solidFill>
                  <a:schemeClr val="bg1"/>
                </a:solidFill>
                <a:effectLst>
                  <a:outerShdw blurRad="50800" dist="50800" dir="5400000" algn="ctr" rotWithShape="0">
                    <a:schemeClr val="tx1"/>
                  </a:outerShdw>
                </a:effectLst>
              </a:rPr>
              <a:t>”) ca şi moştenitoare </a:t>
            </a:r>
            <a:r>
              <a:rPr lang="ro-RO" sz="2000" b="1" dirty="0" smtClean="0">
                <a:solidFill>
                  <a:schemeClr val="bg1"/>
                </a:solidFill>
                <a:effectLst>
                  <a:outerShdw blurRad="50800" dist="50800" dir="5400000" algn="ctr" rotWithShape="0">
                    <a:schemeClr val="tx1"/>
                  </a:outerShdw>
                </a:effectLst>
              </a:rPr>
              <a:t>a </a:t>
            </a:r>
            <a:r>
              <a:rPr lang="ro-RO" sz="2000" b="1" dirty="0" smtClean="0">
                <a:solidFill>
                  <a:schemeClr val="bg1"/>
                </a:solidFill>
                <a:effectLst>
                  <a:outerShdw blurRad="50800" dist="50800" dir="5400000" algn="ctr" rotWithShape="0">
                    <a:schemeClr val="tx1"/>
                  </a:outerShdw>
                </a:effectLst>
              </a:rPr>
              <a:t>legământului.</a:t>
            </a:r>
          </a:p>
          <a:p>
            <a:pPr>
              <a:spcBef>
                <a:spcPts val="600"/>
              </a:spcBef>
            </a:pPr>
            <a:r>
              <a:rPr lang="ro-RO" sz="2000" b="1" dirty="0" smtClean="0">
                <a:solidFill>
                  <a:schemeClr val="bg1"/>
                </a:solidFill>
                <a:effectLst>
                  <a:outerShdw blurRad="50800" dist="50800" dir="5400000" algn="ctr" rotWithShape="0">
                    <a:schemeClr val="tx1"/>
                  </a:outerShdw>
                </a:effectLst>
              </a:rPr>
              <a:t>Suntem preoţi </a:t>
            </a:r>
            <a:r>
              <a:rPr lang="ro-RO" sz="2000" b="1" dirty="0" smtClean="0">
                <a:solidFill>
                  <a:schemeClr val="bg1"/>
                </a:solidFill>
                <a:effectLst>
                  <a:outerShdw blurRad="50800" dist="50800" dir="5400000" algn="ctr" rotWithShape="0">
                    <a:schemeClr val="tx1"/>
                  </a:outerShdw>
                </a:effectLst>
              </a:rPr>
              <a:t>ai Împăratului, responsabili de păzirea </a:t>
            </a:r>
            <a:r>
              <a:rPr lang="ro-RO" sz="2000" b="1" dirty="0" smtClean="0">
                <a:solidFill>
                  <a:schemeClr val="bg1"/>
                </a:solidFill>
                <a:effectLst>
                  <a:outerShdw blurRad="50800" dist="50800" dir="5400000" algn="ctr" rotWithShape="0">
                    <a:schemeClr val="tx1"/>
                  </a:outerShdw>
                </a:effectLst>
              </a:rPr>
              <a:t>şi </a:t>
            </a:r>
            <a:r>
              <a:rPr lang="ro-RO" sz="2000" b="1" dirty="0" smtClean="0">
                <a:solidFill>
                  <a:schemeClr val="bg1"/>
                </a:solidFill>
                <a:effectLst>
                  <a:outerShdw blurRad="50800" dist="50800" dir="5400000" algn="ctr" rotWithShape="0">
                    <a:schemeClr val="tx1"/>
                  </a:outerShdw>
                </a:effectLst>
              </a:rPr>
              <a:t>proclamarea legământului. </a:t>
            </a:r>
            <a:endParaRPr lang="ro-RO" sz="2000" b="1" dirty="0">
              <a:solidFill>
                <a:schemeClr val="bg1"/>
              </a:solidFill>
              <a:effectLst>
                <a:outerShdw blurRad="50800" dist="50800" dir="5400000" algn="ctr" rotWithShape="0">
                  <a:schemeClr val="tx1"/>
                </a:outerShdw>
              </a:effectLst>
            </a:endParaRPr>
          </a:p>
        </p:txBody>
      </p:sp>
      <p:pic>
        <p:nvPicPr>
          <p:cNvPr id="12" name="Imagen 11"/>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68702" y="4285171"/>
            <a:ext cx="3766868" cy="245637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3763406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500"/>
                                        <p:tgtEl>
                                          <p:spTgt spid="1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wipe(left)">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wipe(left)">
                                      <p:cBhvr>
                                        <p:cTn id="4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http://2.bp.blogspot.com/-kVDJY9l060I/Ur84vmh-9BI/AAAAAAAAA3U/akXezzhzm08/s1600/1T2014+Portada.pn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1634707" y="1601671"/>
            <a:ext cx="5874587" cy="530305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Rectángulo 1"/>
          <p:cNvSpPr/>
          <p:nvPr/>
        </p:nvSpPr>
        <p:spPr>
          <a:xfrm>
            <a:off x="0" y="-51756"/>
            <a:ext cx="7184938" cy="830997"/>
          </a:xfrm>
          <a:prstGeom prst="rect">
            <a:avLst/>
          </a:prstGeom>
        </p:spPr>
        <p:txBody>
          <a:bodyPr wrap="square">
            <a:spAutoFit/>
          </a:bodyPr>
          <a:lstStyle/>
          <a:p>
            <a:pPr algn="ctr"/>
            <a:r>
              <a:rPr lang="ro-RO" sz="4800" b="1" spc="300" smtClean="0">
                <a:ln w="9525">
                  <a:solidFill>
                    <a:srgbClr val="4F2A01"/>
                  </a:solidFill>
                  <a:prstDash val="solid"/>
                </a:ln>
                <a:solidFill>
                  <a:srgbClr val="FEC88D"/>
                </a:solidFill>
                <a:effectLst>
                  <a:outerShdw blurRad="12700" dist="38100" dir="2700000" algn="tl" rotWithShape="0">
                    <a:srgbClr val="4F2A01"/>
                  </a:outerShdw>
                </a:effectLst>
              </a:rPr>
              <a:t>POPORUL SFÂNT</a:t>
            </a:r>
          </a:p>
        </p:txBody>
      </p:sp>
      <p:sp>
        <p:nvSpPr>
          <p:cNvPr id="3" name="Rectángulo 2"/>
          <p:cNvSpPr/>
          <p:nvPr/>
        </p:nvSpPr>
        <p:spPr>
          <a:xfrm>
            <a:off x="7399933" y="0"/>
            <a:ext cx="152907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ro-RO" b="1" smtClean="0"/>
              <a:t>1 Petru </a:t>
            </a:r>
            <a:r>
              <a:rPr lang="ro-RO" b="1" smtClean="0"/>
              <a:t>2:9-12</a:t>
            </a:r>
            <a:endParaRPr lang="ro-RO" b="1"/>
          </a:p>
        </p:txBody>
      </p:sp>
      <p:graphicFrame>
        <p:nvGraphicFramePr>
          <p:cNvPr id="5" name="Diagrama 4"/>
          <p:cNvGraphicFramePr/>
          <p:nvPr>
            <p:extLst>
              <p:ext uri="{D42A27DB-BD31-4B8C-83A1-F6EECF244321}">
                <p14:modId xmlns:p14="http://schemas.microsoft.com/office/powerpoint/2010/main" xmlns="" val="1742919015"/>
              </p:ext>
            </p:extLst>
          </p:nvPr>
        </p:nvGraphicFramePr>
        <p:xfrm>
          <a:off x="163901" y="1759789"/>
          <a:ext cx="8842075" cy="50167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ángulo 3"/>
          <p:cNvSpPr/>
          <p:nvPr/>
        </p:nvSpPr>
        <p:spPr>
          <a:xfrm>
            <a:off x="0" y="697634"/>
            <a:ext cx="9143999" cy="923330"/>
          </a:xfrm>
          <a:prstGeom prst="rect">
            <a:avLst/>
          </a:prstGeom>
        </p:spPr>
        <p:txBody>
          <a:bodyPr wrap="square">
            <a:spAutoFit/>
          </a:bodyPr>
          <a:lstStyle/>
          <a:p>
            <a:r>
              <a:rPr lang="ro-RO" b="1" dirty="0" smtClean="0">
                <a:solidFill>
                  <a:srgbClr val="4F2A01"/>
                </a:solidFill>
                <a:latin typeface="Comic Sans MS" panose="030F0702030302020204" pitchFamily="66" charset="0"/>
              </a:rPr>
              <a:t>“Voi însă sunteţi o seminţie aleasă, o preoţie împărătească, un neam sfânt, un popor, pe care Dumnezeu Şi l-a câştigat ca să fie al Lui, ca să vestiţi puterile minunate ale Celui ce v-a chemat din întuneric la lumina Sa minunată” </a:t>
            </a:r>
            <a:r>
              <a:rPr lang="ro-RO" sz="1200" b="1" dirty="0" smtClean="0">
                <a:solidFill>
                  <a:srgbClr val="4F2A01"/>
                </a:solidFill>
                <a:latin typeface="Comic Sans MS" panose="030F0702030302020204" pitchFamily="66" charset="0"/>
              </a:rPr>
              <a:t>(1 Petru 2:9)</a:t>
            </a:r>
            <a:endParaRPr lang="ro-RO" b="1" dirty="0">
              <a:solidFill>
                <a:srgbClr val="4F2A01"/>
              </a:solidFill>
              <a:latin typeface="Comic Sans MS" panose="030F0702030302020204" pitchFamily="66" charset="0"/>
            </a:endParaRPr>
          </a:p>
        </p:txBody>
      </p:sp>
    </p:spTree>
    <p:extLst>
      <p:ext uri="{BB962C8B-B14F-4D97-AF65-F5344CB8AC3E}">
        <p14:creationId xmlns:p14="http://schemas.microsoft.com/office/powerpoint/2010/main" xmlns="" val="2621434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graphicEl>
                                              <a:dgm id="{BA895DE1-D08A-491E-9D84-9298B566BC55}"/>
                                            </p:graphicEl>
                                          </p:spTgt>
                                        </p:tgtEl>
                                        <p:attrNameLst>
                                          <p:attrName>style.visibility</p:attrName>
                                        </p:attrNameLst>
                                      </p:cBhvr>
                                      <p:to>
                                        <p:strVal val="visible"/>
                                      </p:to>
                                    </p:set>
                                    <p:anim calcmode="lin" valueType="num">
                                      <p:cBhvr>
                                        <p:cTn id="23" dur="500" fill="hold"/>
                                        <p:tgtEl>
                                          <p:spTgt spid="5">
                                            <p:graphicEl>
                                              <a:dgm id="{BA895DE1-D08A-491E-9D84-9298B566BC55}"/>
                                            </p:graphicEl>
                                          </p:spTgt>
                                        </p:tgtEl>
                                        <p:attrNameLst>
                                          <p:attrName>ppt_w</p:attrName>
                                        </p:attrNameLst>
                                      </p:cBhvr>
                                      <p:tavLst>
                                        <p:tav tm="0">
                                          <p:val>
                                            <p:fltVal val="0"/>
                                          </p:val>
                                        </p:tav>
                                        <p:tav tm="100000">
                                          <p:val>
                                            <p:strVal val="#ppt_w"/>
                                          </p:val>
                                        </p:tav>
                                      </p:tavLst>
                                    </p:anim>
                                    <p:anim calcmode="lin" valueType="num">
                                      <p:cBhvr>
                                        <p:cTn id="24" dur="500" fill="hold"/>
                                        <p:tgtEl>
                                          <p:spTgt spid="5">
                                            <p:graphicEl>
                                              <a:dgm id="{BA895DE1-D08A-491E-9D84-9298B566BC55}"/>
                                            </p:graphicEl>
                                          </p:spTgt>
                                        </p:tgtEl>
                                        <p:attrNameLst>
                                          <p:attrName>ppt_h</p:attrName>
                                        </p:attrNameLst>
                                      </p:cBhvr>
                                      <p:tavLst>
                                        <p:tav tm="0">
                                          <p:val>
                                            <p:fltVal val="0"/>
                                          </p:val>
                                        </p:tav>
                                        <p:tav tm="100000">
                                          <p:val>
                                            <p:strVal val="#ppt_h"/>
                                          </p:val>
                                        </p:tav>
                                      </p:tavLst>
                                    </p:anim>
                                    <p:animEffect transition="in" filter="fade">
                                      <p:cBhvr>
                                        <p:cTn id="25" dur="500"/>
                                        <p:tgtEl>
                                          <p:spTgt spid="5">
                                            <p:graphicEl>
                                              <a:dgm id="{BA895DE1-D08A-491E-9D84-9298B566BC5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graphicEl>
                                              <a:dgm id="{E0406FA5-2E66-4212-BF89-9B4B9D7F65E1}"/>
                                            </p:graphicEl>
                                          </p:spTgt>
                                        </p:tgtEl>
                                        <p:attrNameLst>
                                          <p:attrName>style.visibility</p:attrName>
                                        </p:attrNameLst>
                                      </p:cBhvr>
                                      <p:to>
                                        <p:strVal val="visible"/>
                                      </p:to>
                                    </p:set>
                                    <p:animEffect transition="in" filter="wipe(left)">
                                      <p:cBhvr>
                                        <p:cTn id="30" dur="500"/>
                                        <p:tgtEl>
                                          <p:spTgt spid="5">
                                            <p:graphicEl>
                                              <a:dgm id="{E0406FA5-2E66-4212-BF89-9B4B9D7F65E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graphicEl>
                                              <a:dgm id="{2E6705B5-1D5D-49F6-8EA5-0E3341015429}"/>
                                            </p:graphicEl>
                                          </p:spTgt>
                                        </p:tgtEl>
                                        <p:attrNameLst>
                                          <p:attrName>style.visibility</p:attrName>
                                        </p:attrNameLst>
                                      </p:cBhvr>
                                      <p:to>
                                        <p:strVal val="visible"/>
                                      </p:to>
                                    </p:set>
                                    <p:anim calcmode="lin" valueType="num">
                                      <p:cBhvr>
                                        <p:cTn id="35" dur="500" fill="hold"/>
                                        <p:tgtEl>
                                          <p:spTgt spid="5">
                                            <p:graphicEl>
                                              <a:dgm id="{2E6705B5-1D5D-49F6-8EA5-0E3341015429}"/>
                                            </p:graphicEl>
                                          </p:spTgt>
                                        </p:tgtEl>
                                        <p:attrNameLst>
                                          <p:attrName>ppt_w</p:attrName>
                                        </p:attrNameLst>
                                      </p:cBhvr>
                                      <p:tavLst>
                                        <p:tav tm="0">
                                          <p:val>
                                            <p:fltVal val="0"/>
                                          </p:val>
                                        </p:tav>
                                        <p:tav tm="100000">
                                          <p:val>
                                            <p:strVal val="#ppt_w"/>
                                          </p:val>
                                        </p:tav>
                                      </p:tavLst>
                                    </p:anim>
                                    <p:anim calcmode="lin" valueType="num">
                                      <p:cBhvr>
                                        <p:cTn id="36" dur="500" fill="hold"/>
                                        <p:tgtEl>
                                          <p:spTgt spid="5">
                                            <p:graphicEl>
                                              <a:dgm id="{2E6705B5-1D5D-49F6-8EA5-0E3341015429}"/>
                                            </p:graphicEl>
                                          </p:spTgt>
                                        </p:tgtEl>
                                        <p:attrNameLst>
                                          <p:attrName>ppt_h</p:attrName>
                                        </p:attrNameLst>
                                      </p:cBhvr>
                                      <p:tavLst>
                                        <p:tav tm="0">
                                          <p:val>
                                            <p:fltVal val="0"/>
                                          </p:val>
                                        </p:tav>
                                        <p:tav tm="100000">
                                          <p:val>
                                            <p:strVal val="#ppt_h"/>
                                          </p:val>
                                        </p:tav>
                                      </p:tavLst>
                                    </p:anim>
                                    <p:animEffect transition="in" filter="fade">
                                      <p:cBhvr>
                                        <p:cTn id="37" dur="500"/>
                                        <p:tgtEl>
                                          <p:spTgt spid="5">
                                            <p:graphicEl>
                                              <a:dgm id="{2E6705B5-1D5D-49F6-8EA5-0E334101542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dgm id="{7C3CFA77-EA34-4FBD-A997-654DCF092EB0}"/>
                                            </p:graphicEl>
                                          </p:spTgt>
                                        </p:tgtEl>
                                        <p:attrNameLst>
                                          <p:attrName>style.visibility</p:attrName>
                                        </p:attrNameLst>
                                      </p:cBhvr>
                                      <p:to>
                                        <p:strVal val="visible"/>
                                      </p:to>
                                    </p:set>
                                    <p:animEffect transition="in" filter="wipe(left)">
                                      <p:cBhvr>
                                        <p:cTn id="42" dur="500"/>
                                        <p:tgtEl>
                                          <p:spTgt spid="5">
                                            <p:graphicEl>
                                              <a:dgm id="{7C3CFA77-EA34-4FBD-A997-654DCF092EB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
                                            <p:graphicEl>
                                              <a:dgm id="{110B44D3-E82F-4E35-ADB7-1477ED6870EA}"/>
                                            </p:graphicEl>
                                          </p:spTgt>
                                        </p:tgtEl>
                                        <p:attrNameLst>
                                          <p:attrName>style.visibility</p:attrName>
                                        </p:attrNameLst>
                                      </p:cBhvr>
                                      <p:to>
                                        <p:strVal val="visible"/>
                                      </p:to>
                                    </p:set>
                                    <p:anim calcmode="lin" valueType="num">
                                      <p:cBhvr>
                                        <p:cTn id="47" dur="500" fill="hold"/>
                                        <p:tgtEl>
                                          <p:spTgt spid="5">
                                            <p:graphicEl>
                                              <a:dgm id="{110B44D3-E82F-4E35-ADB7-1477ED6870EA}"/>
                                            </p:graphicEl>
                                          </p:spTgt>
                                        </p:tgtEl>
                                        <p:attrNameLst>
                                          <p:attrName>ppt_w</p:attrName>
                                        </p:attrNameLst>
                                      </p:cBhvr>
                                      <p:tavLst>
                                        <p:tav tm="0">
                                          <p:val>
                                            <p:fltVal val="0"/>
                                          </p:val>
                                        </p:tav>
                                        <p:tav tm="100000">
                                          <p:val>
                                            <p:strVal val="#ppt_w"/>
                                          </p:val>
                                        </p:tav>
                                      </p:tavLst>
                                    </p:anim>
                                    <p:anim calcmode="lin" valueType="num">
                                      <p:cBhvr>
                                        <p:cTn id="48" dur="500" fill="hold"/>
                                        <p:tgtEl>
                                          <p:spTgt spid="5">
                                            <p:graphicEl>
                                              <a:dgm id="{110B44D3-E82F-4E35-ADB7-1477ED6870EA}"/>
                                            </p:graphicEl>
                                          </p:spTgt>
                                        </p:tgtEl>
                                        <p:attrNameLst>
                                          <p:attrName>ppt_h</p:attrName>
                                        </p:attrNameLst>
                                      </p:cBhvr>
                                      <p:tavLst>
                                        <p:tav tm="0">
                                          <p:val>
                                            <p:fltVal val="0"/>
                                          </p:val>
                                        </p:tav>
                                        <p:tav tm="100000">
                                          <p:val>
                                            <p:strVal val="#ppt_h"/>
                                          </p:val>
                                        </p:tav>
                                      </p:tavLst>
                                    </p:anim>
                                    <p:animEffect transition="in" filter="fade">
                                      <p:cBhvr>
                                        <p:cTn id="49" dur="500"/>
                                        <p:tgtEl>
                                          <p:spTgt spid="5">
                                            <p:graphicEl>
                                              <a:dgm id="{110B44D3-E82F-4E35-ADB7-1477ED6870EA}"/>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
                                            <p:graphicEl>
                                              <a:dgm id="{EF0280AE-7423-4DAA-AE09-522044E9FB30}"/>
                                            </p:graphicEl>
                                          </p:spTgt>
                                        </p:tgtEl>
                                        <p:attrNameLst>
                                          <p:attrName>style.visibility</p:attrName>
                                        </p:attrNameLst>
                                      </p:cBhvr>
                                      <p:to>
                                        <p:strVal val="visible"/>
                                      </p:to>
                                    </p:set>
                                    <p:animEffect transition="in" filter="wipe(left)">
                                      <p:cBhvr>
                                        <p:cTn id="54" dur="500"/>
                                        <p:tgtEl>
                                          <p:spTgt spid="5">
                                            <p:graphicEl>
                                              <a:dgm id="{EF0280AE-7423-4DAA-AE09-522044E9FB3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CF7445FE-59B6-4D0F-95FE-AE827F75276C}"/>
                                            </p:graphicEl>
                                          </p:spTgt>
                                        </p:tgtEl>
                                        <p:attrNameLst>
                                          <p:attrName>style.visibility</p:attrName>
                                        </p:attrNameLst>
                                      </p:cBhvr>
                                      <p:to>
                                        <p:strVal val="visible"/>
                                      </p:to>
                                    </p:set>
                                    <p:anim calcmode="lin" valueType="num">
                                      <p:cBhvr>
                                        <p:cTn id="59" dur="500" fill="hold"/>
                                        <p:tgtEl>
                                          <p:spTgt spid="5">
                                            <p:graphicEl>
                                              <a:dgm id="{CF7445FE-59B6-4D0F-95FE-AE827F75276C}"/>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CF7445FE-59B6-4D0F-95FE-AE827F75276C}"/>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CF7445FE-59B6-4D0F-95FE-AE827F75276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
                                            <p:graphicEl>
                                              <a:dgm id="{A8A367AD-8C3B-4CAB-9BF9-634BF3B03336}"/>
                                            </p:graphicEl>
                                          </p:spTgt>
                                        </p:tgtEl>
                                        <p:attrNameLst>
                                          <p:attrName>style.visibility</p:attrName>
                                        </p:attrNameLst>
                                      </p:cBhvr>
                                      <p:to>
                                        <p:strVal val="visible"/>
                                      </p:to>
                                    </p:set>
                                    <p:animEffect transition="in" filter="wipe(left)">
                                      <p:cBhvr>
                                        <p:cTn id="66" dur="500"/>
                                        <p:tgtEl>
                                          <p:spTgt spid="5">
                                            <p:graphicEl>
                                              <a:dgm id="{A8A367AD-8C3B-4CAB-9BF9-634BF3B033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bld="one"/>
        </p:bldSub>
      </p:bldGraphic>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78847" y="4354295"/>
            <a:ext cx="3263091" cy="2460576"/>
          </a:xfrm>
          <a:prstGeom prst="round2DiagRect">
            <a:avLst>
              <a:gd name="adj1" fmla="val 16667"/>
              <a:gd name="adj2" fmla="val 0"/>
            </a:avLst>
          </a:prstGeom>
          <a:ln w="3175" cap="sq">
            <a:noFill/>
            <a:miter lim="800000"/>
          </a:ln>
          <a:effectLst>
            <a:outerShdw blurRad="254000" algn="tl" rotWithShape="0">
              <a:srgbClr val="000000">
                <a:alpha val="43000"/>
              </a:srgbClr>
            </a:outerShdw>
          </a:effectLst>
        </p:spPr>
      </p:pic>
      <p:sp>
        <p:nvSpPr>
          <p:cNvPr id="2" name="Rectángulo 1"/>
          <p:cNvSpPr/>
          <p:nvPr/>
        </p:nvSpPr>
        <p:spPr>
          <a:xfrm>
            <a:off x="0" y="0"/>
            <a:ext cx="7184938" cy="769441"/>
          </a:xfrm>
          <a:prstGeom prst="rect">
            <a:avLst/>
          </a:prstGeom>
        </p:spPr>
        <p:txBody>
          <a:bodyPr wrap="square">
            <a:spAutoFit/>
          </a:bodyPr>
          <a:lstStyle/>
          <a:p>
            <a:pPr algn="ctr"/>
            <a:r>
              <a:rPr lang="ro-RO" sz="4400" b="1" smtClean="0">
                <a:ln w="10160">
                  <a:solidFill>
                    <a:srgbClr val="193F61"/>
                  </a:solidFill>
                  <a:prstDash val="solid"/>
                </a:ln>
                <a:solidFill>
                  <a:srgbClr val="FFFFFF"/>
                </a:solidFill>
                <a:effectLst>
                  <a:outerShdw blurRad="38100" dist="22860" dir="5400000" algn="tl" rotWithShape="0">
                    <a:srgbClr val="000000">
                      <a:alpha val="30000"/>
                    </a:srgbClr>
                  </a:outerShdw>
                </a:effectLst>
              </a:rPr>
              <a:t>POPORUL </a:t>
            </a:r>
            <a:r>
              <a:rPr lang="ro-RO" sz="4400" b="1" smtClean="0">
                <a:ln w="10160">
                  <a:solidFill>
                    <a:srgbClr val="193F61"/>
                  </a:solidFill>
                  <a:prstDash val="solid"/>
                </a:ln>
                <a:solidFill>
                  <a:srgbClr val="FFFFFF"/>
                </a:solidFill>
                <a:effectLst>
                  <a:outerShdw blurRad="38100" dist="22860" dir="5400000" algn="tl" rotWithShape="0">
                    <a:srgbClr val="000000">
                      <a:alpha val="30000"/>
                    </a:srgbClr>
                  </a:outerShdw>
                </a:effectLst>
              </a:rPr>
              <a:t>CARE </a:t>
            </a:r>
            <a:r>
              <a:rPr lang="ro-RO" sz="4400" b="1" smtClean="0">
                <a:ln w="10160">
                  <a:solidFill>
                    <a:srgbClr val="193F61"/>
                  </a:solidFill>
                  <a:prstDash val="solid"/>
                </a:ln>
                <a:solidFill>
                  <a:srgbClr val="FFFFFF"/>
                </a:solidFill>
                <a:effectLst>
                  <a:outerShdw blurRad="38100" dist="22860" dir="5400000" algn="tl" rotWithShape="0">
                    <a:srgbClr val="000000">
                      <a:alpha val="30000"/>
                    </a:srgbClr>
                  </a:outerShdw>
                </a:effectLst>
              </a:rPr>
              <a:t>LUMINEAZĂ</a:t>
            </a:r>
            <a:endParaRPr lang="ro-RO" sz="4400" b="1">
              <a:ln w="10160">
                <a:solidFill>
                  <a:srgbClr val="193F61"/>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p:cNvSpPr/>
          <p:nvPr/>
        </p:nvSpPr>
        <p:spPr>
          <a:xfrm>
            <a:off x="7399933" y="0"/>
            <a:ext cx="152907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ro-RO" b="1" smtClean="0"/>
              <a:t>1 Petru </a:t>
            </a:r>
            <a:r>
              <a:rPr lang="ro-RO" b="1" smtClean="0"/>
              <a:t>2:9-12</a:t>
            </a:r>
            <a:endParaRPr lang="ro-RO" b="1"/>
          </a:p>
        </p:txBody>
      </p:sp>
      <p:sp>
        <p:nvSpPr>
          <p:cNvPr id="5" name="Rectángulo 4"/>
          <p:cNvSpPr/>
          <p:nvPr/>
        </p:nvSpPr>
        <p:spPr>
          <a:xfrm>
            <a:off x="237227" y="743563"/>
            <a:ext cx="8669547" cy="923330"/>
          </a:xfrm>
          <a:prstGeom prst="rect">
            <a:avLst/>
          </a:prstGeom>
        </p:spPr>
        <p:txBody>
          <a:bodyPr wrap="square">
            <a:spAutoFit/>
          </a:bodyPr>
          <a:lstStyle/>
          <a:p>
            <a:r>
              <a:rPr lang="ro-RO" b="1" dirty="0" smtClean="0">
                <a:solidFill>
                  <a:srgbClr val="142440"/>
                </a:solidFill>
                <a:latin typeface="Comic Sans MS" panose="030F0702030302020204" pitchFamily="66" charset="0"/>
              </a:rPr>
              <a:t>“</a:t>
            </a:r>
            <a:r>
              <a:rPr lang="vi-VN" b="1" dirty="0" smtClean="0">
                <a:solidFill>
                  <a:srgbClr val="142440"/>
                </a:solidFill>
                <a:latin typeface="Comic Sans MS" panose="030F0702030302020204" pitchFamily="66" charset="0"/>
              </a:rPr>
              <a:t>Să </a:t>
            </a:r>
            <a:r>
              <a:rPr lang="vi-VN" b="1" dirty="0" smtClean="0">
                <a:solidFill>
                  <a:srgbClr val="142440"/>
                </a:solidFill>
                <a:latin typeface="Comic Sans MS" panose="030F0702030302020204" pitchFamily="66" charset="0"/>
              </a:rPr>
              <a:t>aveţi </a:t>
            </a:r>
            <a:r>
              <a:rPr lang="vi-VN" b="1" dirty="0" smtClean="0">
                <a:solidFill>
                  <a:srgbClr val="142440"/>
                </a:solidFill>
                <a:latin typeface="Comic Sans MS" panose="030F0702030302020204" pitchFamily="66" charset="0"/>
              </a:rPr>
              <a:t>o purtare bună în mijlocul neamurilor, pentru ca, în ceea ce vă vorbesc de rău ca pe </a:t>
            </a:r>
            <a:r>
              <a:rPr lang="vi-VN" b="1" dirty="0" smtClean="0">
                <a:solidFill>
                  <a:srgbClr val="142440"/>
                </a:solidFill>
                <a:latin typeface="Comic Sans MS" panose="030F0702030302020204" pitchFamily="66" charset="0"/>
              </a:rPr>
              <a:t>nişte </a:t>
            </a:r>
            <a:r>
              <a:rPr lang="vi-VN" b="1" dirty="0" smtClean="0">
                <a:solidFill>
                  <a:srgbClr val="142440"/>
                </a:solidFill>
                <a:latin typeface="Comic Sans MS" panose="030F0702030302020204" pitchFamily="66" charset="0"/>
              </a:rPr>
              <a:t>făcători de rele, prin faptele voastre bune pe care le văd să slăvească pe Dumnezeu în ziua cercetării</a:t>
            </a:r>
            <a:r>
              <a:rPr lang="ro-RO" b="1" dirty="0" smtClean="0">
                <a:solidFill>
                  <a:srgbClr val="142440"/>
                </a:solidFill>
                <a:latin typeface="Comic Sans MS" panose="030F0702030302020204" pitchFamily="66" charset="0"/>
              </a:rPr>
              <a:t>.” </a:t>
            </a:r>
            <a:r>
              <a:rPr lang="ro-RO" sz="1600" b="1" dirty="0" smtClean="0">
                <a:solidFill>
                  <a:srgbClr val="142440"/>
                </a:solidFill>
                <a:latin typeface="Comic Sans MS" panose="030F0702030302020204" pitchFamily="66" charset="0"/>
              </a:rPr>
              <a:t>(1 Petru 2:12)</a:t>
            </a:r>
            <a:endParaRPr lang="ro-RO" sz="1600" b="1" dirty="0">
              <a:solidFill>
                <a:srgbClr val="142440"/>
              </a:solidFill>
              <a:latin typeface="Comic Sans MS" panose="030F0702030302020204" pitchFamily="66" charset="0"/>
            </a:endParaRPr>
          </a:p>
        </p:txBody>
      </p:sp>
      <p:sp>
        <p:nvSpPr>
          <p:cNvPr id="6" name="CuadroTexto 5"/>
          <p:cNvSpPr txBox="1"/>
          <p:nvPr/>
        </p:nvSpPr>
        <p:spPr>
          <a:xfrm>
            <a:off x="112143" y="1708034"/>
            <a:ext cx="5184476" cy="2708434"/>
          </a:xfrm>
          <a:prstGeom prst="rect">
            <a:avLst/>
          </a:prstGeom>
          <a:noFill/>
        </p:spPr>
        <p:txBody>
          <a:bodyPr wrap="square" rtlCol="0">
            <a:spAutoFit/>
          </a:bodyPr>
          <a:lstStyle/>
          <a:p>
            <a:pPr>
              <a:spcBef>
                <a:spcPts val="600"/>
              </a:spcBef>
            </a:pPr>
            <a:r>
              <a:rPr lang="ro-RO" sz="2000" b="1" dirty="0" smtClean="0"/>
              <a:t>Ca </a:t>
            </a:r>
            <a:r>
              <a:rPr lang="ro-RO" sz="2000" b="1" dirty="0" smtClean="0"/>
              <a:t>şi moştenitori </a:t>
            </a:r>
            <a:r>
              <a:rPr lang="ro-RO" sz="2000" b="1" dirty="0" smtClean="0"/>
              <a:t>ai vechiului legământ făcut cu Israel, avem </a:t>
            </a:r>
            <a:r>
              <a:rPr lang="ro-RO" sz="2000" b="1" dirty="0" smtClean="0"/>
              <a:t>şi </a:t>
            </a:r>
            <a:r>
              <a:rPr lang="ro-RO" sz="2000" b="1" dirty="0" smtClean="0"/>
              <a:t>responsabilitatea de a împlini misiunea lui. </a:t>
            </a:r>
          </a:p>
          <a:p>
            <a:pPr>
              <a:spcBef>
                <a:spcPts val="600"/>
              </a:spcBef>
            </a:pPr>
            <a:r>
              <a:rPr lang="ro-RO" sz="2000" b="1" dirty="0" smtClean="0"/>
              <a:t>La fel cum Israel a fost pus ca să fie </a:t>
            </a:r>
            <a:r>
              <a:rPr lang="ro-RO" sz="2000" b="1" dirty="0" smtClean="0"/>
              <a:t>“lumina Neamurilor” (Isaia 42:6), suntem chemaţi </a:t>
            </a:r>
            <a:r>
              <a:rPr lang="ro-RO" sz="2000" b="1" dirty="0" smtClean="0"/>
              <a:t>să </a:t>
            </a:r>
            <a:r>
              <a:rPr lang="ro-RO" sz="2000" b="1" dirty="0" smtClean="0"/>
              <a:t>împărţim cunoaşterea </a:t>
            </a:r>
            <a:r>
              <a:rPr lang="ro-RO" sz="2000" b="1" dirty="0" smtClean="0"/>
              <a:t>de Dumnezeu </a:t>
            </a:r>
            <a:r>
              <a:rPr lang="ro-RO" sz="2000" b="1" dirty="0" smtClean="0"/>
              <a:t>şi </a:t>
            </a:r>
            <a:r>
              <a:rPr lang="ro-RO" sz="2000" b="1" dirty="0" smtClean="0"/>
              <a:t>ceea ce El a făcut pentru această lume prin Isus Hristos</a:t>
            </a:r>
            <a:r>
              <a:rPr lang="ro-RO" sz="2000" b="1" dirty="0" smtClean="0"/>
              <a:t>.</a:t>
            </a:r>
          </a:p>
          <a:p>
            <a:pPr>
              <a:spcBef>
                <a:spcPts val="600"/>
              </a:spcBef>
            </a:pPr>
            <a:r>
              <a:rPr lang="ro-RO" sz="2000" b="1" dirty="0" smtClean="0"/>
              <a:t>Această </a:t>
            </a:r>
            <a:r>
              <a:rPr lang="ro-RO" sz="2000" b="1" dirty="0" smtClean="0"/>
              <a:t>lucrare se realizează în două </a:t>
            </a:r>
            <a:r>
              <a:rPr lang="ro-RO" sz="2000" b="1" dirty="0" smtClean="0"/>
              <a:t>direcţii:</a:t>
            </a:r>
            <a:endParaRPr lang="ro-RO" sz="2000" b="1" dirty="0"/>
          </a:p>
        </p:txBody>
      </p:sp>
      <p:sp>
        <p:nvSpPr>
          <p:cNvPr id="7" name="CuadroTexto 6"/>
          <p:cNvSpPr txBox="1"/>
          <p:nvPr/>
        </p:nvSpPr>
        <p:spPr>
          <a:xfrm>
            <a:off x="3628206" y="5190062"/>
            <a:ext cx="5515793" cy="1631216"/>
          </a:xfrm>
          <a:prstGeom prst="rect">
            <a:avLst/>
          </a:prstGeom>
          <a:noFill/>
        </p:spPr>
        <p:txBody>
          <a:bodyPr wrap="square" rtlCol="0">
            <a:spAutoFit/>
          </a:bodyPr>
          <a:lstStyle/>
          <a:p>
            <a:pPr marL="342900" indent="-342900">
              <a:buFont typeface="+mj-lt"/>
              <a:buAutoNum type="arabicPeriod"/>
            </a:pPr>
            <a:r>
              <a:rPr lang="ro-RO" sz="2000" b="1" dirty="0" smtClean="0">
                <a:solidFill>
                  <a:srgbClr val="0E3A25"/>
                </a:solidFill>
              </a:rPr>
              <a:t>De predicarea </a:t>
            </a:r>
            <a:r>
              <a:rPr lang="ro-RO" sz="2000" b="1" dirty="0" smtClean="0">
                <a:solidFill>
                  <a:srgbClr val="0E3A25"/>
                </a:solidFill>
              </a:rPr>
              <a:t>noastră</a:t>
            </a:r>
            <a:r>
              <a:rPr lang="ro-RO" sz="2000" b="1" dirty="0" smtClean="0"/>
              <a:t>: “s</a:t>
            </a:r>
            <a:r>
              <a:rPr lang="ro-RO" sz="2000" b="1" dirty="0" smtClean="0">
                <a:latin typeface="Calibri" pitchFamily="34" charset="0"/>
              </a:rPr>
              <a:t>ă vestiţi puterile minunate ale Celui ce v-a chemat</a:t>
            </a:r>
            <a:r>
              <a:rPr lang="ro-RO" sz="2000" b="1" dirty="0" smtClean="0"/>
              <a:t>” (v. 9).</a:t>
            </a:r>
          </a:p>
          <a:p>
            <a:pPr marL="342900" indent="-342900">
              <a:buFont typeface="+mj-lt"/>
              <a:buAutoNum type="arabicPeriod"/>
            </a:pPr>
            <a:r>
              <a:rPr lang="ro-RO" sz="2000" b="1" dirty="0" smtClean="0">
                <a:solidFill>
                  <a:srgbClr val="0E3A25"/>
                </a:solidFill>
              </a:rPr>
              <a:t>De </a:t>
            </a:r>
            <a:r>
              <a:rPr lang="ro-RO" sz="2000" b="1" dirty="0" smtClean="0">
                <a:solidFill>
                  <a:srgbClr val="0E3A25"/>
                </a:solidFill>
              </a:rPr>
              <a:t>faptele </a:t>
            </a:r>
            <a:r>
              <a:rPr lang="ro-RO" sz="2000" b="1" dirty="0" smtClean="0">
                <a:solidFill>
                  <a:srgbClr val="0E3A25"/>
                </a:solidFill>
              </a:rPr>
              <a:t>noastre</a:t>
            </a:r>
            <a:r>
              <a:rPr lang="ro-RO" sz="2000" b="1" dirty="0" smtClean="0"/>
              <a:t>: “pentru </a:t>
            </a:r>
            <a:r>
              <a:rPr lang="ro-RO" sz="2000" b="1" dirty="0" smtClean="0"/>
              <a:t>ca </a:t>
            </a:r>
            <a:r>
              <a:rPr lang="ro-RO" sz="2000" b="1" dirty="0" smtClean="0"/>
              <a:t>[…] </a:t>
            </a:r>
            <a:r>
              <a:rPr lang="ro-RO" sz="2000" b="1" dirty="0" smtClean="0">
                <a:latin typeface="Calibri" pitchFamily="34" charset="0"/>
              </a:rPr>
              <a:t>prin faptele voastre bune, pe cari le văd, să slăvească pe Dumnezeu” </a:t>
            </a:r>
            <a:r>
              <a:rPr lang="ro-RO" sz="2000" b="1" dirty="0" smtClean="0"/>
              <a:t>(v. 12).</a:t>
            </a:r>
            <a:endParaRPr lang="ro-RO" sz="2000" b="1" dirty="0"/>
          </a:p>
        </p:txBody>
      </p:sp>
      <p:pic>
        <p:nvPicPr>
          <p:cNvPr id="8" name="Imagen 7"/>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296619" y="1785668"/>
            <a:ext cx="3334109" cy="3385109"/>
          </a:xfrm>
          <a:prstGeom prst="round2DiagRect">
            <a:avLst>
              <a:gd name="adj1" fmla="val 0"/>
              <a:gd name="adj2" fmla="val 19922"/>
            </a:avLst>
          </a:prstGeom>
          <a:ln w="3175"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29210135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1000"/>
                                        <p:tgtEl>
                                          <p:spTgt spid="6">
                                            <p:txEl>
                                              <p:pRg st="0" end="0"/>
                                            </p:txEl>
                                          </p:spTgt>
                                        </p:tgtEl>
                                      </p:cBhvr>
                                    </p:animEffect>
                                    <p:anim calcmode="lin" valueType="num">
                                      <p:cBhvr>
                                        <p:cTn id="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anim calcmode="lin" valueType="num">
                                      <p:cBhvr>
                                        <p:cTn id="3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1000"/>
                                        <p:tgtEl>
                                          <p:spTgt spid="6">
                                            <p:txEl>
                                              <p:pRg st="2" end="2"/>
                                            </p:txEl>
                                          </p:spTgt>
                                        </p:tgtEl>
                                      </p:cBhvr>
                                    </p:animEffect>
                                    <p:anim calcmode="lin" valueType="num">
                                      <p:cBhvr>
                                        <p:cTn id="4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528"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anim calcmode="lin" valueType="num">
                                      <p:cBhvr>
                                        <p:cTn id="51" dur="500" fill="hold"/>
                                        <p:tgtEl>
                                          <p:spTgt spid="8"/>
                                        </p:tgtEl>
                                        <p:attrNameLst>
                                          <p:attrName>ppt_x</p:attrName>
                                        </p:attrNameLst>
                                      </p:cBhvr>
                                      <p:tavLst>
                                        <p:tav tm="0">
                                          <p:val>
                                            <p:fltVal val="0.5"/>
                                          </p:val>
                                        </p:tav>
                                        <p:tav tm="100000">
                                          <p:val>
                                            <p:strVal val="#ppt_x"/>
                                          </p:val>
                                        </p:tav>
                                      </p:tavLst>
                                    </p:anim>
                                    <p:anim calcmode="lin" valueType="num">
                                      <p:cBhvr>
                                        <p:cTn id="52" dur="500" fill="hold"/>
                                        <p:tgtEl>
                                          <p:spTgt spid="8"/>
                                        </p:tgtEl>
                                        <p:attrNameLst>
                                          <p:attrName>ppt_y</p:attrName>
                                        </p:attrNameLst>
                                      </p:cBhvr>
                                      <p:tavLst>
                                        <p:tav tm="0">
                                          <p:val>
                                            <p:fltVal val="0.5"/>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wipe(left)">
                                      <p:cBhvr>
                                        <p:cTn id="56" dur="500"/>
                                        <p:tgtEl>
                                          <p:spTgt spid="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anim calcmode="lin" valueType="num">
                                      <p:cBhvr>
                                        <p:cTn id="64" dur="500" fill="hold"/>
                                        <p:tgtEl>
                                          <p:spTgt spid="10"/>
                                        </p:tgtEl>
                                        <p:attrNameLst>
                                          <p:attrName>ppt_x</p:attrName>
                                        </p:attrNameLst>
                                      </p:cBhvr>
                                      <p:tavLst>
                                        <p:tav tm="0">
                                          <p:val>
                                            <p:fltVal val="0.5"/>
                                          </p:val>
                                        </p:tav>
                                        <p:tav tm="100000">
                                          <p:val>
                                            <p:strVal val="#ppt_x"/>
                                          </p:val>
                                        </p:tav>
                                      </p:tavLst>
                                    </p:anim>
                                    <p:anim calcmode="lin" valueType="num">
                                      <p:cBhvr>
                                        <p:cTn id="65" dur="500" fill="hold"/>
                                        <p:tgtEl>
                                          <p:spTgt spid="10"/>
                                        </p:tgtEl>
                                        <p:attrNameLst>
                                          <p:attrName>ppt_y</p:attrName>
                                        </p:attrNameLst>
                                      </p:cBhvr>
                                      <p:tavLst>
                                        <p:tav tm="0">
                                          <p:val>
                                            <p:fltVal val="0.5"/>
                                          </p:val>
                                        </p:tav>
                                        <p:tav tm="100000">
                                          <p:val>
                                            <p:strVal val="#ppt_y"/>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7">
                                            <p:txEl>
                                              <p:pRg st="1" end="1"/>
                                            </p:txEl>
                                          </p:spTgt>
                                        </p:tgtEl>
                                        <p:attrNameLst>
                                          <p:attrName>style.visibility</p:attrName>
                                        </p:attrNameLst>
                                      </p:cBhvr>
                                      <p:to>
                                        <p:strVal val="visible"/>
                                      </p:to>
                                    </p:set>
                                    <p:animEffect transition="in" filter="wipe(left)">
                                      <p:cBhvr>
                                        <p:cTn id="6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build="p"/>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277373" y="1695916"/>
            <a:ext cx="6599207" cy="3785652"/>
          </a:xfrm>
          <a:prstGeom prst="rect">
            <a:avLst/>
          </a:prstGeom>
        </p:spPr>
        <p:txBody>
          <a:bodyPr wrap="square">
            <a:spAutoFit/>
          </a:bodyPr>
          <a:lstStyle/>
          <a:p>
            <a:pPr indent="360363" algn="just">
              <a:spcBef>
                <a:spcPts val="600"/>
              </a:spcBef>
            </a:pPr>
            <a:r>
              <a:rPr lang="ro-RO" sz="2400" b="1" dirty="0" smtClean="0">
                <a:effectLst>
                  <a:outerShdw blurRad="38100" dist="38100" dir="2700000" algn="tl">
                    <a:srgbClr val="000000">
                      <a:alpha val="43137"/>
                    </a:srgbClr>
                  </a:outerShdw>
                </a:effectLst>
              </a:rPr>
              <a:t>Hristos a venit ca să le dea oamenilor comoara veşniciei, pe care noi trebuie să o primim şi să o împărtăşim cu alţii, prin legătura cu El. Hristos le spune nu numai pastorilor, ci tuturor credincioşilor: „Lumea este învăluită în întuneric. Lăsaţi ca lumina voastră să lumineze înaintea oamenilor, ca ei să vadă faptele voastre bune şi să slăvească pe Tatăl vostru, care este în ceruri. Oricine Îl iubeşte cu adevărat pe Dumnezeu va fi o lumină în lume.”</a:t>
            </a:r>
            <a:endParaRPr lang="ro-RO" sz="2400" dirty="0">
              <a:latin typeface="Cooper Black" panose="0208090404030B020404" pitchFamily="18" charset="0"/>
            </a:endParaRPr>
          </a:p>
        </p:txBody>
      </p:sp>
      <p:sp>
        <p:nvSpPr>
          <p:cNvPr id="3" name="CuadroTexto 2"/>
          <p:cNvSpPr txBox="1"/>
          <p:nvPr/>
        </p:nvSpPr>
        <p:spPr>
          <a:xfrm>
            <a:off x="3530271" y="6409426"/>
            <a:ext cx="5505161" cy="338554"/>
          </a:xfrm>
          <a:prstGeom prst="rect">
            <a:avLst/>
          </a:prstGeom>
          <a:noFill/>
        </p:spPr>
        <p:txBody>
          <a:bodyPr wrap="none" rtlCol="0">
            <a:spAutoFit/>
          </a:bodyPr>
          <a:lstStyle/>
          <a:p>
            <a:pPr algn="r"/>
            <a:r>
              <a:rPr lang="ro-RO" sz="1600" b="1" smtClean="0"/>
              <a:t>E.G.W</a:t>
            </a:r>
            <a:r>
              <a:rPr lang="ro-RO" sz="1600" b="1" smtClean="0"/>
              <a:t>. </a:t>
            </a:r>
            <a:r>
              <a:rPr lang="ro-RO" sz="1600" b="1" smtClean="0"/>
              <a:t>(Sfaturi </a:t>
            </a:r>
            <a:r>
              <a:rPr lang="ro-RO" sz="1600" b="1" smtClean="0"/>
              <a:t>privind administrarea </a:t>
            </a:r>
            <a:r>
              <a:rPr lang="ro-RO" sz="1600" b="1" smtClean="0"/>
              <a:t>creştină </a:t>
            </a:r>
            <a:r>
              <a:rPr lang="ro-RO" sz="1600" b="1" smtClean="0"/>
              <a:t>a </a:t>
            </a:r>
            <a:r>
              <a:rPr lang="ro-RO" sz="1600" b="1" smtClean="0"/>
              <a:t>vieţii</a:t>
            </a:r>
            <a:r>
              <a:rPr lang="ro-RO" sz="1600" b="1" smtClean="0"/>
              <a:t>, </a:t>
            </a:r>
            <a:r>
              <a:rPr lang="ro-RO" sz="1600" b="1" smtClean="0"/>
              <a:t>pag</a:t>
            </a:r>
            <a:r>
              <a:rPr lang="ro-RO" sz="1600" b="1" smtClean="0"/>
              <a:t>. </a:t>
            </a:r>
            <a:r>
              <a:rPr lang="ro-RO" sz="1600" b="1" smtClean="0"/>
              <a:t>346)</a:t>
            </a:r>
            <a:endParaRPr lang="ro-RO" sz="1600" b="1"/>
          </a:p>
        </p:txBody>
      </p:sp>
    </p:spTree>
    <p:extLst>
      <p:ext uri="{BB962C8B-B14F-4D97-AF65-F5344CB8AC3E}">
        <p14:creationId xmlns:p14="http://schemas.microsoft.com/office/powerpoint/2010/main" xmlns="" val="4256704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TotalTime>
  <Words>948</Words>
  <Application>Microsoft Office PowerPoint</Application>
  <PresentationFormat>Expunere pe ecran (4:3)</PresentationFormat>
  <Paragraphs>62</Paragraphs>
  <Slides>9</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9</vt:i4>
      </vt:variant>
    </vt:vector>
  </HeadingPairs>
  <TitlesOfParts>
    <vt:vector size="16" baseType="lpstr">
      <vt:lpstr>Arial</vt:lpstr>
      <vt:lpstr>Calibri</vt:lpstr>
      <vt:lpstr>Comic Sans MS</vt:lpstr>
      <vt:lpstr>Wingdings</vt:lpstr>
      <vt:lpstr>Cooper Black</vt:lpstr>
      <vt:lpstr>Calibri Light</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3 - O preotie imparateasca</dc:title>
  <dc:subject>Studiu Biblic, Trim. II, 2017 – Invataturi din epistolele lui Petru</dc:subject>
  <dc:creator>Sergio Fustero Carreras</dc:creator>
  <cp:keywords>http://www.fustero.net/es/index_ro.php</cp:keywords>
  <cp:lastModifiedBy>Administrator</cp:lastModifiedBy>
  <cp:revision>73</cp:revision>
  <dcterms:created xsi:type="dcterms:W3CDTF">2017-03-26T07:08:11Z</dcterms:created>
  <dcterms:modified xsi:type="dcterms:W3CDTF">2017-04-10T13:44:27Z</dcterms:modified>
</cp:coreProperties>
</file>