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 id="2147483684" r:id="rId3"/>
  </p:sldMasterIdLst>
  <p:sldIdLst>
    <p:sldId id="271" r:id="rId4"/>
    <p:sldId id="273" r:id="rId5"/>
    <p:sldId id="257" r:id="rId6"/>
    <p:sldId id="258" r:id="rId7"/>
    <p:sldId id="268" r:id="rId8"/>
    <p:sldId id="259" r:id="rId9"/>
    <p:sldId id="260" r:id="rId10"/>
    <p:sldId id="261" r:id="rId11"/>
    <p:sldId id="272" r:id="rId12"/>
    <p:sldId id="270" r:id="rId13"/>
  </p:sldIdLst>
  <p:sldSz cx="9144000" cy="6858000" type="screen4x3"/>
  <p:notesSz cx="6858000" cy="9144000"/>
  <p:embeddedFontLst>
    <p:embeddedFont>
      <p:font typeface="Calibri" pitchFamily="34" charset="0"/>
      <p:regular r:id="rId14"/>
      <p:bold r:id="rId15"/>
      <p:italic r:id="rId16"/>
      <p:boldItalic r:id="rId17"/>
    </p:embeddedFont>
    <p:embeddedFont>
      <p:font typeface="Comic Sans MS" pitchFamily="66" charset="0"/>
      <p:regular r:id="rId18"/>
      <p:bold r:id="rId19"/>
    </p:embeddedFont>
    <p:embeddedFont>
      <p:font typeface="Calibri Light" pitchFamily="34" charset="0"/>
      <p:regular r:id="rId20"/>
      <p: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7240E"/>
    <a:srgbClr val="C8E02B"/>
    <a:srgbClr val="EDF0A0"/>
    <a:srgbClr val="E9CFA5"/>
    <a:srgbClr val="443010"/>
    <a:srgbClr val="946924"/>
    <a:srgbClr val="6D5847"/>
    <a:srgbClr val="CFBE64"/>
    <a:srgbClr val="73A09B"/>
    <a:srgbClr val="E1CEA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103" d="100"/>
          <a:sy n="103" d="100"/>
        </p:scale>
        <p:origin x="-108" y="-13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327CBE-FA23-49A8-8CA4-7FCF5896E37A}" type="doc">
      <dgm:prSet loTypeId="urn:microsoft.com/office/officeart/2008/layout/PictureLineup" loCatId="picture" qsTypeId="urn:microsoft.com/office/officeart/2005/8/quickstyle/3d3" qsCatId="3D" csTypeId="urn:microsoft.com/office/officeart/2005/8/colors/accent0_1" csCatId="mainScheme" phldr="1"/>
      <dgm:spPr/>
      <dgm:t>
        <a:bodyPr/>
        <a:lstStyle/>
        <a:p>
          <a:endParaRPr lang="es-ES"/>
        </a:p>
      </dgm:t>
    </dgm:pt>
    <dgm:pt modelId="{5B92F933-52EA-46AA-9555-FF6602E4655D}">
      <dgm:prSet/>
      <dgm:spPr/>
      <dgm:t>
        <a:bodyPr/>
        <a:lstStyle/>
        <a:p>
          <a:r>
            <a:rPr lang="ro-RO" b="1" noProof="0" dirty="0" smtClean="0">
              <a:solidFill>
                <a:schemeClr val="bg1"/>
              </a:solidFill>
            </a:rPr>
            <a:t>Ne conduce la a-L cunoaște pe Isus</a:t>
          </a:r>
          <a:br>
            <a:rPr lang="ro-RO" b="1" noProof="0" dirty="0" smtClean="0">
              <a:solidFill>
                <a:schemeClr val="bg1"/>
              </a:solidFill>
            </a:rPr>
          </a:br>
          <a:r>
            <a:rPr lang="ro-RO" b="1" noProof="0" dirty="0" smtClean="0">
              <a:solidFill>
                <a:schemeClr val="bg1"/>
              </a:solidFill>
            </a:rPr>
            <a:t>(Ioan 5:39).</a:t>
          </a:r>
          <a:endParaRPr lang="ro-RO" noProof="0" dirty="0">
            <a:solidFill>
              <a:schemeClr val="bg1"/>
            </a:solidFill>
          </a:endParaRPr>
        </a:p>
      </dgm:t>
    </dgm:pt>
    <dgm:pt modelId="{661047BB-E697-4EBA-ACA1-912E4EBEE255}" type="parTrans" cxnId="{F639D716-6884-43D3-9320-9B0A77294EEE}">
      <dgm:prSet/>
      <dgm:spPr/>
      <dgm:t>
        <a:bodyPr/>
        <a:lstStyle/>
        <a:p>
          <a:endParaRPr lang="es-ES">
            <a:solidFill>
              <a:schemeClr val="bg1"/>
            </a:solidFill>
          </a:endParaRPr>
        </a:p>
      </dgm:t>
    </dgm:pt>
    <dgm:pt modelId="{CC84046D-8884-4BCA-A083-8C85A5B4CFBF}" type="sibTrans" cxnId="{F639D716-6884-43D3-9320-9B0A77294EEE}">
      <dgm:prSet/>
      <dgm:spPr/>
      <dgm:t>
        <a:bodyPr/>
        <a:lstStyle/>
        <a:p>
          <a:endParaRPr lang="es-ES">
            <a:solidFill>
              <a:schemeClr val="bg1"/>
            </a:solidFill>
          </a:endParaRPr>
        </a:p>
      </dgm:t>
    </dgm:pt>
    <dgm:pt modelId="{6546532B-63F6-40BD-8C36-04B057F86FCB}">
      <dgm:prSet/>
      <dgm:spPr/>
      <dgm:t>
        <a:bodyPr/>
        <a:lstStyle/>
        <a:p>
          <a:r>
            <a:rPr lang="ro-RO" b="1" dirty="0">
              <a:solidFill>
                <a:schemeClr val="bg1"/>
              </a:solidFill>
            </a:rPr>
            <a:t>Ne ajută să discernem adevărul de minciună </a:t>
          </a:r>
          <a:r>
            <a:rPr lang="es-ES" b="1" dirty="0">
              <a:solidFill>
                <a:schemeClr val="bg1"/>
              </a:solidFill>
            </a:rPr>
            <a:t>(</a:t>
          </a:r>
          <a:r>
            <a:rPr lang="ro-RO" b="1" dirty="0">
              <a:solidFill>
                <a:schemeClr val="bg1"/>
              </a:solidFill>
            </a:rPr>
            <a:t>Fapte </a:t>
          </a:r>
          <a:r>
            <a:rPr lang="es-ES" b="1" dirty="0">
              <a:solidFill>
                <a:schemeClr val="bg1"/>
              </a:solidFill>
            </a:rPr>
            <a:t>17:11).</a:t>
          </a:r>
          <a:endParaRPr lang="es-ES" dirty="0">
            <a:solidFill>
              <a:schemeClr val="bg1"/>
            </a:solidFill>
          </a:endParaRPr>
        </a:p>
      </dgm:t>
    </dgm:pt>
    <dgm:pt modelId="{0576ACFB-DEA4-4B92-89BA-0D9FE0A0CC8D}" type="parTrans" cxnId="{E06EDD77-F3F7-47C0-917F-274FFCB88BBD}">
      <dgm:prSet/>
      <dgm:spPr/>
      <dgm:t>
        <a:bodyPr/>
        <a:lstStyle/>
        <a:p>
          <a:endParaRPr lang="es-ES">
            <a:solidFill>
              <a:schemeClr val="bg1"/>
            </a:solidFill>
          </a:endParaRPr>
        </a:p>
      </dgm:t>
    </dgm:pt>
    <dgm:pt modelId="{70A68DFD-3C7F-47BB-8542-B5A2A452FFB8}" type="sibTrans" cxnId="{E06EDD77-F3F7-47C0-917F-274FFCB88BBD}">
      <dgm:prSet/>
      <dgm:spPr/>
      <dgm:t>
        <a:bodyPr/>
        <a:lstStyle/>
        <a:p>
          <a:endParaRPr lang="es-ES">
            <a:solidFill>
              <a:schemeClr val="bg1"/>
            </a:solidFill>
          </a:endParaRPr>
        </a:p>
      </dgm:t>
    </dgm:pt>
    <dgm:pt modelId="{A09F6934-A836-40ED-9A6C-235D3929AFAF}">
      <dgm:prSet/>
      <dgm:spPr/>
      <dgm:t>
        <a:bodyPr/>
        <a:lstStyle/>
        <a:p>
          <a:r>
            <a:rPr lang="ro-RO" b="1" dirty="0">
              <a:solidFill>
                <a:schemeClr val="bg1"/>
              </a:solidFill>
            </a:rPr>
            <a:t>Este baza oricărei reforme și reînviorări</a:t>
          </a:r>
          <a:r>
            <a:rPr lang="es-ES" b="1" dirty="0">
              <a:solidFill>
                <a:schemeClr val="bg1"/>
              </a:solidFill>
            </a:rPr>
            <a:t> (Isa</a:t>
          </a:r>
          <a:r>
            <a:rPr lang="ro-RO" b="1" dirty="0">
              <a:solidFill>
                <a:schemeClr val="bg1"/>
              </a:solidFill>
            </a:rPr>
            <a:t>ia</a:t>
          </a:r>
          <a:r>
            <a:rPr lang="es-ES" b="1" dirty="0">
              <a:solidFill>
                <a:schemeClr val="bg1"/>
              </a:solidFill>
            </a:rPr>
            <a:t> 8:16).</a:t>
          </a:r>
          <a:endParaRPr lang="es-ES" dirty="0">
            <a:solidFill>
              <a:schemeClr val="bg1"/>
            </a:solidFill>
          </a:endParaRPr>
        </a:p>
      </dgm:t>
    </dgm:pt>
    <dgm:pt modelId="{AE488E81-5544-47A5-B864-0255D2D80298}" type="parTrans" cxnId="{7D3B6CEF-B2CF-4E6B-80A2-440327B489F9}">
      <dgm:prSet/>
      <dgm:spPr/>
      <dgm:t>
        <a:bodyPr/>
        <a:lstStyle/>
        <a:p>
          <a:endParaRPr lang="es-ES">
            <a:solidFill>
              <a:schemeClr val="bg1"/>
            </a:solidFill>
          </a:endParaRPr>
        </a:p>
      </dgm:t>
    </dgm:pt>
    <dgm:pt modelId="{06722EEE-BEA3-454A-9165-1C2D7D840254}" type="sibTrans" cxnId="{7D3B6CEF-B2CF-4E6B-80A2-440327B489F9}">
      <dgm:prSet/>
      <dgm:spPr/>
      <dgm:t>
        <a:bodyPr/>
        <a:lstStyle/>
        <a:p>
          <a:endParaRPr lang="es-ES">
            <a:solidFill>
              <a:schemeClr val="bg1"/>
            </a:solidFill>
          </a:endParaRPr>
        </a:p>
      </dgm:t>
    </dgm:pt>
    <dgm:pt modelId="{FC0995A5-62D0-4414-8292-183AF19AA833}" type="pres">
      <dgm:prSet presAssocID="{30327CBE-FA23-49A8-8CA4-7FCF5896E37A}" presName="Name0" presStyleCnt="0">
        <dgm:presLayoutVars>
          <dgm:chMax/>
          <dgm:chPref/>
          <dgm:dir/>
          <dgm:animLvl val="lvl"/>
          <dgm:resizeHandles val="exact"/>
        </dgm:presLayoutVars>
      </dgm:prSet>
      <dgm:spPr/>
      <dgm:t>
        <a:bodyPr/>
        <a:lstStyle/>
        <a:p>
          <a:endParaRPr lang="ro-RO"/>
        </a:p>
      </dgm:t>
    </dgm:pt>
    <dgm:pt modelId="{FF4CD9CA-D396-4AE1-9172-10CB5A7708C5}" type="pres">
      <dgm:prSet presAssocID="{5B92F933-52EA-46AA-9555-FF6602E4655D}" presName="composite" presStyleCnt="0"/>
      <dgm:spPr/>
    </dgm:pt>
    <dgm:pt modelId="{40FA4E53-CAEE-4461-80CC-890D8A5D5AD4}" type="pres">
      <dgm:prSet presAssocID="{5B92F933-52EA-46AA-9555-FF6602E4655D}" presName="Image" presStyleLbl="alignNode1" presStyleIdx="0" presStyleCnt="3"/>
      <dgm:spPr>
        <a:blipFill dpi="0"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dgm:spPr>
    </dgm:pt>
    <dgm:pt modelId="{6D3021C7-0B51-4DDD-B3B4-137D74F6DE93}" type="pres">
      <dgm:prSet presAssocID="{5B92F933-52EA-46AA-9555-FF6602E4655D}" presName="Accent" presStyleLbl="parChTrans1D1" presStyleIdx="0" presStyleCnt="3"/>
      <dgm:spPr/>
    </dgm:pt>
    <dgm:pt modelId="{550392EC-4942-4740-96BC-3539CCE2E7E0}" type="pres">
      <dgm:prSet presAssocID="{5B92F933-52EA-46AA-9555-FF6602E4655D}" presName="Parent" presStyleLbl="revTx" presStyleIdx="0" presStyleCnt="3">
        <dgm:presLayoutVars>
          <dgm:chMax val="0"/>
          <dgm:chPref val="0"/>
          <dgm:bulletEnabled val="1"/>
        </dgm:presLayoutVars>
      </dgm:prSet>
      <dgm:spPr/>
      <dgm:t>
        <a:bodyPr/>
        <a:lstStyle/>
        <a:p>
          <a:endParaRPr lang="ro-RO"/>
        </a:p>
      </dgm:t>
    </dgm:pt>
    <dgm:pt modelId="{B1F31520-0369-406C-9C9C-51619CCA6C5B}" type="pres">
      <dgm:prSet presAssocID="{CC84046D-8884-4BCA-A083-8C85A5B4CFBF}" presName="sibTrans" presStyleCnt="0"/>
      <dgm:spPr/>
    </dgm:pt>
    <dgm:pt modelId="{D4C19D2D-FA8D-4463-BA8C-4158714617B9}" type="pres">
      <dgm:prSet presAssocID="{6546532B-63F6-40BD-8C36-04B057F86FCB}" presName="composite" presStyleCnt="0"/>
      <dgm:spPr/>
    </dgm:pt>
    <dgm:pt modelId="{22925AC8-41A5-4ACA-B1B9-3BA2FACEB21E}" type="pres">
      <dgm:prSet presAssocID="{6546532B-63F6-40BD-8C36-04B057F86FCB}" presName="Image" presStyleLbl="alignNode1" presStyleIdx="1" presStyleCnt="3"/>
      <dgm:spPr>
        <a:blipFill dpi="0"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t="754"/>
          </a:stretch>
        </a:blipFill>
      </dgm:spPr>
    </dgm:pt>
    <dgm:pt modelId="{DD754A6D-1C64-45DF-8564-DFED56A7DA9C}" type="pres">
      <dgm:prSet presAssocID="{6546532B-63F6-40BD-8C36-04B057F86FCB}" presName="Accent" presStyleLbl="parChTrans1D1" presStyleIdx="1" presStyleCnt="3"/>
      <dgm:spPr/>
    </dgm:pt>
    <dgm:pt modelId="{B3969611-A41E-49F6-9CD6-A0F25700FB6C}" type="pres">
      <dgm:prSet presAssocID="{6546532B-63F6-40BD-8C36-04B057F86FCB}" presName="Parent" presStyleLbl="revTx" presStyleIdx="1" presStyleCnt="3">
        <dgm:presLayoutVars>
          <dgm:chMax val="0"/>
          <dgm:chPref val="0"/>
          <dgm:bulletEnabled val="1"/>
        </dgm:presLayoutVars>
      </dgm:prSet>
      <dgm:spPr/>
      <dgm:t>
        <a:bodyPr/>
        <a:lstStyle/>
        <a:p>
          <a:endParaRPr lang="ro-RO"/>
        </a:p>
      </dgm:t>
    </dgm:pt>
    <dgm:pt modelId="{A80DA238-8428-41F7-877D-39562FFDF8CD}" type="pres">
      <dgm:prSet presAssocID="{70A68DFD-3C7F-47BB-8542-B5A2A452FFB8}" presName="sibTrans" presStyleCnt="0"/>
      <dgm:spPr/>
    </dgm:pt>
    <dgm:pt modelId="{C387E898-56D9-4D79-8E83-CF04058D01CA}" type="pres">
      <dgm:prSet presAssocID="{A09F6934-A836-40ED-9A6C-235D3929AFAF}" presName="composite" presStyleCnt="0"/>
      <dgm:spPr/>
    </dgm:pt>
    <dgm:pt modelId="{A05E4A72-538D-4F9C-934B-503FB2378F46}" type="pres">
      <dgm:prSet presAssocID="{A09F6934-A836-40ED-9A6C-235D3929AFAF}" presName="Image" presStyleLbl="alignNode1" presStyleIdx="2" presStyleCnt="3"/>
      <dgm:spPr>
        <a:blipFill dpi="0"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t="754"/>
          </a:stretch>
        </a:blipFill>
      </dgm:spPr>
    </dgm:pt>
    <dgm:pt modelId="{CBB73B94-C812-4185-AA1B-A602E94F1076}" type="pres">
      <dgm:prSet presAssocID="{A09F6934-A836-40ED-9A6C-235D3929AFAF}" presName="Accent" presStyleLbl="parChTrans1D1" presStyleIdx="2" presStyleCnt="3"/>
      <dgm:spPr/>
    </dgm:pt>
    <dgm:pt modelId="{77EAE6A6-A417-4214-A680-192701A59378}" type="pres">
      <dgm:prSet presAssocID="{A09F6934-A836-40ED-9A6C-235D3929AFAF}" presName="Parent" presStyleLbl="revTx" presStyleIdx="2" presStyleCnt="3">
        <dgm:presLayoutVars>
          <dgm:chMax val="0"/>
          <dgm:chPref val="0"/>
          <dgm:bulletEnabled val="1"/>
        </dgm:presLayoutVars>
      </dgm:prSet>
      <dgm:spPr/>
      <dgm:t>
        <a:bodyPr/>
        <a:lstStyle/>
        <a:p>
          <a:endParaRPr lang="ro-RO"/>
        </a:p>
      </dgm:t>
    </dgm:pt>
  </dgm:ptLst>
  <dgm:cxnLst>
    <dgm:cxn modelId="{E06EDD77-F3F7-47C0-917F-274FFCB88BBD}" srcId="{30327CBE-FA23-49A8-8CA4-7FCF5896E37A}" destId="{6546532B-63F6-40BD-8C36-04B057F86FCB}" srcOrd="1" destOrd="0" parTransId="{0576ACFB-DEA4-4B92-89BA-0D9FE0A0CC8D}" sibTransId="{70A68DFD-3C7F-47BB-8542-B5A2A452FFB8}"/>
    <dgm:cxn modelId="{F639D716-6884-43D3-9320-9B0A77294EEE}" srcId="{30327CBE-FA23-49A8-8CA4-7FCF5896E37A}" destId="{5B92F933-52EA-46AA-9555-FF6602E4655D}" srcOrd="0" destOrd="0" parTransId="{661047BB-E697-4EBA-ACA1-912E4EBEE255}" sibTransId="{CC84046D-8884-4BCA-A083-8C85A5B4CFBF}"/>
    <dgm:cxn modelId="{209D6D17-30A3-4AF2-96B3-BC09ABF459E2}" type="presOf" srcId="{5B92F933-52EA-46AA-9555-FF6602E4655D}" destId="{550392EC-4942-4740-96BC-3539CCE2E7E0}" srcOrd="0" destOrd="0" presId="urn:microsoft.com/office/officeart/2008/layout/PictureLineup"/>
    <dgm:cxn modelId="{7D3B6CEF-B2CF-4E6B-80A2-440327B489F9}" srcId="{30327CBE-FA23-49A8-8CA4-7FCF5896E37A}" destId="{A09F6934-A836-40ED-9A6C-235D3929AFAF}" srcOrd="2" destOrd="0" parTransId="{AE488E81-5544-47A5-B864-0255D2D80298}" sibTransId="{06722EEE-BEA3-454A-9165-1C2D7D840254}"/>
    <dgm:cxn modelId="{52E9B1E5-3DEA-4E5F-87C2-3C0AAAE36CB7}" type="presOf" srcId="{6546532B-63F6-40BD-8C36-04B057F86FCB}" destId="{B3969611-A41E-49F6-9CD6-A0F25700FB6C}" srcOrd="0" destOrd="0" presId="urn:microsoft.com/office/officeart/2008/layout/PictureLineup"/>
    <dgm:cxn modelId="{94D94D5A-4B42-4518-AA93-3713966E8109}" type="presOf" srcId="{30327CBE-FA23-49A8-8CA4-7FCF5896E37A}" destId="{FC0995A5-62D0-4414-8292-183AF19AA833}" srcOrd="0" destOrd="0" presId="urn:microsoft.com/office/officeart/2008/layout/PictureLineup"/>
    <dgm:cxn modelId="{92DAD0E5-3ACC-40C3-A1DC-B4E81AB7EF74}" type="presOf" srcId="{A09F6934-A836-40ED-9A6C-235D3929AFAF}" destId="{77EAE6A6-A417-4214-A680-192701A59378}" srcOrd="0" destOrd="0" presId="urn:microsoft.com/office/officeart/2008/layout/PictureLineup"/>
    <dgm:cxn modelId="{080B763A-7370-4123-8E51-CCA641E96CB8}" type="presParOf" srcId="{FC0995A5-62D0-4414-8292-183AF19AA833}" destId="{FF4CD9CA-D396-4AE1-9172-10CB5A7708C5}" srcOrd="0" destOrd="0" presId="urn:microsoft.com/office/officeart/2008/layout/PictureLineup"/>
    <dgm:cxn modelId="{B94486C3-F814-410D-A361-D0884D8653CA}" type="presParOf" srcId="{FF4CD9CA-D396-4AE1-9172-10CB5A7708C5}" destId="{40FA4E53-CAEE-4461-80CC-890D8A5D5AD4}" srcOrd="0" destOrd="0" presId="urn:microsoft.com/office/officeart/2008/layout/PictureLineup"/>
    <dgm:cxn modelId="{73D100C5-3071-4F1F-BEA8-E182FA39E5DE}" type="presParOf" srcId="{FF4CD9CA-D396-4AE1-9172-10CB5A7708C5}" destId="{6D3021C7-0B51-4DDD-B3B4-137D74F6DE93}" srcOrd="1" destOrd="0" presId="urn:microsoft.com/office/officeart/2008/layout/PictureLineup"/>
    <dgm:cxn modelId="{2071FE6B-5F33-4EAD-A306-4833E6E4CA1A}" type="presParOf" srcId="{FF4CD9CA-D396-4AE1-9172-10CB5A7708C5}" destId="{550392EC-4942-4740-96BC-3539CCE2E7E0}" srcOrd="2" destOrd="0" presId="urn:microsoft.com/office/officeart/2008/layout/PictureLineup"/>
    <dgm:cxn modelId="{9AF966E2-A629-48D6-8D8E-B239BEC76015}" type="presParOf" srcId="{FC0995A5-62D0-4414-8292-183AF19AA833}" destId="{B1F31520-0369-406C-9C9C-51619CCA6C5B}" srcOrd="1" destOrd="0" presId="urn:microsoft.com/office/officeart/2008/layout/PictureLineup"/>
    <dgm:cxn modelId="{40597A4D-692E-43D0-A058-C15848040EE8}" type="presParOf" srcId="{FC0995A5-62D0-4414-8292-183AF19AA833}" destId="{D4C19D2D-FA8D-4463-BA8C-4158714617B9}" srcOrd="2" destOrd="0" presId="urn:microsoft.com/office/officeart/2008/layout/PictureLineup"/>
    <dgm:cxn modelId="{E7DBADA7-1FF5-4747-B591-0068F3DDC566}" type="presParOf" srcId="{D4C19D2D-FA8D-4463-BA8C-4158714617B9}" destId="{22925AC8-41A5-4ACA-B1B9-3BA2FACEB21E}" srcOrd="0" destOrd="0" presId="urn:microsoft.com/office/officeart/2008/layout/PictureLineup"/>
    <dgm:cxn modelId="{46D05073-EB66-470E-B5C6-EA204976D9D8}" type="presParOf" srcId="{D4C19D2D-FA8D-4463-BA8C-4158714617B9}" destId="{DD754A6D-1C64-45DF-8564-DFED56A7DA9C}" srcOrd="1" destOrd="0" presId="urn:microsoft.com/office/officeart/2008/layout/PictureLineup"/>
    <dgm:cxn modelId="{50809844-0DBD-4C2E-BE6E-09C8A96EEF8A}" type="presParOf" srcId="{D4C19D2D-FA8D-4463-BA8C-4158714617B9}" destId="{B3969611-A41E-49F6-9CD6-A0F25700FB6C}" srcOrd="2" destOrd="0" presId="urn:microsoft.com/office/officeart/2008/layout/PictureLineup"/>
    <dgm:cxn modelId="{9AC0F298-A0F4-4371-AED4-635F37D1E5F6}" type="presParOf" srcId="{FC0995A5-62D0-4414-8292-183AF19AA833}" destId="{A80DA238-8428-41F7-877D-39562FFDF8CD}" srcOrd="3" destOrd="0" presId="urn:microsoft.com/office/officeart/2008/layout/PictureLineup"/>
    <dgm:cxn modelId="{BD9C954A-1B34-4186-A330-51088EF38E9B}" type="presParOf" srcId="{FC0995A5-62D0-4414-8292-183AF19AA833}" destId="{C387E898-56D9-4D79-8E83-CF04058D01CA}" srcOrd="4" destOrd="0" presId="urn:microsoft.com/office/officeart/2008/layout/PictureLineup"/>
    <dgm:cxn modelId="{ADF2771B-ACA0-49C9-95D9-7FE72253BFB5}" type="presParOf" srcId="{C387E898-56D9-4D79-8E83-CF04058D01CA}" destId="{A05E4A72-538D-4F9C-934B-503FB2378F46}" srcOrd="0" destOrd="0" presId="urn:microsoft.com/office/officeart/2008/layout/PictureLineup"/>
    <dgm:cxn modelId="{3A7F258A-5333-4D6B-8362-B93081C29F21}" type="presParOf" srcId="{C387E898-56D9-4D79-8E83-CF04058D01CA}" destId="{CBB73B94-C812-4185-AA1B-A602E94F1076}" srcOrd="1" destOrd="0" presId="urn:microsoft.com/office/officeart/2008/layout/PictureLineup"/>
    <dgm:cxn modelId="{72D81890-CC79-40BA-A57A-220621108CAE}" type="presParOf" srcId="{C387E898-56D9-4D79-8E83-CF04058D01CA}" destId="{77EAE6A6-A417-4214-A680-192701A59378}" srcOrd="2" destOrd="0" presId="urn:microsoft.com/office/officeart/2008/layout/PictureLineup"/>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C51EF6-11BF-4DD5-8585-05C8DB43BFA3}" type="doc">
      <dgm:prSet loTypeId="urn:microsoft.com/office/officeart/2005/8/layout/vList2" loCatId="list" qsTypeId="urn:microsoft.com/office/officeart/2005/8/quickstyle/simple3" qsCatId="simple" csTypeId="urn:microsoft.com/office/officeart/2005/8/colors/colorful1#1" csCatId="colorful" phldr="1"/>
      <dgm:spPr/>
      <dgm:t>
        <a:bodyPr/>
        <a:lstStyle/>
        <a:p>
          <a:endParaRPr lang="es-ES"/>
        </a:p>
      </dgm:t>
    </dgm:pt>
    <dgm:pt modelId="{8A521A88-E49F-4E8E-9F49-CD273F54ED43}">
      <dgm:prSet custT="1"/>
      <dgm:spPr/>
      <dgm:t>
        <a:bodyPr/>
        <a:lstStyle/>
        <a:p>
          <a:pPr>
            <a:lnSpc>
              <a:spcPts val="1800"/>
            </a:lnSpc>
            <a:spcAft>
              <a:spcPts val="0"/>
            </a:spcAft>
          </a:pPr>
          <a:r>
            <a:rPr lang="ro-RO" sz="2000" b="1" dirty="0"/>
            <a:t>Stăruiau în învățătura apostolilor, în legătura frățească, în frângerea pâinii și în rugăciuni</a:t>
          </a:r>
          <a:r>
            <a:rPr lang="es-ES" sz="2000" b="1" dirty="0"/>
            <a:t>.</a:t>
          </a:r>
        </a:p>
      </dgm:t>
    </dgm:pt>
    <dgm:pt modelId="{EF5137D3-1585-458E-8461-3A9ED10222BC}" type="parTrans" cxnId="{A53A834F-7068-4C6F-96A0-700B643FEA04}">
      <dgm:prSet/>
      <dgm:spPr/>
      <dgm:t>
        <a:bodyPr/>
        <a:lstStyle/>
        <a:p>
          <a:endParaRPr lang="es-ES" sz="2000" b="1"/>
        </a:p>
      </dgm:t>
    </dgm:pt>
    <dgm:pt modelId="{2738FD79-1BFA-4EAF-8293-1548FE01552C}" type="sibTrans" cxnId="{A53A834F-7068-4C6F-96A0-700B643FEA04}">
      <dgm:prSet custT="1"/>
      <dgm:spPr/>
      <dgm:t>
        <a:bodyPr/>
        <a:lstStyle/>
        <a:p>
          <a:endParaRPr lang="es-ES" sz="2000" b="1"/>
        </a:p>
      </dgm:t>
    </dgm:pt>
    <dgm:pt modelId="{94ACAECB-CC87-48CB-A8AF-2D01027C66FF}">
      <dgm:prSet custT="1"/>
      <dgm:spPr/>
      <dgm:t>
        <a:bodyPr/>
        <a:lstStyle/>
        <a:p>
          <a:pPr>
            <a:lnSpc>
              <a:spcPts val="1800"/>
            </a:lnSpc>
            <a:spcAft>
              <a:spcPts val="0"/>
            </a:spcAft>
          </a:pPr>
          <a:r>
            <a:rPr lang="ro-RO" sz="2000" b="1" dirty="0"/>
            <a:t>Erau împreună și aveau toate de obște</a:t>
          </a:r>
          <a:r>
            <a:rPr lang="es-ES" sz="2000" b="1" dirty="0"/>
            <a:t>.</a:t>
          </a:r>
        </a:p>
      </dgm:t>
    </dgm:pt>
    <dgm:pt modelId="{CF06BC88-E90A-498E-8229-3B074657E849}" type="parTrans" cxnId="{F2839016-BED4-4C28-8962-133C05B432A2}">
      <dgm:prSet/>
      <dgm:spPr/>
      <dgm:t>
        <a:bodyPr/>
        <a:lstStyle/>
        <a:p>
          <a:endParaRPr lang="es-ES" sz="2000" b="1"/>
        </a:p>
      </dgm:t>
    </dgm:pt>
    <dgm:pt modelId="{A6F33E5F-CC27-4875-B1D7-97C3B3995E41}" type="sibTrans" cxnId="{F2839016-BED4-4C28-8962-133C05B432A2}">
      <dgm:prSet custT="1"/>
      <dgm:spPr/>
      <dgm:t>
        <a:bodyPr/>
        <a:lstStyle/>
        <a:p>
          <a:endParaRPr lang="es-ES" sz="2000" b="1"/>
        </a:p>
      </dgm:t>
    </dgm:pt>
    <dgm:pt modelId="{CCD58424-5311-4B9A-AB18-13CB907DCDF5}">
      <dgm:prSet custT="1"/>
      <dgm:spPr/>
      <dgm:t>
        <a:bodyPr/>
        <a:lstStyle/>
        <a:p>
          <a:pPr>
            <a:lnSpc>
              <a:spcPts val="1800"/>
            </a:lnSpc>
            <a:spcAft>
              <a:spcPts val="0"/>
            </a:spcAft>
          </a:pPr>
          <a:r>
            <a:rPr lang="ro-RO" sz="2000" b="1" dirty="0"/>
            <a:t>Împărțeau după nevoile fiecăruia</a:t>
          </a:r>
          <a:r>
            <a:rPr lang="es-ES" sz="2000" b="1" dirty="0"/>
            <a:t>.</a:t>
          </a:r>
        </a:p>
      </dgm:t>
    </dgm:pt>
    <dgm:pt modelId="{BD9D9E7B-97C9-451A-9969-35589B8BAA37}" type="parTrans" cxnId="{21D35AA0-1C48-4C73-BB34-9B688800EA29}">
      <dgm:prSet/>
      <dgm:spPr/>
      <dgm:t>
        <a:bodyPr/>
        <a:lstStyle/>
        <a:p>
          <a:endParaRPr lang="es-ES" sz="2000" b="1"/>
        </a:p>
      </dgm:t>
    </dgm:pt>
    <dgm:pt modelId="{0B01CFAC-4B80-4B07-9C62-D9E604968B8A}" type="sibTrans" cxnId="{21D35AA0-1C48-4C73-BB34-9B688800EA29}">
      <dgm:prSet custT="1"/>
      <dgm:spPr/>
      <dgm:t>
        <a:bodyPr/>
        <a:lstStyle/>
        <a:p>
          <a:endParaRPr lang="es-ES" sz="2000" b="1"/>
        </a:p>
      </dgm:t>
    </dgm:pt>
    <dgm:pt modelId="{41DB4AC2-3064-4FD5-9E1F-DB06D1A8B642}">
      <dgm:prSet custT="1"/>
      <dgm:spPr/>
      <dgm:t>
        <a:bodyPr/>
        <a:lstStyle/>
        <a:p>
          <a:pPr>
            <a:lnSpc>
              <a:spcPts val="1800"/>
            </a:lnSpc>
            <a:spcAft>
              <a:spcPts val="0"/>
            </a:spcAft>
          </a:pPr>
          <a:r>
            <a:rPr lang="ro-RO" sz="2000" b="1" dirty="0"/>
            <a:t>Toți împreună erau nelipsiți de la Templu</a:t>
          </a:r>
          <a:r>
            <a:rPr lang="es-ES" sz="2000" b="1" dirty="0"/>
            <a:t>.</a:t>
          </a:r>
        </a:p>
      </dgm:t>
    </dgm:pt>
    <dgm:pt modelId="{C8C2CBC0-D46B-425B-B760-418364D4423B}" type="parTrans" cxnId="{F9301C93-CCAA-44B5-A148-1E0F6F701BE8}">
      <dgm:prSet/>
      <dgm:spPr/>
      <dgm:t>
        <a:bodyPr/>
        <a:lstStyle/>
        <a:p>
          <a:endParaRPr lang="es-ES" sz="2000" b="1"/>
        </a:p>
      </dgm:t>
    </dgm:pt>
    <dgm:pt modelId="{3F806109-B72D-470C-BF3B-DA2FF32945FF}" type="sibTrans" cxnId="{F9301C93-CCAA-44B5-A148-1E0F6F701BE8}">
      <dgm:prSet custT="1"/>
      <dgm:spPr/>
      <dgm:t>
        <a:bodyPr/>
        <a:lstStyle/>
        <a:p>
          <a:endParaRPr lang="es-ES" sz="2000" b="1"/>
        </a:p>
      </dgm:t>
    </dgm:pt>
    <dgm:pt modelId="{4F103DE9-3A91-4D3F-AA4A-3AF0D969ED28}">
      <dgm:prSet custT="1"/>
      <dgm:spPr/>
      <dgm:t>
        <a:bodyPr/>
        <a:lstStyle/>
        <a:p>
          <a:pPr>
            <a:lnSpc>
              <a:spcPts val="1800"/>
            </a:lnSpc>
            <a:spcAft>
              <a:spcPts val="0"/>
            </a:spcAft>
          </a:pPr>
          <a:r>
            <a:rPr lang="ro-RO" sz="2000" b="1" dirty="0"/>
            <a:t>Mâncau împreună cu bucurie</a:t>
          </a:r>
          <a:r>
            <a:rPr lang="es-ES" sz="2000" b="1" dirty="0"/>
            <a:t>.</a:t>
          </a:r>
        </a:p>
      </dgm:t>
    </dgm:pt>
    <dgm:pt modelId="{9AF1DBF1-A9D0-45CB-96C3-CD2AFD7BEFC0}" type="parTrans" cxnId="{A1291CF7-525E-4E85-9A53-2DA162B0AE1E}">
      <dgm:prSet/>
      <dgm:spPr/>
      <dgm:t>
        <a:bodyPr/>
        <a:lstStyle/>
        <a:p>
          <a:endParaRPr lang="es-ES" sz="2000" b="1"/>
        </a:p>
      </dgm:t>
    </dgm:pt>
    <dgm:pt modelId="{2C49F771-9F97-45A4-8009-AFFAEF7DE79C}" type="sibTrans" cxnId="{A1291CF7-525E-4E85-9A53-2DA162B0AE1E}">
      <dgm:prSet custT="1"/>
      <dgm:spPr/>
      <dgm:t>
        <a:bodyPr/>
        <a:lstStyle/>
        <a:p>
          <a:endParaRPr lang="es-ES" sz="2000" b="1"/>
        </a:p>
      </dgm:t>
    </dgm:pt>
    <dgm:pt modelId="{3A42D43A-E4FD-4CF1-8C27-63FBDFBCD579}">
      <dgm:prSet custT="1"/>
      <dgm:spPr>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dgm:spPr>
      <dgm:t>
        <a:bodyPr/>
        <a:lstStyle/>
        <a:p>
          <a:pPr>
            <a:lnSpc>
              <a:spcPts val="1800"/>
            </a:lnSpc>
            <a:spcAft>
              <a:spcPts val="0"/>
            </a:spcAft>
          </a:pPr>
          <a:r>
            <a:rPr lang="ro-RO" sz="2000" b="1" dirty="0"/>
            <a:t>Lăudau pe Dumnezeu</a:t>
          </a:r>
          <a:r>
            <a:rPr lang="es-ES" sz="2000" b="1" dirty="0"/>
            <a:t>.</a:t>
          </a:r>
        </a:p>
      </dgm:t>
    </dgm:pt>
    <dgm:pt modelId="{11786DB8-3C53-4FB5-B32C-0B3E552DFF65}" type="parTrans" cxnId="{62CDD66E-C93A-48EB-931B-01C01B4C74AB}">
      <dgm:prSet/>
      <dgm:spPr/>
      <dgm:t>
        <a:bodyPr/>
        <a:lstStyle/>
        <a:p>
          <a:endParaRPr lang="es-ES" sz="2000" b="1"/>
        </a:p>
      </dgm:t>
    </dgm:pt>
    <dgm:pt modelId="{829FD254-840D-4159-82B7-D536A834BB12}" type="sibTrans" cxnId="{62CDD66E-C93A-48EB-931B-01C01B4C74AB}">
      <dgm:prSet custT="1"/>
      <dgm:spPr/>
      <dgm:t>
        <a:bodyPr/>
        <a:lstStyle/>
        <a:p>
          <a:endParaRPr lang="es-ES" sz="2000" b="1"/>
        </a:p>
      </dgm:t>
    </dgm:pt>
    <dgm:pt modelId="{0AA1CD85-58FA-42C1-BD83-726FC0CE4C83}">
      <dgm:prSet custT="1"/>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dgm:spPr>
      <dgm:t>
        <a:bodyPr/>
        <a:lstStyle/>
        <a:p>
          <a:pPr>
            <a:lnSpc>
              <a:spcPts val="1800"/>
            </a:lnSpc>
            <a:spcAft>
              <a:spcPts val="0"/>
            </a:spcAft>
          </a:pPr>
          <a:r>
            <a:rPr lang="ro-RO" sz="2000" b="1" dirty="0"/>
            <a:t>Erau plăcuți înaintea întregului norod</a:t>
          </a:r>
          <a:r>
            <a:rPr lang="es-ES" sz="2000" b="1" dirty="0"/>
            <a:t>.</a:t>
          </a:r>
        </a:p>
      </dgm:t>
    </dgm:pt>
    <dgm:pt modelId="{681E91EE-FE11-49BE-BAFE-44194D7EBCE7}" type="parTrans" cxnId="{F716CD02-54C4-4F98-8DD3-D984C818C4C7}">
      <dgm:prSet/>
      <dgm:spPr/>
      <dgm:t>
        <a:bodyPr/>
        <a:lstStyle/>
        <a:p>
          <a:endParaRPr lang="es-ES" sz="2000" b="1"/>
        </a:p>
      </dgm:t>
    </dgm:pt>
    <dgm:pt modelId="{E17FF48D-AE3C-4A86-88AA-B940B3B8B2D1}" type="sibTrans" cxnId="{F716CD02-54C4-4F98-8DD3-D984C818C4C7}">
      <dgm:prSet custT="1"/>
      <dgm:spPr/>
      <dgm:t>
        <a:bodyPr/>
        <a:lstStyle/>
        <a:p>
          <a:endParaRPr lang="es-ES" sz="2000" b="1"/>
        </a:p>
      </dgm:t>
    </dgm:pt>
    <dgm:pt modelId="{8A192115-04B4-4D92-8066-898781F46D69}" type="pres">
      <dgm:prSet presAssocID="{32C51EF6-11BF-4DD5-8585-05C8DB43BFA3}" presName="linear" presStyleCnt="0">
        <dgm:presLayoutVars>
          <dgm:animLvl val="lvl"/>
          <dgm:resizeHandles val="exact"/>
        </dgm:presLayoutVars>
      </dgm:prSet>
      <dgm:spPr/>
      <dgm:t>
        <a:bodyPr/>
        <a:lstStyle/>
        <a:p>
          <a:endParaRPr lang="ro-RO"/>
        </a:p>
      </dgm:t>
    </dgm:pt>
    <dgm:pt modelId="{99C4B8E1-5E66-4D14-AC77-C42354D2FD7B}" type="pres">
      <dgm:prSet presAssocID="{8A521A88-E49F-4E8E-9F49-CD273F54ED43}" presName="parentText" presStyleLbl="node1" presStyleIdx="0" presStyleCnt="7">
        <dgm:presLayoutVars>
          <dgm:chMax val="0"/>
          <dgm:bulletEnabled val="1"/>
        </dgm:presLayoutVars>
      </dgm:prSet>
      <dgm:spPr/>
      <dgm:t>
        <a:bodyPr/>
        <a:lstStyle/>
        <a:p>
          <a:endParaRPr lang="ro-RO"/>
        </a:p>
      </dgm:t>
    </dgm:pt>
    <dgm:pt modelId="{08A9C51B-F180-4E7E-AA2F-3AE33C34177D}" type="pres">
      <dgm:prSet presAssocID="{2738FD79-1BFA-4EAF-8293-1548FE01552C}" presName="spacer" presStyleCnt="0"/>
      <dgm:spPr/>
    </dgm:pt>
    <dgm:pt modelId="{BDF5C2DB-E09B-4714-BE5B-7839263AB2BA}" type="pres">
      <dgm:prSet presAssocID="{94ACAECB-CC87-48CB-A8AF-2D01027C66FF}" presName="parentText" presStyleLbl="node1" presStyleIdx="1" presStyleCnt="7">
        <dgm:presLayoutVars>
          <dgm:chMax val="0"/>
          <dgm:bulletEnabled val="1"/>
        </dgm:presLayoutVars>
      </dgm:prSet>
      <dgm:spPr/>
      <dgm:t>
        <a:bodyPr/>
        <a:lstStyle/>
        <a:p>
          <a:endParaRPr lang="ro-RO"/>
        </a:p>
      </dgm:t>
    </dgm:pt>
    <dgm:pt modelId="{8CABE06D-D673-4A8B-97EE-845D4A350F30}" type="pres">
      <dgm:prSet presAssocID="{A6F33E5F-CC27-4875-B1D7-97C3B3995E41}" presName="spacer" presStyleCnt="0"/>
      <dgm:spPr/>
    </dgm:pt>
    <dgm:pt modelId="{EF820174-9456-4B5B-8254-D2BBAC254F6C}" type="pres">
      <dgm:prSet presAssocID="{CCD58424-5311-4B9A-AB18-13CB907DCDF5}" presName="parentText" presStyleLbl="node1" presStyleIdx="2" presStyleCnt="7">
        <dgm:presLayoutVars>
          <dgm:chMax val="0"/>
          <dgm:bulletEnabled val="1"/>
        </dgm:presLayoutVars>
      </dgm:prSet>
      <dgm:spPr/>
      <dgm:t>
        <a:bodyPr/>
        <a:lstStyle/>
        <a:p>
          <a:endParaRPr lang="ro-RO"/>
        </a:p>
      </dgm:t>
    </dgm:pt>
    <dgm:pt modelId="{DA1D4E87-D5CB-433D-9D1F-74120F7DB32F}" type="pres">
      <dgm:prSet presAssocID="{0B01CFAC-4B80-4B07-9C62-D9E604968B8A}" presName="spacer" presStyleCnt="0"/>
      <dgm:spPr/>
    </dgm:pt>
    <dgm:pt modelId="{B693AD19-CC4B-4EFC-BD35-9FF07DBBD305}" type="pres">
      <dgm:prSet presAssocID="{41DB4AC2-3064-4FD5-9E1F-DB06D1A8B642}" presName="parentText" presStyleLbl="node1" presStyleIdx="3" presStyleCnt="7" custLinFactNeighborX="-176">
        <dgm:presLayoutVars>
          <dgm:chMax val="0"/>
          <dgm:bulletEnabled val="1"/>
        </dgm:presLayoutVars>
      </dgm:prSet>
      <dgm:spPr/>
      <dgm:t>
        <a:bodyPr/>
        <a:lstStyle/>
        <a:p>
          <a:endParaRPr lang="ro-RO"/>
        </a:p>
      </dgm:t>
    </dgm:pt>
    <dgm:pt modelId="{CD5F1D74-1453-41B5-8233-E164334F793E}" type="pres">
      <dgm:prSet presAssocID="{3F806109-B72D-470C-BF3B-DA2FF32945FF}" presName="spacer" presStyleCnt="0"/>
      <dgm:spPr/>
    </dgm:pt>
    <dgm:pt modelId="{9A80F60B-3DB2-472A-B302-D885E062AC52}" type="pres">
      <dgm:prSet presAssocID="{4F103DE9-3A91-4D3F-AA4A-3AF0D969ED28}" presName="parentText" presStyleLbl="node1" presStyleIdx="4" presStyleCnt="7">
        <dgm:presLayoutVars>
          <dgm:chMax val="0"/>
          <dgm:bulletEnabled val="1"/>
        </dgm:presLayoutVars>
      </dgm:prSet>
      <dgm:spPr/>
      <dgm:t>
        <a:bodyPr/>
        <a:lstStyle/>
        <a:p>
          <a:endParaRPr lang="ro-RO"/>
        </a:p>
      </dgm:t>
    </dgm:pt>
    <dgm:pt modelId="{64EC10B2-7609-4486-8592-740AC3ABE639}" type="pres">
      <dgm:prSet presAssocID="{2C49F771-9F97-45A4-8009-AFFAEF7DE79C}" presName="spacer" presStyleCnt="0"/>
      <dgm:spPr/>
    </dgm:pt>
    <dgm:pt modelId="{CC498008-DFBE-4DFF-878E-260EB3EEDB00}" type="pres">
      <dgm:prSet presAssocID="{3A42D43A-E4FD-4CF1-8C27-63FBDFBCD579}" presName="parentText" presStyleLbl="node1" presStyleIdx="5" presStyleCnt="7">
        <dgm:presLayoutVars>
          <dgm:chMax val="0"/>
          <dgm:bulletEnabled val="1"/>
        </dgm:presLayoutVars>
      </dgm:prSet>
      <dgm:spPr/>
      <dgm:t>
        <a:bodyPr/>
        <a:lstStyle/>
        <a:p>
          <a:endParaRPr lang="ro-RO"/>
        </a:p>
      </dgm:t>
    </dgm:pt>
    <dgm:pt modelId="{C01C6DB6-4CCA-4F88-969D-C118A3CF4C65}" type="pres">
      <dgm:prSet presAssocID="{829FD254-840D-4159-82B7-D536A834BB12}" presName="spacer" presStyleCnt="0"/>
      <dgm:spPr/>
    </dgm:pt>
    <dgm:pt modelId="{909E4778-BAE6-4F84-9335-51CE548FBE0C}" type="pres">
      <dgm:prSet presAssocID="{0AA1CD85-58FA-42C1-BD83-726FC0CE4C83}" presName="parentText" presStyleLbl="node1" presStyleIdx="6" presStyleCnt="7">
        <dgm:presLayoutVars>
          <dgm:chMax val="0"/>
          <dgm:bulletEnabled val="1"/>
        </dgm:presLayoutVars>
      </dgm:prSet>
      <dgm:spPr/>
      <dgm:t>
        <a:bodyPr/>
        <a:lstStyle/>
        <a:p>
          <a:endParaRPr lang="ro-RO"/>
        </a:p>
      </dgm:t>
    </dgm:pt>
  </dgm:ptLst>
  <dgm:cxnLst>
    <dgm:cxn modelId="{9E852E49-95B7-4709-BA3A-982A6D3D28E5}" type="presOf" srcId="{94ACAECB-CC87-48CB-A8AF-2D01027C66FF}" destId="{BDF5C2DB-E09B-4714-BE5B-7839263AB2BA}" srcOrd="0" destOrd="0" presId="urn:microsoft.com/office/officeart/2005/8/layout/vList2"/>
    <dgm:cxn modelId="{F716CD02-54C4-4F98-8DD3-D984C818C4C7}" srcId="{32C51EF6-11BF-4DD5-8585-05C8DB43BFA3}" destId="{0AA1CD85-58FA-42C1-BD83-726FC0CE4C83}" srcOrd="6" destOrd="0" parTransId="{681E91EE-FE11-49BE-BAFE-44194D7EBCE7}" sibTransId="{E17FF48D-AE3C-4A86-88AA-B940B3B8B2D1}"/>
    <dgm:cxn modelId="{62CDD66E-C93A-48EB-931B-01C01B4C74AB}" srcId="{32C51EF6-11BF-4DD5-8585-05C8DB43BFA3}" destId="{3A42D43A-E4FD-4CF1-8C27-63FBDFBCD579}" srcOrd="5" destOrd="0" parTransId="{11786DB8-3C53-4FB5-B32C-0B3E552DFF65}" sibTransId="{829FD254-840D-4159-82B7-D536A834BB12}"/>
    <dgm:cxn modelId="{8DAF7DC6-0CF9-4BD3-9B68-3CDCBB80D734}" type="presOf" srcId="{41DB4AC2-3064-4FD5-9E1F-DB06D1A8B642}" destId="{B693AD19-CC4B-4EFC-BD35-9FF07DBBD305}" srcOrd="0" destOrd="0" presId="urn:microsoft.com/office/officeart/2005/8/layout/vList2"/>
    <dgm:cxn modelId="{4F1D8D09-4C92-4580-973C-0FA06A00A630}" type="presOf" srcId="{8A521A88-E49F-4E8E-9F49-CD273F54ED43}" destId="{99C4B8E1-5E66-4D14-AC77-C42354D2FD7B}" srcOrd="0" destOrd="0" presId="urn:microsoft.com/office/officeart/2005/8/layout/vList2"/>
    <dgm:cxn modelId="{57569C65-877A-4A50-AADB-439DC2E5F434}" type="presOf" srcId="{32C51EF6-11BF-4DD5-8585-05C8DB43BFA3}" destId="{8A192115-04B4-4D92-8066-898781F46D69}" srcOrd="0" destOrd="0" presId="urn:microsoft.com/office/officeart/2005/8/layout/vList2"/>
    <dgm:cxn modelId="{21D35AA0-1C48-4C73-BB34-9B688800EA29}" srcId="{32C51EF6-11BF-4DD5-8585-05C8DB43BFA3}" destId="{CCD58424-5311-4B9A-AB18-13CB907DCDF5}" srcOrd="2" destOrd="0" parTransId="{BD9D9E7B-97C9-451A-9969-35589B8BAA37}" sibTransId="{0B01CFAC-4B80-4B07-9C62-D9E604968B8A}"/>
    <dgm:cxn modelId="{F2839016-BED4-4C28-8962-133C05B432A2}" srcId="{32C51EF6-11BF-4DD5-8585-05C8DB43BFA3}" destId="{94ACAECB-CC87-48CB-A8AF-2D01027C66FF}" srcOrd="1" destOrd="0" parTransId="{CF06BC88-E90A-498E-8229-3B074657E849}" sibTransId="{A6F33E5F-CC27-4875-B1D7-97C3B3995E41}"/>
    <dgm:cxn modelId="{F9301C93-CCAA-44B5-A148-1E0F6F701BE8}" srcId="{32C51EF6-11BF-4DD5-8585-05C8DB43BFA3}" destId="{41DB4AC2-3064-4FD5-9E1F-DB06D1A8B642}" srcOrd="3" destOrd="0" parTransId="{C8C2CBC0-D46B-425B-B760-418364D4423B}" sibTransId="{3F806109-B72D-470C-BF3B-DA2FF32945FF}"/>
    <dgm:cxn modelId="{745D514B-56CB-4AA3-821C-58EEC19C44E8}" type="presOf" srcId="{3A42D43A-E4FD-4CF1-8C27-63FBDFBCD579}" destId="{CC498008-DFBE-4DFF-878E-260EB3EEDB00}" srcOrd="0" destOrd="0" presId="urn:microsoft.com/office/officeart/2005/8/layout/vList2"/>
    <dgm:cxn modelId="{A1291CF7-525E-4E85-9A53-2DA162B0AE1E}" srcId="{32C51EF6-11BF-4DD5-8585-05C8DB43BFA3}" destId="{4F103DE9-3A91-4D3F-AA4A-3AF0D969ED28}" srcOrd="4" destOrd="0" parTransId="{9AF1DBF1-A9D0-45CB-96C3-CD2AFD7BEFC0}" sibTransId="{2C49F771-9F97-45A4-8009-AFFAEF7DE79C}"/>
    <dgm:cxn modelId="{A53A834F-7068-4C6F-96A0-700B643FEA04}" srcId="{32C51EF6-11BF-4DD5-8585-05C8DB43BFA3}" destId="{8A521A88-E49F-4E8E-9F49-CD273F54ED43}" srcOrd="0" destOrd="0" parTransId="{EF5137D3-1585-458E-8461-3A9ED10222BC}" sibTransId="{2738FD79-1BFA-4EAF-8293-1548FE01552C}"/>
    <dgm:cxn modelId="{B9B3F251-E5DF-49F3-B7D3-FD9AE966F269}" type="presOf" srcId="{0AA1CD85-58FA-42C1-BD83-726FC0CE4C83}" destId="{909E4778-BAE6-4F84-9335-51CE548FBE0C}" srcOrd="0" destOrd="0" presId="urn:microsoft.com/office/officeart/2005/8/layout/vList2"/>
    <dgm:cxn modelId="{26447B5B-AEA0-47BE-A20F-69A47F6C7FD1}" type="presOf" srcId="{4F103DE9-3A91-4D3F-AA4A-3AF0D969ED28}" destId="{9A80F60B-3DB2-472A-B302-D885E062AC52}" srcOrd="0" destOrd="0" presId="urn:microsoft.com/office/officeart/2005/8/layout/vList2"/>
    <dgm:cxn modelId="{9C75F94F-94D8-49AE-A232-0C6CDD918EFD}" type="presOf" srcId="{CCD58424-5311-4B9A-AB18-13CB907DCDF5}" destId="{EF820174-9456-4B5B-8254-D2BBAC254F6C}" srcOrd="0" destOrd="0" presId="urn:microsoft.com/office/officeart/2005/8/layout/vList2"/>
    <dgm:cxn modelId="{96EF7D59-E1EE-4F85-BF7A-884D47FE34FA}" type="presParOf" srcId="{8A192115-04B4-4D92-8066-898781F46D69}" destId="{99C4B8E1-5E66-4D14-AC77-C42354D2FD7B}" srcOrd="0" destOrd="0" presId="urn:microsoft.com/office/officeart/2005/8/layout/vList2"/>
    <dgm:cxn modelId="{7407A174-E81B-431E-90F3-47331EFBAC09}" type="presParOf" srcId="{8A192115-04B4-4D92-8066-898781F46D69}" destId="{08A9C51B-F180-4E7E-AA2F-3AE33C34177D}" srcOrd="1" destOrd="0" presId="urn:microsoft.com/office/officeart/2005/8/layout/vList2"/>
    <dgm:cxn modelId="{E5605453-62D4-4A6C-A0FB-B595F8EF5761}" type="presParOf" srcId="{8A192115-04B4-4D92-8066-898781F46D69}" destId="{BDF5C2DB-E09B-4714-BE5B-7839263AB2BA}" srcOrd="2" destOrd="0" presId="urn:microsoft.com/office/officeart/2005/8/layout/vList2"/>
    <dgm:cxn modelId="{BA373EE1-BBE5-4715-834D-9D3B9C935E72}" type="presParOf" srcId="{8A192115-04B4-4D92-8066-898781F46D69}" destId="{8CABE06D-D673-4A8B-97EE-845D4A350F30}" srcOrd="3" destOrd="0" presId="urn:microsoft.com/office/officeart/2005/8/layout/vList2"/>
    <dgm:cxn modelId="{C6391302-AA79-4A9A-B741-795EAE90FCBE}" type="presParOf" srcId="{8A192115-04B4-4D92-8066-898781F46D69}" destId="{EF820174-9456-4B5B-8254-D2BBAC254F6C}" srcOrd="4" destOrd="0" presId="urn:microsoft.com/office/officeart/2005/8/layout/vList2"/>
    <dgm:cxn modelId="{93A8E01D-662F-4EA4-A384-1A6786A69210}" type="presParOf" srcId="{8A192115-04B4-4D92-8066-898781F46D69}" destId="{DA1D4E87-D5CB-433D-9D1F-74120F7DB32F}" srcOrd="5" destOrd="0" presId="urn:microsoft.com/office/officeart/2005/8/layout/vList2"/>
    <dgm:cxn modelId="{8A249DD7-AB68-46F8-9E49-EACF1CBF90A0}" type="presParOf" srcId="{8A192115-04B4-4D92-8066-898781F46D69}" destId="{B693AD19-CC4B-4EFC-BD35-9FF07DBBD305}" srcOrd="6" destOrd="0" presId="urn:microsoft.com/office/officeart/2005/8/layout/vList2"/>
    <dgm:cxn modelId="{249B717F-A26D-445E-A69D-68805FA0BAAB}" type="presParOf" srcId="{8A192115-04B4-4D92-8066-898781F46D69}" destId="{CD5F1D74-1453-41B5-8233-E164334F793E}" srcOrd="7" destOrd="0" presId="urn:microsoft.com/office/officeart/2005/8/layout/vList2"/>
    <dgm:cxn modelId="{247CBC4B-9EF3-4298-A889-B0C4DD5E6FD2}" type="presParOf" srcId="{8A192115-04B4-4D92-8066-898781F46D69}" destId="{9A80F60B-3DB2-472A-B302-D885E062AC52}" srcOrd="8" destOrd="0" presId="urn:microsoft.com/office/officeart/2005/8/layout/vList2"/>
    <dgm:cxn modelId="{45AFB2DA-71DA-45C0-B534-6E1FCE8A9A04}" type="presParOf" srcId="{8A192115-04B4-4D92-8066-898781F46D69}" destId="{64EC10B2-7609-4486-8592-740AC3ABE639}" srcOrd="9" destOrd="0" presId="urn:microsoft.com/office/officeart/2005/8/layout/vList2"/>
    <dgm:cxn modelId="{306AA236-01CF-4992-8187-81A2A68F7FDD}" type="presParOf" srcId="{8A192115-04B4-4D92-8066-898781F46D69}" destId="{CC498008-DFBE-4DFF-878E-260EB3EEDB00}" srcOrd="10" destOrd="0" presId="urn:microsoft.com/office/officeart/2005/8/layout/vList2"/>
    <dgm:cxn modelId="{18E5E363-05FC-4459-9D46-6B698FE4271F}" type="presParOf" srcId="{8A192115-04B4-4D92-8066-898781F46D69}" destId="{C01C6DB6-4CCA-4F88-969D-C118A3CF4C65}" srcOrd="11" destOrd="0" presId="urn:microsoft.com/office/officeart/2005/8/layout/vList2"/>
    <dgm:cxn modelId="{8EB1C1B1-8F10-4E97-A6CF-C1BC0B9958E5}" type="presParOf" srcId="{8A192115-04B4-4D92-8066-898781F46D69}" destId="{909E4778-BAE6-4F84-9335-51CE548FBE0C}" srcOrd="12"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28FB880A-7890-40D1-9061-4D649DC00A5F}" type="datetimeFigureOut">
              <a:rPr lang="es-ES" smtClean="0"/>
              <a:pPr/>
              <a:t>28/02/2017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1A1C8B1-91BB-4CBC-BF8E-85225E0D4F78}" type="slidenum">
              <a:rPr lang="es-ES" smtClean="0"/>
              <a:pPr/>
              <a:t>‹#›</a:t>
            </a:fld>
            <a:endParaRPr lang="es-ES"/>
          </a:p>
        </p:txBody>
      </p:sp>
    </p:spTree>
    <p:extLst>
      <p:ext uri="{BB962C8B-B14F-4D97-AF65-F5344CB8AC3E}">
        <p14:creationId xmlns:p14="http://schemas.microsoft.com/office/powerpoint/2010/main" xmlns="" val="14596489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8FB880A-7890-40D1-9061-4D649DC00A5F}" type="datetimeFigureOut">
              <a:rPr lang="es-ES" smtClean="0"/>
              <a:pPr/>
              <a:t>28/02/2017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1A1C8B1-91BB-4CBC-BF8E-85225E0D4F78}" type="slidenum">
              <a:rPr lang="es-ES" smtClean="0"/>
              <a:pPr/>
              <a:t>‹#›</a:t>
            </a:fld>
            <a:endParaRPr lang="es-ES"/>
          </a:p>
        </p:txBody>
      </p:sp>
    </p:spTree>
    <p:extLst>
      <p:ext uri="{BB962C8B-B14F-4D97-AF65-F5344CB8AC3E}">
        <p14:creationId xmlns:p14="http://schemas.microsoft.com/office/powerpoint/2010/main" xmlns="" val="7021364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8FB880A-7890-40D1-9061-4D649DC00A5F}" type="datetimeFigureOut">
              <a:rPr lang="es-ES" smtClean="0"/>
              <a:pPr/>
              <a:t>28/02/2017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1A1C8B1-91BB-4CBC-BF8E-85225E0D4F78}" type="slidenum">
              <a:rPr lang="es-ES" smtClean="0"/>
              <a:pPr/>
              <a:t>‹#›</a:t>
            </a:fld>
            <a:endParaRPr lang="es-ES"/>
          </a:p>
        </p:txBody>
      </p:sp>
    </p:spTree>
    <p:extLst>
      <p:ext uri="{BB962C8B-B14F-4D97-AF65-F5344CB8AC3E}">
        <p14:creationId xmlns:p14="http://schemas.microsoft.com/office/powerpoint/2010/main" xmlns="" val="18205916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A2FC2D51-63BF-4167-B6B8-0E231FE553BF}" type="datetimeFigureOut">
              <a:rPr lang="es-ES" smtClean="0"/>
              <a:pPr/>
              <a:t>28/02/2017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AA4A0C9-8E32-4DF2-B2DF-BB15D63424C5}" type="slidenum">
              <a:rPr lang="es-ES" smtClean="0"/>
              <a:pPr/>
              <a:t>‹#›</a:t>
            </a:fld>
            <a:endParaRPr lang="es-ES"/>
          </a:p>
        </p:txBody>
      </p:sp>
    </p:spTree>
    <p:extLst>
      <p:ext uri="{BB962C8B-B14F-4D97-AF65-F5344CB8AC3E}">
        <p14:creationId xmlns:p14="http://schemas.microsoft.com/office/powerpoint/2010/main" xmlns="" val="41575554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pPr/>
              <a:t>28/02/2017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AA4A0C9-8E32-4DF2-B2DF-BB15D63424C5}" type="slidenum">
              <a:rPr lang="es-ES" smtClean="0"/>
              <a:pPr/>
              <a:t>‹#›</a:t>
            </a:fld>
            <a:endParaRPr lang="es-ES"/>
          </a:p>
        </p:txBody>
      </p:sp>
    </p:spTree>
    <p:extLst>
      <p:ext uri="{BB962C8B-B14F-4D97-AF65-F5344CB8AC3E}">
        <p14:creationId xmlns:p14="http://schemas.microsoft.com/office/powerpoint/2010/main" xmlns="" val="1902166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2FC2D51-63BF-4167-B6B8-0E231FE553BF}" type="datetimeFigureOut">
              <a:rPr lang="es-ES" smtClean="0"/>
              <a:pPr/>
              <a:t>28/02/2017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AA4A0C9-8E32-4DF2-B2DF-BB15D63424C5}" type="slidenum">
              <a:rPr lang="es-ES" smtClean="0"/>
              <a:pPr/>
              <a:t>‹#›</a:t>
            </a:fld>
            <a:endParaRPr lang="es-ES"/>
          </a:p>
        </p:txBody>
      </p:sp>
    </p:spTree>
    <p:extLst>
      <p:ext uri="{BB962C8B-B14F-4D97-AF65-F5344CB8AC3E}">
        <p14:creationId xmlns:p14="http://schemas.microsoft.com/office/powerpoint/2010/main" xmlns="" val="5169218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A2FC2D51-63BF-4167-B6B8-0E231FE553BF}" type="datetimeFigureOut">
              <a:rPr lang="es-ES" smtClean="0"/>
              <a:pPr/>
              <a:t>28/02/2017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AA4A0C9-8E32-4DF2-B2DF-BB15D63424C5}" type="slidenum">
              <a:rPr lang="es-ES" smtClean="0"/>
              <a:pPr/>
              <a:t>‹#›</a:t>
            </a:fld>
            <a:endParaRPr lang="es-ES"/>
          </a:p>
        </p:txBody>
      </p:sp>
    </p:spTree>
    <p:extLst>
      <p:ext uri="{BB962C8B-B14F-4D97-AF65-F5344CB8AC3E}">
        <p14:creationId xmlns:p14="http://schemas.microsoft.com/office/powerpoint/2010/main" xmlns="" val="19673122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A2FC2D51-63BF-4167-B6B8-0E231FE553BF}" type="datetimeFigureOut">
              <a:rPr lang="es-ES" smtClean="0"/>
              <a:pPr/>
              <a:t>28/02/2017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AA4A0C9-8E32-4DF2-B2DF-BB15D63424C5}" type="slidenum">
              <a:rPr lang="es-ES" smtClean="0"/>
              <a:pPr/>
              <a:t>‹#›</a:t>
            </a:fld>
            <a:endParaRPr lang="es-ES"/>
          </a:p>
        </p:txBody>
      </p:sp>
    </p:spTree>
    <p:extLst>
      <p:ext uri="{BB962C8B-B14F-4D97-AF65-F5344CB8AC3E}">
        <p14:creationId xmlns:p14="http://schemas.microsoft.com/office/powerpoint/2010/main" xmlns="" val="19846012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A2FC2D51-63BF-4167-B6B8-0E231FE553BF}" type="datetimeFigureOut">
              <a:rPr lang="es-ES" smtClean="0"/>
              <a:pPr/>
              <a:t>28/02/2017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AA4A0C9-8E32-4DF2-B2DF-BB15D63424C5}" type="slidenum">
              <a:rPr lang="es-ES" smtClean="0"/>
              <a:pPr/>
              <a:t>‹#›</a:t>
            </a:fld>
            <a:endParaRPr lang="es-ES"/>
          </a:p>
        </p:txBody>
      </p:sp>
    </p:spTree>
    <p:extLst>
      <p:ext uri="{BB962C8B-B14F-4D97-AF65-F5344CB8AC3E}">
        <p14:creationId xmlns:p14="http://schemas.microsoft.com/office/powerpoint/2010/main" xmlns="" val="18097593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2FC2D51-63BF-4167-B6B8-0E231FE553BF}" type="datetimeFigureOut">
              <a:rPr lang="es-ES" smtClean="0"/>
              <a:pPr/>
              <a:t>28/02/2017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AA4A0C9-8E32-4DF2-B2DF-BB15D63424C5}" type="slidenum">
              <a:rPr lang="es-ES" smtClean="0"/>
              <a:pPr/>
              <a:t>‹#›</a:t>
            </a:fld>
            <a:endParaRPr lang="es-ES"/>
          </a:p>
        </p:txBody>
      </p:sp>
    </p:spTree>
    <p:extLst>
      <p:ext uri="{BB962C8B-B14F-4D97-AF65-F5344CB8AC3E}">
        <p14:creationId xmlns:p14="http://schemas.microsoft.com/office/powerpoint/2010/main" xmlns="" val="16820324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2FC2D51-63BF-4167-B6B8-0E231FE553BF}" type="datetimeFigureOut">
              <a:rPr lang="es-ES" smtClean="0"/>
              <a:pPr/>
              <a:t>28/02/2017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AA4A0C9-8E32-4DF2-B2DF-BB15D63424C5}" type="slidenum">
              <a:rPr lang="es-ES" smtClean="0"/>
              <a:pPr/>
              <a:t>‹#›</a:t>
            </a:fld>
            <a:endParaRPr lang="es-ES"/>
          </a:p>
        </p:txBody>
      </p:sp>
    </p:spTree>
    <p:extLst>
      <p:ext uri="{BB962C8B-B14F-4D97-AF65-F5344CB8AC3E}">
        <p14:creationId xmlns:p14="http://schemas.microsoft.com/office/powerpoint/2010/main" xmlns="" val="793590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8FB880A-7890-40D1-9061-4D649DC00A5F}" type="datetimeFigureOut">
              <a:rPr lang="es-ES" smtClean="0"/>
              <a:pPr/>
              <a:t>28/02/2017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1A1C8B1-91BB-4CBC-BF8E-85225E0D4F78}" type="slidenum">
              <a:rPr lang="es-ES" smtClean="0"/>
              <a:pPr/>
              <a:t>‹#›</a:t>
            </a:fld>
            <a:endParaRPr lang="es-ES"/>
          </a:p>
        </p:txBody>
      </p:sp>
    </p:spTree>
    <p:extLst>
      <p:ext uri="{BB962C8B-B14F-4D97-AF65-F5344CB8AC3E}">
        <p14:creationId xmlns:p14="http://schemas.microsoft.com/office/powerpoint/2010/main" xmlns="" val="5660283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2FC2D51-63BF-4167-B6B8-0E231FE553BF}" type="datetimeFigureOut">
              <a:rPr lang="es-ES" smtClean="0"/>
              <a:pPr/>
              <a:t>28/02/2017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AA4A0C9-8E32-4DF2-B2DF-BB15D63424C5}" type="slidenum">
              <a:rPr lang="es-ES" smtClean="0"/>
              <a:pPr/>
              <a:t>‹#›</a:t>
            </a:fld>
            <a:endParaRPr lang="es-ES"/>
          </a:p>
        </p:txBody>
      </p:sp>
    </p:spTree>
    <p:extLst>
      <p:ext uri="{BB962C8B-B14F-4D97-AF65-F5344CB8AC3E}">
        <p14:creationId xmlns:p14="http://schemas.microsoft.com/office/powerpoint/2010/main" xmlns="" val="15252032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pPr/>
              <a:t>28/02/2017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AA4A0C9-8E32-4DF2-B2DF-BB15D63424C5}" type="slidenum">
              <a:rPr lang="es-ES" smtClean="0"/>
              <a:pPr/>
              <a:t>‹#›</a:t>
            </a:fld>
            <a:endParaRPr lang="es-ES"/>
          </a:p>
        </p:txBody>
      </p:sp>
    </p:spTree>
    <p:extLst>
      <p:ext uri="{BB962C8B-B14F-4D97-AF65-F5344CB8AC3E}">
        <p14:creationId xmlns:p14="http://schemas.microsoft.com/office/powerpoint/2010/main" xmlns="" val="6837255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pPr/>
              <a:t>28/02/2017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AA4A0C9-8E32-4DF2-B2DF-BB15D63424C5}" type="slidenum">
              <a:rPr lang="es-ES" smtClean="0"/>
              <a:pPr/>
              <a:t>‹#›</a:t>
            </a:fld>
            <a:endParaRPr lang="es-ES"/>
          </a:p>
        </p:txBody>
      </p:sp>
    </p:spTree>
    <p:extLst>
      <p:ext uri="{BB962C8B-B14F-4D97-AF65-F5344CB8AC3E}">
        <p14:creationId xmlns:p14="http://schemas.microsoft.com/office/powerpoint/2010/main" xmlns="" val="32588380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28/02/2017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647777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28/02/2017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577006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28/02/2017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318678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28/02/2017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3583713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28/02/2017</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734473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28/02/2017</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755717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28/02/2017</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3884801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28FB880A-7890-40D1-9061-4D649DC00A5F}" type="datetimeFigureOut">
              <a:rPr lang="es-ES" smtClean="0"/>
              <a:pPr/>
              <a:t>28/02/2017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1A1C8B1-91BB-4CBC-BF8E-85225E0D4F78}" type="slidenum">
              <a:rPr lang="es-ES" smtClean="0"/>
              <a:pPr/>
              <a:t>‹#›</a:t>
            </a:fld>
            <a:endParaRPr lang="es-ES"/>
          </a:p>
        </p:txBody>
      </p:sp>
    </p:spTree>
    <p:extLst>
      <p:ext uri="{BB962C8B-B14F-4D97-AF65-F5344CB8AC3E}">
        <p14:creationId xmlns:p14="http://schemas.microsoft.com/office/powerpoint/2010/main" xmlns="" val="5144936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28/02/2017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4120389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28/02/2017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3690309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28/02/2017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32831714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28/02/2017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002614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8FB880A-7890-40D1-9061-4D649DC00A5F}" type="datetimeFigureOut">
              <a:rPr lang="es-ES" smtClean="0"/>
              <a:pPr/>
              <a:t>28/02/2017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1A1C8B1-91BB-4CBC-BF8E-85225E0D4F78}" type="slidenum">
              <a:rPr lang="es-ES" smtClean="0"/>
              <a:pPr/>
              <a:t>‹#›</a:t>
            </a:fld>
            <a:endParaRPr lang="es-ES"/>
          </a:p>
        </p:txBody>
      </p:sp>
    </p:spTree>
    <p:extLst>
      <p:ext uri="{BB962C8B-B14F-4D97-AF65-F5344CB8AC3E}">
        <p14:creationId xmlns:p14="http://schemas.microsoft.com/office/powerpoint/2010/main" xmlns="" val="16221355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8FB880A-7890-40D1-9061-4D649DC00A5F}" type="datetimeFigureOut">
              <a:rPr lang="es-ES" smtClean="0"/>
              <a:pPr/>
              <a:t>28/02/2017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1A1C8B1-91BB-4CBC-BF8E-85225E0D4F78}" type="slidenum">
              <a:rPr lang="es-ES" smtClean="0"/>
              <a:pPr/>
              <a:t>‹#›</a:t>
            </a:fld>
            <a:endParaRPr lang="es-ES"/>
          </a:p>
        </p:txBody>
      </p:sp>
    </p:spTree>
    <p:extLst>
      <p:ext uri="{BB962C8B-B14F-4D97-AF65-F5344CB8AC3E}">
        <p14:creationId xmlns:p14="http://schemas.microsoft.com/office/powerpoint/2010/main" xmlns="" val="28703135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8FB880A-7890-40D1-9061-4D649DC00A5F}" type="datetimeFigureOut">
              <a:rPr lang="es-ES" smtClean="0"/>
              <a:pPr/>
              <a:t>28/02/2017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1A1C8B1-91BB-4CBC-BF8E-85225E0D4F78}" type="slidenum">
              <a:rPr lang="es-ES" smtClean="0"/>
              <a:pPr/>
              <a:t>‹#›</a:t>
            </a:fld>
            <a:endParaRPr lang="es-ES"/>
          </a:p>
        </p:txBody>
      </p:sp>
    </p:spTree>
    <p:extLst>
      <p:ext uri="{BB962C8B-B14F-4D97-AF65-F5344CB8AC3E}">
        <p14:creationId xmlns:p14="http://schemas.microsoft.com/office/powerpoint/2010/main" xmlns="" val="3308954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B880A-7890-40D1-9061-4D649DC00A5F}" type="datetimeFigureOut">
              <a:rPr lang="es-ES" smtClean="0"/>
              <a:pPr/>
              <a:t>28/02/2017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1A1C8B1-91BB-4CBC-BF8E-85225E0D4F78}" type="slidenum">
              <a:rPr lang="es-ES" smtClean="0"/>
              <a:pPr/>
              <a:t>‹#›</a:t>
            </a:fld>
            <a:endParaRPr lang="es-ES"/>
          </a:p>
        </p:txBody>
      </p:sp>
    </p:spTree>
    <p:extLst>
      <p:ext uri="{BB962C8B-B14F-4D97-AF65-F5344CB8AC3E}">
        <p14:creationId xmlns:p14="http://schemas.microsoft.com/office/powerpoint/2010/main" xmlns="" val="29308230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28FB880A-7890-40D1-9061-4D649DC00A5F}" type="datetimeFigureOut">
              <a:rPr lang="es-ES" smtClean="0"/>
              <a:pPr/>
              <a:t>28/02/2017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1A1C8B1-91BB-4CBC-BF8E-85225E0D4F78}" type="slidenum">
              <a:rPr lang="es-ES" smtClean="0"/>
              <a:pPr/>
              <a:t>‹#›</a:t>
            </a:fld>
            <a:endParaRPr lang="es-ES"/>
          </a:p>
        </p:txBody>
      </p:sp>
    </p:spTree>
    <p:extLst>
      <p:ext uri="{BB962C8B-B14F-4D97-AF65-F5344CB8AC3E}">
        <p14:creationId xmlns:p14="http://schemas.microsoft.com/office/powerpoint/2010/main" xmlns="" val="27521524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28FB880A-7890-40D1-9061-4D649DC00A5F}" type="datetimeFigureOut">
              <a:rPr lang="es-ES" smtClean="0"/>
              <a:pPr/>
              <a:t>28/02/2017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1A1C8B1-91BB-4CBC-BF8E-85225E0D4F78}" type="slidenum">
              <a:rPr lang="es-ES" smtClean="0"/>
              <a:pPr/>
              <a:t>‹#›</a:t>
            </a:fld>
            <a:endParaRPr lang="es-ES"/>
          </a:p>
        </p:txBody>
      </p:sp>
    </p:spTree>
    <p:extLst>
      <p:ext uri="{BB962C8B-B14F-4D97-AF65-F5344CB8AC3E}">
        <p14:creationId xmlns:p14="http://schemas.microsoft.com/office/powerpoint/2010/main" xmlns="" val="9097899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B880A-7890-40D1-9061-4D649DC00A5F}" type="datetimeFigureOut">
              <a:rPr lang="es-ES" smtClean="0"/>
              <a:pPr/>
              <a:t>28/02/2017</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1C8B1-91BB-4CBC-BF8E-85225E0D4F78}" type="slidenum">
              <a:rPr lang="es-ES" smtClean="0"/>
              <a:pPr/>
              <a:t>‹#›</a:t>
            </a:fld>
            <a:endParaRPr lang="es-ES"/>
          </a:p>
        </p:txBody>
      </p:sp>
    </p:spTree>
    <p:extLst>
      <p:ext uri="{BB962C8B-B14F-4D97-AF65-F5344CB8AC3E}">
        <p14:creationId xmlns:p14="http://schemas.microsoft.com/office/powerpoint/2010/main" xmlns="" val="2708079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FC2D51-63BF-4167-B6B8-0E231FE553BF}" type="datetimeFigureOut">
              <a:rPr lang="es-ES" smtClean="0"/>
              <a:pPr/>
              <a:t>28/02/2017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4A0C9-8E32-4DF2-B2DF-BB15D63424C5}" type="slidenum">
              <a:rPr lang="es-ES" smtClean="0"/>
              <a:pPr/>
              <a:t>‹#›</a:t>
            </a:fld>
            <a:endParaRPr lang="es-ES"/>
          </a:p>
        </p:txBody>
      </p:sp>
    </p:spTree>
    <p:extLst>
      <p:ext uri="{BB962C8B-B14F-4D97-AF65-F5344CB8AC3E}">
        <p14:creationId xmlns:p14="http://schemas.microsoft.com/office/powerpoint/2010/main" xmlns="" val="37069580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2FC2D51-63BF-4167-B6B8-0E231FE553BF}" type="datetimeFigureOut">
              <a:rPr lang="es-ES" smtClean="0">
                <a:solidFill>
                  <a:prstClr val="black">
                    <a:tint val="75000"/>
                  </a:prstClr>
                </a:solidFill>
              </a:rPr>
              <a:pPr defTabSz="914400"/>
              <a:t>28/02/2017</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AA4A0C9-8E32-4DF2-B2DF-BB15D63424C5}" type="slidenum">
              <a:rPr lang="es-ES" smtClean="0">
                <a:solidFill>
                  <a:prstClr val="black">
                    <a:tint val="75000"/>
                  </a:prstClr>
                </a:solidFill>
              </a:rPr>
              <a:pPr defTabSz="914400"/>
              <a:t>‹#›</a:t>
            </a:fld>
            <a:endParaRPr lang="es-ES">
              <a:solidFill>
                <a:prstClr val="black">
                  <a:tint val="75000"/>
                </a:prstClr>
              </a:solidFill>
            </a:endParaRPr>
          </a:p>
        </p:txBody>
      </p:sp>
    </p:spTree>
    <p:extLst>
      <p:ext uri="{BB962C8B-B14F-4D97-AF65-F5344CB8AC3E}">
        <p14:creationId xmlns:p14="http://schemas.microsoft.com/office/powerpoint/2010/main" xmlns="" val="15360349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microsoft.com/office/2007/relationships/hdphoto" Target="../media/hdphoto2.wdp"/><Relationship Id="rId7" Type="http://schemas.openxmlformats.org/officeDocument/2006/relationships/diagramQuickStyle" Target="../diagrams/quickStyle2.xm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7.jpe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3554083" y="629732"/>
            <a:ext cx="4537495" cy="415498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6600" b="1" i="0" u="none" strike="noStrike" kern="0" spc="50" normalizeH="0" baseline="0">
                <a:ln w="0"/>
                <a:solidFill>
                  <a:schemeClr val="bg2"/>
                </a:solidFill>
                <a:effectLst>
                  <a:innerShdw blurRad="63500" dist="50800" dir="13500000">
                    <a:srgbClr val="000000">
                      <a:alpha val="50000"/>
                    </a:srgbClr>
                  </a:innerShdw>
                </a:effectLst>
                <a:uLnTx/>
                <a:uFillTx/>
              </a:rPr>
              <a:t>DUHUL</a:t>
            </a:r>
            <a:r>
              <a:rPr kumimoji="0" lang="ro-RO" sz="6600" b="1" i="0" u="none" strike="noStrike" kern="0" spc="50" normalizeH="0">
                <a:ln w="0"/>
                <a:solidFill>
                  <a:schemeClr val="bg2"/>
                </a:solidFill>
                <a:effectLst>
                  <a:innerShdw blurRad="63500" dist="50800" dir="13500000">
                    <a:srgbClr val="000000">
                      <a:alpha val="50000"/>
                    </a:srgbClr>
                  </a:innerShdw>
                </a:effectLst>
                <a:uLnTx/>
                <a:uFillTx/>
              </a:rPr>
              <a:t> SFÂNT ȘI BISERICA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6600" b="1" i="0" u="none" strike="noStrike" kern="0" spc="50" normalizeH="0" baseline="0">
              <a:ln w="0"/>
              <a:solidFill>
                <a:schemeClr val="bg2"/>
              </a:solidFill>
              <a:effectLst>
                <a:innerShdw blurRad="63500" dist="50800" dir="13500000">
                  <a:srgbClr val="000000">
                    <a:alpha val="50000"/>
                  </a:srgbClr>
                </a:innerShdw>
              </a:effectLst>
              <a:uLnTx/>
              <a:uFillTx/>
            </a:endParaRPr>
          </a:p>
        </p:txBody>
      </p:sp>
      <p:sp>
        <p:nvSpPr>
          <p:cNvPr id="4" name="CuadroTexto 3"/>
          <p:cNvSpPr txBox="1"/>
          <p:nvPr/>
        </p:nvSpPr>
        <p:spPr>
          <a:xfrm>
            <a:off x="5852458" y="6469811"/>
            <a:ext cx="3105337"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ro-RO" sz="1800" b="1" i="0" u="none" strike="noStrike" kern="0" cap="none" spc="0" normalizeH="0" baseline="0" smtClean="0">
                <a:ln>
                  <a:noFill/>
                </a:ln>
                <a:solidFill>
                  <a:schemeClr val="accent1">
                    <a:lumMod val="40000"/>
                    <a:lumOff val="60000"/>
                  </a:schemeClr>
                </a:solidFill>
                <a:effectLst/>
                <a:uLnTx/>
                <a:uFillTx/>
              </a:rPr>
              <a:t>Studiul</a:t>
            </a:r>
            <a:r>
              <a:rPr kumimoji="0" lang="ro-RO" sz="1800" b="1" i="0" u="none" strike="noStrike" kern="0" cap="none" spc="0" normalizeH="0" baseline="0" smtClean="0">
                <a:ln>
                  <a:noFill/>
                </a:ln>
                <a:solidFill>
                  <a:schemeClr val="accent1">
                    <a:lumMod val="40000"/>
                    <a:lumOff val="60000"/>
                  </a:schemeClr>
                </a:solidFill>
                <a:effectLst/>
                <a:uLnTx/>
                <a:uFillTx/>
              </a:rPr>
              <a:t> 9 </a:t>
            </a:r>
            <a:r>
              <a:rPr kumimoji="0" lang="ro-RO" sz="1800" b="1" i="0" u="none" strike="noStrike" kern="0" cap="none" spc="0" normalizeH="0" baseline="0" smtClean="0">
                <a:ln>
                  <a:noFill/>
                </a:ln>
                <a:solidFill>
                  <a:schemeClr val="accent1">
                    <a:lumMod val="40000"/>
                    <a:lumOff val="60000"/>
                  </a:schemeClr>
                </a:solidFill>
                <a:effectLst/>
                <a:uLnTx/>
                <a:uFillTx/>
              </a:rPr>
              <a:t>pentru </a:t>
            </a:r>
            <a:r>
              <a:rPr kumimoji="0" lang="ro-RO" sz="1800" b="1" i="0" u="none" strike="noStrike" kern="0" cap="none" spc="0" normalizeH="0" baseline="0" smtClean="0">
                <a:ln>
                  <a:noFill/>
                </a:ln>
                <a:solidFill>
                  <a:schemeClr val="accent1">
                    <a:lumMod val="40000"/>
                    <a:lumOff val="60000"/>
                  </a:schemeClr>
                </a:solidFill>
                <a:effectLst/>
                <a:uLnTx/>
                <a:uFillTx/>
              </a:rPr>
              <a:t>4 </a:t>
            </a:r>
            <a:r>
              <a:rPr kumimoji="0" lang="ro-RO" sz="1800" b="1" i="0" u="none" strike="noStrike" kern="0" cap="none" spc="0" normalizeH="0" baseline="0" smtClean="0">
                <a:ln>
                  <a:noFill/>
                </a:ln>
                <a:solidFill>
                  <a:schemeClr val="accent1">
                    <a:lumMod val="40000"/>
                    <a:lumOff val="60000"/>
                  </a:schemeClr>
                </a:solidFill>
                <a:effectLst/>
                <a:uLnTx/>
                <a:uFillTx/>
              </a:rPr>
              <a:t>martie </a:t>
            </a:r>
            <a:r>
              <a:rPr kumimoji="0" lang="ro-RO" sz="1800" b="1" i="0" u="none" strike="noStrike" kern="0" cap="none" spc="0" normalizeH="0" baseline="0" smtClean="0">
                <a:ln>
                  <a:noFill/>
                </a:ln>
                <a:solidFill>
                  <a:schemeClr val="accent1">
                    <a:lumMod val="40000"/>
                    <a:lumOff val="60000"/>
                  </a:schemeClr>
                </a:solidFill>
                <a:effectLst/>
                <a:uLnTx/>
                <a:uFillTx/>
              </a:rPr>
              <a:t>2017</a:t>
            </a:r>
            <a:endParaRPr kumimoji="0" lang="ro-RO" sz="1800" b="1" i="0" u="none" strike="noStrike" kern="0" cap="none" spc="0" normalizeH="0" baseline="0">
              <a:ln>
                <a:noFill/>
              </a:ln>
              <a:solidFill>
                <a:schemeClr val="accent1">
                  <a:lumMod val="40000"/>
                  <a:lumOff val="60000"/>
                </a:schemeClr>
              </a:solidFill>
              <a:effectLst/>
              <a:uLnTx/>
              <a:uFillTx/>
            </a:endParaRPr>
          </a:p>
        </p:txBody>
      </p:sp>
    </p:spTree>
    <p:extLst>
      <p:ext uri="{BB962C8B-B14F-4D97-AF65-F5344CB8AC3E}">
        <p14:creationId xmlns:p14="http://schemas.microsoft.com/office/powerpoint/2010/main" xmlns="" val="28227421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81154" y="1356001"/>
            <a:ext cx="8785425" cy="3046988"/>
          </a:xfrm>
          <a:prstGeom prst="rect">
            <a:avLst/>
          </a:prstGeom>
        </p:spPr>
        <p:txBody>
          <a:bodyPr wrap="square">
            <a:spAutoFit/>
          </a:bodyPr>
          <a:lstStyle/>
          <a:p>
            <a:pPr indent="360363" algn="just"/>
            <a:r>
              <a:rPr lang="ro-RO" sz="2400" b="1" dirty="0" smtClean="0">
                <a:effectLst>
                  <a:outerShdw blurRad="38100" dist="38100" dir="2700000" algn="tl">
                    <a:srgbClr val="000000">
                      <a:alpha val="43137"/>
                    </a:srgbClr>
                  </a:outerShdw>
                </a:effectLst>
                <a:latin typeface="Arial" pitchFamily="34" charset="0"/>
                <a:cs typeface="Arial" pitchFamily="34" charset="0"/>
              </a:rPr>
              <a:t>“Vița </a:t>
            </a:r>
            <a:r>
              <a:rPr lang="ro-RO" sz="2400" b="1" dirty="0">
                <a:effectLst>
                  <a:outerShdw blurRad="38100" dist="38100" dir="2700000" algn="tl">
                    <a:srgbClr val="000000">
                      <a:alpha val="43137"/>
                    </a:srgbClr>
                  </a:outerShdw>
                </a:effectLst>
                <a:latin typeface="Arial" pitchFamily="34" charset="0"/>
                <a:cs typeface="Arial" pitchFamily="34" charset="0"/>
              </a:rPr>
              <a:t>are multe mlădițe, totuși, chiar dacă toate sunt diferite, nu se ceartă între ele. Există unitate în diversitate. Toate mlădițele își iau hrana din aceeași sursă. Aceasta este o ilustrație despre unitatea care trebuie să existe între urmașii lui Hristos. În diferitele slujbe pe care le vor realiza, trebuie să fie un singur Cap. Același Duh, în diferite forme, va lucra prin ei</a:t>
            </a:r>
            <a:r>
              <a:rPr lang="ro-RO" sz="2400" b="1" dirty="0" smtClean="0">
                <a:effectLst>
                  <a:outerShdw blurRad="38100" dist="38100" dir="2700000" algn="tl">
                    <a:srgbClr val="000000">
                      <a:alpha val="43137"/>
                    </a:srgbClr>
                  </a:outerShdw>
                </a:effectLst>
                <a:latin typeface="Arial" pitchFamily="34" charset="0"/>
                <a:cs typeface="Arial" pitchFamily="34" charset="0"/>
              </a:rPr>
              <a:t>. Acțiunea </a:t>
            </a:r>
            <a:r>
              <a:rPr lang="ro-RO" sz="2400" b="1" dirty="0">
                <a:effectLst>
                  <a:outerShdw blurRad="38100" dist="38100" dir="2700000" algn="tl">
                    <a:srgbClr val="000000">
                      <a:alpha val="43137"/>
                    </a:srgbClr>
                  </a:outerShdw>
                </a:effectLst>
                <a:latin typeface="Arial" pitchFamily="34" charset="0"/>
                <a:cs typeface="Arial" pitchFamily="34" charset="0"/>
              </a:rPr>
              <a:t>se desfășoară armonios, chiar dacă darurile diferă</a:t>
            </a:r>
            <a:r>
              <a:rPr lang="ro-RO" sz="2400" b="1" dirty="0" smtClean="0">
                <a:effectLst>
                  <a:outerShdw blurRad="38100" dist="38100" dir="2700000" algn="tl">
                    <a:srgbClr val="000000">
                      <a:alpha val="43137"/>
                    </a:srgbClr>
                  </a:outerShdw>
                </a:effectLst>
                <a:latin typeface="Arial" pitchFamily="34" charset="0"/>
                <a:cs typeface="Arial" pitchFamily="34" charset="0"/>
              </a:rPr>
              <a:t>.”</a:t>
            </a:r>
            <a:endParaRPr lang="ro-RO"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uadroTexto 2"/>
          <p:cNvSpPr txBox="1"/>
          <p:nvPr/>
        </p:nvSpPr>
        <p:spPr>
          <a:xfrm>
            <a:off x="4508207" y="4873924"/>
            <a:ext cx="4304383" cy="338554"/>
          </a:xfrm>
          <a:prstGeom prst="rect">
            <a:avLst/>
          </a:prstGeom>
          <a:noFill/>
        </p:spPr>
        <p:txBody>
          <a:bodyPr wrap="none" rtlCol="0">
            <a:spAutoFit/>
          </a:bodyPr>
          <a:lstStyle/>
          <a:p>
            <a:pPr algn="r"/>
            <a:r>
              <a:rPr lang="ro-RO" sz="1600" b="1" dirty="0" smtClean="0"/>
              <a:t>E.G.W. (Minunatul </a:t>
            </a:r>
            <a:r>
              <a:rPr lang="ro-RO" sz="1600" b="1" dirty="0"/>
              <a:t>har al lui Dumnezeu</a:t>
            </a:r>
            <a:r>
              <a:rPr lang="ro-RO" sz="1600" b="1" dirty="0" smtClean="0"/>
              <a:t>, 22 iulie)</a:t>
            </a:r>
            <a:endParaRPr lang="ro-RO" sz="1600" b="1" dirty="0"/>
          </a:p>
        </p:txBody>
      </p:sp>
    </p:spTree>
    <p:extLst>
      <p:ext uri="{BB962C8B-B14F-4D97-AF65-F5344CB8AC3E}">
        <p14:creationId xmlns:p14="http://schemas.microsoft.com/office/powerpoint/2010/main" xmlns="" val="24604755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875053" y="620688"/>
            <a:ext cx="4104456" cy="3139321"/>
          </a:xfrm>
          <a:prstGeom prst="rect">
            <a:avLst/>
          </a:prstGeom>
          <a:solidFill>
            <a:schemeClr val="tx2">
              <a:lumMod val="20000"/>
              <a:lumOff val="80000"/>
              <a:alpha val="66000"/>
            </a:schemeClr>
          </a:solidFill>
          <a:effectLst>
            <a:softEdge rad="50800"/>
          </a:effectLst>
        </p:spPr>
        <p:txBody>
          <a:bodyPr wrap="square">
            <a:spAutoFit/>
          </a:bodyPr>
          <a:lstStyle/>
          <a:p>
            <a:pPr algn="ctr" defTabSz="914400"/>
            <a:r>
              <a:rPr lang="ro-RO" sz="2000" b="1" dirty="0" smtClean="0">
                <a:solidFill>
                  <a:prstClr val="black"/>
                </a:solidFill>
                <a:latin typeface="Comic Sans MS" panose="030F0702030302020204" pitchFamily="66" charset="0"/>
              </a:rPr>
              <a:t>“Şi căutaţi să păstraţi unirea Duhului, prin legătura păcii. </a:t>
            </a:r>
            <a:endParaRPr lang="ro-RO" sz="2000" b="1" dirty="0">
              <a:solidFill>
                <a:prstClr val="black"/>
              </a:solidFill>
              <a:latin typeface="Comic Sans MS" panose="030F0702030302020204" pitchFamily="66" charset="0"/>
            </a:endParaRPr>
          </a:p>
          <a:p>
            <a:pPr algn="ctr" defTabSz="914400"/>
            <a:r>
              <a:rPr lang="ro-RO" sz="2000" b="1" dirty="0" smtClean="0">
                <a:solidFill>
                  <a:prstClr val="black"/>
                </a:solidFill>
                <a:latin typeface="Comic Sans MS" panose="030F0702030302020204" pitchFamily="66" charset="0"/>
              </a:rPr>
              <a:t>Este un singur trup, un singur Duh, după cum şi voi aţi fost chemaţi la o singură nădejde a chemării voastre.</a:t>
            </a:r>
          </a:p>
          <a:p>
            <a:pPr algn="ctr" defTabSz="914400"/>
            <a:r>
              <a:rPr lang="ro-RO" sz="2000" b="1" dirty="0" smtClean="0">
                <a:solidFill>
                  <a:prstClr val="black"/>
                </a:solidFill>
                <a:latin typeface="Comic Sans MS" panose="030F0702030302020204" pitchFamily="66" charset="0"/>
              </a:rPr>
              <a:t> Este un singur Domn, o singură credinţă, un singur botez.”</a:t>
            </a:r>
          </a:p>
          <a:p>
            <a:pPr algn="ctr" defTabSz="914400"/>
            <a:r>
              <a:rPr lang="ro-RO" b="1" dirty="0" smtClean="0">
                <a:solidFill>
                  <a:prstClr val="black"/>
                </a:solidFill>
                <a:latin typeface="Comic Sans MS" panose="030F0702030302020204" pitchFamily="66" charset="0"/>
              </a:rPr>
              <a:t>(Efeseni 4:3-5)</a:t>
            </a:r>
            <a:endParaRPr lang="ro-RO" b="1"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xmlns="" val="1694038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206157" y="293823"/>
            <a:ext cx="5702941" cy="2385268"/>
          </a:xfrm>
          <a:prstGeom prst="rect">
            <a:avLst/>
          </a:prstGeom>
          <a:solidFill>
            <a:schemeClr val="accent1">
              <a:lumMod val="50000"/>
              <a:alpha val="73000"/>
            </a:schemeClr>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spcBef>
                <a:spcPts val="600"/>
              </a:spcBef>
            </a:pPr>
            <a:r>
              <a:rPr lang="ro-RO" sz="2400" b="1"/>
              <a:t>Pe lângă acțiunea Sa asupra fiecărui indivin în parte, Duhul Sfânt acționează și asupra bisericii ca și întreg. </a:t>
            </a:r>
          </a:p>
          <a:p>
            <a:pPr>
              <a:spcBef>
                <a:spcPts val="600"/>
              </a:spcBef>
            </a:pPr>
            <a:r>
              <a:rPr lang="ro-RO" sz="2400" b="1"/>
              <a:t>Duhul Sfânt menține unitatea bisericii pentru ca aceasta să își poată împlini scopul pentru care a fost întemeiată</a:t>
            </a:r>
            <a:r>
              <a:rPr lang="ro-RO" sz="2400" b="1"/>
              <a:t>. </a:t>
            </a:r>
            <a:endParaRPr lang="ro-RO" sz="2400" b="1"/>
          </a:p>
        </p:txBody>
      </p:sp>
      <p:sp>
        <p:nvSpPr>
          <p:cNvPr id="3" name="CuadroTexto 2"/>
          <p:cNvSpPr txBox="1"/>
          <p:nvPr/>
        </p:nvSpPr>
        <p:spPr>
          <a:xfrm>
            <a:off x="4468483" y="3938143"/>
            <a:ext cx="4492310" cy="2554545"/>
          </a:xfrm>
          <a:prstGeom prst="rect">
            <a:avLst/>
          </a:prstGeom>
          <a:noFill/>
        </p:spPr>
        <p:txBody>
          <a:bodyPr wrap="square" rtlCol="0">
            <a:spAutoFit/>
            <a:scene3d>
              <a:camera prst="orthographicFront"/>
              <a:lightRig rig="threePt" dir="t"/>
            </a:scene3d>
            <a:sp3d extrusionH="57150">
              <a:bevelT h="25400" prst="softRound"/>
            </a:sp3d>
          </a:bodyPr>
          <a:lstStyle/>
          <a:p>
            <a:pPr>
              <a:spcBef>
                <a:spcPts val="600"/>
              </a:spcBef>
              <a:spcAft>
                <a:spcPts val="600"/>
              </a:spcAft>
            </a:pPr>
            <a:r>
              <a:rPr lang="ro-RO" sz="2400" b="1">
                <a:solidFill>
                  <a:schemeClr val="accent2">
                    <a:lumMod val="60000"/>
                    <a:lumOff val="40000"/>
                  </a:schemeClr>
                </a:solidFill>
                <a:effectLst>
                  <a:outerShdw blurRad="50800" dist="38100" dir="2700000" algn="tl" rotWithShape="0">
                    <a:prstClr val="black">
                      <a:alpha val="40000"/>
                    </a:prstClr>
                  </a:outerShdw>
                </a:effectLst>
              </a:rPr>
              <a:t>Uniți </a:t>
            </a:r>
            <a:r>
              <a:rPr lang="ro-RO" sz="2400" b="1">
                <a:solidFill>
                  <a:schemeClr val="accent2">
                    <a:lumMod val="60000"/>
                    <a:lumOff val="40000"/>
                  </a:schemeClr>
                </a:solidFill>
                <a:effectLst>
                  <a:outerShdw blurRad="50800" dist="38100" dir="2700000" algn="tl" rotWithShape="0">
                    <a:prstClr val="black">
                      <a:alpha val="40000"/>
                    </a:prstClr>
                  </a:outerShdw>
                </a:effectLst>
              </a:rPr>
              <a:t>cu </a:t>
            </a:r>
            <a:r>
              <a:rPr lang="ro-RO" sz="2400" b="1" smtClean="0">
                <a:solidFill>
                  <a:schemeClr val="accent2">
                    <a:lumMod val="60000"/>
                    <a:lumOff val="40000"/>
                  </a:schemeClr>
                </a:solidFill>
                <a:effectLst>
                  <a:outerShdw blurRad="50800" dist="38100" dir="2700000" algn="tl" rotWithShape="0">
                    <a:prstClr val="black">
                      <a:alpha val="40000"/>
                    </a:prstClr>
                  </a:outerShdw>
                </a:effectLst>
              </a:rPr>
              <a:t>Hristos</a:t>
            </a:r>
            <a:r>
              <a:rPr lang="ro-RO" sz="2400" b="1" smtClean="0">
                <a:solidFill>
                  <a:schemeClr val="accent2">
                    <a:lumMod val="60000"/>
                    <a:lumOff val="40000"/>
                  </a:schemeClr>
                </a:solidFill>
                <a:effectLst>
                  <a:outerShdw blurRad="50800" dist="38100" dir="2700000" algn="tl" rotWithShape="0">
                    <a:prstClr val="black">
                      <a:alpha val="40000"/>
                    </a:prstClr>
                  </a:outerShdw>
                </a:effectLst>
              </a:rPr>
              <a:t>.</a:t>
            </a:r>
          </a:p>
          <a:p>
            <a:pPr>
              <a:spcBef>
                <a:spcPts val="600"/>
              </a:spcBef>
              <a:spcAft>
                <a:spcPts val="600"/>
              </a:spcAft>
            </a:pPr>
            <a:r>
              <a:rPr lang="ro-RO" sz="2400" b="1" smtClean="0">
                <a:solidFill>
                  <a:schemeClr val="accent1">
                    <a:lumMod val="40000"/>
                    <a:lumOff val="60000"/>
                  </a:schemeClr>
                </a:solidFill>
                <a:effectLst>
                  <a:outerShdw blurRad="50800" dist="38100" dir="2700000" algn="tl" rotWithShape="0">
                    <a:prstClr val="black">
                      <a:alpha val="40000"/>
                    </a:prstClr>
                  </a:outerShdw>
                </a:effectLst>
              </a:rPr>
              <a:t>Uniți </a:t>
            </a:r>
            <a:r>
              <a:rPr lang="ro-RO" sz="2400" b="1">
                <a:solidFill>
                  <a:schemeClr val="accent1">
                    <a:lumMod val="40000"/>
                    <a:lumOff val="60000"/>
                  </a:schemeClr>
                </a:solidFill>
                <a:effectLst>
                  <a:outerShdw blurRad="50800" dist="38100" dir="2700000" algn="tl" rotWithShape="0">
                    <a:prstClr val="black">
                      <a:alpha val="40000"/>
                    </a:prstClr>
                  </a:outerShdw>
                </a:effectLst>
              </a:rPr>
              <a:t>prin </a:t>
            </a:r>
            <a:r>
              <a:rPr lang="ro-RO" sz="2400" b="1" smtClean="0">
                <a:solidFill>
                  <a:schemeClr val="accent1">
                    <a:lumMod val="40000"/>
                    <a:lumOff val="60000"/>
                  </a:schemeClr>
                </a:solidFill>
                <a:effectLst>
                  <a:outerShdw blurRad="50800" dist="38100" dir="2700000" algn="tl" rotWithShape="0">
                    <a:prstClr val="black">
                      <a:alpha val="40000"/>
                    </a:prstClr>
                  </a:outerShdw>
                </a:effectLst>
              </a:rPr>
              <a:t>botez</a:t>
            </a:r>
            <a:r>
              <a:rPr lang="ro-RO" sz="2400" b="1" smtClean="0">
                <a:solidFill>
                  <a:schemeClr val="accent1">
                    <a:lumMod val="40000"/>
                    <a:lumOff val="60000"/>
                  </a:schemeClr>
                </a:solidFill>
                <a:effectLst>
                  <a:outerShdw blurRad="50800" dist="38100" dir="2700000" algn="tl" rotWithShape="0">
                    <a:prstClr val="black">
                      <a:alpha val="40000"/>
                    </a:prstClr>
                  </a:outerShdw>
                </a:effectLst>
              </a:rPr>
              <a:t>.</a:t>
            </a:r>
          </a:p>
          <a:p>
            <a:pPr>
              <a:spcBef>
                <a:spcPts val="600"/>
              </a:spcBef>
              <a:spcAft>
                <a:spcPts val="600"/>
              </a:spcAft>
            </a:pPr>
            <a:r>
              <a:rPr lang="ro-RO" sz="2400" b="1" smtClean="0">
                <a:solidFill>
                  <a:schemeClr val="accent6">
                    <a:lumMod val="60000"/>
                    <a:lumOff val="40000"/>
                  </a:schemeClr>
                </a:solidFill>
                <a:effectLst>
                  <a:outerShdw blurRad="50800" dist="38100" dir="2700000" algn="tl" rotWithShape="0">
                    <a:prstClr val="black">
                      <a:alpha val="40000"/>
                    </a:prstClr>
                  </a:outerShdw>
                </a:effectLst>
              </a:rPr>
              <a:t>Uniți </a:t>
            </a:r>
            <a:r>
              <a:rPr lang="ro-RO" sz="2400" b="1">
                <a:solidFill>
                  <a:schemeClr val="accent6">
                    <a:lumMod val="60000"/>
                    <a:lumOff val="40000"/>
                  </a:schemeClr>
                </a:solidFill>
                <a:effectLst>
                  <a:outerShdw blurRad="50800" dist="38100" dir="2700000" algn="tl" rotWithShape="0">
                    <a:prstClr val="black">
                      <a:alpha val="40000"/>
                    </a:prstClr>
                  </a:outerShdw>
                </a:effectLst>
              </a:rPr>
              <a:t>de Cuvântul </a:t>
            </a:r>
            <a:r>
              <a:rPr lang="ro-RO" sz="2400" b="1">
                <a:solidFill>
                  <a:schemeClr val="accent6">
                    <a:lumMod val="60000"/>
                    <a:lumOff val="40000"/>
                  </a:schemeClr>
                </a:solidFill>
                <a:effectLst>
                  <a:outerShdw blurRad="50800" dist="38100" dir="2700000" algn="tl" rotWithShape="0">
                    <a:prstClr val="black">
                      <a:alpha val="40000"/>
                    </a:prstClr>
                  </a:outerShdw>
                </a:effectLst>
              </a:rPr>
              <a:t>lui </a:t>
            </a:r>
            <a:r>
              <a:rPr lang="ro-RO" sz="2400" b="1" smtClean="0">
                <a:solidFill>
                  <a:schemeClr val="accent6">
                    <a:lumMod val="60000"/>
                    <a:lumOff val="40000"/>
                  </a:schemeClr>
                </a:solidFill>
                <a:effectLst>
                  <a:outerShdw blurRad="50800" dist="38100" dir="2700000" algn="tl" rotWithShape="0">
                    <a:prstClr val="black">
                      <a:alpha val="40000"/>
                    </a:prstClr>
                  </a:outerShdw>
                </a:effectLst>
              </a:rPr>
              <a:t>Dumnezeu</a:t>
            </a:r>
            <a:r>
              <a:rPr lang="ro-RO" sz="2400" b="1" smtClean="0">
                <a:solidFill>
                  <a:schemeClr val="accent6">
                    <a:lumMod val="60000"/>
                    <a:lumOff val="40000"/>
                  </a:schemeClr>
                </a:solidFill>
                <a:effectLst>
                  <a:outerShdw blurRad="50800" dist="38100" dir="2700000" algn="tl" rotWithShape="0">
                    <a:prstClr val="black">
                      <a:alpha val="40000"/>
                    </a:prstClr>
                  </a:outerShdw>
                </a:effectLst>
              </a:rPr>
              <a:t>.</a:t>
            </a:r>
          </a:p>
          <a:p>
            <a:pPr>
              <a:spcBef>
                <a:spcPts val="600"/>
              </a:spcBef>
              <a:spcAft>
                <a:spcPts val="600"/>
              </a:spcAft>
            </a:pPr>
            <a:r>
              <a:rPr lang="ro-RO" sz="2400" b="1" smtClean="0">
                <a:solidFill>
                  <a:schemeClr val="accent4">
                    <a:lumMod val="60000"/>
                    <a:lumOff val="40000"/>
                  </a:schemeClr>
                </a:solidFill>
                <a:effectLst>
                  <a:outerShdw blurRad="50800" dist="38100" dir="2700000" algn="tl" rotWithShape="0">
                    <a:prstClr val="black">
                      <a:alpha val="40000"/>
                    </a:prstClr>
                  </a:outerShdw>
                </a:effectLst>
              </a:rPr>
              <a:t>Uniți </a:t>
            </a:r>
            <a:r>
              <a:rPr lang="ro-RO" sz="2400" b="1">
                <a:solidFill>
                  <a:schemeClr val="accent4">
                    <a:lumMod val="60000"/>
                    <a:lumOff val="40000"/>
                  </a:schemeClr>
                </a:solidFill>
                <a:effectLst>
                  <a:outerShdw blurRad="50800" dist="38100" dir="2700000" algn="tl" rotWithShape="0">
                    <a:prstClr val="black">
                      <a:alpha val="40000"/>
                    </a:prstClr>
                  </a:outerShdw>
                </a:effectLst>
              </a:rPr>
              <a:t>în credință </a:t>
            </a:r>
            <a:r>
              <a:rPr lang="ro-RO" sz="2400" b="1">
                <a:solidFill>
                  <a:schemeClr val="accent4">
                    <a:lumMod val="60000"/>
                    <a:lumOff val="40000"/>
                  </a:schemeClr>
                </a:solidFill>
                <a:effectLst>
                  <a:outerShdw blurRad="50800" dist="38100" dir="2700000" algn="tl" rotWithShape="0">
                    <a:prstClr val="black">
                      <a:alpha val="40000"/>
                    </a:prstClr>
                  </a:outerShdw>
                </a:effectLst>
              </a:rPr>
              <a:t>și </a:t>
            </a:r>
            <a:r>
              <a:rPr lang="ro-RO" sz="2400" b="1" smtClean="0">
                <a:solidFill>
                  <a:schemeClr val="accent4">
                    <a:lumMod val="60000"/>
                    <a:lumOff val="40000"/>
                  </a:schemeClr>
                </a:solidFill>
                <a:effectLst>
                  <a:outerShdw blurRad="50800" dist="38100" dir="2700000" algn="tl" rotWithShape="0">
                    <a:prstClr val="black">
                      <a:alpha val="40000"/>
                    </a:prstClr>
                  </a:outerShdw>
                </a:effectLst>
              </a:rPr>
              <a:t>doctrină</a:t>
            </a:r>
            <a:r>
              <a:rPr lang="ro-RO" sz="2400" b="1" smtClean="0">
                <a:solidFill>
                  <a:schemeClr val="accent4">
                    <a:lumMod val="60000"/>
                    <a:lumOff val="40000"/>
                  </a:schemeClr>
                </a:solidFill>
                <a:effectLst>
                  <a:outerShdw blurRad="50800" dist="38100" dir="2700000" algn="tl" rotWithShape="0">
                    <a:prstClr val="black">
                      <a:alpha val="40000"/>
                    </a:prstClr>
                  </a:outerShdw>
                </a:effectLst>
              </a:rPr>
              <a:t>.</a:t>
            </a:r>
          </a:p>
          <a:p>
            <a:pPr>
              <a:spcBef>
                <a:spcPts val="600"/>
              </a:spcBef>
              <a:spcAft>
                <a:spcPts val="600"/>
              </a:spcAft>
            </a:pPr>
            <a:r>
              <a:rPr lang="ro-RO" sz="2400" b="1" smtClean="0">
                <a:solidFill>
                  <a:schemeClr val="bg2">
                    <a:lumMod val="75000"/>
                  </a:schemeClr>
                </a:solidFill>
                <a:effectLst>
                  <a:outerShdw blurRad="50800" dist="38100" dir="2700000" algn="tl" rotWithShape="0">
                    <a:prstClr val="black">
                      <a:alpha val="40000"/>
                    </a:prstClr>
                  </a:outerShdw>
                </a:effectLst>
              </a:rPr>
              <a:t>Uniți </a:t>
            </a:r>
            <a:r>
              <a:rPr lang="ro-RO" sz="2400" b="1">
                <a:solidFill>
                  <a:schemeClr val="bg2">
                    <a:lumMod val="75000"/>
                  </a:schemeClr>
                </a:solidFill>
                <a:effectLst>
                  <a:outerShdw blurRad="50800" dist="38100" dir="2700000" algn="tl" rotWithShape="0">
                    <a:prstClr val="black">
                      <a:alpha val="40000"/>
                    </a:prstClr>
                  </a:outerShdw>
                </a:effectLst>
              </a:rPr>
              <a:t>în misiune </a:t>
            </a:r>
            <a:r>
              <a:rPr lang="ro-RO" sz="2400" b="1">
                <a:solidFill>
                  <a:schemeClr val="bg2">
                    <a:lumMod val="75000"/>
                  </a:schemeClr>
                </a:solidFill>
                <a:effectLst>
                  <a:outerShdw blurRad="50800" dist="38100" dir="2700000" algn="tl" rotWithShape="0">
                    <a:prstClr val="black">
                      <a:alpha val="40000"/>
                    </a:prstClr>
                  </a:outerShdw>
                </a:effectLst>
              </a:rPr>
              <a:t>și </a:t>
            </a:r>
            <a:r>
              <a:rPr lang="ro-RO" sz="2400" b="1" smtClean="0">
                <a:solidFill>
                  <a:schemeClr val="bg2">
                    <a:lumMod val="75000"/>
                  </a:schemeClr>
                </a:solidFill>
                <a:effectLst>
                  <a:outerShdw blurRad="50800" dist="38100" dir="2700000" algn="tl" rotWithShape="0">
                    <a:prstClr val="black">
                      <a:alpha val="40000"/>
                    </a:prstClr>
                  </a:outerShdw>
                </a:effectLst>
              </a:rPr>
              <a:t>slujire</a:t>
            </a:r>
            <a:r>
              <a:rPr lang="ro-RO" sz="2400" b="1" smtClean="0">
                <a:solidFill>
                  <a:schemeClr val="bg2">
                    <a:lumMod val="75000"/>
                  </a:schemeClr>
                </a:solidFill>
                <a:effectLst>
                  <a:outerShdw blurRad="50800" dist="38100" dir="2700000" algn="tl" rotWithShape="0">
                    <a:prstClr val="black">
                      <a:alpha val="40000"/>
                    </a:prstClr>
                  </a:outerShdw>
                </a:effectLst>
              </a:rPr>
              <a:t>.</a:t>
            </a:r>
            <a:endParaRPr lang="ro-RO" sz="2400" b="1">
              <a:solidFill>
                <a:schemeClr val="bg2">
                  <a:lumMod val="75000"/>
                </a:schemeClr>
              </a:solidFill>
              <a:effectLst>
                <a:outerShdw blurRad="50800" dist="38100" dir="2700000" algn="tl" rotWithShape="0">
                  <a:prstClr val="black">
                    <a:alpha val="40000"/>
                  </a:prstClr>
                </a:outerShdw>
              </a:effectLst>
            </a:endParaRPr>
          </a:p>
        </p:txBody>
      </p:sp>
      <p:pic>
        <p:nvPicPr>
          <p:cNvPr id="4" name="Imagen 3"/>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0" y="2794508"/>
            <a:ext cx="2920635" cy="4063492"/>
          </a:xfrm>
          <a:prstGeom prst="rect">
            <a:avLst/>
          </a:prstGeom>
          <a:effectLst>
            <a:outerShdw blurRad="50800" dist="38100" dir="2700000" algn="tl" rotWithShape="0">
              <a:prstClr val="black">
                <a:alpha val="40000"/>
              </a:prstClr>
            </a:outerShdw>
          </a:effectLst>
        </p:spPr>
      </p:pic>
      <p:pic>
        <p:nvPicPr>
          <p:cNvPr id="5" name="Imagen 4"/>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xmlns=""/>
              </a:ext>
            </a:extLst>
          </a:blip>
          <a:stretch>
            <a:fillRect/>
          </a:stretch>
        </p:blipFill>
        <p:spPr>
          <a:xfrm>
            <a:off x="6179992" y="184500"/>
            <a:ext cx="2754923"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Imagen 5"/>
          <p:cNvPicPr>
            <a:picLocks noChangeAspect="1"/>
          </p:cNvPicPr>
          <p:nvPr/>
        </p:nvPicPr>
        <p:blipFill>
          <a:blip r:embed="rId5" cstate="screen">
            <a:duotone>
              <a:schemeClr val="accent2">
                <a:shade val="45000"/>
                <a:satMod val="135000"/>
              </a:schemeClr>
              <a:prstClr val="white"/>
            </a:duotone>
            <a:extLst>
              <a:ext uri="{28A0092B-C50C-407E-A947-70E740481C1C}">
                <a14:useLocalDpi xmlns:a14="http://schemas.microsoft.com/office/drawing/2010/main" xmlns=""/>
              </a:ext>
            </a:extLst>
          </a:blip>
          <a:stretch>
            <a:fillRect/>
          </a:stretch>
        </p:blipFill>
        <p:spPr>
          <a:xfrm>
            <a:off x="3709010" y="4070979"/>
            <a:ext cx="759473" cy="223496"/>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7" name="Imagen 6"/>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xmlns=""/>
              </a:ext>
            </a:extLst>
          </a:blip>
          <a:stretch>
            <a:fillRect/>
          </a:stretch>
        </p:blipFill>
        <p:spPr>
          <a:xfrm>
            <a:off x="3677504" y="4587800"/>
            <a:ext cx="759473" cy="223496"/>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8" name="Imagen 7"/>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xmlns=""/>
              </a:ext>
            </a:extLst>
          </a:blip>
          <a:stretch>
            <a:fillRect/>
          </a:stretch>
        </p:blipFill>
        <p:spPr>
          <a:xfrm>
            <a:off x="3677504" y="5104621"/>
            <a:ext cx="759473" cy="223496"/>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9" name="Imagen 8"/>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xmlns=""/>
              </a:ext>
            </a:extLst>
          </a:blip>
          <a:stretch>
            <a:fillRect/>
          </a:stretch>
        </p:blipFill>
        <p:spPr>
          <a:xfrm>
            <a:off x="3677504" y="5621442"/>
            <a:ext cx="759473" cy="223496"/>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10" name="Imagen 9"/>
          <p:cNvPicPr>
            <a:picLocks noChangeAspect="1"/>
          </p:cNvPicPr>
          <p:nvPr/>
        </p:nvPicPr>
        <p:blipFill>
          <a:blip r:embed="rId5" cstate="screen">
            <a:duotone>
              <a:schemeClr val="accent3">
                <a:shade val="45000"/>
                <a:satMod val="135000"/>
              </a:schemeClr>
              <a:prstClr val="white"/>
            </a:duotone>
            <a:extLst>
              <a:ext uri="{28A0092B-C50C-407E-A947-70E740481C1C}">
                <a14:useLocalDpi xmlns:a14="http://schemas.microsoft.com/office/drawing/2010/main" xmlns=""/>
              </a:ext>
            </a:extLst>
          </a:blip>
          <a:stretch>
            <a:fillRect/>
          </a:stretch>
        </p:blipFill>
        <p:spPr>
          <a:xfrm>
            <a:off x="3677504" y="6138265"/>
            <a:ext cx="759473" cy="223496"/>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spTree>
    <p:extLst>
      <p:ext uri="{BB962C8B-B14F-4D97-AF65-F5344CB8AC3E}">
        <p14:creationId xmlns:p14="http://schemas.microsoft.com/office/powerpoint/2010/main" xmlns="" val="42239877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2">
                                            <p:bg/>
                                          </p:spTgt>
                                        </p:tgtEl>
                                        <p:attrNameLst>
                                          <p:attrName>style.visibility</p:attrName>
                                        </p:attrNameLst>
                                      </p:cBhvr>
                                      <p:to>
                                        <p:strVal val="visible"/>
                                      </p:to>
                                    </p:set>
                                    <p:animEffect transition="in" filter="randombar(horizontal)">
                                      <p:cBhvr>
                                        <p:cTn id="14" dur="500"/>
                                        <p:tgtEl>
                                          <p:spTgt spid="2">
                                            <p:bg/>
                                          </p:spTgt>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5"/>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32" dur="500"/>
                                        <p:tgtEl>
                                          <p:spTgt spid="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wipe(left)">
                                      <p:cBhvr>
                                        <p:cTn id="43" dur="500"/>
                                        <p:tgtEl>
                                          <p:spTgt spid="3">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Effect transition="in" filter="fade">
                                      <p:cBhvr>
                                        <p:cTn id="50" dur="500"/>
                                        <p:tgtEl>
                                          <p:spTgt spid="7"/>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3">
                                            <p:txEl>
                                              <p:pRg st="1" end="1"/>
                                            </p:txEl>
                                          </p:spTgt>
                                        </p:tgtEl>
                                        <p:attrNameLst>
                                          <p:attrName>style.visibility</p:attrName>
                                        </p:attrNameLst>
                                      </p:cBhvr>
                                      <p:to>
                                        <p:strVal val="visible"/>
                                      </p:to>
                                    </p:set>
                                    <p:animEffect transition="in" filter="wipe(left)">
                                      <p:cBhvr>
                                        <p:cTn id="54" dur="500"/>
                                        <p:tgtEl>
                                          <p:spTgt spid="3">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animEffect transition="in" filter="fade">
                                      <p:cBhvr>
                                        <p:cTn id="61" dur="500"/>
                                        <p:tgtEl>
                                          <p:spTgt spid="8"/>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3">
                                            <p:txEl>
                                              <p:pRg st="2" end="2"/>
                                            </p:txEl>
                                          </p:spTgt>
                                        </p:tgtEl>
                                        <p:attrNameLst>
                                          <p:attrName>style.visibility</p:attrName>
                                        </p:attrNameLst>
                                      </p:cBhvr>
                                      <p:to>
                                        <p:strVal val="visible"/>
                                      </p:to>
                                    </p:set>
                                    <p:animEffect transition="in" filter="wipe(left)">
                                      <p:cBhvr>
                                        <p:cTn id="65" dur="500"/>
                                        <p:tgtEl>
                                          <p:spTgt spid="3">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p:cTn id="70" dur="500" fill="hold"/>
                                        <p:tgtEl>
                                          <p:spTgt spid="9"/>
                                        </p:tgtEl>
                                        <p:attrNameLst>
                                          <p:attrName>ppt_w</p:attrName>
                                        </p:attrNameLst>
                                      </p:cBhvr>
                                      <p:tavLst>
                                        <p:tav tm="0">
                                          <p:val>
                                            <p:fltVal val="0"/>
                                          </p:val>
                                        </p:tav>
                                        <p:tav tm="100000">
                                          <p:val>
                                            <p:strVal val="#ppt_w"/>
                                          </p:val>
                                        </p:tav>
                                      </p:tavLst>
                                    </p:anim>
                                    <p:anim calcmode="lin" valueType="num">
                                      <p:cBhvr>
                                        <p:cTn id="71" dur="500" fill="hold"/>
                                        <p:tgtEl>
                                          <p:spTgt spid="9"/>
                                        </p:tgtEl>
                                        <p:attrNameLst>
                                          <p:attrName>ppt_h</p:attrName>
                                        </p:attrNameLst>
                                      </p:cBhvr>
                                      <p:tavLst>
                                        <p:tav tm="0">
                                          <p:val>
                                            <p:fltVal val="0"/>
                                          </p:val>
                                        </p:tav>
                                        <p:tav tm="100000">
                                          <p:val>
                                            <p:strVal val="#ppt_h"/>
                                          </p:val>
                                        </p:tav>
                                      </p:tavLst>
                                    </p:anim>
                                    <p:animEffect transition="in" filter="fade">
                                      <p:cBhvr>
                                        <p:cTn id="72" dur="500"/>
                                        <p:tgtEl>
                                          <p:spTgt spid="9"/>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3">
                                            <p:txEl>
                                              <p:pRg st="3" end="3"/>
                                            </p:txEl>
                                          </p:spTgt>
                                        </p:tgtEl>
                                        <p:attrNameLst>
                                          <p:attrName>style.visibility</p:attrName>
                                        </p:attrNameLst>
                                      </p:cBhvr>
                                      <p:to>
                                        <p:strVal val="visible"/>
                                      </p:to>
                                    </p:set>
                                    <p:animEffect transition="in" filter="wipe(left)">
                                      <p:cBhvr>
                                        <p:cTn id="76" dur="500"/>
                                        <p:tgtEl>
                                          <p:spTgt spid="3">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3">
                                            <p:txEl>
                                              <p:pRg st="4" end="4"/>
                                            </p:txEl>
                                          </p:spTgt>
                                        </p:tgtEl>
                                        <p:attrNameLst>
                                          <p:attrName>style.visibility</p:attrName>
                                        </p:attrNameLst>
                                      </p:cBhvr>
                                      <p:to>
                                        <p:strVal val="visible"/>
                                      </p:to>
                                    </p:set>
                                    <p:animEffect transition="in" filter="wipe(left)">
                                      <p:cBhvr>
                                        <p:cTn id="8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747072" y="2003342"/>
            <a:ext cx="2767200" cy="1826786"/>
          </a:xfrm>
          <a:prstGeom prst="rect">
            <a:avLst/>
          </a:prstGeom>
          <a:ln>
            <a:noFill/>
          </a:ln>
          <a:effectLst>
            <a:softEdge rad="112500"/>
          </a:effectLst>
        </p:spPr>
      </p:pic>
      <p:sp>
        <p:nvSpPr>
          <p:cNvPr id="2" name="Rectángulo 1"/>
          <p:cNvSpPr/>
          <p:nvPr/>
        </p:nvSpPr>
        <p:spPr>
          <a:xfrm>
            <a:off x="0" y="0"/>
            <a:ext cx="9144000" cy="769441"/>
          </a:xfrm>
          <a:prstGeom prst="rect">
            <a:avLst/>
          </a:prstGeom>
        </p:spPr>
        <p:txBody>
          <a:bodyPr wrap="square">
            <a:spAutoFit/>
          </a:bodyPr>
          <a:lstStyle/>
          <a:p>
            <a:pPr algn="ctr"/>
            <a:r>
              <a:rPr lang="ro-RO" sz="4400" b="1" spc="50">
                <a:ln w="9525" cmpd="sng">
                  <a:solidFill>
                    <a:schemeClr val="accent1"/>
                  </a:solidFill>
                  <a:prstDash val="solid"/>
                </a:ln>
                <a:solidFill>
                  <a:srgbClr val="70AD47">
                    <a:tint val="1000"/>
                  </a:srgbClr>
                </a:solidFill>
                <a:effectLst>
                  <a:glow rad="38100">
                    <a:srgbClr val="FF1AE2"/>
                  </a:glow>
                </a:effectLst>
              </a:rPr>
              <a:t>UNIȚI </a:t>
            </a:r>
            <a:r>
              <a:rPr lang="ro-RO" sz="4400" b="1" spc="50">
                <a:ln w="9525" cmpd="sng">
                  <a:solidFill>
                    <a:schemeClr val="accent1"/>
                  </a:solidFill>
                  <a:prstDash val="solid"/>
                </a:ln>
                <a:solidFill>
                  <a:srgbClr val="70AD47">
                    <a:tint val="1000"/>
                  </a:srgbClr>
                </a:solidFill>
                <a:effectLst>
                  <a:glow rad="38100">
                    <a:srgbClr val="FF1AE2"/>
                  </a:glow>
                </a:effectLst>
              </a:rPr>
              <a:t>CU </a:t>
            </a:r>
            <a:r>
              <a:rPr lang="ro-RO" sz="4400" b="1" spc="50" smtClean="0">
                <a:ln w="9525" cmpd="sng">
                  <a:solidFill>
                    <a:schemeClr val="accent1"/>
                  </a:solidFill>
                  <a:prstDash val="solid"/>
                </a:ln>
                <a:solidFill>
                  <a:srgbClr val="70AD47">
                    <a:tint val="1000"/>
                  </a:srgbClr>
                </a:solidFill>
                <a:effectLst>
                  <a:glow rad="38100">
                    <a:srgbClr val="FF1AE2"/>
                  </a:glow>
                </a:effectLst>
              </a:rPr>
              <a:t>HRISTOS</a:t>
            </a:r>
            <a:endParaRPr lang="ro-RO" sz="4400" b="1" spc="50">
              <a:ln w="9525" cmpd="sng">
                <a:solidFill>
                  <a:schemeClr val="accent1"/>
                </a:solidFill>
                <a:prstDash val="solid"/>
              </a:ln>
              <a:solidFill>
                <a:srgbClr val="70AD47">
                  <a:tint val="1000"/>
                </a:srgbClr>
              </a:solidFill>
              <a:effectLst>
                <a:glow rad="38100">
                  <a:srgbClr val="FF1AE2"/>
                </a:glow>
              </a:effectLst>
            </a:endParaRPr>
          </a:p>
        </p:txBody>
      </p:sp>
      <p:sp>
        <p:nvSpPr>
          <p:cNvPr id="4" name="Rectángulo 3"/>
          <p:cNvSpPr/>
          <p:nvPr/>
        </p:nvSpPr>
        <p:spPr>
          <a:xfrm>
            <a:off x="322686" y="919567"/>
            <a:ext cx="8498628" cy="1200329"/>
          </a:xfrm>
          <a:prstGeom prst="rect">
            <a:avLst/>
          </a:prstGeom>
        </p:spPr>
        <p:txBody>
          <a:bodyPr wrap="square">
            <a:spAutoFit/>
          </a:bodyPr>
          <a:lstStyle/>
          <a:p>
            <a:r>
              <a:rPr lang="ro-RO" b="1" dirty="0" smtClean="0">
                <a:solidFill>
                  <a:srgbClr val="5C0051"/>
                </a:solidFill>
                <a:latin typeface="Comic Sans MS" panose="030F0702030302020204" pitchFamily="66" charset="0"/>
              </a:rPr>
              <a:t>“Fiind zidiţi pe temelia apostolilor şi proorocilor, piatra din capul unghiului fiind Isus Hristos. În El toată clădirea, bine închegată, creşte ca să fie un Templu sfânt în Domnul. Şi prin El şi voi sunteţi zidiţi împreună, ca să fiţi un locaş al lui Dumnezeu, prin Duhul.” </a:t>
            </a:r>
            <a:r>
              <a:rPr lang="ro-RO" sz="1600" b="1" dirty="0" smtClean="0">
                <a:solidFill>
                  <a:srgbClr val="5C0051"/>
                </a:solidFill>
                <a:latin typeface="Comic Sans MS" panose="030F0702030302020204" pitchFamily="66" charset="0"/>
              </a:rPr>
              <a:t>(Efeseni 2:20-22)</a:t>
            </a:r>
            <a:endParaRPr lang="ro-RO" b="1" dirty="0">
              <a:solidFill>
                <a:srgbClr val="5C0051"/>
              </a:solidFill>
              <a:latin typeface="Comic Sans MS" panose="030F0702030302020204" pitchFamily="66" charset="0"/>
            </a:endParaRPr>
          </a:p>
        </p:txBody>
      </p:sp>
      <p:sp>
        <p:nvSpPr>
          <p:cNvPr id="5" name="CuadroTexto 4"/>
          <p:cNvSpPr txBox="1"/>
          <p:nvPr/>
        </p:nvSpPr>
        <p:spPr>
          <a:xfrm>
            <a:off x="427008" y="2302907"/>
            <a:ext cx="3998343" cy="4247317"/>
          </a:xfrm>
          <a:prstGeom prst="rect">
            <a:avLst/>
          </a:prstGeom>
          <a:noFill/>
        </p:spPr>
        <p:txBody>
          <a:bodyPr wrap="square" rtlCol="0">
            <a:spAutoFit/>
          </a:bodyPr>
          <a:lstStyle/>
          <a:p>
            <a:pPr>
              <a:spcBef>
                <a:spcPts val="600"/>
              </a:spcBef>
            </a:pPr>
            <a:r>
              <a:rPr lang="ro-RO" sz="2000" b="1" dirty="0"/>
              <a:t>Duhul Sfânt lucrează individual cu noi pentru a ne aduce la Hristos și a primi răscumpărarea și sfințirea. Dar, mai presus de orice, pentru a putea trăi uniți cu Hristos. </a:t>
            </a:r>
          </a:p>
          <a:p>
            <a:pPr>
              <a:spcBef>
                <a:spcPts val="600"/>
              </a:spcBef>
            </a:pPr>
            <a:r>
              <a:rPr lang="ro-RO" sz="2000" b="1" dirty="0"/>
              <a:t>În acest proces, El face din noi </a:t>
            </a:r>
            <a:r>
              <a:rPr lang="ro-RO" sz="2000" b="1" dirty="0" smtClean="0"/>
              <a:t>“pietre vii” (1 Petru 2:5). Cu </a:t>
            </a:r>
            <a:r>
              <a:rPr lang="ro-RO" sz="2000" b="1" dirty="0"/>
              <a:t>cât suntem mai uniți cu Hristos, cu atât vom fi mai aproape de frații noștri. </a:t>
            </a:r>
            <a:endParaRPr lang="ro-RO" sz="2000" b="1" dirty="0" smtClean="0"/>
          </a:p>
          <a:p>
            <a:pPr>
              <a:spcBef>
                <a:spcPts val="600"/>
              </a:spcBef>
            </a:pPr>
            <a:r>
              <a:rPr lang="ro-RO" sz="2000" b="1" dirty="0" smtClean="0"/>
              <a:t>În </a:t>
            </a:r>
            <a:r>
              <a:rPr lang="ro-RO" sz="2000" b="1" dirty="0"/>
              <a:t>acest fel formăm o construcție </a:t>
            </a:r>
            <a:r>
              <a:rPr lang="ro-RO" sz="2000" b="1" dirty="0" smtClean="0"/>
              <a:t>compactă, “un locaș </a:t>
            </a:r>
            <a:r>
              <a:rPr lang="ro-RO" sz="2000" b="1" dirty="0"/>
              <a:t>al lui </a:t>
            </a:r>
            <a:r>
              <a:rPr lang="ro-RO" sz="2000" b="1" dirty="0" smtClean="0"/>
              <a:t>Dumnezeu, </a:t>
            </a:r>
            <a:r>
              <a:rPr lang="ro-RO" sz="2000" b="1" dirty="0"/>
              <a:t>prin </a:t>
            </a:r>
            <a:r>
              <a:rPr lang="ro-RO" sz="2000" b="1" dirty="0" smtClean="0"/>
              <a:t>Duhul”, uniți </a:t>
            </a:r>
            <a:r>
              <a:rPr lang="ro-RO" sz="2000" b="1" dirty="0"/>
              <a:t>cu toții în comunitatea </a:t>
            </a:r>
            <a:r>
              <a:rPr lang="ro-RO" sz="2000" b="1" dirty="0" smtClean="0"/>
              <a:t>creștină.</a:t>
            </a:r>
            <a:endParaRPr lang="ro-RO" sz="2000" b="1" dirty="0"/>
          </a:p>
        </p:txBody>
      </p:sp>
      <p:pic>
        <p:nvPicPr>
          <p:cNvPr id="3" name="Imagen 2"/>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4558100" y="3416060"/>
            <a:ext cx="4589253" cy="3441940"/>
          </a:xfrm>
          <a:prstGeom prst="rect">
            <a:avLst/>
          </a:prstGeom>
          <a:ln>
            <a:noFill/>
          </a:ln>
          <a:effectLst>
            <a:softEdge rad="112500"/>
          </a:effectLst>
        </p:spPr>
      </p:pic>
    </p:spTree>
    <p:extLst>
      <p:ext uri="{BB962C8B-B14F-4D97-AF65-F5344CB8AC3E}">
        <p14:creationId xmlns:p14="http://schemas.microsoft.com/office/powerpoint/2010/main" xmlns="" val="21557847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fade">
                                      <p:cBhvr>
                                        <p:cTn id="34" dur="1000"/>
                                        <p:tgtEl>
                                          <p:spTgt spid="5">
                                            <p:txEl>
                                              <p:pRg st="0" end="0"/>
                                            </p:txEl>
                                          </p:spTgt>
                                        </p:tgtEl>
                                      </p:cBhvr>
                                    </p:animEffect>
                                    <p:anim calcmode="lin" valueType="num">
                                      <p:cBhvr>
                                        <p:cTn id="3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fade">
                                      <p:cBhvr>
                                        <p:cTn id="41" dur="1000"/>
                                        <p:tgtEl>
                                          <p:spTgt spid="5">
                                            <p:txEl>
                                              <p:pRg st="1" end="1"/>
                                            </p:txEl>
                                          </p:spTgt>
                                        </p:tgtEl>
                                      </p:cBhvr>
                                    </p:animEffect>
                                    <p:anim calcmode="lin" valueType="num">
                                      <p:cBhvr>
                                        <p:cTn id="4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5">
                                            <p:txEl>
                                              <p:pRg st="2" end="2"/>
                                            </p:txEl>
                                          </p:spTgt>
                                        </p:tgtEl>
                                        <p:attrNameLst>
                                          <p:attrName>style.visibility</p:attrName>
                                        </p:attrNameLst>
                                      </p:cBhvr>
                                      <p:to>
                                        <p:strVal val="visible"/>
                                      </p:to>
                                    </p:set>
                                    <p:animEffect transition="in" filter="fade">
                                      <p:cBhvr>
                                        <p:cTn id="48" dur="1000"/>
                                        <p:tgtEl>
                                          <p:spTgt spid="5">
                                            <p:txEl>
                                              <p:pRg st="2" end="2"/>
                                            </p:txEl>
                                          </p:spTgt>
                                        </p:tgtEl>
                                      </p:cBhvr>
                                    </p:animEffect>
                                    <p:anim calcmode="lin" valueType="num">
                                      <p:cBhvr>
                                        <p:cTn id="4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786834" y="1558542"/>
            <a:ext cx="7718811" cy="3970318"/>
          </a:xfrm>
          <a:prstGeom prst="rect">
            <a:avLst/>
          </a:prstGeom>
        </p:spPr>
        <p:txBody>
          <a:bodyPr wrap="square">
            <a:spAutoFit/>
          </a:bodyPr>
          <a:lstStyle/>
          <a:p>
            <a:r>
              <a:rPr lang="ro-RO" sz="2800" b="1" dirty="0" smtClean="0">
                <a:effectLst>
                  <a:outerShdw blurRad="38100" dist="38100" dir="2700000" algn="tl">
                    <a:srgbClr val="000000">
                      <a:alpha val="43137"/>
                    </a:srgbClr>
                  </a:outerShdw>
                </a:effectLst>
                <a:latin typeface="Comic Sans MS" panose="030F0702030302020204" pitchFamily="66" charset="0"/>
              </a:rPr>
              <a:t>“Astfel dar, ca nişte aleşi ai lui Dumnezeu, sfinţi şi prea iubiţi, îmbrăcaţi-vă cu o inimă plină de îndurare, cu bunătate, cu smerenie, cu blândețe, cu îndelungă răbdare.</a:t>
            </a:r>
          </a:p>
          <a:p>
            <a:r>
              <a:rPr lang="ro-RO" sz="2800" b="1" dirty="0" smtClean="0">
                <a:effectLst>
                  <a:outerShdw blurRad="38100" dist="38100" dir="2700000" algn="tl">
                    <a:srgbClr val="000000">
                      <a:alpha val="43137"/>
                    </a:srgbClr>
                  </a:outerShdw>
                </a:effectLst>
                <a:latin typeface="Comic Sans MS" panose="030F0702030302020204" pitchFamily="66" charset="0"/>
              </a:rPr>
              <a:t>Îngăduiţi-vă unii pe alţii, şi, dacă unul are pricină să se plângă de altul, iertaţi-vă unul pe altul. Cum v-a iertat Hristos, aşa iertaţi-vă şi voi.”</a:t>
            </a:r>
            <a:endParaRPr lang="ro-RO" sz="2800" b="1" dirty="0">
              <a:effectLst>
                <a:outerShdw blurRad="38100" dist="38100" dir="2700000" algn="tl">
                  <a:srgbClr val="000000">
                    <a:alpha val="43137"/>
                  </a:srgbClr>
                </a:outerShdw>
              </a:effectLst>
              <a:latin typeface="Comic Sans MS" panose="030F0702030302020204" pitchFamily="66" charset="0"/>
            </a:endParaRPr>
          </a:p>
        </p:txBody>
      </p:sp>
      <p:sp>
        <p:nvSpPr>
          <p:cNvPr id="3" name="Rectángulo 2"/>
          <p:cNvSpPr/>
          <p:nvPr/>
        </p:nvSpPr>
        <p:spPr>
          <a:xfrm>
            <a:off x="6367338" y="5996159"/>
            <a:ext cx="2299026" cy="461665"/>
          </a:xfrm>
          <a:prstGeom prst="rect">
            <a:avLst/>
          </a:prstGeom>
        </p:spPr>
        <p:txBody>
          <a:bodyPr wrap="none">
            <a:spAutoFit/>
          </a:bodyPr>
          <a:lstStyle/>
          <a:p>
            <a:pPr algn="r"/>
            <a:r>
              <a:rPr lang="ro-RO" sz="2400" b="1" dirty="0" smtClean="0"/>
              <a:t>Coloseni 3:12-13</a:t>
            </a:r>
            <a:endParaRPr lang="ro-RO" sz="2400" b="1" dirty="0"/>
          </a:p>
        </p:txBody>
      </p:sp>
      <p:sp>
        <p:nvSpPr>
          <p:cNvPr id="4" name="CuadroTexto 3"/>
          <p:cNvSpPr txBox="1"/>
          <p:nvPr/>
        </p:nvSpPr>
        <p:spPr>
          <a:xfrm>
            <a:off x="1242204" y="0"/>
            <a:ext cx="6625087" cy="830997"/>
          </a:xfrm>
          <a:prstGeom prst="rect">
            <a:avLst/>
          </a:prstGeom>
          <a:noFill/>
        </p:spPr>
        <p:txBody>
          <a:bodyPr wrap="square" rtlCol="0">
            <a:spAutoFit/>
          </a:bodyPr>
          <a:lstStyle/>
          <a:p>
            <a:pPr algn="ctr"/>
            <a:r>
              <a:rPr lang="ro-RO" sz="2400" b="1">
                <a:solidFill>
                  <a:schemeClr val="bg1"/>
                </a:solidFill>
              </a:rPr>
              <a:t>Cum trebuie să trăiască cei care sunt uniți cu Hristos, pentru a atinge </a:t>
            </a:r>
            <a:r>
              <a:rPr lang="ro-RO" sz="2400" b="1">
                <a:solidFill>
                  <a:schemeClr val="bg1"/>
                </a:solidFill>
              </a:rPr>
              <a:t>aseastă </a:t>
            </a:r>
            <a:r>
              <a:rPr lang="ro-RO" sz="2400" b="1" smtClean="0">
                <a:solidFill>
                  <a:schemeClr val="bg1"/>
                </a:solidFill>
              </a:rPr>
              <a:t>unitate</a:t>
            </a:r>
            <a:r>
              <a:rPr lang="ro-RO" sz="2400" b="1" smtClean="0">
                <a:solidFill>
                  <a:schemeClr val="bg1"/>
                </a:solidFill>
              </a:rPr>
              <a:t>?</a:t>
            </a:r>
            <a:endParaRPr lang="ro-RO" sz="2400" b="1">
              <a:solidFill>
                <a:schemeClr val="bg1"/>
              </a:solidFill>
            </a:endParaRPr>
          </a:p>
        </p:txBody>
      </p:sp>
    </p:spTree>
    <p:extLst>
      <p:ext uri="{BB962C8B-B14F-4D97-AF65-F5344CB8AC3E}">
        <p14:creationId xmlns:p14="http://schemas.microsoft.com/office/powerpoint/2010/main" xmlns="" val="16814613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xmlns="">
                  <a14:imgLayer r:embed="rId3">
                    <a14:imgEffect>
                      <a14:artisticBlur radius="81"/>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cxnSp>
        <p:nvCxnSpPr>
          <p:cNvPr id="12" name="Conector recto 11"/>
          <p:cNvCxnSpPr/>
          <p:nvPr/>
        </p:nvCxnSpPr>
        <p:spPr>
          <a:xfrm>
            <a:off x="0" y="724615"/>
            <a:ext cx="9144000" cy="0"/>
          </a:xfrm>
          <a:prstGeom prst="line">
            <a:avLst/>
          </a:prstGeom>
          <a:ln w="3810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accent4"/>
          </a:lnRef>
          <a:fillRef idx="0">
            <a:schemeClr val="accent4"/>
          </a:fillRef>
          <a:effectRef idx="2">
            <a:schemeClr val="accent4"/>
          </a:effectRef>
          <a:fontRef idx="minor">
            <a:schemeClr val="tx1"/>
          </a:fontRef>
        </p:style>
      </p:cxnSp>
      <p:pic>
        <p:nvPicPr>
          <p:cNvPr id="10" name="Imagen 9"/>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116461" y="690111"/>
            <a:ext cx="4027577" cy="16820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Rectángulo 1"/>
          <p:cNvSpPr/>
          <p:nvPr/>
        </p:nvSpPr>
        <p:spPr>
          <a:xfrm>
            <a:off x="0" y="0"/>
            <a:ext cx="9144000" cy="769441"/>
          </a:xfrm>
          <a:prstGeom prst="rect">
            <a:avLst/>
          </a:prstGeom>
        </p:spPr>
        <p:txBody>
          <a:bodyPr wrap="square">
            <a:spAutoFit/>
            <a:scene3d>
              <a:camera prst="orthographicFront"/>
              <a:lightRig rig="freezing" dir="t"/>
            </a:scene3d>
            <a:sp3d extrusionH="57150" prstMaterial="softEdge">
              <a:bevelT w="25400" h="38100"/>
            </a:sp3d>
          </a:bodyPr>
          <a:lstStyle/>
          <a:p>
            <a:pPr algn="ctr"/>
            <a:r>
              <a:rPr lang="ro-RO" sz="4400" b="1">
                <a:ln/>
                <a:solidFill>
                  <a:srgbClr val="6D5847"/>
                </a:solidFill>
                <a:effectLst>
                  <a:outerShdw blurRad="50800" dist="38100" dir="18900000" algn="bl" rotWithShape="0">
                    <a:prstClr val="black">
                      <a:alpha val="40000"/>
                    </a:prstClr>
                  </a:outerShdw>
                </a:effectLst>
              </a:rPr>
              <a:t>UNIȚI </a:t>
            </a:r>
            <a:r>
              <a:rPr lang="ro-RO" sz="4400" b="1">
                <a:ln/>
                <a:solidFill>
                  <a:srgbClr val="6D5847"/>
                </a:solidFill>
                <a:effectLst>
                  <a:outerShdw blurRad="50800" dist="38100" dir="18900000" algn="bl" rotWithShape="0">
                    <a:prstClr val="black">
                      <a:alpha val="40000"/>
                    </a:prstClr>
                  </a:outerShdw>
                </a:effectLst>
              </a:rPr>
              <a:t>PRIN </a:t>
            </a:r>
            <a:r>
              <a:rPr lang="ro-RO" sz="4400" b="1" smtClean="0">
                <a:ln/>
                <a:solidFill>
                  <a:srgbClr val="6D5847"/>
                </a:solidFill>
                <a:effectLst>
                  <a:outerShdw blurRad="50800" dist="38100" dir="18900000" algn="bl" rotWithShape="0">
                    <a:prstClr val="black">
                      <a:alpha val="40000"/>
                    </a:prstClr>
                  </a:outerShdw>
                </a:effectLst>
              </a:rPr>
              <a:t>BOTEZ</a:t>
            </a:r>
            <a:endParaRPr lang="ro-RO" sz="4400" b="1">
              <a:ln/>
              <a:solidFill>
                <a:srgbClr val="6D5847"/>
              </a:solidFill>
              <a:effectLst>
                <a:outerShdw blurRad="50800" dist="38100" dir="18900000" algn="bl" rotWithShape="0">
                  <a:prstClr val="black">
                    <a:alpha val="40000"/>
                  </a:prstClr>
                </a:outerShdw>
              </a:effectLst>
            </a:endParaRPr>
          </a:p>
        </p:txBody>
      </p:sp>
      <p:sp>
        <p:nvSpPr>
          <p:cNvPr id="3" name="Rectángulo 2"/>
          <p:cNvSpPr/>
          <p:nvPr/>
        </p:nvSpPr>
        <p:spPr>
          <a:xfrm>
            <a:off x="4081417" y="847075"/>
            <a:ext cx="4846924" cy="1477328"/>
          </a:xfrm>
          <a:prstGeom prst="rect">
            <a:avLst/>
          </a:prstGeom>
          <a:solidFill>
            <a:srgbClr val="73A09B"/>
          </a:solidFill>
          <a:ln w="12700">
            <a:solidFill>
              <a:schemeClr val="bg1"/>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ro-RO" b="1" smtClean="0">
                <a:latin typeface="Comic Sans MS" panose="030F0702030302020204" pitchFamily="66" charset="0"/>
              </a:rPr>
              <a:t>“</a:t>
            </a:r>
            <a:r>
              <a:rPr lang="ro-RO" b="1" smtClean="0">
                <a:latin typeface="Comic Sans MS" panose="030F0702030302020204" pitchFamily="66" charset="0"/>
              </a:rPr>
              <a:t>Noi </a:t>
            </a:r>
            <a:r>
              <a:rPr lang="ro-RO" b="1" smtClean="0">
                <a:latin typeface="Comic Sans MS" panose="030F0702030302020204" pitchFamily="66" charset="0"/>
              </a:rPr>
              <a:t>toţi</a:t>
            </a:r>
            <a:r>
              <a:rPr lang="ro-RO" b="1" smtClean="0">
                <a:latin typeface="Comic Sans MS" panose="030F0702030302020204" pitchFamily="66" charset="0"/>
              </a:rPr>
              <a:t>, în </a:t>
            </a:r>
            <a:r>
              <a:rPr lang="ro-RO" b="1" smtClean="0">
                <a:latin typeface="Comic Sans MS" panose="030F0702030302020204" pitchFamily="66" charset="0"/>
              </a:rPr>
              <a:t>adevăr</a:t>
            </a:r>
            <a:r>
              <a:rPr lang="ro-RO" b="1" smtClean="0">
                <a:latin typeface="Comic Sans MS" panose="030F0702030302020204" pitchFamily="66" charset="0"/>
              </a:rPr>
              <a:t>, am fost botezaţi de un singur </a:t>
            </a:r>
            <a:r>
              <a:rPr lang="ro-RO" b="1" smtClean="0">
                <a:latin typeface="Comic Sans MS" panose="030F0702030302020204" pitchFamily="66" charset="0"/>
              </a:rPr>
              <a:t>Duh</a:t>
            </a:r>
            <a:r>
              <a:rPr lang="ro-RO" b="1" smtClean="0">
                <a:latin typeface="Comic Sans MS" panose="030F0702030302020204" pitchFamily="66" charset="0"/>
              </a:rPr>
              <a:t>, ca să alcătuim un singur </a:t>
            </a:r>
            <a:r>
              <a:rPr lang="ro-RO" b="1" smtClean="0">
                <a:latin typeface="Comic Sans MS" panose="030F0702030302020204" pitchFamily="66" charset="0"/>
              </a:rPr>
              <a:t>trup</a:t>
            </a:r>
            <a:r>
              <a:rPr lang="ro-RO" b="1" smtClean="0">
                <a:latin typeface="Comic Sans MS" panose="030F0702030302020204" pitchFamily="66" charset="0"/>
              </a:rPr>
              <a:t>, fie </a:t>
            </a:r>
            <a:r>
              <a:rPr lang="ro-RO" b="1" smtClean="0">
                <a:latin typeface="Comic Sans MS" panose="030F0702030302020204" pitchFamily="66" charset="0"/>
              </a:rPr>
              <a:t>Iudei</a:t>
            </a:r>
            <a:r>
              <a:rPr lang="ro-RO" b="1" smtClean="0">
                <a:latin typeface="Comic Sans MS" panose="030F0702030302020204" pitchFamily="66" charset="0"/>
              </a:rPr>
              <a:t>, fie </a:t>
            </a:r>
            <a:r>
              <a:rPr lang="ro-RO" b="1" smtClean="0">
                <a:latin typeface="Comic Sans MS" panose="030F0702030302020204" pitchFamily="66" charset="0"/>
              </a:rPr>
              <a:t>Greci</a:t>
            </a:r>
            <a:r>
              <a:rPr lang="ro-RO" b="1" smtClean="0">
                <a:latin typeface="Comic Sans MS" panose="030F0702030302020204" pitchFamily="66" charset="0"/>
              </a:rPr>
              <a:t>, fie </a:t>
            </a:r>
            <a:r>
              <a:rPr lang="ro-RO" b="1" smtClean="0">
                <a:latin typeface="Comic Sans MS" panose="030F0702030302020204" pitchFamily="66" charset="0"/>
              </a:rPr>
              <a:t>robi</a:t>
            </a:r>
            <a:r>
              <a:rPr lang="ro-RO" b="1" smtClean="0">
                <a:latin typeface="Comic Sans MS" panose="030F0702030302020204" pitchFamily="66" charset="0"/>
              </a:rPr>
              <a:t>, fie </a:t>
            </a:r>
            <a:r>
              <a:rPr lang="ro-RO" b="1" smtClean="0">
                <a:latin typeface="Comic Sans MS" panose="030F0702030302020204" pitchFamily="66" charset="0"/>
              </a:rPr>
              <a:t>slobozi</a:t>
            </a:r>
            <a:r>
              <a:rPr lang="ro-RO" b="1" smtClean="0">
                <a:latin typeface="Comic Sans MS" panose="030F0702030302020204" pitchFamily="66" charset="0"/>
              </a:rPr>
              <a:t>; şi toţi am fost adăpaţi dintr-un singur </a:t>
            </a:r>
            <a:r>
              <a:rPr lang="ro-RO" b="1" smtClean="0">
                <a:latin typeface="Comic Sans MS" panose="030F0702030302020204" pitchFamily="66" charset="0"/>
              </a:rPr>
              <a:t>Duh.</a:t>
            </a:r>
            <a:r>
              <a:rPr lang="ro-RO" b="1" smtClean="0">
                <a:latin typeface="Comic Sans MS" panose="030F0702030302020204" pitchFamily="66" charset="0"/>
              </a:rPr>
              <a:t>” </a:t>
            </a:r>
            <a:r>
              <a:rPr lang="ro-RO" sz="1600" b="1" smtClean="0">
                <a:latin typeface="Comic Sans MS" panose="030F0702030302020204" pitchFamily="66" charset="0"/>
              </a:rPr>
              <a:t>(</a:t>
            </a:r>
            <a:r>
              <a:rPr lang="ro-RO" sz="1600" b="1" smtClean="0">
                <a:latin typeface="Comic Sans MS" panose="030F0702030302020204" pitchFamily="66" charset="0"/>
              </a:rPr>
              <a:t>1 </a:t>
            </a:r>
            <a:r>
              <a:rPr lang="ro-RO" sz="1600" b="1" smtClean="0">
                <a:latin typeface="Comic Sans MS" panose="030F0702030302020204" pitchFamily="66" charset="0"/>
              </a:rPr>
              <a:t>Corinteni</a:t>
            </a:r>
            <a:r>
              <a:rPr lang="ro-RO" sz="1600" b="1" smtClean="0">
                <a:latin typeface="Comic Sans MS" panose="030F0702030302020204" pitchFamily="66" charset="0"/>
              </a:rPr>
              <a:t> </a:t>
            </a:r>
            <a:r>
              <a:rPr lang="ro-RO" sz="1600" b="1" smtClean="0">
                <a:latin typeface="Comic Sans MS" panose="030F0702030302020204" pitchFamily="66" charset="0"/>
              </a:rPr>
              <a:t>12:13)</a:t>
            </a:r>
            <a:endParaRPr lang="ro-RO" b="1">
              <a:latin typeface="Comic Sans MS" panose="030F0702030302020204" pitchFamily="66" charset="0"/>
            </a:endParaRPr>
          </a:p>
        </p:txBody>
      </p:sp>
      <p:sp>
        <p:nvSpPr>
          <p:cNvPr id="4" name="CuadroTexto 3"/>
          <p:cNvSpPr txBox="1"/>
          <p:nvPr/>
        </p:nvSpPr>
        <p:spPr>
          <a:xfrm>
            <a:off x="1282890" y="2349063"/>
            <a:ext cx="7788899" cy="707886"/>
          </a:xfrm>
          <a:prstGeom prst="rect">
            <a:avLst/>
          </a:prstGeom>
          <a:noFill/>
        </p:spPr>
        <p:txBody>
          <a:bodyPr wrap="square" rtlCol="0">
            <a:spAutoFit/>
          </a:bodyPr>
          <a:lstStyle/>
          <a:p>
            <a:pPr>
              <a:spcBef>
                <a:spcPts val="600"/>
              </a:spcBef>
            </a:pPr>
            <a:r>
              <a:rPr lang="ro-RO" sz="2000" b="1" dirty="0"/>
              <a:t>Botezul este actul public </a:t>
            </a:r>
            <a:r>
              <a:rPr lang="ro-RO" sz="2000" b="1" dirty="0" smtClean="0"/>
              <a:t>(înaintea </a:t>
            </a:r>
            <a:r>
              <a:rPr lang="ro-RO" sz="2000" b="1" dirty="0"/>
              <a:t>întregului </a:t>
            </a:r>
            <a:r>
              <a:rPr lang="ro-RO" sz="2000" b="1" dirty="0" smtClean="0"/>
              <a:t>univers) care semnalează </a:t>
            </a:r>
            <a:r>
              <a:rPr lang="ro-RO" sz="2000" b="1" dirty="0"/>
              <a:t>apartenența credinciosului în corpul </a:t>
            </a:r>
            <a:r>
              <a:rPr lang="ro-RO" sz="2000" b="1" dirty="0" smtClean="0"/>
              <a:t>bisericii (Mat. 28:19).</a:t>
            </a:r>
            <a:endParaRPr lang="ro-RO" sz="2000" b="1" dirty="0"/>
          </a:p>
        </p:txBody>
      </p:sp>
      <p:sp>
        <p:nvSpPr>
          <p:cNvPr id="5" name="CuadroTexto 4"/>
          <p:cNvSpPr txBox="1"/>
          <p:nvPr/>
        </p:nvSpPr>
        <p:spPr>
          <a:xfrm>
            <a:off x="0" y="3664844"/>
            <a:ext cx="4339447" cy="1938992"/>
          </a:xfrm>
          <a:prstGeom prst="rect">
            <a:avLst/>
          </a:prstGeom>
          <a:noFill/>
        </p:spPr>
        <p:txBody>
          <a:bodyPr wrap="square" rtlCol="0">
            <a:spAutoFit/>
          </a:bodyPr>
          <a:lstStyle/>
          <a:p>
            <a:pPr marL="342900" indent="-342900">
              <a:buClr>
                <a:schemeClr val="bg1"/>
              </a:buClr>
              <a:buFont typeface="+mj-lt"/>
              <a:buAutoNum type="arabicPeriod"/>
            </a:pPr>
            <a:r>
              <a:rPr lang="ro-RO" sz="2000" b="1" dirty="0">
                <a:effectLst>
                  <a:outerShdw blurRad="50800" dist="38100" dir="2700000" algn="tl" rotWithShape="0">
                    <a:prstClr val="black">
                      <a:alpha val="40000"/>
                    </a:prstClr>
                  </a:outerShdw>
                </a:effectLst>
              </a:rPr>
              <a:t>Așa cum Hristos a fost îngropat, și noi murim față de viața noastră </a:t>
            </a:r>
            <a:r>
              <a:rPr lang="ro-RO" sz="2000" b="1" dirty="0" smtClean="0">
                <a:effectLst>
                  <a:outerShdw blurRad="50800" dist="38100" dir="2700000" algn="tl" rotWithShape="0">
                    <a:prstClr val="black">
                      <a:alpha val="40000"/>
                    </a:prstClr>
                  </a:outerShdw>
                </a:effectLst>
              </a:rPr>
              <a:t>veche.</a:t>
            </a:r>
          </a:p>
          <a:p>
            <a:pPr marL="342900" indent="-342900">
              <a:buClr>
                <a:schemeClr val="bg1"/>
              </a:buClr>
              <a:buFont typeface="+mj-lt"/>
              <a:buAutoNum type="arabicPeriod"/>
            </a:pPr>
            <a:r>
              <a:rPr lang="ro-RO" sz="2000" b="1" dirty="0" smtClean="0">
                <a:effectLst>
                  <a:outerShdw blurRad="50800" dist="38100" dir="2700000" algn="tl" rotWithShape="0">
                    <a:prstClr val="black">
                      <a:alpha val="40000"/>
                    </a:prstClr>
                  </a:outerShdw>
                </a:effectLst>
              </a:rPr>
              <a:t>Așa </a:t>
            </a:r>
            <a:r>
              <a:rPr lang="ro-RO" sz="2000" b="1" dirty="0">
                <a:effectLst>
                  <a:outerShdw blurRad="50800" dist="38100" dir="2700000" algn="tl" rotWithShape="0">
                    <a:prstClr val="black">
                      <a:alpha val="40000"/>
                    </a:prstClr>
                  </a:outerShdw>
                </a:effectLst>
              </a:rPr>
              <a:t>cum Hristos a înviat, renaștem și noi la o viață </a:t>
            </a:r>
            <a:r>
              <a:rPr lang="ro-RO" sz="2000" b="1" dirty="0" smtClean="0">
                <a:effectLst>
                  <a:outerShdw blurRad="50800" dist="38100" dir="2700000" algn="tl" rotWithShape="0">
                    <a:prstClr val="black">
                      <a:alpha val="40000"/>
                    </a:prstClr>
                  </a:outerShdw>
                </a:effectLst>
              </a:rPr>
              <a:t>nouă “ca </a:t>
            </a:r>
            <a:r>
              <a:rPr lang="ro-RO" sz="2000" b="1" dirty="0">
                <a:effectLst>
                  <a:outerShdw blurRad="50800" dist="38100" dir="2700000" algn="tl" rotWithShape="0">
                    <a:prstClr val="black">
                      <a:alpha val="40000"/>
                    </a:prstClr>
                  </a:outerShdw>
                </a:effectLst>
              </a:rPr>
              <a:t>să nu mai fim robi ai </a:t>
            </a:r>
            <a:r>
              <a:rPr lang="ro-RO" sz="2000" b="1" dirty="0" smtClean="0">
                <a:effectLst>
                  <a:outerShdw blurRad="50800" dist="38100" dir="2700000" algn="tl" rotWithShape="0">
                    <a:prstClr val="black">
                      <a:alpha val="40000"/>
                    </a:prstClr>
                  </a:outerShdw>
                </a:effectLst>
              </a:rPr>
              <a:t>păcatului”.</a:t>
            </a:r>
            <a:endParaRPr lang="ro-RO" sz="2000" b="1" dirty="0">
              <a:effectLst>
                <a:outerShdw blurRad="50800" dist="38100" dir="2700000" algn="tl" rotWithShape="0">
                  <a:prstClr val="black">
                    <a:alpha val="40000"/>
                  </a:prstClr>
                </a:outerShdw>
              </a:effectLst>
            </a:endParaRPr>
          </a:p>
        </p:txBody>
      </p:sp>
      <p:sp>
        <p:nvSpPr>
          <p:cNvPr id="6" name="CuadroTexto 5"/>
          <p:cNvSpPr txBox="1"/>
          <p:nvPr/>
        </p:nvSpPr>
        <p:spPr>
          <a:xfrm>
            <a:off x="207036" y="5523983"/>
            <a:ext cx="4037161" cy="1323439"/>
          </a:xfrm>
          <a:prstGeom prst="rect">
            <a:avLst/>
          </a:prstGeom>
          <a:noFill/>
        </p:spPr>
        <p:txBody>
          <a:bodyPr wrap="square" rtlCol="0">
            <a:spAutoFit/>
          </a:bodyPr>
          <a:lstStyle/>
          <a:p>
            <a:r>
              <a:rPr lang="ro-RO" sz="2000" b="1" smtClean="0"/>
              <a:t>Renunțând </a:t>
            </a:r>
            <a:r>
              <a:rPr lang="ro-RO" sz="2000" b="1"/>
              <a:t>la lume și la o viață de păcat, ne angajăm să trăim în comuniune cu Hristos și biserica Sa pentru totdeauna</a:t>
            </a:r>
            <a:r>
              <a:rPr lang="ro-RO" sz="2000" b="1"/>
              <a:t>. </a:t>
            </a:r>
            <a:endParaRPr lang="ro-RO" b="1"/>
          </a:p>
        </p:txBody>
      </p:sp>
      <p:pic>
        <p:nvPicPr>
          <p:cNvPr id="7" name="Imagen 6"/>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4339446" y="3260784"/>
            <a:ext cx="4707586" cy="34703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ángulo 7"/>
          <p:cNvSpPr/>
          <p:nvPr/>
        </p:nvSpPr>
        <p:spPr>
          <a:xfrm>
            <a:off x="116461" y="3010716"/>
            <a:ext cx="4027577" cy="707886"/>
          </a:xfrm>
          <a:prstGeom prst="rect">
            <a:avLst/>
          </a:prstGeom>
        </p:spPr>
        <p:txBody>
          <a:bodyPr wrap="square">
            <a:spAutoFit/>
          </a:bodyPr>
          <a:lstStyle/>
          <a:p>
            <a:pPr>
              <a:spcBef>
                <a:spcPts val="600"/>
              </a:spcBef>
            </a:pPr>
            <a:r>
              <a:rPr lang="ro-RO" sz="2000" b="1"/>
              <a:t>Care este semnificația botezului conform </a:t>
            </a:r>
            <a:r>
              <a:rPr lang="ro-RO" sz="2000" b="1"/>
              <a:t>cu </a:t>
            </a:r>
            <a:r>
              <a:rPr lang="ro-RO" sz="2000" b="1" smtClean="0"/>
              <a:t>Romani</a:t>
            </a:r>
            <a:r>
              <a:rPr lang="ro-RO" sz="2000" b="1" smtClean="0"/>
              <a:t> </a:t>
            </a:r>
            <a:r>
              <a:rPr lang="ro-RO" sz="2000" b="1" smtClean="0"/>
              <a:t>6:4-6?</a:t>
            </a:r>
            <a:endParaRPr lang="ro-RO" sz="2000" b="1"/>
          </a:p>
        </p:txBody>
      </p:sp>
    </p:spTree>
    <p:extLst>
      <p:ext uri="{BB962C8B-B14F-4D97-AF65-F5344CB8AC3E}">
        <p14:creationId xmlns:p14="http://schemas.microsoft.com/office/powerpoint/2010/main" xmlns="" val="23256541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900" decel="100000" fill="hold"/>
                                        <p:tgtEl>
                                          <p:spTgt spid="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heel(1)">
                                      <p:cBhvr>
                                        <p:cTn id="44" dur="1000"/>
                                        <p:tgtEl>
                                          <p:spTgt spid="7"/>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Effect transition="in" filter="wipe(left)">
                                      <p:cBhvr>
                                        <p:cTn id="48" dur="500"/>
                                        <p:tgtEl>
                                          <p:spTgt spid="5">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
                                            <p:txEl>
                                              <p:pRg st="1" end="1"/>
                                            </p:txEl>
                                          </p:spTgt>
                                        </p:tgtEl>
                                        <p:attrNameLst>
                                          <p:attrName>style.visibility</p:attrName>
                                        </p:attrNameLst>
                                      </p:cBhvr>
                                      <p:to>
                                        <p:strVal val="visible"/>
                                      </p:to>
                                    </p:set>
                                    <p:animEffect transition="in" filter="wipe(left)">
                                      <p:cBhvr>
                                        <p:cTn id="53" dur="500"/>
                                        <p:tgtEl>
                                          <p:spTgt spid="5">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4"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500" fill="hold"/>
                                        <p:tgtEl>
                                          <p:spTgt spid="6"/>
                                        </p:tgtEl>
                                        <p:attrNameLst>
                                          <p:attrName>ppt_x</p:attrName>
                                        </p:attrNameLst>
                                      </p:cBhvr>
                                      <p:tavLst>
                                        <p:tav tm="0">
                                          <p:val>
                                            <p:strVal val="#ppt_x"/>
                                          </p:val>
                                        </p:tav>
                                        <p:tav tm="100000">
                                          <p:val>
                                            <p:strVal val="#ppt_x"/>
                                          </p:val>
                                        </p:tav>
                                      </p:tavLst>
                                    </p:anim>
                                    <p:anim calcmode="lin" valueType="num">
                                      <p:cBhvr>
                                        <p:cTn id="59" dur="500" fill="hold"/>
                                        <p:tgtEl>
                                          <p:spTgt spid="6"/>
                                        </p:tgtEl>
                                        <p:attrNameLst>
                                          <p:attrName>ppt_y</p:attrName>
                                        </p:attrNameLst>
                                      </p:cBhvr>
                                      <p:tavLst>
                                        <p:tav tm="0">
                                          <p:val>
                                            <p:strVal val="#ppt_y+#ppt_h/2"/>
                                          </p:val>
                                        </p:tav>
                                        <p:tav tm="100000">
                                          <p:val>
                                            <p:strVal val="#ppt_y"/>
                                          </p:val>
                                        </p:tav>
                                      </p:tavLst>
                                    </p:anim>
                                    <p:anim calcmode="lin" valueType="num">
                                      <p:cBhvr>
                                        <p:cTn id="60" dur="500" fill="hold"/>
                                        <p:tgtEl>
                                          <p:spTgt spid="6"/>
                                        </p:tgtEl>
                                        <p:attrNameLst>
                                          <p:attrName>ppt_w</p:attrName>
                                        </p:attrNameLst>
                                      </p:cBhvr>
                                      <p:tavLst>
                                        <p:tav tm="0">
                                          <p:val>
                                            <p:strVal val="#ppt_w"/>
                                          </p:val>
                                        </p:tav>
                                        <p:tav tm="100000">
                                          <p:val>
                                            <p:strVal val="#ppt_w"/>
                                          </p:val>
                                        </p:tav>
                                      </p:tavLst>
                                    </p:anim>
                                    <p:anim calcmode="lin" valueType="num">
                                      <p:cBhvr>
                                        <p:cTn id="61"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uiExpand="1" build="p"/>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2410" y="0"/>
            <a:ext cx="9144000" cy="769441"/>
          </a:xfrm>
          <a:prstGeom prst="rect">
            <a:avLst/>
          </a:prstGeom>
        </p:spPr>
        <p:txBody>
          <a:bodyPr wrap="square">
            <a:spAutoFit/>
            <a:scene3d>
              <a:camera prst="orthographicFront"/>
              <a:lightRig rig="threePt" dir="t"/>
            </a:scene3d>
            <a:sp3d extrusionH="57150" contourW="12700">
              <a:bevelT w="69850" h="69850" prst="divot"/>
              <a:contourClr>
                <a:srgbClr val="443010"/>
              </a:contourClr>
            </a:sp3d>
          </a:bodyPr>
          <a:lstStyle/>
          <a:p>
            <a:pPr algn="ctr"/>
            <a:r>
              <a:rPr lang="ro-RO" sz="4400" b="1" dirty="0">
                <a:ln w="6600">
                  <a:noFill/>
                  <a:prstDash val="solid"/>
                </a:ln>
                <a:solidFill>
                  <a:srgbClr val="E9CFA5"/>
                </a:solidFill>
                <a:effectLst>
                  <a:outerShdw dist="38100" dir="2700000" algn="tl" rotWithShape="0">
                    <a:srgbClr val="443010"/>
                  </a:outerShdw>
                </a:effectLst>
              </a:rPr>
              <a:t>UNIȚI DE CUVÂNTUL LUI </a:t>
            </a:r>
            <a:r>
              <a:rPr lang="ro-RO" sz="4400" b="1" dirty="0" smtClean="0">
                <a:ln w="6600">
                  <a:noFill/>
                  <a:prstDash val="solid"/>
                </a:ln>
                <a:solidFill>
                  <a:srgbClr val="E9CFA5"/>
                </a:solidFill>
                <a:effectLst>
                  <a:outerShdw dist="38100" dir="2700000" algn="tl" rotWithShape="0">
                    <a:srgbClr val="443010"/>
                  </a:outerShdw>
                </a:effectLst>
              </a:rPr>
              <a:t>DUMNEZEU</a:t>
            </a:r>
            <a:endParaRPr lang="ro-RO" sz="4400" b="1" dirty="0">
              <a:ln w="6600">
                <a:noFill/>
                <a:prstDash val="solid"/>
              </a:ln>
              <a:solidFill>
                <a:srgbClr val="E9CFA5"/>
              </a:solidFill>
              <a:effectLst>
                <a:outerShdw dist="38100" dir="2700000" algn="tl" rotWithShape="0">
                  <a:srgbClr val="443010"/>
                </a:outerShdw>
              </a:effectLst>
            </a:endParaRPr>
          </a:p>
        </p:txBody>
      </p:sp>
      <p:sp>
        <p:nvSpPr>
          <p:cNvPr id="3" name="Rectángulo 2"/>
          <p:cNvSpPr/>
          <p:nvPr/>
        </p:nvSpPr>
        <p:spPr>
          <a:xfrm>
            <a:off x="5279367" y="769441"/>
            <a:ext cx="3441552" cy="923330"/>
          </a:xfrm>
          <a:prstGeom prst="rect">
            <a:avLst/>
          </a:prstGeom>
        </p:spPr>
        <p:txBody>
          <a:bodyPr wrap="square">
            <a:spAutoFit/>
          </a:bodyPr>
          <a:lstStyle/>
          <a:p>
            <a:pPr algn="ctr"/>
            <a:r>
              <a:rPr lang="ro-RO" b="1" smtClean="0">
                <a:solidFill>
                  <a:srgbClr val="E9CFA5"/>
                </a:solidFill>
                <a:latin typeface="Comic Sans MS" panose="030F0702030302020204" pitchFamily="66" charset="0"/>
              </a:rPr>
              <a:t>“</a:t>
            </a:r>
            <a:r>
              <a:rPr lang="ro-RO" b="1" smtClean="0">
                <a:solidFill>
                  <a:srgbClr val="E9CFA5"/>
                </a:solidFill>
                <a:latin typeface="Comic Sans MS" panose="030F0702030302020204" pitchFamily="66" charset="0"/>
              </a:rPr>
              <a:t>Sfinţeşte-i prin adevărul </a:t>
            </a:r>
            <a:r>
              <a:rPr lang="ro-RO" b="1" smtClean="0">
                <a:solidFill>
                  <a:srgbClr val="E9CFA5"/>
                </a:solidFill>
                <a:latin typeface="Comic Sans MS" panose="030F0702030302020204" pitchFamily="66" charset="0"/>
              </a:rPr>
              <a:t>Tău</a:t>
            </a:r>
            <a:r>
              <a:rPr lang="ro-RO" b="1" smtClean="0">
                <a:solidFill>
                  <a:srgbClr val="E9CFA5"/>
                </a:solidFill>
                <a:latin typeface="Comic Sans MS" panose="030F0702030302020204" pitchFamily="66" charset="0"/>
              </a:rPr>
              <a:t>: </a:t>
            </a:r>
            <a:r>
              <a:rPr lang="ro-RO" b="1" smtClean="0">
                <a:solidFill>
                  <a:srgbClr val="E9CFA5"/>
                </a:solidFill>
                <a:latin typeface="Comic Sans MS" panose="030F0702030302020204" pitchFamily="66" charset="0"/>
              </a:rPr>
              <a:t>Cuvâ</a:t>
            </a:r>
            <a:r>
              <a:rPr lang="ro-RO" b="1" smtClean="0">
                <a:solidFill>
                  <a:srgbClr val="E9CFA5"/>
                </a:solidFill>
                <a:latin typeface="Comic Sans MS" panose="030F0702030302020204" pitchFamily="66" charset="0"/>
              </a:rPr>
              <a:t>ntul Tău este </a:t>
            </a:r>
            <a:r>
              <a:rPr lang="ro-RO" b="1" smtClean="0">
                <a:solidFill>
                  <a:srgbClr val="E9CFA5"/>
                </a:solidFill>
                <a:latin typeface="Comic Sans MS" panose="030F0702030302020204" pitchFamily="66" charset="0"/>
              </a:rPr>
              <a:t>adevărul</a:t>
            </a:r>
            <a:r>
              <a:rPr lang="ro-RO" b="1" smtClean="0">
                <a:solidFill>
                  <a:srgbClr val="E9CFA5"/>
                </a:solidFill>
                <a:latin typeface="Comic Sans MS" panose="030F0702030302020204" pitchFamily="66" charset="0"/>
              </a:rPr>
              <a:t>.</a:t>
            </a:r>
            <a:r>
              <a:rPr lang="ro-RO" b="1" smtClean="0">
                <a:solidFill>
                  <a:srgbClr val="E9CFA5"/>
                </a:solidFill>
                <a:latin typeface="Comic Sans MS" panose="030F0702030302020204" pitchFamily="66" charset="0"/>
              </a:rPr>
              <a:t>” </a:t>
            </a:r>
            <a:r>
              <a:rPr lang="ro-RO" sz="1600" b="1" smtClean="0">
                <a:solidFill>
                  <a:srgbClr val="E9CFA5"/>
                </a:solidFill>
                <a:latin typeface="Comic Sans MS" panose="030F0702030302020204" pitchFamily="66" charset="0"/>
              </a:rPr>
              <a:t>(</a:t>
            </a:r>
            <a:r>
              <a:rPr lang="ro-RO" sz="1600" b="1" smtClean="0">
                <a:solidFill>
                  <a:srgbClr val="E9CFA5"/>
                </a:solidFill>
                <a:latin typeface="Comic Sans MS" panose="030F0702030302020204" pitchFamily="66" charset="0"/>
              </a:rPr>
              <a:t>Ioan</a:t>
            </a:r>
            <a:r>
              <a:rPr lang="ro-RO" sz="1600" b="1" smtClean="0">
                <a:solidFill>
                  <a:srgbClr val="E9CFA5"/>
                </a:solidFill>
                <a:latin typeface="Comic Sans MS" panose="030F0702030302020204" pitchFamily="66" charset="0"/>
              </a:rPr>
              <a:t> </a:t>
            </a:r>
            <a:r>
              <a:rPr lang="ro-RO" sz="1600" b="1" smtClean="0">
                <a:solidFill>
                  <a:srgbClr val="E9CFA5"/>
                </a:solidFill>
                <a:latin typeface="Comic Sans MS" panose="030F0702030302020204" pitchFamily="66" charset="0"/>
              </a:rPr>
              <a:t>17:17)</a:t>
            </a:r>
            <a:endParaRPr lang="ro-RO" b="1">
              <a:solidFill>
                <a:srgbClr val="E9CFA5"/>
              </a:solidFill>
              <a:latin typeface="Comic Sans MS" panose="030F0702030302020204" pitchFamily="66" charset="0"/>
            </a:endParaRPr>
          </a:p>
        </p:txBody>
      </p:sp>
      <p:graphicFrame>
        <p:nvGraphicFramePr>
          <p:cNvPr id="6" name="Diagrama 5"/>
          <p:cNvGraphicFramePr/>
          <p:nvPr>
            <p:extLst>
              <p:ext uri="{D42A27DB-BD31-4B8C-83A1-F6EECF244321}">
                <p14:modId xmlns:p14="http://schemas.microsoft.com/office/powerpoint/2010/main" xmlns="" val="1332808947"/>
              </p:ext>
            </p:extLst>
          </p:nvPr>
        </p:nvGraphicFramePr>
        <p:xfrm>
          <a:off x="767750" y="2596551"/>
          <a:ext cx="5503653" cy="3464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905774" y="914725"/>
            <a:ext cx="3830128" cy="707886"/>
          </a:xfrm>
          <a:prstGeom prst="rect">
            <a:avLst/>
          </a:prstGeom>
          <a:noFill/>
        </p:spPr>
        <p:txBody>
          <a:bodyPr wrap="square" rtlCol="0">
            <a:spAutoFit/>
          </a:bodyPr>
          <a:lstStyle/>
          <a:p>
            <a:pPr>
              <a:spcBef>
                <a:spcPts val="600"/>
              </a:spcBef>
            </a:pPr>
            <a:r>
              <a:rPr lang="ro-RO" sz="2000" b="1" dirty="0">
                <a:solidFill>
                  <a:schemeClr val="bg1"/>
                </a:solidFill>
              </a:rPr>
              <a:t>În ce fel întărește Biblia unitatea </a:t>
            </a:r>
            <a:r>
              <a:rPr lang="ro-RO" sz="2000" b="1" dirty="0" smtClean="0">
                <a:solidFill>
                  <a:schemeClr val="bg1"/>
                </a:solidFill>
              </a:rPr>
              <a:t>credincioșilor?</a:t>
            </a:r>
            <a:endParaRPr lang="ro-RO" sz="2000" b="1" dirty="0">
              <a:solidFill>
                <a:schemeClr val="bg1"/>
              </a:solidFill>
            </a:endParaRPr>
          </a:p>
        </p:txBody>
      </p:sp>
      <p:sp>
        <p:nvSpPr>
          <p:cNvPr id="7" name="CuadroTexto 6"/>
          <p:cNvSpPr txBox="1"/>
          <p:nvPr/>
        </p:nvSpPr>
        <p:spPr>
          <a:xfrm>
            <a:off x="750498" y="6086009"/>
            <a:ext cx="8393502" cy="707886"/>
          </a:xfrm>
          <a:prstGeom prst="rect">
            <a:avLst/>
          </a:prstGeom>
          <a:noFill/>
        </p:spPr>
        <p:txBody>
          <a:bodyPr wrap="square" rtlCol="0">
            <a:spAutoFit/>
          </a:bodyPr>
          <a:lstStyle/>
          <a:p>
            <a:pPr>
              <a:spcBef>
                <a:spcPts val="600"/>
              </a:spcBef>
            </a:pPr>
            <a:r>
              <a:rPr lang="ro-RO" sz="2000" b="1">
                <a:solidFill>
                  <a:schemeClr val="bg1"/>
                </a:solidFill>
              </a:rPr>
              <a:t>Duhul Sfânt a inspirat Biblia. De aceea, nu ne va ghida la unitatea cu Cuvântul Viu (Hristos), fără a ne ghida și la unitatea cu Cuvântul scris</a:t>
            </a:r>
            <a:r>
              <a:rPr lang="ro-RO" sz="2000" b="1">
                <a:solidFill>
                  <a:schemeClr val="bg1"/>
                </a:solidFill>
              </a:rPr>
              <a:t>. </a:t>
            </a:r>
            <a:endParaRPr lang="ro-RO" sz="2000" b="1">
              <a:solidFill>
                <a:schemeClr val="bg1"/>
              </a:solidFill>
            </a:endParaRPr>
          </a:p>
        </p:txBody>
      </p:sp>
    </p:spTree>
    <p:extLst>
      <p:ext uri="{BB962C8B-B14F-4D97-AF65-F5344CB8AC3E}">
        <p14:creationId xmlns:p14="http://schemas.microsoft.com/office/powerpoint/2010/main" xmlns="" val="11515117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3"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
                                        <p:tgtEl>
                                          <p:spTgt spid="5"/>
                                        </p:tgtEl>
                                      </p:cBhvr>
                                    </p:animEffect>
                                    <p:anim calcmode="lin" valueType="num">
                                      <p:cBhvr>
                                        <p:cTn id="23" dur="400" fill="hold"/>
                                        <p:tgtEl>
                                          <p:spTgt spid="5"/>
                                        </p:tgtEl>
                                        <p:attrNameLst>
                                          <p:attrName>ppt_x</p:attrName>
                                        </p:attrNameLst>
                                      </p:cBhvr>
                                      <p:tavLst>
                                        <p:tav tm="0">
                                          <p:val>
                                            <p:strVal val="#ppt_x"/>
                                          </p:val>
                                        </p:tav>
                                        <p:tav tm="100000">
                                          <p:val>
                                            <p:strVal val="#ppt_x"/>
                                          </p:val>
                                        </p:tav>
                                      </p:tavLst>
                                    </p:anim>
                                    <p:anim calcmode="lin" valueType="num">
                                      <p:cBhvr>
                                        <p:cTn id="24" dur="400" fill="hold"/>
                                        <p:tgtEl>
                                          <p:spTgt spid="5"/>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6">
                                            <p:graphicEl>
                                              <a:dgm id="{40FA4E53-CAEE-4461-80CC-890D8A5D5AD4}"/>
                                            </p:graphicEl>
                                          </p:spTgt>
                                        </p:tgtEl>
                                        <p:attrNameLst>
                                          <p:attrName>style.visibility</p:attrName>
                                        </p:attrNameLst>
                                      </p:cBhvr>
                                      <p:to>
                                        <p:strVal val="visible"/>
                                      </p:to>
                                    </p:set>
                                    <p:animEffect transition="in" filter="fade">
                                      <p:cBhvr>
                                        <p:cTn id="31" dur="1000"/>
                                        <p:tgtEl>
                                          <p:spTgt spid="6">
                                            <p:graphicEl>
                                              <a:dgm id="{40FA4E53-CAEE-4461-80CC-890D8A5D5AD4}"/>
                                            </p:graphicEl>
                                          </p:spTgt>
                                        </p:tgtEl>
                                      </p:cBhvr>
                                    </p:animEffect>
                                    <p:anim calcmode="lin" valueType="num">
                                      <p:cBhvr>
                                        <p:cTn id="32" dur="1000" fill="hold"/>
                                        <p:tgtEl>
                                          <p:spTgt spid="6">
                                            <p:graphicEl>
                                              <a:dgm id="{40FA4E53-CAEE-4461-80CC-890D8A5D5AD4}"/>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40FA4E53-CAEE-4461-80CC-890D8A5D5AD4}"/>
                                            </p:graphicEl>
                                          </p:spTgt>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6">
                                            <p:graphicEl>
                                              <a:dgm id="{6D3021C7-0B51-4DDD-B3B4-137D74F6DE93}"/>
                                            </p:graphicEl>
                                          </p:spTgt>
                                        </p:tgtEl>
                                        <p:attrNameLst>
                                          <p:attrName>style.visibility</p:attrName>
                                        </p:attrNameLst>
                                      </p:cBhvr>
                                      <p:to>
                                        <p:strVal val="visible"/>
                                      </p:to>
                                    </p:set>
                                    <p:animEffect transition="in" filter="fade">
                                      <p:cBhvr>
                                        <p:cTn id="36" dur="1000"/>
                                        <p:tgtEl>
                                          <p:spTgt spid="6">
                                            <p:graphicEl>
                                              <a:dgm id="{6D3021C7-0B51-4DDD-B3B4-137D74F6DE93}"/>
                                            </p:graphicEl>
                                          </p:spTgt>
                                        </p:tgtEl>
                                      </p:cBhvr>
                                    </p:animEffect>
                                    <p:anim calcmode="lin" valueType="num">
                                      <p:cBhvr>
                                        <p:cTn id="37" dur="1000" fill="hold"/>
                                        <p:tgtEl>
                                          <p:spTgt spid="6">
                                            <p:graphicEl>
                                              <a:dgm id="{6D3021C7-0B51-4DDD-B3B4-137D74F6DE93}"/>
                                            </p:graphicEl>
                                          </p:spTgt>
                                        </p:tgtEl>
                                        <p:attrNameLst>
                                          <p:attrName>ppt_x</p:attrName>
                                        </p:attrNameLst>
                                      </p:cBhvr>
                                      <p:tavLst>
                                        <p:tav tm="0">
                                          <p:val>
                                            <p:strVal val="#ppt_x"/>
                                          </p:val>
                                        </p:tav>
                                        <p:tav tm="100000">
                                          <p:val>
                                            <p:strVal val="#ppt_x"/>
                                          </p:val>
                                        </p:tav>
                                      </p:tavLst>
                                    </p:anim>
                                    <p:anim calcmode="lin" valueType="num">
                                      <p:cBhvr>
                                        <p:cTn id="38" dur="1000" fill="hold"/>
                                        <p:tgtEl>
                                          <p:spTgt spid="6">
                                            <p:graphicEl>
                                              <a:dgm id="{6D3021C7-0B51-4DDD-B3B4-137D74F6DE93}"/>
                                            </p:graphic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6">
                                            <p:graphicEl>
                                              <a:dgm id="{550392EC-4942-4740-96BC-3539CCE2E7E0}"/>
                                            </p:graphicEl>
                                          </p:spTgt>
                                        </p:tgtEl>
                                        <p:attrNameLst>
                                          <p:attrName>style.visibility</p:attrName>
                                        </p:attrNameLst>
                                      </p:cBhvr>
                                      <p:to>
                                        <p:strVal val="visible"/>
                                      </p:to>
                                    </p:set>
                                    <p:animEffect transition="in" filter="fade">
                                      <p:cBhvr>
                                        <p:cTn id="41" dur="1000"/>
                                        <p:tgtEl>
                                          <p:spTgt spid="6">
                                            <p:graphicEl>
                                              <a:dgm id="{550392EC-4942-4740-96BC-3539CCE2E7E0}"/>
                                            </p:graphicEl>
                                          </p:spTgt>
                                        </p:tgtEl>
                                      </p:cBhvr>
                                    </p:animEffect>
                                    <p:anim calcmode="lin" valueType="num">
                                      <p:cBhvr>
                                        <p:cTn id="42" dur="1000" fill="hold"/>
                                        <p:tgtEl>
                                          <p:spTgt spid="6">
                                            <p:graphicEl>
                                              <a:dgm id="{550392EC-4942-4740-96BC-3539CCE2E7E0}"/>
                                            </p:graphicEl>
                                          </p:spTgt>
                                        </p:tgtEl>
                                        <p:attrNameLst>
                                          <p:attrName>ppt_x</p:attrName>
                                        </p:attrNameLst>
                                      </p:cBhvr>
                                      <p:tavLst>
                                        <p:tav tm="0">
                                          <p:val>
                                            <p:strVal val="#ppt_x"/>
                                          </p:val>
                                        </p:tav>
                                        <p:tav tm="100000">
                                          <p:val>
                                            <p:strVal val="#ppt_x"/>
                                          </p:val>
                                        </p:tav>
                                      </p:tavLst>
                                    </p:anim>
                                    <p:anim calcmode="lin" valueType="num">
                                      <p:cBhvr>
                                        <p:cTn id="43" dur="1000" fill="hold"/>
                                        <p:tgtEl>
                                          <p:spTgt spid="6">
                                            <p:graphicEl>
                                              <a:dgm id="{550392EC-4942-4740-96BC-3539CCE2E7E0}"/>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6">
                                            <p:graphicEl>
                                              <a:dgm id="{22925AC8-41A5-4ACA-B1B9-3BA2FACEB21E}"/>
                                            </p:graphicEl>
                                          </p:spTgt>
                                        </p:tgtEl>
                                        <p:attrNameLst>
                                          <p:attrName>style.visibility</p:attrName>
                                        </p:attrNameLst>
                                      </p:cBhvr>
                                      <p:to>
                                        <p:strVal val="visible"/>
                                      </p:to>
                                    </p:set>
                                    <p:animEffect transition="in" filter="fade">
                                      <p:cBhvr>
                                        <p:cTn id="48" dur="1000"/>
                                        <p:tgtEl>
                                          <p:spTgt spid="6">
                                            <p:graphicEl>
                                              <a:dgm id="{22925AC8-41A5-4ACA-B1B9-3BA2FACEB21E}"/>
                                            </p:graphicEl>
                                          </p:spTgt>
                                        </p:tgtEl>
                                      </p:cBhvr>
                                    </p:animEffect>
                                    <p:anim calcmode="lin" valueType="num">
                                      <p:cBhvr>
                                        <p:cTn id="49" dur="1000" fill="hold"/>
                                        <p:tgtEl>
                                          <p:spTgt spid="6">
                                            <p:graphicEl>
                                              <a:dgm id="{22925AC8-41A5-4ACA-B1B9-3BA2FACEB21E}"/>
                                            </p:graphicEl>
                                          </p:spTgt>
                                        </p:tgtEl>
                                        <p:attrNameLst>
                                          <p:attrName>ppt_x</p:attrName>
                                        </p:attrNameLst>
                                      </p:cBhvr>
                                      <p:tavLst>
                                        <p:tav tm="0">
                                          <p:val>
                                            <p:strVal val="#ppt_x"/>
                                          </p:val>
                                        </p:tav>
                                        <p:tav tm="100000">
                                          <p:val>
                                            <p:strVal val="#ppt_x"/>
                                          </p:val>
                                        </p:tav>
                                      </p:tavLst>
                                    </p:anim>
                                    <p:anim calcmode="lin" valueType="num">
                                      <p:cBhvr>
                                        <p:cTn id="50" dur="1000" fill="hold"/>
                                        <p:tgtEl>
                                          <p:spTgt spid="6">
                                            <p:graphicEl>
                                              <a:dgm id="{22925AC8-41A5-4ACA-B1B9-3BA2FACEB21E}"/>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6">
                                            <p:graphicEl>
                                              <a:dgm id="{DD754A6D-1C64-45DF-8564-DFED56A7DA9C}"/>
                                            </p:graphicEl>
                                          </p:spTgt>
                                        </p:tgtEl>
                                        <p:attrNameLst>
                                          <p:attrName>style.visibility</p:attrName>
                                        </p:attrNameLst>
                                      </p:cBhvr>
                                      <p:to>
                                        <p:strVal val="visible"/>
                                      </p:to>
                                    </p:set>
                                    <p:animEffect transition="in" filter="fade">
                                      <p:cBhvr>
                                        <p:cTn id="53" dur="1000"/>
                                        <p:tgtEl>
                                          <p:spTgt spid="6">
                                            <p:graphicEl>
                                              <a:dgm id="{DD754A6D-1C64-45DF-8564-DFED56A7DA9C}"/>
                                            </p:graphicEl>
                                          </p:spTgt>
                                        </p:tgtEl>
                                      </p:cBhvr>
                                    </p:animEffect>
                                    <p:anim calcmode="lin" valueType="num">
                                      <p:cBhvr>
                                        <p:cTn id="54" dur="1000" fill="hold"/>
                                        <p:tgtEl>
                                          <p:spTgt spid="6">
                                            <p:graphicEl>
                                              <a:dgm id="{DD754A6D-1C64-45DF-8564-DFED56A7DA9C}"/>
                                            </p:graphicEl>
                                          </p:spTgt>
                                        </p:tgtEl>
                                        <p:attrNameLst>
                                          <p:attrName>ppt_x</p:attrName>
                                        </p:attrNameLst>
                                      </p:cBhvr>
                                      <p:tavLst>
                                        <p:tav tm="0">
                                          <p:val>
                                            <p:strVal val="#ppt_x"/>
                                          </p:val>
                                        </p:tav>
                                        <p:tav tm="100000">
                                          <p:val>
                                            <p:strVal val="#ppt_x"/>
                                          </p:val>
                                        </p:tav>
                                      </p:tavLst>
                                    </p:anim>
                                    <p:anim calcmode="lin" valueType="num">
                                      <p:cBhvr>
                                        <p:cTn id="55" dur="1000" fill="hold"/>
                                        <p:tgtEl>
                                          <p:spTgt spid="6">
                                            <p:graphicEl>
                                              <a:dgm id="{DD754A6D-1C64-45DF-8564-DFED56A7DA9C}"/>
                                            </p:graphicEl>
                                          </p:spTgt>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6">
                                            <p:graphicEl>
                                              <a:dgm id="{B3969611-A41E-49F6-9CD6-A0F25700FB6C}"/>
                                            </p:graphicEl>
                                          </p:spTgt>
                                        </p:tgtEl>
                                        <p:attrNameLst>
                                          <p:attrName>style.visibility</p:attrName>
                                        </p:attrNameLst>
                                      </p:cBhvr>
                                      <p:to>
                                        <p:strVal val="visible"/>
                                      </p:to>
                                    </p:set>
                                    <p:animEffect transition="in" filter="fade">
                                      <p:cBhvr>
                                        <p:cTn id="58" dur="1000"/>
                                        <p:tgtEl>
                                          <p:spTgt spid="6">
                                            <p:graphicEl>
                                              <a:dgm id="{B3969611-A41E-49F6-9CD6-A0F25700FB6C}"/>
                                            </p:graphicEl>
                                          </p:spTgt>
                                        </p:tgtEl>
                                      </p:cBhvr>
                                    </p:animEffect>
                                    <p:anim calcmode="lin" valueType="num">
                                      <p:cBhvr>
                                        <p:cTn id="59" dur="1000" fill="hold"/>
                                        <p:tgtEl>
                                          <p:spTgt spid="6">
                                            <p:graphicEl>
                                              <a:dgm id="{B3969611-A41E-49F6-9CD6-A0F25700FB6C}"/>
                                            </p:graphicEl>
                                          </p:spTgt>
                                        </p:tgtEl>
                                        <p:attrNameLst>
                                          <p:attrName>ppt_x</p:attrName>
                                        </p:attrNameLst>
                                      </p:cBhvr>
                                      <p:tavLst>
                                        <p:tav tm="0">
                                          <p:val>
                                            <p:strVal val="#ppt_x"/>
                                          </p:val>
                                        </p:tav>
                                        <p:tav tm="100000">
                                          <p:val>
                                            <p:strVal val="#ppt_x"/>
                                          </p:val>
                                        </p:tav>
                                      </p:tavLst>
                                    </p:anim>
                                    <p:anim calcmode="lin" valueType="num">
                                      <p:cBhvr>
                                        <p:cTn id="60" dur="1000" fill="hold"/>
                                        <p:tgtEl>
                                          <p:spTgt spid="6">
                                            <p:graphicEl>
                                              <a:dgm id="{B3969611-A41E-49F6-9CD6-A0F25700FB6C}"/>
                                            </p:graphic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6">
                                            <p:graphicEl>
                                              <a:dgm id="{CBB73B94-C812-4185-AA1B-A602E94F1076}"/>
                                            </p:graphicEl>
                                          </p:spTgt>
                                        </p:tgtEl>
                                        <p:attrNameLst>
                                          <p:attrName>style.visibility</p:attrName>
                                        </p:attrNameLst>
                                      </p:cBhvr>
                                      <p:to>
                                        <p:strVal val="visible"/>
                                      </p:to>
                                    </p:set>
                                    <p:animEffect transition="in" filter="fade">
                                      <p:cBhvr>
                                        <p:cTn id="65" dur="1000"/>
                                        <p:tgtEl>
                                          <p:spTgt spid="6">
                                            <p:graphicEl>
                                              <a:dgm id="{CBB73B94-C812-4185-AA1B-A602E94F1076}"/>
                                            </p:graphicEl>
                                          </p:spTgt>
                                        </p:tgtEl>
                                      </p:cBhvr>
                                    </p:animEffect>
                                    <p:anim calcmode="lin" valueType="num">
                                      <p:cBhvr>
                                        <p:cTn id="66" dur="1000" fill="hold"/>
                                        <p:tgtEl>
                                          <p:spTgt spid="6">
                                            <p:graphicEl>
                                              <a:dgm id="{CBB73B94-C812-4185-AA1B-A602E94F1076}"/>
                                            </p:graphicEl>
                                          </p:spTgt>
                                        </p:tgtEl>
                                        <p:attrNameLst>
                                          <p:attrName>ppt_x</p:attrName>
                                        </p:attrNameLst>
                                      </p:cBhvr>
                                      <p:tavLst>
                                        <p:tav tm="0">
                                          <p:val>
                                            <p:strVal val="#ppt_x"/>
                                          </p:val>
                                        </p:tav>
                                        <p:tav tm="100000">
                                          <p:val>
                                            <p:strVal val="#ppt_x"/>
                                          </p:val>
                                        </p:tav>
                                      </p:tavLst>
                                    </p:anim>
                                    <p:anim calcmode="lin" valueType="num">
                                      <p:cBhvr>
                                        <p:cTn id="67" dur="1000" fill="hold"/>
                                        <p:tgtEl>
                                          <p:spTgt spid="6">
                                            <p:graphicEl>
                                              <a:dgm id="{CBB73B94-C812-4185-AA1B-A602E94F1076}"/>
                                            </p:graphicEl>
                                          </p:spTgt>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6">
                                            <p:graphicEl>
                                              <a:dgm id="{A05E4A72-538D-4F9C-934B-503FB2378F46}"/>
                                            </p:graphicEl>
                                          </p:spTgt>
                                        </p:tgtEl>
                                        <p:attrNameLst>
                                          <p:attrName>style.visibility</p:attrName>
                                        </p:attrNameLst>
                                      </p:cBhvr>
                                      <p:to>
                                        <p:strVal val="visible"/>
                                      </p:to>
                                    </p:set>
                                    <p:animEffect transition="in" filter="fade">
                                      <p:cBhvr>
                                        <p:cTn id="70" dur="1000"/>
                                        <p:tgtEl>
                                          <p:spTgt spid="6">
                                            <p:graphicEl>
                                              <a:dgm id="{A05E4A72-538D-4F9C-934B-503FB2378F46}"/>
                                            </p:graphicEl>
                                          </p:spTgt>
                                        </p:tgtEl>
                                      </p:cBhvr>
                                    </p:animEffect>
                                    <p:anim calcmode="lin" valueType="num">
                                      <p:cBhvr>
                                        <p:cTn id="71" dur="1000" fill="hold"/>
                                        <p:tgtEl>
                                          <p:spTgt spid="6">
                                            <p:graphicEl>
                                              <a:dgm id="{A05E4A72-538D-4F9C-934B-503FB2378F46}"/>
                                            </p:graphicEl>
                                          </p:spTgt>
                                        </p:tgtEl>
                                        <p:attrNameLst>
                                          <p:attrName>ppt_x</p:attrName>
                                        </p:attrNameLst>
                                      </p:cBhvr>
                                      <p:tavLst>
                                        <p:tav tm="0">
                                          <p:val>
                                            <p:strVal val="#ppt_x"/>
                                          </p:val>
                                        </p:tav>
                                        <p:tav tm="100000">
                                          <p:val>
                                            <p:strVal val="#ppt_x"/>
                                          </p:val>
                                        </p:tav>
                                      </p:tavLst>
                                    </p:anim>
                                    <p:anim calcmode="lin" valueType="num">
                                      <p:cBhvr>
                                        <p:cTn id="72" dur="1000" fill="hold"/>
                                        <p:tgtEl>
                                          <p:spTgt spid="6">
                                            <p:graphicEl>
                                              <a:dgm id="{A05E4A72-538D-4F9C-934B-503FB2378F46}"/>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6">
                                            <p:graphicEl>
                                              <a:dgm id="{77EAE6A6-A417-4214-A680-192701A59378}"/>
                                            </p:graphicEl>
                                          </p:spTgt>
                                        </p:tgtEl>
                                        <p:attrNameLst>
                                          <p:attrName>style.visibility</p:attrName>
                                        </p:attrNameLst>
                                      </p:cBhvr>
                                      <p:to>
                                        <p:strVal val="visible"/>
                                      </p:to>
                                    </p:set>
                                    <p:animEffect transition="in" filter="fade">
                                      <p:cBhvr>
                                        <p:cTn id="75" dur="1000"/>
                                        <p:tgtEl>
                                          <p:spTgt spid="6">
                                            <p:graphicEl>
                                              <a:dgm id="{77EAE6A6-A417-4214-A680-192701A59378}"/>
                                            </p:graphicEl>
                                          </p:spTgt>
                                        </p:tgtEl>
                                      </p:cBhvr>
                                    </p:animEffect>
                                    <p:anim calcmode="lin" valueType="num">
                                      <p:cBhvr>
                                        <p:cTn id="76" dur="1000" fill="hold"/>
                                        <p:tgtEl>
                                          <p:spTgt spid="6">
                                            <p:graphicEl>
                                              <a:dgm id="{77EAE6A6-A417-4214-A680-192701A59378}"/>
                                            </p:graphicEl>
                                          </p:spTgt>
                                        </p:tgtEl>
                                        <p:attrNameLst>
                                          <p:attrName>ppt_x</p:attrName>
                                        </p:attrNameLst>
                                      </p:cBhvr>
                                      <p:tavLst>
                                        <p:tav tm="0">
                                          <p:val>
                                            <p:strVal val="#ppt_x"/>
                                          </p:val>
                                        </p:tav>
                                        <p:tav tm="100000">
                                          <p:val>
                                            <p:strVal val="#ppt_x"/>
                                          </p:val>
                                        </p:tav>
                                      </p:tavLst>
                                    </p:anim>
                                    <p:anim calcmode="lin" valueType="num">
                                      <p:cBhvr>
                                        <p:cTn id="77" dur="1000" fill="hold"/>
                                        <p:tgtEl>
                                          <p:spTgt spid="6">
                                            <p:graphicEl>
                                              <a:dgm id="{77EAE6A6-A417-4214-A680-192701A59378}"/>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5" presetClass="entr" presetSubtype="0"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 calcmode="lin" valueType="num">
                                      <p:cBhvr>
                                        <p:cTn id="82" dur="1000" fill="hold"/>
                                        <p:tgtEl>
                                          <p:spTgt spid="7"/>
                                        </p:tgtEl>
                                        <p:attrNameLst>
                                          <p:attrName>ppt_w</p:attrName>
                                        </p:attrNameLst>
                                      </p:cBhvr>
                                      <p:tavLst>
                                        <p:tav tm="0">
                                          <p:val>
                                            <p:fltVal val="0"/>
                                          </p:val>
                                        </p:tav>
                                        <p:tav tm="100000">
                                          <p:val>
                                            <p:strVal val="#ppt_w"/>
                                          </p:val>
                                        </p:tav>
                                      </p:tavLst>
                                    </p:anim>
                                    <p:anim calcmode="lin" valueType="num">
                                      <p:cBhvr>
                                        <p:cTn id="83" dur="1000" fill="hold"/>
                                        <p:tgtEl>
                                          <p:spTgt spid="7"/>
                                        </p:tgtEl>
                                        <p:attrNameLst>
                                          <p:attrName>ppt_h</p:attrName>
                                        </p:attrNameLst>
                                      </p:cBhvr>
                                      <p:tavLst>
                                        <p:tav tm="0">
                                          <p:val>
                                            <p:fltVal val="0"/>
                                          </p:val>
                                        </p:tav>
                                        <p:tav tm="100000">
                                          <p:val>
                                            <p:strVal val="#ppt_h"/>
                                          </p:val>
                                        </p:tav>
                                      </p:tavLst>
                                    </p:anim>
                                    <p:anim calcmode="lin" valueType="num">
                                      <p:cBhvr>
                                        <p:cTn id="8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85"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6" grpId="0">
        <p:bldSub>
          <a:bldDgm bld="lvlOne"/>
        </p:bldSub>
      </p:bldGraphic>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0" y="51756"/>
            <a:ext cx="9144000" cy="769441"/>
          </a:xfrm>
          <a:prstGeom prst="rect">
            <a:avLst/>
          </a:prstGeom>
        </p:spPr>
        <p:txBody>
          <a:bodyPr wrap="square">
            <a:spAutoFit/>
          </a:bodyPr>
          <a:lstStyle/>
          <a:p>
            <a:pPr algn="ctr"/>
            <a:r>
              <a:rPr lang="ro-RO" sz="4400">
                <a:ln w="0"/>
                <a:solidFill>
                  <a:schemeClr val="accent1"/>
                </a:solidFill>
                <a:effectLst>
                  <a:outerShdw blurRad="38100" dist="25400" dir="5400000" algn="ctr" rotWithShape="0">
                    <a:srgbClr val="6E747A">
                      <a:alpha val="43000"/>
                    </a:srgbClr>
                  </a:outerShdw>
                </a:effectLst>
              </a:rPr>
              <a:t>UNIȚI ÎN CREDINȚĂ </a:t>
            </a:r>
            <a:r>
              <a:rPr lang="ro-RO" sz="4400">
                <a:ln w="0"/>
                <a:solidFill>
                  <a:schemeClr val="accent1"/>
                </a:solidFill>
                <a:effectLst>
                  <a:outerShdw blurRad="38100" dist="25400" dir="5400000" algn="ctr" rotWithShape="0">
                    <a:srgbClr val="6E747A">
                      <a:alpha val="43000"/>
                    </a:srgbClr>
                  </a:outerShdw>
                </a:effectLst>
              </a:rPr>
              <a:t>ȘI </a:t>
            </a:r>
            <a:r>
              <a:rPr lang="ro-RO" sz="4400" smtClean="0">
                <a:ln w="0"/>
                <a:solidFill>
                  <a:schemeClr val="accent1"/>
                </a:solidFill>
                <a:effectLst>
                  <a:outerShdw blurRad="38100" dist="25400" dir="5400000" algn="ctr" rotWithShape="0">
                    <a:srgbClr val="6E747A">
                      <a:alpha val="43000"/>
                    </a:srgbClr>
                  </a:outerShdw>
                </a:effectLst>
              </a:rPr>
              <a:t>DOCTRINĂ</a:t>
            </a:r>
            <a:endParaRPr lang="ro-RO" sz="4400">
              <a:ln w="0"/>
              <a:solidFill>
                <a:schemeClr val="accent1"/>
              </a:solidFill>
              <a:effectLst>
                <a:outerShdw blurRad="38100" dist="25400" dir="5400000" algn="ctr" rotWithShape="0">
                  <a:srgbClr val="6E747A">
                    <a:alpha val="43000"/>
                  </a:srgbClr>
                </a:outerShdw>
              </a:effectLst>
            </a:endParaRPr>
          </a:p>
        </p:txBody>
      </p:sp>
      <p:sp>
        <p:nvSpPr>
          <p:cNvPr id="3" name="Rectángulo 2"/>
          <p:cNvSpPr/>
          <p:nvPr/>
        </p:nvSpPr>
        <p:spPr>
          <a:xfrm>
            <a:off x="4145180" y="1400182"/>
            <a:ext cx="4998819" cy="646331"/>
          </a:xfrm>
          <a:prstGeom prst="rect">
            <a:avLst/>
          </a:prstGeom>
        </p:spPr>
        <p:txBody>
          <a:bodyPr wrap="square">
            <a:spAutoFit/>
          </a:bodyPr>
          <a:lstStyle/>
          <a:p>
            <a:pPr algn="ctr"/>
            <a:r>
              <a:rPr lang="ro-RO" b="1" smtClean="0">
                <a:solidFill>
                  <a:schemeClr val="accent1">
                    <a:lumMod val="50000"/>
                  </a:schemeClr>
                </a:solidFill>
                <a:latin typeface="Comic Sans MS" panose="030F0702030302020204" pitchFamily="66" charset="0"/>
              </a:rPr>
              <a:t>“Tu </a:t>
            </a:r>
            <a:r>
              <a:rPr lang="ro-RO" b="1">
                <a:solidFill>
                  <a:schemeClr val="accent1">
                    <a:lumMod val="50000"/>
                  </a:schemeClr>
                </a:solidFill>
                <a:latin typeface="Comic Sans MS" panose="030F0702030302020204" pitchFamily="66" charset="0"/>
              </a:rPr>
              <a:t>însă, vorbește lucruri care se potrivesc cu </a:t>
            </a:r>
            <a:r>
              <a:rPr lang="ro-RO" b="1">
                <a:solidFill>
                  <a:schemeClr val="accent1">
                    <a:lumMod val="50000"/>
                  </a:schemeClr>
                </a:solidFill>
                <a:latin typeface="Comic Sans MS" panose="030F0702030302020204" pitchFamily="66" charset="0"/>
              </a:rPr>
              <a:t>învățătura </a:t>
            </a:r>
            <a:r>
              <a:rPr lang="ro-RO" b="1" smtClean="0">
                <a:solidFill>
                  <a:schemeClr val="accent1">
                    <a:lumMod val="50000"/>
                  </a:schemeClr>
                </a:solidFill>
                <a:latin typeface="Comic Sans MS" panose="030F0702030302020204" pitchFamily="66" charset="0"/>
              </a:rPr>
              <a:t>sănătoasă</a:t>
            </a:r>
            <a:r>
              <a:rPr lang="ro-RO" b="1" smtClean="0">
                <a:solidFill>
                  <a:schemeClr val="accent1">
                    <a:lumMod val="50000"/>
                  </a:schemeClr>
                </a:solidFill>
                <a:latin typeface="Comic Sans MS" panose="030F0702030302020204" pitchFamily="66" charset="0"/>
              </a:rPr>
              <a:t>” </a:t>
            </a:r>
            <a:r>
              <a:rPr lang="ro-RO" sz="1600" b="1" smtClean="0">
                <a:solidFill>
                  <a:schemeClr val="accent1">
                    <a:lumMod val="50000"/>
                  </a:schemeClr>
                </a:solidFill>
                <a:latin typeface="Comic Sans MS" panose="030F0702030302020204" pitchFamily="66" charset="0"/>
              </a:rPr>
              <a:t>(</a:t>
            </a:r>
            <a:r>
              <a:rPr lang="ro-RO" sz="1600" b="1" smtClean="0">
                <a:solidFill>
                  <a:schemeClr val="accent1">
                    <a:lumMod val="50000"/>
                  </a:schemeClr>
                </a:solidFill>
                <a:latin typeface="Comic Sans MS" panose="030F0702030302020204" pitchFamily="66" charset="0"/>
              </a:rPr>
              <a:t>Tit </a:t>
            </a:r>
            <a:r>
              <a:rPr lang="ro-RO" sz="1600" b="1" smtClean="0">
                <a:solidFill>
                  <a:schemeClr val="accent1">
                    <a:lumMod val="50000"/>
                  </a:schemeClr>
                </a:solidFill>
                <a:latin typeface="Comic Sans MS" panose="030F0702030302020204" pitchFamily="66" charset="0"/>
              </a:rPr>
              <a:t>2:1)</a:t>
            </a:r>
            <a:endParaRPr lang="ro-RO" b="1">
              <a:solidFill>
                <a:schemeClr val="accent1">
                  <a:lumMod val="50000"/>
                </a:schemeClr>
              </a:solidFill>
              <a:latin typeface="Comic Sans MS" panose="030F0702030302020204" pitchFamily="66" charset="0"/>
            </a:endParaRPr>
          </a:p>
        </p:txBody>
      </p:sp>
      <p:sp>
        <p:nvSpPr>
          <p:cNvPr id="5" name="Rectángulo 4"/>
          <p:cNvSpPr/>
          <p:nvPr/>
        </p:nvSpPr>
        <p:spPr>
          <a:xfrm>
            <a:off x="4145181" y="759407"/>
            <a:ext cx="4686461" cy="646331"/>
          </a:xfrm>
          <a:prstGeom prst="rect">
            <a:avLst/>
          </a:prstGeom>
        </p:spPr>
        <p:txBody>
          <a:bodyPr wrap="square">
            <a:spAutoFit/>
          </a:bodyPr>
          <a:lstStyle/>
          <a:p>
            <a:pPr algn="ctr"/>
            <a:r>
              <a:rPr lang="ro-RO" b="1" smtClean="0">
                <a:solidFill>
                  <a:schemeClr val="accent1">
                    <a:lumMod val="50000"/>
                  </a:schemeClr>
                </a:solidFill>
                <a:latin typeface="Comic Sans MS" panose="030F0702030302020204" pitchFamily="66" charset="0"/>
              </a:rPr>
              <a:t>“Este </a:t>
            </a:r>
            <a:r>
              <a:rPr lang="ro-RO" b="1">
                <a:solidFill>
                  <a:schemeClr val="accent1">
                    <a:lumMod val="50000"/>
                  </a:schemeClr>
                </a:solidFill>
                <a:latin typeface="Comic Sans MS" panose="030F0702030302020204" pitchFamily="66" charset="0"/>
              </a:rPr>
              <a:t>un singur Domn, o singură Credință și un </a:t>
            </a:r>
            <a:r>
              <a:rPr lang="ro-RO" b="1">
                <a:solidFill>
                  <a:schemeClr val="accent1">
                    <a:lumMod val="50000"/>
                  </a:schemeClr>
                </a:solidFill>
                <a:latin typeface="Comic Sans MS" panose="030F0702030302020204" pitchFamily="66" charset="0"/>
              </a:rPr>
              <a:t>singur </a:t>
            </a:r>
            <a:r>
              <a:rPr lang="ro-RO" b="1" smtClean="0">
                <a:solidFill>
                  <a:schemeClr val="accent1">
                    <a:lumMod val="50000"/>
                  </a:schemeClr>
                </a:solidFill>
                <a:latin typeface="Comic Sans MS" panose="030F0702030302020204" pitchFamily="66" charset="0"/>
              </a:rPr>
              <a:t>Botez</a:t>
            </a:r>
            <a:r>
              <a:rPr lang="ro-RO" b="1" smtClean="0">
                <a:solidFill>
                  <a:schemeClr val="accent1">
                    <a:lumMod val="50000"/>
                  </a:schemeClr>
                </a:solidFill>
                <a:latin typeface="Comic Sans MS" panose="030F0702030302020204" pitchFamily="66" charset="0"/>
              </a:rPr>
              <a:t>” </a:t>
            </a:r>
            <a:r>
              <a:rPr lang="ro-RO" sz="1600" b="1" smtClean="0">
                <a:solidFill>
                  <a:schemeClr val="accent1">
                    <a:lumMod val="50000"/>
                  </a:schemeClr>
                </a:solidFill>
                <a:latin typeface="Comic Sans MS" panose="030F0702030302020204" pitchFamily="66" charset="0"/>
              </a:rPr>
              <a:t>(Efeseni</a:t>
            </a:r>
            <a:r>
              <a:rPr lang="ro-RO" sz="1600" b="1" smtClean="0">
                <a:solidFill>
                  <a:schemeClr val="accent1">
                    <a:lumMod val="50000"/>
                  </a:schemeClr>
                </a:solidFill>
                <a:latin typeface="Comic Sans MS" panose="030F0702030302020204" pitchFamily="66" charset="0"/>
              </a:rPr>
              <a:t> </a:t>
            </a:r>
            <a:r>
              <a:rPr lang="ro-RO" sz="1600" b="1" smtClean="0">
                <a:solidFill>
                  <a:schemeClr val="accent1">
                    <a:lumMod val="50000"/>
                  </a:schemeClr>
                </a:solidFill>
                <a:latin typeface="Comic Sans MS" panose="030F0702030302020204" pitchFamily="66" charset="0"/>
              </a:rPr>
              <a:t>4:5)</a:t>
            </a:r>
            <a:endParaRPr lang="ro-RO" sz="1600" b="1">
              <a:solidFill>
                <a:schemeClr val="accent1">
                  <a:lumMod val="50000"/>
                </a:schemeClr>
              </a:solidFill>
              <a:latin typeface="Comic Sans MS" panose="030F0702030302020204" pitchFamily="66" charset="0"/>
            </a:endParaRPr>
          </a:p>
        </p:txBody>
      </p:sp>
      <p:sp>
        <p:nvSpPr>
          <p:cNvPr id="6" name="CuadroTexto 5"/>
          <p:cNvSpPr txBox="1"/>
          <p:nvPr/>
        </p:nvSpPr>
        <p:spPr>
          <a:xfrm>
            <a:off x="4145181" y="2108654"/>
            <a:ext cx="4912560" cy="4708981"/>
          </a:xfrm>
          <a:prstGeom prst="rect">
            <a:avLst/>
          </a:prstGeom>
          <a:noFill/>
        </p:spPr>
        <p:txBody>
          <a:bodyPr wrap="square" rtlCol="0">
            <a:spAutoFit/>
          </a:bodyPr>
          <a:lstStyle/>
          <a:p>
            <a:pPr>
              <a:spcBef>
                <a:spcPts val="600"/>
              </a:spcBef>
            </a:pPr>
            <a:r>
              <a:rPr lang="ro-RO" sz="2000" b="1" dirty="0"/>
              <a:t>Doctrina reprezintă un set de convingeri acceptat de întreaga biserică. Fără o unitate doctrinală, nu poate fi menținută unită biserica. </a:t>
            </a:r>
          </a:p>
          <a:p>
            <a:pPr>
              <a:spcBef>
                <a:spcPts val="600"/>
              </a:spcBef>
            </a:pPr>
            <a:r>
              <a:rPr lang="ro-RO" sz="2000" b="1" dirty="0"/>
              <a:t>Isus ne invită să verificăm dacă </a:t>
            </a:r>
            <a:r>
              <a:rPr lang="ro-RO" sz="2000" b="1" dirty="0" smtClean="0"/>
              <a:t>“învățătura </a:t>
            </a:r>
            <a:r>
              <a:rPr lang="ro-RO" sz="2000" b="1" dirty="0"/>
              <a:t>este de la </a:t>
            </a:r>
            <a:r>
              <a:rPr lang="ro-RO" sz="2000" b="1" dirty="0" smtClean="0"/>
              <a:t>Dumnezeu” (Ioan 7:17).</a:t>
            </a:r>
          </a:p>
          <a:p>
            <a:pPr>
              <a:spcBef>
                <a:spcPts val="600"/>
              </a:spcBef>
            </a:pPr>
            <a:r>
              <a:rPr lang="ro-RO" sz="2000" b="1" dirty="0" smtClean="0"/>
              <a:t>Biserica </a:t>
            </a:r>
            <a:r>
              <a:rPr lang="ro-RO" sz="2000" b="1" dirty="0"/>
              <a:t>primitivă persevera în </a:t>
            </a:r>
            <a:r>
              <a:rPr lang="ro-RO" sz="2000" b="1" dirty="0" smtClean="0"/>
              <a:t>“învățătura apostolilor” (Fapte 2:42).</a:t>
            </a:r>
          </a:p>
          <a:p>
            <a:pPr>
              <a:spcBef>
                <a:spcPts val="600"/>
              </a:spcBef>
            </a:pPr>
            <a:r>
              <a:rPr lang="ro-RO" sz="2000" b="1" dirty="0" smtClean="0"/>
              <a:t>Pavel </a:t>
            </a:r>
            <a:r>
              <a:rPr lang="ro-RO" sz="2000" b="1" dirty="0"/>
              <a:t>ne invită să rostim </a:t>
            </a:r>
            <a:r>
              <a:rPr lang="ro-RO" sz="2000" b="1" dirty="0" smtClean="0"/>
              <a:t>“învățătura sănătoasă” (</a:t>
            </a:r>
            <a:r>
              <a:rPr lang="ro-RO" sz="2000" b="1" dirty="0" err="1" smtClean="0"/>
              <a:t>Tit</a:t>
            </a:r>
            <a:r>
              <a:rPr lang="ro-RO" sz="2000" b="1" dirty="0" smtClean="0"/>
              <a:t> 2:1).</a:t>
            </a:r>
          </a:p>
          <a:p>
            <a:pPr>
              <a:spcBef>
                <a:spcPts val="600"/>
              </a:spcBef>
            </a:pPr>
            <a:r>
              <a:rPr lang="ro-RO" sz="2000" b="1" dirty="0" smtClean="0"/>
              <a:t>Doctrina </a:t>
            </a:r>
            <a:r>
              <a:rPr lang="ro-RO" sz="2000" b="1" dirty="0"/>
              <a:t>cu care Duhul Sfânt unește biserica se bazează pe Biblie </a:t>
            </a:r>
            <a:r>
              <a:rPr lang="ro-RO" sz="2000" b="1" dirty="0" smtClean="0">
                <a:latin typeface="Calibri" pitchFamily="34" charset="0"/>
              </a:rPr>
              <a:t>“</a:t>
            </a:r>
            <a:r>
              <a:rPr lang="ro-RO" sz="2000" b="1" dirty="0" smtClean="0">
                <a:latin typeface="Calibri" pitchFamily="34" charset="0"/>
              </a:rPr>
              <a:t>La Lege şi la mărturie! Căci dacă nu vor vorbi aşa, nu vor mai răsări zorile pentru poporul acesta.” </a:t>
            </a:r>
            <a:r>
              <a:rPr lang="ro-RO" sz="2000" b="1" dirty="0" smtClean="0"/>
              <a:t>(Isaia 8:20)</a:t>
            </a:r>
            <a:endParaRPr lang="ro-RO" sz="2000" b="1" dirty="0"/>
          </a:p>
        </p:txBody>
      </p:sp>
      <p:pic>
        <p:nvPicPr>
          <p:cNvPr id="7" name="Imagen 6"/>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97109" y="852362"/>
            <a:ext cx="1779917" cy="1334938"/>
          </a:xfrm>
          <a:prstGeom prst="snip2DiagRect">
            <a:avLst>
              <a:gd name="adj1" fmla="val 17447"/>
              <a:gd name="adj2" fmla="val 512"/>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247866" y="858293"/>
            <a:ext cx="1764103" cy="132307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297109" y="2309688"/>
            <a:ext cx="1779917" cy="13349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2244740" y="2309689"/>
            <a:ext cx="1767229" cy="1325422"/>
          </a:xfrm>
          <a:prstGeom prst="snip2DiagRect">
            <a:avLst>
              <a:gd name="adj1" fmla="val 16271"/>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297109" y="3767013"/>
            <a:ext cx="1779917" cy="1401211"/>
          </a:xfrm>
          <a:prstGeom prst="snip2DiagRect">
            <a:avLst>
              <a:gd name="adj1" fmla="val 17447"/>
              <a:gd name="adj2" fmla="val 512"/>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p:cNvPicPr>
            <a:picLocks noChangeAspect="1"/>
          </p:cNvPicPr>
          <p:nvPr/>
        </p:nvPicPr>
        <p:blipFill rotWithShape="1">
          <a:blip r:embed="rId8" cstate="screen">
            <a:extLst>
              <a:ext uri="{28A0092B-C50C-407E-A947-70E740481C1C}">
                <a14:useLocalDpi xmlns:a14="http://schemas.microsoft.com/office/drawing/2010/main" xmlns=""/>
              </a:ext>
            </a:extLst>
          </a:blip>
          <a:srcRect/>
          <a:stretch/>
        </p:blipFill>
        <p:spPr>
          <a:xfrm>
            <a:off x="2244740" y="3763430"/>
            <a:ext cx="1767229" cy="140479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297109" y="5290610"/>
            <a:ext cx="1779917" cy="133493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p:cNvPicPr>
            <a:picLocks noChangeAspect="1"/>
          </p:cNvPicPr>
          <p:nvPr/>
        </p:nvPicPr>
        <p:blipFill>
          <a:blip r:embed="rId10" cstate="screen">
            <a:extLst>
              <a:ext uri="{28A0092B-C50C-407E-A947-70E740481C1C}">
                <a14:useLocalDpi xmlns:a14="http://schemas.microsoft.com/office/drawing/2010/main" xmlns=""/>
              </a:ext>
            </a:extLst>
          </a:blip>
          <a:stretch>
            <a:fillRect/>
          </a:stretch>
        </p:blipFill>
        <p:spPr>
          <a:xfrm>
            <a:off x="2244740" y="5290609"/>
            <a:ext cx="1767229" cy="1325421"/>
          </a:xfrm>
          <a:prstGeom prst="snip2DiagRect">
            <a:avLst>
              <a:gd name="adj1" fmla="val 16271"/>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0570393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500"/>
                                        <p:tgtEl>
                                          <p:spTgt spid="7"/>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par>
                          <p:cTn id="33" fill="hold">
                            <p:stCondLst>
                              <p:cond delay="1000"/>
                            </p:stCondLst>
                            <p:childTnLst>
                              <p:par>
                                <p:cTn id="34" presetID="22" presetClass="entr" presetSubtype="4"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par>
                          <p:cTn id="37" fill="hold">
                            <p:stCondLst>
                              <p:cond delay="1500"/>
                            </p:stCondLst>
                            <p:childTnLst>
                              <p:par>
                                <p:cTn id="38" presetID="22" presetClass="entr" presetSubtype="4"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par>
                          <p:cTn id="41" fill="hold">
                            <p:stCondLst>
                              <p:cond delay="2000"/>
                            </p:stCondLst>
                            <p:childTnLst>
                              <p:par>
                                <p:cTn id="42" presetID="22" presetClass="entr" presetSubtype="1"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2500"/>
                            </p:stCondLst>
                            <p:childTnLst>
                              <p:par>
                                <p:cTn id="46" presetID="22" presetClass="entr" presetSubtype="1"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up)">
                                      <p:cBhvr>
                                        <p:cTn id="48" dur="500"/>
                                        <p:tgtEl>
                                          <p:spTgt spid="12"/>
                                        </p:tgtEl>
                                      </p:cBhvr>
                                    </p:animEffect>
                                  </p:childTnLst>
                                </p:cTn>
                              </p:par>
                            </p:childTnLst>
                          </p:cTn>
                        </p:par>
                        <p:par>
                          <p:cTn id="49" fill="hold">
                            <p:stCondLst>
                              <p:cond delay="3000"/>
                            </p:stCondLst>
                            <p:childTnLst>
                              <p:par>
                                <p:cTn id="50" presetID="22" presetClass="entr" presetSubtype="4"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par>
                          <p:cTn id="53" fill="hold">
                            <p:stCondLst>
                              <p:cond delay="3500"/>
                            </p:stCondLst>
                            <p:childTnLst>
                              <p:par>
                                <p:cTn id="54" presetID="22" presetClass="entr" presetSubtype="4"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down)">
                                      <p:cBhvr>
                                        <p:cTn id="56" dur="500"/>
                                        <p:tgtEl>
                                          <p:spTgt spid="14"/>
                                        </p:tgtEl>
                                      </p:cBhvr>
                                    </p:animEffect>
                                  </p:childTnLst>
                                </p:cTn>
                              </p:par>
                            </p:childTnLst>
                          </p:cTn>
                        </p:par>
                        <p:par>
                          <p:cTn id="57" fill="hold">
                            <p:stCondLst>
                              <p:cond delay="4000"/>
                            </p:stCondLst>
                            <p:childTnLst>
                              <p:par>
                                <p:cTn id="58" presetID="22" presetClass="entr" presetSubtype="8" fill="hold" grpId="0" nodeType="afterEffect">
                                  <p:stCondLst>
                                    <p:cond delay="0"/>
                                  </p:stCondLst>
                                  <p:childTnLst>
                                    <p:set>
                                      <p:cBhvr>
                                        <p:cTn id="59" dur="1" fill="hold">
                                          <p:stCondLst>
                                            <p:cond delay="0"/>
                                          </p:stCondLst>
                                        </p:cTn>
                                        <p:tgtEl>
                                          <p:spTgt spid="6">
                                            <p:txEl>
                                              <p:pRg st="0" end="0"/>
                                            </p:txEl>
                                          </p:spTgt>
                                        </p:tgtEl>
                                        <p:attrNameLst>
                                          <p:attrName>style.visibility</p:attrName>
                                        </p:attrNameLst>
                                      </p:cBhvr>
                                      <p:to>
                                        <p:strVal val="visible"/>
                                      </p:to>
                                    </p:set>
                                    <p:animEffect transition="in" filter="wipe(left)">
                                      <p:cBhvr>
                                        <p:cTn id="60" dur="500"/>
                                        <p:tgtEl>
                                          <p:spTgt spid="6">
                                            <p:txEl>
                                              <p:pRg st="0" end="0"/>
                                            </p:txEl>
                                          </p:spTgt>
                                        </p:tgtEl>
                                      </p:cBhvr>
                                    </p:animEffect>
                                  </p:childTnLst>
                                </p:cTn>
                              </p:par>
                            </p:childTnLst>
                          </p:cTn>
                        </p:par>
                        <p:par>
                          <p:cTn id="61" fill="hold">
                            <p:stCondLst>
                              <p:cond delay="4500"/>
                            </p:stCondLst>
                            <p:childTnLst>
                              <p:par>
                                <p:cTn id="62" presetID="22" presetClass="entr" presetSubtype="8" fill="hold" grpId="0" nodeType="afterEffect">
                                  <p:stCondLst>
                                    <p:cond delay="0"/>
                                  </p:stCondLst>
                                  <p:childTnLst>
                                    <p:set>
                                      <p:cBhvr>
                                        <p:cTn id="63" dur="1" fill="hold">
                                          <p:stCondLst>
                                            <p:cond delay="0"/>
                                          </p:stCondLst>
                                        </p:cTn>
                                        <p:tgtEl>
                                          <p:spTgt spid="6">
                                            <p:txEl>
                                              <p:pRg st="1" end="1"/>
                                            </p:txEl>
                                          </p:spTgt>
                                        </p:tgtEl>
                                        <p:attrNameLst>
                                          <p:attrName>style.visibility</p:attrName>
                                        </p:attrNameLst>
                                      </p:cBhvr>
                                      <p:to>
                                        <p:strVal val="visible"/>
                                      </p:to>
                                    </p:set>
                                    <p:animEffect transition="in" filter="wipe(left)">
                                      <p:cBhvr>
                                        <p:cTn id="64" dur="500"/>
                                        <p:tgtEl>
                                          <p:spTgt spid="6">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
                                            <p:txEl>
                                              <p:pRg st="2" end="2"/>
                                            </p:txEl>
                                          </p:spTgt>
                                        </p:tgtEl>
                                        <p:attrNameLst>
                                          <p:attrName>style.visibility</p:attrName>
                                        </p:attrNameLst>
                                      </p:cBhvr>
                                      <p:to>
                                        <p:strVal val="visible"/>
                                      </p:to>
                                    </p:set>
                                    <p:animEffect transition="in" filter="wipe(left)">
                                      <p:cBhvr>
                                        <p:cTn id="69" dur="500"/>
                                        <p:tgtEl>
                                          <p:spTgt spid="6">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6">
                                            <p:txEl>
                                              <p:pRg st="3" end="3"/>
                                            </p:txEl>
                                          </p:spTgt>
                                        </p:tgtEl>
                                        <p:attrNameLst>
                                          <p:attrName>style.visibility</p:attrName>
                                        </p:attrNameLst>
                                      </p:cBhvr>
                                      <p:to>
                                        <p:strVal val="visible"/>
                                      </p:to>
                                    </p:set>
                                    <p:animEffect transition="in" filter="wipe(left)">
                                      <p:cBhvr>
                                        <p:cTn id="74" dur="500"/>
                                        <p:tgtEl>
                                          <p:spTgt spid="6">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6">
                                            <p:txEl>
                                              <p:pRg st="4" end="4"/>
                                            </p:txEl>
                                          </p:spTgt>
                                        </p:tgtEl>
                                        <p:attrNameLst>
                                          <p:attrName>style.visibility</p:attrName>
                                        </p:attrNameLst>
                                      </p:cBhvr>
                                      <p:to>
                                        <p:strVal val="visible"/>
                                      </p:to>
                                    </p:set>
                                    <p:animEffect transition="in" filter="wipe(left)">
                                      <p:cBhvr>
                                        <p:cTn id="7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xmlns="">
                  <a14:imgLayer r:embed="rId3">
                    <a14:imgEffect>
                      <a14:artisticBlur radius="17"/>
                    </a14:imgEffect>
                  </a14:imgLayer>
                </a14:imgProps>
              </a:ext>
              <a:ext uri="{28A0092B-C50C-407E-A947-70E740481C1C}">
                <a14:useLocalDpi xmlns:a14="http://schemas.microsoft.com/office/drawing/2010/main" xmlns=""/>
              </a:ext>
            </a:extLst>
          </a:blip>
          <a:srcRect/>
          <a:stretch>
            <a:fillRect t="-5000"/>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020574" y="690412"/>
            <a:ext cx="4063042" cy="2208064"/>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Rectángulo 1"/>
          <p:cNvSpPr/>
          <p:nvPr/>
        </p:nvSpPr>
        <p:spPr>
          <a:xfrm>
            <a:off x="0" y="-43130"/>
            <a:ext cx="9144000" cy="769441"/>
          </a:xfrm>
          <a:prstGeom prst="rect">
            <a:avLst/>
          </a:prstGeom>
        </p:spPr>
        <p:txBody>
          <a:bodyPr wrap="square">
            <a:spAutoFit/>
            <a:scene3d>
              <a:camera prst="orthographicFront"/>
              <a:lightRig rig="threePt" dir="t"/>
            </a:scene3d>
            <a:sp3d extrusionH="57150" contourW="12700">
              <a:bevelT w="69850" h="69850" prst="divot"/>
              <a:contourClr>
                <a:schemeClr val="tx1"/>
              </a:contourClr>
            </a:sp3d>
          </a:bodyPr>
          <a:lstStyle/>
          <a:p>
            <a:pPr algn="ctr"/>
            <a:r>
              <a:rPr lang="ro-RO" sz="4400" b="1">
                <a:ln/>
                <a:solidFill>
                  <a:srgbClr val="C8E02B"/>
                </a:solidFill>
                <a:effectLst>
                  <a:outerShdw blurRad="38100" dist="19050" dir="2700000" algn="tl" rotWithShape="0">
                    <a:schemeClr val="dk1">
                      <a:lumMod val="50000"/>
                      <a:alpha val="40000"/>
                    </a:schemeClr>
                  </a:outerShdw>
                </a:effectLst>
              </a:rPr>
              <a:t>UNIȚI ÎN MISIUNE </a:t>
            </a:r>
            <a:r>
              <a:rPr lang="ro-RO" sz="4400" b="1">
                <a:ln/>
                <a:solidFill>
                  <a:srgbClr val="C8E02B"/>
                </a:solidFill>
                <a:effectLst>
                  <a:outerShdw blurRad="38100" dist="19050" dir="2700000" algn="tl" rotWithShape="0">
                    <a:schemeClr val="dk1">
                      <a:lumMod val="50000"/>
                      <a:alpha val="40000"/>
                    </a:schemeClr>
                  </a:outerShdw>
                </a:effectLst>
              </a:rPr>
              <a:t>ȘI </a:t>
            </a:r>
            <a:r>
              <a:rPr lang="ro-RO" sz="4400" b="1" smtClean="0">
                <a:ln/>
                <a:solidFill>
                  <a:srgbClr val="C8E02B"/>
                </a:solidFill>
                <a:effectLst>
                  <a:outerShdw blurRad="38100" dist="19050" dir="2700000" algn="tl" rotWithShape="0">
                    <a:schemeClr val="dk1">
                      <a:lumMod val="50000"/>
                      <a:alpha val="40000"/>
                    </a:schemeClr>
                  </a:outerShdw>
                </a:effectLst>
              </a:rPr>
              <a:t>SLUJIRE</a:t>
            </a:r>
            <a:endParaRPr lang="ro-RO" sz="4400" b="1">
              <a:ln/>
              <a:solidFill>
                <a:srgbClr val="C8E02B"/>
              </a:solidFill>
              <a:effectLst>
                <a:outerShdw blurRad="38100" dist="19050" dir="2700000" algn="tl" rotWithShape="0">
                  <a:schemeClr val="dk1">
                    <a:lumMod val="50000"/>
                    <a:alpha val="40000"/>
                  </a:schemeClr>
                </a:outerShdw>
              </a:effectLst>
            </a:endParaRPr>
          </a:p>
        </p:txBody>
      </p:sp>
      <p:sp>
        <p:nvSpPr>
          <p:cNvPr id="3" name="Rectángulo 2"/>
          <p:cNvSpPr/>
          <p:nvPr/>
        </p:nvSpPr>
        <p:spPr>
          <a:xfrm>
            <a:off x="34510" y="664560"/>
            <a:ext cx="4986064" cy="646331"/>
          </a:xfrm>
          <a:prstGeom prst="rect">
            <a:avLst/>
          </a:prstGeom>
        </p:spPr>
        <p:txBody>
          <a:bodyPr wrap="square">
            <a:spAutoFit/>
          </a:bodyPr>
          <a:lstStyle/>
          <a:p>
            <a:r>
              <a:rPr lang="ro-RO" b="1" smtClean="0">
                <a:solidFill>
                  <a:srgbClr val="17240E"/>
                </a:solidFill>
                <a:latin typeface="Comic Sans MS" panose="030F0702030302020204" pitchFamily="66" charset="0"/>
              </a:rPr>
              <a:t>“</a:t>
            </a:r>
            <a:r>
              <a:rPr lang="ro-RO" b="1" smtClean="0">
                <a:solidFill>
                  <a:srgbClr val="17240E"/>
                </a:solidFill>
                <a:latin typeface="Comic Sans MS" panose="030F0702030302020204" pitchFamily="66" charset="0"/>
              </a:rPr>
              <a:t>În ziua </a:t>
            </a:r>
            <a:r>
              <a:rPr lang="ro-RO" b="1" smtClean="0">
                <a:solidFill>
                  <a:srgbClr val="17240E"/>
                </a:solidFill>
                <a:latin typeface="Comic Sans MS" panose="030F0702030302020204" pitchFamily="66" charset="0"/>
              </a:rPr>
              <a:t>Cincizecimii</a:t>
            </a:r>
            <a:r>
              <a:rPr lang="ro-RO" b="1" smtClean="0">
                <a:solidFill>
                  <a:srgbClr val="17240E"/>
                </a:solidFill>
                <a:latin typeface="Comic Sans MS" panose="030F0702030302020204" pitchFamily="66" charset="0"/>
              </a:rPr>
              <a:t>, erau toţi împreună în acelaş </a:t>
            </a:r>
            <a:r>
              <a:rPr lang="ro-RO" b="1" smtClean="0">
                <a:solidFill>
                  <a:srgbClr val="17240E"/>
                </a:solidFill>
                <a:latin typeface="Comic Sans MS" panose="030F0702030302020204" pitchFamily="66" charset="0"/>
              </a:rPr>
              <a:t>loc.</a:t>
            </a:r>
            <a:r>
              <a:rPr lang="ro-RO" b="1" smtClean="0">
                <a:solidFill>
                  <a:srgbClr val="17240E"/>
                </a:solidFill>
                <a:latin typeface="Comic Sans MS" panose="030F0702030302020204" pitchFamily="66" charset="0"/>
              </a:rPr>
              <a:t>” </a:t>
            </a:r>
            <a:r>
              <a:rPr lang="ro-RO" sz="1400" b="1" smtClean="0">
                <a:solidFill>
                  <a:srgbClr val="17240E"/>
                </a:solidFill>
                <a:latin typeface="Comic Sans MS" panose="030F0702030302020204" pitchFamily="66" charset="0"/>
              </a:rPr>
              <a:t>(</a:t>
            </a:r>
            <a:r>
              <a:rPr lang="ro-RO" sz="1400" b="1" smtClean="0">
                <a:solidFill>
                  <a:srgbClr val="17240E"/>
                </a:solidFill>
                <a:latin typeface="Comic Sans MS" panose="030F0702030302020204" pitchFamily="66" charset="0"/>
              </a:rPr>
              <a:t>Fapte</a:t>
            </a:r>
            <a:r>
              <a:rPr lang="ro-RO" sz="1400" b="1" smtClean="0">
                <a:solidFill>
                  <a:srgbClr val="17240E"/>
                </a:solidFill>
                <a:latin typeface="Comic Sans MS" panose="030F0702030302020204" pitchFamily="66" charset="0"/>
              </a:rPr>
              <a:t> </a:t>
            </a:r>
            <a:r>
              <a:rPr lang="ro-RO" sz="1400" b="1" smtClean="0">
                <a:solidFill>
                  <a:srgbClr val="17240E"/>
                </a:solidFill>
                <a:latin typeface="Comic Sans MS" panose="030F0702030302020204" pitchFamily="66" charset="0"/>
              </a:rPr>
              <a:t>2:1)</a:t>
            </a:r>
            <a:endParaRPr lang="ro-RO" sz="1600" b="1">
              <a:solidFill>
                <a:srgbClr val="17240E"/>
              </a:solidFill>
              <a:latin typeface="Comic Sans MS" panose="030F0702030302020204" pitchFamily="66" charset="0"/>
            </a:endParaRPr>
          </a:p>
        </p:txBody>
      </p:sp>
      <p:sp>
        <p:nvSpPr>
          <p:cNvPr id="4" name="CuadroTexto 3"/>
          <p:cNvSpPr txBox="1"/>
          <p:nvPr/>
        </p:nvSpPr>
        <p:spPr>
          <a:xfrm>
            <a:off x="34510" y="1310891"/>
            <a:ext cx="4330460" cy="3016210"/>
          </a:xfrm>
          <a:prstGeom prst="rect">
            <a:avLst/>
          </a:prstGeom>
          <a:noFill/>
        </p:spPr>
        <p:txBody>
          <a:bodyPr wrap="square" rtlCol="0">
            <a:spAutoFit/>
          </a:bodyPr>
          <a:lstStyle/>
          <a:p>
            <a:pPr>
              <a:spcBef>
                <a:spcPts val="600"/>
              </a:spcBef>
            </a:pPr>
            <a:r>
              <a:rPr lang="ro-RO" sz="2000" b="1"/>
              <a:t>Primul rezultat al revărsării Duhului Sfânt asupra Bisericii unite a fost o predică </a:t>
            </a:r>
            <a:r>
              <a:rPr lang="ro-RO" sz="2000" b="1"/>
              <a:t>misionară </a:t>
            </a:r>
            <a:r>
              <a:rPr lang="ro-RO" sz="2000" b="1" smtClean="0"/>
              <a:t>(al </a:t>
            </a:r>
            <a:r>
              <a:rPr lang="ro-RO" sz="2000" b="1"/>
              <a:t>cărei efect au fost 3000 </a:t>
            </a:r>
            <a:r>
              <a:rPr lang="ro-RO" sz="2000" b="1"/>
              <a:t>de </a:t>
            </a:r>
            <a:r>
              <a:rPr lang="ro-RO" sz="2000" b="1" smtClean="0"/>
              <a:t>botezuri</a:t>
            </a:r>
            <a:r>
              <a:rPr lang="ro-RO" sz="2000" b="1" smtClean="0"/>
              <a:t>).</a:t>
            </a:r>
          </a:p>
          <a:p>
            <a:pPr>
              <a:spcBef>
                <a:spcPts val="600"/>
              </a:spcBef>
            </a:pPr>
            <a:r>
              <a:rPr lang="ro-RO" sz="2000" b="1" smtClean="0"/>
              <a:t>O </a:t>
            </a:r>
            <a:r>
              <a:rPr lang="ro-RO" sz="2000" b="1"/>
              <a:t>biserică unită nu poate rămâne între </a:t>
            </a:r>
            <a:r>
              <a:rPr lang="ro-RO" sz="2000" b="1"/>
              <a:t>porțile </a:t>
            </a:r>
            <a:r>
              <a:rPr lang="ro-RO" sz="2000" b="1" smtClean="0"/>
              <a:t>sale</a:t>
            </a:r>
            <a:r>
              <a:rPr lang="ro-RO" sz="2000" b="1" smtClean="0"/>
              <a:t>, trebuie </a:t>
            </a:r>
            <a:r>
              <a:rPr lang="ro-RO" sz="2000" b="1"/>
              <a:t>să iasă să predice și să </a:t>
            </a:r>
            <a:r>
              <a:rPr lang="ro-RO" sz="2000" b="1"/>
              <a:t>slujească </a:t>
            </a:r>
            <a:r>
              <a:rPr lang="ro-RO" sz="2000" b="1" smtClean="0"/>
              <a:t>comunității</a:t>
            </a:r>
            <a:r>
              <a:rPr lang="ro-RO" sz="2000" b="1" smtClean="0"/>
              <a:t>.</a:t>
            </a:r>
          </a:p>
          <a:p>
            <a:pPr>
              <a:spcBef>
                <a:spcPts val="600"/>
              </a:spcBef>
            </a:pPr>
            <a:r>
              <a:rPr lang="ro-RO" sz="2000" b="1" smtClean="0"/>
              <a:t>În </a:t>
            </a:r>
            <a:r>
              <a:rPr lang="ro-RO" sz="2000" b="1"/>
              <a:t>ce aspecte erau uniți credincioșii după </a:t>
            </a:r>
            <a:r>
              <a:rPr lang="ro-RO" sz="2000" b="1"/>
              <a:t>Cincizecime </a:t>
            </a:r>
            <a:r>
              <a:rPr lang="ro-RO" sz="2000" b="1" smtClean="0"/>
              <a:t>(</a:t>
            </a:r>
            <a:r>
              <a:rPr lang="ro-RO" sz="2000" b="1" smtClean="0"/>
              <a:t>Fapte</a:t>
            </a:r>
            <a:r>
              <a:rPr lang="ro-RO" sz="2000" b="1" smtClean="0"/>
              <a:t> </a:t>
            </a:r>
            <a:r>
              <a:rPr lang="ro-RO" sz="2000" b="1" smtClean="0"/>
              <a:t>2:42-47)?</a:t>
            </a:r>
            <a:endParaRPr lang="ro-RO" sz="2000" b="1"/>
          </a:p>
        </p:txBody>
      </p:sp>
      <p:graphicFrame>
        <p:nvGraphicFramePr>
          <p:cNvPr id="8" name="Diagrama 7"/>
          <p:cNvGraphicFramePr/>
          <p:nvPr>
            <p:extLst>
              <p:ext uri="{D42A27DB-BD31-4B8C-83A1-F6EECF244321}">
                <p14:modId xmlns:p14="http://schemas.microsoft.com/office/powerpoint/2010/main" xmlns="" val="3686101083"/>
              </p:ext>
            </p:extLst>
          </p:nvPr>
        </p:nvGraphicFramePr>
        <p:xfrm>
          <a:off x="4123426" y="2972884"/>
          <a:ext cx="5037828" cy="37856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Imagen 5"/>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155281" y="4616268"/>
            <a:ext cx="3795622" cy="214226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42390036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par>
                          <p:cTn id="20" fill="hold">
                            <p:stCondLst>
                              <p:cond delay="2000"/>
                            </p:stCondLst>
                            <p:childTnLst>
                              <p:par>
                                <p:cTn id="21" presetID="26"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435">
                                          <p:stCondLst>
                                            <p:cond delay="0"/>
                                          </p:stCondLst>
                                        </p:cTn>
                                        <p:tgtEl>
                                          <p:spTgt spid="6"/>
                                        </p:tgtEl>
                                      </p:cBhvr>
                                    </p:animEffect>
                                    <p:anim calcmode="lin" valueType="num">
                                      <p:cBhvr>
                                        <p:cTn id="24" dur="1367"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6"/>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6"/>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6"/>
                                        </p:tgtEl>
                                        <p:attrNameLst>
                                          <p:attrName>ppt_y</p:attrName>
                                        </p:attrNameLst>
                                      </p:cBhvr>
                                      <p:tavLst>
                                        <p:tav tm="0" fmla="#ppt_y-sin(pi*$)/81">
                                          <p:val>
                                            <p:fltVal val="0"/>
                                          </p:val>
                                        </p:tav>
                                        <p:tav tm="100000">
                                          <p:val>
                                            <p:fltVal val="1"/>
                                          </p:val>
                                        </p:tav>
                                      </p:tavLst>
                                    </p:anim>
                                    <p:animScale>
                                      <p:cBhvr>
                                        <p:cTn id="29" dur="20">
                                          <p:stCondLst>
                                            <p:cond delay="487"/>
                                          </p:stCondLst>
                                        </p:cTn>
                                        <p:tgtEl>
                                          <p:spTgt spid="6"/>
                                        </p:tgtEl>
                                      </p:cBhvr>
                                      <p:to x="100000" y="60000"/>
                                    </p:animScale>
                                    <p:animScale>
                                      <p:cBhvr>
                                        <p:cTn id="30" dur="124" decel="50000">
                                          <p:stCondLst>
                                            <p:cond delay="507"/>
                                          </p:stCondLst>
                                        </p:cTn>
                                        <p:tgtEl>
                                          <p:spTgt spid="6"/>
                                        </p:tgtEl>
                                      </p:cBhvr>
                                      <p:to x="100000" y="100000"/>
                                    </p:animScale>
                                    <p:animScale>
                                      <p:cBhvr>
                                        <p:cTn id="31" dur="20">
                                          <p:stCondLst>
                                            <p:cond delay="984"/>
                                          </p:stCondLst>
                                        </p:cTn>
                                        <p:tgtEl>
                                          <p:spTgt spid="6"/>
                                        </p:tgtEl>
                                      </p:cBhvr>
                                      <p:to x="100000" y="80000"/>
                                    </p:animScale>
                                    <p:animScale>
                                      <p:cBhvr>
                                        <p:cTn id="32" dur="124" decel="50000">
                                          <p:stCondLst>
                                            <p:cond delay="1004"/>
                                          </p:stCondLst>
                                        </p:cTn>
                                        <p:tgtEl>
                                          <p:spTgt spid="6"/>
                                        </p:tgtEl>
                                      </p:cBhvr>
                                      <p:to x="100000" y="100000"/>
                                    </p:animScale>
                                    <p:animScale>
                                      <p:cBhvr>
                                        <p:cTn id="33" dur="20">
                                          <p:stCondLst>
                                            <p:cond delay="1231"/>
                                          </p:stCondLst>
                                        </p:cTn>
                                        <p:tgtEl>
                                          <p:spTgt spid="6"/>
                                        </p:tgtEl>
                                      </p:cBhvr>
                                      <p:to x="100000" y="90000"/>
                                    </p:animScale>
                                    <p:animScale>
                                      <p:cBhvr>
                                        <p:cTn id="34" dur="124" decel="50000">
                                          <p:stCondLst>
                                            <p:cond delay="1251"/>
                                          </p:stCondLst>
                                        </p:cTn>
                                        <p:tgtEl>
                                          <p:spTgt spid="6"/>
                                        </p:tgtEl>
                                      </p:cBhvr>
                                      <p:to x="100000" y="100000"/>
                                    </p:animScale>
                                    <p:animScale>
                                      <p:cBhvr>
                                        <p:cTn id="35" dur="20">
                                          <p:stCondLst>
                                            <p:cond delay="1356"/>
                                          </p:stCondLst>
                                        </p:cTn>
                                        <p:tgtEl>
                                          <p:spTgt spid="6"/>
                                        </p:tgtEl>
                                      </p:cBhvr>
                                      <p:to x="100000" y="95000"/>
                                    </p:animScale>
                                    <p:animScale>
                                      <p:cBhvr>
                                        <p:cTn id="36" dur="124" decel="50000">
                                          <p:stCondLst>
                                            <p:cond delay="1376"/>
                                          </p:stCondLst>
                                        </p:cTn>
                                        <p:tgtEl>
                                          <p:spTgt spid="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4" dur="1000" fill="hold"/>
                                        <p:tgtEl>
                                          <p:spTgt spid="7"/>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7"/>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4">
                                            <p:txEl>
                                              <p:pRg st="0" end="0"/>
                                            </p:txEl>
                                          </p:spTgt>
                                        </p:tgtEl>
                                        <p:attrNameLst>
                                          <p:attrName>style.visibility</p:attrName>
                                        </p:attrNameLst>
                                      </p:cBhvr>
                                      <p:to>
                                        <p:strVal val="visible"/>
                                      </p:to>
                                    </p:set>
                                    <p:animEffect transition="in" filter="wipe(left)">
                                      <p:cBhvr>
                                        <p:cTn id="52" dur="500"/>
                                        <p:tgtEl>
                                          <p:spTgt spid="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xEl>
                                              <p:pRg st="1" end="1"/>
                                            </p:txEl>
                                          </p:spTgt>
                                        </p:tgtEl>
                                        <p:attrNameLst>
                                          <p:attrName>style.visibility</p:attrName>
                                        </p:attrNameLst>
                                      </p:cBhvr>
                                      <p:to>
                                        <p:strVal val="visible"/>
                                      </p:to>
                                    </p:set>
                                    <p:animEffect transition="in" filter="wipe(left)">
                                      <p:cBhvr>
                                        <p:cTn id="57" dur="500"/>
                                        <p:tgtEl>
                                          <p:spTgt spid="4">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
                                            <p:txEl>
                                              <p:pRg st="2" end="2"/>
                                            </p:txEl>
                                          </p:spTgt>
                                        </p:tgtEl>
                                        <p:attrNameLst>
                                          <p:attrName>style.visibility</p:attrName>
                                        </p:attrNameLst>
                                      </p:cBhvr>
                                      <p:to>
                                        <p:strVal val="visible"/>
                                      </p:to>
                                    </p:set>
                                    <p:animEffect transition="in" filter="wipe(left)">
                                      <p:cBhvr>
                                        <p:cTn id="62" dur="500"/>
                                        <p:tgtEl>
                                          <p:spTgt spid="4">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7" presetClass="entr" presetSubtype="0" fill="hold" grpId="0" nodeType="clickEffect">
                                  <p:stCondLst>
                                    <p:cond delay="0"/>
                                  </p:stCondLst>
                                  <p:childTnLst>
                                    <p:set>
                                      <p:cBhvr>
                                        <p:cTn id="66" dur="1" fill="hold">
                                          <p:stCondLst>
                                            <p:cond delay="0"/>
                                          </p:stCondLst>
                                        </p:cTn>
                                        <p:tgtEl>
                                          <p:spTgt spid="8">
                                            <p:graphicEl>
                                              <a:dgm id="{99C4B8E1-5E66-4D14-AC77-C42354D2FD7B}"/>
                                            </p:graphicEl>
                                          </p:spTgt>
                                        </p:tgtEl>
                                        <p:attrNameLst>
                                          <p:attrName>style.visibility</p:attrName>
                                        </p:attrNameLst>
                                      </p:cBhvr>
                                      <p:to>
                                        <p:strVal val="visible"/>
                                      </p:to>
                                    </p:set>
                                    <p:animEffect transition="in" filter="fade">
                                      <p:cBhvr>
                                        <p:cTn id="67" dur="1000"/>
                                        <p:tgtEl>
                                          <p:spTgt spid="8">
                                            <p:graphicEl>
                                              <a:dgm id="{99C4B8E1-5E66-4D14-AC77-C42354D2FD7B}"/>
                                            </p:graphicEl>
                                          </p:spTgt>
                                        </p:tgtEl>
                                      </p:cBhvr>
                                    </p:animEffect>
                                    <p:anim calcmode="lin" valueType="num">
                                      <p:cBhvr>
                                        <p:cTn id="68" dur="1000" fill="hold"/>
                                        <p:tgtEl>
                                          <p:spTgt spid="8">
                                            <p:graphicEl>
                                              <a:dgm id="{99C4B8E1-5E66-4D14-AC77-C42354D2FD7B}"/>
                                            </p:graphicEl>
                                          </p:spTgt>
                                        </p:tgtEl>
                                        <p:attrNameLst>
                                          <p:attrName>ppt_x</p:attrName>
                                        </p:attrNameLst>
                                      </p:cBhvr>
                                      <p:tavLst>
                                        <p:tav tm="0">
                                          <p:val>
                                            <p:strVal val="#ppt_x"/>
                                          </p:val>
                                        </p:tav>
                                        <p:tav tm="100000">
                                          <p:val>
                                            <p:strVal val="#ppt_x"/>
                                          </p:val>
                                        </p:tav>
                                      </p:tavLst>
                                    </p:anim>
                                    <p:anim calcmode="lin" valueType="num">
                                      <p:cBhvr>
                                        <p:cTn id="69" dur="900" decel="100000" fill="hold"/>
                                        <p:tgtEl>
                                          <p:spTgt spid="8">
                                            <p:graphicEl>
                                              <a:dgm id="{99C4B8E1-5E66-4D14-AC77-C42354D2FD7B}"/>
                                            </p:graphic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8">
                                            <p:graphicEl>
                                              <a:dgm id="{99C4B8E1-5E66-4D14-AC77-C42354D2FD7B}"/>
                                            </p:graphicEl>
                                          </p:spTgt>
                                        </p:tgtEl>
                                        <p:attrNameLst>
                                          <p:attrName>ppt_y</p:attrName>
                                        </p:attrNameLst>
                                      </p:cBhvr>
                                      <p:tavLst>
                                        <p:tav tm="0">
                                          <p:val>
                                            <p:strVal val="#ppt_y-.03"/>
                                          </p:val>
                                        </p:tav>
                                        <p:tav tm="100000">
                                          <p:val>
                                            <p:strVal val="#ppt_y"/>
                                          </p:val>
                                        </p:tav>
                                      </p:tavLst>
                                    </p:anim>
                                  </p:childTnLst>
                                </p:cTn>
                              </p:par>
                            </p:childTnLst>
                          </p:cTn>
                        </p:par>
                        <p:par>
                          <p:cTn id="71" fill="hold">
                            <p:stCondLst>
                              <p:cond delay="1000"/>
                            </p:stCondLst>
                            <p:childTnLst>
                              <p:par>
                                <p:cTn id="72" presetID="37" presetClass="entr" presetSubtype="0" fill="hold" grpId="0" nodeType="afterEffect">
                                  <p:stCondLst>
                                    <p:cond delay="0"/>
                                  </p:stCondLst>
                                  <p:childTnLst>
                                    <p:set>
                                      <p:cBhvr>
                                        <p:cTn id="73" dur="1" fill="hold">
                                          <p:stCondLst>
                                            <p:cond delay="0"/>
                                          </p:stCondLst>
                                        </p:cTn>
                                        <p:tgtEl>
                                          <p:spTgt spid="8">
                                            <p:graphicEl>
                                              <a:dgm id="{BDF5C2DB-E09B-4714-BE5B-7839263AB2BA}"/>
                                            </p:graphicEl>
                                          </p:spTgt>
                                        </p:tgtEl>
                                        <p:attrNameLst>
                                          <p:attrName>style.visibility</p:attrName>
                                        </p:attrNameLst>
                                      </p:cBhvr>
                                      <p:to>
                                        <p:strVal val="visible"/>
                                      </p:to>
                                    </p:set>
                                    <p:animEffect transition="in" filter="fade">
                                      <p:cBhvr>
                                        <p:cTn id="74" dur="1000"/>
                                        <p:tgtEl>
                                          <p:spTgt spid="8">
                                            <p:graphicEl>
                                              <a:dgm id="{BDF5C2DB-E09B-4714-BE5B-7839263AB2BA}"/>
                                            </p:graphicEl>
                                          </p:spTgt>
                                        </p:tgtEl>
                                      </p:cBhvr>
                                    </p:animEffect>
                                    <p:anim calcmode="lin" valueType="num">
                                      <p:cBhvr>
                                        <p:cTn id="75" dur="1000" fill="hold"/>
                                        <p:tgtEl>
                                          <p:spTgt spid="8">
                                            <p:graphicEl>
                                              <a:dgm id="{BDF5C2DB-E09B-4714-BE5B-7839263AB2BA}"/>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8">
                                            <p:graphicEl>
                                              <a:dgm id="{BDF5C2DB-E09B-4714-BE5B-7839263AB2BA}"/>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8">
                                            <p:graphicEl>
                                              <a:dgm id="{BDF5C2DB-E09B-4714-BE5B-7839263AB2BA}"/>
                                            </p:graphicEl>
                                          </p:spTgt>
                                        </p:tgtEl>
                                        <p:attrNameLst>
                                          <p:attrName>ppt_y</p:attrName>
                                        </p:attrNameLst>
                                      </p:cBhvr>
                                      <p:tavLst>
                                        <p:tav tm="0">
                                          <p:val>
                                            <p:strVal val="#ppt_y-.03"/>
                                          </p:val>
                                        </p:tav>
                                        <p:tav tm="100000">
                                          <p:val>
                                            <p:strVal val="#ppt_y"/>
                                          </p:val>
                                        </p:tav>
                                      </p:tavLst>
                                    </p:anim>
                                  </p:childTnLst>
                                </p:cTn>
                              </p:par>
                            </p:childTnLst>
                          </p:cTn>
                        </p:par>
                        <p:par>
                          <p:cTn id="78" fill="hold">
                            <p:stCondLst>
                              <p:cond delay="2000"/>
                            </p:stCondLst>
                            <p:childTnLst>
                              <p:par>
                                <p:cTn id="79" presetID="37" presetClass="entr" presetSubtype="0" fill="hold" grpId="0" nodeType="afterEffect">
                                  <p:stCondLst>
                                    <p:cond delay="0"/>
                                  </p:stCondLst>
                                  <p:childTnLst>
                                    <p:set>
                                      <p:cBhvr>
                                        <p:cTn id="80" dur="1" fill="hold">
                                          <p:stCondLst>
                                            <p:cond delay="0"/>
                                          </p:stCondLst>
                                        </p:cTn>
                                        <p:tgtEl>
                                          <p:spTgt spid="8">
                                            <p:graphicEl>
                                              <a:dgm id="{EF820174-9456-4B5B-8254-D2BBAC254F6C}"/>
                                            </p:graphicEl>
                                          </p:spTgt>
                                        </p:tgtEl>
                                        <p:attrNameLst>
                                          <p:attrName>style.visibility</p:attrName>
                                        </p:attrNameLst>
                                      </p:cBhvr>
                                      <p:to>
                                        <p:strVal val="visible"/>
                                      </p:to>
                                    </p:set>
                                    <p:animEffect transition="in" filter="fade">
                                      <p:cBhvr>
                                        <p:cTn id="81" dur="1000"/>
                                        <p:tgtEl>
                                          <p:spTgt spid="8">
                                            <p:graphicEl>
                                              <a:dgm id="{EF820174-9456-4B5B-8254-D2BBAC254F6C}"/>
                                            </p:graphicEl>
                                          </p:spTgt>
                                        </p:tgtEl>
                                      </p:cBhvr>
                                    </p:animEffect>
                                    <p:anim calcmode="lin" valueType="num">
                                      <p:cBhvr>
                                        <p:cTn id="82" dur="1000" fill="hold"/>
                                        <p:tgtEl>
                                          <p:spTgt spid="8">
                                            <p:graphicEl>
                                              <a:dgm id="{EF820174-9456-4B5B-8254-D2BBAC254F6C}"/>
                                            </p:graphicEl>
                                          </p:spTgt>
                                        </p:tgtEl>
                                        <p:attrNameLst>
                                          <p:attrName>ppt_x</p:attrName>
                                        </p:attrNameLst>
                                      </p:cBhvr>
                                      <p:tavLst>
                                        <p:tav tm="0">
                                          <p:val>
                                            <p:strVal val="#ppt_x"/>
                                          </p:val>
                                        </p:tav>
                                        <p:tav tm="100000">
                                          <p:val>
                                            <p:strVal val="#ppt_x"/>
                                          </p:val>
                                        </p:tav>
                                      </p:tavLst>
                                    </p:anim>
                                    <p:anim calcmode="lin" valueType="num">
                                      <p:cBhvr>
                                        <p:cTn id="83" dur="900" decel="100000" fill="hold"/>
                                        <p:tgtEl>
                                          <p:spTgt spid="8">
                                            <p:graphicEl>
                                              <a:dgm id="{EF820174-9456-4B5B-8254-D2BBAC254F6C}"/>
                                            </p:graphicEl>
                                          </p:spTgt>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8">
                                            <p:graphicEl>
                                              <a:dgm id="{EF820174-9456-4B5B-8254-D2BBAC254F6C}"/>
                                            </p:graphicEl>
                                          </p:spTgt>
                                        </p:tgtEl>
                                        <p:attrNameLst>
                                          <p:attrName>ppt_y</p:attrName>
                                        </p:attrNameLst>
                                      </p:cBhvr>
                                      <p:tavLst>
                                        <p:tav tm="0">
                                          <p:val>
                                            <p:strVal val="#ppt_y-.03"/>
                                          </p:val>
                                        </p:tav>
                                        <p:tav tm="100000">
                                          <p:val>
                                            <p:strVal val="#ppt_y"/>
                                          </p:val>
                                        </p:tav>
                                      </p:tavLst>
                                    </p:anim>
                                  </p:childTnLst>
                                </p:cTn>
                              </p:par>
                            </p:childTnLst>
                          </p:cTn>
                        </p:par>
                        <p:par>
                          <p:cTn id="85" fill="hold">
                            <p:stCondLst>
                              <p:cond delay="3000"/>
                            </p:stCondLst>
                            <p:childTnLst>
                              <p:par>
                                <p:cTn id="86" presetID="37" presetClass="entr" presetSubtype="0" fill="hold" grpId="0" nodeType="afterEffect">
                                  <p:stCondLst>
                                    <p:cond delay="0"/>
                                  </p:stCondLst>
                                  <p:childTnLst>
                                    <p:set>
                                      <p:cBhvr>
                                        <p:cTn id="87" dur="1" fill="hold">
                                          <p:stCondLst>
                                            <p:cond delay="0"/>
                                          </p:stCondLst>
                                        </p:cTn>
                                        <p:tgtEl>
                                          <p:spTgt spid="8">
                                            <p:graphicEl>
                                              <a:dgm id="{B693AD19-CC4B-4EFC-BD35-9FF07DBBD305}"/>
                                            </p:graphicEl>
                                          </p:spTgt>
                                        </p:tgtEl>
                                        <p:attrNameLst>
                                          <p:attrName>style.visibility</p:attrName>
                                        </p:attrNameLst>
                                      </p:cBhvr>
                                      <p:to>
                                        <p:strVal val="visible"/>
                                      </p:to>
                                    </p:set>
                                    <p:animEffect transition="in" filter="fade">
                                      <p:cBhvr>
                                        <p:cTn id="88" dur="1000"/>
                                        <p:tgtEl>
                                          <p:spTgt spid="8">
                                            <p:graphicEl>
                                              <a:dgm id="{B693AD19-CC4B-4EFC-BD35-9FF07DBBD305}"/>
                                            </p:graphicEl>
                                          </p:spTgt>
                                        </p:tgtEl>
                                      </p:cBhvr>
                                    </p:animEffect>
                                    <p:anim calcmode="lin" valueType="num">
                                      <p:cBhvr>
                                        <p:cTn id="89" dur="1000" fill="hold"/>
                                        <p:tgtEl>
                                          <p:spTgt spid="8">
                                            <p:graphicEl>
                                              <a:dgm id="{B693AD19-CC4B-4EFC-BD35-9FF07DBBD305}"/>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8">
                                            <p:graphicEl>
                                              <a:dgm id="{B693AD19-CC4B-4EFC-BD35-9FF07DBBD305}"/>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8">
                                            <p:graphicEl>
                                              <a:dgm id="{B693AD19-CC4B-4EFC-BD35-9FF07DBBD305}"/>
                                            </p:graphicEl>
                                          </p:spTgt>
                                        </p:tgtEl>
                                        <p:attrNameLst>
                                          <p:attrName>ppt_y</p:attrName>
                                        </p:attrNameLst>
                                      </p:cBhvr>
                                      <p:tavLst>
                                        <p:tav tm="0">
                                          <p:val>
                                            <p:strVal val="#ppt_y-.03"/>
                                          </p:val>
                                        </p:tav>
                                        <p:tav tm="100000">
                                          <p:val>
                                            <p:strVal val="#ppt_y"/>
                                          </p:val>
                                        </p:tav>
                                      </p:tavLst>
                                    </p:anim>
                                  </p:childTnLst>
                                </p:cTn>
                              </p:par>
                            </p:childTnLst>
                          </p:cTn>
                        </p:par>
                        <p:par>
                          <p:cTn id="92" fill="hold">
                            <p:stCondLst>
                              <p:cond delay="4000"/>
                            </p:stCondLst>
                            <p:childTnLst>
                              <p:par>
                                <p:cTn id="93" presetID="37" presetClass="entr" presetSubtype="0" fill="hold" grpId="0" nodeType="afterEffect">
                                  <p:stCondLst>
                                    <p:cond delay="0"/>
                                  </p:stCondLst>
                                  <p:childTnLst>
                                    <p:set>
                                      <p:cBhvr>
                                        <p:cTn id="94" dur="1" fill="hold">
                                          <p:stCondLst>
                                            <p:cond delay="0"/>
                                          </p:stCondLst>
                                        </p:cTn>
                                        <p:tgtEl>
                                          <p:spTgt spid="8">
                                            <p:graphicEl>
                                              <a:dgm id="{9A80F60B-3DB2-472A-B302-D885E062AC52}"/>
                                            </p:graphicEl>
                                          </p:spTgt>
                                        </p:tgtEl>
                                        <p:attrNameLst>
                                          <p:attrName>style.visibility</p:attrName>
                                        </p:attrNameLst>
                                      </p:cBhvr>
                                      <p:to>
                                        <p:strVal val="visible"/>
                                      </p:to>
                                    </p:set>
                                    <p:animEffect transition="in" filter="fade">
                                      <p:cBhvr>
                                        <p:cTn id="95" dur="1000"/>
                                        <p:tgtEl>
                                          <p:spTgt spid="8">
                                            <p:graphicEl>
                                              <a:dgm id="{9A80F60B-3DB2-472A-B302-D885E062AC52}"/>
                                            </p:graphicEl>
                                          </p:spTgt>
                                        </p:tgtEl>
                                      </p:cBhvr>
                                    </p:animEffect>
                                    <p:anim calcmode="lin" valueType="num">
                                      <p:cBhvr>
                                        <p:cTn id="96" dur="1000" fill="hold"/>
                                        <p:tgtEl>
                                          <p:spTgt spid="8">
                                            <p:graphicEl>
                                              <a:dgm id="{9A80F60B-3DB2-472A-B302-D885E062AC52}"/>
                                            </p:graphicEl>
                                          </p:spTgt>
                                        </p:tgtEl>
                                        <p:attrNameLst>
                                          <p:attrName>ppt_x</p:attrName>
                                        </p:attrNameLst>
                                      </p:cBhvr>
                                      <p:tavLst>
                                        <p:tav tm="0">
                                          <p:val>
                                            <p:strVal val="#ppt_x"/>
                                          </p:val>
                                        </p:tav>
                                        <p:tav tm="100000">
                                          <p:val>
                                            <p:strVal val="#ppt_x"/>
                                          </p:val>
                                        </p:tav>
                                      </p:tavLst>
                                    </p:anim>
                                    <p:anim calcmode="lin" valueType="num">
                                      <p:cBhvr>
                                        <p:cTn id="97" dur="900" decel="100000" fill="hold"/>
                                        <p:tgtEl>
                                          <p:spTgt spid="8">
                                            <p:graphicEl>
                                              <a:dgm id="{9A80F60B-3DB2-472A-B302-D885E062AC52}"/>
                                            </p:graphicEl>
                                          </p:spTgt>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8">
                                            <p:graphicEl>
                                              <a:dgm id="{9A80F60B-3DB2-472A-B302-D885E062AC52}"/>
                                            </p:graphicEl>
                                          </p:spTgt>
                                        </p:tgtEl>
                                        <p:attrNameLst>
                                          <p:attrName>ppt_y</p:attrName>
                                        </p:attrNameLst>
                                      </p:cBhvr>
                                      <p:tavLst>
                                        <p:tav tm="0">
                                          <p:val>
                                            <p:strVal val="#ppt_y-.03"/>
                                          </p:val>
                                        </p:tav>
                                        <p:tav tm="100000">
                                          <p:val>
                                            <p:strVal val="#ppt_y"/>
                                          </p:val>
                                        </p:tav>
                                      </p:tavLst>
                                    </p:anim>
                                  </p:childTnLst>
                                </p:cTn>
                              </p:par>
                            </p:childTnLst>
                          </p:cTn>
                        </p:par>
                        <p:par>
                          <p:cTn id="99" fill="hold">
                            <p:stCondLst>
                              <p:cond delay="5000"/>
                            </p:stCondLst>
                            <p:childTnLst>
                              <p:par>
                                <p:cTn id="100" presetID="37" presetClass="entr" presetSubtype="0" fill="hold" grpId="0" nodeType="afterEffect">
                                  <p:stCondLst>
                                    <p:cond delay="0"/>
                                  </p:stCondLst>
                                  <p:childTnLst>
                                    <p:set>
                                      <p:cBhvr>
                                        <p:cTn id="101" dur="1" fill="hold">
                                          <p:stCondLst>
                                            <p:cond delay="0"/>
                                          </p:stCondLst>
                                        </p:cTn>
                                        <p:tgtEl>
                                          <p:spTgt spid="8">
                                            <p:graphicEl>
                                              <a:dgm id="{CC498008-DFBE-4DFF-878E-260EB3EEDB00}"/>
                                            </p:graphicEl>
                                          </p:spTgt>
                                        </p:tgtEl>
                                        <p:attrNameLst>
                                          <p:attrName>style.visibility</p:attrName>
                                        </p:attrNameLst>
                                      </p:cBhvr>
                                      <p:to>
                                        <p:strVal val="visible"/>
                                      </p:to>
                                    </p:set>
                                    <p:animEffect transition="in" filter="fade">
                                      <p:cBhvr>
                                        <p:cTn id="102" dur="1000"/>
                                        <p:tgtEl>
                                          <p:spTgt spid="8">
                                            <p:graphicEl>
                                              <a:dgm id="{CC498008-DFBE-4DFF-878E-260EB3EEDB00}"/>
                                            </p:graphicEl>
                                          </p:spTgt>
                                        </p:tgtEl>
                                      </p:cBhvr>
                                    </p:animEffect>
                                    <p:anim calcmode="lin" valueType="num">
                                      <p:cBhvr>
                                        <p:cTn id="103" dur="1000" fill="hold"/>
                                        <p:tgtEl>
                                          <p:spTgt spid="8">
                                            <p:graphicEl>
                                              <a:dgm id="{CC498008-DFBE-4DFF-878E-260EB3EEDB00}"/>
                                            </p:graphicEl>
                                          </p:spTgt>
                                        </p:tgtEl>
                                        <p:attrNameLst>
                                          <p:attrName>ppt_x</p:attrName>
                                        </p:attrNameLst>
                                      </p:cBhvr>
                                      <p:tavLst>
                                        <p:tav tm="0">
                                          <p:val>
                                            <p:strVal val="#ppt_x"/>
                                          </p:val>
                                        </p:tav>
                                        <p:tav tm="100000">
                                          <p:val>
                                            <p:strVal val="#ppt_x"/>
                                          </p:val>
                                        </p:tav>
                                      </p:tavLst>
                                    </p:anim>
                                    <p:anim calcmode="lin" valueType="num">
                                      <p:cBhvr>
                                        <p:cTn id="104" dur="900" decel="100000" fill="hold"/>
                                        <p:tgtEl>
                                          <p:spTgt spid="8">
                                            <p:graphicEl>
                                              <a:dgm id="{CC498008-DFBE-4DFF-878E-260EB3EEDB00}"/>
                                            </p:graphicEl>
                                          </p:spTgt>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8">
                                            <p:graphicEl>
                                              <a:dgm id="{CC498008-DFBE-4DFF-878E-260EB3EEDB00}"/>
                                            </p:graphicEl>
                                          </p:spTgt>
                                        </p:tgtEl>
                                        <p:attrNameLst>
                                          <p:attrName>ppt_y</p:attrName>
                                        </p:attrNameLst>
                                      </p:cBhvr>
                                      <p:tavLst>
                                        <p:tav tm="0">
                                          <p:val>
                                            <p:strVal val="#ppt_y-.03"/>
                                          </p:val>
                                        </p:tav>
                                        <p:tav tm="100000">
                                          <p:val>
                                            <p:strVal val="#ppt_y"/>
                                          </p:val>
                                        </p:tav>
                                      </p:tavLst>
                                    </p:anim>
                                  </p:childTnLst>
                                </p:cTn>
                              </p:par>
                            </p:childTnLst>
                          </p:cTn>
                        </p:par>
                        <p:par>
                          <p:cTn id="106" fill="hold">
                            <p:stCondLst>
                              <p:cond delay="6000"/>
                            </p:stCondLst>
                            <p:childTnLst>
                              <p:par>
                                <p:cTn id="107" presetID="37" presetClass="entr" presetSubtype="0" fill="hold" grpId="0" nodeType="afterEffect">
                                  <p:stCondLst>
                                    <p:cond delay="0"/>
                                  </p:stCondLst>
                                  <p:childTnLst>
                                    <p:set>
                                      <p:cBhvr>
                                        <p:cTn id="108" dur="1" fill="hold">
                                          <p:stCondLst>
                                            <p:cond delay="0"/>
                                          </p:stCondLst>
                                        </p:cTn>
                                        <p:tgtEl>
                                          <p:spTgt spid="8">
                                            <p:graphicEl>
                                              <a:dgm id="{909E4778-BAE6-4F84-9335-51CE548FBE0C}"/>
                                            </p:graphicEl>
                                          </p:spTgt>
                                        </p:tgtEl>
                                        <p:attrNameLst>
                                          <p:attrName>style.visibility</p:attrName>
                                        </p:attrNameLst>
                                      </p:cBhvr>
                                      <p:to>
                                        <p:strVal val="visible"/>
                                      </p:to>
                                    </p:set>
                                    <p:animEffect transition="in" filter="fade">
                                      <p:cBhvr>
                                        <p:cTn id="109" dur="1000"/>
                                        <p:tgtEl>
                                          <p:spTgt spid="8">
                                            <p:graphicEl>
                                              <a:dgm id="{909E4778-BAE6-4F84-9335-51CE548FBE0C}"/>
                                            </p:graphicEl>
                                          </p:spTgt>
                                        </p:tgtEl>
                                      </p:cBhvr>
                                    </p:animEffect>
                                    <p:anim calcmode="lin" valueType="num">
                                      <p:cBhvr>
                                        <p:cTn id="110" dur="1000" fill="hold"/>
                                        <p:tgtEl>
                                          <p:spTgt spid="8">
                                            <p:graphicEl>
                                              <a:dgm id="{909E4778-BAE6-4F84-9335-51CE548FBE0C}"/>
                                            </p:graphicEl>
                                          </p:spTgt>
                                        </p:tgtEl>
                                        <p:attrNameLst>
                                          <p:attrName>ppt_x</p:attrName>
                                        </p:attrNameLst>
                                      </p:cBhvr>
                                      <p:tavLst>
                                        <p:tav tm="0">
                                          <p:val>
                                            <p:strVal val="#ppt_x"/>
                                          </p:val>
                                        </p:tav>
                                        <p:tav tm="100000">
                                          <p:val>
                                            <p:strVal val="#ppt_x"/>
                                          </p:val>
                                        </p:tav>
                                      </p:tavLst>
                                    </p:anim>
                                    <p:anim calcmode="lin" valueType="num">
                                      <p:cBhvr>
                                        <p:cTn id="111" dur="900" decel="100000" fill="hold"/>
                                        <p:tgtEl>
                                          <p:spTgt spid="8">
                                            <p:graphicEl>
                                              <a:dgm id="{909E4778-BAE6-4F84-9335-51CE548FBE0C}"/>
                                            </p:graphicEl>
                                          </p:spTgt>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8">
                                            <p:graphicEl>
                                              <a:dgm id="{909E4778-BAE6-4F84-9335-51CE548FBE0C}"/>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Graphic spid="8" grpId="0" uiExpand="1">
        <p:bldSub>
          <a:bldDgm bld="lvlOne"/>
        </p:bldSub>
      </p:bldGraphic>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412</TotalTime>
  <Words>978</Words>
  <Application>Microsoft Office PowerPoint</Application>
  <PresentationFormat>Expunere pe ecran (4:3)</PresentationFormat>
  <Paragraphs>58</Paragraphs>
  <Slides>10</Slides>
  <Notes>0</Notes>
  <HiddenSlides>0</HiddenSlides>
  <MMClips>0</MMClips>
  <ScaleCrop>false</ScaleCrop>
  <HeadingPairs>
    <vt:vector size="6" baseType="variant">
      <vt:variant>
        <vt:lpstr>Fonturi utilizate</vt:lpstr>
      </vt:variant>
      <vt:variant>
        <vt:i4>4</vt:i4>
      </vt:variant>
      <vt:variant>
        <vt:lpstr>Temă</vt:lpstr>
      </vt:variant>
      <vt:variant>
        <vt:i4>3</vt:i4>
      </vt:variant>
      <vt:variant>
        <vt:lpstr>Titluri diapozitive</vt:lpstr>
      </vt:variant>
      <vt:variant>
        <vt:i4>10</vt:i4>
      </vt:variant>
    </vt:vector>
  </HeadingPairs>
  <TitlesOfParts>
    <vt:vector size="17" baseType="lpstr">
      <vt:lpstr>Arial</vt:lpstr>
      <vt:lpstr>Calibri</vt:lpstr>
      <vt:lpstr>Comic Sans MS</vt:lpstr>
      <vt:lpstr>Calibri Light</vt:lpstr>
      <vt:lpstr>Tema de Office</vt:lpstr>
      <vt:lpstr>1_Tema de Office</vt:lpstr>
      <vt:lpstr>2_Tema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9 - Duhul Sfant si biserica</dc:title>
  <dc:subject>Studiu Biblic, Trim. I, 2017 – Duhul Sfant si spiritualitatea</dc:subject>
  <dc:creator>Sergio Fustero Carreras</dc:creator>
  <cp:keywords>http://www.fustero.net/es/index_ro.php</cp:keywords>
  <cp:lastModifiedBy>Administrator</cp:lastModifiedBy>
  <cp:revision>75</cp:revision>
  <dcterms:created xsi:type="dcterms:W3CDTF">2017-02-12T05:51:42Z</dcterms:created>
  <dcterms:modified xsi:type="dcterms:W3CDTF">2017-02-28T06:54:12Z</dcterms:modified>
</cp:coreProperties>
</file>