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9" r:id="rId4"/>
    <p:sldId id="257" r:id="rId5"/>
    <p:sldId id="258" r:id="rId6"/>
    <p:sldId id="259" r:id="rId7"/>
    <p:sldId id="260" r:id="rId8"/>
    <p:sldId id="266" r:id="rId9"/>
    <p:sldId id="267" r:id="rId10"/>
    <p:sldId id="264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ooper Black" pitchFamily="18" charset="0"/>
      <p:regular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070AE"/>
    <a:srgbClr val="49100F"/>
    <a:srgbClr val="391209"/>
    <a:srgbClr val="4B4C3E"/>
    <a:srgbClr val="C5AC74"/>
    <a:srgbClr val="BC9970"/>
    <a:srgbClr val="C09565"/>
    <a:srgbClr val="2B3B20"/>
    <a:srgbClr val="314226"/>
    <a:srgbClr val="2D20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7017E-DB0C-4487-B7F5-8A10BB52EF6E}" type="doc">
      <dgm:prSet loTypeId="urn:microsoft.com/office/officeart/2005/8/layout/lProcess2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06FDED7C-A682-4BD5-8123-E468A8EEC7D5}">
      <dgm:prSet phldrT="[Texto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-152400" prstMaterial="softEdge">
          <a:bevelT w="127000" prst="artDeco"/>
        </a:sp3d>
      </dgm:spPr>
      <dgm:t>
        <a:bodyPr/>
        <a:lstStyle/>
        <a:p>
          <a:r>
            <a:rPr lang="ro-RO" sz="3600" b="1" cap="none" spc="0" dirty="0">
              <a:ln w="1016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accent4">
                    <a:lumMod val="50000"/>
                  </a:schemeClr>
                </a:outerShdw>
              </a:effectLst>
            </a:rPr>
            <a:t>LEGEA</a:t>
          </a:r>
          <a:endParaRPr lang="es-ES" sz="3600" b="1" cap="none" spc="0" dirty="0">
            <a:ln w="10160">
              <a:solidFill>
                <a:schemeClr val="accent4">
                  <a:lumMod val="50000"/>
                </a:schemeClr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chemeClr val="accent4">
                  <a:lumMod val="50000"/>
                </a:schemeClr>
              </a:outerShdw>
            </a:effectLst>
          </a:endParaRPr>
        </a:p>
      </dgm:t>
    </dgm:pt>
    <dgm:pt modelId="{964A240C-6323-460A-A8A0-8278E428F73F}" type="parTrans" cxnId="{FBDE6F9D-7E2E-4562-BE9E-659185E6EA5E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0F945200-23F1-42D2-B4C2-B8E2B04D1537}" type="sibTrans" cxnId="{FBDE6F9D-7E2E-4562-BE9E-659185E6EA5E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4DA1A9E2-81D5-4ADA-B336-0199289FC09B}">
      <dgm:prSet phldrT="[Texto]" custT="1"/>
      <dgm:spPr/>
      <dgm:t>
        <a:bodyPr/>
        <a:lstStyle/>
        <a:p>
          <a:pPr>
            <a:lnSpc>
              <a:spcPts val="1800"/>
            </a:lnSpc>
          </a:pPr>
          <a:r>
            <a:rPr lang="ro-RO" sz="2000" b="1" noProof="0" dirty="0" smtClean="0">
              <a:solidFill>
                <a:sysClr val="windowText" lastClr="000000"/>
              </a:solidFill>
            </a:rPr>
            <a:t>SFÂNTĂ</a:t>
          </a:r>
          <a:br>
            <a:rPr lang="ro-RO" sz="2000" b="1" noProof="0" dirty="0" smtClean="0">
              <a:solidFill>
                <a:sysClr val="windowText" lastClr="000000"/>
              </a:solidFill>
            </a:rPr>
          </a:br>
          <a:r>
            <a:rPr lang="ro-RO" sz="2000" b="1" noProof="0" dirty="0" smtClean="0">
              <a:solidFill>
                <a:sysClr val="windowText" lastClr="000000"/>
              </a:solidFill>
            </a:rPr>
            <a:t>(Romani 7:12)</a:t>
          </a:r>
          <a:endParaRPr lang="ro-RO" sz="2000" b="1" noProof="0" dirty="0">
            <a:solidFill>
              <a:sysClr val="windowText" lastClr="000000"/>
            </a:solidFill>
          </a:endParaRPr>
        </a:p>
      </dgm:t>
    </dgm:pt>
    <dgm:pt modelId="{C5B8F805-6E57-4243-9D29-E011A9E50E63}" type="parTrans" cxnId="{0FC00069-7C7A-493C-A677-95EC2B114809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5162C535-482D-4FA2-BA86-924B3B9D9EB6}" type="sibTrans" cxnId="{0FC00069-7C7A-493C-A677-95EC2B114809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406A0BE2-8988-442E-AAA2-81E7C99EF467}">
      <dgm:prSet phldrT="[Texto]" custT="1"/>
      <dgm:spPr/>
      <dgm:t>
        <a:bodyPr/>
        <a:lstStyle/>
        <a:p>
          <a:pPr>
            <a:lnSpc>
              <a:spcPts val="1800"/>
            </a:lnSpc>
          </a:pPr>
          <a:r>
            <a:rPr lang="ro-RO" sz="2000" b="1" noProof="0" dirty="0" smtClean="0">
              <a:solidFill>
                <a:sysClr val="windowText" lastClr="000000"/>
              </a:solidFill>
            </a:rPr>
            <a:t>DREAPTĂ</a:t>
          </a:r>
          <a:br>
            <a:rPr lang="ro-RO" sz="2000" b="1" noProof="0" dirty="0" smtClean="0">
              <a:solidFill>
                <a:sysClr val="windowText" lastClr="000000"/>
              </a:solidFill>
            </a:rPr>
          </a:br>
          <a:r>
            <a:rPr lang="ro-RO" sz="2000" b="1" noProof="0" dirty="0" smtClean="0">
              <a:solidFill>
                <a:sysClr val="windowText" lastClr="000000"/>
              </a:solidFill>
            </a:rPr>
            <a:t>(Romani 7:12)</a:t>
          </a:r>
          <a:endParaRPr lang="ro-RO" sz="2000" b="1" noProof="0" dirty="0">
            <a:solidFill>
              <a:sysClr val="windowText" lastClr="000000"/>
            </a:solidFill>
          </a:endParaRPr>
        </a:p>
      </dgm:t>
    </dgm:pt>
    <dgm:pt modelId="{ADFCC74C-032E-43B2-ACCA-25519C99851C}" type="parTrans" cxnId="{A6CC0503-D473-41B4-AC75-C46682B46E27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2BFAE7FD-A9F6-4D81-A6AA-D3C05021C226}" type="sibTrans" cxnId="{A6CC0503-D473-41B4-AC75-C46682B46E27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031BB629-5C3D-4A24-BA40-D1ECEC749E1C}">
      <dgm:prSet phldrT="[Texto]" custT="1"/>
      <dgm:spPr/>
      <dgm:t>
        <a:bodyPr/>
        <a:lstStyle/>
        <a:p>
          <a:pPr>
            <a:lnSpc>
              <a:spcPts val="1800"/>
            </a:lnSpc>
          </a:pPr>
          <a:r>
            <a:rPr lang="ro-RO" sz="2000" b="1" noProof="0" dirty="0" smtClean="0">
              <a:solidFill>
                <a:sysClr val="windowText" lastClr="000000"/>
              </a:solidFill>
            </a:rPr>
            <a:t>DRAGOSTE</a:t>
          </a:r>
          <a:br>
            <a:rPr lang="ro-RO" sz="2000" b="1" noProof="0" dirty="0" smtClean="0">
              <a:solidFill>
                <a:sysClr val="windowText" lastClr="000000"/>
              </a:solidFill>
            </a:rPr>
          </a:br>
          <a:r>
            <a:rPr lang="ro-RO" sz="2000" b="1" noProof="0" dirty="0" smtClean="0">
              <a:solidFill>
                <a:sysClr val="windowText" lastClr="000000"/>
              </a:solidFill>
            </a:rPr>
            <a:t>(Romani 13:10)</a:t>
          </a:r>
          <a:endParaRPr lang="ro-RO" sz="2000" b="1" noProof="0" dirty="0">
            <a:solidFill>
              <a:sysClr val="windowText" lastClr="000000"/>
            </a:solidFill>
          </a:endParaRPr>
        </a:p>
      </dgm:t>
    </dgm:pt>
    <dgm:pt modelId="{209ECD22-AE45-406F-B4EE-7942A50717CF}" type="parTrans" cxnId="{ADDDFB02-2A52-498B-9A03-76C91A87812B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BC321C9F-B27A-46D9-B8D3-5695E1CAC436}" type="sibTrans" cxnId="{ADDDFB02-2A52-498B-9A03-76C91A87812B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5B6A5076-E5A6-4667-A47D-94EF16E5F088}">
      <dgm:prSet phldrT="[Texto]" custT="1"/>
      <dgm:spPr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-152400" prstMaterial="softEdge">
          <a:bevelT w="127000" prst="artDeco"/>
        </a:sp3d>
      </dgm:spPr>
      <dgm:t>
        <a:bodyPr/>
        <a:lstStyle/>
        <a:p>
          <a:r>
            <a:rPr lang="ro-RO" sz="3600" b="1" cap="none" spc="0" dirty="0">
              <a:ln w="1016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accent5">
                    <a:lumMod val="50000"/>
                  </a:schemeClr>
                </a:outerShdw>
              </a:effectLst>
            </a:rPr>
            <a:t>DUMNEZEU</a:t>
          </a:r>
          <a:endParaRPr lang="es-ES" sz="3600" b="1" cap="none" spc="0" dirty="0">
            <a:ln w="10160">
              <a:solidFill>
                <a:schemeClr val="accent5">
                  <a:lumMod val="50000"/>
                </a:schemeClr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chemeClr val="accent5">
                  <a:lumMod val="50000"/>
                </a:schemeClr>
              </a:outerShdw>
            </a:effectLst>
          </a:endParaRPr>
        </a:p>
      </dgm:t>
    </dgm:pt>
    <dgm:pt modelId="{845962BE-487F-4A95-83B4-FD2FE42ED922}" type="parTrans" cxnId="{D5586A5C-44D2-4C0A-A53F-D1B082494CDB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9081CEED-E30B-48D6-ACA0-7E0CC6B1D91E}" type="sibTrans" cxnId="{D5586A5C-44D2-4C0A-A53F-D1B082494CDB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13D1D0DE-8CD3-4B3E-99D3-7F30AA2AB23F}">
      <dgm:prSet phldrT="[Texto]" custT="1"/>
      <dgm:spPr>
        <a:gradFill rotWithShape="0">
          <a:gsLst>
            <a:gs pos="0">
              <a:srgbClr val="FFB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B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B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SFÂNT</a:t>
          </a:r>
          <a:b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(Isaia 6:3)</a:t>
          </a:r>
          <a:endParaRPr lang="ro-RO" sz="2000" b="1" kern="1200" noProof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8645EF19-05EA-4262-BC4D-BC1E64E593FA}" type="parTrans" cxnId="{D8CFCC98-A7A6-4313-A849-C492F4F0535B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17AD84F0-7168-4C83-A730-0474E5E1AC08}" type="sibTrans" cxnId="{D8CFCC98-A7A6-4313-A849-C492F4F0535B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63C8BA01-AF26-4D23-B533-B44199D0541E}">
      <dgm:prSet phldrT="[Texto]" custT="1"/>
      <dgm:spPr>
        <a:gradFill rotWithShape="0">
          <a:gsLst>
            <a:gs pos="0">
              <a:srgbClr val="B6492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6492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6492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DREPT</a:t>
          </a:r>
          <a:b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(1 Ioan 1:9)</a:t>
          </a:r>
          <a:endParaRPr lang="ro-RO" sz="2000" b="1" kern="1200" noProof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D543DA7-142A-4D1D-9A62-8FA167860C30}" type="parTrans" cxnId="{7DB759A1-2C0D-4E8B-9AB5-6358E712D04F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831055FD-2783-459F-88D1-DC5706D6B702}" type="sibTrans" cxnId="{7DB759A1-2C0D-4E8B-9AB5-6358E712D04F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29F9A242-816A-47DB-8AA5-53D18DF605DB}">
      <dgm:prSet phldrT="[Texto]" custT="1"/>
      <dgm:spPr>
        <a:gradFill rotWithShape="0">
          <a:gsLst>
            <a:gs pos="0">
              <a:srgbClr val="FF842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842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842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BUN</a:t>
          </a:r>
          <a:br>
            <a:rPr lang="es-ES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es-ES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ro-RO" sz="2000" b="1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Psalmii</a:t>
          </a:r>
          <a:r>
            <a:rPr lang="es-ES" sz="2000" b="1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25:8)</a:t>
          </a:r>
        </a:p>
      </dgm:t>
    </dgm:pt>
    <dgm:pt modelId="{19F8C8EE-B5BB-4352-90E3-C0DE896CC2CC}" type="parTrans" cxnId="{AC56EB0B-45A6-4FFB-8EA3-CE8726938F98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E25FFFEF-BE68-4560-9147-B8A5C3049C9E}" type="sibTrans" cxnId="{AC56EB0B-45A6-4FFB-8EA3-CE8726938F98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639156BD-B15F-42D0-8763-C16B8CE8F0F1}">
      <dgm:prSet phldrT="[Texto]" custT="1"/>
      <dgm:spPr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DRAGOSTE</a:t>
          </a:r>
          <a:b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(1 Ioan 4:8)</a:t>
          </a:r>
          <a:endParaRPr lang="ro-RO" sz="2000" b="1" kern="1200" noProof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52E6FBB-3F9E-40B8-BDFF-69BAFB83B7A3}" type="parTrans" cxnId="{BC5CB25F-E4E5-4ECE-8B38-9D4FC6152C52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F3B3E0BA-9DAC-4380-88A7-98DD871785D5}" type="sibTrans" cxnId="{BC5CB25F-E4E5-4ECE-8B38-9D4FC6152C52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009EFFA9-300F-4A77-9C1B-6DD0315CBFDA}">
      <dgm:prSet phldrT="[Texto]" custT="1"/>
      <dgm:spPr/>
      <dgm:t>
        <a:bodyPr/>
        <a:lstStyle/>
        <a:p>
          <a:pPr>
            <a:lnSpc>
              <a:spcPts val="1800"/>
            </a:lnSpc>
          </a:pPr>
          <a:r>
            <a:rPr lang="ro-RO" sz="2000" b="1" noProof="0" dirty="0" smtClean="0">
              <a:solidFill>
                <a:sysClr val="windowText" lastClr="000000"/>
              </a:solidFill>
            </a:rPr>
            <a:t>BUNĂ</a:t>
          </a:r>
          <a:br>
            <a:rPr lang="ro-RO" sz="2000" b="1" noProof="0" dirty="0" smtClean="0">
              <a:solidFill>
                <a:sysClr val="windowText" lastClr="000000"/>
              </a:solidFill>
            </a:rPr>
          </a:br>
          <a:r>
            <a:rPr lang="ro-RO" sz="2000" b="1" noProof="0" dirty="0" smtClean="0">
              <a:solidFill>
                <a:sysClr val="windowText" lastClr="000000"/>
              </a:solidFill>
            </a:rPr>
            <a:t>(Romani 7:12)</a:t>
          </a:r>
          <a:endParaRPr lang="ro-RO" sz="2000" b="1" noProof="0" dirty="0">
            <a:solidFill>
              <a:sysClr val="windowText" lastClr="000000"/>
            </a:solidFill>
          </a:endParaRPr>
        </a:p>
      </dgm:t>
    </dgm:pt>
    <dgm:pt modelId="{DF7381AA-8075-45AB-A301-0524E648FC08}" type="parTrans" cxnId="{B9C6CC6C-D622-4E7E-898D-F1C82177CD6E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B7AC4CAC-F173-445E-9739-1BA1EA1700F9}" type="sibTrans" cxnId="{B9C6CC6C-D622-4E7E-898D-F1C82177CD6E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B489B9C0-2448-4893-B5C6-993613692E5D}" type="pres">
      <dgm:prSet presAssocID="{0BF7017E-DB0C-4487-B7F5-8A10BB52EF6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252FA008-F97E-4F07-8C8A-FA6742694510}" type="pres">
      <dgm:prSet presAssocID="{06FDED7C-A682-4BD5-8123-E468A8EEC7D5}" presName="compNode" presStyleCnt="0"/>
      <dgm:spPr/>
    </dgm:pt>
    <dgm:pt modelId="{FC0539B4-EEA6-4B61-8D4B-204D93193201}" type="pres">
      <dgm:prSet presAssocID="{06FDED7C-A682-4BD5-8123-E468A8EEC7D5}" presName="aNode" presStyleLbl="bgShp" presStyleIdx="0" presStyleCnt="2"/>
      <dgm:spPr/>
      <dgm:t>
        <a:bodyPr/>
        <a:lstStyle/>
        <a:p>
          <a:endParaRPr lang="ro-RO"/>
        </a:p>
      </dgm:t>
    </dgm:pt>
    <dgm:pt modelId="{A4C67032-7C30-4030-95B1-3903B1E5EF80}" type="pres">
      <dgm:prSet presAssocID="{06FDED7C-A682-4BD5-8123-E468A8EEC7D5}" presName="textNode" presStyleLbl="bgShp" presStyleIdx="0" presStyleCnt="2"/>
      <dgm:spPr/>
      <dgm:t>
        <a:bodyPr/>
        <a:lstStyle/>
        <a:p>
          <a:endParaRPr lang="ro-RO"/>
        </a:p>
      </dgm:t>
    </dgm:pt>
    <dgm:pt modelId="{58729F94-6A27-4C08-8424-23914573F2B2}" type="pres">
      <dgm:prSet presAssocID="{06FDED7C-A682-4BD5-8123-E468A8EEC7D5}" presName="compChildNode" presStyleCnt="0"/>
      <dgm:spPr/>
    </dgm:pt>
    <dgm:pt modelId="{902B26E2-A633-43A8-841F-1FD71F6BB6A4}" type="pres">
      <dgm:prSet presAssocID="{06FDED7C-A682-4BD5-8123-E468A8EEC7D5}" presName="theInnerList" presStyleCnt="0"/>
      <dgm:spPr/>
    </dgm:pt>
    <dgm:pt modelId="{6CEDB31C-1B86-4EDD-8608-2DFE45967C29}" type="pres">
      <dgm:prSet presAssocID="{4DA1A9E2-81D5-4ADA-B336-0199289FC09B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80576B0-312D-4B38-89A1-0EF732842C92}" type="pres">
      <dgm:prSet presAssocID="{4DA1A9E2-81D5-4ADA-B336-0199289FC09B}" presName="aSpace2" presStyleCnt="0"/>
      <dgm:spPr/>
    </dgm:pt>
    <dgm:pt modelId="{899E8D04-0480-4212-B7BB-E7F487449694}" type="pres">
      <dgm:prSet presAssocID="{406A0BE2-8988-442E-AAA2-81E7C99EF467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B76B0E0-26D7-4CB7-8870-BCF362021905}" type="pres">
      <dgm:prSet presAssocID="{406A0BE2-8988-442E-AAA2-81E7C99EF467}" presName="aSpace2" presStyleCnt="0"/>
      <dgm:spPr/>
    </dgm:pt>
    <dgm:pt modelId="{4BA938FE-C611-41E1-99B8-E5D3170283DD}" type="pres">
      <dgm:prSet presAssocID="{009EFFA9-300F-4A77-9C1B-6DD0315CBFDA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9BE1E72-D879-461A-AF98-CAE4A6A4EA94}" type="pres">
      <dgm:prSet presAssocID="{009EFFA9-300F-4A77-9C1B-6DD0315CBFDA}" presName="aSpace2" presStyleCnt="0"/>
      <dgm:spPr/>
    </dgm:pt>
    <dgm:pt modelId="{BE3FF285-262A-4006-8D75-CC8CF67AD95D}" type="pres">
      <dgm:prSet presAssocID="{031BB629-5C3D-4A24-BA40-D1ECEC749E1C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AC57F4A-D780-4C7C-B2F9-02914F95C910}" type="pres">
      <dgm:prSet presAssocID="{06FDED7C-A682-4BD5-8123-E468A8EEC7D5}" presName="aSpace" presStyleCnt="0"/>
      <dgm:spPr/>
    </dgm:pt>
    <dgm:pt modelId="{0BB1FDD0-84F8-475B-B549-744DB99EC774}" type="pres">
      <dgm:prSet presAssocID="{5B6A5076-E5A6-4667-A47D-94EF16E5F088}" presName="compNode" presStyleCnt="0"/>
      <dgm:spPr/>
    </dgm:pt>
    <dgm:pt modelId="{9AE6B5A7-9FE2-45EF-AD21-AC686A98BD0A}" type="pres">
      <dgm:prSet presAssocID="{5B6A5076-E5A6-4667-A47D-94EF16E5F088}" presName="aNode" presStyleLbl="bgShp" presStyleIdx="1" presStyleCnt="2"/>
      <dgm:spPr/>
      <dgm:t>
        <a:bodyPr/>
        <a:lstStyle/>
        <a:p>
          <a:endParaRPr lang="ro-RO"/>
        </a:p>
      </dgm:t>
    </dgm:pt>
    <dgm:pt modelId="{E3B883EB-5DC8-4B02-875B-1EB65B5349C7}" type="pres">
      <dgm:prSet presAssocID="{5B6A5076-E5A6-4667-A47D-94EF16E5F088}" presName="textNode" presStyleLbl="bgShp" presStyleIdx="1" presStyleCnt="2"/>
      <dgm:spPr/>
      <dgm:t>
        <a:bodyPr/>
        <a:lstStyle/>
        <a:p>
          <a:endParaRPr lang="ro-RO"/>
        </a:p>
      </dgm:t>
    </dgm:pt>
    <dgm:pt modelId="{FACB1CD3-EF79-425E-B458-09DFA70366B2}" type="pres">
      <dgm:prSet presAssocID="{5B6A5076-E5A6-4667-A47D-94EF16E5F088}" presName="compChildNode" presStyleCnt="0"/>
      <dgm:spPr/>
    </dgm:pt>
    <dgm:pt modelId="{C1B95CE0-86C7-4435-A75E-3C8424ABE49E}" type="pres">
      <dgm:prSet presAssocID="{5B6A5076-E5A6-4667-A47D-94EF16E5F088}" presName="theInnerList" presStyleCnt="0"/>
      <dgm:spPr/>
    </dgm:pt>
    <dgm:pt modelId="{223DB482-D473-4B22-89C5-63A1CF191B01}" type="pres">
      <dgm:prSet presAssocID="{13D1D0DE-8CD3-4B3E-99D3-7F30AA2AB23F}" presName="childNode" presStyleLbl="node1" presStyleIdx="4" presStyleCnt="8">
        <dgm:presLayoutVars>
          <dgm:bulletEnabled val="1"/>
        </dgm:presLayoutVars>
      </dgm:prSet>
      <dgm:spPr>
        <a:xfrm>
          <a:off x="3451547" y="1120806"/>
          <a:ext cx="2347912" cy="54421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C76F9F78-D8C2-4BF1-9273-31592C69EE97}" type="pres">
      <dgm:prSet presAssocID="{13D1D0DE-8CD3-4B3E-99D3-7F30AA2AB23F}" presName="aSpace2" presStyleCnt="0"/>
      <dgm:spPr/>
    </dgm:pt>
    <dgm:pt modelId="{99AA8736-1DAD-4113-8B21-F5A06683834B}" type="pres">
      <dgm:prSet presAssocID="{63C8BA01-AF26-4D23-B533-B44199D0541E}" presName="childNode" presStyleLbl="node1" presStyleIdx="5" presStyleCnt="8">
        <dgm:presLayoutVars>
          <dgm:bulletEnabled val="1"/>
        </dgm:presLayoutVars>
      </dgm:prSet>
      <dgm:spPr>
        <a:xfrm>
          <a:off x="3451547" y="1748746"/>
          <a:ext cx="2347912" cy="54421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48F008C2-E5A6-4E01-BB68-64705CFBFFF2}" type="pres">
      <dgm:prSet presAssocID="{63C8BA01-AF26-4D23-B533-B44199D0541E}" presName="aSpace2" presStyleCnt="0"/>
      <dgm:spPr/>
    </dgm:pt>
    <dgm:pt modelId="{C36E2AB9-3F8E-43C2-9539-EF5456E1BC19}" type="pres">
      <dgm:prSet presAssocID="{29F9A242-816A-47DB-8AA5-53D18DF605DB}" presName="childNode" presStyleLbl="node1" presStyleIdx="6" presStyleCnt="8">
        <dgm:presLayoutVars>
          <dgm:bulletEnabled val="1"/>
        </dgm:presLayoutVars>
      </dgm:prSet>
      <dgm:spPr>
        <a:xfrm>
          <a:off x="3451547" y="2376685"/>
          <a:ext cx="2347912" cy="54421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  <dgm:pt modelId="{B17E93B3-1F23-4EB0-B143-665600E27FB8}" type="pres">
      <dgm:prSet presAssocID="{29F9A242-816A-47DB-8AA5-53D18DF605DB}" presName="aSpace2" presStyleCnt="0"/>
      <dgm:spPr/>
    </dgm:pt>
    <dgm:pt modelId="{B37AC615-409B-465D-9523-A090BA804C4C}" type="pres">
      <dgm:prSet presAssocID="{639156BD-B15F-42D0-8763-C16B8CE8F0F1}" presName="childNode" presStyleLbl="node1" presStyleIdx="7" presStyleCnt="8">
        <dgm:presLayoutVars>
          <dgm:bulletEnabled val="1"/>
        </dgm:presLayoutVars>
      </dgm:prSet>
      <dgm:spPr>
        <a:xfrm>
          <a:off x="3451547" y="3004625"/>
          <a:ext cx="2347912" cy="54421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o-RO"/>
        </a:p>
      </dgm:t>
    </dgm:pt>
  </dgm:ptLst>
  <dgm:cxnLst>
    <dgm:cxn modelId="{ADDDFB02-2A52-498B-9A03-76C91A87812B}" srcId="{06FDED7C-A682-4BD5-8123-E468A8EEC7D5}" destId="{031BB629-5C3D-4A24-BA40-D1ECEC749E1C}" srcOrd="3" destOrd="0" parTransId="{209ECD22-AE45-406F-B4EE-7942A50717CF}" sibTransId="{BC321C9F-B27A-46D9-B8D3-5695E1CAC436}"/>
    <dgm:cxn modelId="{B9C6CC6C-D622-4E7E-898D-F1C82177CD6E}" srcId="{06FDED7C-A682-4BD5-8123-E468A8EEC7D5}" destId="{009EFFA9-300F-4A77-9C1B-6DD0315CBFDA}" srcOrd="2" destOrd="0" parTransId="{DF7381AA-8075-45AB-A301-0524E648FC08}" sibTransId="{B7AC4CAC-F173-445E-9739-1BA1EA1700F9}"/>
    <dgm:cxn modelId="{BC5CB25F-E4E5-4ECE-8B38-9D4FC6152C52}" srcId="{5B6A5076-E5A6-4667-A47D-94EF16E5F088}" destId="{639156BD-B15F-42D0-8763-C16B8CE8F0F1}" srcOrd="3" destOrd="0" parTransId="{252E6FBB-3F9E-40B8-BDFF-69BAFB83B7A3}" sibTransId="{F3B3E0BA-9DAC-4380-88A7-98DD871785D5}"/>
    <dgm:cxn modelId="{D8CFCC98-A7A6-4313-A849-C492F4F0535B}" srcId="{5B6A5076-E5A6-4667-A47D-94EF16E5F088}" destId="{13D1D0DE-8CD3-4B3E-99D3-7F30AA2AB23F}" srcOrd="0" destOrd="0" parTransId="{8645EF19-05EA-4262-BC4D-BC1E64E593FA}" sibTransId="{17AD84F0-7168-4C83-A730-0474E5E1AC08}"/>
    <dgm:cxn modelId="{FBDE6F9D-7E2E-4562-BE9E-659185E6EA5E}" srcId="{0BF7017E-DB0C-4487-B7F5-8A10BB52EF6E}" destId="{06FDED7C-A682-4BD5-8123-E468A8EEC7D5}" srcOrd="0" destOrd="0" parTransId="{964A240C-6323-460A-A8A0-8278E428F73F}" sibTransId="{0F945200-23F1-42D2-B4C2-B8E2B04D1537}"/>
    <dgm:cxn modelId="{A6CC0503-D473-41B4-AC75-C46682B46E27}" srcId="{06FDED7C-A682-4BD5-8123-E468A8EEC7D5}" destId="{406A0BE2-8988-442E-AAA2-81E7C99EF467}" srcOrd="1" destOrd="0" parTransId="{ADFCC74C-032E-43B2-ACCA-25519C99851C}" sibTransId="{2BFAE7FD-A9F6-4D81-A6AA-D3C05021C226}"/>
    <dgm:cxn modelId="{0FC00069-7C7A-493C-A677-95EC2B114809}" srcId="{06FDED7C-A682-4BD5-8123-E468A8EEC7D5}" destId="{4DA1A9E2-81D5-4ADA-B336-0199289FC09B}" srcOrd="0" destOrd="0" parTransId="{C5B8F805-6E57-4243-9D29-E011A9E50E63}" sibTransId="{5162C535-482D-4FA2-BA86-924B3B9D9EB6}"/>
    <dgm:cxn modelId="{9AC57AF4-7C21-436D-B6F9-1E493D66EEA2}" type="presOf" srcId="{06FDED7C-A682-4BD5-8123-E468A8EEC7D5}" destId="{FC0539B4-EEA6-4B61-8D4B-204D93193201}" srcOrd="0" destOrd="0" presId="urn:microsoft.com/office/officeart/2005/8/layout/lProcess2"/>
    <dgm:cxn modelId="{D5586A5C-44D2-4C0A-A53F-D1B082494CDB}" srcId="{0BF7017E-DB0C-4487-B7F5-8A10BB52EF6E}" destId="{5B6A5076-E5A6-4667-A47D-94EF16E5F088}" srcOrd="1" destOrd="0" parTransId="{845962BE-487F-4A95-83B4-FD2FE42ED922}" sibTransId="{9081CEED-E30B-48D6-ACA0-7E0CC6B1D91E}"/>
    <dgm:cxn modelId="{B8DDF924-6078-4E6F-BD4A-D93A6C78BC58}" type="presOf" srcId="{29F9A242-816A-47DB-8AA5-53D18DF605DB}" destId="{C36E2AB9-3F8E-43C2-9539-EF5456E1BC19}" srcOrd="0" destOrd="0" presId="urn:microsoft.com/office/officeart/2005/8/layout/lProcess2"/>
    <dgm:cxn modelId="{E92D25D6-0A57-4D7A-8465-EC9E503F1256}" type="presOf" srcId="{0BF7017E-DB0C-4487-B7F5-8A10BB52EF6E}" destId="{B489B9C0-2448-4893-B5C6-993613692E5D}" srcOrd="0" destOrd="0" presId="urn:microsoft.com/office/officeart/2005/8/layout/lProcess2"/>
    <dgm:cxn modelId="{623CC17F-3B8E-47B5-821C-6371E017B726}" type="presOf" srcId="{4DA1A9E2-81D5-4ADA-B336-0199289FC09B}" destId="{6CEDB31C-1B86-4EDD-8608-2DFE45967C29}" srcOrd="0" destOrd="0" presId="urn:microsoft.com/office/officeart/2005/8/layout/lProcess2"/>
    <dgm:cxn modelId="{94FE783F-97E6-4340-BCDD-245F75C32B5E}" type="presOf" srcId="{031BB629-5C3D-4A24-BA40-D1ECEC749E1C}" destId="{BE3FF285-262A-4006-8D75-CC8CF67AD95D}" srcOrd="0" destOrd="0" presId="urn:microsoft.com/office/officeart/2005/8/layout/lProcess2"/>
    <dgm:cxn modelId="{0ECBF8EB-D197-4059-9FC9-118262626F96}" type="presOf" srcId="{009EFFA9-300F-4A77-9C1B-6DD0315CBFDA}" destId="{4BA938FE-C611-41E1-99B8-E5D3170283DD}" srcOrd="0" destOrd="0" presId="urn:microsoft.com/office/officeart/2005/8/layout/lProcess2"/>
    <dgm:cxn modelId="{F23FCA92-42C5-4395-B8BC-67D7C7478D2C}" type="presOf" srcId="{406A0BE2-8988-442E-AAA2-81E7C99EF467}" destId="{899E8D04-0480-4212-B7BB-E7F487449694}" srcOrd="0" destOrd="0" presId="urn:microsoft.com/office/officeart/2005/8/layout/lProcess2"/>
    <dgm:cxn modelId="{934A11B4-5EC4-493F-8EFD-A47CAFAAF773}" type="presOf" srcId="{5B6A5076-E5A6-4667-A47D-94EF16E5F088}" destId="{9AE6B5A7-9FE2-45EF-AD21-AC686A98BD0A}" srcOrd="0" destOrd="0" presId="urn:microsoft.com/office/officeart/2005/8/layout/lProcess2"/>
    <dgm:cxn modelId="{7DB759A1-2C0D-4E8B-9AB5-6358E712D04F}" srcId="{5B6A5076-E5A6-4667-A47D-94EF16E5F088}" destId="{63C8BA01-AF26-4D23-B533-B44199D0541E}" srcOrd="1" destOrd="0" parTransId="{4D543DA7-142A-4D1D-9A62-8FA167860C30}" sibTransId="{831055FD-2783-459F-88D1-DC5706D6B702}"/>
    <dgm:cxn modelId="{85B155EE-4F09-452D-9F41-C64F5ED12EBE}" type="presOf" srcId="{06FDED7C-A682-4BD5-8123-E468A8EEC7D5}" destId="{A4C67032-7C30-4030-95B1-3903B1E5EF80}" srcOrd="1" destOrd="0" presId="urn:microsoft.com/office/officeart/2005/8/layout/lProcess2"/>
    <dgm:cxn modelId="{90FABF2B-6315-45FB-B227-5A325C479FDA}" type="presOf" srcId="{13D1D0DE-8CD3-4B3E-99D3-7F30AA2AB23F}" destId="{223DB482-D473-4B22-89C5-63A1CF191B01}" srcOrd="0" destOrd="0" presId="urn:microsoft.com/office/officeart/2005/8/layout/lProcess2"/>
    <dgm:cxn modelId="{2078F6E6-B35D-4A7C-A70C-87C64E3A99A9}" type="presOf" srcId="{63C8BA01-AF26-4D23-B533-B44199D0541E}" destId="{99AA8736-1DAD-4113-8B21-F5A06683834B}" srcOrd="0" destOrd="0" presId="urn:microsoft.com/office/officeart/2005/8/layout/lProcess2"/>
    <dgm:cxn modelId="{25E0516A-2A91-4317-8AFF-0FACC71AB118}" type="presOf" srcId="{5B6A5076-E5A6-4667-A47D-94EF16E5F088}" destId="{E3B883EB-5DC8-4B02-875B-1EB65B5349C7}" srcOrd="1" destOrd="0" presId="urn:microsoft.com/office/officeart/2005/8/layout/lProcess2"/>
    <dgm:cxn modelId="{AC56EB0B-45A6-4FFB-8EA3-CE8726938F98}" srcId="{5B6A5076-E5A6-4667-A47D-94EF16E5F088}" destId="{29F9A242-816A-47DB-8AA5-53D18DF605DB}" srcOrd="2" destOrd="0" parTransId="{19F8C8EE-B5BB-4352-90E3-C0DE896CC2CC}" sibTransId="{E25FFFEF-BE68-4560-9147-B8A5C3049C9E}"/>
    <dgm:cxn modelId="{943F6A41-B003-4FC5-A476-15B77E9B3EFF}" type="presOf" srcId="{639156BD-B15F-42D0-8763-C16B8CE8F0F1}" destId="{B37AC615-409B-465D-9523-A090BA804C4C}" srcOrd="0" destOrd="0" presId="urn:microsoft.com/office/officeart/2005/8/layout/lProcess2"/>
    <dgm:cxn modelId="{2CAE874A-0672-4851-AC5B-FEC203B21C94}" type="presParOf" srcId="{B489B9C0-2448-4893-B5C6-993613692E5D}" destId="{252FA008-F97E-4F07-8C8A-FA6742694510}" srcOrd="0" destOrd="0" presId="urn:microsoft.com/office/officeart/2005/8/layout/lProcess2"/>
    <dgm:cxn modelId="{49A3127D-BC1E-4170-ACAF-D44EF2464B13}" type="presParOf" srcId="{252FA008-F97E-4F07-8C8A-FA6742694510}" destId="{FC0539B4-EEA6-4B61-8D4B-204D93193201}" srcOrd="0" destOrd="0" presId="urn:microsoft.com/office/officeart/2005/8/layout/lProcess2"/>
    <dgm:cxn modelId="{FD86DA7B-F42A-44D8-8C9D-E8A61E7754D4}" type="presParOf" srcId="{252FA008-F97E-4F07-8C8A-FA6742694510}" destId="{A4C67032-7C30-4030-95B1-3903B1E5EF80}" srcOrd="1" destOrd="0" presId="urn:microsoft.com/office/officeart/2005/8/layout/lProcess2"/>
    <dgm:cxn modelId="{79BE0E1E-8472-45BD-8103-B0AEF38A96B8}" type="presParOf" srcId="{252FA008-F97E-4F07-8C8A-FA6742694510}" destId="{58729F94-6A27-4C08-8424-23914573F2B2}" srcOrd="2" destOrd="0" presId="urn:microsoft.com/office/officeart/2005/8/layout/lProcess2"/>
    <dgm:cxn modelId="{28238180-48DC-4686-ACC7-BA6174844A26}" type="presParOf" srcId="{58729F94-6A27-4C08-8424-23914573F2B2}" destId="{902B26E2-A633-43A8-841F-1FD71F6BB6A4}" srcOrd="0" destOrd="0" presId="urn:microsoft.com/office/officeart/2005/8/layout/lProcess2"/>
    <dgm:cxn modelId="{6BCB0ED6-3143-4BDC-99C0-1FF3699DC651}" type="presParOf" srcId="{902B26E2-A633-43A8-841F-1FD71F6BB6A4}" destId="{6CEDB31C-1B86-4EDD-8608-2DFE45967C29}" srcOrd="0" destOrd="0" presId="urn:microsoft.com/office/officeart/2005/8/layout/lProcess2"/>
    <dgm:cxn modelId="{C3D777FC-88B2-432F-A24B-21EC6B6852F6}" type="presParOf" srcId="{902B26E2-A633-43A8-841F-1FD71F6BB6A4}" destId="{080576B0-312D-4B38-89A1-0EF732842C92}" srcOrd="1" destOrd="0" presId="urn:microsoft.com/office/officeart/2005/8/layout/lProcess2"/>
    <dgm:cxn modelId="{067E4781-F5D7-4A9D-AEFB-EE867BB0B1BE}" type="presParOf" srcId="{902B26E2-A633-43A8-841F-1FD71F6BB6A4}" destId="{899E8D04-0480-4212-B7BB-E7F487449694}" srcOrd="2" destOrd="0" presId="urn:microsoft.com/office/officeart/2005/8/layout/lProcess2"/>
    <dgm:cxn modelId="{3B37EAA3-DD7C-4616-B251-16E2E4A352D9}" type="presParOf" srcId="{902B26E2-A633-43A8-841F-1FD71F6BB6A4}" destId="{7B76B0E0-26D7-4CB7-8870-BCF362021905}" srcOrd="3" destOrd="0" presId="urn:microsoft.com/office/officeart/2005/8/layout/lProcess2"/>
    <dgm:cxn modelId="{5362B105-8AFC-4C26-8568-36C27A8A483E}" type="presParOf" srcId="{902B26E2-A633-43A8-841F-1FD71F6BB6A4}" destId="{4BA938FE-C611-41E1-99B8-E5D3170283DD}" srcOrd="4" destOrd="0" presId="urn:microsoft.com/office/officeart/2005/8/layout/lProcess2"/>
    <dgm:cxn modelId="{17368DB3-9EFD-4A9A-9A6B-1E64EDDC7575}" type="presParOf" srcId="{902B26E2-A633-43A8-841F-1FD71F6BB6A4}" destId="{B9BE1E72-D879-461A-AF98-CAE4A6A4EA94}" srcOrd="5" destOrd="0" presId="urn:microsoft.com/office/officeart/2005/8/layout/lProcess2"/>
    <dgm:cxn modelId="{D8787C26-23C2-46EA-9C09-1AE5BBE86C64}" type="presParOf" srcId="{902B26E2-A633-43A8-841F-1FD71F6BB6A4}" destId="{BE3FF285-262A-4006-8D75-CC8CF67AD95D}" srcOrd="6" destOrd="0" presId="urn:microsoft.com/office/officeart/2005/8/layout/lProcess2"/>
    <dgm:cxn modelId="{D2B3D1BF-05DD-48B9-BC19-FBDB2C52F390}" type="presParOf" srcId="{B489B9C0-2448-4893-B5C6-993613692E5D}" destId="{7AC57F4A-D780-4C7C-B2F9-02914F95C910}" srcOrd="1" destOrd="0" presId="urn:microsoft.com/office/officeart/2005/8/layout/lProcess2"/>
    <dgm:cxn modelId="{59A5D93E-8A92-4021-9561-6C9C2913A344}" type="presParOf" srcId="{B489B9C0-2448-4893-B5C6-993613692E5D}" destId="{0BB1FDD0-84F8-475B-B549-744DB99EC774}" srcOrd="2" destOrd="0" presId="urn:microsoft.com/office/officeart/2005/8/layout/lProcess2"/>
    <dgm:cxn modelId="{7FF2C59C-8D14-4258-9753-609F0DDA4795}" type="presParOf" srcId="{0BB1FDD0-84F8-475B-B549-744DB99EC774}" destId="{9AE6B5A7-9FE2-45EF-AD21-AC686A98BD0A}" srcOrd="0" destOrd="0" presId="urn:microsoft.com/office/officeart/2005/8/layout/lProcess2"/>
    <dgm:cxn modelId="{7E35F74E-0905-4EA4-8BF3-DA646953A47F}" type="presParOf" srcId="{0BB1FDD0-84F8-475B-B549-744DB99EC774}" destId="{E3B883EB-5DC8-4B02-875B-1EB65B5349C7}" srcOrd="1" destOrd="0" presId="urn:microsoft.com/office/officeart/2005/8/layout/lProcess2"/>
    <dgm:cxn modelId="{E61EE3CA-9D49-4C49-995A-9D3702D4D5FB}" type="presParOf" srcId="{0BB1FDD0-84F8-475B-B549-744DB99EC774}" destId="{FACB1CD3-EF79-425E-B458-09DFA70366B2}" srcOrd="2" destOrd="0" presId="urn:microsoft.com/office/officeart/2005/8/layout/lProcess2"/>
    <dgm:cxn modelId="{4CFE7511-AF6B-4BD5-878B-0F4D0B0BE237}" type="presParOf" srcId="{FACB1CD3-EF79-425E-B458-09DFA70366B2}" destId="{C1B95CE0-86C7-4435-A75E-3C8424ABE49E}" srcOrd="0" destOrd="0" presId="urn:microsoft.com/office/officeart/2005/8/layout/lProcess2"/>
    <dgm:cxn modelId="{386D30EB-C339-4468-9F31-AC5B2287A821}" type="presParOf" srcId="{C1B95CE0-86C7-4435-A75E-3C8424ABE49E}" destId="{223DB482-D473-4B22-89C5-63A1CF191B01}" srcOrd="0" destOrd="0" presId="urn:microsoft.com/office/officeart/2005/8/layout/lProcess2"/>
    <dgm:cxn modelId="{CC43214F-6971-455E-BC27-3ADC2B1D4553}" type="presParOf" srcId="{C1B95CE0-86C7-4435-A75E-3C8424ABE49E}" destId="{C76F9F78-D8C2-4BF1-9273-31592C69EE97}" srcOrd="1" destOrd="0" presId="urn:microsoft.com/office/officeart/2005/8/layout/lProcess2"/>
    <dgm:cxn modelId="{9051A1C9-C37C-43DB-8EED-BC8478A19257}" type="presParOf" srcId="{C1B95CE0-86C7-4435-A75E-3C8424ABE49E}" destId="{99AA8736-1DAD-4113-8B21-F5A06683834B}" srcOrd="2" destOrd="0" presId="urn:microsoft.com/office/officeart/2005/8/layout/lProcess2"/>
    <dgm:cxn modelId="{EC27BE31-AC57-4236-8DA9-DA71B9F94539}" type="presParOf" srcId="{C1B95CE0-86C7-4435-A75E-3C8424ABE49E}" destId="{48F008C2-E5A6-4E01-BB68-64705CFBFFF2}" srcOrd="3" destOrd="0" presId="urn:microsoft.com/office/officeart/2005/8/layout/lProcess2"/>
    <dgm:cxn modelId="{3A142748-FB81-45F2-8421-BE91DD016226}" type="presParOf" srcId="{C1B95CE0-86C7-4435-A75E-3C8424ABE49E}" destId="{C36E2AB9-3F8E-43C2-9539-EF5456E1BC19}" srcOrd="4" destOrd="0" presId="urn:microsoft.com/office/officeart/2005/8/layout/lProcess2"/>
    <dgm:cxn modelId="{29577749-0808-4E5C-9305-8B3D8CCD59E7}" type="presParOf" srcId="{C1B95CE0-86C7-4435-A75E-3C8424ABE49E}" destId="{B17E93B3-1F23-4EB0-B143-665600E27FB8}" srcOrd="5" destOrd="0" presId="urn:microsoft.com/office/officeart/2005/8/layout/lProcess2"/>
    <dgm:cxn modelId="{DA019313-D31D-4CD5-A3E1-E55D5336D464}" type="presParOf" srcId="{C1B95CE0-86C7-4435-A75E-3C8424ABE49E}" destId="{B37AC615-409B-465D-9523-A090BA804C4C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0539B4-EEA6-4B61-8D4B-204D93193201}">
      <dsp:nvSpPr>
        <dsp:cNvPr id="0" name=""/>
        <dsp:cNvSpPr/>
      </dsp:nvSpPr>
      <dsp:spPr>
        <a:xfrm>
          <a:off x="3050" y="0"/>
          <a:ext cx="2934890" cy="373571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-152400"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600" b="1" kern="1200" cap="none" spc="0" dirty="0">
              <a:ln w="1016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accent4">
                    <a:lumMod val="50000"/>
                  </a:schemeClr>
                </a:outerShdw>
              </a:effectLst>
            </a:rPr>
            <a:t>LEGEA</a:t>
          </a:r>
          <a:endParaRPr lang="es-ES" sz="3600" b="1" kern="1200" cap="none" spc="0" dirty="0">
            <a:ln w="10160">
              <a:solidFill>
                <a:schemeClr val="accent4">
                  <a:lumMod val="50000"/>
                </a:schemeClr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chemeClr val="accent4">
                  <a:lumMod val="50000"/>
                </a:schemeClr>
              </a:outerShdw>
            </a:effectLst>
          </a:endParaRPr>
        </a:p>
      </dsp:txBody>
      <dsp:txXfrm>
        <a:off x="3050" y="0"/>
        <a:ext cx="2934890" cy="1120715"/>
      </dsp:txXfrm>
    </dsp:sp>
    <dsp:sp modelId="{6CEDB31C-1B86-4EDD-8608-2DFE45967C29}">
      <dsp:nvSpPr>
        <dsp:cNvPr id="0" name=""/>
        <dsp:cNvSpPr/>
      </dsp:nvSpPr>
      <dsp:spPr>
        <a:xfrm>
          <a:off x="296540" y="1120806"/>
          <a:ext cx="2347912" cy="544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noProof="0" dirty="0" smtClean="0">
              <a:solidFill>
                <a:sysClr val="windowText" lastClr="000000"/>
              </a:solidFill>
            </a:rPr>
            <a:t>SFÂNTĂ</a:t>
          </a:r>
          <a:br>
            <a:rPr lang="ro-RO" sz="2000" b="1" kern="1200" noProof="0" dirty="0" smtClean="0">
              <a:solidFill>
                <a:sysClr val="windowText" lastClr="000000"/>
              </a:solidFill>
            </a:rPr>
          </a:br>
          <a:r>
            <a:rPr lang="ro-RO" sz="2000" b="1" kern="1200" noProof="0" dirty="0" smtClean="0">
              <a:solidFill>
                <a:sysClr val="windowText" lastClr="000000"/>
              </a:solidFill>
            </a:rPr>
            <a:t>(Romani 7:12)</a:t>
          </a:r>
          <a:endParaRPr lang="ro-RO" sz="2000" b="1" kern="1200" noProof="0" dirty="0">
            <a:solidFill>
              <a:sysClr val="windowText" lastClr="000000"/>
            </a:solidFill>
          </a:endParaRPr>
        </a:p>
      </dsp:txBody>
      <dsp:txXfrm>
        <a:off x="296540" y="1120806"/>
        <a:ext cx="2347912" cy="544214"/>
      </dsp:txXfrm>
    </dsp:sp>
    <dsp:sp modelId="{899E8D04-0480-4212-B7BB-E7F487449694}">
      <dsp:nvSpPr>
        <dsp:cNvPr id="0" name=""/>
        <dsp:cNvSpPr/>
      </dsp:nvSpPr>
      <dsp:spPr>
        <a:xfrm>
          <a:off x="296540" y="1748746"/>
          <a:ext cx="2347912" cy="544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noProof="0" dirty="0" smtClean="0">
              <a:solidFill>
                <a:sysClr val="windowText" lastClr="000000"/>
              </a:solidFill>
            </a:rPr>
            <a:t>DREAPTĂ</a:t>
          </a:r>
          <a:br>
            <a:rPr lang="ro-RO" sz="2000" b="1" kern="1200" noProof="0" dirty="0" smtClean="0">
              <a:solidFill>
                <a:sysClr val="windowText" lastClr="000000"/>
              </a:solidFill>
            </a:rPr>
          </a:br>
          <a:r>
            <a:rPr lang="ro-RO" sz="2000" b="1" kern="1200" noProof="0" dirty="0" smtClean="0">
              <a:solidFill>
                <a:sysClr val="windowText" lastClr="000000"/>
              </a:solidFill>
            </a:rPr>
            <a:t>(Romani 7:12)</a:t>
          </a:r>
          <a:endParaRPr lang="ro-RO" sz="2000" b="1" kern="1200" noProof="0" dirty="0">
            <a:solidFill>
              <a:sysClr val="windowText" lastClr="000000"/>
            </a:solidFill>
          </a:endParaRPr>
        </a:p>
      </dsp:txBody>
      <dsp:txXfrm>
        <a:off x="296540" y="1748746"/>
        <a:ext cx="2347912" cy="544214"/>
      </dsp:txXfrm>
    </dsp:sp>
    <dsp:sp modelId="{4BA938FE-C611-41E1-99B8-E5D3170283DD}">
      <dsp:nvSpPr>
        <dsp:cNvPr id="0" name=""/>
        <dsp:cNvSpPr/>
      </dsp:nvSpPr>
      <dsp:spPr>
        <a:xfrm>
          <a:off x="296540" y="2376685"/>
          <a:ext cx="2347912" cy="544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noProof="0" dirty="0" smtClean="0">
              <a:solidFill>
                <a:sysClr val="windowText" lastClr="000000"/>
              </a:solidFill>
            </a:rPr>
            <a:t>BUNĂ</a:t>
          </a:r>
          <a:br>
            <a:rPr lang="ro-RO" sz="2000" b="1" kern="1200" noProof="0" dirty="0" smtClean="0">
              <a:solidFill>
                <a:sysClr val="windowText" lastClr="000000"/>
              </a:solidFill>
            </a:rPr>
          </a:br>
          <a:r>
            <a:rPr lang="ro-RO" sz="2000" b="1" kern="1200" noProof="0" dirty="0" smtClean="0">
              <a:solidFill>
                <a:sysClr val="windowText" lastClr="000000"/>
              </a:solidFill>
            </a:rPr>
            <a:t>(Romani 7:12)</a:t>
          </a:r>
          <a:endParaRPr lang="ro-RO" sz="2000" b="1" kern="1200" noProof="0" dirty="0">
            <a:solidFill>
              <a:sysClr val="windowText" lastClr="000000"/>
            </a:solidFill>
          </a:endParaRPr>
        </a:p>
      </dsp:txBody>
      <dsp:txXfrm>
        <a:off x="296540" y="2376685"/>
        <a:ext cx="2347912" cy="544214"/>
      </dsp:txXfrm>
    </dsp:sp>
    <dsp:sp modelId="{BE3FF285-262A-4006-8D75-CC8CF67AD95D}">
      <dsp:nvSpPr>
        <dsp:cNvPr id="0" name=""/>
        <dsp:cNvSpPr/>
      </dsp:nvSpPr>
      <dsp:spPr>
        <a:xfrm>
          <a:off x="296540" y="3004625"/>
          <a:ext cx="2347912" cy="544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noProof="0" dirty="0" smtClean="0">
              <a:solidFill>
                <a:sysClr val="windowText" lastClr="000000"/>
              </a:solidFill>
            </a:rPr>
            <a:t>DRAGOSTE</a:t>
          </a:r>
          <a:br>
            <a:rPr lang="ro-RO" sz="2000" b="1" kern="1200" noProof="0" dirty="0" smtClean="0">
              <a:solidFill>
                <a:sysClr val="windowText" lastClr="000000"/>
              </a:solidFill>
            </a:rPr>
          </a:br>
          <a:r>
            <a:rPr lang="ro-RO" sz="2000" b="1" kern="1200" noProof="0" dirty="0" smtClean="0">
              <a:solidFill>
                <a:sysClr val="windowText" lastClr="000000"/>
              </a:solidFill>
            </a:rPr>
            <a:t>(Romani 13:10)</a:t>
          </a:r>
          <a:endParaRPr lang="ro-RO" sz="2000" b="1" kern="1200" noProof="0" dirty="0">
            <a:solidFill>
              <a:sysClr val="windowText" lastClr="000000"/>
            </a:solidFill>
          </a:endParaRPr>
        </a:p>
      </dsp:txBody>
      <dsp:txXfrm>
        <a:off x="296540" y="3004625"/>
        <a:ext cx="2347912" cy="544214"/>
      </dsp:txXfrm>
    </dsp:sp>
    <dsp:sp modelId="{9AE6B5A7-9FE2-45EF-AD21-AC686A98BD0A}">
      <dsp:nvSpPr>
        <dsp:cNvPr id="0" name=""/>
        <dsp:cNvSpPr/>
      </dsp:nvSpPr>
      <dsp:spPr>
        <a:xfrm>
          <a:off x="3158058" y="0"/>
          <a:ext cx="2934890" cy="373571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-152400"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600" b="1" kern="1200" cap="none" spc="0" dirty="0">
              <a:ln w="1016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accent5">
                    <a:lumMod val="50000"/>
                  </a:schemeClr>
                </a:outerShdw>
              </a:effectLst>
            </a:rPr>
            <a:t>DUMNEZEU</a:t>
          </a:r>
          <a:endParaRPr lang="es-ES" sz="3600" b="1" kern="1200" cap="none" spc="0" dirty="0">
            <a:ln w="10160">
              <a:solidFill>
                <a:schemeClr val="accent5">
                  <a:lumMod val="50000"/>
                </a:schemeClr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chemeClr val="accent5">
                  <a:lumMod val="50000"/>
                </a:schemeClr>
              </a:outerShdw>
            </a:effectLst>
          </a:endParaRPr>
        </a:p>
      </dsp:txBody>
      <dsp:txXfrm>
        <a:off x="3158058" y="0"/>
        <a:ext cx="2934890" cy="1120715"/>
      </dsp:txXfrm>
    </dsp:sp>
    <dsp:sp modelId="{223DB482-D473-4B22-89C5-63A1CF191B01}">
      <dsp:nvSpPr>
        <dsp:cNvPr id="0" name=""/>
        <dsp:cNvSpPr/>
      </dsp:nvSpPr>
      <dsp:spPr>
        <a:xfrm>
          <a:off x="3451547" y="1120806"/>
          <a:ext cx="2347912" cy="5442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B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B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B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SFÂNT</a:t>
          </a:r>
          <a:b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(Isaia 6:3)</a:t>
          </a:r>
          <a:endParaRPr lang="ro-RO" sz="2000" b="1" kern="1200" noProof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51547" y="1120806"/>
        <a:ext cx="2347912" cy="544214"/>
      </dsp:txXfrm>
    </dsp:sp>
    <dsp:sp modelId="{99AA8736-1DAD-4113-8B21-F5A06683834B}">
      <dsp:nvSpPr>
        <dsp:cNvPr id="0" name=""/>
        <dsp:cNvSpPr/>
      </dsp:nvSpPr>
      <dsp:spPr>
        <a:xfrm>
          <a:off x="3451547" y="1748746"/>
          <a:ext cx="2347912" cy="5442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6492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6492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6492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DREPT</a:t>
          </a:r>
          <a:b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(1 Ioan 1:9)</a:t>
          </a:r>
          <a:endParaRPr lang="ro-RO" sz="2000" b="1" kern="1200" noProof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51547" y="1748746"/>
        <a:ext cx="2347912" cy="544214"/>
      </dsp:txXfrm>
    </dsp:sp>
    <dsp:sp modelId="{C36E2AB9-3F8E-43C2-9539-EF5456E1BC19}">
      <dsp:nvSpPr>
        <dsp:cNvPr id="0" name=""/>
        <dsp:cNvSpPr/>
      </dsp:nvSpPr>
      <dsp:spPr>
        <a:xfrm>
          <a:off x="3451547" y="2376685"/>
          <a:ext cx="2347912" cy="5442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842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842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842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BUN</a:t>
          </a:r>
          <a:br>
            <a:rPr lang="es-ES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es-ES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ro-RO" sz="2000" b="1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Psalmii</a:t>
          </a:r>
          <a:r>
            <a:rPr lang="es-ES" sz="2000" b="1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25:8)</a:t>
          </a:r>
        </a:p>
      </dsp:txBody>
      <dsp:txXfrm>
        <a:off x="3451547" y="2376685"/>
        <a:ext cx="2347912" cy="544214"/>
      </dsp:txXfrm>
    </dsp:sp>
    <dsp:sp modelId="{B37AC615-409B-465D-9523-A090BA804C4C}">
      <dsp:nvSpPr>
        <dsp:cNvPr id="0" name=""/>
        <dsp:cNvSpPr/>
      </dsp:nvSpPr>
      <dsp:spPr>
        <a:xfrm>
          <a:off x="3451547" y="3004625"/>
          <a:ext cx="2347912" cy="5442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DRAGOSTE</a:t>
          </a:r>
          <a:b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ro-RO" sz="2000" b="1" kern="1200" noProof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(1 Ioan 4:8)</a:t>
          </a:r>
          <a:endParaRPr lang="ro-RO" sz="2000" b="1" kern="1200" noProof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51547" y="3004625"/>
        <a:ext cx="2347912" cy="544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7015-45FB-4274-BEAD-6EF3FDDD36D5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0612-C253-4478-B22F-855EF939A79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9899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7015-45FB-4274-BEAD-6EF3FDDD36D5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0612-C253-4478-B22F-855EF939A79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5931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7015-45FB-4274-BEAD-6EF3FDDD36D5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0612-C253-4478-B22F-855EF939A79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1362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71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601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451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49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012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508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031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87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7015-45FB-4274-BEAD-6EF3FDDD36D5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0612-C253-4478-B22F-855EF939A79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9395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876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285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27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7015-45FB-4274-BEAD-6EF3FDDD36D5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0612-C253-4478-B22F-855EF939A79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3245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7015-45FB-4274-BEAD-6EF3FDDD36D5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0612-C253-4478-B22F-855EF939A79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1645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7015-45FB-4274-BEAD-6EF3FDDD36D5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0612-C253-4478-B22F-855EF939A79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719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7015-45FB-4274-BEAD-6EF3FDDD36D5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0612-C253-4478-B22F-855EF939A79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9178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7015-45FB-4274-BEAD-6EF3FDDD36D5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0612-C253-4478-B22F-855EF939A79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6368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7015-45FB-4274-BEAD-6EF3FDDD36D5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0612-C253-4478-B22F-855EF939A79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3521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7015-45FB-4274-BEAD-6EF3FDDD36D5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0612-C253-4478-B22F-855EF939A79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8493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7015-45FB-4274-BEAD-6EF3FDDD36D5}" type="datetimeFigureOut">
              <a:rPr lang="es-ES" smtClean="0"/>
              <a:pPr/>
              <a:t>08/02/2017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10612-C253-4478-B22F-855EF939A79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0939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2FC2D51-63BF-4167-B6B8-0E231FE553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08/02/2017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A4A0C9-8E32-4DF2-B2DF-BB15D63424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9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77105" y="138020"/>
            <a:ext cx="4502989" cy="5170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/>
            </a:scene3d>
            <a:sp3d extrusionH="57150" contourW="25400">
              <a:bevelT w="38100" h="38100"/>
              <a:contourClr>
                <a:schemeClr val="accent2"/>
              </a:contourClr>
            </a:sp3d>
          </a:bodyPr>
          <a:lstStyle/>
          <a:p>
            <a:pPr algn="ctr"/>
            <a:r>
              <a:rPr lang="ro-RO" sz="6600" b="1" smtClean="0">
                <a:ln w="6600">
                  <a:noFill/>
                  <a:prstDash val="solid"/>
                </a:ln>
                <a:solidFill>
                  <a:srgbClr val="FFFF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DUHUL </a:t>
            </a:r>
            <a:r>
              <a:rPr lang="ro-RO" sz="6600" b="1">
                <a:ln w="6600">
                  <a:noFill/>
                  <a:prstDash val="solid"/>
                </a:ln>
                <a:solidFill>
                  <a:srgbClr val="FFFF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SFÂNT ȘI TRĂIREA UNEI </a:t>
            </a:r>
            <a:r>
              <a:rPr lang="ro-RO" sz="6600" b="1">
                <a:ln w="6600">
                  <a:noFill/>
                  <a:prstDash val="solid"/>
                </a:ln>
                <a:solidFill>
                  <a:srgbClr val="FFFF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VIEȚI </a:t>
            </a:r>
            <a:r>
              <a:rPr lang="ro-RO" sz="6600" b="1" smtClean="0">
                <a:ln w="6600">
                  <a:noFill/>
                  <a:prstDash val="solid"/>
                </a:ln>
                <a:solidFill>
                  <a:srgbClr val="FFFF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SFINTE</a:t>
            </a:r>
            <a:endParaRPr lang="ro-RO" sz="6600" b="1">
              <a:ln w="6600">
                <a:noFill/>
                <a:prstDash val="solid"/>
              </a:ln>
              <a:solidFill>
                <a:srgbClr val="FFFF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98707" y="6488668"/>
            <a:ext cx="2945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Studiul</a:t>
            </a:r>
            <a:r>
              <a:rPr lang="ro-RO" b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6 </a:t>
            </a:r>
            <a:r>
              <a:rPr lang="ro-RO" b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pentru 11 </a:t>
            </a:r>
            <a:r>
              <a:rPr lang="ro-RO" b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februarie</a:t>
            </a:r>
            <a:endParaRPr lang="ro-RO" b="1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32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2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51472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o-RO" sz="24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„Dumnezeul păcii să vă sfinţească El însuşi pe deplin; şi duhul vostru, sufletul vostru şi trupul vostru să fie păzite întregi, fără prihană, la venirea Domnului nostru Isus Hristos.”</a:t>
            </a:r>
            <a:r>
              <a:rPr lang="ro-RO" sz="24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ro-RO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(1 Tesaloniceni 5:23)</a:t>
            </a:r>
            <a:endParaRPr lang="ro-RO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ibeescobar.org/wp-content/uploads/2016/04/ANDAR-CON-%C3%89L-960x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20219"/>
            <a:ext cx="9144000" cy="51435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18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1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01728" y="4149302"/>
            <a:ext cx="3942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  <a:spcAft>
                <a:spcPts val="600"/>
              </a:spcAft>
              <a:buClr>
                <a:srgbClr val="EDA18F"/>
              </a:buClr>
              <a:buFont typeface="Calibri" panose="020F0502020204030204" pitchFamily="34" charset="0"/>
              <a:buChar char="⃝"/>
            </a:pPr>
            <a:r>
              <a:rPr lang="ro-RO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Sfințenia lui </a:t>
            </a:r>
            <a:r>
              <a:rPr lang="ro-RO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Dumnezeu.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Clr>
                <a:srgbClr val="EDA18F"/>
              </a:buClr>
              <a:buFont typeface="Calibri" panose="020F0502020204030204" pitchFamily="34" charset="0"/>
              <a:buChar char="⃝"/>
            </a:pPr>
            <a:r>
              <a:rPr lang="ro-RO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Sfințenia </a:t>
            </a:r>
            <a:r>
              <a:rPr lang="ro-RO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unui </a:t>
            </a:r>
            <a:r>
              <a:rPr lang="ro-RO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om.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Clr>
                <a:srgbClr val="EDA18F"/>
              </a:buClr>
              <a:buFont typeface="Calibri" panose="020F0502020204030204" pitchFamily="34" charset="0"/>
              <a:buChar char="⃝"/>
            </a:pPr>
            <a:r>
              <a:rPr lang="ro-RO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 </a:t>
            </a:r>
            <a:r>
              <a:rPr lang="ro-RO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dobândi </a:t>
            </a:r>
            <a:r>
              <a:rPr lang="ro-RO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sfințenia.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Clr>
                <a:srgbClr val="EDA18F"/>
              </a:buClr>
              <a:buFont typeface="Calibri" panose="020F0502020204030204" pitchFamily="34" charset="0"/>
              <a:buChar char="⃝"/>
            </a:pPr>
            <a:r>
              <a:rPr lang="ro-RO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Legea sfințeniei.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Clr>
                <a:srgbClr val="EDA18F"/>
              </a:buClr>
              <a:buFont typeface="Calibri" panose="020F0502020204030204" pitchFamily="34" charset="0"/>
              <a:buChar char="⃝"/>
            </a:pPr>
            <a:r>
              <a:rPr lang="ro-RO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 </a:t>
            </a:r>
            <a:r>
              <a:rPr lang="ro-RO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căuta </a:t>
            </a:r>
            <a:r>
              <a:rPr lang="ro-RO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sfințenia.</a:t>
            </a:r>
            <a:endParaRPr lang="ro-RO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68815" y="86268"/>
            <a:ext cx="4097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chemeClr val="bg1"/>
                </a:solidFill>
              </a:rPr>
              <a:t>“Căci </a:t>
            </a:r>
            <a:r>
              <a:rPr lang="ro-RO" sz="2400" b="1" dirty="0">
                <a:solidFill>
                  <a:schemeClr val="bg1"/>
                </a:solidFill>
              </a:rPr>
              <a:t>Eu sunt Domnul, Dumnezeul vostru; voi să vă </a:t>
            </a:r>
            <a:r>
              <a:rPr lang="ro-RO" sz="2400" b="1" dirty="0" smtClean="0">
                <a:solidFill>
                  <a:schemeClr val="bg1"/>
                </a:solidFill>
              </a:rPr>
              <a:t>sfințiți</a:t>
            </a:r>
            <a:r>
              <a:rPr lang="ro-RO" sz="2400" b="1" dirty="0">
                <a:solidFill>
                  <a:schemeClr val="bg1"/>
                </a:solidFill>
              </a:rPr>
              <a:t>, și să fiți sfinți, căci Eu sunt </a:t>
            </a:r>
            <a:r>
              <a:rPr lang="ro-RO" sz="2400" b="1" dirty="0" smtClean="0">
                <a:solidFill>
                  <a:schemeClr val="bg1"/>
                </a:solidFill>
              </a:rPr>
              <a:t>sfânt” (</a:t>
            </a:r>
            <a:r>
              <a:rPr lang="ro-RO" sz="2400" b="1" dirty="0" err="1" smtClean="0">
                <a:solidFill>
                  <a:schemeClr val="bg1"/>
                </a:solidFill>
              </a:rPr>
              <a:t>Levitic</a:t>
            </a:r>
            <a:r>
              <a:rPr lang="ro-RO" sz="2400" b="1" dirty="0" smtClean="0">
                <a:solidFill>
                  <a:schemeClr val="bg1"/>
                </a:solidFill>
              </a:rPr>
              <a:t> 11:44). Dumnezeu </a:t>
            </a:r>
            <a:r>
              <a:rPr lang="ro-RO" sz="2400" b="1" dirty="0">
                <a:solidFill>
                  <a:schemeClr val="bg1"/>
                </a:solidFill>
              </a:rPr>
              <a:t>este sfânt și dorește ca și copiii Lui să fie. Dar cum să reușim? Ce rol joacă Duhul Sfânt </a:t>
            </a:r>
            <a:r>
              <a:rPr lang="ro-RO" sz="2400" b="1" dirty="0" smtClean="0">
                <a:solidFill>
                  <a:schemeClr val="bg1"/>
                </a:solidFill>
              </a:rPr>
              <a:t>când </a:t>
            </a:r>
            <a:r>
              <a:rPr lang="ro-RO" sz="2400" b="1" dirty="0">
                <a:solidFill>
                  <a:schemeClr val="bg1"/>
                </a:solidFill>
              </a:rPr>
              <a:t>trebuie să ne ajute să atingem sfințenia?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4866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45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w="69850" h="69850" prst="divot"/>
              <a:contourClr>
                <a:schemeClr val="accent4"/>
              </a:contourClr>
            </a:sp3d>
          </a:bodyPr>
          <a:lstStyle/>
          <a:p>
            <a:pPr algn="ctr"/>
            <a:r>
              <a:rPr lang="ro-RO" sz="4400" b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rgbClr val="000000">
                      <a:alpha val="39000"/>
                    </a:srgbClr>
                  </a:outerShdw>
                </a:effectLst>
              </a:rPr>
              <a:t>SFINȚENIA </a:t>
            </a:r>
            <a:r>
              <a:rPr lang="ro-RO" sz="4400" b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rgbClr val="000000">
                      <a:alpha val="39000"/>
                    </a:srgbClr>
                  </a:outerShdw>
                </a:effectLst>
              </a:rPr>
              <a:t>LUI </a:t>
            </a:r>
            <a:r>
              <a:rPr lang="ro-RO" sz="4400" b="1" smtClean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rgbClr val="000000">
                      <a:alpha val="39000"/>
                    </a:srgbClr>
                  </a:outerShdw>
                </a:effectLst>
              </a:rPr>
              <a:t>DUMNEZEU</a:t>
            </a:r>
            <a:endParaRPr lang="ro-RO" sz="4400" b="1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50800" dir="5400000" algn="ctr" rotWithShape="0">
                  <a:srgbClr val="000000">
                    <a:alpha val="39000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25415" y="655456"/>
            <a:ext cx="7893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“Strigau </a:t>
            </a:r>
            <a:r>
              <a:rPr lang="ro-RO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unul la altul și ziceau: Sfânt, sfânt, sfânt este Domnul oștirilor! Tot pământul este plin de mărirea </a:t>
            </a:r>
            <a:r>
              <a:rPr lang="ro-RO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Lui</a:t>
            </a:r>
            <a:r>
              <a:rPr lang="ro-RO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ro-RO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(Isaia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6:3)</a:t>
            </a:r>
            <a:endParaRPr lang="ro-RO" sz="16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4510" y="1274956"/>
            <a:ext cx="316333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Dumnezeu este sfânt. El este curat, perfect, drept, bun, depărtat complet de rău.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Sfințenia lui ne dă siguranța că puterea Lui și </a:t>
            </a:r>
            <a:r>
              <a:rPr lang="ro-RO" sz="2000" b="1" dirty="0" err="1" smtClean="0"/>
              <a:t>înțelep-ciunea</a:t>
            </a:r>
            <a:r>
              <a:rPr lang="ro-RO" sz="2000" b="1" dirty="0" smtClean="0"/>
              <a:t> Sa </a:t>
            </a:r>
            <a:r>
              <a:rPr lang="ro-RO" sz="2000" b="1" dirty="0"/>
              <a:t>absolută sunt guvernate de un caracter care dorește doar binele.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66847" y="1379422"/>
            <a:ext cx="5733126" cy="3020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20650" prst="relaxedInset"/>
          </a:sp3d>
        </p:spPr>
      </p:pic>
      <p:sp>
        <p:nvSpPr>
          <p:cNvPr id="6" name="Rectángulo 5"/>
          <p:cNvSpPr/>
          <p:nvPr/>
        </p:nvSpPr>
        <p:spPr>
          <a:xfrm>
            <a:off x="3022279" y="4442599"/>
            <a:ext cx="613600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Când </a:t>
            </a:r>
            <a:r>
              <a:rPr lang="ro-RO" sz="2000" b="1"/>
              <a:t>autorii biblici doreau să atragă atenția asupra vreunui aspect concret, foloseau repetiția. De exemplu, Isus făcea afirmații importante precedate de</a:t>
            </a:r>
            <a:r>
              <a:rPr lang="ro-RO" sz="2000" b="1"/>
              <a:t>: </a:t>
            </a:r>
            <a:r>
              <a:rPr lang="ro-RO" sz="2000" b="1" smtClean="0"/>
              <a:t>“Adevărat</a:t>
            </a:r>
            <a:r>
              <a:rPr lang="ro-RO" sz="2000" b="1"/>
              <a:t>, </a:t>
            </a:r>
            <a:r>
              <a:rPr lang="ro-RO" sz="2000" b="1" smtClean="0"/>
              <a:t>adevărat</a:t>
            </a:r>
            <a:r>
              <a:rPr lang="ro-RO" sz="2000" b="1" smtClean="0"/>
              <a:t>”, “Ierusalime</a:t>
            </a:r>
            <a:r>
              <a:rPr lang="ro-RO" sz="2000" b="1"/>
              <a:t>, </a:t>
            </a:r>
            <a:r>
              <a:rPr lang="ro-RO" sz="2000" b="1" smtClean="0"/>
              <a:t>Ierusalime</a:t>
            </a:r>
            <a:r>
              <a:rPr lang="ro-RO" sz="2000" b="1" smtClean="0"/>
              <a:t>”, “Marta, Marta”.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Astfel</a:t>
            </a:r>
            <a:r>
              <a:rPr lang="ro-RO" sz="2000" b="1"/>
              <a:t>, tripla </a:t>
            </a:r>
            <a:r>
              <a:rPr lang="ro-RO" sz="2000" b="1"/>
              <a:t>repetiție </a:t>
            </a:r>
            <a:r>
              <a:rPr lang="ro-RO" sz="2000" b="1" smtClean="0"/>
              <a:t>angelică</a:t>
            </a:r>
            <a:r>
              <a:rPr lang="ro-RO" sz="2000" b="1" smtClean="0"/>
              <a:t>: “sfânt</a:t>
            </a:r>
            <a:r>
              <a:rPr lang="ro-RO" sz="2000" b="1"/>
              <a:t>, sfânt</a:t>
            </a:r>
            <a:r>
              <a:rPr lang="ro-RO" sz="2000" b="1"/>
              <a:t>, </a:t>
            </a:r>
            <a:r>
              <a:rPr lang="ro-RO" sz="2000" b="1" smtClean="0"/>
              <a:t>sfânt</a:t>
            </a:r>
            <a:r>
              <a:rPr lang="ro-RO" sz="2000" b="1" smtClean="0"/>
              <a:t>”, subliniază </a:t>
            </a:r>
            <a:r>
              <a:rPr lang="ro-RO" sz="2000" b="1"/>
              <a:t>sfințenia inerentă caracterului lui Dumnezeu</a:t>
            </a:r>
            <a:r>
              <a:rPr lang="ro-RO" sz="2000" b="1"/>
              <a:t>. </a:t>
            </a:r>
            <a:endParaRPr lang="ro-RO" sz="2000" b="1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891" y="4234619"/>
            <a:ext cx="2907396" cy="2543493"/>
          </a:xfrm>
          <a:prstGeom prst="ellipse">
            <a:avLst/>
          </a:prstGeom>
          <a:ln w="127000" cap="rnd">
            <a:solidFill>
              <a:srgbClr val="FFFFCC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 prstMaterial="plastic">
            <a:bevelT w="203200" h="152400" prst="relaxedInset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4012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 rot="19228459">
            <a:off x="176808" y="-104569"/>
            <a:ext cx="934190" cy="1555735"/>
          </a:xfrm>
          <a:prstGeom prst="rect">
            <a:avLst/>
          </a:prstGeom>
          <a:blipFill dpi="0" rotWithShape="1">
            <a:blip r:embed="rId3" cstate="screen">
              <a:alphaModFix amt="61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Rectángulo 12"/>
          <p:cNvSpPr/>
          <p:nvPr/>
        </p:nvSpPr>
        <p:spPr>
          <a:xfrm rot="2371541" flipH="1">
            <a:off x="8033002" y="-104569"/>
            <a:ext cx="934190" cy="1555735"/>
          </a:xfrm>
          <a:prstGeom prst="rect">
            <a:avLst/>
          </a:prstGeom>
          <a:blipFill dpi="0" rotWithShape="1">
            <a:blip r:embed="rId3" cstate="screen">
              <a:alphaModFix amt="61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22225">
                  <a:solidFill>
                    <a:srgbClr val="67451B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SFINȚENIA </a:t>
            </a:r>
            <a:r>
              <a:rPr lang="ro-RO" sz="4400" b="1" smtClean="0">
                <a:ln w="22225">
                  <a:solidFill>
                    <a:srgbClr val="67451B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OMULUI</a:t>
            </a:r>
            <a:endParaRPr lang="ro-RO" sz="4400" b="1">
              <a:ln w="22225">
                <a:solidFill>
                  <a:srgbClr val="67451B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65027" y="673299"/>
            <a:ext cx="6100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67451B"/>
                </a:solidFill>
                <a:latin typeface="Comic Sans MS" panose="030F0702030302020204" pitchFamily="66" charset="0"/>
              </a:rPr>
              <a:t>“Urmăriți </a:t>
            </a:r>
            <a:r>
              <a:rPr lang="ro-RO" b="1">
                <a:solidFill>
                  <a:srgbClr val="67451B"/>
                </a:solidFill>
                <a:latin typeface="Comic Sans MS" panose="030F0702030302020204" pitchFamily="66" charset="0"/>
              </a:rPr>
              <a:t>pacea cu toții și sfințirea, fără de care nimeni nu va vedea </a:t>
            </a:r>
            <a:r>
              <a:rPr lang="ro-RO" b="1">
                <a:solidFill>
                  <a:srgbClr val="67451B"/>
                </a:solidFill>
                <a:latin typeface="Comic Sans MS" panose="030F0702030302020204" pitchFamily="66" charset="0"/>
              </a:rPr>
              <a:t>pe </a:t>
            </a:r>
            <a:r>
              <a:rPr lang="ro-RO" b="1" smtClean="0">
                <a:solidFill>
                  <a:srgbClr val="67451B"/>
                </a:solidFill>
                <a:latin typeface="Comic Sans MS" panose="030F0702030302020204" pitchFamily="66" charset="0"/>
              </a:rPr>
              <a:t>Dumnezeu</a:t>
            </a:r>
            <a:r>
              <a:rPr lang="ro-RO" b="1" smtClean="0">
                <a:solidFill>
                  <a:srgbClr val="67451B"/>
                </a:solidFill>
                <a:latin typeface="Comic Sans MS" panose="030F0702030302020204" pitchFamily="66" charset="0"/>
              </a:rPr>
              <a:t>” </a:t>
            </a:r>
            <a:r>
              <a:rPr lang="ro-RO" sz="1600" b="1" smtClean="0">
                <a:solidFill>
                  <a:srgbClr val="67451B"/>
                </a:solidFill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rgbClr val="67451B"/>
                </a:solidFill>
                <a:latin typeface="Comic Sans MS" panose="030F0702030302020204" pitchFamily="66" charset="0"/>
              </a:rPr>
              <a:t>Evrei</a:t>
            </a:r>
            <a:r>
              <a:rPr lang="ro-RO" sz="1600" b="1" smtClean="0">
                <a:solidFill>
                  <a:srgbClr val="67451B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67451B"/>
                </a:solidFill>
                <a:latin typeface="Comic Sans MS" panose="030F0702030302020204" pitchFamily="66" charset="0"/>
              </a:rPr>
              <a:t>12:14)</a:t>
            </a:r>
            <a:endParaRPr lang="ro-RO" sz="1600" b="1">
              <a:solidFill>
                <a:srgbClr val="67451B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0885" y="1290544"/>
            <a:ext cx="89731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Dacă sfințenia este o cerință esențială pentru a-L vedea pe Dumnezeu, trebuie să ne întrebăm, în primul rând, ce este sfințenia.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Sfințenie înseamnă a ne asemăna continuu lui Isus. Este o stare care se dobândește zi de </a:t>
            </a:r>
            <a:r>
              <a:rPr lang="ro-RO" sz="2000" b="1" dirty="0" smtClean="0"/>
              <a:t>zi prin </a:t>
            </a:r>
            <a:r>
              <a:rPr lang="ro-RO" sz="2000" b="1" dirty="0"/>
              <a:t>puterea Duhului Sfânt și prin Cuvântul Său. Sfințenia este rezultatul contemplării frumuseții caracterului lui Hristos.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0885" y="3345183"/>
            <a:ext cx="4564194" cy="3318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1125" y="3036876"/>
            <a:ext cx="3175684" cy="2389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ángulo 6"/>
          <p:cNvSpPr/>
          <p:nvPr/>
        </p:nvSpPr>
        <p:spPr>
          <a:xfrm>
            <a:off x="4735079" y="5426848"/>
            <a:ext cx="4408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Spre deosebire de sfințenia </a:t>
            </a:r>
            <a:r>
              <a:rPr lang="ro-RO" sz="2000" b="1"/>
              <a:t>divină </a:t>
            </a:r>
            <a:r>
              <a:rPr lang="ro-RO" sz="2000" b="1" smtClean="0"/>
              <a:t>(care </a:t>
            </a:r>
            <a:r>
              <a:rPr lang="ro-RO" sz="2000" b="1"/>
              <a:t>este intrinsecă propriului </a:t>
            </a:r>
            <a:r>
              <a:rPr lang="ro-RO" sz="2000" b="1"/>
              <a:t>Său </a:t>
            </a:r>
            <a:r>
              <a:rPr lang="ro-RO" sz="2000" b="1" smtClean="0"/>
              <a:t>caracter</a:t>
            </a:r>
            <a:r>
              <a:rPr lang="ro-RO" sz="2000" b="1" smtClean="0"/>
              <a:t>), sfințenia </a:t>
            </a:r>
            <a:r>
              <a:rPr lang="ro-RO" sz="2000" b="1"/>
              <a:t>noastră este un proces care durează </a:t>
            </a:r>
            <a:r>
              <a:rPr lang="ro-RO" sz="2000" b="1"/>
              <a:t>toată </a:t>
            </a:r>
            <a:r>
              <a:rPr lang="ro-RO" sz="2000" b="1" smtClean="0"/>
              <a:t>viața</a:t>
            </a:r>
            <a:r>
              <a:rPr lang="ro-RO" sz="2000" b="1" smtClean="0"/>
              <a:t>.</a:t>
            </a: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83620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" grpId="0"/>
      <p:bldP spid="3" grpId="0"/>
      <p:bldP spid="4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12700">
                  <a:solidFill>
                    <a:srgbClr val="001236"/>
                  </a:solidFill>
                  <a:prstDash val="solid"/>
                </a:ln>
                <a:pattFill prst="pct70">
                  <a:fgClr>
                    <a:srgbClr val="4070AE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001236"/>
                  </a:outerShdw>
                </a:effectLst>
              </a:rPr>
              <a:t>A DOBÂNDI </a:t>
            </a:r>
            <a:r>
              <a:rPr lang="ro-RO" sz="4400" b="1" smtClean="0">
                <a:ln w="12700">
                  <a:solidFill>
                    <a:srgbClr val="001236"/>
                  </a:solidFill>
                  <a:prstDash val="solid"/>
                </a:ln>
                <a:pattFill prst="pct70">
                  <a:fgClr>
                    <a:srgbClr val="4070AE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001236"/>
                  </a:outerShdw>
                </a:effectLst>
              </a:rPr>
              <a:t>SFINȚENIA</a:t>
            </a:r>
            <a:endParaRPr lang="ro-RO" sz="4400" b="1">
              <a:ln w="12700">
                <a:solidFill>
                  <a:srgbClr val="001236"/>
                </a:solidFill>
                <a:prstDash val="solid"/>
              </a:ln>
              <a:pattFill prst="pct70">
                <a:fgClr>
                  <a:srgbClr val="4070AE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rgbClr val="001236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1129" y="636775"/>
            <a:ext cx="8341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001236"/>
                </a:solidFill>
                <a:latin typeface="Comic Sans MS" panose="030F0702030302020204" pitchFamily="66" charset="0"/>
              </a:rPr>
              <a:t>“</a:t>
            </a:r>
            <a:r>
              <a:rPr lang="ro-RO" b="1" dirty="0" smtClean="0">
                <a:solidFill>
                  <a:srgbClr val="001236"/>
                </a:solidFill>
                <a:latin typeface="Comic Sans MS" panose="030F0702030302020204" pitchFamily="66" charset="0"/>
              </a:rPr>
              <a:t>Noi însă, fraţi preaiubiţi de Domnul, trebuie să mulţumim totdeauna lui Dumnezeu pentru voi, căci de la început Dumnezeu v-a ales pentru mântuire, în sfinţirea Duhului şi credinţa adevărului</a:t>
            </a:r>
            <a:r>
              <a:rPr lang="ro-RO" b="1" dirty="0" smtClean="0">
                <a:solidFill>
                  <a:srgbClr val="001236"/>
                </a:solidFill>
                <a:latin typeface="Comic Sans MS" panose="030F0702030302020204" pitchFamily="66" charset="0"/>
              </a:rPr>
              <a:t>.” </a:t>
            </a:r>
            <a:r>
              <a:rPr lang="ro-RO" sz="1600" b="1" dirty="0" smtClean="0">
                <a:solidFill>
                  <a:srgbClr val="001236"/>
                </a:solidFill>
                <a:latin typeface="Comic Sans MS" panose="030F0702030302020204" pitchFamily="66" charset="0"/>
              </a:rPr>
              <a:t>(2 Tesaloniceni 2:13)</a:t>
            </a:r>
            <a:endParaRPr lang="ro-RO" sz="1600" b="1" dirty="0">
              <a:solidFill>
                <a:srgbClr val="00123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9402" y="2009953"/>
            <a:ext cx="49601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Îndreptățiți prin credința în sângele lui Hristos, Duhul Sfânt începe lucrarea Sa de sfințenie în </a:t>
            </a:r>
            <a:r>
              <a:rPr lang="ro-RO" sz="2000" b="1" dirty="0" smtClean="0"/>
              <a:t>noi: “suntem </a:t>
            </a:r>
            <a:r>
              <a:rPr lang="ro-RO" sz="2000" b="1" dirty="0"/>
              <a:t>schimbați în </a:t>
            </a:r>
            <a:r>
              <a:rPr lang="ro-RO" sz="2000" b="1" dirty="0" smtClean="0"/>
              <a:t>același </a:t>
            </a:r>
            <a:r>
              <a:rPr lang="ro-RO" sz="2000" b="1" dirty="0"/>
              <a:t>chip al Lui, din slavă în slavă, prin Duhul </a:t>
            </a:r>
            <a:r>
              <a:rPr lang="ro-RO" sz="2000" b="1" dirty="0" smtClean="0"/>
              <a:t>Domnului” (2 Corinteni 3:18).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Sfințenia creează </a:t>
            </a:r>
            <a:r>
              <a:rPr lang="ro-RO" sz="2000" b="1" dirty="0"/>
              <a:t>în noi un conflict cu natura noastră păcătoasă. Cum putem umbla în Duh fără a ne satisface propriile noastre dorințe păcătoase </a:t>
            </a:r>
            <a:r>
              <a:rPr lang="ro-RO" sz="2000" b="1" dirty="0" smtClean="0"/>
              <a:t>(</a:t>
            </a:r>
            <a:r>
              <a:rPr lang="ro-RO" sz="2000" b="1" dirty="0" err="1" smtClean="0"/>
              <a:t>Galateni</a:t>
            </a:r>
            <a:r>
              <a:rPr lang="ro-RO" sz="2000" b="1" dirty="0" smtClean="0"/>
              <a:t> 5:16-17)?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Viața </a:t>
            </a:r>
            <a:r>
              <a:rPr lang="ro-RO" sz="2000" b="1" dirty="0"/>
              <a:t>noastră nu trebuie să se centreze pe noi, ci pe Isus </a:t>
            </a:r>
            <a:r>
              <a:rPr lang="ro-RO" sz="2000" b="1" dirty="0" smtClean="0"/>
              <a:t>“Căpetenia </a:t>
            </a:r>
            <a:r>
              <a:rPr lang="ro-RO" sz="2000" b="1" dirty="0"/>
              <a:t>și Desăvârșirea credinței </a:t>
            </a:r>
            <a:r>
              <a:rPr lang="ro-RO" sz="2000" b="1" dirty="0" smtClean="0"/>
              <a:t>noastre” (Evrei 12:2). Contemplându-L </a:t>
            </a:r>
            <a:r>
              <a:rPr lang="ro-RO" sz="2000" b="1" dirty="0"/>
              <a:t>pe Isus vom găsi forța pentru a trăi victorioși. </a:t>
            </a:r>
          </a:p>
        </p:txBody>
      </p:sp>
    </p:spTree>
    <p:extLst>
      <p:ext uri="{BB962C8B-B14F-4D97-AF65-F5344CB8AC3E}">
        <p14:creationId xmlns:p14="http://schemas.microsoft.com/office/powerpoint/2010/main" xmlns="" val="14060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50234" y="1212"/>
            <a:ext cx="6193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LEGEA </a:t>
            </a:r>
            <a:r>
              <a:rPr lang="ro-RO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SFINȚENIEI</a:t>
            </a:r>
            <a:endParaRPr lang="ro-RO" sz="4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254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50234" y="1127217"/>
            <a:ext cx="5762445" cy="984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o-RO" sz="20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o-RO" sz="20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Aşa că Legea, negreşit, este sfântă, şi porunca este sfântă, dreaptă şi bună</a:t>
            </a:r>
            <a:r>
              <a:rPr lang="ro-RO" sz="20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.”</a:t>
            </a:r>
          </a:p>
          <a:p>
            <a:pPr algn="r"/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(Romani 7:12)</a:t>
            </a:r>
            <a:endParaRPr lang="ro-RO" sz="2000" b="1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19245" y="2191667"/>
            <a:ext cx="5418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>
                <a:solidFill>
                  <a:schemeClr val="bg1"/>
                </a:solidFill>
              </a:rPr>
              <a:t>Cum pot ști dacă sunt </a:t>
            </a:r>
            <a:r>
              <a:rPr lang="ro-RO" sz="2200" b="1" smtClean="0">
                <a:solidFill>
                  <a:schemeClr val="bg1"/>
                </a:solidFill>
              </a:rPr>
              <a:t>sfânt? Dacă </a:t>
            </a:r>
            <a:r>
              <a:rPr lang="ro-RO" sz="2200" b="1">
                <a:solidFill>
                  <a:schemeClr val="bg1"/>
                </a:solidFill>
              </a:rPr>
              <a:t>reflect caracterul lui </a:t>
            </a:r>
            <a:r>
              <a:rPr lang="ro-RO" sz="2200" b="1" smtClean="0">
                <a:solidFill>
                  <a:schemeClr val="bg1"/>
                </a:solidFill>
              </a:rPr>
              <a:t>Dumnezeu.</a:t>
            </a:r>
            <a:endParaRPr lang="ro-RO" sz="2200" b="1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584388970"/>
              </p:ext>
            </p:extLst>
          </p:nvPr>
        </p:nvGraphicFramePr>
        <p:xfrm>
          <a:off x="3019245" y="3019245"/>
          <a:ext cx="6096000" cy="373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69011" y="3285303"/>
            <a:ext cx="29502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>
                <a:solidFill>
                  <a:schemeClr val="bg1"/>
                </a:solidFill>
              </a:rPr>
              <a:t>Cum pot ști dacă reflect caracterul lui </a:t>
            </a:r>
            <a:r>
              <a:rPr lang="ro-RO" sz="2200" b="1" smtClean="0">
                <a:solidFill>
                  <a:schemeClr val="bg1"/>
                </a:solidFill>
              </a:rPr>
              <a:t>Dumnezeu? </a:t>
            </a:r>
            <a:r>
              <a:rPr lang="ro-RO" sz="2200" b="1">
                <a:solidFill>
                  <a:schemeClr val="bg1"/>
                </a:solidFill>
              </a:rPr>
              <a:t>Dacă împlinesc Legea, deoarece Legea reflectă caracterul </a:t>
            </a:r>
            <a:r>
              <a:rPr lang="ro-RO" sz="2200" b="1" smtClean="0">
                <a:solidFill>
                  <a:schemeClr val="bg1"/>
                </a:solidFill>
              </a:rPr>
              <a:t>Său.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smtClean="0">
                <a:solidFill>
                  <a:schemeClr val="bg1"/>
                </a:solidFill>
              </a:rPr>
              <a:t>Observă </a:t>
            </a:r>
            <a:r>
              <a:rPr lang="ro-RO" sz="2200" b="1">
                <a:solidFill>
                  <a:schemeClr val="bg1"/>
                </a:solidFill>
              </a:rPr>
              <a:t>caracteristicile Legii și compară-le cu cele ale lui </a:t>
            </a:r>
            <a:r>
              <a:rPr lang="ro-RO" sz="2200" b="1" smtClean="0">
                <a:solidFill>
                  <a:schemeClr val="bg1"/>
                </a:solidFill>
              </a:rPr>
              <a:t>Dumnezeu.</a:t>
            </a:r>
            <a:endParaRPr lang="ro-RO" sz="2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38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0539B4-EEA6-4B61-8D4B-204D93193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FC0539B4-EEA6-4B61-8D4B-204D93193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E6B5A7-9FE2-45EF-AD21-AC686A98B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9AE6B5A7-9FE2-45EF-AD21-AC686A98B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EDB31C-1B86-4EDD-8608-2DFE45967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6CEDB31C-1B86-4EDD-8608-2DFE45967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6CEDB31C-1B86-4EDD-8608-2DFE45967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6CEDB31C-1B86-4EDD-8608-2DFE45967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3DB482-D473-4B22-89C5-63A1CF191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223DB482-D473-4B22-89C5-63A1CF191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223DB482-D473-4B22-89C5-63A1CF191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223DB482-D473-4B22-89C5-63A1CF191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9E8D04-0480-4212-B7BB-E7F487449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899E8D04-0480-4212-B7BB-E7F487449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899E8D04-0480-4212-B7BB-E7F487449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899E8D04-0480-4212-B7BB-E7F487449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AA8736-1DAD-4113-8B21-F5A066838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99AA8736-1DAD-4113-8B21-F5A066838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99AA8736-1DAD-4113-8B21-F5A066838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99AA8736-1DAD-4113-8B21-F5A066838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A938FE-C611-41E1-99B8-E5D317028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4BA938FE-C611-41E1-99B8-E5D317028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4BA938FE-C611-41E1-99B8-E5D317028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4BA938FE-C611-41E1-99B8-E5D317028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6E2AB9-3F8E-43C2-9539-EF5456E1B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C36E2AB9-3F8E-43C2-9539-EF5456E1B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C36E2AB9-3F8E-43C2-9539-EF5456E1B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C36E2AB9-3F8E-43C2-9539-EF5456E1B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3FF285-262A-4006-8D75-CC8CF67AD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BE3FF285-262A-4006-8D75-CC8CF67AD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BE3FF285-262A-4006-8D75-CC8CF67AD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graphicEl>
                                              <a:dgm id="{BE3FF285-262A-4006-8D75-CC8CF67AD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7AC615-409B-465D-9523-A090BA804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B37AC615-409B-465D-9523-A090BA804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graphicEl>
                                              <a:dgm id="{B37AC615-409B-465D-9523-A090BA804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>
                                            <p:graphicEl>
                                              <a:dgm id="{B37AC615-409B-465D-9523-A090BA804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5" grpId="0" uiExpand="1">
        <p:bldSub>
          <a:bldDgm bld="lvlOne"/>
        </p:bldSub>
      </p:bldGraphic>
      <p:bldGraphic spid="5" grpId="1" uiExpand="1">
        <p:bldSub>
          <a:bldDgm bld="lvlOne"/>
        </p:bldSub>
      </p:bldGraphic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" y="-34504"/>
            <a:ext cx="81692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591C38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</a:t>
            </a:r>
            <a:r>
              <a:rPr lang="ro-RO" sz="4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591C38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CĂUTA </a:t>
            </a:r>
            <a:r>
              <a:rPr lang="ro-RO" sz="4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591C38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SFINȚENIA</a:t>
            </a:r>
            <a:endParaRPr lang="ro-RO" sz="4400" b="1">
              <a:ln w="13462">
                <a:solidFill>
                  <a:schemeClr val="bg1"/>
                </a:solidFill>
                <a:prstDash val="solid"/>
              </a:ln>
              <a:solidFill>
                <a:srgbClr val="591C38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ángulo: esquinas redondeadas 2"/>
          <p:cNvSpPr/>
          <p:nvPr/>
        </p:nvSpPr>
        <p:spPr>
          <a:xfrm>
            <a:off x="120764" y="829823"/>
            <a:ext cx="7344561" cy="1328023"/>
          </a:xfrm>
          <a:prstGeom prst="roundRect">
            <a:avLst/>
          </a:prstGeom>
          <a:gradFill flip="none" rotWithShape="1">
            <a:gsLst>
              <a:gs pos="0">
                <a:srgbClr val="9E4176">
                  <a:tint val="66000"/>
                  <a:satMod val="160000"/>
                </a:srgbClr>
              </a:gs>
              <a:gs pos="50000">
                <a:srgbClr val="9E4176">
                  <a:tint val="44500"/>
                  <a:satMod val="160000"/>
                </a:srgbClr>
              </a:gs>
              <a:gs pos="100000">
                <a:srgbClr val="9E4176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591C38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43152A"/>
                </a:solidFill>
                <a:latin typeface="Comic Sans MS" panose="030F0702030302020204" pitchFamily="66" charset="0"/>
              </a:rPr>
              <a:t>“Doamne</a:t>
            </a:r>
            <a:r>
              <a:rPr lang="ro-RO" b="1" dirty="0">
                <a:solidFill>
                  <a:srgbClr val="43152A"/>
                </a:solidFill>
                <a:latin typeface="Comic Sans MS" panose="030F0702030302020204" pitchFamily="66" charset="0"/>
              </a:rPr>
              <a:t>, cine va locui în cortul Tău? Cine va locui pe muntele Tău cel sfânt? Cel ce umblă în neprihănire, cel ce face voia lui Dumnezeu și spune adevărul din inimă. </a:t>
            </a:r>
            <a:r>
              <a:rPr lang="ro-RO" b="1" dirty="0" smtClean="0">
                <a:solidFill>
                  <a:srgbClr val="43152A"/>
                </a:solidFill>
                <a:latin typeface="Comic Sans MS" panose="030F0702030302020204" pitchFamily="66" charset="0"/>
              </a:rPr>
              <a:t>[…] Cel </a:t>
            </a:r>
            <a:r>
              <a:rPr lang="ro-RO" b="1" dirty="0">
                <a:solidFill>
                  <a:srgbClr val="43152A"/>
                </a:solidFill>
                <a:latin typeface="Comic Sans MS" panose="030F0702030302020204" pitchFamily="66" charset="0"/>
              </a:rPr>
              <a:t>ce se poartă așa nu se clatină </a:t>
            </a:r>
            <a:r>
              <a:rPr lang="ro-RO" b="1" dirty="0" smtClean="0">
                <a:solidFill>
                  <a:srgbClr val="43152A"/>
                </a:solidFill>
                <a:latin typeface="Comic Sans MS" panose="030F0702030302020204" pitchFamily="66" charset="0"/>
              </a:rPr>
              <a:t>niciodată” </a:t>
            </a:r>
            <a:r>
              <a:rPr lang="ro-RO" sz="1600" b="1" dirty="0" smtClean="0">
                <a:solidFill>
                  <a:srgbClr val="43152A"/>
                </a:solidFill>
                <a:latin typeface="Comic Sans MS" panose="030F0702030302020204" pitchFamily="66" charset="0"/>
              </a:rPr>
              <a:t>(Psalmii 15:1-2, 5)</a:t>
            </a:r>
            <a:endParaRPr lang="ro-RO" sz="1600" b="1" dirty="0">
              <a:solidFill>
                <a:srgbClr val="43152A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9012" y="2225963"/>
            <a:ext cx="609887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A trăi o viață sfântă este rezultatul unui caracter transformat de Duhul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Sfânt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(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Galateni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5:22).</a:t>
            </a:r>
            <a:endParaRPr lang="ro-RO" sz="2000" b="1" smtClean="0">
              <a:solidFill>
                <a:schemeClr val="bg1"/>
              </a:solidFill>
              <a:effectLst>
                <a:glow rad="127000">
                  <a:srgbClr val="2D2015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Cum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lucrează Duhul Sfânt pentru a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realiza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transformarea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?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Creează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în noi obiceiuri de comuniune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cu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Dumnezeu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, ghidându-ne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să petrecem timp ascultându-I vocea în rugăciune și studiind Cuvântul. Aceste obiceiuri formează în noi un caracter care ne conduce la a-L iubi pe Dumnezeu și a urâ păcatul. </a:t>
            </a:r>
          </a:p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Dar este important să ne amintim că această lucrare, chiar dacă presupune efort și voință din partea noastră, este lucrarea Duhului, nu a noastră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: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“Acela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care a început în voi această bună lucrare, o va isprăvi până în ziua lui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Isus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Hristos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”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(Filipeni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D2015"/>
                  </a:glow>
                </a:effectLst>
              </a:rPr>
              <a:t>1:6).</a:t>
            </a:r>
            <a:endParaRPr lang="ro-RO" sz="2000" b="1">
              <a:solidFill>
                <a:schemeClr val="bg1"/>
              </a:solidFill>
              <a:effectLst>
                <a:glow rad="127000">
                  <a:srgbClr val="2D2015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15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4672" y="1037447"/>
            <a:ext cx="70822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o-RO" sz="2000" dirty="0" smtClean="0">
                <a:latin typeface="Cooper Black" panose="0208090404030B020404" pitchFamily="18" charset="0"/>
              </a:rPr>
              <a:t>“Domnul ne purifica inima folosind o modalitate </a:t>
            </a:r>
            <a:r>
              <a:rPr lang="ro-RO" sz="2000" dirty="0" err="1" smtClean="0">
                <a:latin typeface="Cooper Black" panose="0208090404030B020404" pitchFamily="18" charset="0"/>
              </a:rPr>
              <a:t>asemanatoare</a:t>
            </a:r>
            <a:r>
              <a:rPr lang="ro-RO" sz="2000" dirty="0" smtClean="0">
                <a:latin typeface="Cooper Black" panose="0208090404030B020404" pitchFamily="18" charset="0"/>
              </a:rPr>
              <a:t> celei folosite de noi pentru a aerisi o camera. Nu </a:t>
            </a:r>
            <a:r>
              <a:rPr lang="ro-RO" sz="2000" dirty="0" err="1" smtClean="0">
                <a:latin typeface="Cooper Black" panose="0208090404030B020404" pitchFamily="18" charset="0"/>
              </a:rPr>
              <a:t>inchidem</a:t>
            </a:r>
            <a:r>
              <a:rPr lang="ro-RO" sz="2000" dirty="0" smtClean="0">
                <a:latin typeface="Cooper Black" panose="0208090404030B020404" pitchFamily="18" charset="0"/>
              </a:rPr>
              <a:t> </a:t>
            </a:r>
            <a:r>
              <a:rPr lang="ro-RO" sz="2000" dirty="0" err="1" smtClean="0">
                <a:latin typeface="Cooper Black" panose="0208090404030B020404" pitchFamily="18" charset="0"/>
              </a:rPr>
              <a:t>usile</a:t>
            </a:r>
            <a:r>
              <a:rPr lang="ro-RO" sz="2000" dirty="0" smtClean="0">
                <a:latin typeface="Cooper Black" panose="0208090404030B020404" pitchFamily="18" charset="0"/>
              </a:rPr>
              <a:t> si geamurile si aducem o </a:t>
            </a:r>
            <a:r>
              <a:rPr lang="ro-RO" sz="2000" dirty="0" err="1" smtClean="0">
                <a:latin typeface="Cooper Black" panose="0208090404030B020404" pitchFamily="18" charset="0"/>
              </a:rPr>
              <a:t>substanta</a:t>
            </a:r>
            <a:r>
              <a:rPr lang="ro-RO" sz="2000" dirty="0" smtClean="0">
                <a:latin typeface="Cooper Black" panose="0208090404030B020404" pitchFamily="18" charset="0"/>
              </a:rPr>
              <a:t> purificatoare, ci deschidem geamurile si </a:t>
            </a:r>
            <a:r>
              <a:rPr lang="ro-RO" sz="2000" dirty="0" err="1" smtClean="0">
                <a:latin typeface="Cooper Black" panose="0208090404030B020404" pitchFamily="18" charset="0"/>
              </a:rPr>
              <a:t>usile</a:t>
            </a:r>
            <a:r>
              <a:rPr lang="ro-RO" sz="2000" dirty="0" smtClean="0">
                <a:latin typeface="Cooper Black" panose="0208090404030B020404" pitchFamily="18" charset="0"/>
              </a:rPr>
              <a:t> perechi si </a:t>
            </a:r>
            <a:r>
              <a:rPr lang="ro-RO" sz="2000" dirty="0" err="1" smtClean="0">
                <a:latin typeface="Cooper Black" panose="0208090404030B020404" pitchFamily="18" charset="0"/>
              </a:rPr>
              <a:t>lasam</a:t>
            </a:r>
            <a:r>
              <a:rPr lang="ro-RO" sz="2000" dirty="0" smtClean="0">
                <a:latin typeface="Cooper Black" panose="0208090404030B020404" pitchFamily="18" charset="0"/>
              </a:rPr>
              <a:t> sa </a:t>
            </a:r>
            <a:r>
              <a:rPr lang="ro-RO" sz="2000" dirty="0" err="1" smtClean="0">
                <a:latin typeface="Cooper Black" panose="0208090404030B020404" pitchFamily="18" charset="0"/>
              </a:rPr>
              <a:t>patrunda</a:t>
            </a:r>
            <a:r>
              <a:rPr lang="ro-RO" sz="2000" dirty="0" smtClean="0">
                <a:latin typeface="Cooper Black" panose="0208090404030B020404" pitchFamily="18" charset="0"/>
              </a:rPr>
              <a:t> atmosfera purificatoare a cerului. Domnul spune: «Cel ce </a:t>
            </a:r>
            <a:r>
              <a:rPr lang="ro-RO" sz="2000" dirty="0" err="1" smtClean="0">
                <a:latin typeface="Cooper Black" panose="0208090404030B020404" pitchFamily="18" charset="0"/>
              </a:rPr>
              <a:t>infaptuieste</a:t>
            </a:r>
            <a:r>
              <a:rPr lang="ro-RO" sz="2000" dirty="0" smtClean="0">
                <a:latin typeface="Cooper Black" panose="0208090404030B020404" pitchFamily="18" charset="0"/>
              </a:rPr>
              <a:t> </a:t>
            </a:r>
            <a:r>
              <a:rPr lang="ro-RO" sz="2000" dirty="0" err="1" smtClean="0">
                <a:latin typeface="Cooper Black" panose="0208090404030B020404" pitchFamily="18" charset="0"/>
              </a:rPr>
              <a:t>adevarul</a:t>
            </a:r>
            <a:r>
              <a:rPr lang="ro-RO" sz="2000" dirty="0" smtClean="0">
                <a:latin typeface="Cooper Black" panose="0208090404030B020404" pitchFamily="18" charset="0"/>
              </a:rPr>
              <a:t> vine la lumina". Ferestrele impulsurilor, sentimentelor, trebuie sa fie bine deschise </a:t>
            </a:r>
            <a:r>
              <a:rPr lang="ro-RO" sz="2000" dirty="0" err="1" smtClean="0">
                <a:latin typeface="Cooper Black" panose="0208090404030B020404" pitchFamily="18" charset="0"/>
              </a:rPr>
              <a:t>catre</a:t>
            </a:r>
            <a:r>
              <a:rPr lang="ro-RO" sz="2000" dirty="0" smtClean="0">
                <a:latin typeface="Cooper Black" panose="0208090404030B020404" pitchFamily="18" charset="0"/>
              </a:rPr>
              <a:t> cer, si trebuie sa se </a:t>
            </a:r>
            <a:r>
              <a:rPr lang="ro-RO" sz="2000" dirty="0" err="1" smtClean="0">
                <a:latin typeface="Cooper Black" panose="0208090404030B020404" pitchFamily="18" charset="0"/>
              </a:rPr>
              <a:t>inlature</a:t>
            </a:r>
            <a:r>
              <a:rPr lang="ro-RO" sz="2000" dirty="0" smtClean="0">
                <a:latin typeface="Cooper Black" panose="0208090404030B020404" pitchFamily="18" charset="0"/>
              </a:rPr>
              <a:t> praful egoismului si lumescului. Harul lui Dumnezeu trebuie sa mature camerele mintii, </a:t>
            </a:r>
            <a:r>
              <a:rPr lang="ro-RO" sz="2000" dirty="0" err="1" smtClean="0">
                <a:latin typeface="Cooper Black" panose="0208090404030B020404" pitchFamily="18" charset="0"/>
              </a:rPr>
              <a:t>imaginatia</a:t>
            </a:r>
            <a:r>
              <a:rPr lang="ro-RO" sz="2000" dirty="0" smtClean="0">
                <a:latin typeface="Cooper Black" panose="0208090404030B020404" pitchFamily="18" charset="0"/>
              </a:rPr>
              <a:t> trebuie sa </a:t>
            </a:r>
            <a:r>
              <a:rPr lang="ro-RO" sz="2000" dirty="0" err="1" smtClean="0">
                <a:latin typeface="Cooper Black" panose="0208090404030B020404" pitchFamily="18" charset="0"/>
              </a:rPr>
              <a:t>patrunda</a:t>
            </a:r>
            <a:r>
              <a:rPr lang="ro-RO" sz="2000" dirty="0" smtClean="0">
                <a:latin typeface="Cooper Black" panose="0208090404030B020404" pitchFamily="18" charset="0"/>
              </a:rPr>
              <a:t> teme </a:t>
            </a:r>
            <a:r>
              <a:rPr lang="ro-RO" sz="2000" dirty="0" err="1" smtClean="0">
                <a:latin typeface="Cooper Black" panose="0208090404030B020404" pitchFamily="18" charset="0"/>
              </a:rPr>
              <a:t>ceresti</a:t>
            </a:r>
            <a:r>
              <a:rPr lang="ro-RO" sz="2000" dirty="0" smtClean="0">
                <a:latin typeface="Cooper Black" panose="0208090404030B020404" pitchFamily="18" charset="0"/>
              </a:rPr>
              <a:t> spre contemplare, iar fiecare element din natura trebuie purificat si revitalizat de Duhul lui Dumnezeu”</a:t>
            </a:r>
            <a:endParaRPr lang="ro-RO" sz="2000" dirty="0">
              <a:latin typeface="Cooper Black" panose="0208090404030B0204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80373" y="5624422"/>
            <a:ext cx="5086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smtClean="0"/>
              <a:t>E.G.W. (Comentarii </a:t>
            </a:r>
            <a:r>
              <a:rPr lang="ro-RO" sz="1600" b="1"/>
              <a:t>biblice asupra versetului 1 </a:t>
            </a:r>
            <a:r>
              <a:rPr lang="ro-RO" sz="1600" b="1"/>
              <a:t>Petru </a:t>
            </a:r>
            <a:r>
              <a:rPr lang="ro-RO" sz="1600" b="1" smtClean="0"/>
              <a:t>1:22)</a:t>
            </a:r>
            <a:endParaRPr lang="ro-RO" sz="1600" b="1"/>
          </a:p>
        </p:txBody>
      </p:sp>
    </p:spTree>
    <p:extLst>
      <p:ext uri="{BB962C8B-B14F-4D97-AF65-F5344CB8AC3E}">
        <p14:creationId xmlns:p14="http://schemas.microsoft.com/office/powerpoint/2010/main" xmlns="" val="54671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1470</TotalTime>
  <Words>896</Words>
  <Application>Microsoft Office PowerPoint</Application>
  <PresentationFormat>Expunere pe ecran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Cooper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6 - Duhul Sfant si trairea unei vieti sfinte</dc:title>
  <dc:subject>Studiu Biblic, Trim. I, 2017 – Duhul Sfânt şi spiritualitatea</dc:subject>
  <dc:creator>Sergio Fustero Carreras</dc:creator>
  <cp:keywords>http://www.fustero.net/es/index_ro.php</cp:keywords>
  <cp:lastModifiedBy>Tronaru Viorel</cp:lastModifiedBy>
  <cp:revision>63</cp:revision>
  <dcterms:created xsi:type="dcterms:W3CDTF">2017-01-17T15:31:57Z</dcterms:created>
  <dcterms:modified xsi:type="dcterms:W3CDTF">2017-02-07T23:12:01Z</dcterms:modified>
</cp:coreProperties>
</file>