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3" r:id="rId4"/>
    <p:sldId id="257" r:id="rId5"/>
    <p:sldId id="270" r:id="rId6"/>
    <p:sldId id="269" r:id="rId7"/>
    <p:sldId id="272" r:id="rId8"/>
    <p:sldId id="260" r:id="rId9"/>
    <p:sldId id="261" r:id="rId10"/>
    <p:sldId id="271" r:id="rId11"/>
    <p:sldId id="262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oper Black" pitchFamily="18" charset="0"/>
      <p:regular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0036"/>
    <a:srgbClr val="FF6699"/>
    <a:srgbClr val="FF99CC"/>
    <a:srgbClr val="3E001F"/>
    <a:srgbClr val="ECD9FF"/>
    <a:srgbClr val="683D0E"/>
    <a:srgbClr val="482B00"/>
    <a:srgbClr val="BF99E9"/>
    <a:srgbClr val="AE78E4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6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33415-63C0-42E3-9238-BC95CF36068C}" type="doc">
      <dgm:prSet loTypeId="urn:microsoft.com/office/officeart/2009/3/layout/DescendingProcess" loCatId="process" qsTypeId="urn:microsoft.com/office/officeart/2005/8/quickstyle/3d9" qsCatId="3D" csTypeId="urn:microsoft.com/office/officeart/2005/8/colors/accent6_2" csCatId="accent6" phldr="1"/>
      <dgm:spPr/>
    </dgm:pt>
    <dgm:pt modelId="{35791200-8551-4F29-A0CB-3BE200DE70EA}">
      <dgm:prSet phldrT="[Texto]" custT="1"/>
      <dgm:spPr/>
      <dgm:t>
        <a:bodyPr/>
        <a:lstStyle/>
        <a:p>
          <a:r>
            <a:rPr lang="ro-RO" sz="2800" b="1" dirty="0">
              <a:solidFill>
                <a:schemeClr val="bg1"/>
              </a:solidFill>
              <a:effectLst>
                <a:glow rad="190500">
                  <a:schemeClr val="tx1">
                    <a:alpha val="40000"/>
                  </a:schemeClr>
                </a:glow>
              </a:effectLst>
            </a:rPr>
            <a:t>Botezul cu Duh Sfânt</a:t>
          </a:r>
          <a:endParaRPr lang="es-ES" sz="2800" b="1" dirty="0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5B0AF4D8-A11F-4928-9F02-D3C7B9471B48}" type="parTrans" cxnId="{CF7E69EF-D32A-43C6-98AD-53E13B3242EA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666A8997-BEE1-4F83-8DCC-1A1CA64ADC86}" type="sibTrans" cxnId="{CF7E69EF-D32A-43C6-98AD-53E13B3242EA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84555CEF-0D5A-4D14-A073-1A7BDEA601C0}">
      <dgm:prSet phldrT="[Texto]" custT="1"/>
      <dgm:spPr/>
      <dgm:t>
        <a:bodyPr/>
        <a:lstStyle/>
        <a:p>
          <a:r>
            <a:rPr lang="ro-RO" sz="2800" b="1" dirty="0">
              <a:solidFill>
                <a:schemeClr val="bg1"/>
              </a:solidFill>
              <a:effectLst>
                <a:glow rad="190500">
                  <a:schemeClr val="tx1">
                    <a:alpha val="40000"/>
                  </a:schemeClr>
                </a:glow>
              </a:effectLst>
            </a:rPr>
            <a:t>Umplerea cu Duhul Sfânt</a:t>
          </a:r>
          <a:endParaRPr lang="es-ES" sz="2800" b="1" dirty="0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6181953A-D94E-4C5D-A7B6-C56420575B36}" type="parTrans" cxnId="{7EDAC59D-6389-4577-A797-746AB96C68F6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8D204A90-B80A-424B-AD8E-05E6B76FBD16}" type="sibTrans" cxnId="{7EDAC59D-6389-4577-A797-746AB96C68F6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D32DB5FF-0B05-4194-9D50-2C4CEC7057C4}">
      <dgm:prSet phldrT="[Texto]" custT="1"/>
      <dgm:spPr/>
      <dgm:t>
        <a:bodyPr/>
        <a:lstStyle/>
        <a:p>
          <a:r>
            <a:rPr lang="ro-RO" sz="2800" b="1" dirty="0">
              <a:solidFill>
                <a:schemeClr val="bg1"/>
              </a:solidFill>
              <a:effectLst>
                <a:glow rad="190500">
                  <a:schemeClr val="tx1">
                    <a:alpha val="40000"/>
                  </a:schemeClr>
                </a:glow>
              </a:effectLst>
            </a:rPr>
            <a:t>Rezultate </a:t>
          </a:r>
          <a:endParaRPr lang="es-ES" sz="2800" b="1" dirty="0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F5B16615-4AC6-4D3A-AC42-4FA0B6177F50}" type="parTrans" cxnId="{91E53DB2-FB69-4080-B953-FDFF6F4D4E26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B094512A-A058-404A-B8AA-B75F4CD95D41}" type="sibTrans" cxnId="{91E53DB2-FB69-4080-B953-FDFF6F4D4E26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429F6006-B907-4280-A86C-B9867207AE8E}">
      <dgm:prSet phldrT="[Texto]" custT="1"/>
      <dgm:spPr/>
      <dgm:t>
        <a:bodyPr/>
        <a:lstStyle/>
        <a:p>
          <a:r>
            <a:rPr lang="ro-RO" sz="2800" b="1" dirty="0">
              <a:solidFill>
                <a:schemeClr val="bg1"/>
              </a:solidFill>
              <a:effectLst>
                <a:glow rad="190500">
                  <a:schemeClr val="tx1">
                    <a:alpha val="40000"/>
                  </a:schemeClr>
                </a:glow>
              </a:effectLst>
            </a:rPr>
            <a:t>Condiții </a:t>
          </a:r>
          <a:endParaRPr lang="es-ES" sz="2800" b="1" dirty="0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41C3ED2E-4C93-49D5-AF6F-67A82CE744B8}" type="parTrans" cxnId="{1BEB8337-BD9B-40A4-8F5F-329A76057337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6AEADC12-F88B-402D-A92D-837B4F386FAD}" type="sibTrans" cxnId="{1BEB8337-BD9B-40A4-8F5F-329A76057337}">
      <dgm:prSet/>
      <dgm:spPr/>
      <dgm:t>
        <a:bodyPr/>
        <a:lstStyle/>
        <a:p>
          <a:endParaRPr lang="es-ES" sz="2400" b="1">
            <a:solidFill>
              <a:schemeClr val="bg1"/>
            </a:solidFill>
            <a:effectLst>
              <a:glow rad="190500">
                <a:schemeClr val="tx1">
                  <a:alpha val="40000"/>
                </a:schemeClr>
              </a:glow>
            </a:effectLst>
          </a:endParaRPr>
        </a:p>
      </dgm:t>
    </dgm:pt>
    <dgm:pt modelId="{246FDE9A-457A-4262-B96C-333BA5A7C2D3}" type="pres">
      <dgm:prSet presAssocID="{8A133415-63C0-42E3-9238-BC95CF36068C}" presName="Name0" presStyleCnt="0">
        <dgm:presLayoutVars>
          <dgm:chMax val="7"/>
          <dgm:chPref val="5"/>
        </dgm:presLayoutVars>
      </dgm:prSet>
      <dgm:spPr/>
    </dgm:pt>
    <dgm:pt modelId="{90632FC1-CAD3-45B4-A201-3C7058B90CBC}" type="pres">
      <dgm:prSet presAssocID="{8A133415-63C0-42E3-9238-BC95CF36068C}" presName="arrowNode" presStyleLbl="node1" presStyleIdx="0" presStyleCnt="1"/>
      <dgm:spPr/>
    </dgm:pt>
    <dgm:pt modelId="{33AE4784-1883-450D-B990-7ADA11A89DC8}" type="pres">
      <dgm:prSet presAssocID="{35791200-8551-4F29-A0CB-3BE200DE70EA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2BBBB90-3B6E-420C-B01F-15BF209A6233}" type="pres">
      <dgm:prSet presAssocID="{84555CEF-0D5A-4D14-A073-1A7BDEA601C0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2A62ED8-8F24-4B51-B003-8E0A7FA5A460}" type="pres">
      <dgm:prSet presAssocID="{8D204A90-B80A-424B-AD8E-05E6B76FBD16}" presName="dotNode2" presStyleCnt="0"/>
      <dgm:spPr/>
    </dgm:pt>
    <dgm:pt modelId="{86D30426-F9BD-4075-A012-69BA60091E71}" type="pres">
      <dgm:prSet presAssocID="{8D204A90-B80A-424B-AD8E-05E6B76FBD16}" presName="dotRepeatNode" presStyleLbl="fgShp" presStyleIdx="0" presStyleCnt="2"/>
      <dgm:spPr/>
      <dgm:t>
        <a:bodyPr/>
        <a:lstStyle/>
        <a:p>
          <a:endParaRPr lang="ro-RO"/>
        </a:p>
      </dgm:t>
    </dgm:pt>
    <dgm:pt modelId="{5A5A0D72-0822-4AE3-9488-88EFEFD760B0}" type="pres">
      <dgm:prSet presAssocID="{429F6006-B907-4280-A86C-B9867207AE8E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9B27EE-1A37-479E-953B-098D3E17C12C}" type="pres">
      <dgm:prSet presAssocID="{6AEADC12-F88B-402D-A92D-837B4F386FAD}" presName="dotNode3" presStyleCnt="0"/>
      <dgm:spPr/>
    </dgm:pt>
    <dgm:pt modelId="{B7D9860A-F312-4BA5-AC7E-6B2C7DEC5A58}" type="pres">
      <dgm:prSet presAssocID="{6AEADC12-F88B-402D-A92D-837B4F386FAD}" presName="dotRepeatNode" presStyleLbl="fgShp" presStyleIdx="1" presStyleCnt="2"/>
      <dgm:spPr/>
      <dgm:t>
        <a:bodyPr/>
        <a:lstStyle/>
        <a:p>
          <a:endParaRPr lang="ro-RO"/>
        </a:p>
      </dgm:t>
    </dgm:pt>
    <dgm:pt modelId="{7D312BC6-4AC7-4A4B-9F96-63F749458D55}" type="pres">
      <dgm:prSet presAssocID="{D32DB5FF-0B05-4194-9D50-2C4CEC7057C4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BEB8337-BD9B-40A4-8F5F-329A76057337}" srcId="{8A133415-63C0-42E3-9238-BC95CF36068C}" destId="{429F6006-B907-4280-A86C-B9867207AE8E}" srcOrd="2" destOrd="0" parTransId="{41C3ED2E-4C93-49D5-AF6F-67A82CE744B8}" sibTransId="{6AEADC12-F88B-402D-A92D-837B4F386FAD}"/>
    <dgm:cxn modelId="{D55F835A-6320-4CF0-9F23-5C9C465C8A1C}" type="presOf" srcId="{D32DB5FF-0B05-4194-9D50-2C4CEC7057C4}" destId="{7D312BC6-4AC7-4A4B-9F96-63F749458D55}" srcOrd="0" destOrd="0" presId="urn:microsoft.com/office/officeart/2009/3/layout/DescendingProcess"/>
    <dgm:cxn modelId="{0FA5F13D-37FA-4FD2-B643-D32390A7AC20}" type="presOf" srcId="{8D204A90-B80A-424B-AD8E-05E6B76FBD16}" destId="{86D30426-F9BD-4075-A012-69BA60091E71}" srcOrd="0" destOrd="0" presId="urn:microsoft.com/office/officeart/2009/3/layout/DescendingProcess"/>
    <dgm:cxn modelId="{A8F7D651-EA9F-4B65-A575-8EA2ADEC11DB}" type="presOf" srcId="{84555CEF-0D5A-4D14-A073-1A7BDEA601C0}" destId="{62BBBB90-3B6E-420C-B01F-15BF209A6233}" srcOrd="0" destOrd="0" presId="urn:microsoft.com/office/officeart/2009/3/layout/DescendingProcess"/>
    <dgm:cxn modelId="{CF7E69EF-D32A-43C6-98AD-53E13B3242EA}" srcId="{8A133415-63C0-42E3-9238-BC95CF36068C}" destId="{35791200-8551-4F29-A0CB-3BE200DE70EA}" srcOrd="0" destOrd="0" parTransId="{5B0AF4D8-A11F-4928-9F02-D3C7B9471B48}" sibTransId="{666A8997-BEE1-4F83-8DCC-1A1CA64ADC86}"/>
    <dgm:cxn modelId="{669311B8-7265-452C-A161-EC6A63594B80}" type="presOf" srcId="{8A133415-63C0-42E3-9238-BC95CF36068C}" destId="{246FDE9A-457A-4262-B96C-333BA5A7C2D3}" srcOrd="0" destOrd="0" presId="urn:microsoft.com/office/officeart/2009/3/layout/DescendingProcess"/>
    <dgm:cxn modelId="{91E53DB2-FB69-4080-B953-FDFF6F4D4E26}" srcId="{8A133415-63C0-42E3-9238-BC95CF36068C}" destId="{D32DB5FF-0B05-4194-9D50-2C4CEC7057C4}" srcOrd="3" destOrd="0" parTransId="{F5B16615-4AC6-4D3A-AC42-4FA0B6177F50}" sibTransId="{B094512A-A058-404A-B8AA-B75F4CD95D41}"/>
    <dgm:cxn modelId="{589A9200-7FC0-4E27-8D6C-C054F054FC5E}" type="presOf" srcId="{6AEADC12-F88B-402D-A92D-837B4F386FAD}" destId="{B7D9860A-F312-4BA5-AC7E-6B2C7DEC5A58}" srcOrd="0" destOrd="0" presId="urn:microsoft.com/office/officeart/2009/3/layout/DescendingProcess"/>
    <dgm:cxn modelId="{7EDAC59D-6389-4577-A797-746AB96C68F6}" srcId="{8A133415-63C0-42E3-9238-BC95CF36068C}" destId="{84555CEF-0D5A-4D14-A073-1A7BDEA601C0}" srcOrd="1" destOrd="0" parTransId="{6181953A-D94E-4C5D-A7B6-C56420575B36}" sibTransId="{8D204A90-B80A-424B-AD8E-05E6B76FBD16}"/>
    <dgm:cxn modelId="{B072363A-F7EA-4361-84F6-60096EC23A38}" type="presOf" srcId="{35791200-8551-4F29-A0CB-3BE200DE70EA}" destId="{33AE4784-1883-450D-B990-7ADA11A89DC8}" srcOrd="0" destOrd="0" presId="urn:microsoft.com/office/officeart/2009/3/layout/DescendingProcess"/>
    <dgm:cxn modelId="{90F88D7C-B9AB-4F4F-BFF6-B1B058650998}" type="presOf" srcId="{429F6006-B907-4280-A86C-B9867207AE8E}" destId="{5A5A0D72-0822-4AE3-9488-88EFEFD760B0}" srcOrd="0" destOrd="0" presId="urn:microsoft.com/office/officeart/2009/3/layout/DescendingProcess"/>
    <dgm:cxn modelId="{E5A320C2-0C08-434C-A4D3-BA46F7F8DA30}" type="presParOf" srcId="{246FDE9A-457A-4262-B96C-333BA5A7C2D3}" destId="{90632FC1-CAD3-45B4-A201-3C7058B90CBC}" srcOrd="0" destOrd="0" presId="urn:microsoft.com/office/officeart/2009/3/layout/DescendingProcess"/>
    <dgm:cxn modelId="{92FEB8CE-B740-4113-93F3-7F7E7ED2C19C}" type="presParOf" srcId="{246FDE9A-457A-4262-B96C-333BA5A7C2D3}" destId="{33AE4784-1883-450D-B990-7ADA11A89DC8}" srcOrd="1" destOrd="0" presId="urn:microsoft.com/office/officeart/2009/3/layout/DescendingProcess"/>
    <dgm:cxn modelId="{9394059D-4E6D-4FB4-AB6C-A0F545AF7431}" type="presParOf" srcId="{246FDE9A-457A-4262-B96C-333BA5A7C2D3}" destId="{62BBBB90-3B6E-420C-B01F-15BF209A6233}" srcOrd="2" destOrd="0" presId="urn:microsoft.com/office/officeart/2009/3/layout/DescendingProcess"/>
    <dgm:cxn modelId="{DAD82CCD-7C50-40E1-9C52-D4A753B71E2B}" type="presParOf" srcId="{246FDE9A-457A-4262-B96C-333BA5A7C2D3}" destId="{F2A62ED8-8F24-4B51-B003-8E0A7FA5A460}" srcOrd="3" destOrd="0" presId="urn:microsoft.com/office/officeart/2009/3/layout/DescendingProcess"/>
    <dgm:cxn modelId="{58BE8780-F7EB-4110-BB8F-F707F6B6FB93}" type="presParOf" srcId="{F2A62ED8-8F24-4B51-B003-8E0A7FA5A460}" destId="{86D30426-F9BD-4075-A012-69BA60091E71}" srcOrd="0" destOrd="0" presId="urn:microsoft.com/office/officeart/2009/3/layout/DescendingProcess"/>
    <dgm:cxn modelId="{8698E57D-C019-46E5-B1E3-042438F5A32D}" type="presParOf" srcId="{246FDE9A-457A-4262-B96C-333BA5A7C2D3}" destId="{5A5A0D72-0822-4AE3-9488-88EFEFD760B0}" srcOrd="4" destOrd="0" presId="urn:microsoft.com/office/officeart/2009/3/layout/DescendingProcess"/>
    <dgm:cxn modelId="{A2972B01-0F89-4A7E-900C-0547E5138B1A}" type="presParOf" srcId="{246FDE9A-457A-4262-B96C-333BA5A7C2D3}" destId="{A59B27EE-1A37-479E-953B-098D3E17C12C}" srcOrd="5" destOrd="0" presId="urn:microsoft.com/office/officeart/2009/3/layout/DescendingProcess"/>
    <dgm:cxn modelId="{88338166-512F-408E-82DF-74737FEA4CE0}" type="presParOf" srcId="{A59B27EE-1A37-479E-953B-098D3E17C12C}" destId="{B7D9860A-F312-4BA5-AC7E-6B2C7DEC5A58}" srcOrd="0" destOrd="0" presId="urn:microsoft.com/office/officeart/2009/3/layout/DescendingProcess"/>
    <dgm:cxn modelId="{1482D8BD-0CCA-4C0B-B4C8-44B36226AB0C}" type="presParOf" srcId="{246FDE9A-457A-4262-B96C-333BA5A7C2D3}" destId="{7D312BC6-4AC7-4A4B-9F96-63F749458D55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7F57F-01D6-4895-A562-C49F515761B8}" type="doc">
      <dgm:prSet loTypeId="urn:microsoft.com/office/officeart/2008/layout/PictureStrips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5043B17-17A9-4186-AE3E-1A263CA1FF20}">
      <dgm:prSet phldrT="[Texto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ro-RO" sz="2000" b="1" noProof="0" dirty="0" smtClean="0"/>
            <a:t>Elisabeta</a:t>
          </a:r>
          <a:br>
            <a:rPr lang="ro-RO" sz="2000" b="1" noProof="0" dirty="0" smtClean="0"/>
          </a:br>
          <a:r>
            <a:rPr lang="ro-RO" sz="2000" b="1" noProof="0" dirty="0" smtClean="0"/>
            <a:t>(Luca 1:41)</a:t>
          </a:r>
          <a:endParaRPr lang="ro-RO" sz="2000" b="1" noProof="0" dirty="0"/>
        </a:p>
      </dgm:t>
    </dgm:pt>
    <dgm:pt modelId="{5145D4A3-3F1E-4AD1-8A2D-5BF0B4600B33}" type="parTrans" cxnId="{FBF0B941-CC13-4FE4-AC2B-F3DA82E77E8F}">
      <dgm:prSet/>
      <dgm:spPr/>
      <dgm:t>
        <a:bodyPr/>
        <a:lstStyle/>
        <a:p>
          <a:endParaRPr lang="es-ES" sz="2000" b="1"/>
        </a:p>
      </dgm:t>
    </dgm:pt>
    <dgm:pt modelId="{2E7B6888-6381-4181-9E31-198E9E0F2A33}" type="sibTrans" cxnId="{FBF0B941-CC13-4FE4-AC2B-F3DA82E77E8F}">
      <dgm:prSet/>
      <dgm:spPr/>
      <dgm:t>
        <a:bodyPr/>
        <a:lstStyle/>
        <a:p>
          <a:endParaRPr lang="es-ES" sz="2000" b="1"/>
        </a:p>
      </dgm:t>
    </dgm:pt>
    <dgm:pt modelId="{FBB02BF2-BEB8-44F8-ABC8-5E393340FEDF}">
      <dgm:prSet phldrT="[Texto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ro-RO" sz="2000" b="1" dirty="0"/>
            <a:t>Zaharia 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2000" b="1" dirty="0"/>
            <a:t>(Luca 1:67)</a:t>
          </a:r>
        </a:p>
      </dgm:t>
    </dgm:pt>
    <dgm:pt modelId="{8108159C-AD91-4C1D-8C8F-3E4AA6A9C1C6}" type="parTrans" cxnId="{202698BB-07B2-47D4-A5B5-07C0005D4811}">
      <dgm:prSet/>
      <dgm:spPr/>
      <dgm:t>
        <a:bodyPr/>
        <a:lstStyle/>
        <a:p>
          <a:endParaRPr lang="es-ES" sz="2000" b="1"/>
        </a:p>
      </dgm:t>
    </dgm:pt>
    <dgm:pt modelId="{D9AAEE00-A793-4A07-9390-4A0FD3289C20}" type="sibTrans" cxnId="{202698BB-07B2-47D4-A5B5-07C0005D4811}">
      <dgm:prSet/>
      <dgm:spPr/>
      <dgm:t>
        <a:bodyPr/>
        <a:lstStyle/>
        <a:p>
          <a:endParaRPr lang="es-ES" sz="2000" b="1"/>
        </a:p>
      </dgm:t>
    </dgm:pt>
    <dgm:pt modelId="{0433AE99-D528-4EA8-B925-6B36F8ECDFBC}">
      <dgm:prSet phldrT="[Texto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es-ES" sz="2000" b="1" dirty="0"/>
            <a:t>Pe</a:t>
          </a:r>
          <a:r>
            <a:rPr lang="ro-RO" sz="2000" b="1" dirty="0"/>
            <a:t>tru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2000" b="1" dirty="0"/>
            <a:t>(</a:t>
          </a:r>
          <a:r>
            <a:rPr lang="ro-RO" sz="2000" b="1" dirty="0"/>
            <a:t>Fapte</a:t>
          </a:r>
          <a:r>
            <a:rPr lang="es-ES" sz="2000" b="1" dirty="0"/>
            <a:t> 4:8)</a:t>
          </a:r>
        </a:p>
      </dgm:t>
    </dgm:pt>
    <dgm:pt modelId="{2546536E-7DED-4C8A-8868-B45CD7FB4FD2}" type="parTrans" cxnId="{C15A3E57-3A8D-40EC-BAF3-CF02A8CD7A97}">
      <dgm:prSet/>
      <dgm:spPr/>
      <dgm:t>
        <a:bodyPr/>
        <a:lstStyle/>
        <a:p>
          <a:endParaRPr lang="es-ES" sz="2000" b="1"/>
        </a:p>
      </dgm:t>
    </dgm:pt>
    <dgm:pt modelId="{25E23788-2924-418E-98EE-A333B25302A7}" type="sibTrans" cxnId="{C15A3E57-3A8D-40EC-BAF3-CF02A8CD7A97}">
      <dgm:prSet/>
      <dgm:spPr/>
      <dgm:t>
        <a:bodyPr/>
        <a:lstStyle/>
        <a:p>
          <a:endParaRPr lang="es-ES" sz="2000" b="1"/>
        </a:p>
      </dgm:t>
    </dgm:pt>
    <dgm:pt modelId="{28796655-9098-4B9F-AEEA-69202E7D4C4D}">
      <dgm:prSet phldrT="[Texto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ro-RO" sz="2000" b="1" dirty="0"/>
            <a:t>Barnaba 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2000" b="1" dirty="0"/>
            <a:t>(</a:t>
          </a:r>
          <a:r>
            <a:rPr lang="ro-RO" sz="2000" b="1" dirty="0"/>
            <a:t>Fapte</a:t>
          </a:r>
          <a:r>
            <a:rPr lang="es-ES" sz="2000" b="1" dirty="0"/>
            <a:t> 11:24)</a:t>
          </a:r>
        </a:p>
      </dgm:t>
    </dgm:pt>
    <dgm:pt modelId="{402101BB-CE13-4B30-A618-6731B997FD76}" type="parTrans" cxnId="{9DFB7061-0D6F-4C20-B2F3-41BE7F4CBB4F}">
      <dgm:prSet/>
      <dgm:spPr/>
      <dgm:t>
        <a:bodyPr/>
        <a:lstStyle/>
        <a:p>
          <a:endParaRPr lang="es-ES" sz="2000" b="1"/>
        </a:p>
      </dgm:t>
    </dgm:pt>
    <dgm:pt modelId="{253C9BDB-B771-4C6A-9012-5EB7AED865B2}" type="sibTrans" cxnId="{9DFB7061-0D6F-4C20-B2F3-41BE7F4CBB4F}">
      <dgm:prSet/>
      <dgm:spPr/>
      <dgm:t>
        <a:bodyPr/>
        <a:lstStyle/>
        <a:p>
          <a:endParaRPr lang="es-ES" sz="2000" b="1"/>
        </a:p>
      </dgm:t>
    </dgm:pt>
    <dgm:pt modelId="{D64A7689-037C-4F2A-B6A3-5717B73AAA86}">
      <dgm:prSet phldrT="[Texto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ro-RO" sz="2000" b="1" dirty="0"/>
            <a:t>Pavel 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2000" b="1" dirty="0"/>
            <a:t>(</a:t>
          </a:r>
          <a:r>
            <a:rPr lang="ro-RO" sz="2000" b="1" dirty="0"/>
            <a:t>Fapte </a:t>
          </a:r>
          <a:r>
            <a:rPr lang="es-ES" sz="2000" b="1" dirty="0"/>
            <a:t>13:9)</a:t>
          </a:r>
        </a:p>
      </dgm:t>
    </dgm:pt>
    <dgm:pt modelId="{F26D950D-D166-4A6F-8DA1-2E6E2320D853}" type="parTrans" cxnId="{AEC26E0D-68E2-4346-891B-0CBCA914230C}">
      <dgm:prSet/>
      <dgm:spPr/>
      <dgm:t>
        <a:bodyPr/>
        <a:lstStyle/>
        <a:p>
          <a:endParaRPr lang="es-ES" sz="2000" b="1"/>
        </a:p>
      </dgm:t>
    </dgm:pt>
    <dgm:pt modelId="{99877418-FFCD-4AAB-B3B1-77A1700DB101}" type="sibTrans" cxnId="{AEC26E0D-68E2-4346-891B-0CBCA914230C}">
      <dgm:prSet/>
      <dgm:spPr/>
      <dgm:t>
        <a:bodyPr/>
        <a:lstStyle/>
        <a:p>
          <a:endParaRPr lang="es-ES" sz="2000" b="1"/>
        </a:p>
      </dgm:t>
    </dgm:pt>
    <dgm:pt modelId="{076DA32B-04A8-43E7-8EA8-4A721125DACA}">
      <dgm:prSet phldrT="[Texto]"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ro-RO" sz="2000" b="1" dirty="0"/>
            <a:t>Ștefan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2000" b="1" dirty="0"/>
            <a:t>(</a:t>
          </a:r>
          <a:r>
            <a:rPr lang="ro-RO" sz="2000" b="1" dirty="0"/>
            <a:t>Fapte</a:t>
          </a:r>
          <a:r>
            <a:rPr lang="es-ES" sz="2000" b="1" dirty="0"/>
            <a:t> 6:5; 7:55)</a:t>
          </a:r>
        </a:p>
      </dgm:t>
    </dgm:pt>
    <dgm:pt modelId="{9A4C1DC1-7FED-4356-BF3C-190C4721D91F}" type="parTrans" cxnId="{BD04595D-BF01-425F-8E4E-38A666462404}">
      <dgm:prSet/>
      <dgm:spPr/>
      <dgm:t>
        <a:bodyPr/>
        <a:lstStyle/>
        <a:p>
          <a:endParaRPr lang="es-ES" sz="2000" b="1"/>
        </a:p>
      </dgm:t>
    </dgm:pt>
    <dgm:pt modelId="{6739AE68-0B5F-4BCB-BEA6-BE7287CB5CCC}" type="sibTrans" cxnId="{BD04595D-BF01-425F-8E4E-38A666462404}">
      <dgm:prSet/>
      <dgm:spPr/>
      <dgm:t>
        <a:bodyPr/>
        <a:lstStyle/>
        <a:p>
          <a:endParaRPr lang="es-ES" sz="2000" b="1"/>
        </a:p>
      </dgm:t>
    </dgm:pt>
    <dgm:pt modelId="{9218EA2C-A56A-4928-BECC-EED999CF3380}" type="pres">
      <dgm:prSet presAssocID="{A4B7F57F-01D6-4895-A562-C49F515761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74F7ECC5-4B3D-4510-8FF7-C783658AB9FD}" type="pres">
      <dgm:prSet presAssocID="{25043B17-17A9-4186-AE3E-1A263CA1FF20}" presName="composite" presStyleCnt="0"/>
      <dgm:spPr/>
    </dgm:pt>
    <dgm:pt modelId="{91993CC7-C488-43CC-B10D-A676DAF45546}" type="pres">
      <dgm:prSet presAssocID="{25043B17-17A9-4186-AE3E-1A263CA1FF20}" presName="rect1" presStyleLbl="trAlignAcc1" presStyleIdx="0" presStyleCnt="6" custLinFactNeighborX="-434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BCA7436-738C-4670-8C08-E3ADCB4D9E1B}" type="pres">
      <dgm:prSet presAssocID="{25043B17-17A9-4186-AE3E-1A263CA1FF20}" presName="rect2" presStyleLbl="fgImgPlace1" presStyleIdx="0" presStyleCnt="6" custScaleX="252522" custScaleY="117258" custLinFactX="-678" custLinFactNeighborX="-10000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19050">
          <a:solidFill>
            <a:srgbClr val="92D050"/>
          </a:solidFill>
        </a:ln>
      </dgm:spPr>
    </dgm:pt>
    <dgm:pt modelId="{06ACE294-3BBB-4983-AE29-F937F7110CEA}" type="pres">
      <dgm:prSet presAssocID="{2E7B6888-6381-4181-9E31-198E9E0F2A33}" presName="sibTrans" presStyleCnt="0"/>
      <dgm:spPr/>
    </dgm:pt>
    <dgm:pt modelId="{69194FFC-31AA-4BA0-B159-E00E7DC0FE86}" type="pres">
      <dgm:prSet presAssocID="{FBB02BF2-BEB8-44F8-ABC8-5E393340FEDF}" presName="composite" presStyleCnt="0"/>
      <dgm:spPr/>
    </dgm:pt>
    <dgm:pt modelId="{F9AAAD0D-D4AB-458B-A9E2-BF471F292AF5}" type="pres">
      <dgm:prSet presAssocID="{FBB02BF2-BEB8-44F8-ABC8-5E393340FEDF}" presName="rect1" presStyleLbl="trAlignAcc1" presStyleIdx="1" presStyleCnt="6" custLinFactNeighborX="220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6C3EDB1-4B83-4A43-A380-AABB04482815}" type="pres">
      <dgm:prSet presAssocID="{FBB02BF2-BEB8-44F8-ABC8-5E393340FEDF}" presName="rect2" presStyleLbl="fgImgPlace1" presStyleIdx="1" presStyleCnt="6" custScaleX="252522" custScaleY="117258" custLinFactNeighborX="2552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19050">
          <a:solidFill>
            <a:srgbClr val="92D050"/>
          </a:solidFill>
        </a:ln>
      </dgm:spPr>
    </dgm:pt>
    <dgm:pt modelId="{B4264916-EE37-4B01-BB73-CFD705B95309}" type="pres">
      <dgm:prSet presAssocID="{D9AAEE00-A793-4A07-9390-4A0FD3289C20}" presName="sibTrans" presStyleCnt="0"/>
      <dgm:spPr/>
    </dgm:pt>
    <dgm:pt modelId="{5221C762-9C49-4714-9841-43343531A4D2}" type="pres">
      <dgm:prSet presAssocID="{0433AE99-D528-4EA8-B925-6B36F8ECDFBC}" presName="composite" presStyleCnt="0"/>
      <dgm:spPr/>
    </dgm:pt>
    <dgm:pt modelId="{0F3C7CEC-6C43-4E5F-9BC6-DFDEBB1A943E}" type="pres">
      <dgm:prSet presAssocID="{0433AE99-D528-4EA8-B925-6B36F8ECDFBC}" presName="rect1" presStyleLbl="trAlignAcc1" presStyleIdx="2" presStyleCnt="6" custLinFactNeighborX="-434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F590197-7E5D-46EF-82C9-7821F8249D09}" type="pres">
      <dgm:prSet presAssocID="{0433AE99-D528-4EA8-B925-6B36F8ECDFBC}" presName="rect2" presStyleLbl="fgImgPlace1" presStyleIdx="2" presStyleCnt="6" custScaleX="252522" custScaleY="117258" custLinFactX="-678" custLinFactNeighborX="-10000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19050">
          <a:solidFill>
            <a:srgbClr val="92D050"/>
          </a:solidFill>
        </a:ln>
      </dgm:spPr>
    </dgm:pt>
    <dgm:pt modelId="{EE099795-A4E6-41B1-9973-0BDFA56A34EC}" type="pres">
      <dgm:prSet presAssocID="{25E23788-2924-418E-98EE-A333B25302A7}" presName="sibTrans" presStyleCnt="0"/>
      <dgm:spPr/>
    </dgm:pt>
    <dgm:pt modelId="{2F9EC723-0BCF-49F2-A09D-423A43792690}" type="pres">
      <dgm:prSet presAssocID="{076DA32B-04A8-43E7-8EA8-4A721125DACA}" presName="composite" presStyleCnt="0"/>
      <dgm:spPr/>
    </dgm:pt>
    <dgm:pt modelId="{BF2D31AF-FD62-477B-BC1A-587E3A15BA3D}" type="pres">
      <dgm:prSet presAssocID="{076DA32B-04A8-43E7-8EA8-4A721125DACA}" presName="rect1" presStyleLbl="trAlignAcc1" presStyleIdx="3" presStyleCnt="6" custLinFactNeighborX="220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5B933CD-5476-4DF1-B89C-8DD08BFB432D}" type="pres">
      <dgm:prSet presAssocID="{076DA32B-04A8-43E7-8EA8-4A721125DACA}" presName="rect2" presStyleLbl="fgImgPlace1" presStyleIdx="3" presStyleCnt="6" custScaleX="252522" custScaleY="117258" custLinFactNeighborX="25524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rgbClr val="92D050"/>
          </a:solidFill>
        </a:ln>
      </dgm:spPr>
    </dgm:pt>
    <dgm:pt modelId="{8F5720CA-A56A-41A4-AEEC-0A02B4D3E699}" type="pres">
      <dgm:prSet presAssocID="{6739AE68-0B5F-4BCB-BEA6-BE7287CB5CCC}" presName="sibTrans" presStyleCnt="0"/>
      <dgm:spPr/>
    </dgm:pt>
    <dgm:pt modelId="{D8B9C3BC-80A3-4992-B96B-57CFC901FF10}" type="pres">
      <dgm:prSet presAssocID="{28796655-9098-4B9F-AEEA-69202E7D4C4D}" presName="composite" presStyleCnt="0"/>
      <dgm:spPr/>
    </dgm:pt>
    <dgm:pt modelId="{909316F5-2BB2-4A2D-B849-7D10C272CE44}" type="pres">
      <dgm:prSet presAssocID="{28796655-9098-4B9F-AEEA-69202E7D4C4D}" presName="rect1" presStyleLbl="trAlignAcc1" presStyleIdx="4" presStyleCnt="6" custLinFactNeighborX="-434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2D54742-487B-4E4F-9E31-78F3A3994C7E}" type="pres">
      <dgm:prSet presAssocID="{28796655-9098-4B9F-AEEA-69202E7D4C4D}" presName="rect2" presStyleLbl="fgImgPlace1" presStyleIdx="4" presStyleCnt="6" custScaleX="252522" custScaleY="117258" custLinFactX="-678" custLinFactNeighborX="-100000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rgbClr val="92D050"/>
          </a:solidFill>
        </a:ln>
      </dgm:spPr>
    </dgm:pt>
    <dgm:pt modelId="{23888D78-9646-48BA-ADD0-7EFD694AF450}" type="pres">
      <dgm:prSet presAssocID="{253C9BDB-B771-4C6A-9012-5EB7AED865B2}" presName="sibTrans" presStyleCnt="0"/>
      <dgm:spPr/>
    </dgm:pt>
    <dgm:pt modelId="{BFB2E429-637E-487F-9163-6F1CD93139D7}" type="pres">
      <dgm:prSet presAssocID="{D64A7689-037C-4F2A-B6A3-5717B73AAA86}" presName="composite" presStyleCnt="0"/>
      <dgm:spPr/>
    </dgm:pt>
    <dgm:pt modelId="{1E9C7BF9-43DF-4A8A-A5DC-AAC11AE80499}" type="pres">
      <dgm:prSet presAssocID="{D64A7689-037C-4F2A-B6A3-5717B73AAA86}" presName="rect1" presStyleLbl="trAlignAcc1" presStyleIdx="5" presStyleCnt="6" custLinFactNeighborX="220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C67BCAB-0282-4F73-A045-0BCB8A3ABD6D}" type="pres">
      <dgm:prSet presAssocID="{D64A7689-037C-4F2A-B6A3-5717B73AAA86}" presName="rect2" presStyleLbl="fgImgPlace1" presStyleIdx="5" presStyleCnt="6" custScaleX="252522" custScaleY="117258" custLinFactNeighborX="25524"/>
      <dgm:spPr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rgbClr val="92D050"/>
          </a:solidFill>
        </a:ln>
      </dgm:spPr>
    </dgm:pt>
  </dgm:ptLst>
  <dgm:cxnLst>
    <dgm:cxn modelId="{F8CEA540-22B4-4C3D-A54D-77481E2AF483}" type="presOf" srcId="{076DA32B-04A8-43E7-8EA8-4A721125DACA}" destId="{BF2D31AF-FD62-477B-BC1A-587E3A15BA3D}" srcOrd="0" destOrd="0" presId="urn:microsoft.com/office/officeart/2008/layout/PictureStrips"/>
    <dgm:cxn modelId="{FBF0B941-CC13-4FE4-AC2B-F3DA82E77E8F}" srcId="{A4B7F57F-01D6-4895-A562-C49F515761B8}" destId="{25043B17-17A9-4186-AE3E-1A263CA1FF20}" srcOrd="0" destOrd="0" parTransId="{5145D4A3-3F1E-4AD1-8A2D-5BF0B4600B33}" sibTransId="{2E7B6888-6381-4181-9E31-198E9E0F2A33}"/>
    <dgm:cxn modelId="{C15A3E57-3A8D-40EC-BAF3-CF02A8CD7A97}" srcId="{A4B7F57F-01D6-4895-A562-C49F515761B8}" destId="{0433AE99-D528-4EA8-B925-6B36F8ECDFBC}" srcOrd="2" destOrd="0" parTransId="{2546536E-7DED-4C8A-8868-B45CD7FB4FD2}" sibTransId="{25E23788-2924-418E-98EE-A333B25302A7}"/>
    <dgm:cxn modelId="{9DFB7061-0D6F-4C20-B2F3-41BE7F4CBB4F}" srcId="{A4B7F57F-01D6-4895-A562-C49F515761B8}" destId="{28796655-9098-4B9F-AEEA-69202E7D4C4D}" srcOrd="4" destOrd="0" parTransId="{402101BB-CE13-4B30-A618-6731B997FD76}" sibTransId="{253C9BDB-B771-4C6A-9012-5EB7AED865B2}"/>
    <dgm:cxn modelId="{2237D269-A589-405C-A31E-1372CDC17CC9}" type="presOf" srcId="{A4B7F57F-01D6-4895-A562-C49F515761B8}" destId="{9218EA2C-A56A-4928-BECC-EED999CF3380}" srcOrd="0" destOrd="0" presId="urn:microsoft.com/office/officeart/2008/layout/PictureStrips"/>
    <dgm:cxn modelId="{AEC26E0D-68E2-4346-891B-0CBCA914230C}" srcId="{A4B7F57F-01D6-4895-A562-C49F515761B8}" destId="{D64A7689-037C-4F2A-B6A3-5717B73AAA86}" srcOrd="5" destOrd="0" parTransId="{F26D950D-D166-4A6F-8DA1-2E6E2320D853}" sibTransId="{99877418-FFCD-4AAB-B3B1-77A1700DB101}"/>
    <dgm:cxn modelId="{84AEA5D0-DF18-450D-AFBD-1E6B03C328A7}" type="presOf" srcId="{0433AE99-D528-4EA8-B925-6B36F8ECDFBC}" destId="{0F3C7CEC-6C43-4E5F-9BC6-DFDEBB1A943E}" srcOrd="0" destOrd="0" presId="urn:microsoft.com/office/officeart/2008/layout/PictureStrips"/>
    <dgm:cxn modelId="{D3815FFD-CBBE-425A-BFD7-5944357F324B}" type="presOf" srcId="{D64A7689-037C-4F2A-B6A3-5717B73AAA86}" destId="{1E9C7BF9-43DF-4A8A-A5DC-AAC11AE80499}" srcOrd="0" destOrd="0" presId="urn:microsoft.com/office/officeart/2008/layout/PictureStrips"/>
    <dgm:cxn modelId="{17B73982-151F-4004-913B-B770FFD9EB1D}" type="presOf" srcId="{28796655-9098-4B9F-AEEA-69202E7D4C4D}" destId="{909316F5-2BB2-4A2D-B849-7D10C272CE44}" srcOrd="0" destOrd="0" presId="urn:microsoft.com/office/officeart/2008/layout/PictureStrips"/>
    <dgm:cxn modelId="{729E3F59-B977-4639-A1CC-8E6ECD4748F2}" type="presOf" srcId="{25043B17-17A9-4186-AE3E-1A263CA1FF20}" destId="{91993CC7-C488-43CC-B10D-A676DAF45546}" srcOrd="0" destOrd="0" presId="urn:microsoft.com/office/officeart/2008/layout/PictureStrips"/>
    <dgm:cxn modelId="{BD04595D-BF01-425F-8E4E-38A666462404}" srcId="{A4B7F57F-01D6-4895-A562-C49F515761B8}" destId="{076DA32B-04A8-43E7-8EA8-4A721125DACA}" srcOrd="3" destOrd="0" parTransId="{9A4C1DC1-7FED-4356-BF3C-190C4721D91F}" sibTransId="{6739AE68-0B5F-4BCB-BEA6-BE7287CB5CCC}"/>
    <dgm:cxn modelId="{C74A861E-E001-49CE-A79F-529F9BACFC60}" type="presOf" srcId="{FBB02BF2-BEB8-44F8-ABC8-5E393340FEDF}" destId="{F9AAAD0D-D4AB-458B-A9E2-BF471F292AF5}" srcOrd="0" destOrd="0" presId="urn:microsoft.com/office/officeart/2008/layout/PictureStrips"/>
    <dgm:cxn modelId="{202698BB-07B2-47D4-A5B5-07C0005D4811}" srcId="{A4B7F57F-01D6-4895-A562-C49F515761B8}" destId="{FBB02BF2-BEB8-44F8-ABC8-5E393340FEDF}" srcOrd="1" destOrd="0" parTransId="{8108159C-AD91-4C1D-8C8F-3E4AA6A9C1C6}" sibTransId="{D9AAEE00-A793-4A07-9390-4A0FD3289C20}"/>
    <dgm:cxn modelId="{911DFF10-356B-4BD0-A1CC-266E34843398}" type="presParOf" srcId="{9218EA2C-A56A-4928-BECC-EED999CF3380}" destId="{74F7ECC5-4B3D-4510-8FF7-C783658AB9FD}" srcOrd="0" destOrd="0" presId="urn:microsoft.com/office/officeart/2008/layout/PictureStrips"/>
    <dgm:cxn modelId="{9D6DB991-B205-43BF-B458-828D6FBAA5ED}" type="presParOf" srcId="{74F7ECC5-4B3D-4510-8FF7-C783658AB9FD}" destId="{91993CC7-C488-43CC-B10D-A676DAF45546}" srcOrd="0" destOrd="0" presId="urn:microsoft.com/office/officeart/2008/layout/PictureStrips"/>
    <dgm:cxn modelId="{360B35B4-D82A-4A3F-87A0-3224AF1DA316}" type="presParOf" srcId="{74F7ECC5-4B3D-4510-8FF7-C783658AB9FD}" destId="{FBCA7436-738C-4670-8C08-E3ADCB4D9E1B}" srcOrd="1" destOrd="0" presId="urn:microsoft.com/office/officeart/2008/layout/PictureStrips"/>
    <dgm:cxn modelId="{FE6F59D2-A3D5-4A17-82A6-00FAC97DAB85}" type="presParOf" srcId="{9218EA2C-A56A-4928-BECC-EED999CF3380}" destId="{06ACE294-3BBB-4983-AE29-F937F7110CEA}" srcOrd="1" destOrd="0" presId="urn:microsoft.com/office/officeart/2008/layout/PictureStrips"/>
    <dgm:cxn modelId="{20A375D3-D3F7-4A56-B578-B423EC17E82B}" type="presParOf" srcId="{9218EA2C-A56A-4928-BECC-EED999CF3380}" destId="{69194FFC-31AA-4BA0-B159-E00E7DC0FE86}" srcOrd="2" destOrd="0" presId="urn:microsoft.com/office/officeart/2008/layout/PictureStrips"/>
    <dgm:cxn modelId="{11304484-75D4-40B4-AE82-9514C61C0BA3}" type="presParOf" srcId="{69194FFC-31AA-4BA0-B159-E00E7DC0FE86}" destId="{F9AAAD0D-D4AB-458B-A9E2-BF471F292AF5}" srcOrd="0" destOrd="0" presId="urn:microsoft.com/office/officeart/2008/layout/PictureStrips"/>
    <dgm:cxn modelId="{14A5DA44-8BA8-4794-9183-E8048A483C8B}" type="presParOf" srcId="{69194FFC-31AA-4BA0-B159-E00E7DC0FE86}" destId="{E6C3EDB1-4B83-4A43-A380-AABB04482815}" srcOrd="1" destOrd="0" presId="urn:microsoft.com/office/officeart/2008/layout/PictureStrips"/>
    <dgm:cxn modelId="{F9E205D2-AABD-4ED0-806F-2436EFCA4594}" type="presParOf" srcId="{9218EA2C-A56A-4928-BECC-EED999CF3380}" destId="{B4264916-EE37-4B01-BB73-CFD705B95309}" srcOrd="3" destOrd="0" presId="urn:microsoft.com/office/officeart/2008/layout/PictureStrips"/>
    <dgm:cxn modelId="{5A7D62AE-8A6F-4141-80E8-9D7886A653E6}" type="presParOf" srcId="{9218EA2C-A56A-4928-BECC-EED999CF3380}" destId="{5221C762-9C49-4714-9841-43343531A4D2}" srcOrd="4" destOrd="0" presId="urn:microsoft.com/office/officeart/2008/layout/PictureStrips"/>
    <dgm:cxn modelId="{F1A93D85-3F83-4413-88F6-219F10F597F6}" type="presParOf" srcId="{5221C762-9C49-4714-9841-43343531A4D2}" destId="{0F3C7CEC-6C43-4E5F-9BC6-DFDEBB1A943E}" srcOrd="0" destOrd="0" presId="urn:microsoft.com/office/officeart/2008/layout/PictureStrips"/>
    <dgm:cxn modelId="{4CF707AF-E09C-4035-A64C-D242B4826EBC}" type="presParOf" srcId="{5221C762-9C49-4714-9841-43343531A4D2}" destId="{EF590197-7E5D-46EF-82C9-7821F8249D09}" srcOrd="1" destOrd="0" presId="urn:microsoft.com/office/officeart/2008/layout/PictureStrips"/>
    <dgm:cxn modelId="{C7867986-292C-4444-9F79-F670418F2E72}" type="presParOf" srcId="{9218EA2C-A56A-4928-BECC-EED999CF3380}" destId="{EE099795-A4E6-41B1-9973-0BDFA56A34EC}" srcOrd="5" destOrd="0" presId="urn:microsoft.com/office/officeart/2008/layout/PictureStrips"/>
    <dgm:cxn modelId="{37E6F749-49F1-4661-AD5B-E9C4593A73D2}" type="presParOf" srcId="{9218EA2C-A56A-4928-BECC-EED999CF3380}" destId="{2F9EC723-0BCF-49F2-A09D-423A43792690}" srcOrd="6" destOrd="0" presId="urn:microsoft.com/office/officeart/2008/layout/PictureStrips"/>
    <dgm:cxn modelId="{58B403DD-6DB3-4C00-ACDE-BA994D008943}" type="presParOf" srcId="{2F9EC723-0BCF-49F2-A09D-423A43792690}" destId="{BF2D31AF-FD62-477B-BC1A-587E3A15BA3D}" srcOrd="0" destOrd="0" presId="urn:microsoft.com/office/officeart/2008/layout/PictureStrips"/>
    <dgm:cxn modelId="{748CDDD1-732C-4DB4-9E7B-CFC3A44FF8CA}" type="presParOf" srcId="{2F9EC723-0BCF-49F2-A09D-423A43792690}" destId="{85B933CD-5476-4DF1-B89C-8DD08BFB432D}" srcOrd="1" destOrd="0" presId="urn:microsoft.com/office/officeart/2008/layout/PictureStrips"/>
    <dgm:cxn modelId="{C3C8EB02-51FF-47DA-84ED-0223344E34AF}" type="presParOf" srcId="{9218EA2C-A56A-4928-BECC-EED999CF3380}" destId="{8F5720CA-A56A-41A4-AEEC-0A02B4D3E699}" srcOrd="7" destOrd="0" presId="urn:microsoft.com/office/officeart/2008/layout/PictureStrips"/>
    <dgm:cxn modelId="{231B70CF-B793-4251-AC96-F7759E54B169}" type="presParOf" srcId="{9218EA2C-A56A-4928-BECC-EED999CF3380}" destId="{D8B9C3BC-80A3-4992-B96B-57CFC901FF10}" srcOrd="8" destOrd="0" presId="urn:microsoft.com/office/officeart/2008/layout/PictureStrips"/>
    <dgm:cxn modelId="{8621AAA1-8946-4915-9EA6-C209ECD884DC}" type="presParOf" srcId="{D8B9C3BC-80A3-4992-B96B-57CFC901FF10}" destId="{909316F5-2BB2-4A2D-B849-7D10C272CE44}" srcOrd="0" destOrd="0" presId="urn:microsoft.com/office/officeart/2008/layout/PictureStrips"/>
    <dgm:cxn modelId="{419BE139-3E78-4EA2-B122-AF62972E0801}" type="presParOf" srcId="{D8B9C3BC-80A3-4992-B96B-57CFC901FF10}" destId="{02D54742-487B-4E4F-9E31-78F3A3994C7E}" srcOrd="1" destOrd="0" presId="urn:microsoft.com/office/officeart/2008/layout/PictureStrips"/>
    <dgm:cxn modelId="{8428D3E6-F8AA-42B8-A316-1407AE920159}" type="presParOf" srcId="{9218EA2C-A56A-4928-BECC-EED999CF3380}" destId="{23888D78-9646-48BA-ADD0-7EFD694AF450}" srcOrd="9" destOrd="0" presId="urn:microsoft.com/office/officeart/2008/layout/PictureStrips"/>
    <dgm:cxn modelId="{B14A65AA-B35F-4D6C-A6DA-57164D70366E}" type="presParOf" srcId="{9218EA2C-A56A-4928-BECC-EED999CF3380}" destId="{BFB2E429-637E-487F-9163-6F1CD93139D7}" srcOrd="10" destOrd="0" presId="urn:microsoft.com/office/officeart/2008/layout/PictureStrips"/>
    <dgm:cxn modelId="{21FE33A2-CAA3-4DC8-90FE-26ABFF7261D2}" type="presParOf" srcId="{BFB2E429-637E-487F-9163-6F1CD93139D7}" destId="{1E9C7BF9-43DF-4A8A-A5DC-AAC11AE80499}" srcOrd="0" destOrd="0" presId="urn:microsoft.com/office/officeart/2008/layout/PictureStrips"/>
    <dgm:cxn modelId="{40637AD4-662C-4E3F-A937-D3DDE068E1AF}" type="presParOf" srcId="{BFB2E429-637E-487F-9163-6F1CD93139D7}" destId="{0C67BCAB-0282-4F73-A045-0BCB8A3ABD6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E5801-23DB-4775-90DE-96950C791F17}" type="doc">
      <dgm:prSet loTypeId="urn:microsoft.com/office/officeart/2005/8/layout/vProcess5" loCatId="process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07613411-FDA5-4BD5-95A7-07917C8C0C26}">
      <dgm:prSet phldrT="[Texto]" custT="1"/>
      <dgm:spPr>
        <a:solidFill>
          <a:srgbClr val="8A22CA"/>
        </a:solidFill>
      </dgm:spPr>
      <dgm:t>
        <a:bodyPr/>
        <a:lstStyle/>
        <a:p>
          <a:r>
            <a:rPr lang="es-ES" sz="2000" b="1" dirty="0"/>
            <a:t>          </a:t>
          </a:r>
          <a:r>
            <a:rPr lang="ro-RO" sz="2000" b="1" dirty="0"/>
            <a:t>Pocăință</a:t>
          </a:r>
          <a:r>
            <a:rPr lang="es-ES" sz="2000" b="1" dirty="0"/>
            <a:t> (</a:t>
          </a:r>
          <a:r>
            <a:rPr lang="ro-RO" sz="2000" b="1" dirty="0"/>
            <a:t>Fapte</a:t>
          </a:r>
          <a:r>
            <a:rPr lang="es-ES" sz="2000" b="1" dirty="0"/>
            <a:t>2:37-38)</a:t>
          </a:r>
        </a:p>
      </dgm:t>
    </dgm:pt>
    <dgm:pt modelId="{E3F40F64-9C56-4063-A3B4-7D2F487527F3}" type="parTrans" cxnId="{05172BC1-E179-4E39-87DA-1041D89E8EDD}">
      <dgm:prSet/>
      <dgm:spPr/>
      <dgm:t>
        <a:bodyPr/>
        <a:lstStyle/>
        <a:p>
          <a:endParaRPr lang="es-ES" sz="2000" b="1"/>
        </a:p>
      </dgm:t>
    </dgm:pt>
    <dgm:pt modelId="{8C8D6762-A0B1-4AD6-AB22-079FA33063F7}" type="sibTrans" cxnId="{05172BC1-E179-4E39-87DA-1041D89E8EDD}">
      <dgm:prSet/>
      <dgm:spPr/>
      <dgm:t>
        <a:bodyPr/>
        <a:lstStyle/>
        <a:p>
          <a:endParaRPr lang="es-ES" sz="2000" b="1"/>
        </a:p>
      </dgm:t>
    </dgm:pt>
    <dgm:pt modelId="{2965C7C1-F587-42A2-8CFA-D1134B990851}">
      <dgm:prSet phldrT="[Texto]" custT="1"/>
      <dgm:spPr>
        <a:solidFill>
          <a:srgbClr val="9537DB"/>
        </a:solidFill>
      </dgm:spPr>
      <dgm:t>
        <a:bodyPr/>
        <a:lstStyle/>
        <a:p>
          <a:r>
            <a:rPr lang="es-ES" sz="2000" b="1" dirty="0"/>
            <a:t>          </a:t>
          </a:r>
          <a:r>
            <a:rPr lang="ro-RO" sz="2000" b="1" dirty="0"/>
            <a:t>Credință</a:t>
          </a:r>
          <a:r>
            <a:rPr lang="es-ES" sz="2000" b="1" dirty="0"/>
            <a:t> (G</a:t>
          </a:r>
          <a:r>
            <a:rPr lang="ro-RO" sz="2000" b="1" dirty="0"/>
            <a:t>alateni</a:t>
          </a:r>
          <a:r>
            <a:rPr lang="es-ES" sz="2000" b="1" dirty="0"/>
            <a:t> 3:14)</a:t>
          </a:r>
        </a:p>
      </dgm:t>
    </dgm:pt>
    <dgm:pt modelId="{CA4A0EE4-4C98-4942-AFDF-9BFA9A6F2866}" type="parTrans" cxnId="{63CF6F74-EE5B-4794-89AE-E3F631667946}">
      <dgm:prSet/>
      <dgm:spPr/>
      <dgm:t>
        <a:bodyPr/>
        <a:lstStyle/>
        <a:p>
          <a:endParaRPr lang="es-ES" sz="2000" b="1"/>
        </a:p>
      </dgm:t>
    </dgm:pt>
    <dgm:pt modelId="{5DCB14F7-8164-4707-8F18-B4A0B6A8C414}" type="sibTrans" cxnId="{63CF6F74-EE5B-4794-89AE-E3F631667946}">
      <dgm:prSet/>
      <dgm:spPr/>
      <dgm:t>
        <a:bodyPr/>
        <a:lstStyle/>
        <a:p>
          <a:endParaRPr lang="es-ES" sz="2000" b="1"/>
        </a:p>
      </dgm:t>
    </dgm:pt>
    <dgm:pt modelId="{4DD539D2-9EE4-4287-9C50-28F8D7BF43E1}">
      <dgm:prSet phldrT="[Texto]" custT="1"/>
      <dgm:spPr>
        <a:solidFill>
          <a:srgbClr val="A259DF"/>
        </a:solidFill>
      </dgm:spPr>
      <dgm:t>
        <a:bodyPr/>
        <a:lstStyle/>
        <a:p>
          <a:r>
            <a:rPr lang="es-ES" sz="2000" b="1" dirty="0"/>
            <a:t>          </a:t>
          </a:r>
          <a:r>
            <a:rPr lang="ro-RO" sz="2000" b="1" dirty="0"/>
            <a:t>Stăruință </a:t>
          </a:r>
          <a:r>
            <a:rPr lang="es-ES" sz="2000" b="1" dirty="0"/>
            <a:t>(Luca</a:t>
          </a:r>
          <a:r>
            <a:rPr lang="ro-RO" sz="2000" b="1" dirty="0"/>
            <a:t> </a:t>
          </a:r>
          <a:r>
            <a:rPr lang="es-ES" sz="2000" b="1" dirty="0"/>
            <a:t>11:8-10, 13)</a:t>
          </a:r>
        </a:p>
      </dgm:t>
    </dgm:pt>
    <dgm:pt modelId="{F44D529D-058D-4D26-A9F3-69C85DDB2D0B}" type="parTrans" cxnId="{BB09281C-315F-450A-A06F-AF6605396B18}">
      <dgm:prSet/>
      <dgm:spPr/>
      <dgm:t>
        <a:bodyPr/>
        <a:lstStyle/>
        <a:p>
          <a:endParaRPr lang="es-ES" sz="2000" b="1"/>
        </a:p>
      </dgm:t>
    </dgm:pt>
    <dgm:pt modelId="{AA6EB785-42AD-49F3-A0C2-35B793E32CDE}" type="sibTrans" cxnId="{BB09281C-315F-450A-A06F-AF6605396B18}">
      <dgm:prSet/>
      <dgm:spPr/>
      <dgm:t>
        <a:bodyPr/>
        <a:lstStyle/>
        <a:p>
          <a:endParaRPr lang="es-ES" sz="2000" b="1"/>
        </a:p>
      </dgm:t>
    </dgm:pt>
    <dgm:pt modelId="{F25E91A5-CC03-4177-A78F-537F22DDC93A}">
      <dgm:prSet phldrT="[Texto]" custT="1"/>
      <dgm:spPr>
        <a:solidFill>
          <a:srgbClr val="AE78E4"/>
        </a:solidFill>
      </dgm:spPr>
      <dgm:t>
        <a:bodyPr/>
        <a:lstStyle/>
        <a:p>
          <a:r>
            <a:rPr lang="es-ES" sz="2000" b="1" dirty="0"/>
            <a:t>        </a:t>
          </a:r>
          <a:r>
            <a:rPr lang="ro-RO" sz="2000" b="1" dirty="0"/>
            <a:t> Ascultare</a:t>
          </a:r>
          <a:r>
            <a:rPr lang="es-ES" sz="2000" b="1" dirty="0"/>
            <a:t> (</a:t>
          </a:r>
          <a:r>
            <a:rPr lang="ro-RO" sz="2000" b="1" dirty="0"/>
            <a:t>Fapte </a:t>
          </a:r>
          <a:r>
            <a:rPr lang="es-ES" sz="2000" b="1" dirty="0"/>
            <a:t>5:32)</a:t>
          </a:r>
        </a:p>
      </dgm:t>
    </dgm:pt>
    <dgm:pt modelId="{9D204182-BA87-4AE2-BC15-0A0D7C00CFB6}" type="parTrans" cxnId="{E6C0F077-38AC-432E-B897-27BA15BEF3F5}">
      <dgm:prSet/>
      <dgm:spPr/>
      <dgm:t>
        <a:bodyPr/>
        <a:lstStyle/>
        <a:p>
          <a:endParaRPr lang="es-ES" sz="2000" b="1"/>
        </a:p>
      </dgm:t>
    </dgm:pt>
    <dgm:pt modelId="{9E25572D-55C9-47A5-828F-8603350880B2}" type="sibTrans" cxnId="{E6C0F077-38AC-432E-B897-27BA15BEF3F5}">
      <dgm:prSet/>
      <dgm:spPr/>
      <dgm:t>
        <a:bodyPr/>
        <a:lstStyle/>
        <a:p>
          <a:endParaRPr lang="es-ES" sz="2000" b="1"/>
        </a:p>
      </dgm:t>
    </dgm:pt>
    <dgm:pt modelId="{CE916873-361E-45E7-A1D5-A475C6700760}">
      <dgm:prSet phldrT="[Texto]" custT="1"/>
      <dgm:spPr>
        <a:solidFill>
          <a:srgbClr val="BF99E9"/>
        </a:solidFill>
      </dgm:spPr>
      <dgm:t>
        <a:bodyPr/>
        <a:lstStyle/>
        <a:p>
          <a:r>
            <a:rPr lang="es-ES" sz="2000" b="1" dirty="0"/>
            <a:t>          </a:t>
          </a:r>
          <a:r>
            <a:rPr lang="ro-RO" sz="2000" b="1" dirty="0"/>
            <a:t>Abandonarea oricărei </a:t>
          </a:r>
          <a:r>
            <a:rPr lang="ro-RO" sz="2000" b="1" dirty="0" smtClean="0"/>
            <a:t>necurății </a:t>
          </a:r>
          <a:r>
            <a:rPr lang="es-ES" sz="1800" b="1" dirty="0" smtClean="0"/>
            <a:t>(</a:t>
          </a:r>
          <a:r>
            <a:rPr lang="ro-RO" sz="1800" b="1" dirty="0"/>
            <a:t>Iuda</a:t>
          </a:r>
          <a:r>
            <a:rPr lang="es-ES" sz="1800" b="1" dirty="0"/>
            <a:t>18-21)</a:t>
          </a:r>
        </a:p>
      </dgm:t>
    </dgm:pt>
    <dgm:pt modelId="{1B2300F0-9380-4CC0-B676-BA985B1F5C16}" type="parTrans" cxnId="{DA6EA800-0C5B-41A4-8D70-56521413E59C}">
      <dgm:prSet/>
      <dgm:spPr/>
      <dgm:t>
        <a:bodyPr/>
        <a:lstStyle/>
        <a:p>
          <a:endParaRPr lang="es-ES" sz="2000" b="1"/>
        </a:p>
      </dgm:t>
    </dgm:pt>
    <dgm:pt modelId="{7C8207CC-0F34-48AF-9450-A05F9A6843A8}" type="sibTrans" cxnId="{DA6EA800-0C5B-41A4-8D70-56521413E59C}">
      <dgm:prSet/>
      <dgm:spPr/>
      <dgm:t>
        <a:bodyPr/>
        <a:lstStyle/>
        <a:p>
          <a:endParaRPr lang="es-ES" sz="2000" b="1"/>
        </a:p>
      </dgm:t>
    </dgm:pt>
    <dgm:pt modelId="{96373AFB-B333-4E19-AAAA-1058D0DF9089}" type="pres">
      <dgm:prSet presAssocID="{2D5E5801-23DB-4775-90DE-96950C791F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42CA335-8DFA-403F-B155-B9D83D4D680A}" type="pres">
      <dgm:prSet presAssocID="{2D5E5801-23DB-4775-90DE-96950C791F17}" presName="dummyMaxCanvas" presStyleCnt="0">
        <dgm:presLayoutVars/>
      </dgm:prSet>
      <dgm:spPr/>
    </dgm:pt>
    <dgm:pt modelId="{37E59F63-7538-41D3-80E4-B80B5250E798}" type="pres">
      <dgm:prSet presAssocID="{2D5E5801-23DB-4775-90DE-96950C791F1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C362CC3-0DF4-4F87-B16B-CB713D9CD5C7}" type="pres">
      <dgm:prSet presAssocID="{2D5E5801-23DB-4775-90DE-96950C791F17}" presName="FiveNodes_2" presStyleLbl="node1" presStyleIdx="1" presStyleCnt="5" custLinFactNeighborX="-41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6C2138E-1C75-4EB3-B768-4243E27C93D3}" type="pres">
      <dgm:prSet presAssocID="{2D5E5801-23DB-4775-90DE-96950C791F17}" presName="FiveNodes_3" presStyleLbl="node1" presStyleIdx="2" presStyleCnt="5" custLinFactNeighborX="-781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7EFB5C-75BD-4957-B678-293A1600C43C}" type="pres">
      <dgm:prSet presAssocID="{2D5E5801-23DB-4775-90DE-96950C791F17}" presName="FiveNodes_4" presStyleLbl="node1" presStyleIdx="3" presStyleCnt="5" custLinFactNeighborX="-1025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0B4D1F7-423B-4F8D-A51E-6FDA365F6543}" type="pres">
      <dgm:prSet presAssocID="{2D5E5801-23DB-4775-90DE-96950C791F17}" presName="FiveNodes_5" presStyleLbl="node1" presStyleIdx="4" presStyleCnt="5" custScaleX="104707" custLinFactNeighborX="-1107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9BA3C8A-A02E-4CC5-B365-A1133CF2864A}" type="pres">
      <dgm:prSet presAssocID="{2D5E5801-23DB-4775-90DE-96950C791F1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FFF29D2-A05F-4600-B3CA-2608D1552DC3}" type="pres">
      <dgm:prSet presAssocID="{2D5E5801-23DB-4775-90DE-96950C791F17}" presName="FiveConn_2-3" presStyleLbl="fgAccFollowNode1" presStyleIdx="1" presStyleCnt="4" custLinFactNeighborX="-5877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2DA2B38-0773-45B1-BAC0-B18D7CC0CAF4}" type="pres">
      <dgm:prSet presAssocID="{2D5E5801-23DB-4775-90DE-96950C791F17}" presName="FiveConn_3-4" presStyleLbl="fgAccFollowNode1" presStyleIdx="2" presStyleCnt="4" custLinFactX="-11086" custLinFactNeighborX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C9F7A39-E118-4EA1-A9B3-5D8E77478328}" type="pres">
      <dgm:prSet presAssocID="{2D5E5801-23DB-4775-90DE-96950C791F17}" presName="FiveConn_4-5" presStyleLbl="fgAccFollowNode1" presStyleIdx="3" presStyleCnt="4" custLinFactX="-45704" custLinFactNeighborX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3B0A5EB-A3E1-464E-AFE4-1EB9810DC5F0}" type="pres">
      <dgm:prSet presAssocID="{2D5E5801-23DB-4775-90DE-96950C791F1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43FD9EF-9B90-41E5-92BB-B16A4F005C16}" type="pres">
      <dgm:prSet presAssocID="{2D5E5801-23DB-4775-90DE-96950C791F1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0839031-C613-4E2F-B7A8-82A710DC2BA0}" type="pres">
      <dgm:prSet presAssocID="{2D5E5801-23DB-4775-90DE-96950C791F1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430425C-455D-40F3-938F-CBD39ADB368D}" type="pres">
      <dgm:prSet presAssocID="{2D5E5801-23DB-4775-90DE-96950C791F1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548D5C6-7F69-43BA-B7E7-BCDB0701C2AB}" type="pres">
      <dgm:prSet presAssocID="{2D5E5801-23DB-4775-90DE-96950C791F1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1CB3917-2E57-4A3E-B3EC-21B43AE72567}" type="presOf" srcId="{2965C7C1-F587-42A2-8CFA-D1134B990851}" destId="{7C362CC3-0DF4-4F87-B16B-CB713D9CD5C7}" srcOrd="0" destOrd="0" presId="urn:microsoft.com/office/officeart/2005/8/layout/vProcess5"/>
    <dgm:cxn modelId="{1ACFFB29-079A-47DD-9BF6-ACDEA260680E}" type="presOf" srcId="{2965C7C1-F587-42A2-8CFA-D1134B990851}" destId="{243FD9EF-9B90-41E5-92BB-B16A4F005C16}" srcOrd="1" destOrd="0" presId="urn:microsoft.com/office/officeart/2005/8/layout/vProcess5"/>
    <dgm:cxn modelId="{05172BC1-E179-4E39-87DA-1041D89E8EDD}" srcId="{2D5E5801-23DB-4775-90DE-96950C791F17}" destId="{07613411-FDA5-4BD5-95A7-07917C8C0C26}" srcOrd="0" destOrd="0" parTransId="{E3F40F64-9C56-4063-A3B4-7D2F487527F3}" sibTransId="{8C8D6762-A0B1-4AD6-AB22-079FA33063F7}"/>
    <dgm:cxn modelId="{C7B11337-EB9A-4D69-8F89-529C2F48AE64}" type="presOf" srcId="{AA6EB785-42AD-49F3-A0C2-35B793E32CDE}" destId="{72DA2B38-0773-45B1-BAC0-B18D7CC0CAF4}" srcOrd="0" destOrd="0" presId="urn:microsoft.com/office/officeart/2005/8/layout/vProcess5"/>
    <dgm:cxn modelId="{DA6EA800-0C5B-41A4-8D70-56521413E59C}" srcId="{2D5E5801-23DB-4775-90DE-96950C791F17}" destId="{CE916873-361E-45E7-A1D5-A475C6700760}" srcOrd="4" destOrd="0" parTransId="{1B2300F0-9380-4CC0-B676-BA985B1F5C16}" sibTransId="{7C8207CC-0F34-48AF-9450-A05F9A6843A8}"/>
    <dgm:cxn modelId="{327C5E65-B214-4B59-937E-FC8389D2575F}" type="presOf" srcId="{CE916873-361E-45E7-A1D5-A475C6700760}" destId="{D548D5C6-7F69-43BA-B7E7-BCDB0701C2AB}" srcOrd="1" destOrd="0" presId="urn:microsoft.com/office/officeart/2005/8/layout/vProcess5"/>
    <dgm:cxn modelId="{BB09281C-315F-450A-A06F-AF6605396B18}" srcId="{2D5E5801-23DB-4775-90DE-96950C791F17}" destId="{4DD539D2-9EE4-4287-9C50-28F8D7BF43E1}" srcOrd="2" destOrd="0" parTransId="{F44D529D-058D-4D26-A9F3-69C85DDB2D0B}" sibTransId="{AA6EB785-42AD-49F3-A0C2-35B793E32CDE}"/>
    <dgm:cxn modelId="{63CF6F74-EE5B-4794-89AE-E3F631667946}" srcId="{2D5E5801-23DB-4775-90DE-96950C791F17}" destId="{2965C7C1-F587-42A2-8CFA-D1134B990851}" srcOrd="1" destOrd="0" parTransId="{CA4A0EE4-4C98-4942-AFDF-9BFA9A6F2866}" sibTransId="{5DCB14F7-8164-4707-8F18-B4A0B6A8C414}"/>
    <dgm:cxn modelId="{E6C0F077-38AC-432E-B897-27BA15BEF3F5}" srcId="{2D5E5801-23DB-4775-90DE-96950C791F17}" destId="{F25E91A5-CC03-4177-A78F-537F22DDC93A}" srcOrd="3" destOrd="0" parTransId="{9D204182-BA87-4AE2-BC15-0A0D7C00CFB6}" sibTransId="{9E25572D-55C9-47A5-828F-8603350880B2}"/>
    <dgm:cxn modelId="{43E3B544-F505-4FC3-B7A3-779E2927A32A}" type="presOf" srcId="{4DD539D2-9EE4-4287-9C50-28F8D7BF43E1}" destId="{60839031-C613-4E2F-B7A8-82A710DC2BA0}" srcOrd="1" destOrd="0" presId="urn:microsoft.com/office/officeart/2005/8/layout/vProcess5"/>
    <dgm:cxn modelId="{6C897FDB-1DE6-46F6-BCEF-69FC7699F611}" type="presOf" srcId="{07613411-FDA5-4BD5-95A7-07917C8C0C26}" destId="{37E59F63-7538-41D3-80E4-B80B5250E798}" srcOrd="0" destOrd="0" presId="urn:microsoft.com/office/officeart/2005/8/layout/vProcess5"/>
    <dgm:cxn modelId="{C0D53CE8-4A5A-43B3-89DE-DCEC20003C5C}" type="presOf" srcId="{9E25572D-55C9-47A5-828F-8603350880B2}" destId="{DC9F7A39-E118-4EA1-A9B3-5D8E77478328}" srcOrd="0" destOrd="0" presId="urn:microsoft.com/office/officeart/2005/8/layout/vProcess5"/>
    <dgm:cxn modelId="{E53E498A-FAC8-4B7C-9D51-BF8832F92826}" type="presOf" srcId="{4DD539D2-9EE4-4287-9C50-28F8D7BF43E1}" destId="{36C2138E-1C75-4EB3-B768-4243E27C93D3}" srcOrd="0" destOrd="0" presId="urn:microsoft.com/office/officeart/2005/8/layout/vProcess5"/>
    <dgm:cxn modelId="{125CB5D6-A16F-4D22-B323-84423AEA92C7}" type="presOf" srcId="{CE916873-361E-45E7-A1D5-A475C6700760}" destId="{30B4D1F7-423B-4F8D-A51E-6FDA365F6543}" srcOrd="0" destOrd="0" presId="urn:microsoft.com/office/officeart/2005/8/layout/vProcess5"/>
    <dgm:cxn modelId="{2B98AE9D-EA30-4EF7-A8C6-E3ACEC4BE92E}" type="presOf" srcId="{07613411-FDA5-4BD5-95A7-07917C8C0C26}" destId="{63B0A5EB-A3E1-464E-AFE4-1EB9810DC5F0}" srcOrd="1" destOrd="0" presId="urn:microsoft.com/office/officeart/2005/8/layout/vProcess5"/>
    <dgm:cxn modelId="{57116667-4BEC-493D-8024-0D04F57EA8DF}" type="presOf" srcId="{2D5E5801-23DB-4775-90DE-96950C791F17}" destId="{96373AFB-B333-4E19-AAAA-1058D0DF9089}" srcOrd="0" destOrd="0" presId="urn:microsoft.com/office/officeart/2005/8/layout/vProcess5"/>
    <dgm:cxn modelId="{066BF54C-6CAF-41BE-A900-D9C6B5C7D951}" type="presOf" srcId="{8C8D6762-A0B1-4AD6-AB22-079FA33063F7}" destId="{69BA3C8A-A02E-4CC5-B365-A1133CF2864A}" srcOrd="0" destOrd="0" presId="urn:microsoft.com/office/officeart/2005/8/layout/vProcess5"/>
    <dgm:cxn modelId="{43FDDD21-EB01-4C15-BA5E-0B0D599291CA}" type="presOf" srcId="{5DCB14F7-8164-4707-8F18-B4A0B6A8C414}" destId="{EFFF29D2-A05F-4600-B3CA-2608D1552DC3}" srcOrd="0" destOrd="0" presId="urn:microsoft.com/office/officeart/2005/8/layout/vProcess5"/>
    <dgm:cxn modelId="{269B2B94-994E-47F8-A8F9-77BC18EC0D27}" type="presOf" srcId="{F25E91A5-CC03-4177-A78F-537F22DDC93A}" destId="{6E7EFB5C-75BD-4957-B678-293A1600C43C}" srcOrd="0" destOrd="0" presId="urn:microsoft.com/office/officeart/2005/8/layout/vProcess5"/>
    <dgm:cxn modelId="{7BA9E0FC-8B33-4AFD-B83D-A6C7BBAC4438}" type="presOf" srcId="{F25E91A5-CC03-4177-A78F-537F22DDC93A}" destId="{A430425C-455D-40F3-938F-CBD39ADB368D}" srcOrd="1" destOrd="0" presId="urn:microsoft.com/office/officeart/2005/8/layout/vProcess5"/>
    <dgm:cxn modelId="{C1A31B96-4A6D-4098-BC6F-C62AAFBACD4C}" type="presParOf" srcId="{96373AFB-B333-4E19-AAAA-1058D0DF9089}" destId="{642CA335-8DFA-403F-B155-B9D83D4D680A}" srcOrd="0" destOrd="0" presId="urn:microsoft.com/office/officeart/2005/8/layout/vProcess5"/>
    <dgm:cxn modelId="{3C13858F-4447-4CA1-95F7-4C0676AC6AE5}" type="presParOf" srcId="{96373AFB-B333-4E19-AAAA-1058D0DF9089}" destId="{37E59F63-7538-41D3-80E4-B80B5250E798}" srcOrd="1" destOrd="0" presId="urn:microsoft.com/office/officeart/2005/8/layout/vProcess5"/>
    <dgm:cxn modelId="{553AF61C-A362-4C36-A2D1-ACFFE37B670B}" type="presParOf" srcId="{96373AFB-B333-4E19-AAAA-1058D0DF9089}" destId="{7C362CC3-0DF4-4F87-B16B-CB713D9CD5C7}" srcOrd="2" destOrd="0" presId="urn:microsoft.com/office/officeart/2005/8/layout/vProcess5"/>
    <dgm:cxn modelId="{1AD3F89C-A1A0-43FA-AD36-269A6DE8467D}" type="presParOf" srcId="{96373AFB-B333-4E19-AAAA-1058D0DF9089}" destId="{36C2138E-1C75-4EB3-B768-4243E27C93D3}" srcOrd="3" destOrd="0" presId="urn:microsoft.com/office/officeart/2005/8/layout/vProcess5"/>
    <dgm:cxn modelId="{33B7D5DD-6D2D-4229-BFDC-A716D98FBC29}" type="presParOf" srcId="{96373AFB-B333-4E19-AAAA-1058D0DF9089}" destId="{6E7EFB5C-75BD-4957-B678-293A1600C43C}" srcOrd="4" destOrd="0" presId="urn:microsoft.com/office/officeart/2005/8/layout/vProcess5"/>
    <dgm:cxn modelId="{16C5C6FC-BE31-43D1-841D-A5C3533ED59B}" type="presParOf" srcId="{96373AFB-B333-4E19-AAAA-1058D0DF9089}" destId="{30B4D1F7-423B-4F8D-A51E-6FDA365F6543}" srcOrd="5" destOrd="0" presId="urn:microsoft.com/office/officeart/2005/8/layout/vProcess5"/>
    <dgm:cxn modelId="{106D75FF-E8F5-4518-9BAA-7EC0700B4099}" type="presParOf" srcId="{96373AFB-B333-4E19-AAAA-1058D0DF9089}" destId="{69BA3C8A-A02E-4CC5-B365-A1133CF2864A}" srcOrd="6" destOrd="0" presId="urn:microsoft.com/office/officeart/2005/8/layout/vProcess5"/>
    <dgm:cxn modelId="{436DCB60-E6D4-4FBF-8AC5-8CD77F59BE0A}" type="presParOf" srcId="{96373AFB-B333-4E19-AAAA-1058D0DF9089}" destId="{EFFF29D2-A05F-4600-B3CA-2608D1552DC3}" srcOrd="7" destOrd="0" presId="urn:microsoft.com/office/officeart/2005/8/layout/vProcess5"/>
    <dgm:cxn modelId="{1132563E-0267-4CC6-BF52-7DC6441FE71C}" type="presParOf" srcId="{96373AFB-B333-4E19-AAAA-1058D0DF9089}" destId="{72DA2B38-0773-45B1-BAC0-B18D7CC0CAF4}" srcOrd="8" destOrd="0" presId="urn:microsoft.com/office/officeart/2005/8/layout/vProcess5"/>
    <dgm:cxn modelId="{8948B445-0F3D-4D89-936E-5BDE6B8FB912}" type="presParOf" srcId="{96373AFB-B333-4E19-AAAA-1058D0DF9089}" destId="{DC9F7A39-E118-4EA1-A9B3-5D8E77478328}" srcOrd="9" destOrd="0" presId="urn:microsoft.com/office/officeart/2005/8/layout/vProcess5"/>
    <dgm:cxn modelId="{274B336C-F6EB-438D-A945-1857F1DED300}" type="presParOf" srcId="{96373AFB-B333-4E19-AAAA-1058D0DF9089}" destId="{63B0A5EB-A3E1-464E-AFE4-1EB9810DC5F0}" srcOrd="10" destOrd="0" presId="urn:microsoft.com/office/officeart/2005/8/layout/vProcess5"/>
    <dgm:cxn modelId="{32C37AC9-7399-416F-9E63-A7927376F6A3}" type="presParOf" srcId="{96373AFB-B333-4E19-AAAA-1058D0DF9089}" destId="{243FD9EF-9B90-41E5-92BB-B16A4F005C16}" srcOrd="11" destOrd="0" presId="urn:microsoft.com/office/officeart/2005/8/layout/vProcess5"/>
    <dgm:cxn modelId="{A78F08EF-5830-42CC-9D66-E8EABF463EB0}" type="presParOf" srcId="{96373AFB-B333-4E19-AAAA-1058D0DF9089}" destId="{60839031-C613-4E2F-B7A8-82A710DC2BA0}" srcOrd="12" destOrd="0" presId="urn:microsoft.com/office/officeart/2005/8/layout/vProcess5"/>
    <dgm:cxn modelId="{A592845E-1624-4C3C-87DF-CD59ADA0AA60}" type="presParOf" srcId="{96373AFB-B333-4E19-AAAA-1058D0DF9089}" destId="{A430425C-455D-40F3-938F-CBD39ADB368D}" srcOrd="13" destOrd="0" presId="urn:microsoft.com/office/officeart/2005/8/layout/vProcess5"/>
    <dgm:cxn modelId="{27B4C54B-55C4-4A9D-B50F-EB0E4EE14A03}" type="presParOf" srcId="{96373AFB-B333-4E19-AAAA-1058D0DF9089}" destId="{D548D5C6-7F69-43BA-B7E7-BCDB0701C2A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529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169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813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98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7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29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13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5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706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4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6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0969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05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6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018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446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87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704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166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769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765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3FD8-82B9-4D1F-A108-C89C81560DA1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ACB45-3992-46F4-A466-EAAC6B7566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160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01/02/2017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41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3932" y="-17243"/>
            <a:ext cx="9000067" cy="1754326"/>
          </a:xfrm>
          <a:prstGeom prst="rect">
            <a:avLst/>
          </a:prstGeom>
          <a:noFill/>
        </p:spPr>
        <p:txBody>
          <a:bodyPr wrap="square" tIns="0" rtlCol="0">
            <a:spAutoFit/>
            <a:scene3d>
              <a:camera prst="orthographicFront">
                <a:rot lat="0" lon="0" rev="0"/>
              </a:camera>
              <a:lightRig rig="twoPt" dir="t"/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sz="5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BOTEZUL ȘI UMPLEREA CU </a:t>
            </a:r>
            <a:r>
              <a:rPr lang="ro-RO" sz="5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DUH </a:t>
            </a:r>
            <a:r>
              <a:rPr lang="ro-RO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SFÂNT</a:t>
            </a:r>
            <a:endParaRPr lang="ro-RO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94749" y="6488668"/>
            <a:ext cx="334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rgbClr val="152D3B"/>
                </a:solidFill>
              </a:rPr>
              <a:t>Studiul</a:t>
            </a:r>
            <a:r>
              <a:rPr lang="ro-RO" b="1" smtClean="0">
                <a:solidFill>
                  <a:srgbClr val="152D3B"/>
                </a:solidFill>
              </a:rPr>
              <a:t> 5 </a:t>
            </a:r>
            <a:r>
              <a:rPr lang="ro-RO" b="1" smtClean="0">
                <a:solidFill>
                  <a:srgbClr val="152D3B"/>
                </a:solidFill>
              </a:rPr>
              <a:t>pentru </a:t>
            </a:r>
            <a:r>
              <a:rPr lang="ro-RO" b="1" smtClean="0">
                <a:solidFill>
                  <a:srgbClr val="152D3B"/>
                </a:solidFill>
              </a:rPr>
              <a:t>4 </a:t>
            </a:r>
            <a:r>
              <a:rPr lang="ro-RO" b="1" smtClean="0">
                <a:solidFill>
                  <a:srgbClr val="152D3B"/>
                </a:solidFill>
              </a:rPr>
              <a:t>februarie </a:t>
            </a:r>
            <a:r>
              <a:rPr lang="ro-RO" b="1" smtClean="0">
                <a:solidFill>
                  <a:srgbClr val="152D3B"/>
                </a:solidFill>
              </a:rPr>
              <a:t>2017</a:t>
            </a:r>
            <a:endParaRPr lang="ro-RO" b="1">
              <a:solidFill>
                <a:srgbClr val="152D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4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2257" y="1789726"/>
            <a:ext cx="767750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000" dirty="0" smtClean="0">
                <a:latin typeface="Cooper Black" panose="0208090404030B020404" pitchFamily="18" charset="0"/>
              </a:rPr>
              <a:t>„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Duhul luminează întunericul nostru, risipește neștiinţa noastră și ne ajută în nenumăratele noastre nevoi. Dar cugetul trebuie să fie în permanenţă dornic să-L urmeze pe Dumnezeu. Dacă îngăduim ca iubirea de lume să intre în el, dacă nu avem dorinţa de a ne ruga și de a vorbi cu Acela care este izvorul tăriei și al înţelepciunii, Duhul nu poate locui în noi. …</a:t>
            </a:r>
          </a:p>
          <a:p>
            <a:pPr indent="358775" algn="just">
              <a:spcBef>
                <a:spcPts val="600"/>
              </a:spcBef>
            </a:pP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Religia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 Hristos 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înseamnă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 mult decât iertarea 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păcatului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înseamnă că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păcatul este luat, iar golul este umplut de Duhul 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Sfânt. Înseamnă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că mintea este iluminată divin, că inima este golită de eu și umplută de prezența lui Hristos. Când această lucrare este înfăptuită de membrii bisericii, biserica va fi o biserică vie și activă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o-RO" sz="2000" dirty="0" smtClean="0">
                <a:latin typeface="Cooper Black" panose="0208090404030B020404" pitchFamily="18" charset="0"/>
              </a:rPr>
              <a:t>”</a:t>
            </a:r>
            <a:endParaRPr lang="ro-RO" sz="20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48409" y="5952313"/>
            <a:ext cx="354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1600" b="1" smtClean="0"/>
              <a:t>E.G.W</a:t>
            </a:r>
            <a:r>
              <a:rPr lang="ro-RO" sz="1600" b="1" smtClean="0"/>
              <a:t>. </a:t>
            </a:r>
            <a:r>
              <a:rPr lang="ro-RO" sz="1600" b="1" smtClean="0"/>
              <a:t>(Înalta </a:t>
            </a:r>
            <a:r>
              <a:rPr lang="ro-RO" sz="1600" b="1"/>
              <a:t>noastră chemare</a:t>
            </a:r>
            <a:r>
              <a:rPr lang="ro-RO" sz="1600" b="1"/>
              <a:t>, </a:t>
            </a:r>
            <a:r>
              <a:rPr lang="ro-RO" sz="1600" b="1" smtClean="0"/>
              <a:t>28 </a:t>
            </a:r>
            <a:r>
              <a:rPr lang="ro-RO" sz="1600" b="1" smtClean="0"/>
              <a:t>mai</a:t>
            </a:r>
            <a:r>
              <a:rPr lang="ro-RO" sz="1600" b="1" smtClean="0"/>
              <a:t>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10872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3717032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“</a:t>
            </a:r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Hoţul nu vine </a:t>
            </a:r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decâ</a:t>
            </a:r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t să fure, să junghie şi să prăpădească. Eu am venit ca oile să aibă viaţă, şi s-o aibă din </a:t>
            </a:r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belşug</a:t>
            </a:r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r>
              <a:rPr lang="ro-RO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” </a:t>
            </a:r>
            <a:r>
              <a:rPr lang="ro-RO" b="1" smtClean="0">
                <a:solidFill>
                  <a:prstClr val="white"/>
                </a:solidFill>
                <a:latin typeface="Comic Sans MS" panose="030F0702030302020204" pitchFamily="66" charset="0"/>
              </a:rPr>
              <a:t>(</a:t>
            </a:r>
            <a:r>
              <a:rPr lang="ro-RO" b="1" smtClean="0">
                <a:solidFill>
                  <a:prstClr val="white"/>
                </a:solidFill>
                <a:latin typeface="Comic Sans MS" panose="030F0702030302020204" pitchFamily="66" charset="0"/>
              </a:rPr>
              <a:t>Ioan</a:t>
            </a:r>
            <a:r>
              <a:rPr lang="ro-RO" b="1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prstClr val="white"/>
                </a:solidFill>
                <a:latin typeface="Comic Sans MS" panose="030F0702030302020204" pitchFamily="66" charset="0"/>
              </a:rPr>
              <a:t>10:10)</a:t>
            </a:r>
            <a:endParaRPr lang="ro-RO" b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7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-EUNICE\FondosTematicos\Apostoles\pentecostés\402014846_univ_lsr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484477908"/>
              </p:ext>
            </p:extLst>
          </p:nvPr>
        </p:nvGraphicFramePr>
        <p:xfrm>
          <a:off x="0" y="2286000"/>
          <a:ext cx="9144000" cy="477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34837" y="376043"/>
            <a:ext cx="807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effectLst>
                  <a:glow rad="127000">
                    <a:schemeClr val="accent5">
                      <a:lumMod val="60000"/>
                      <a:lumOff val="40000"/>
                      <a:alpha val="46000"/>
                    </a:schemeClr>
                  </a:glow>
                </a:effectLst>
              </a:rPr>
              <a:t>Noul Testament ne vorbește despre Duhul Sfânt și despre cum acesta se revarsă peste credincioși. Care sunt condițiile pentru ca aceasta să se întâmple și în viața noastră? Care </a:t>
            </a:r>
            <a:r>
              <a:rPr lang="ro-RO" sz="2400" b="1" dirty="0" smtClean="0">
                <a:effectLst>
                  <a:glow rad="127000">
                    <a:schemeClr val="accent5">
                      <a:lumMod val="60000"/>
                      <a:lumOff val="40000"/>
                      <a:alpha val="46000"/>
                    </a:schemeClr>
                  </a:glow>
                </a:effectLst>
              </a:rPr>
              <a:t>sunt </a:t>
            </a:r>
            <a:r>
              <a:rPr lang="ro-RO" sz="2400" b="1" dirty="0">
                <a:effectLst>
                  <a:glow rad="127000">
                    <a:schemeClr val="accent5">
                      <a:lumMod val="60000"/>
                      <a:lumOff val="40000"/>
                      <a:alpha val="46000"/>
                    </a:schemeClr>
                  </a:glow>
                </a:effectLst>
              </a:rPr>
              <a:t>rezultatele?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V="1">
            <a:off x="0" y="2075871"/>
            <a:ext cx="9144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95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632FC1-CAD3-45B4-A201-3C7058B9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90632FC1-CAD3-45B4-A201-3C7058B90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AE4784-1883-450D-B990-7ADA11A89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33AE4784-1883-450D-B990-7ADA11A89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BBBB90-3B6E-420C-B01F-15BF209A6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2BBBB90-3B6E-420C-B01F-15BF209A6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D30426-F9BD-4075-A012-69BA60091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86D30426-F9BD-4075-A012-69BA60091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5A0D72-0822-4AE3-9488-88EFEFD7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5A5A0D72-0822-4AE3-9488-88EFEFD7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9860A-F312-4BA5-AC7E-6B2C7DEC5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7D9860A-F312-4BA5-AC7E-6B2C7DEC5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312BC6-4AC7-4A4B-9F96-63F749458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7D312BC6-4AC7-4A4B-9F96-63F749458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/>
                  </a:outerShdw>
                </a:effectLst>
              </a:rPr>
              <a:t>BOTEZUL CU </a:t>
            </a:r>
            <a:r>
              <a:rPr lang="ro-RO"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/>
                  </a:outerShdw>
                </a:effectLst>
              </a:rPr>
              <a:t>DUH </a:t>
            </a:r>
            <a:r>
              <a:rPr lang="ro-RO" sz="4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/>
                  </a:outerShdw>
                </a:effectLst>
              </a:rPr>
              <a:t>SFÂNT</a:t>
            </a:r>
            <a:endParaRPr lang="ro-RO" sz="44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672" y="676304"/>
            <a:ext cx="8574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“Cât despre mine, eu vă botez cu apă, spre pocăinţă; dar </a:t>
            </a:r>
            <a:r>
              <a:rPr lang="ro-RO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Celce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 vine după mine, este mai puternic decât mine, şi eu nu sunt vrednic să-I duc încălţămintele. El vă va boteza cu Duhul Sfânt şi cu foc.” </a:t>
            </a:r>
            <a:r>
              <a:rPr lang="ro-RO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(Matei 3:11)</a:t>
            </a:r>
            <a:endParaRPr lang="ro-RO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08199" y="1685180"/>
            <a:ext cx="704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/>
              <a:t>Botezul </a:t>
            </a:r>
            <a:r>
              <a:rPr lang="ro-RO" sz="2000" b="1"/>
              <a:t>lui </a:t>
            </a:r>
            <a:r>
              <a:rPr lang="ro-RO" sz="2000" b="1" smtClean="0"/>
              <a:t>Ioan</a:t>
            </a:r>
            <a:r>
              <a:rPr lang="ro-RO" sz="2000" b="1" smtClean="0"/>
              <a:t> (</a:t>
            </a:r>
            <a:r>
              <a:rPr lang="ro-RO" sz="2000" b="1" smtClean="0"/>
              <a:t>cu </a:t>
            </a:r>
            <a:r>
              <a:rPr lang="ro-RO" sz="2000" b="1" smtClean="0"/>
              <a:t>apă</a:t>
            </a:r>
            <a:r>
              <a:rPr lang="ro-RO" sz="2000" b="1" smtClean="0"/>
              <a:t>) și </a:t>
            </a:r>
            <a:r>
              <a:rPr lang="ro-RO" sz="2000" b="1"/>
              <a:t>cel al lui </a:t>
            </a:r>
            <a:r>
              <a:rPr lang="ro-RO" sz="2000" b="1"/>
              <a:t>Isus </a:t>
            </a:r>
            <a:r>
              <a:rPr lang="ro-RO" sz="2000" b="1" smtClean="0"/>
              <a:t>(cu </a:t>
            </a:r>
            <a:r>
              <a:rPr lang="ro-RO" sz="2000" b="1"/>
              <a:t>Duh </a:t>
            </a:r>
            <a:r>
              <a:rPr lang="ro-RO" sz="2000" b="1"/>
              <a:t>și </a:t>
            </a:r>
            <a:r>
              <a:rPr lang="ro-RO" sz="2000" b="1" smtClean="0"/>
              <a:t>foc</a:t>
            </a:r>
            <a:r>
              <a:rPr lang="ro-RO" sz="2000" b="1" smtClean="0"/>
              <a:t>) </a:t>
            </a:r>
            <a:r>
              <a:rPr lang="ro-RO" sz="2000" b="1" smtClean="0"/>
              <a:t>sunt </a:t>
            </a:r>
            <a:r>
              <a:rPr lang="ro-RO" sz="2000" b="1" smtClean="0"/>
              <a:t>complementare</a:t>
            </a:r>
            <a:r>
              <a:rPr lang="ro-RO" sz="2000" b="1" smtClean="0"/>
              <a:t>. În </a:t>
            </a:r>
            <a:r>
              <a:rPr lang="ro-RO" sz="2000" b="1"/>
              <a:t>general, botezul cu </a:t>
            </a:r>
            <a:r>
              <a:rPr lang="ro-RO" sz="2000" b="1"/>
              <a:t>apă </a:t>
            </a:r>
            <a:r>
              <a:rPr lang="ro-RO" sz="2000" b="1" smtClean="0"/>
              <a:t>(</a:t>
            </a:r>
            <a:r>
              <a:rPr lang="ro-RO" sz="2000" b="1" smtClean="0"/>
              <a:t>pentru </a:t>
            </a:r>
            <a:r>
              <a:rPr lang="ro-RO" sz="2000" b="1" smtClean="0"/>
              <a:t>pocăință</a:t>
            </a:r>
            <a:r>
              <a:rPr lang="ro-RO" sz="2000" b="1" smtClean="0"/>
              <a:t>) este </a:t>
            </a:r>
            <a:r>
              <a:rPr lang="ro-RO" sz="2000" b="1"/>
              <a:t>precedat de cel </a:t>
            </a:r>
            <a:r>
              <a:rPr lang="ro-RO" sz="2000" b="1"/>
              <a:t>cu </a:t>
            </a:r>
            <a:r>
              <a:rPr lang="ro-RO" sz="2000" b="1" smtClean="0"/>
              <a:t>Duh</a:t>
            </a:r>
            <a:r>
              <a:rPr lang="ro-RO" sz="2000" b="1" smtClean="0"/>
              <a:t>. Dar </a:t>
            </a:r>
            <a:r>
              <a:rPr lang="ro-RO" sz="2000" b="1"/>
              <a:t>în alte ocazii ordinea se </a:t>
            </a:r>
            <a:r>
              <a:rPr lang="ro-RO" sz="2000" b="1"/>
              <a:t>poate </a:t>
            </a:r>
            <a:r>
              <a:rPr lang="ro-RO" sz="2000" b="1" smtClean="0"/>
              <a:t>inversa</a:t>
            </a:r>
            <a:r>
              <a:rPr lang="ro-RO" sz="2000" b="1" smtClean="0"/>
              <a:t>.</a:t>
            </a:r>
            <a:endParaRPr lang="ro-RO" sz="2000" b="1"/>
          </a:p>
        </p:txBody>
      </p:sp>
      <p:sp>
        <p:nvSpPr>
          <p:cNvPr id="5" name="CuadroTexto 4"/>
          <p:cNvSpPr txBox="1"/>
          <p:nvPr/>
        </p:nvSpPr>
        <p:spPr>
          <a:xfrm>
            <a:off x="53981" y="2972651"/>
            <a:ext cx="5434642" cy="38625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</a:rPr>
              <a:t>Fapte 2:38. Cincizecime.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sz="2000" b="1" dirty="0" smtClean="0"/>
              <a:t>“Pocăiți-vă”.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sz="2000" b="1" dirty="0" smtClean="0"/>
              <a:t>“</a:t>
            </a:r>
            <a:r>
              <a:rPr lang="ro-RO" sz="2000" b="1" dirty="0" smtClean="0">
                <a:latin typeface="Calibri" pitchFamily="34" charset="0"/>
              </a:rPr>
              <a:t>şi fiecare din voi să fie botezat în Numele lui Isus Hristos, spre iertarea păcatelor voastre</a:t>
            </a:r>
            <a:r>
              <a:rPr lang="ro-RO" sz="2000" b="1" dirty="0" smtClean="0"/>
              <a:t>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sz="2000" b="1" dirty="0" smtClean="0"/>
              <a:t>“apoi </a:t>
            </a:r>
            <a:r>
              <a:rPr lang="ro-RO" sz="2000" b="1" dirty="0"/>
              <a:t>veți primi darul Duhului </a:t>
            </a:r>
            <a:r>
              <a:rPr lang="ro-RO" sz="2000" b="1" dirty="0" smtClean="0"/>
              <a:t>Sfânt”.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</a:rPr>
              <a:t>Fapte 10:43-48. Casa lui Corneliu.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sz="2000" b="1" dirty="0" smtClean="0"/>
              <a:t>“oricine crede în El, capătă, prin Numele Lui, iertarea păcatelor”.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sz="2000" b="1" dirty="0" smtClean="0"/>
              <a:t>“S-a </a:t>
            </a:r>
            <a:r>
              <a:rPr lang="ro-RO" sz="2000" b="1" dirty="0" err="1" smtClean="0"/>
              <a:t>pogorît</a:t>
            </a:r>
            <a:r>
              <a:rPr lang="ro-RO" sz="2000" b="1" dirty="0" smtClean="0"/>
              <a:t> Duhul </a:t>
            </a:r>
            <a:r>
              <a:rPr lang="ro-RO" sz="2000" b="1" dirty="0" err="1" smtClean="0"/>
              <a:t>Sfînt</a:t>
            </a:r>
            <a:r>
              <a:rPr lang="ro-RO" sz="2000" b="1" dirty="0" smtClean="0"/>
              <a:t> peste toţi 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sz="2000" b="1" dirty="0" smtClean="0"/>
              <a:t>“</a:t>
            </a:r>
            <a:r>
              <a:rPr lang="ro-RO" sz="2000" b="1" dirty="0" smtClean="0">
                <a:latin typeface="Calibri" pitchFamily="34" charset="0"/>
              </a:rPr>
              <a:t>Şi a poruncit să fie botezaţi în Numele Domnului Isus Hristos</a:t>
            </a:r>
            <a:r>
              <a:rPr lang="ro-RO" sz="2000" dirty="0" smtClean="0"/>
              <a:t>.</a:t>
            </a:r>
            <a:r>
              <a:rPr lang="ro-RO" sz="2000" b="1" dirty="0" smtClean="0"/>
              <a:t>”.</a:t>
            </a:r>
            <a:endParaRPr lang="ro-RO" sz="2000" b="1" dirty="0"/>
          </a:p>
        </p:txBody>
      </p:sp>
      <p:pic>
        <p:nvPicPr>
          <p:cNvPr id="2051" name="Picture 3" descr="\\PC-EUNICE\FondosTematicos\Pedro\Cornelio\16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7132" y="4906956"/>
            <a:ext cx="3534833" cy="176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C-EUNICE\FondosTematicos\Apostoles\pentecostés\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7132" y="2803310"/>
            <a:ext cx="3534833" cy="1985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Dibujos\JuanBautista\AC-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732" y="1575866"/>
            <a:ext cx="1885670" cy="1406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88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BOTEZUL CU </a:t>
            </a:r>
            <a:r>
              <a:rPr lang="ro-RO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DUHUL </a:t>
            </a:r>
            <a:r>
              <a:rPr lang="ro-RO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SFÂNT</a:t>
            </a:r>
            <a:endParaRPr lang="ro-RO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672" y="769441"/>
            <a:ext cx="8574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“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Cât despre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mine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, eu vă botez cu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apă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, spre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pocăinţă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; dar Celce vine după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mine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, este mai puternic decât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mine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, şi eu nu sunt vrednic să-I duc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încălţămintele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. El vă va boteza cu Duhul Sfânt şi cu 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foc.</a:t>
            </a:r>
            <a:r>
              <a:rPr lang="ro-RO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” </a:t>
            </a:r>
            <a:r>
              <a:rPr lang="ro-RO" sz="1600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(Matei</a:t>
            </a:r>
            <a:r>
              <a:rPr lang="ro-RO" sz="1600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 </a:t>
            </a:r>
            <a:r>
              <a:rPr lang="ro-RO" sz="1600" b="1" smtClean="0">
                <a:solidFill>
                  <a:srgbClr val="152D3B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3:11)</a:t>
            </a:r>
            <a:endParaRPr lang="ro-RO" sz="1600" b="1">
              <a:solidFill>
                <a:srgbClr val="152D3B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10621" y="1777438"/>
            <a:ext cx="5872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 primi Duhul Sfânt și a fi botezat merg mână în mână. Semnalează  nașterea noastră din nou. La botez, suntem identificați cu Hristos și Isus ne dă Duhul Sfânt pentru a putea trăi în puterea sa și a proclama vestea </a:t>
            </a:r>
            <a:r>
              <a:rPr lang="ro-RO" sz="2000" b="1"/>
              <a:t>cea </a:t>
            </a:r>
            <a:r>
              <a:rPr lang="ro-RO" sz="2000" b="1" smtClean="0"/>
              <a:t>bună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0393" y="4841919"/>
            <a:ext cx="2942079" cy="189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Dibujos\Oxygen\Original Arts\12 (24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672" y="1692771"/>
            <a:ext cx="2667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PC-EUNICE\FondosTematicos\EspirituSanto\oracion-cadiz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56421" y="3445932"/>
            <a:ext cx="3426711" cy="179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75475" y="5424493"/>
            <a:ext cx="5907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>
                <a:solidFill>
                  <a:srgbClr val="000000"/>
                </a:solidFill>
              </a:rPr>
              <a:t>Apa nu schimbă pe nimeni, este doar un simbol extern al unui pact personal cu Dumnezeu. Duhul Sfânt, din contră, chiar ne transformă viața. Cum a transformat Duhul Sfânt viața noastră</a:t>
            </a:r>
            <a:r>
              <a:rPr lang="ro-RO" sz="2000" b="1">
                <a:solidFill>
                  <a:srgbClr val="000000"/>
                </a:solidFill>
              </a:rPr>
              <a:t>? </a:t>
            </a:r>
            <a:endParaRPr lang="ro-RO" sz="2000" b="1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6501" y="3678668"/>
            <a:ext cx="5149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>
                <a:solidFill>
                  <a:srgbClr val="000000"/>
                </a:solidFill>
              </a:rPr>
              <a:t>Pe de altă parte, botezul cu Duhul este o experiență ce îi unește pe credincioși</a:t>
            </a:r>
            <a:r>
              <a:rPr lang="ro-RO" sz="2000" b="1">
                <a:solidFill>
                  <a:srgbClr val="000000"/>
                </a:solidFill>
              </a:rPr>
              <a:t>: </a:t>
            </a:r>
            <a:r>
              <a:rPr lang="ro-RO" sz="2000" b="1" smtClean="0">
                <a:solidFill>
                  <a:srgbClr val="000000"/>
                </a:solidFill>
              </a:rPr>
              <a:t>“</a:t>
            </a:r>
            <a:r>
              <a:rPr lang="ro-RO" sz="2000" b="1" smtClean="0">
                <a:solidFill>
                  <a:srgbClr val="000000"/>
                </a:solidFill>
                <a:latin typeface="Calibri" pitchFamily="34" charset="0"/>
              </a:rPr>
              <a:t>Noi </a:t>
            </a:r>
            <a:r>
              <a:rPr lang="ro-RO" sz="2000" b="1" smtClean="0">
                <a:solidFill>
                  <a:srgbClr val="000000"/>
                </a:solidFill>
                <a:latin typeface="Calibri" pitchFamily="34" charset="0"/>
              </a:rPr>
              <a:t>toţi</a:t>
            </a:r>
            <a:r>
              <a:rPr lang="ro-RO" sz="2000" b="1" smtClean="0">
                <a:solidFill>
                  <a:srgbClr val="000000"/>
                </a:solidFill>
                <a:latin typeface="Calibri" pitchFamily="34" charset="0"/>
              </a:rPr>
              <a:t>, în </a:t>
            </a:r>
            <a:r>
              <a:rPr lang="ro-RO" sz="2000" b="1" smtClean="0">
                <a:solidFill>
                  <a:srgbClr val="000000"/>
                </a:solidFill>
                <a:latin typeface="Calibri" pitchFamily="34" charset="0"/>
              </a:rPr>
              <a:t>adevăr</a:t>
            </a:r>
            <a:r>
              <a:rPr lang="ro-RO" sz="2000" b="1" smtClean="0">
                <a:solidFill>
                  <a:srgbClr val="000000"/>
                </a:solidFill>
                <a:latin typeface="Calibri" pitchFamily="34" charset="0"/>
              </a:rPr>
              <a:t>, am fost botezaţi de un singur </a:t>
            </a:r>
            <a:r>
              <a:rPr lang="ro-RO" sz="2000" b="1" smtClean="0">
                <a:solidFill>
                  <a:srgbClr val="000000"/>
                </a:solidFill>
                <a:latin typeface="Calibri" pitchFamily="34" charset="0"/>
              </a:rPr>
              <a:t>Duh</a:t>
            </a:r>
            <a:r>
              <a:rPr lang="ro-RO" sz="2000" b="1" smtClean="0">
                <a:solidFill>
                  <a:srgbClr val="000000"/>
                </a:solidFill>
              </a:rPr>
              <a:t>” </a:t>
            </a:r>
            <a:r>
              <a:rPr lang="ro-RO" sz="2000" b="1" smtClean="0">
                <a:solidFill>
                  <a:srgbClr val="000000"/>
                </a:solidFill>
              </a:rPr>
              <a:t>(</a:t>
            </a:r>
            <a:r>
              <a:rPr lang="ro-RO" sz="2000" b="1" smtClean="0">
                <a:solidFill>
                  <a:srgbClr val="000000"/>
                </a:solidFill>
              </a:rPr>
              <a:t>1 </a:t>
            </a:r>
            <a:r>
              <a:rPr lang="ro-RO" sz="2000" b="1" smtClean="0">
                <a:solidFill>
                  <a:srgbClr val="000000"/>
                </a:solidFill>
              </a:rPr>
              <a:t>Corinteni</a:t>
            </a:r>
            <a:r>
              <a:rPr lang="ro-RO" sz="2000" b="1" smtClean="0">
                <a:solidFill>
                  <a:srgbClr val="000000"/>
                </a:solidFill>
              </a:rPr>
              <a:t> </a:t>
            </a:r>
            <a:r>
              <a:rPr lang="ro-RO" sz="2000" b="1" smtClean="0">
                <a:solidFill>
                  <a:srgbClr val="000000"/>
                </a:solidFill>
              </a:rPr>
              <a:t>12:13).</a:t>
            </a:r>
            <a:endParaRPr lang="ro-RO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42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UMPLEREA CU </a:t>
            </a:r>
            <a:r>
              <a:rPr lang="ro-RO"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DUHUL </a:t>
            </a:r>
            <a:r>
              <a:rPr lang="ro-RO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SFÂNT</a:t>
            </a:r>
            <a:endParaRPr lang="ro-RO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717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o-RO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Î</a:t>
            </a:r>
            <a:r>
              <a:rPr lang="ro-RO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 timp ce ucenicii erau plini de bucurie şi de Duhul Sfânt.” </a:t>
            </a:r>
            <a:r>
              <a:rPr lang="ro-RO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(Fapte 13:52)</a:t>
            </a:r>
            <a:endParaRPr lang="ro-RO" sz="1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9396" y="1104908"/>
            <a:ext cx="84280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Botezul cu  Duhul trebuie să fie o experiență continuă în viața noastră. În fiecare zi trebuie să ne umplem cu Duhul Sfânt, predând voia noastră lui Dumnezeu și lăsându-ne </a:t>
            </a:r>
            <a:r>
              <a:rPr lang="ro-RO" sz="2000" b="1" dirty="0" smtClean="0"/>
              <a:t>conduși </a:t>
            </a:r>
            <a:r>
              <a:rPr lang="ro-RO" sz="2000" b="1" dirty="0"/>
              <a:t>de El. </a:t>
            </a:r>
            <a:endParaRPr lang="ro-RO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Noul </a:t>
            </a:r>
            <a:r>
              <a:rPr lang="ro-RO" sz="2000" b="1" dirty="0"/>
              <a:t>Testament include multe exemple de oameni care au fost plini de Duhul Sfânt în mod obișnuit și în momente specifice din viața lor.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269804275"/>
              </p:ext>
            </p:extLst>
          </p:nvPr>
        </p:nvGraphicFramePr>
        <p:xfrm>
          <a:off x="189780" y="2921840"/>
          <a:ext cx="8747185" cy="316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697087" y="6139360"/>
            <a:ext cx="774982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>
                <a:solidFill>
                  <a:srgbClr val="000000"/>
                </a:solidFill>
              </a:rPr>
              <a:t>Duhul Sfânt ne va umple zi de zi dacă ne predăm umili voinței Sale, </a:t>
            </a:r>
            <a:r>
              <a:rPr lang="ro-RO" sz="2000" b="1" dirty="0" smtClean="0">
                <a:solidFill>
                  <a:srgbClr val="000000"/>
                </a:solidFill>
              </a:rPr>
              <a:t>permiţându-i </a:t>
            </a:r>
            <a:r>
              <a:rPr lang="ro-RO" sz="2000" b="1" dirty="0">
                <a:solidFill>
                  <a:srgbClr val="000000"/>
                </a:solidFill>
              </a:rPr>
              <a:t>să </a:t>
            </a:r>
            <a:r>
              <a:rPr lang="ro-RO" sz="2000" b="1" dirty="0" smtClean="0">
                <a:solidFill>
                  <a:srgbClr val="000000"/>
                </a:solidFill>
              </a:rPr>
              <a:t>posede </a:t>
            </a:r>
            <a:r>
              <a:rPr lang="ro-RO" sz="2000" b="1" dirty="0">
                <a:solidFill>
                  <a:srgbClr val="000000"/>
                </a:solidFill>
              </a:rPr>
              <a:t>fiecare aspect al vieții noastre. </a:t>
            </a:r>
          </a:p>
        </p:txBody>
      </p:sp>
    </p:spTree>
    <p:extLst>
      <p:ext uri="{BB962C8B-B14F-4D97-AF65-F5344CB8AC3E}">
        <p14:creationId xmlns:p14="http://schemas.microsoft.com/office/powerpoint/2010/main" xmlns="" val="191144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CA7436-738C-4670-8C08-E3ADCB4D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BCA7436-738C-4670-8C08-E3ADCB4D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993CC7-C488-43CC-B10D-A676DAF45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91993CC7-C488-43CC-B10D-A676DAF45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C3EDB1-4B83-4A43-A380-AABB04482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6C3EDB1-4B83-4A43-A380-AABB04482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AAD0D-D4AB-458B-A9E2-BF471F292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F9AAAD0D-D4AB-458B-A9E2-BF471F292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90197-7E5D-46EF-82C9-7821F8249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EF590197-7E5D-46EF-82C9-7821F8249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C7CEC-6C43-4E5F-9BC6-DFDEBB1A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F3C7CEC-6C43-4E5F-9BC6-DFDEBB1A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933CD-5476-4DF1-B89C-8DD08BFB4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5B933CD-5476-4DF1-B89C-8DD08BFB4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2D31AF-FD62-477B-BC1A-587E3A15B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BF2D31AF-FD62-477B-BC1A-587E3A15B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D54742-487B-4E4F-9E31-78F3A399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02D54742-487B-4E4F-9E31-78F3A3994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9316F5-2BB2-4A2D-B849-7D10C272C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909316F5-2BB2-4A2D-B849-7D10C272C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7BCAB-0282-4F73-A045-0BCB8A3A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0C67BCAB-0282-4F73-A045-0BCB8A3AB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9C7BF9-43DF-4A8A-A5DC-AAC11AE80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1E9C7BF9-43DF-4A8A-A5DC-AAC11AE80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Graphic spid="5" grpId="0" uiExpand="1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PC-EUNICE\FondosTematicos\EspirituSanto\sd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4580544"/>
            <a:ext cx="3154946" cy="23662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PC-EUNICE\FondosTematicos\EspirituSanto\1440223154-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" y="1066999"/>
            <a:ext cx="9143999" cy="36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" y="-1281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dkEdg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5400" b="1" spc="600" smtClean="0">
                <a:ln w="11430"/>
                <a:gradFill>
                  <a:gsLst>
                    <a:gs pos="25000">
                      <a:srgbClr val="ECD9FF"/>
                    </a:gs>
                    <a:gs pos="100000">
                      <a:srgbClr val="9933FF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CONDIȚII</a:t>
            </a:r>
            <a:endParaRPr lang="ro-RO" sz="5400" b="1" spc="600">
              <a:ln w="11430"/>
              <a:gradFill>
                <a:gsLst>
                  <a:gs pos="25000">
                    <a:srgbClr val="ECD9FF"/>
                  </a:gs>
                  <a:gs pos="100000">
                    <a:srgbClr val="9933FF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840233415"/>
              </p:ext>
            </p:extLst>
          </p:nvPr>
        </p:nvGraphicFramePr>
        <p:xfrm>
          <a:off x="117894" y="1098209"/>
          <a:ext cx="7568242" cy="350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66688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/>
              <a:t>Ce condiții trebuie să îndeplinim pentru a primi botezul cu </a:t>
            </a:r>
            <a:r>
              <a:rPr lang="ro-RO" sz="2000" b="1"/>
              <a:t>Duhul </a:t>
            </a:r>
            <a:r>
              <a:rPr lang="ro-RO" sz="2000" b="1" smtClean="0"/>
              <a:t>Sfânt</a:t>
            </a:r>
            <a:r>
              <a:rPr lang="ro-RO" sz="2000" b="1" smtClean="0"/>
              <a:t>?</a:t>
            </a:r>
            <a:endParaRPr lang="ro-RO" sz="2000" b="1"/>
          </a:p>
        </p:txBody>
      </p:sp>
      <p:sp>
        <p:nvSpPr>
          <p:cNvPr id="5" name="CuadroTexto 4"/>
          <p:cNvSpPr txBox="1"/>
          <p:nvPr/>
        </p:nvSpPr>
        <p:spPr>
          <a:xfrm>
            <a:off x="3631962" y="4668584"/>
            <a:ext cx="5512038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7030A0"/>
              </a:buClr>
              <a:buSzPct val="120000"/>
            </a:pPr>
            <a:r>
              <a:rPr lang="ro-RO" sz="2000" b="1" dirty="0"/>
              <a:t>A simți părere de rău pentru păcat și o dorință de schimbare completă a inimii și a minții. </a:t>
            </a:r>
          </a:p>
          <a:p>
            <a:pPr>
              <a:lnSpc>
                <a:spcPts val="2300"/>
              </a:lnSpc>
              <a:buClr>
                <a:srgbClr val="7030A0"/>
              </a:buClr>
              <a:buSzPct val="120000"/>
            </a:pPr>
            <a:r>
              <a:rPr lang="ro-RO" sz="2000" b="1" dirty="0"/>
              <a:t>A crede în făgăduință și a se încrede în Dumnezeu</a:t>
            </a:r>
            <a:r>
              <a:rPr lang="ro-RO" sz="2000" b="1" dirty="0" smtClean="0"/>
              <a:t>.</a:t>
            </a:r>
          </a:p>
          <a:p>
            <a:pPr>
              <a:lnSpc>
                <a:spcPts val="2300"/>
              </a:lnSpc>
              <a:buClr>
                <a:srgbClr val="7030A0"/>
              </a:buClr>
              <a:buSzPct val="120000"/>
            </a:pPr>
            <a:r>
              <a:rPr lang="ro-RO" sz="2000" b="1" dirty="0" smtClean="0"/>
              <a:t>A </a:t>
            </a:r>
            <a:r>
              <a:rPr lang="ro-RO" sz="2000" b="1" dirty="0"/>
              <a:t>ne ruga cu stăruință ne aduce la Dumnezeu și ne pregătește pentru a-I primi binecuvântările. </a:t>
            </a:r>
          </a:p>
          <a:p>
            <a:pPr>
              <a:lnSpc>
                <a:spcPts val="2300"/>
              </a:lnSpc>
              <a:buClr>
                <a:srgbClr val="7030A0"/>
              </a:buClr>
              <a:buSzPct val="120000"/>
            </a:pPr>
            <a:r>
              <a:rPr lang="ro-RO" sz="2000" b="1" dirty="0"/>
              <a:t>A ne exprima credința urmând voia lui </a:t>
            </a:r>
            <a:r>
              <a:rPr lang="ro-RO" sz="2000" b="1" dirty="0" smtClean="0"/>
              <a:t>Dumnezeu.</a:t>
            </a:r>
          </a:p>
          <a:p>
            <a:pPr>
              <a:lnSpc>
                <a:spcPts val="2300"/>
              </a:lnSpc>
              <a:buClr>
                <a:srgbClr val="7030A0"/>
              </a:buClr>
              <a:buSzPct val="120000"/>
            </a:pPr>
            <a:r>
              <a:rPr lang="ro-RO" sz="2000" b="1" dirty="0" smtClean="0"/>
              <a:t>A abandona complet păcatul.</a:t>
            </a:r>
            <a:endParaRPr lang="ro-RO" sz="2000" b="1" dirty="0"/>
          </a:p>
        </p:txBody>
      </p:sp>
      <p:sp>
        <p:nvSpPr>
          <p:cNvPr id="6" name="5 Elipse"/>
          <p:cNvSpPr/>
          <p:nvPr/>
        </p:nvSpPr>
        <p:spPr>
          <a:xfrm>
            <a:off x="222191" y="1204957"/>
            <a:ext cx="367469" cy="4016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rgbClr val="7030A0"/>
                </a:solidFill>
              </a:rPr>
              <a:t>1</a:t>
            </a:r>
            <a:endParaRPr lang="ro-RO" b="1">
              <a:solidFill>
                <a:srgbClr val="7030A0"/>
              </a:solidFill>
            </a:endParaRPr>
          </a:p>
        </p:txBody>
      </p:sp>
      <p:pic>
        <p:nvPicPr>
          <p:cNvPr id="4104" name="Picture 8" descr="\\PC-EUNICE\FondosTematicos\EspirituSanto\paloma2.png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10" y="3811424"/>
            <a:ext cx="681953" cy="7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434656" y="1921380"/>
            <a:ext cx="367469" cy="4016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rgbClr val="7030A0"/>
                </a:solidFill>
              </a:rPr>
              <a:t>2</a:t>
            </a:r>
            <a:endParaRPr lang="ro-RO" b="1">
              <a:solidFill>
                <a:srgbClr val="7030A0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59450" y="2669947"/>
            <a:ext cx="367469" cy="4016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rgbClr val="7030A0"/>
                </a:solidFill>
              </a:rPr>
              <a:t>3</a:t>
            </a:r>
            <a:endParaRPr lang="ro-RO" b="1">
              <a:solidFill>
                <a:srgbClr val="7030A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932916" y="3345679"/>
            <a:ext cx="367469" cy="4016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rgbClr val="7030A0"/>
                </a:solidFill>
              </a:rPr>
              <a:t>4</a:t>
            </a:r>
            <a:endParaRPr lang="ro-RO" b="1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199260" y="4079192"/>
            <a:ext cx="367469" cy="4016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rgbClr val="7030A0"/>
                </a:solidFill>
              </a:rPr>
              <a:t>5</a:t>
            </a:r>
            <a:endParaRPr lang="ro-RO" b="1">
              <a:solidFill>
                <a:srgbClr val="7030A0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298398" y="4722888"/>
            <a:ext cx="312814" cy="341913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ro-RO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298398" y="5255651"/>
            <a:ext cx="312814" cy="341913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endParaRPr lang="ro-RO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298398" y="5621011"/>
            <a:ext cx="312814" cy="341913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endParaRPr lang="ro-RO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298398" y="6086842"/>
            <a:ext cx="312814" cy="341913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endParaRPr lang="ro-RO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298398" y="6437279"/>
            <a:ext cx="312814" cy="341913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  <a:endParaRPr lang="ro-RO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64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59F63-7538-41D3-80E4-B80B5250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37E59F63-7538-41D3-80E4-B80B5250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37E59F63-7538-41D3-80E4-B80B5250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37E59F63-7538-41D3-80E4-B80B5250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37E59F63-7538-41D3-80E4-B80B5250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A3C8A-A02E-4CC5-B365-A1133CF2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69BA3C8A-A02E-4CC5-B365-A1133CF2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69BA3C8A-A02E-4CC5-B365-A1133CF2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69BA3C8A-A02E-4CC5-B365-A1133CF2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69BA3C8A-A02E-4CC5-B365-A1133CF2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62CC3-0DF4-4F87-B16B-CB713D9CD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7C362CC3-0DF4-4F87-B16B-CB713D9CD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7C362CC3-0DF4-4F87-B16B-CB713D9CD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7C362CC3-0DF4-4F87-B16B-CB713D9CD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C362CC3-0DF4-4F87-B16B-CB713D9CD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F29D2-A05F-4600-B3CA-2608D155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EFFF29D2-A05F-4600-B3CA-2608D155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FFF29D2-A05F-4600-B3CA-2608D155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FFF29D2-A05F-4600-B3CA-2608D155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EFFF29D2-A05F-4600-B3CA-2608D1552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C2138E-1C75-4EB3-B768-4243E27C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36C2138E-1C75-4EB3-B768-4243E27C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36C2138E-1C75-4EB3-B768-4243E27C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36C2138E-1C75-4EB3-B768-4243E27C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36C2138E-1C75-4EB3-B768-4243E27C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DA2B38-0773-45B1-BAC0-B18D7CC0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72DA2B38-0773-45B1-BAC0-B18D7CC0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72DA2B38-0773-45B1-BAC0-B18D7CC0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72DA2B38-0773-45B1-BAC0-B18D7CC0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72DA2B38-0773-45B1-BAC0-B18D7CC0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EFB5C-75BD-4957-B678-293A1600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6E7EFB5C-75BD-4957-B678-293A1600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6E7EFB5C-75BD-4957-B678-293A1600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6E7EFB5C-75BD-4957-B678-293A1600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graphicEl>
                                              <a:dgm id="{6E7EFB5C-75BD-4957-B678-293A1600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F7A39-E118-4EA1-A9B3-5D8E7747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graphicEl>
                                              <a:dgm id="{DC9F7A39-E118-4EA1-A9B3-5D8E7747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graphicEl>
                                              <a:dgm id="{DC9F7A39-E118-4EA1-A9B3-5D8E7747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graphicEl>
                                              <a:dgm id="{DC9F7A39-E118-4EA1-A9B3-5D8E7747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graphicEl>
                                              <a:dgm id="{DC9F7A39-E118-4EA1-A9B3-5D8E7747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4D1F7-423B-4F8D-A51E-6FDA365F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graphicEl>
                                              <a:dgm id="{30B4D1F7-423B-4F8D-A51E-6FDA365F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graphicEl>
                                              <a:dgm id="{30B4D1F7-423B-4F8D-A51E-6FDA365F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graphicEl>
                                              <a:dgm id="{30B4D1F7-423B-4F8D-A51E-6FDA365F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graphicEl>
                                              <a:dgm id="{30B4D1F7-423B-4F8D-A51E-6FDA365F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  <p:bldP spid="4" grpId="0"/>
      <p:bldP spid="5" grpId="0" uiExpand="1" build="p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66999" y="-33868"/>
            <a:ext cx="3920068" cy="769441"/>
          </a:xfrm>
          <a:prstGeom prst="rect">
            <a:avLst/>
          </a:prstGeom>
          <a:solidFill>
            <a:srgbClr val="683D0E">
              <a:alpha val="73333"/>
            </a:srgb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4400" b="1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97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REZULTATE</a:t>
            </a:r>
            <a:endParaRPr lang="ro-RO" sz="4400" b="1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97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20119" y="776085"/>
            <a:ext cx="672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Căci Dumnezeu este Acela care lucrează în 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voi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, şi vă 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dă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, după plăcerea 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Lui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, şi voinţa şi 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înfăptuirea.</a:t>
            </a:r>
            <a:r>
              <a:rPr lang="ro-RO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(Filipeni</a:t>
            </a:r>
            <a:r>
              <a:rPr lang="ro-RO" sz="1600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ECD9FF"/>
                </a:solidFill>
                <a:latin typeface="Comic Sans MS" panose="030F0702030302020204" pitchFamily="66" charset="0"/>
              </a:rPr>
              <a:t>2:13)</a:t>
            </a:r>
            <a:endParaRPr lang="ro-RO" sz="1600" b="1">
              <a:solidFill>
                <a:srgbClr val="ECD9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698" y="3427172"/>
            <a:ext cx="2629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Când, cu ajutorul lui Dumnezeu, îndeplinim cele necesare pentru a fi umpluți cu Duhul Sfânt, viața noastră este, inevitabil, transformată de </a:t>
            </a:r>
            <a:r>
              <a:rPr lang="ro-RO" sz="2000" b="1" dirty="0" smtClean="0">
                <a:solidFill>
                  <a:schemeClr val="bg1"/>
                </a:solidFill>
              </a:rPr>
              <a:t>El.</a:t>
            </a:r>
            <a:endParaRPr lang="ro-RO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209819"/>
              </p:ext>
            </p:extLst>
          </p:nvPr>
        </p:nvGraphicFramePr>
        <p:xfrm>
          <a:off x="2666999" y="1452880"/>
          <a:ext cx="6460067" cy="5405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50587">
                  <a:extLst>
                    <a:ext uri="{9D8B030D-6E8A-4147-A177-3AD203B41FA5}">
                      <a16:colId xmlns:a16="http://schemas.microsoft.com/office/drawing/2014/main" xmlns="" val="1583752228"/>
                    </a:ext>
                  </a:extLst>
                </a:gridCol>
                <a:gridCol w="3409480">
                  <a:extLst>
                    <a:ext uri="{9D8B030D-6E8A-4147-A177-3AD203B41FA5}">
                      <a16:colId xmlns:a16="http://schemas.microsoft.com/office/drawing/2014/main" xmlns="" val="2387682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600" b="1" noProof="0" dirty="0" smtClean="0"/>
                        <a:t>PERSOANA EGOCENTRICĂ</a:t>
                      </a:r>
                      <a:endParaRPr lang="ro-RO" sz="1600" b="1" noProof="0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noProof="0" dirty="0" smtClean="0"/>
                        <a:t>PERSOANA STĂPÂNITĂ DE DUHUL SFÂNT</a:t>
                      </a:r>
                      <a:endParaRPr lang="ro-RO" b="1" noProof="0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8376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Are dorințe care nu sunt pe placul lui Dumnezeu.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Tânjește după lucrurile spirituale și după cele care Îi plac lui Dumnezeu.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657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Este stăpânită de pofte păcătoase.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Este stăpânită de Duhul Sfânt.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11907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Își întrebuințează greșit libertatea și este înrobită de păcat.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dirty="0" smtClean="0">
                          <a:latin typeface="Calibri" pitchFamily="34" charset="0"/>
                        </a:rPr>
                        <a:t>Este eliberată din robia păcatului</a:t>
                      </a:r>
                    </a:p>
                    <a:p>
                      <a:r>
                        <a:rPr lang="ro-RO" b="1" noProof="0" dirty="0" smtClean="0">
                          <a:latin typeface="Calibri" pitchFamily="34" charset="0"/>
                        </a:rPr>
                        <a:t>și este chemată la libertatea în</a:t>
                      </a:r>
                    </a:p>
                    <a:p>
                      <a:r>
                        <a:rPr lang="ro-RO" b="1" noProof="0" dirty="0" smtClean="0">
                          <a:latin typeface="Calibri" pitchFamily="34" charset="0"/>
                        </a:rPr>
                        <a:t>Hristos.</a:t>
                      </a:r>
                      <a:endParaRPr lang="ro-RO" b="1" noProof="0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498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Nu ascultă de voința lui Dumnezeu.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dirty="0" smtClean="0"/>
                        <a:t>Ascultă de voia lui Dumnezeu.</a:t>
                      </a:r>
                      <a:endParaRPr lang="ro-RO" b="1" noProof="0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75686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Este îngăduitoare cu sine.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smtClean="0"/>
                        <a:t>Se sacrifică pe sine.</a:t>
                      </a:r>
                      <a:endParaRPr lang="ro-RO" b="1" noProof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4680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Păcătuiește.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smtClean="0"/>
                        <a:t>Trăiește</a:t>
                      </a:r>
                      <a:r>
                        <a:rPr lang="ro-RO" b="1" baseline="0" noProof="0" smtClean="0"/>
                        <a:t> în neprihănire.</a:t>
                      </a:r>
                      <a:endParaRPr lang="ro-RO" b="1" noProof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0584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noProof="0" smtClean="0">
                          <a:latin typeface="Calibri" pitchFamily="34" charset="0"/>
                        </a:rPr>
                        <a:t>Nu-și recunoaște nevoia după iertare și se laudă cu sine.</a:t>
                      </a:r>
                      <a:endParaRPr lang="ro-RO" b="1" noProof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o-RO" b="1" noProof="0" dirty="0" smtClean="0">
                          <a:latin typeface="Calibri" pitchFamily="34" charset="0"/>
                        </a:rPr>
                        <a:t>Își recunoaște nevoia după iertare</a:t>
                      </a:r>
                    </a:p>
                    <a:p>
                      <a:r>
                        <a:rPr lang="ro-RO" b="1" noProof="0" dirty="0" smtClean="0">
                          <a:latin typeface="Calibri" pitchFamily="34" charset="0"/>
                        </a:rPr>
                        <a:t>și Îl laudă pe Isus pentru ce a</a:t>
                      </a:r>
                    </a:p>
                    <a:p>
                      <a:r>
                        <a:rPr lang="ro-RO" b="1" noProof="0" dirty="0" smtClean="0">
                          <a:latin typeface="Calibri" pitchFamily="34" charset="0"/>
                        </a:rPr>
                        <a:t>făcut în viața sa.</a:t>
                      </a:r>
                      <a:endParaRPr lang="ro-RO" b="1" noProof="0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0790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18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06496"/>
            <a:ext cx="9144000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4400" b="1" spc="600" smtClean="0">
                <a:ln w="12700" cmpd="sng">
                  <a:solidFill>
                    <a:srgbClr val="FF6699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6C0036">
                      <a:alpha val="95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REZULTATE</a:t>
            </a:r>
            <a:endParaRPr lang="ro-RO" sz="4400" b="1" spc="600">
              <a:ln w="12700" cmpd="sng">
                <a:solidFill>
                  <a:srgbClr val="FF6699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6C0036">
                    <a:alpha val="95000"/>
                  </a:srgb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14090" y="1009805"/>
            <a:ext cx="668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Căci Dumnezeu este Acela care lucrează în 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voi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, şi vă 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dă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, după plăcerea 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Lui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, şi voinţa şi 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înfăptuirea.</a:t>
            </a:r>
            <a:r>
              <a:rPr lang="ro-RO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(Filipeni</a:t>
            </a:r>
            <a:r>
              <a:rPr lang="ro-RO" sz="1600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FF99CC"/>
                </a:solidFill>
                <a:effectLst>
                  <a:glow rad="127000">
                    <a:srgbClr val="3E001F"/>
                  </a:glow>
                </a:effectLst>
                <a:latin typeface="Comic Sans MS" panose="030F0702030302020204" pitchFamily="66" charset="0"/>
              </a:rPr>
              <a:t>2:13)</a:t>
            </a:r>
            <a:endParaRPr lang="ro-RO" sz="1600" b="1">
              <a:solidFill>
                <a:srgbClr val="FF99CC"/>
              </a:solidFill>
              <a:effectLst>
                <a:glow rad="127000">
                  <a:srgbClr val="3E001F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9296" y="1810040"/>
            <a:ext cx="47121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>
                <a:solidFill>
                  <a:schemeClr val="bg1"/>
                </a:solidFill>
                <a:effectLst>
                  <a:glow rad="127000">
                    <a:schemeClr val="tx1">
                      <a:alpha val="86000"/>
                    </a:schemeClr>
                  </a:glow>
                </a:effectLst>
              </a:rPr>
              <a:t>Prin noi înșine nu putem trece de la a ne bucura de păcat la a ne bucura de sfințenie. Gusturile și dorințele noastre trebuie să fie schimbare.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>
                <a:solidFill>
                  <a:schemeClr val="bg1"/>
                </a:solidFill>
                <a:effectLst>
                  <a:glow rad="127000">
                    <a:schemeClr val="tx1">
                      <a:alpha val="86000"/>
                    </a:schemeClr>
                  </a:glow>
                </a:effectLst>
              </a:rPr>
              <a:t>Dumnezeu este Cel care ne ajută să îndeplinim condițiile pentru a primi Duhul Sfânt și tot Dumnezeu este Cel care produce în noi rezultatele unei vieți transformate.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>
                <a:solidFill>
                  <a:schemeClr val="bg1"/>
                </a:solidFill>
                <a:effectLst>
                  <a:glow rad="127000">
                    <a:schemeClr val="tx1">
                      <a:alpha val="86000"/>
                    </a:schemeClr>
                  </a:glow>
                </a:effectLst>
              </a:rPr>
              <a:t>Dar niciodată nu va realiza această lucrare fără cooperarea noastră și o continuă predare a voinței noastre – voinței Lui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chemeClr val="tx1">
                      <a:alpha val="86000"/>
                    </a:schemeClr>
                  </a:glow>
                </a:effectLst>
              </a:rPr>
              <a:t>. </a:t>
            </a:r>
            <a:endParaRPr lang="ro-RO" sz="2200" b="1">
              <a:solidFill>
                <a:schemeClr val="bg1"/>
              </a:solidFill>
              <a:effectLst>
                <a:glow rad="127000">
                  <a:schemeClr val="tx1">
                    <a:alpha val="8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36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1103</Words>
  <Application>Microsoft Office PowerPoint</Application>
  <PresentationFormat>Expunere pe ecran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Courier New</vt:lpstr>
      <vt:lpstr>Wingdings</vt:lpstr>
      <vt:lpstr>Cooper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Botezul si umplerea cu Duh Sfant</dc:title>
  <dc:subject>Studiu Biblic, Trim. I, 2017 – Duhul Sfant si spiritualitatea</dc:subject>
  <dc:creator>Sergio Fustero Carreras</dc:creator>
  <cp:keywords>http://www.fustero.net/es/index_ro.php</cp:keywords>
  <cp:lastModifiedBy>Administrator</cp:lastModifiedBy>
  <cp:revision>77</cp:revision>
  <dcterms:created xsi:type="dcterms:W3CDTF">2017-01-15T06:56:34Z</dcterms:created>
  <dcterms:modified xsi:type="dcterms:W3CDTF">2017-02-01T11:40:33Z</dcterms:modified>
</cp:coreProperties>
</file>