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71" r:id="rId3"/>
    <p:sldId id="272" r:id="rId4"/>
    <p:sldId id="257" r:id="rId5"/>
    <p:sldId id="258" r:id="rId6"/>
    <p:sldId id="267" r:id="rId7"/>
    <p:sldId id="259" r:id="rId8"/>
    <p:sldId id="260" r:id="rId9"/>
    <p:sldId id="261" r:id="rId10"/>
    <p:sldId id="269" r:id="rId11"/>
    <p:sldId id="268" r:id="rId12"/>
    <p:sldId id="263"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Wingdings 3" pitchFamily="18" charset="2"/>
      <p:regular r:id="rId20"/>
    </p:embeddedFont>
    <p:embeddedFont>
      <p:font typeface="Wingdings 2" pitchFamily="18" charset="2"/>
      <p:regular r:id="rId21"/>
    </p:embeddedFont>
    <p:embeddedFont>
      <p:font typeface="Webdings" pitchFamily="18" charset="2"/>
      <p:regular r:id="rId22"/>
    </p:embeddedFont>
    <p:embeddedFont>
      <p:font typeface="Calibri Light"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147"/>
    <a:srgbClr val="FF6600"/>
    <a:srgbClr val="FFFF66"/>
    <a:srgbClr val="E0C1FF"/>
    <a:srgbClr val="CC99FF"/>
    <a:srgbClr val="FF9F9F"/>
    <a:srgbClr val="122F57"/>
    <a:srgbClr val="FAA27E"/>
    <a:srgbClr val="FFA67A"/>
    <a:srgbClr val="C8DB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93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F6F13-A465-415E-82E2-353D65C5706F}" type="doc">
      <dgm:prSet loTypeId="urn:microsoft.com/office/officeart/2008/layout/LinedList" loCatId="hierarchy" qsTypeId="urn:microsoft.com/office/officeart/2005/8/quickstyle/3d1" qsCatId="3D" csTypeId="urn:microsoft.com/office/officeart/2005/8/colors/accent1_2" csCatId="accent1" phldr="1"/>
      <dgm:spPr/>
      <dgm:t>
        <a:bodyPr/>
        <a:lstStyle/>
        <a:p>
          <a:endParaRPr lang="es-ES"/>
        </a:p>
      </dgm:t>
    </dgm:pt>
    <dgm:pt modelId="{71422EBB-AA0A-4D62-B6EE-73FC69489568}">
      <dgm:prSet phldrT="[Texto]" custT="1">
        <dgm:style>
          <a:lnRef idx="1">
            <a:schemeClr val="accent6"/>
          </a:lnRef>
          <a:fillRef idx="2">
            <a:schemeClr val="accent6"/>
          </a:fillRef>
          <a:effectRef idx="1">
            <a:schemeClr val="accent6"/>
          </a:effectRef>
          <a:fontRef idx="minor">
            <a:schemeClr val="dk1"/>
          </a:fontRef>
        </dgm:style>
      </dgm:prSet>
      <dgm:spPr>
        <a:ln w="57150">
          <a:solidFill>
            <a:schemeClr val="accent6">
              <a:lumMod val="50000"/>
            </a:schemeClr>
          </a:solidFill>
        </a:ln>
        <a:scene3d>
          <a:camera prst="orthographicFront"/>
          <a:lightRig rig="threePt" dir="t"/>
        </a:scene3d>
        <a:sp3d>
          <a:bevelT w="152400" h="50800" prst="softRound"/>
        </a:sp3d>
      </dgm:spPr>
      <dgm:t>
        <a:bodyPr/>
        <a:lstStyle/>
        <a:p>
          <a:r>
            <a:rPr lang="ro-RO" sz="2000" b="1" dirty="0">
              <a:solidFill>
                <a:schemeClr val="tx1"/>
              </a:solidFill>
            </a:rPr>
            <a:t>Fapte</a:t>
          </a:r>
          <a:r>
            <a:rPr lang="es-ES" sz="2000" b="1" dirty="0">
              <a:solidFill>
                <a:schemeClr val="tx1"/>
              </a:solidFill>
            </a:rPr>
            <a:t> 15:28</a:t>
          </a:r>
        </a:p>
      </dgm:t>
    </dgm:pt>
    <dgm:pt modelId="{911CA187-90C1-4460-BCE8-9763FE72419B}" type="parTrans" cxnId="{2671951F-A826-4C1F-ADDD-1612DA74B40B}">
      <dgm:prSet/>
      <dgm:spPr/>
      <dgm:t>
        <a:bodyPr/>
        <a:lstStyle/>
        <a:p>
          <a:endParaRPr lang="es-ES" sz="2000" b="1"/>
        </a:p>
      </dgm:t>
    </dgm:pt>
    <dgm:pt modelId="{B2D4BBB7-1CA2-4BC9-AA95-BC4A043D1498}" type="sibTrans" cxnId="{2671951F-A826-4C1F-ADDD-1612DA74B40B}">
      <dgm:prSet/>
      <dgm:spPr/>
      <dgm:t>
        <a:bodyPr/>
        <a:lstStyle/>
        <a:p>
          <a:endParaRPr lang="es-ES" sz="2000" b="1"/>
        </a:p>
      </dgm:t>
    </dgm:pt>
    <dgm:pt modelId="{3859E373-F8E1-4468-806B-B3AF5C85966E}">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2000" b="1" dirty="0">
              <a:solidFill>
                <a:srgbClr val="122F57"/>
              </a:solidFill>
            </a:rPr>
            <a:t>“</a:t>
          </a:r>
          <a:r>
            <a:rPr lang="ro-RO" sz="2000" b="1" dirty="0">
              <a:solidFill>
                <a:srgbClr val="122F57"/>
              </a:solidFill>
            </a:rPr>
            <a:t>s-a părut nimerit Duhului Sfânt</a:t>
          </a:r>
          <a:r>
            <a:rPr lang="es-ES" sz="2000" b="1" dirty="0">
              <a:solidFill>
                <a:srgbClr val="122F57"/>
              </a:solidFill>
            </a:rPr>
            <a:t>”</a:t>
          </a:r>
        </a:p>
      </dgm:t>
    </dgm:pt>
    <dgm:pt modelId="{D4F0B5DB-4735-41AB-9545-9F40A60557DA}" type="parTrans" cxnId="{F60D30F8-9973-46BD-9F36-60B65A6F7E68}">
      <dgm:prSet/>
      <dgm:spPr/>
      <dgm:t>
        <a:bodyPr/>
        <a:lstStyle/>
        <a:p>
          <a:endParaRPr lang="es-ES" sz="2000" b="1"/>
        </a:p>
      </dgm:t>
    </dgm:pt>
    <dgm:pt modelId="{A6744FDC-AA3A-45FD-A865-F28BEEF32E48}" type="sibTrans" cxnId="{F60D30F8-9973-46BD-9F36-60B65A6F7E68}">
      <dgm:prSet/>
      <dgm:spPr/>
      <dgm:t>
        <a:bodyPr/>
        <a:lstStyle/>
        <a:p>
          <a:endParaRPr lang="es-ES" sz="2000" b="1"/>
        </a:p>
      </dgm:t>
    </dgm:pt>
    <dgm:pt modelId="{72C79FC5-8095-4085-9A98-4DE8FBC5E332}">
      <dgm:prSet phldrT="[Texto]" custT="1">
        <dgm:style>
          <a:lnRef idx="0">
            <a:schemeClr val="accent5"/>
          </a:lnRef>
          <a:fillRef idx="3">
            <a:schemeClr val="accent5"/>
          </a:fillRef>
          <a:effectRef idx="3">
            <a:schemeClr val="accent5"/>
          </a:effectRef>
          <a:fontRef idx="minor">
            <a:schemeClr val="lt1"/>
          </a:fontRef>
        </dgm:style>
      </dgm:prSet>
      <dgm:spPr>
        <a:solidFill>
          <a:srgbClr val="122F57"/>
        </a:solidFill>
      </dgm:spPr>
      <dgm:t>
        <a:bodyPr/>
        <a:lstStyle/>
        <a:p>
          <a:r>
            <a:rPr lang="ro-RO" sz="2000" b="1" dirty="0">
              <a:solidFill>
                <a:schemeClr val="bg1"/>
              </a:solidFill>
            </a:rPr>
            <a:t>Are opinie proprie</a:t>
          </a:r>
          <a:endParaRPr lang="es-ES" sz="2000" b="1" dirty="0">
            <a:solidFill>
              <a:schemeClr val="bg1"/>
            </a:solidFill>
          </a:endParaRPr>
        </a:p>
      </dgm:t>
    </dgm:pt>
    <dgm:pt modelId="{46536D41-6BEA-4B4F-9A70-E40BC0A6B68D}" type="parTrans" cxnId="{C4B2E5FD-BB68-42FC-8E1F-4941C4C22060}">
      <dgm:prSet/>
      <dgm:spPr/>
      <dgm:t>
        <a:bodyPr/>
        <a:lstStyle/>
        <a:p>
          <a:endParaRPr lang="es-ES" sz="2000" b="1"/>
        </a:p>
      </dgm:t>
    </dgm:pt>
    <dgm:pt modelId="{FF116299-799C-499E-9EC0-BB253B4EA132}" type="sibTrans" cxnId="{C4B2E5FD-BB68-42FC-8E1F-4941C4C22060}">
      <dgm:prSet/>
      <dgm:spPr/>
      <dgm:t>
        <a:bodyPr/>
        <a:lstStyle/>
        <a:p>
          <a:endParaRPr lang="es-ES" sz="2000" b="1"/>
        </a:p>
      </dgm:t>
    </dgm:pt>
    <dgm:pt modelId="{59C5B907-37EF-4516-97D1-0CCDDD1E9528}">
      <dgm:prSet phldrT="[Texto]" custT="1">
        <dgm:style>
          <a:lnRef idx="1">
            <a:schemeClr val="accent6"/>
          </a:lnRef>
          <a:fillRef idx="2">
            <a:schemeClr val="accent6"/>
          </a:fillRef>
          <a:effectRef idx="1">
            <a:schemeClr val="accent6"/>
          </a:effectRef>
          <a:fontRef idx="minor">
            <a:schemeClr val="dk1"/>
          </a:fontRef>
        </dgm:style>
      </dgm:prSet>
      <dgm:spPr>
        <a:solidFill>
          <a:schemeClr val="accent2">
            <a:lumMod val="60000"/>
            <a:lumOff val="40000"/>
          </a:schemeClr>
        </a:solidFill>
        <a:ln w="57150">
          <a:solidFill>
            <a:schemeClr val="accent6">
              <a:lumMod val="50000"/>
            </a:schemeClr>
          </a:solidFill>
        </a:ln>
        <a:scene3d>
          <a:camera prst="orthographicFront"/>
          <a:lightRig rig="threePt" dir="t"/>
        </a:scene3d>
        <a:sp3d>
          <a:bevelT w="152400" h="50800" prst="softRound"/>
        </a:sp3d>
      </dgm:spPr>
      <dgm:t>
        <a:bodyPr/>
        <a:lstStyle/>
        <a:p>
          <a:r>
            <a:rPr lang="ro-RO" sz="2000" b="1" noProof="0" dirty="0" smtClean="0">
              <a:solidFill>
                <a:schemeClr val="tx1"/>
              </a:solidFill>
            </a:rPr>
            <a:t>Romani 8:26; 8:27</a:t>
          </a:r>
          <a:endParaRPr lang="ro-RO" sz="2000" b="1" noProof="0" dirty="0">
            <a:solidFill>
              <a:schemeClr val="tx1"/>
            </a:solidFill>
          </a:endParaRPr>
        </a:p>
      </dgm:t>
    </dgm:pt>
    <dgm:pt modelId="{D6308530-DB1B-41AC-9892-C03028C0AD24}" type="parTrans" cxnId="{934B6E8D-9F45-403A-9B21-6EC75F582BC5}">
      <dgm:prSet/>
      <dgm:spPr/>
      <dgm:t>
        <a:bodyPr/>
        <a:lstStyle/>
        <a:p>
          <a:endParaRPr lang="es-ES" sz="2000" b="1"/>
        </a:p>
      </dgm:t>
    </dgm:pt>
    <dgm:pt modelId="{F8657F40-4EF4-41FF-A19D-52A9112CC73E}" type="sibTrans" cxnId="{934B6E8D-9F45-403A-9B21-6EC75F582BC5}">
      <dgm:prSet/>
      <dgm:spPr/>
      <dgm:t>
        <a:bodyPr/>
        <a:lstStyle/>
        <a:p>
          <a:endParaRPr lang="es-ES" sz="2000" b="1"/>
        </a:p>
      </dgm:t>
    </dgm:pt>
    <dgm:pt modelId="{C896C180-11FE-4CD5-B77B-9D873353EE7E}">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2000" b="1" dirty="0">
              <a:solidFill>
                <a:srgbClr val="122F57"/>
              </a:solidFill>
            </a:rPr>
            <a:t>“</a:t>
          </a:r>
          <a:r>
            <a:rPr lang="ro-RO" sz="2000" b="1" dirty="0">
              <a:solidFill>
                <a:srgbClr val="122F57"/>
              </a:solidFill>
            </a:rPr>
            <a:t>mijlocește pentru noi cu suspine negrăite</a:t>
          </a:r>
          <a:r>
            <a:rPr lang="es-ES" sz="2000" b="1" dirty="0">
              <a:solidFill>
                <a:srgbClr val="122F57"/>
              </a:solidFill>
            </a:rPr>
            <a:t>”</a:t>
          </a:r>
        </a:p>
      </dgm:t>
    </dgm:pt>
    <dgm:pt modelId="{CDBEAEC7-9E59-431D-8995-6784C0662C95}" type="parTrans" cxnId="{CC72B390-7434-4F8E-9205-690152A70B48}">
      <dgm:prSet/>
      <dgm:spPr/>
      <dgm:t>
        <a:bodyPr/>
        <a:lstStyle/>
        <a:p>
          <a:endParaRPr lang="es-ES" sz="2000" b="1"/>
        </a:p>
      </dgm:t>
    </dgm:pt>
    <dgm:pt modelId="{04DB6A43-E156-433E-BC2C-8101D79BD30B}" type="sibTrans" cxnId="{CC72B390-7434-4F8E-9205-690152A70B48}">
      <dgm:prSet/>
      <dgm:spPr/>
      <dgm:t>
        <a:bodyPr/>
        <a:lstStyle/>
        <a:p>
          <a:endParaRPr lang="es-ES" sz="2000" b="1"/>
        </a:p>
      </dgm:t>
    </dgm:pt>
    <dgm:pt modelId="{20BDEBC9-5513-49C6-A2BE-7DB7093343AF}">
      <dgm:prSet phldrT="[Texto]" custT="1">
        <dgm:style>
          <a:lnRef idx="0">
            <a:schemeClr val="accent5"/>
          </a:lnRef>
          <a:fillRef idx="3">
            <a:schemeClr val="accent5"/>
          </a:fillRef>
          <a:effectRef idx="3">
            <a:schemeClr val="accent5"/>
          </a:effectRef>
          <a:fontRef idx="minor">
            <a:schemeClr val="lt1"/>
          </a:fontRef>
        </dgm:style>
      </dgm:prSet>
      <dgm:spPr>
        <a:solidFill>
          <a:srgbClr val="122F57"/>
        </a:solidFill>
      </dgm:spPr>
      <dgm:t>
        <a:bodyPr/>
        <a:lstStyle/>
        <a:p>
          <a:r>
            <a:rPr lang="ro-RO" sz="2000" b="1" dirty="0">
              <a:solidFill>
                <a:schemeClr val="bg1"/>
              </a:solidFill>
            </a:rPr>
            <a:t>Mijlocește și suspină</a:t>
          </a:r>
          <a:endParaRPr lang="es-ES" sz="2000" b="1" dirty="0">
            <a:solidFill>
              <a:schemeClr val="bg1"/>
            </a:solidFill>
          </a:endParaRPr>
        </a:p>
      </dgm:t>
    </dgm:pt>
    <dgm:pt modelId="{609034F5-B30B-44D8-A9C6-5EEEC171B170}" type="parTrans" cxnId="{79BD906D-387F-4C9D-87E5-0924E2C21E57}">
      <dgm:prSet/>
      <dgm:spPr/>
      <dgm:t>
        <a:bodyPr/>
        <a:lstStyle/>
        <a:p>
          <a:endParaRPr lang="es-ES" sz="2000" b="1"/>
        </a:p>
      </dgm:t>
    </dgm:pt>
    <dgm:pt modelId="{5BFAC3D2-3531-4F7E-A769-03B4D93E7136}" type="sibTrans" cxnId="{79BD906D-387F-4C9D-87E5-0924E2C21E57}">
      <dgm:prSet/>
      <dgm:spPr/>
      <dgm:t>
        <a:bodyPr/>
        <a:lstStyle/>
        <a:p>
          <a:endParaRPr lang="es-ES" sz="2000" b="1"/>
        </a:p>
      </dgm:t>
    </dgm:pt>
    <dgm:pt modelId="{5FEED446-F0A8-4E9F-B829-6F3571CE0BE5}">
      <dgm:prSet phldrT="[Texto]" custT="1">
        <dgm:style>
          <a:lnRef idx="1">
            <a:schemeClr val="accent6"/>
          </a:lnRef>
          <a:fillRef idx="2">
            <a:schemeClr val="accent6"/>
          </a:fillRef>
          <a:effectRef idx="1">
            <a:schemeClr val="accent6"/>
          </a:effectRef>
          <a:fontRef idx="minor">
            <a:schemeClr val="dk1"/>
          </a:fontRef>
        </dgm:style>
      </dgm:prSet>
      <dgm:spPr>
        <a:ln w="57150">
          <a:solidFill>
            <a:schemeClr val="accent6">
              <a:lumMod val="50000"/>
            </a:schemeClr>
          </a:solidFill>
        </a:ln>
        <a:scene3d>
          <a:camera prst="orthographicFront"/>
          <a:lightRig rig="threePt" dir="t"/>
        </a:scene3d>
        <a:sp3d>
          <a:bevelT w="152400" h="50800" prst="softRound"/>
        </a:sp3d>
      </dgm:spPr>
      <dgm:t>
        <a:bodyPr/>
        <a:lstStyle/>
        <a:p>
          <a:r>
            <a:rPr lang="ro-RO" sz="2000" b="1" noProof="0" dirty="0" smtClean="0">
              <a:solidFill>
                <a:schemeClr val="tx1"/>
              </a:solidFill>
            </a:rPr>
            <a:t>1 Corinteni 12:11</a:t>
          </a:r>
          <a:endParaRPr lang="ro-RO" sz="2000" b="1" noProof="0" dirty="0">
            <a:solidFill>
              <a:schemeClr val="tx1"/>
            </a:solidFill>
          </a:endParaRPr>
        </a:p>
      </dgm:t>
    </dgm:pt>
    <dgm:pt modelId="{E86916D4-A29E-4E94-ACCF-F00353B6BDB1}" type="parTrans" cxnId="{E9FC3A5E-00CB-465D-9C8C-67B87FDAEAB0}">
      <dgm:prSet/>
      <dgm:spPr/>
      <dgm:t>
        <a:bodyPr/>
        <a:lstStyle/>
        <a:p>
          <a:endParaRPr lang="es-ES" sz="2000" b="1"/>
        </a:p>
      </dgm:t>
    </dgm:pt>
    <dgm:pt modelId="{3C31A637-D086-4F46-946E-AF0DD6329B15}" type="sibTrans" cxnId="{E9FC3A5E-00CB-465D-9C8C-67B87FDAEAB0}">
      <dgm:prSet/>
      <dgm:spPr/>
      <dgm:t>
        <a:bodyPr/>
        <a:lstStyle/>
        <a:p>
          <a:endParaRPr lang="es-ES" sz="2000" b="1"/>
        </a:p>
      </dgm:t>
    </dgm:pt>
    <dgm:pt modelId="{5575F767-862C-4851-B1A0-B0A124C500B7}">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2000" b="1" dirty="0">
              <a:solidFill>
                <a:srgbClr val="122F57"/>
              </a:solidFill>
            </a:rPr>
            <a:t>“</a:t>
          </a:r>
          <a:r>
            <a:rPr lang="ro-RO" sz="2000" b="1" dirty="0">
              <a:solidFill>
                <a:srgbClr val="122F57"/>
              </a:solidFill>
            </a:rPr>
            <a:t>dă fiecăruia în parte, cum voiește</a:t>
          </a:r>
          <a:r>
            <a:rPr lang="es-ES" sz="2000" b="1" dirty="0">
              <a:solidFill>
                <a:srgbClr val="122F57"/>
              </a:solidFill>
            </a:rPr>
            <a:t>”</a:t>
          </a:r>
        </a:p>
      </dgm:t>
    </dgm:pt>
    <dgm:pt modelId="{373CFC3D-6307-48A6-BD78-9F777091EB19}" type="parTrans" cxnId="{D5C2F274-E8FC-49A3-84D2-B03A4964B8F5}">
      <dgm:prSet/>
      <dgm:spPr/>
      <dgm:t>
        <a:bodyPr/>
        <a:lstStyle/>
        <a:p>
          <a:endParaRPr lang="es-ES" sz="2000" b="1"/>
        </a:p>
      </dgm:t>
    </dgm:pt>
    <dgm:pt modelId="{E6AF1984-E64E-4629-8961-69A580FC073D}" type="sibTrans" cxnId="{D5C2F274-E8FC-49A3-84D2-B03A4964B8F5}">
      <dgm:prSet/>
      <dgm:spPr/>
      <dgm:t>
        <a:bodyPr/>
        <a:lstStyle/>
        <a:p>
          <a:endParaRPr lang="es-ES" sz="2000" b="1"/>
        </a:p>
      </dgm:t>
    </dgm:pt>
    <dgm:pt modelId="{257D76DF-557C-4C5F-BEDF-756F58EB983B}">
      <dgm:prSet phldrT="[Texto]" custT="1">
        <dgm:style>
          <a:lnRef idx="0">
            <a:schemeClr val="accent5"/>
          </a:lnRef>
          <a:fillRef idx="3">
            <a:schemeClr val="accent5"/>
          </a:fillRef>
          <a:effectRef idx="3">
            <a:schemeClr val="accent5"/>
          </a:effectRef>
          <a:fontRef idx="minor">
            <a:schemeClr val="lt1"/>
          </a:fontRef>
        </dgm:style>
      </dgm:prSet>
      <dgm:spPr>
        <a:solidFill>
          <a:srgbClr val="122F57"/>
        </a:solidFill>
      </dgm:spPr>
      <dgm:t>
        <a:bodyPr/>
        <a:lstStyle/>
        <a:p>
          <a:r>
            <a:rPr lang="ro-RO" sz="2000" b="1" dirty="0">
              <a:solidFill>
                <a:schemeClr val="bg1"/>
              </a:solidFill>
            </a:rPr>
            <a:t>Are voință proprie</a:t>
          </a:r>
          <a:endParaRPr lang="es-ES" sz="2000" b="1" dirty="0">
            <a:solidFill>
              <a:schemeClr val="bg1"/>
            </a:solidFill>
          </a:endParaRPr>
        </a:p>
      </dgm:t>
    </dgm:pt>
    <dgm:pt modelId="{6100C1A8-7841-454B-BC3E-8F89C12975F7}" type="parTrans" cxnId="{D6A12B08-92AF-4D38-B23C-3ACA2E65FC1E}">
      <dgm:prSet/>
      <dgm:spPr/>
      <dgm:t>
        <a:bodyPr/>
        <a:lstStyle/>
        <a:p>
          <a:endParaRPr lang="es-ES" sz="2000" b="1"/>
        </a:p>
      </dgm:t>
    </dgm:pt>
    <dgm:pt modelId="{581DF1E3-4099-4574-B85E-23EE616094DE}" type="sibTrans" cxnId="{D6A12B08-92AF-4D38-B23C-3ACA2E65FC1E}">
      <dgm:prSet/>
      <dgm:spPr/>
      <dgm:t>
        <a:bodyPr/>
        <a:lstStyle/>
        <a:p>
          <a:endParaRPr lang="es-ES" sz="2000" b="1"/>
        </a:p>
      </dgm:t>
    </dgm:pt>
    <dgm:pt modelId="{5A4B7A53-8637-4406-8F39-E065A5E3F6A8}">
      <dgm:prSet phldrT="[Texto]" custT="1">
        <dgm:style>
          <a:lnRef idx="1">
            <a:schemeClr val="accent6"/>
          </a:lnRef>
          <a:fillRef idx="2">
            <a:schemeClr val="accent6"/>
          </a:fillRef>
          <a:effectRef idx="1">
            <a:schemeClr val="accent6"/>
          </a:effectRef>
          <a:fontRef idx="minor">
            <a:schemeClr val="dk1"/>
          </a:fontRef>
        </dgm:style>
      </dgm:prSet>
      <dgm:spPr>
        <a:solidFill>
          <a:schemeClr val="accent2">
            <a:lumMod val="60000"/>
            <a:lumOff val="40000"/>
          </a:schemeClr>
        </a:solidFill>
        <a:ln w="57150">
          <a:solidFill>
            <a:schemeClr val="accent6">
              <a:lumMod val="50000"/>
            </a:schemeClr>
          </a:solidFill>
        </a:ln>
        <a:scene3d>
          <a:camera prst="orthographicFront"/>
          <a:lightRig rig="threePt" dir="t"/>
        </a:scene3d>
        <a:sp3d>
          <a:bevelT w="152400" h="50800" prst="softRound"/>
        </a:sp3d>
      </dgm:spPr>
      <dgm:t>
        <a:bodyPr/>
        <a:lstStyle/>
        <a:p>
          <a:r>
            <a:rPr lang="ro-RO" sz="2000" b="1" noProof="0" dirty="0" smtClean="0">
              <a:solidFill>
                <a:schemeClr val="tx1"/>
              </a:solidFill>
            </a:rPr>
            <a:t>Romani 8:16</a:t>
          </a:r>
          <a:endParaRPr lang="ro-RO" sz="2000" b="1" noProof="0" dirty="0">
            <a:solidFill>
              <a:schemeClr val="tx1"/>
            </a:solidFill>
          </a:endParaRPr>
        </a:p>
      </dgm:t>
    </dgm:pt>
    <dgm:pt modelId="{6BB79754-6068-4485-B418-615F9280E184}" type="parTrans" cxnId="{0133203B-8D79-4141-A102-AEF18AC0615B}">
      <dgm:prSet/>
      <dgm:spPr/>
      <dgm:t>
        <a:bodyPr/>
        <a:lstStyle/>
        <a:p>
          <a:endParaRPr lang="es-ES" sz="2000" b="1"/>
        </a:p>
      </dgm:t>
    </dgm:pt>
    <dgm:pt modelId="{CBD1A23A-BF2D-4905-8658-128FCB1CDC85}" type="sibTrans" cxnId="{0133203B-8D79-4141-A102-AEF18AC0615B}">
      <dgm:prSet/>
      <dgm:spPr/>
      <dgm:t>
        <a:bodyPr/>
        <a:lstStyle/>
        <a:p>
          <a:endParaRPr lang="es-ES" sz="2000" b="1"/>
        </a:p>
      </dgm:t>
    </dgm:pt>
    <dgm:pt modelId="{BD90A132-82F1-4D9F-9249-B58015D6B137}">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2000" b="1" dirty="0">
              <a:solidFill>
                <a:srgbClr val="122F57"/>
              </a:solidFill>
            </a:rPr>
            <a:t>“</a:t>
          </a:r>
          <a:r>
            <a:rPr lang="ro-RO" sz="2000" b="1" dirty="0">
              <a:solidFill>
                <a:srgbClr val="122F57"/>
              </a:solidFill>
            </a:rPr>
            <a:t>Însuși Duhul adeverește </a:t>
          </a:r>
          <a:r>
            <a:rPr lang="es-ES" sz="2000" b="1" dirty="0">
              <a:solidFill>
                <a:srgbClr val="122F57"/>
              </a:solidFill>
            </a:rPr>
            <a:t>”</a:t>
          </a:r>
        </a:p>
      </dgm:t>
    </dgm:pt>
    <dgm:pt modelId="{CE453C9F-ADA6-4538-8D43-11067FD9731E}" type="parTrans" cxnId="{27D48277-41A7-44D2-80AE-6217CBE24F84}">
      <dgm:prSet/>
      <dgm:spPr/>
      <dgm:t>
        <a:bodyPr/>
        <a:lstStyle/>
        <a:p>
          <a:endParaRPr lang="es-ES" sz="2000" b="1"/>
        </a:p>
      </dgm:t>
    </dgm:pt>
    <dgm:pt modelId="{F85DD979-FCBF-4487-8C0A-19583269465B}" type="sibTrans" cxnId="{27D48277-41A7-44D2-80AE-6217CBE24F84}">
      <dgm:prSet/>
      <dgm:spPr/>
      <dgm:t>
        <a:bodyPr/>
        <a:lstStyle/>
        <a:p>
          <a:endParaRPr lang="es-ES" sz="2000" b="1"/>
        </a:p>
      </dgm:t>
    </dgm:pt>
    <dgm:pt modelId="{2AD8DA0C-9441-4212-8AF6-7E2D7B7F7B0A}">
      <dgm:prSet phldrT="[Texto]" custT="1">
        <dgm:style>
          <a:lnRef idx="0">
            <a:schemeClr val="accent5"/>
          </a:lnRef>
          <a:fillRef idx="3">
            <a:schemeClr val="accent5"/>
          </a:fillRef>
          <a:effectRef idx="3">
            <a:schemeClr val="accent5"/>
          </a:effectRef>
          <a:fontRef idx="minor">
            <a:schemeClr val="lt1"/>
          </a:fontRef>
        </dgm:style>
      </dgm:prSet>
      <dgm:spPr>
        <a:solidFill>
          <a:srgbClr val="122F57"/>
        </a:solidFill>
      </dgm:spPr>
      <dgm:t>
        <a:bodyPr/>
        <a:lstStyle/>
        <a:p>
          <a:r>
            <a:rPr lang="ro-RO" sz="2000" b="1" dirty="0">
              <a:solidFill>
                <a:schemeClr val="bg1"/>
              </a:solidFill>
            </a:rPr>
            <a:t>Mărturisește</a:t>
          </a:r>
          <a:endParaRPr lang="es-ES" sz="2000" b="1" dirty="0">
            <a:solidFill>
              <a:schemeClr val="bg1"/>
            </a:solidFill>
          </a:endParaRPr>
        </a:p>
      </dgm:t>
    </dgm:pt>
    <dgm:pt modelId="{7FDDE970-5443-492B-950C-DFF606721BF8}" type="parTrans" cxnId="{2774F803-495A-4E5D-9950-C90627A87555}">
      <dgm:prSet/>
      <dgm:spPr/>
      <dgm:t>
        <a:bodyPr/>
        <a:lstStyle/>
        <a:p>
          <a:endParaRPr lang="es-ES" sz="2000" b="1"/>
        </a:p>
      </dgm:t>
    </dgm:pt>
    <dgm:pt modelId="{AF3974BD-9418-4B9B-9962-0134B19BFD2A}" type="sibTrans" cxnId="{2774F803-495A-4E5D-9950-C90627A87555}">
      <dgm:prSet/>
      <dgm:spPr/>
      <dgm:t>
        <a:bodyPr/>
        <a:lstStyle/>
        <a:p>
          <a:endParaRPr lang="es-ES" sz="2000" b="1"/>
        </a:p>
      </dgm:t>
    </dgm:pt>
    <dgm:pt modelId="{4560C5F1-A06E-4F81-B18E-A09EE292316C}">
      <dgm:prSet phldrT="[Texto]" custT="1">
        <dgm:style>
          <a:lnRef idx="1">
            <a:schemeClr val="accent6"/>
          </a:lnRef>
          <a:fillRef idx="2">
            <a:schemeClr val="accent6"/>
          </a:fillRef>
          <a:effectRef idx="1">
            <a:schemeClr val="accent6"/>
          </a:effectRef>
          <a:fontRef idx="minor">
            <a:schemeClr val="dk1"/>
          </a:fontRef>
        </dgm:style>
      </dgm:prSet>
      <dgm:spPr>
        <a:ln w="57150">
          <a:solidFill>
            <a:schemeClr val="accent6">
              <a:lumMod val="50000"/>
            </a:schemeClr>
          </a:solidFill>
        </a:ln>
        <a:scene3d>
          <a:camera prst="orthographicFront"/>
          <a:lightRig rig="threePt" dir="t"/>
        </a:scene3d>
        <a:sp3d>
          <a:bevelT w="152400" h="50800" prst="softRound"/>
        </a:sp3d>
      </dgm:spPr>
      <dgm:t>
        <a:bodyPr/>
        <a:lstStyle/>
        <a:p>
          <a:r>
            <a:rPr lang="ro-RO" sz="2000" b="1" noProof="0" dirty="0" smtClean="0">
              <a:solidFill>
                <a:schemeClr val="tx1"/>
              </a:solidFill>
            </a:rPr>
            <a:t>Roman</a:t>
          </a:r>
          <a:r>
            <a:rPr lang="ro-RO" sz="2000" b="1" dirty="0" smtClean="0">
              <a:solidFill>
                <a:schemeClr val="tx1"/>
              </a:solidFill>
            </a:rPr>
            <a:t>i</a:t>
          </a:r>
          <a:r>
            <a:rPr lang="es-ES" sz="2000" b="1" dirty="0" smtClean="0">
              <a:solidFill>
                <a:schemeClr val="tx1"/>
              </a:solidFill>
            </a:rPr>
            <a:t> </a:t>
          </a:r>
          <a:r>
            <a:rPr lang="es-ES" sz="2000" b="1" dirty="0">
              <a:solidFill>
                <a:schemeClr val="tx1"/>
              </a:solidFill>
            </a:rPr>
            <a:t>15:30</a:t>
          </a:r>
        </a:p>
      </dgm:t>
    </dgm:pt>
    <dgm:pt modelId="{B5C88B63-B415-4574-AF0C-75B1162C6907}" type="parTrans" cxnId="{509F12DE-24F5-45C7-8A48-81F096843DD1}">
      <dgm:prSet/>
      <dgm:spPr/>
      <dgm:t>
        <a:bodyPr/>
        <a:lstStyle/>
        <a:p>
          <a:endParaRPr lang="es-ES" sz="2000" b="1"/>
        </a:p>
      </dgm:t>
    </dgm:pt>
    <dgm:pt modelId="{C1CCC789-1A5D-42AE-8513-2C2F301991E8}" type="sibTrans" cxnId="{509F12DE-24F5-45C7-8A48-81F096843DD1}">
      <dgm:prSet/>
      <dgm:spPr/>
      <dgm:t>
        <a:bodyPr/>
        <a:lstStyle/>
        <a:p>
          <a:endParaRPr lang="es-ES" sz="2000" b="1"/>
        </a:p>
      </dgm:t>
    </dgm:pt>
    <dgm:pt modelId="{01EC9D4F-EA4A-4110-B543-1CA595CEE358}">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2000" b="1" dirty="0">
              <a:solidFill>
                <a:srgbClr val="122F57"/>
              </a:solidFill>
            </a:rPr>
            <a:t>“</a:t>
          </a:r>
          <a:r>
            <a:rPr lang="ro-RO" sz="2000" b="1" dirty="0">
              <a:solidFill>
                <a:srgbClr val="122F57"/>
              </a:solidFill>
            </a:rPr>
            <a:t>pentru dragostea Duhului</a:t>
          </a:r>
          <a:r>
            <a:rPr lang="es-ES" sz="2000" b="1" dirty="0">
              <a:solidFill>
                <a:srgbClr val="122F57"/>
              </a:solidFill>
            </a:rPr>
            <a:t>”</a:t>
          </a:r>
        </a:p>
      </dgm:t>
    </dgm:pt>
    <dgm:pt modelId="{C0DD5BD9-CC88-4B78-B410-E70223A3C838}" type="parTrans" cxnId="{62EF8194-AD73-44CF-B742-4C2EEAE0B9E8}">
      <dgm:prSet/>
      <dgm:spPr/>
      <dgm:t>
        <a:bodyPr/>
        <a:lstStyle/>
        <a:p>
          <a:endParaRPr lang="es-ES" sz="2000" b="1"/>
        </a:p>
      </dgm:t>
    </dgm:pt>
    <dgm:pt modelId="{F5DA05CB-D9E2-49C9-A633-7892F67CD3E5}" type="sibTrans" cxnId="{62EF8194-AD73-44CF-B742-4C2EEAE0B9E8}">
      <dgm:prSet/>
      <dgm:spPr/>
      <dgm:t>
        <a:bodyPr/>
        <a:lstStyle/>
        <a:p>
          <a:endParaRPr lang="es-ES" sz="2000" b="1"/>
        </a:p>
      </dgm:t>
    </dgm:pt>
    <dgm:pt modelId="{0EAD9180-CA7E-4CCE-AC84-8373E8CB4598}">
      <dgm:prSet phldrT="[Texto]" custT="1">
        <dgm:style>
          <a:lnRef idx="0">
            <a:schemeClr val="accent5"/>
          </a:lnRef>
          <a:fillRef idx="3">
            <a:schemeClr val="accent5"/>
          </a:fillRef>
          <a:effectRef idx="3">
            <a:schemeClr val="accent5"/>
          </a:effectRef>
          <a:fontRef idx="minor">
            <a:schemeClr val="lt1"/>
          </a:fontRef>
        </dgm:style>
      </dgm:prSet>
      <dgm:spPr>
        <a:solidFill>
          <a:srgbClr val="122F57"/>
        </a:solidFill>
      </dgm:spPr>
      <dgm:t>
        <a:bodyPr/>
        <a:lstStyle/>
        <a:p>
          <a:r>
            <a:rPr lang="ro-RO" sz="2000" b="1" dirty="0">
              <a:solidFill>
                <a:schemeClr val="bg1"/>
              </a:solidFill>
            </a:rPr>
            <a:t>Iubește</a:t>
          </a:r>
          <a:endParaRPr lang="es-ES" sz="2000" b="1" dirty="0">
            <a:solidFill>
              <a:schemeClr val="bg1"/>
            </a:solidFill>
          </a:endParaRPr>
        </a:p>
      </dgm:t>
    </dgm:pt>
    <dgm:pt modelId="{6E99898C-8809-4341-A914-CF7C699B0048}" type="parTrans" cxnId="{04A396D0-3315-4680-A201-5A5846B80503}">
      <dgm:prSet/>
      <dgm:spPr/>
      <dgm:t>
        <a:bodyPr/>
        <a:lstStyle/>
        <a:p>
          <a:endParaRPr lang="es-ES" sz="2000" b="1"/>
        </a:p>
      </dgm:t>
    </dgm:pt>
    <dgm:pt modelId="{AA62E62A-7735-465C-8FB1-9ED5D03862C8}" type="sibTrans" cxnId="{04A396D0-3315-4680-A201-5A5846B80503}">
      <dgm:prSet/>
      <dgm:spPr/>
      <dgm:t>
        <a:bodyPr/>
        <a:lstStyle/>
        <a:p>
          <a:endParaRPr lang="es-ES" sz="2000" b="1"/>
        </a:p>
      </dgm:t>
    </dgm:pt>
    <dgm:pt modelId="{9EE1CE00-FC53-4683-8532-18F3682DFD56}">
      <dgm:prSet phldrT="[Texto]" custT="1">
        <dgm:style>
          <a:lnRef idx="1">
            <a:schemeClr val="accent6"/>
          </a:lnRef>
          <a:fillRef idx="2">
            <a:schemeClr val="accent6"/>
          </a:fillRef>
          <a:effectRef idx="1">
            <a:schemeClr val="accent6"/>
          </a:effectRef>
          <a:fontRef idx="minor">
            <a:schemeClr val="dk1"/>
          </a:fontRef>
        </dgm:style>
      </dgm:prSet>
      <dgm:spPr>
        <a:solidFill>
          <a:schemeClr val="accent2">
            <a:lumMod val="60000"/>
            <a:lumOff val="40000"/>
          </a:schemeClr>
        </a:solidFill>
        <a:ln w="57150">
          <a:solidFill>
            <a:schemeClr val="accent6">
              <a:lumMod val="50000"/>
            </a:schemeClr>
          </a:solidFill>
        </a:ln>
        <a:scene3d>
          <a:camera prst="orthographicFront"/>
          <a:lightRig rig="threePt" dir="t"/>
        </a:scene3d>
        <a:sp3d>
          <a:bevelT w="152400" h="50800" prst="softRound"/>
        </a:sp3d>
      </dgm:spPr>
      <dgm:t>
        <a:bodyPr/>
        <a:lstStyle/>
        <a:p>
          <a:r>
            <a:rPr lang="ro-RO" sz="2000" b="1" noProof="0" dirty="0" smtClean="0">
              <a:solidFill>
                <a:schemeClr val="tx1"/>
              </a:solidFill>
            </a:rPr>
            <a:t>1 Corinteni 2:10</a:t>
          </a:r>
          <a:endParaRPr lang="ro-RO" sz="2000" b="1" noProof="0" dirty="0">
            <a:solidFill>
              <a:schemeClr val="tx1"/>
            </a:solidFill>
          </a:endParaRPr>
        </a:p>
      </dgm:t>
    </dgm:pt>
    <dgm:pt modelId="{CDDBC065-44A0-4817-9F3C-6756A6F01B47}" type="parTrans" cxnId="{A6753086-F8B9-4BF0-8089-E0C943482092}">
      <dgm:prSet/>
      <dgm:spPr/>
      <dgm:t>
        <a:bodyPr/>
        <a:lstStyle/>
        <a:p>
          <a:endParaRPr lang="es-ES" sz="2000" b="1"/>
        </a:p>
      </dgm:t>
    </dgm:pt>
    <dgm:pt modelId="{7492272D-B897-4CD2-9C99-48AEF00196D2}" type="sibTrans" cxnId="{A6753086-F8B9-4BF0-8089-E0C943482092}">
      <dgm:prSet/>
      <dgm:spPr/>
      <dgm:t>
        <a:bodyPr/>
        <a:lstStyle/>
        <a:p>
          <a:endParaRPr lang="es-ES" sz="2000" b="1"/>
        </a:p>
      </dgm:t>
    </dgm:pt>
    <dgm:pt modelId="{B7683118-9FC1-4835-9315-27B0ADDC329F}">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ro-RO" sz="2000" b="1" dirty="0">
              <a:solidFill>
                <a:srgbClr val="122F57"/>
              </a:solidFill>
            </a:rPr>
            <a:t>„Duhul cercetează totul</a:t>
          </a:r>
          <a:r>
            <a:rPr lang="es-ES" sz="2000" b="1" dirty="0">
              <a:solidFill>
                <a:srgbClr val="122F57"/>
              </a:solidFill>
            </a:rPr>
            <a:t>”</a:t>
          </a:r>
        </a:p>
      </dgm:t>
    </dgm:pt>
    <dgm:pt modelId="{6ECE7574-2AA8-4ECD-B9E9-DA5B6E92A83F}" type="parTrans" cxnId="{933D56E8-A44E-41CB-8E8A-37FC23E4106C}">
      <dgm:prSet/>
      <dgm:spPr/>
      <dgm:t>
        <a:bodyPr/>
        <a:lstStyle/>
        <a:p>
          <a:endParaRPr lang="es-ES" sz="2000" b="1"/>
        </a:p>
      </dgm:t>
    </dgm:pt>
    <dgm:pt modelId="{EB97C69C-5543-4530-BEF4-2CECBD3BE46F}" type="sibTrans" cxnId="{933D56E8-A44E-41CB-8E8A-37FC23E4106C}">
      <dgm:prSet/>
      <dgm:spPr/>
      <dgm:t>
        <a:bodyPr/>
        <a:lstStyle/>
        <a:p>
          <a:endParaRPr lang="es-ES" sz="2000" b="1"/>
        </a:p>
      </dgm:t>
    </dgm:pt>
    <dgm:pt modelId="{909E531A-AF01-493B-BAB3-BA5F342849B0}">
      <dgm:prSet phldrT="[Texto]" custT="1">
        <dgm:style>
          <a:lnRef idx="0">
            <a:schemeClr val="accent5"/>
          </a:lnRef>
          <a:fillRef idx="3">
            <a:schemeClr val="accent5"/>
          </a:fillRef>
          <a:effectRef idx="3">
            <a:schemeClr val="accent5"/>
          </a:effectRef>
          <a:fontRef idx="minor">
            <a:schemeClr val="lt1"/>
          </a:fontRef>
        </dgm:style>
      </dgm:prSet>
      <dgm:spPr>
        <a:solidFill>
          <a:srgbClr val="122F57"/>
        </a:solidFill>
      </dgm:spPr>
      <dgm:t>
        <a:bodyPr/>
        <a:lstStyle/>
        <a:p>
          <a:r>
            <a:rPr lang="ro-RO" sz="2000" b="1" dirty="0">
              <a:solidFill>
                <a:schemeClr val="bg1"/>
              </a:solidFill>
            </a:rPr>
            <a:t>Cercetează în amănunt</a:t>
          </a:r>
          <a:endParaRPr lang="es-ES" sz="2000" b="1" dirty="0">
            <a:solidFill>
              <a:schemeClr val="bg1"/>
            </a:solidFill>
          </a:endParaRPr>
        </a:p>
      </dgm:t>
    </dgm:pt>
    <dgm:pt modelId="{7617AA1D-8479-4988-823D-DD73A8EFE004}" type="parTrans" cxnId="{778950AC-3C7C-4699-B968-FCEC692972AA}">
      <dgm:prSet/>
      <dgm:spPr/>
      <dgm:t>
        <a:bodyPr/>
        <a:lstStyle/>
        <a:p>
          <a:endParaRPr lang="es-ES" sz="2000" b="1"/>
        </a:p>
      </dgm:t>
    </dgm:pt>
    <dgm:pt modelId="{2746FF0A-3B85-4F70-A3D7-10EABE029303}" type="sibTrans" cxnId="{778950AC-3C7C-4699-B968-FCEC692972AA}">
      <dgm:prSet/>
      <dgm:spPr/>
      <dgm:t>
        <a:bodyPr/>
        <a:lstStyle/>
        <a:p>
          <a:endParaRPr lang="es-ES" sz="2000" b="1"/>
        </a:p>
      </dgm:t>
    </dgm:pt>
    <dgm:pt modelId="{B11F68EB-B763-406C-867C-DC338E65E8E1}">
      <dgm:prSet phldrT="[Texto]" custT="1">
        <dgm:style>
          <a:lnRef idx="1">
            <a:schemeClr val="accent6"/>
          </a:lnRef>
          <a:fillRef idx="2">
            <a:schemeClr val="accent6"/>
          </a:fillRef>
          <a:effectRef idx="1">
            <a:schemeClr val="accent6"/>
          </a:effectRef>
          <a:fontRef idx="minor">
            <a:schemeClr val="dk1"/>
          </a:fontRef>
        </dgm:style>
      </dgm:prSet>
      <dgm:spPr>
        <a:ln w="57150">
          <a:solidFill>
            <a:schemeClr val="accent6">
              <a:lumMod val="50000"/>
            </a:schemeClr>
          </a:solidFill>
        </a:ln>
        <a:scene3d>
          <a:camera prst="orthographicFront"/>
          <a:lightRig rig="threePt" dir="t"/>
        </a:scene3d>
        <a:sp3d>
          <a:bevelT w="152400" h="50800" prst="softRound"/>
        </a:sp3d>
      </dgm:spPr>
      <dgm:t>
        <a:bodyPr/>
        <a:lstStyle/>
        <a:p>
          <a:r>
            <a:rPr lang="ro-RO" sz="2000" b="1" noProof="0" dirty="0" smtClean="0">
              <a:solidFill>
                <a:schemeClr val="tx1"/>
              </a:solidFill>
            </a:rPr>
            <a:t>Fapte 8:29; 10:19</a:t>
          </a:r>
          <a:endParaRPr lang="ro-RO" sz="2000" b="1" noProof="0" dirty="0">
            <a:solidFill>
              <a:schemeClr val="tx1"/>
            </a:solidFill>
          </a:endParaRPr>
        </a:p>
      </dgm:t>
    </dgm:pt>
    <dgm:pt modelId="{95AD59AB-24C6-457F-8350-DE5E6B4FEED7}" type="parTrans" cxnId="{E84D6EA6-F85E-475D-8A31-29F6C7DA000F}">
      <dgm:prSet/>
      <dgm:spPr/>
      <dgm:t>
        <a:bodyPr/>
        <a:lstStyle/>
        <a:p>
          <a:endParaRPr lang="es-ES" sz="2000" b="1"/>
        </a:p>
      </dgm:t>
    </dgm:pt>
    <dgm:pt modelId="{96D2E184-12E3-4D5A-9CCF-4546076B1869}" type="sibTrans" cxnId="{E84D6EA6-F85E-475D-8A31-29F6C7DA000F}">
      <dgm:prSet/>
      <dgm:spPr/>
      <dgm:t>
        <a:bodyPr/>
        <a:lstStyle/>
        <a:p>
          <a:endParaRPr lang="es-ES" sz="2000" b="1"/>
        </a:p>
      </dgm:t>
    </dgm:pt>
    <dgm:pt modelId="{5D05D368-BC73-4816-8C72-5A32CB0434E4}">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2000" b="1" dirty="0">
              <a:solidFill>
                <a:srgbClr val="122F57"/>
              </a:solidFill>
            </a:rPr>
            <a:t>“</a:t>
          </a:r>
          <a:r>
            <a:rPr lang="ro-RO" sz="2000" b="1" dirty="0">
              <a:solidFill>
                <a:srgbClr val="122F57"/>
              </a:solidFill>
            </a:rPr>
            <a:t>Duhul a zis lui Filip</a:t>
          </a:r>
          <a:r>
            <a:rPr lang="es-ES" sz="2000" b="1" dirty="0">
              <a:solidFill>
                <a:srgbClr val="122F57"/>
              </a:solidFill>
            </a:rPr>
            <a:t>”</a:t>
          </a:r>
        </a:p>
      </dgm:t>
    </dgm:pt>
    <dgm:pt modelId="{4774BC1E-90A0-4E1F-8FF2-949D1E76F7F1}" type="parTrans" cxnId="{1222E478-33D3-402E-B9B9-198E2A171E96}">
      <dgm:prSet/>
      <dgm:spPr/>
      <dgm:t>
        <a:bodyPr/>
        <a:lstStyle/>
        <a:p>
          <a:endParaRPr lang="es-ES" sz="2000" b="1"/>
        </a:p>
      </dgm:t>
    </dgm:pt>
    <dgm:pt modelId="{5594A921-0085-40DF-8FFE-E67518DE11F0}" type="sibTrans" cxnId="{1222E478-33D3-402E-B9B9-198E2A171E96}">
      <dgm:prSet/>
      <dgm:spPr/>
      <dgm:t>
        <a:bodyPr/>
        <a:lstStyle/>
        <a:p>
          <a:endParaRPr lang="es-ES" sz="2000" b="1"/>
        </a:p>
      </dgm:t>
    </dgm:pt>
    <dgm:pt modelId="{91621ACD-C87E-4D78-B16F-696EC8050F79}">
      <dgm:prSet phldrT="[Texto]" custT="1">
        <dgm:style>
          <a:lnRef idx="0">
            <a:schemeClr val="accent5"/>
          </a:lnRef>
          <a:fillRef idx="3">
            <a:schemeClr val="accent5"/>
          </a:fillRef>
          <a:effectRef idx="3">
            <a:schemeClr val="accent5"/>
          </a:effectRef>
          <a:fontRef idx="minor">
            <a:schemeClr val="lt1"/>
          </a:fontRef>
        </dgm:style>
      </dgm:prSet>
      <dgm:spPr>
        <a:solidFill>
          <a:srgbClr val="122F57"/>
        </a:solidFill>
      </dgm:spPr>
      <dgm:t>
        <a:bodyPr/>
        <a:lstStyle/>
        <a:p>
          <a:r>
            <a:rPr lang="ro-RO" sz="2000" b="1" dirty="0">
              <a:solidFill>
                <a:schemeClr val="bg1"/>
              </a:solidFill>
            </a:rPr>
            <a:t>Vorbește</a:t>
          </a:r>
          <a:endParaRPr lang="es-ES" sz="2000" b="1" dirty="0">
            <a:solidFill>
              <a:schemeClr val="bg1"/>
            </a:solidFill>
          </a:endParaRPr>
        </a:p>
      </dgm:t>
    </dgm:pt>
    <dgm:pt modelId="{80A07EA3-732C-4063-951E-EB29CBBFDA63}" type="parTrans" cxnId="{94835A23-0D28-4E48-8963-A853DEB14FAF}">
      <dgm:prSet/>
      <dgm:spPr/>
      <dgm:t>
        <a:bodyPr/>
        <a:lstStyle/>
        <a:p>
          <a:endParaRPr lang="es-ES" sz="2000" b="1"/>
        </a:p>
      </dgm:t>
    </dgm:pt>
    <dgm:pt modelId="{EAEB1563-C415-424C-AE25-D22B6A8E2EB8}" type="sibTrans" cxnId="{94835A23-0D28-4E48-8963-A853DEB14FAF}">
      <dgm:prSet/>
      <dgm:spPr/>
      <dgm:t>
        <a:bodyPr/>
        <a:lstStyle/>
        <a:p>
          <a:endParaRPr lang="es-ES" sz="2000" b="1"/>
        </a:p>
      </dgm:t>
    </dgm:pt>
    <dgm:pt modelId="{58D7AD24-328B-42D4-B642-93CD304A6E73}">
      <dgm:prSet phldrT="[Texto]" custT="1">
        <dgm:style>
          <a:lnRef idx="1">
            <a:schemeClr val="accent6"/>
          </a:lnRef>
          <a:fillRef idx="2">
            <a:schemeClr val="accent6"/>
          </a:fillRef>
          <a:effectRef idx="1">
            <a:schemeClr val="accent6"/>
          </a:effectRef>
          <a:fontRef idx="minor">
            <a:schemeClr val="dk1"/>
          </a:fontRef>
        </dgm:style>
      </dgm:prSet>
      <dgm:spPr>
        <a:solidFill>
          <a:schemeClr val="accent2">
            <a:lumMod val="60000"/>
            <a:lumOff val="40000"/>
          </a:schemeClr>
        </a:solidFill>
        <a:ln w="57150">
          <a:solidFill>
            <a:schemeClr val="accent6">
              <a:lumMod val="50000"/>
            </a:schemeClr>
          </a:solidFill>
        </a:ln>
        <a:scene3d>
          <a:camera prst="orthographicFront"/>
          <a:lightRig rig="threePt" dir="t"/>
        </a:scene3d>
        <a:sp3d>
          <a:bevelT w="152400" h="50800" prst="softRound"/>
        </a:sp3d>
      </dgm:spPr>
      <dgm:t>
        <a:bodyPr/>
        <a:lstStyle/>
        <a:p>
          <a:r>
            <a:rPr lang="ro-RO" sz="2000" b="1" noProof="0" dirty="0" smtClean="0">
              <a:solidFill>
                <a:schemeClr val="tx1"/>
              </a:solidFill>
            </a:rPr>
            <a:t>Efeseni 4:30</a:t>
          </a:r>
          <a:endParaRPr lang="ro-RO" sz="2000" b="1" noProof="0" dirty="0">
            <a:solidFill>
              <a:schemeClr val="tx1"/>
            </a:solidFill>
          </a:endParaRPr>
        </a:p>
      </dgm:t>
    </dgm:pt>
    <dgm:pt modelId="{551B748A-D132-434E-BA64-F133270604EF}" type="parTrans" cxnId="{39E0942D-D9A5-453E-8914-DBAE9EED78FA}">
      <dgm:prSet/>
      <dgm:spPr/>
      <dgm:t>
        <a:bodyPr/>
        <a:lstStyle/>
        <a:p>
          <a:endParaRPr lang="es-ES" sz="2000" b="1"/>
        </a:p>
      </dgm:t>
    </dgm:pt>
    <dgm:pt modelId="{286C0912-F3F7-4C0B-A7A7-B4C7CE2B011A}" type="sibTrans" cxnId="{39E0942D-D9A5-453E-8914-DBAE9EED78FA}">
      <dgm:prSet/>
      <dgm:spPr/>
      <dgm:t>
        <a:bodyPr/>
        <a:lstStyle/>
        <a:p>
          <a:endParaRPr lang="es-ES" sz="2000" b="1"/>
        </a:p>
      </dgm:t>
    </dgm:pt>
    <dgm:pt modelId="{720D32E0-85BB-4A4D-B00B-07CFFE52B39F}">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2000" b="1" noProof="0" dirty="0">
              <a:solidFill>
                <a:srgbClr val="122F57"/>
              </a:solidFill>
            </a:rPr>
            <a:t>“</a:t>
          </a:r>
          <a:r>
            <a:rPr lang="ro-RO" sz="2000" b="1" noProof="0" dirty="0">
              <a:solidFill>
                <a:srgbClr val="122F57"/>
              </a:solidFill>
            </a:rPr>
            <a:t>să nu întristați pe Duhul</a:t>
          </a:r>
          <a:r>
            <a:rPr lang="es-ES" sz="2000" b="1" noProof="0" dirty="0">
              <a:solidFill>
                <a:srgbClr val="122F57"/>
              </a:solidFill>
            </a:rPr>
            <a:t>”</a:t>
          </a:r>
        </a:p>
      </dgm:t>
    </dgm:pt>
    <dgm:pt modelId="{8BA13133-310E-45E4-9360-59A3C0A3D5DE}" type="parTrans" cxnId="{8E446E57-7B45-43F7-93DB-0A3E35C783F7}">
      <dgm:prSet/>
      <dgm:spPr/>
      <dgm:t>
        <a:bodyPr/>
        <a:lstStyle/>
        <a:p>
          <a:endParaRPr lang="es-ES" sz="2000" b="1"/>
        </a:p>
      </dgm:t>
    </dgm:pt>
    <dgm:pt modelId="{D7F70E4C-8EDC-4BF7-B78C-8F81D995CD41}" type="sibTrans" cxnId="{8E446E57-7B45-43F7-93DB-0A3E35C783F7}">
      <dgm:prSet/>
      <dgm:spPr/>
      <dgm:t>
        <a:bodyPr/>
        <a:lstStyle/>
        <a:p>
          <a:endParaRPr lang="es-ES" sz="2000" b="1"/>
        </a:p>
      </dgm:t>
    </dgm:pt>
    <dgm:pt modelId="{8DE1A02F-A983-464A-9572-BDEAE6DE2BFD}">
      <dgm:prSet phldrT="[Texto]" custT="1">
        <dgm:style>
          <a:lnRef idx="0">
            <a:schemeClr val="accent5"/>
          </a:lnRef>
          <a:fillRef idx="3">
            <a:schemeClr val="accent5"/>
          </a:fillRef>
          <a:effectRef idx="3">
            <a:schemeClr val="accent5"/>
          </a:effectRef>
          <a:fontRef idx="minor">
            <a:schemeClr val="lt1"/>
          </a:fontRef>
        </dgm:style>
      </dgm:prSet>
      <dgm:spPr>
        <a:solidFill>
          <a:srgbClr val="122F57"/>
        </a:solidFill>
      </dgm:spPr>
      <dgm:t>
        <a:bodyPr/>
        <a:lstStyle/>
        <a:p>
          <a:r>
            <a:rPr lang="es-ES" sz="2000" b="1" dirty="0">
              <a:solidFill>
                <a:schemeClr val="bg1"/>
              </a:solidFill>
            </a:rPr>
            <a:t>Se p</a:t>
          </a:r>
          <a:r>
            <a:rPr lang="ro-RO" sz="2000" b="1" dirty="0">
              <a:solidFill>
                <a:schemeClr val="bg1"/>
              </a:solidFill>
            </a:rPr>
            <a:t>oate supăra</a:t>
          </a:r>
          <a:endParaRPr lang="es-ES" sz="2000" b="1" dirty="0">
            <a:solidFill>
              <a:schemeClr val="bg1"/>
            </a:solidFill>
          </a:endParaRPr>
        </a:p>
      </dgm:t>
    </dgm:pt>
    <dgm:pt modelId="{9E56AE5F-62CA-4ADB-9755-97D5AC870121}" type="parTrans" cxnId="{511E8A2F-AD9F-4A8C-A6A5-58F0178CE01D}">
      <dgm:prSet/>
      <dgm:spPr/>
      <dgm:t>
        <a:bodyPr/>
        <a:lstStyle/>
        <a:p>
          <a:endParaRPr lang="es-ES" sz="2000" b="1"/>
        </a:p>
      </dgm:t>
    </dgm:pt>
    <dgm:pt modelId="{57256ED4-0859-489B-AA34-67BC11AB91CA}" type="sibTrans" cxnId="{511E8A2F-AD9F-4A8C-A6A5-58F0178CE01D}">
      <dgm:prSet/>
      <dgm:spPr/>
      <dgm:t>
        <a:bodyPr/>
        <a:lstStyle/>
        <a:p>
          <a:endParaRPr lang="es-ES" sz="2000" b="1"/>
        </a:p>
      </dgm:t>
    </dgm:pt>
    <dgm:pt modelId="{DC28B725-5F19-4F18-BA13-CB823B139676}">
      <dgm:prSet phldrT="[Texto]" custT="1">
        <dgm:style>
          <a:lnRef idx="1">
            <a:schemeClr val="accent6"/>
          </a:lnRef>
          <a:fillRef idx="2">
            <a:schemeClr val="accent6"/>
          </a:fillRef>
          <a:effectRef idx="1">
            <a:schemeClr val="accent6"/>
          </a:effectRef>
          <a:fontRef idx="minor">
            <a:schemeClr val="dk1"/>
          </a:fontRef>
        </dgm:style>
      </dgm:prSet>
      <dgm:spPr>
        <a:ln w="57150">
          <a:solidFill>
            <a:schemeClr val="accent6">
              <a:lumMod val="50000"/>
            </a:schemeClr>
          </a:solidFill>
        </a:ln>
        <a:scene3d>
          <a:camera prst="orthographicFront"/>
          <a:lightRig rig="threePt" dir="t"/>
        </a:scene3d>
        <a:sp3d>
          <a:bevelT w="152400" h="50800" prst="softRound"/>
        </a:sp3d>
      </dgm:spPr>
      <dgm:t>
        <a:bodyPr/>
        <a:lstStyle/>
        <a:p>
          <a:r>
            <a:rPr lang="ro-RO" sz="2000" b="1" noProof="0" dirty="0" smtClean="0">
              <a:solidFill>
                <a:schemeClr val="tx1"/>
              </a:solidFill>
            </a:rPr>
            <a:t>Fapte 5:3</a:t>
          </a:r>
          <a:endParaRPr lang="ro-RO" sz="2000" b="1" noProof="0" dirty="0">
            <a:solidFill>
              <a:schemeClr val="tx1"/>
            </a:solidFill>
          </a:endParaRPr>
        </a:p>
      </dgm:t>
    </dgm:pt>
    <dgm:pt modelId="{3F4E2A77-50CC-41AB-9498-47393E4E3AC7}" type="parTrans" cxnId="{3BF23E7B-6B3A-4DDF-8FFE-104B9BFBA6C8}">
      <dgm:prSet/>
      <dgm:spPr/>
      <dgm:t>
        <a:bodyPr/>
        <a:lstStyle/>
        <a:p>
          <a:endParaRPr lang="es-ES" sz="2000" b="1"/>
        </a:p>
      </dgm:t>
    </dgm:pt>
    <dgm:pt modelId="{070E0A9A-2065-473A-90FF-517B44B00043}" type="sibTrans" cxnId="{3BF23E7B-6B3A-4DDF-8FFE-104B9BFBA6C8}">
      <dgm:prSet/>
      <dgm:spPr/>
      <dgm:t>
        <a:bodyPr/>
        <a:lstStyle/>
        <a:p>
          <a:endParaRPr lang="es-ES" sz="2000" b="1"/>
        </a:p>
      </dgm:t>
    </dgm:pt>
    <dgm:pt modelId="{64615951-699E-46F6-A37F-306911DB2951}">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2000" b="1" dirty="0">
              <a:solidFill>
                <a:srgbClr val="122F57"/>
              </a:solidFill>
            </a:rPr>
            <a:t>“</a:t>
          </a:r>
          <a:r>
            <a:rPr lang="ro-RO" sz="2000" b="1" dirty="0">
              <a:solidFill>
                <a:srgbClr val="122F57"/>
              </a:solidFill>
            </a:rPr>
            <a:t>pentru ce</a:t>
          </a:r>
          <a:r>
            <a:rPr lang="ro-RO" sz="2000" b="1" dirty="0" smtClean="0">
              <a:solidFill>
                <a:srgbClr val="122F57"/>
              </a:solidFill>
            </a:rPr>
            <a:t>... ai </a:t>
          </a:r>
          <a:r>
            <a:rPr lang="ro-RO" sz="2000" b="1" dirty="0">
              <a:solidFill>
                <a:srgbClr val="122F57"/>
              </a:solidFill>
            </a:rPr>
            <a:t>mințit pe Duhul Sfânt</a:t>
          </a:r>
          <a:r>
            <a:rPr lang="es-ES" sz="2000" b="1" dirty="0">
              <a:solidFill>
                <a:srgbClr val="122F57"/>
              </a:solidFill>
            </a:rPr>
            <a:t>”</a:t>
          </a:r>
        </a:p>
      </dgm:t>
    </dgm:pt>
    <dgm:pt modelId="{22696AEF-FBB4-48EE-84E2-48D742F27249}" type="parTrans" cxnId="{118B567B-1B20-499E-B82F-001A204B5BC7}">
      <dgm:prSet/>
      <dgm:spPr/>
      <dgm:t>
        <a:bodyPr/>
        <a:lstStyle/>
        <a:p>
          <a:endParaRPr lang="es-ES" sz="2000" b="1"/>
        </a:p>
      </dgm:t>
    </dgm:pt>
    <dgm:pt modelId="{AD955671-7857-4C6F-8AF9-1631F994D03D}" type="sibTrans" cxnId="{118B567B-1B20-499E-B82F-001A204B5BC7}">
      <dgm:prSet/>
      <dgm:spPr/>
      <dgm:t>
        <a:bodyPr/>
        <a:lstStyle/>
        <a:p>
          <a:endParaRPr lang="es-ES" sz="2000" b="1"/>
        </a:p>
      </dgm:t>
    </dgm:pt>
    <dgm:pt modelId="{872CF7C8-CF57-4DE8-B024-BC2368C1EEB5}">
      <dgm:prSet phldrT="[Texto]" custT="1">
        <dgm:style>
          <a:lnRef idx="0">
            <a:schemeClr val="accent5"/>
          </a:lnRef>
          <a:fillRef idx="3">
            <a:schemeClr val="accent5"/>
          </a:fillRef>
          <a:effectRef idx="3">
            <a:schemeClr val="accent5"/>
          </a:effectRef>
          <a:fontRef idx="minor">
            <a:schemeClr val="lt1"/>
          </a:fontRef>
        </dgm:style>
      </dgm:prSet>
      <dgm:spPr>
        <a:solidFill>
          <a:srgbClr val="122F57"/>
        </a:solidFill>
      </dgm:spPr>
      <dgm:t>
        <a:bodyPr/>
        <a:lstStyle/>
        <a:p>
          <a:r>
            <a:rPr lang="ro-RO" sz="2000" b="1" dirty="0">
              <a:solidFill>
                <a:schemeClr val="bg1"/>
              </a:solidFill>
            </a:rPr>
            <a:t>Poate fi mințit</a:t>
          </a:r>
          <a:endParaRPr lang="es-ES" sz="2000" b="1" dirty="0">
            <a:solidFill>
              <a:schemeClr val="bg1"/>
            </a:solidFill>
          </a:endParaRPr>
        </a:p>
      </dgm:t>
    </dgm:pt>
    <dgm:pt modelId="{B9D049FA-213A-43C9-9CD8-CCBD0901DF54}" type="parTrans" cxnId="{A1BFE25F-078B-4929-B80F-EEFA1821DD53}">
      <dgm:prSet/>
      <dgm:spPr/>
      <dgm:t>
        <a:bodyPr/>
        <a:lstStyle/>
        <a:p>
          <a:endParaRPr lang="es-ES" sz="2000" b="1"/>
        </a:p>
      </dgm:t>
    </dgm:pt>
    <dgm:pt modelId="{6DD1E3B5-74F6-4C7D-AAE5-F05300A5DD3A}" type="sibTrans" cxnId="{A1BFE25F-078B-4929-B80F-EEFA1821DD53}">
      <dgm:prSet/>
      <dgm:spPr/>
      <dgm:t>
        <a:bodyPr/>
        <a:lstStyle/>
        <a:p>
          <a:endParaRPr lang="es-ES" sz="2000" b="1"/>
        </a:p>
      </dgm:t>
    </dgm:pt>
    <dgm:pt modelId="{263267C6-0C01-4AEF-A8E2-D80136381476}" type="pres">
      <dgm:prSet presAssocID="{BDCF6F13-A465-415E-82E2-353D65C5706F}" presName="vert0" presStyleCnt="0">
        <dgm:presLayoutVars>
          <dgm:dir/>
          <dgm:animOne val="branch"/>
          <dgm:animLvl val="lvl"/>
        </dgm:presLayoutVars>
      </dgm:prSet>
      <dgm:spPr/>
      <dgm:t>
        <a:bodyPr/>
        <a:lstStyle/>
        <a:p>
          <a:endParaRPr lang="ro-RO"/>
        </a:p>
      </dgm:t>
    </dgm:pt>
    <dgm:pt modelId="{39CE764F-DB46-4589-AC52-4F0F6A15D86B}" type="pres">
      <dgm:prSet presAssocID="{71422EBB-AA0A-4D62-B6EE-73FC69489568}" presName="thickLine" presStyleLbl="alignNode1" presStyleIdx="0" presStyleCnt="9"/>
      <dgm:spPr/>
    </dgm:pt>
    <dgm:pt modelId="{363062FA-26E6-4BEC-BD0A-BEC729BB266F}" type="pres">
      <dgm:prSet presAssocID="{71422EBB-AA0A-4D62-B6EE-73FC69489568}" presName="horz1" presStyleCnt="0"/>
      <dgm:spPr/>
    </dgm:pt>
    <dgm:pt modelId="{88505C95-761B-4EFF-832F-1EC741632B5B}" type="pres">
      <dgm:prSet presAssocID="{71422EBB-AA0A-4D62-B6EE-73FC69489568}" presName="tx1" presStyleLbl="revTx" presStyleIdx="0" presStyleCnt="27"/>
      <dgm:spPr/>
      <dgm:t>
        <a:bodyPr/>
        <a:lstStyle/>
        <a:p>
          <a:endParaRPr lang="ro-RO"/>
        </a:p>
      </dgm:t>
    </dgm:pt>
    <dgm:pt modelId="{40A63D34-E52D-4003-B1B5-A4FB894B3E3F}" type="pres">
      <dgm:prSet presAssocID="{71422EBB-AA0A-4D62-B6EE-73FC69489568}" presName="vert1" presStyleCnt="0"/>
      <dgm:spPr/>
    </dgm:pt>
    <dgm:pt modelId="{7C7F6BD9-99EA-4601-B003-AEC4AFA77562}" type="pres">
      <dgm:prSet presAssocID="{3859E373-F8E1-4468-806B-B3AF5C85966E}" presName="vertSpace2a" presStyleCnt="0"/>
      <dgm:spPr/>
    </dgm:pt>
    <dgm:pt modelId="{9036A394-E3DA-4BCC-A603-8C8F355E0A75}" type="pres">
      <dgm:prSet presAssocID="{3859E373-F8E1-4468-806B-B3AF5C85966E}" presName="horz2" presStyleCnt="0"/>
      <dgm:spPr/>
    </dgm:pt>
    <dgm:pt modelId="{67334A44-1F91-4734-965C-5D2C46CAC748}" type="pres">
      <dgm:prSet presAssocID="{3859E373-F8E1-4468-806B-B3AF5C85966E}" presName="horzSpace2" presStyleCnt="0"/>
      <dgm:spPr/>
    </dgm:pt>
    <dgm:pt modelId="{47C0C519-E3D8-4400-A5D9-FB6D6BBBC610}" type="pres">
      <dgm:prSet presAssocID="{3859E373-F8E1-4468-806B-B3AF5C85966E}" presName="tx2" presStyleLbl="revTx" presStyleIdx="1" presStyleCnt="27"/>
      <dgm:spPr/>
      <dgm:t>
        <a:bodyPr/>
        <a:lstStyle/>
        <a:p>
          <a:endParaRPr lang="ro-RO"/>
        </a:p>
      </dgm:t>
    </dgm:pt>
    <dgm:pt modelId="{BAE7727C-0BBF-4A0A-B926-2D873514CF1C}" type="pres">
      <dgm:prSet presAssocID="{3859E373-F8E1-4468-806B-B3AF5C85966E}" presName="vert2" presStyleCnt="0"/>
      <dgm:spPr/>
    </dgm:pt>
    <dgm:pt modelId="{A9E2D0E5-5E6C-452E-BA94-117337B51B90}" type="pres">
      <dgm:prSet presAssocID="{3859E373-F8E1-4468-806B-B3AF5C85966E}" presName="thinLine2b" presStyleLbl="callout" presStyleIdx="0" presStyleCnt="18"/>
      <dgm:spPr/>
    </dgm:pt>
    <dgm:pt modelId="{C08D183E-0D32-488D-BB47-198FD942E2E6}" type="pres">
      <dgm:prSet presAssocID="{3859E373-F8E1-4468-806B-B3AF5C85966E}" presName="vertSpace2b" presStyleCnt="0"/>
      <dgm:spPr/>
    </dgm:pt>
    <dgm:pt modelId="{80BC5FD4-FCA3-4718-A789-F8917D509C71}" type="pres">
      <dgm:prSet presAssocID="{72C79FC5-8095-4085-9A98-4DE8FBC5E332}" presName="horz2" presStyleCnt="0"/>
      <dgm:spPr/>
    </dgm:pt>
    <dgm:pt modelId="{31FEFBE1-91B4-4873-B6AD-9EAA84BB8B4B}" type="pres">
      <dgm:prSet presAssocID="{72C79FC5-8095-4085-9A98-4DE8FBC5E332}" presName="horzSpace2" presStyleCnt="0"/>
      <dgm:spPr/>
    </dgm:pt>
    <dgm:pt modelId="{8761E33F-0458-4603-999B-383397BC43DC}" type="pres">
      <dgm:prSet presAssocID="{72C79FC5-8095-4085-9A98-4DE8FBC5E332}" presName="tx2" presStyleLbl="revTx" presStyleIdx="2" presStyleCnt="27"/>
      <dgm:spPr/>
      <dgm:t>
        <a:bodyPr/>
        <a:lstStyle/>
        <a:p>
          <a:endParaRPr lang="ro-RO"/>
        </a:p>
      </dgm:t>
    </dgm:pt>
    <dgm:pt modelId="{E835D520-0CA8-4ED9-BE6C-B17DD7718E77}" type="pres">
      <dgm:prSet presAssocID="{72C79FC5-8095-4085-9A98-4DE8FBC5E332}" presName="vert2" presStyleCnt="0"/>
      <dgm:spPr/>
    </dgm:pt>
    <dgm:pt modelId="{E9D66805-9C59-428C-A2B6-FA4A8A873FA8}" type="pres">
      <dgm:prSet presAssocID="{72C79FC5-8095-4085-9A98-4DE8FBC5E332}" presName="thinLine2b" presStyleLbl="callout" presStyleIdx="1" presStyleCnt="18"/>
      <dgm:spPr/>
    </dgm:pt>
    <dgm:pt modelId="{F324D4DB-0A66-4289-9678-4493B1C9AC1D}" type="pres">
      <dgm:prSet presAssocID="{72C79FC5-8095-4085-9A98-4DE8FBC5E332}" presName="vertSpace2b" presStyleCnt="0"/>
      <dgm:spPr/>
    </dgm:pt>
    <dgm:pt modelId="{384A0016-CAAF-4D15-B6DF-E4AE4AE44344}" type="pres">
      <dgm:prSet presAssocID="{59C5B907-37EF-4516-97D1-0CCDDD1E9528}" presName="thickLine" presStyleLbl="alignNode1" presStyleIdx="1" presStyleCnt="9"/>
      <dgm:spPr/>
    </dgm:pt>
    <dgm:pt modelId="{133DE1F2-E6E3-4C1F-BDF5-179F6D7EAC3F}" type="pres">
      <dgm:prSet presAssocID="{59C5B907-37EF-4516-97D1-0CCDDD1E9528}" presName="horz1" presStyleCnt="0"/>
      <dgm:spPr/>
    </dgm:pt>
    <dgm:pt modelId="{413A1CA3-663A-46F9-89C5-F731AAAE7D67}" type="pres">
      <dgm:prSet presAssocID="{59C5B907-37EF-4516-97D1-0CCDDD1E9528}" presName="tx1" presStyleLbl="revTx" presStyleIdx="3" presStyleCnt="27"/>
      <dgm:spPr/>
      <dgm:t>
        <a:bodyPr/>
        <a:lstStyle/>
        <a:p>
          <a:endParaRPr lang="ro-RO"/>
        </a:p>
      </dgm:t>
    </dgm:pt>
    <dgm:pt modelId="{5768EB3D-E8A7-4A29-9B6D-33BCB86749E6}" type="pres">
      <dgm:prSet presAssocID="{59C5B907-37EF-4516-97D1-0CCDDD1E9528}" presName="vert1" presStyleCnt="0"/>
      <dgm:spPr/>
    </dgm:pt>
    <dgm:pt modelId="{9DBBEEB3-3083-4BDB-84F0-4BDBD7B380A5}" type="pres">
      <dgm:prSet presAssocID="{C896C180-11FE-4CD5-B77B-9D873353EE7E}" presName="vertSpace2a" presStyleCnt="0"/>
      <dgm:spPr/>
    </dgm:pt>
    <dgm:pt modelId="{92A2DC24-8D9F-433E-8807-2854242BF6B4}" type="pres">
      <dgm:prSet presAssocID="{C896C180-11FE-4CD5-B77B-9D873353EE7E}" presName="horz2" presStyleCnt="0"/>
      <dgm:spPr/>
    </dgm:pt>
    <dgm:pt modelId="{B030857A-69E0-4B24-9C24-33C8C2A70832}" type="pres">
      <dgm:prSet presAssocID="{C896C180-11FE-4CD5-B77B-9D873353EE7E}" presName="horzSpace2" presStyleCnt="0"/>
      <dgm:spPr/>
    </dgm:pt>
    <dgm:pt modelId="{2CDA3BBF-114E-4CA0-8595-B1CD40AE9984}" type="pres">
      <dgm:prSet presAssocID="{C896C180-11FE-4CD5-B77B-9D873353EE7E}" presName="tx2" presStyleLbl="revTx" presStyleIdx="4" presStyleCnt="27"/>
      <dgm:spPr/>
      <dgm:t>
        <a:bodyPr/>
        <a:lstStyle/>
        <a:p>
          <a:endParaRPr lang="ro-RO"/>
        </a:p>
      </dgm:t>
    </dgm:pt>
    <dgm:pt modelId="{04F03587-5AF9-4311-890D-06D761AB4769}" type="pres">
      <dgm:prSet presAssocID="{C896C180-11FE-4CD5-B77B-9D873353EE7E}" presName="vert2" presStyleCnt="0"/>
      <dgm:spPr/>
    </dgm:pt>
    <dgm:pt modelId="{8153E470-E5C1-4BC3-8211-66D937EBBE1D}" type="pres">
      <dgm:prSet presAssocID="{C896C180-11FE-4CD5-B77B-9D873353EE7E}" presName="thinLine2b" presStyleLbl="callout" presStyleIdx="2" presStyleCnt="18"/>
      <dgm:spPr/>
    </dgm:pt>
    <dgm:pt modelId="{E0CAF760-1977-4D82-9C39-69E24A76725B}" type="pres">
      <dgm:prSet presAssocID="{C896C180-11FE-4CD5-B77B-9D873353EE7E}" presName="vertSpace2b" presStyleCnt="0"/>
      <dgm:spPr/>
    </dgm:pt>
    <dgm:pt modelId="{B6B4ACDF-0C05-4C3A-A4E6-0108E6042656}" type="pres">
      <dgm:prSet presAssocID="{20BDEBC9-5513-49C6-A2BE-7DB7093343AF}" presName="horz2" presStyleCnt="0"/>
      <dgm:spPr/>
    </dgm:pt>
    <dgm:pt modelId="{669CA09A-6358-48FD-9587-AF05F41FA8E6}" type="pres">
      <dgm:prSet presAssocID="{20BDEBC9-5513-49C6-A2BE-7DB7093343AF}" presName="horzSpace2" presStyleCnt="0"/>
      <dgm:spPr/>
    </dgm:pt>
    <dgm:pt modelId="{5DEA52B3-6363-41B1-B705-28726DD1DC1F}" type="pres">
      <dgm:prSet presAssocID="{20BDEBC9-5513-49C6-A2BE-7DB7093343AF}" presName="tx2" presStyleLbl="revTx" presStyleIdx="5" presStyleCnt="27"/>
      <dgm:spPr/>
      <dgm:t>
        <a:bodyPr/>
        <a:lstStyle/>
        <a:p>
          <a:endParaRPr lang="ro-RO"/>
        </a:p>
      </dgm:t>
    </dgm:pt>
    <dgm:pt modelId="{A13F504F-5DF1-47D0-A579-90A4A15188B9}" type="pres">
      <dgm:prSet presAssocID="{20BDEBC9-5513-49C6-A2BE-7DB7093343AF}" presName="vert2" presStyleCnt="0"/>
      <dgm:spPr/>
    </dgm:pt>
    <dgm:pt modelId="{02280AB1-17E4-4D6A-9ACB-F718ED172140}" type="pres">
      <dgm:prSet presAssocID="{20BDEBC9-5513-49C6-A2BE-7DB7093343AF}" presName="thinLine2b" presStyleLbl="callout" presStyleIdx="3" presStyleCnt="18"/>
      <dgm:spPr/>
    </dgm:pt>
    <dgm:pt modelId="{6989F053-C312-426A-8F3A-F67E6D12A9FA}" type="pres">
      <dgm:prSet presAssocID="{20BDEBC9-5513-49C6-A2BE-7DB7093343AF}" presName="vertSpace2b" presStyleCnt="0"/>
      <dgm:spPr/>
    </dgm:pt>
    <dgm:pt modelId="{F38FFDB1-2CCE-46CC-8B48-E37AF2A59D59}" type="pres">
      <dgm:prSet presAssocID="{5FEED446-F0A8-4E9F-B829-6F3571CE0BE5}" presName="thickLine" presStyleLbl="alignNode1" presStyleIdx="2" presStyleCnt="9"/>
      <dgm:spPr/>
    </dgm:pt>
    <dgm:pt modelId="{C1B81F4F-0606-4818-83CC-636F68B9CC05}" type="pres">
      <dgm:prSet presAssocID="{5FEED446-F0A8-4E9F-B829-6F3571CE0BE5}" presName="horz1" presStyleCnt="0"/>
      <dgm:spPr/>
    </dgm:pt>
    <dgm:pt modelId="{336D909D-C208-400E-8818-48E753D05A28}" type="pres">
      <dgm:prSet presAssocID="{5FEED446-F0A8-4E9F-B829-6F3571CE0BE5}" presName="tx1" presStyleLbl="revTx" presStyleIdx="6" presStyleCnt="27"/>
      <dgm:spPr/>
      <dgm:t>
        <a:bodyPr/>
        <a:lstStyle/>
        <a:p>
          <a:endParaRPr lang="ro-RO"/>
        </a:p>
      </dgm:t>
    </dgm:pt>
    <dgm:pt modelId="{80F756A3-AD19-4A4A-9F1F-D08F2C0C1665}" type="pres">
      <dgm:prSet presAssocID="{5FEED446-F0A8-4E9F-B829-6F3571CE0BE5}" presName="vert1" presStyleCnt="0"/>
      <dgm:spPr/>
    </dgm:pt>
    <dgm:pt modelId="{BAA5C94D-0BD7-44B4-8B7C-F5A9BD7E4AA8}" type="pres">
      <dgm:prSet presAssocID="{5575F767-862C-4851-B1A0-B0A124C500B7}" presName="vertSpace2a" presStyleCnt="0"/>
      <dgm:spPr/>
    </dgm:pt>
    <dgm:pt modelId="{7D980407-B8F9-44D2-BDBD-17401C1A1A36}" type="pres">
      <dgm:prSet presAssocID="{5575F767-862C-4851-B1A0-B0A124C500B7}" presName="horz2" presStyleCnt="0"/>
      <dgm:spPr/>
    </dgm:pt>
    <dgm:pt modelId="{A059B32B-970B-49C6-9101-1F0BE4C8D0A1}" type="pres">
      <dgm:prSet presAssocID="{5575F767-862C-4851-B1A0-B0A124C500B7}" presName="horzSpace2" presStyleCnt="0"/>
      <dgm:spPr/>
    </dgm:pt>
    <dgm:pt modelId="{C08C1662-FFDB-4AD2-BF23-7BA8C8B7EC26}" type="pres">
      <dgm:prSet presAssocID="{5575F767-862C-4851-B1A0-B0A124C500B7}" presName="tx2" presStyleLbl="revTx" presStyleIdx="7" presStyleCnt="27"/>
      <dgm:spPr/>
      <dgm:t>
        <a:bodyPr/>
        <a:lstStyle/>
        <a:p>
          <a:endParaRPr lang="ro-RO"/>
        </a:p>
      </dgm:t>
    </dgm:pt>
    <dgm:pt modelId="{3775AC38-AFDB-4C02-96D4-D8154A49596F}" type="pres">
      <dgm:prSet presAssocID="{5575F767-862C-4851-B1A0-B0A124C500B7}" presName="vert2" presStyleCnt="0"/>
      <dgm:spPr/>
    </dgm:pt>
    <dgm:pt modelId="{FC3068E2-518D-4E0A-9684-A1538F6D86B9}" type="pres">
      <dgm:prSet presAssocID="{5575F767-862C-4851-B1A0-B0A124C500B7}" presName="thinLine2b" presStyleLbl="callout" presStyleIdx="4" presStyleCnt="18"/>
      <dgm:spPr/>
    </dgm:pt>
    <dgm:pt modelId="{680466CD-0EA7-4D3F-96A2-6BD8917AA7D3}" type="pres">
      <dgm:prSet presAssocID="{5575F767-862C-4851-B1A0-B0A124C500B7}" presName="vertSpace2b" presStyleCnt="0"/>
      <dgm:spPr/>
    </dgm:pt>
    <dgm:pt modelId="{77192B2A-8234-4971-9A8A-5A50574FD23F}" type="pres">
      <dgm:prSet presAssocID="{257D76DF-557C-4C5F-BEDF-756F58EB983B}" presName="horz2" presStyleCnt="0"/>
      <dgm:spPr/>
    </dgm:pt>
    <dgm:pt modelId="{57711DC9-4FCF-47C8-B8F6-8D2905FA80FC}" type="pres">
      <dgm:prSet presAssocID="{257D76DF-557C-4C5F-BEDF-756F58EB983B}" presName="horzSpace2" presStyleCnt="0"/>
      <dgm:spPr/>
    </dgm:pt>
    <dgm:pt modelId="{5557AFA2-335B-4885-8944-94A21639589D}" type="pres">
      <dgm:prSet presAssocID="{257D76DF-557C-4C5F-BEDF-756F58EB983B}" presName="tx2" presStyleLbl="revTx" presStyleIdx="8" presStyleCnt="27"/>
      <dgm:spPr/>
      <dgm:t>
        <a:bodyPr/>
        <a:lstStyle/>
        <a:p>
          <a:endParaRPr lang="ro-RO"/>
        </a:p>
      </dgm:t>
    </dgm:pt>
    <dgm:pt modelId="{79B49B1A-0A41-4EEF-ADDB-A8EAD365C0AC}" type="pres">
      <dgm:prSet presAssocID="{257D76DF-557C-4C5F-BEDF-756F58EB983B}" presName="vert2" presStyleCnt="0"/>
      <dgm:spPr/>
    </dgm:pt>
    <dgm:pt modelId="{145A0F1B-43BA-4078-B15D-231054B1382C}" type="pres">
      <dgm:prSet presAssocID="{257D76DF-557C-4C5F-BEDF-756F58EB983B}" presName="thinLine2b" presStyleLbl="callout" presStyleIdx="5" presStyleCnt="18"/>
      <dgm:spPr/>
    </dgm:pt>
    <dgm:pt modelId="{5078C065-4D26-4AF7-A8C0-CD5765726811}" type="pres">
      <dgm:prSet presAssocID="{257D76DF-557C-4C5F-BEDF-756F58EB983B}" presName="vertSpace2b" presStyleCnt="0"/>
      <dgm:spPr/>
    </dgm:pt>
    <dgm:pt modelId="{1366D7D9-137D-4047-9EDC-2CC9D692B975}" type="pres">
      <dgm:prSet presAssocID="{5A4B7A53-8637-4406-8F39-E065A5E3F6A8}" presName="thickLine" presStyleLbl="alignNode1" presStyleIdx="3" presStyleCnt="9"/>
      <dgm:spPr/>
    </dgm:pt>
    <dgm:pt modelId="{EBAC2669-BE83-4F94-A34B-312377AD5427}" type="pres">
      <dgm:prSet presAssocID="{5A4B7A53-8637-4406-8F39-E065A5E3F6A8}" presName="horz1" presStyleCnt="0"/>
      <dgm:spPr/>
    </dgm:pt>
    <dgm:pt modelId="{7110D445-1AE0-4A4B-9979-14BA14AE5C7F}" type="pres">
      <dgm:prSet presAssocID="{5A4B7A53-8637-4406-8F39-E065A5E3F6A8}" presName="tx1" presStyleLbl="revTx" presStyleIdx="9" presStyleCnt="27"/>
      <dgm:spPr/>
      <dgm:t>
        <a:bodyPr/>
        <a:lstStyle/>
        <a:p>
          <a:endParaRPr lang="ro-RO"/>
        </a:p>
      </dgm:t>
    </dgm:pt>
    <dgm:pt modelId="{F3317C9B-1554-43E9-8CA2-85BDF35CDD3A}" type="pres">
      <dgm:prSet presAssocID="{5A4B7A53-8637-4406-8F39-E065A5E3F6A8}" presName="vert1" presStyleCnt="0"/>
      <dgm:spPr/>
    </dgm:pt>
    <dgm:pt modelId="{C33AD962-70FE-4D8A-91A3-A457212B0192}" type="pres">
      <dgm:prSet presAssocID="{BD90A132-82F1-4D9F-9249-B58015D6B137}" presName="vertSpace2a" presStyleCnt="0"/>
      <dgm:spPr/>
    </dgm:pt>
    <dgm:pt modelId="{579ADC30-8301-4192-BAC4-2EF52DC26B0B}" type="pres">
      <dgm:prSet presAssocID="{BD90A132-82F1-4D9F-9249-B58015D6B137}" presName="horz2" presStyleCnt="0"/>
      <dgm:spPr/>
    </dgm:pt>
    <dgm:pt modelId="{5F7B365F-2816-44C6-BF7A-F1B6145AAF1C}" type="pres">
      <dgm:prSet presAssocID="{BD90A132-82F1-4D9F-9249-B58015D6B137}" presName="horzSpace2" presStyleCnt="0"/>
      <dgm:spPr/>
    </dgm:pt>
    <dgm:pt modelId="{5E5FB9E3-A62A-4447-B68A-0EAEE5EABC54}" type="pres">
      <dgm:prSet presAssocID="{BD90A132-82F1-4D9F-9249-B58015D6B137}" presName="tx2" presStyleLbl="revTx" presStyleIdx="10" presStyleCnt="27"/>
      <dgm:spPr/>
      <dgm:t>
        <a:bodyPr/>
        <a:lstStyle/>
        <a:p>
          <a:endParaRPr lang="ro-RO"/>
        </a:p>
      </dgm:t>
    </dgm:pt>
    <dgm:pt modelId="{B3557FEA-5693-4E22-9B61-A25D81A57920}" type="pres">
      <dgm:prSet presAssocID="{BD90A132-82F1-4D9F-9249-B58015D6B137}" presName="vert2" presStyleCnt="0"/>
      <dgm:spPr/>
    </dgm:pt>
    <dgm:pt modelId="{A082C396-30D9-4231-AB98-1AE4B344681E}" type="pres">
      <dgm:prSet presAssocID="{BD90A132-82F1-4D9F-9249-B58015D6B137}" presName="thinLine2b" presStyleLbl="callout" presStyleIdx="6" presStyleCnt="18"/>
      <dgm:spPr/>
    </dgm:pt>
    <dgm:pt modelId="{216A5B27-1C7D-4783-A68B-C0D7D1C4DA24}" type="pres">
      <dgm:prSet presAssocID="{BD90A132-82F1-4D9F-9249-B58015D6B137}" presName="vertSpace2b" presStyleCnt="0"/>
      <dgm:spPr/>
    </dgm:pt>
    <dgm:pt modelId="{C675BC06-C203-49DD-A5F8-0C25B465BAC2}" type="pres">
      <dgm:prSet presAssocID="{2AD8DA0C-9441-4212-8AF6-7E2D7B7F7B0A}" presName="horz2" presStyleCnt="0"/>
      <dgm:spPr/>
    </dgm:pt>
    <dgm:pt modelId="{D657AA89-E9E8-4344-BE67-2743AB685162}" type="pres">
      <dgm:prSet presAssocID="{2AD8DA0C-9441-4212-8AF6-7E2D7B7F7B0A}" presName="horzSpace2" presStyleCnt="0"/>
      <dgm:spPr/>
    </dgm:pt>
    <dgm:pt modelId="{FF9E8189-2F86-4B47-A70F-8DDAB7E49D0B}" type="pres">
      <dgm:prSet presAssocID="{2AD8DA0C-9441-4212-8AF6-7E2D7B7F7B0A}" presName="tx2" presStyleLbl="revTx" presStyleIdx="11" presStyleCnt="27"/>
      <dgm:spPr/>
      <dgm:t>
        <a:bodyPr/>
        <a:lstStyle/>
        <a:p>
          <a:endParaRPr lang="ro-RO"/>
        </a:p>
      </dgm:t>
    </dgm:pt>
    <dgm:pt modelId="{9CA6FA81-861E-457A-9482-20C4EEDAD4B2}" type="pres">
      <dgm:prSet presAssocID="{2AD8DA0C-9441-4212-8AF6-7E2D7B7F7B0A}" presName="vert2" presStyleCnt="0"/>
      <dgm:spPr/>
    </dgm:pt>
    <dgm:pt modelId="{DA987865-ADC2-447D-93DE-D8E0F2E7D203}" type="pres">
      <dgm:prSet presAssocID="{2AD8DA0C-9441-4212-8AF6-7E2D7B7F7B0A}" presName="thinLine2b" presStyleLbl="callout" presStyleIdx="7" presStyleCnt="18"/>
      <dgm:spPr/>
    </dgm:pt>
    <dgm:pt modelId="{8946A226-2FEF-4DBA-982F-5AC6236F6D72}" type="pres">
      <dgm:prSet presAssocID="{2AD8DA0C-9441-4212-8AF6-7E2D7B7F7B0A}" presName="vertSpace2b" presStyleCnt="0"/>
      <dgm:spPr/>
    </dgm:pt>
    <dgm:pt modelId="{634965BF-10D8-4736-AF90-3B65A603CA28}" type="pres">
      <dgm:prSet presAssocID="{4560C5F1-A06E-4F81-B18E-A09EE292316C}" presName="thickLine" presStyleLbl="alignNode1" presStyleIdx="4" presStyleCnt="9"/>
      <dgm:spPr/>
    </dgm:pt>
    <dgm:pt modelId="{FACA0D83-E93B-4E5E-91C9-D257EFF2A2BE}" type="pres">
      <dgm:prSet presAssocID="{4560C5F1-A06E-4F81-B18E-A09EE292316C}" presName="horz1" presStyleCnt="0"/>
      <dgm:spPr/>
    </dgm:pt>
    <dgm:pt modelId="{96E6BAAC-018C-41CF-8E88-B69EFC2298FB}" type="pres">
      <dgm:prSet presAssocID="{4560C5F1-A06E-4F81-B18E-A09EE292316C}" presName="tx1" presStyleLbl="revTx" presStyleIdx="12" presStyleCnt="27"/>
      <dgm:spPr/>
      <dgm:t>
        <a:bodyPr/>
        <a:lstStyle/>
        <a:p>
          <a:endParaRPr lang="ro-RO"/>
        </a:p>
      </dgm:t>
    </dgm:pt>
    <dgm:pt modelId="{DE7CB060-DF44-49AC-B43A-A05B1C528247}" type="pres">
      <dgm:prSet presAssocID="{4560C5F1-A06E-4F81-B18E-A09EE292316C}" presName="vert1" presStyleCnt="0"/>
      <dgm:spPr/>
    </dgm:pt>
    <dgm:pt modelId="{B6D6DCC2-E8FD-428D-BA1E-870E4394BB39}" type="pres">
      <dgm:prSet presAssocID="{01EC9D4F-EA4A-4110-B543-1CA595CEE358}" presName="vertSpace2a" presStyleCnt="0"/>
      <dgm:spPr/>
    </dgm:pt>
    <dgm:pt modelId="{163B43C1-A31F-452B-AD81-6187FFAAA1A5}" type="pres">
      <dgm:prSet presAssocID="{01EC9D4F-EA4A-4110-B543-1CA595CEE358}" presName="horz2" presStyleCnt="0"/>
      <dgm:spPr/>
    </dgm:pt>
    <dgm:pt modelId="{FA1FC7BB-CC89-4DEA-81AB-856F6DD8351D}" type="pres">
      <dgm:prSet presAssocID="{01EC9D4F-EA4A-4110-B543-1CA595CEE358}" presName="horzSpace2" presStyleCnt="0"/>
      <dgm:spPr/>
    </dgm:pt>
    <dgm:pt modelId="{524949E8-077A-4497-B098-FA4DA804E197}" type="pres">
      <dgm:prSet presAssocID="{01EC9D4F-EA4A-4110-B543-1CA595CEE358}" presName="tx2" presStyleLbl="revTx" presStyleIdx="13" presStyleCnt="27"/>
      <dgm:spPr/>
      <dgm:t>
        <a:bodyPr/>
        <a:lstStyle/>
        <a:p>
          <a:endParaRPr lang="ro-RO"/>
        </a:p>
      </dgm:t>
    </dgm:pt>
    <dgm:pt modelId="{2AE14776-0079-4BD0-9EC7-3C328C2714A7}" type="pres">
      <dgm:prSet presAssocID="{01EC9D4F-EA4A-4110-B543-1CA595CEE358}" presName="vert2" presStyleCnt="0"/>
      <dgm:spPr/>
    </dgm:pt>
    <dgm:pt modelId="{7C381BA9-7FAC-4B9D-9FB4-8416FA00A589}" type="pres">
      <dgm:prSet presAssocID="{01EC9D4F-EA4A-4110-B543-1CA595CEE358}" presName="thinLine2b" presStyleLbl="callout" presStyleIdx="8" presStyleCnt="18"/>
      <dgm:spPr/>
    </dgm:pt>
    <dgm:pt modelId="{8F5FBDDB-9A97-4A56-BF31-0653C2A048A6}" type="pres">
      <dgm:prSet presAssocID="{01EC9D4F-EA4A-4110-B543-1CA595CEE358}" presName="vertSpace2b" presStyleCnt="0"/>
      <dgm:spPr/>
    </dgm:pt>
    <dgm:pt modelId="{C45C7233-1E8B-429A-B3B5-6EC111DE0382}" type="pres">
      <dgm:prSet presAssocID="{0EAD9180-CA7E-4CCE-AC84-8373E8CB4598}" presName="horz2" presStyleCnt="0"/>
      <dgm:spPr/>
    </dgm:pt>
    <dgm:pt modelId="{1518060D-69D2-4E2A-A6C3-C416B6996462}" type="pres">
      <dgm:prSet presAssocID="{0EAD9180-CA7E-4CCE-AC84-8373E8CB4598}" presName="horzSpace2" presStyleCnt="0"/>
      <dgm:spPr/>
    </dgm:pt>
    <dgm:pt modelId="{807A8F1D-767C-4BFD-82DF-F3CF7CE44014}" type="pres">
      <dgm:prSet presAssocID="{0EAD9180-CA7E-4CCE-AC84-8373E8CB4598}" presName="tx2" presStyleLbl="revTx" presStyleIdx="14" presStyleCnt="27"/>
      <dgm:spPr/>
      <dgm:t>
        <a:bodyPr/>
        <a:lstStyle/>
        <a:p>
          <a:endParaRPr lang="ro-RO"/>
        </a:p>
      </dgm:t>
    </dgm:pt>
    <dgm:pt modelId="{A916E409-D1E3-4966-AA1A-F385B4A4A901}" type="pres">
      <dgm:prSet presAssocID="{0EAD9180-CA7E-4CCE-AC84-8373E8CB4598}" presName="vert2" presStyleCnt="0"/>
      <dgm:spPr/>
    </dgm:pt>
    <dgm:pt modelId="{35AD07E2-7220-49E9-A373-226D6E90D8E7}" type="pres">
      <dgm:prSet presAssocID="{0EAD9180-CA7E-4CCE-AC84-8373E8CB4598}" presName="thinLine2b" presStyleLbl="callout" presStyleIdx="9" presStyleCnt="18"/>
      <dgm:spPr/>
    </dgm:pt>
    <dgm:pt modelId="{9684037B-D783-4FF9-BDDA-08381C5098C4}" type="pres">
      <dgm:prSet presAssocID="{0EAD9180-CA7E-4CCE-AC84-8373E8CB4598}" presName="vertSpace2b" presStyleCnt="0"/>
      <dgm:spPr/>
    </dgm:pt>
    <dgm:pt modelId="{F7C7B469-C29F-4018-BF3E-C4D93E96C324}" type="pres">
      <dgm:prSet presAssocID="{9EE1CE00-FC53-4683-8532-18F3682DFD56}" presName="thickLine" presStyleLbl="alignNode1" presStyleIdx="5" presStyleCnt="9"/>
      <dgm:spPr/>
    </dgm:pt>
    <dgm:pt modelId="{8DB9EA6F-5CBE-44AC-A080-C2D51C86737A}" type="pres">
      <dgm:prSet presAssocID="{9EE1CE00-FC53-4683-8532-18F3682DFD56}" presName="horz1" presStyleCnt="0"/>
      <dgm:spPr/>
    </dgm:pt>
    <dgm:pt modelId="{8027FA00-FB5B-44DE-9FF5-75D0F563C2AB}" type="pres">
      <dgm:prSet presAssocID="{9EE1CE00-FC53-4683-8532-18F3682DFD56}" presName="tx1" presStyleLbl="revTx" presStyleIdx="15" presStyleCnt="27"/>
      <dgm:spPr/>
      <dgm:t>
        <a:bodyPr/>
        <a:lstStyle/>
        <a:p>
          <a:endParaRPr lang="ro-RO"/>
        </a:p>
      </dgm:t>
    </dgm:pt>
    <dgm:pt modelId="{FB23DAA3-4B78-4198-9D30-3309141DBCE9}" type="pres">
      <dgm:prSet presAssocID="{9EE1CE00-FC53-4683-8532-18F3682DFD56}" presName="vert1" presStyleCnt="0"/>
      <dgm:spPr/>
    </dgm:pt>
    <dgm:pt modelId="{AF938EC9-B521-4AA4-ABB7-607575B486AC}" type="pres">
      <dgm:prSet presAssocID="{B7683118-9FC1-4835-9315-27B0ADDC329F}" presName="vertSpace2a" presStyleCnt="0"/>
      <dgm:spPr/>
    </dgm:pt>
    <dgm:pt modelId="{1879923F-820C-4728-95B9-063FD15A81F2}" type="pres">
      <dgm:prSet presAssocID="{B7683118-9FC1-4835-9315-27B0ADDC329F}" presName="horz2" presStyleCnt="0"/>
      <dgm:spPr/>
    </dgm:pt>
    <dgm:pt modelId="{AEA2E6F3-E584-423E-A1B5-F3FF4F825D3F}" type="pres">
      <dgm:prSet presAssocID="{B7683118-9FC1-4835-9315-27B0ADDC329F}" presName="horzSpace2" presStyleCnt="0"/>
      <dgm:spPr/>
    </dgm:pt>
    <dgm:pt modelId="{08B4463E-1FE2-41B3-802B-2715A4A60C83}" type="pres">
      <dgm:prSet presAssocID="{B7683118-9FC1-4835-9315-27B0ADDC329F}" presName="tx2" presStyleLbl="revTx" presStyleIdx="16" presStyleCnt="27"/>
      <dgm:spPr/>
      <dgm:t>
        <a:bodyPr/>
        <a:lstStyle/>
        <a:p>
          <a:endParaRPr lang="ro-RO"/>
        </a:p>
      </dgm:t>
    </dgm:pt>
    <dgm:pt modelId="{E2F8B364-E191-4ACC-A261-93D40A9344F2}" type="pres">
      <dgm:prSet presAssocID="{B7683118-9FC1-4835-9315-27B0ADDC329F}" presName="vert2" presStyleCnt="0"/>
      <dgm:spPr/>
    </dgm:pt>
    <dgm:pt modelId="{3AE53810-298F-4F0D-AE66-0F9DA959AF0F}" type="pres">
      <dgm:prSet presAssocID="{B7683118-9FC1-4835-9315-27B0ADDC329F}" presName="thinLine2b" presStyleLbl="callout" presStyleIdx="10" presStyleCnt="18"/>
      <dgm:spPr/>
    </dgm:pt>
    <dgm:pt modelId="{F0E8B3BB-E1DA-4FD7-B3C9-A25493B2C15B}" type="pres">
      <dgm:prSet presAssocID="{B7683118-9FC1-4835-9315-27B0ADDC329F}" presName="vertSpace2b" presStyleCnt="0"/>
      <dgm:spPr/>
    </dgm:pt>
    <dgm:pt modelId="{CBC4E85E-AA22-458C-944E-A68C4A341778}" type="pres">
      <dgm:prSet presAssocID="{909E531A-AF01-493B-BAB3-BA5F342849B0}" presName="horz2" presStyleCnt="0"/>
      <dgm:spPr/>
    </dgm:pt>
    <dgm:pt modelId="{15CF69E6-096A-4B32-85D6-7CE09094410F}" type="pres">
      <dgm:prSet presAssocID="{909E531A-AF01-493B-BAB3-BA5F342849B0}" presName="horzSpace2" presStyleCnt="0"/>
      <dgm:spPr/>
    </dgm:pt>
    <dgm:pt modelId="{AE944F46-3A95-4B31-B5F7-3A5F2E931C69}" type="pres">
      <dgm:prSet presAssocID="{909E531A-AF01-493B-BAB3-BA5F342849B0}" presName="tx2" presStyleLbl="revTx" presStyleIdx="17" presStyleCnt="27"/>
      <dgm:spPr/>
      <dgm:t>
        <a:bodyPr/>
        <a:lstStyle/>
        <a:p>
          <a:endParaRPr lang="ro-RO"/>
        </a:p>
      </dgm:t>
    </dgm:pt>
    <dgm:pt modelId="{FB018247-BB69-4142-8E0F-C26C9C638525}" type="pres">
      <dgm:prSet presAssocID="{909E531A-AF01-493B-BAB3-BA5F342849B0}" presName="vert2" presStyleCnt="0"/>
      <dgm:spPr/>
    </dgm:pt>
    <dgm:pt modelId="{0DE7CBEC-E6EB-46A5-95DB-1A9CAFAA82E8}" type="pres">
      <dgm:prSet presAssocID="{909E531A-AF01-493B-BAB3-BA5F342849B0}" presName="thinLine2b" presStyleLbl="callout" presStyleIdx="11" presStyleCnt="18"/>
      <dgm:spPr/>
    </dgm:pt>
    <dgm:pt modelId="{C7E60E91-3118-4208-BEBA-BD20D962E2B2}" type="pres">
      <dgm:prSet presAssocID="{909E531A-AF01-493B-BAB3-BA5F342849B0}" presName="vertSpace2b" presStyleCnt="0"/>
      <dgm:spPr/>
    </dgm:pt>
    <dgm:pt modelId="{A6AAAA24-88E8-4618-93E8-87F3BC8B6118}" type="pres">
      <dgm:prSet presAssocID="{B11F68EB-B763-406C-867C-DC338E65E8E1}" presName="thickLine" presStyleLbl="alignNode1" presStyleIdx="6" presStyleCnt="9"/>
      <dgm:spPr/>
    </dgm:pt>
    <dgm:pt modelId="{0745DBF1-4276-4EC3-8375-A1D5FEF50F9C}" type="pres">
      <dgm:prSet presAssocID="{B11F68EB-B763-406C-867C-DC338E65E8E1}" presName="horz1" presStyleCnt="0"/>
      <dgm:spPr/>
    </dgm:pt>
    <dgm:pt modelId="{470095EC-9311-4204-8B23-5275FF5CB94D}" type="pres">
      <dgm:prSet presAssocID="{B11F68EB-B763-406C-867C-DC338E65E8E1}" presName="tx1" presStyleLbl="revTx" presStyleIdx="18" presStyleCnt="27"/>
      <dgm:spPr/>
      <dgm:t>
        <a:bodyPr/>
        <a:lstStyle/>
        <a:p>
          <a:endParaRPr lang="ro-RO"/>
        </a:p>
      </dgm:t>
    </dgm:pt>
    <dgm:pt modelId="{0A00ECE8-D0D8-4C7F-ACD5-DB391A11D0BC}" type="pres">
      <dgm:prSet presAssocID="{B11F68EB-B763-406C-867C-DC338E65E8E1}" presName="vert1" presStyleCnt="0"/>
      <dgm:spPr/>
    </dgm:pt>
    <dgm:pt modelId="{E9455CDF-BFBF-4343-BB02-E37E2D686899}" type="pres">
      <dgm:prSet presAssocID="{5D05D368-BC73-4816-8C72-5A32CB0434E4}" presName="vertSpace2a" presStyleCnt="0"/>
      <dgm:spPr/>
    </dgm:pt>
    <dgm:pt modelId="{9D5D0BA2-DC13-4515-95AC-EE2883B97471}" type="pres">
      <dgm:prSet presAssocID="{5D05D368-BC73-4816-8C72-5A32CB0434E4}" presName="horz2" presStyleCnt="0"/>
      <dgm:spPr/>
    </dgm:pt>
    <dgm:pt modelId="{9E81F8D6-A170-4E94-B304-23CF7E0D7F9E}" type="pres">
      <dgm:prSet presAssocID="{5D05D368-BC73-4816-8C72-5A32CB0434E4}" presName="horzSpace2" presStyleCnt="0"/>
      <dgm:spPr/>
    </dgm:pt>
    <dgm:pt modelId="{FA4A3F4D-CF8B-4F38-A041-189597108E55}" type="pres">
      <dgm:prSet presAssocID="{5D05D368-BC73-4816-8C72-5A32CB0434E4}" presName="tx2" presStyleLbl="revTx" presStyleIdx="19" presStyleCnt="27"/>
      <dgm:spPr/>
      <dgm:t>
        <a:bodyPr/>
        <a:lstStyle/>
        <a:p>
          <a:endParaRPr lang="ro-RO"/>
        </a:p>
      </dgm:t>
    </dgm:pt>
    <dgm:pt modelId="{E48C37E8-5454-4448-BEA8-D3C4CD6F3E3D}" type="pres">
      <dgm:prSet presAssocID="{5D05D368-BC73-4816-8C72-5A32CB0434E4}" presName="vert2" presStyleCnt="0"/>
      <dgm:spPr/>
    </dgm:pt>
    <dgm:pt modelId="{ADD6FD02-C47C-4D1F-983E-48307DF1A2AD}" type="pres">
      <dgm:prSet presAssocID="{5D05D368-BC73-4816-8C72-5A32CB0434E4}" presName="thinLine2b" presStyleLbl="callout" presStyleIdx="12" presStyleCnt="18"/>
      <dgm:spPr/>
    </dgm:pt>
    <dgm:pt modelId="{EE7B2BDC-73A2-4441-805E-015398A06BCD}" type="pres">
      <dgm:prSet presAssocID="{5D05D368-BC73-4816-8C72-5A32CB0434E4}" presName="vertSpace2b" presStyleCnt="0"/>
      <dgm:spPr/>
    </dgm:pt>
    <dgm:pt modelId="{94399349-95A8-47CD-8C5A-10006277FF11}" type="pres">
      <dgm:prSet presAssocID="{91621ACD-C87E-4D78-B16F-696EC8050F79}" presName="horz2" presStyleCnt="0"/>
      <dgm:spPr/>
    </dgm:pt>
    <dgm:pt modelId="{A18EAF1F-A383-4304-8C0E-CD5EE6B5F946}" type="pres">
      <dgm:prSet presAssocID="{91621ACD-C87E-4D78-B16F-696EC8050F79}" presName="horzSpace2" presStyleCnt="0"/>
      <dgm:spPr/>
    </dgm:pt>
    <dgm:pt modelId="{A3C11A14-F1D5-4EB8-9998-6F907FB259EC}" type="pres">
      <dgm:prSet presAssocID="{91621ACD-C87E-4D78-B16F-696EC8050F79}" presName="tx2" presStyleLbl="revTx" presStyleIdx="20" presStyleCnt="27"/>
      <dgm:spPr/>
      <dgm:t>
        <a:bodyPr/>
        <a:lstStyle/>
        <a:p>
          <a:endParaRPr lang="ro-RO"/>
        </a:p>
      </dgm:t>
    </dgm:pt>
    <dgm:pt modelId="{76A25AC1-F059-491F-AF1E-60D6C47E2D08}" type="pres">
      <dgm:prSet presAssocID="{91621ACD-C87E-4D78-B16F-696EC8050F79}" presName="vert2" presStyleCnt="0"/>
      <dgm:spPr/>
    </dgm:pt>
    <dgm:pt modelId="{094F6A0F-FCEE-481A-9BC1-E57E3CC6747E}" type="pres">
      <dgm:prSet presAssocID="{91621ACD-C87E-4D78-B16F-696EC8050F79}" presName="thinLine2b" presStyleLbl="callout" presStyleIdx="13" presStyleCnt="18"/>
      <dgm:spPr/>
    </dgm:pt>
    <dgm:pt modelId="{A077AB85-8407-4AB9-87CD-30A21FB45C5F}" type="pres">
      <dgm:prSet presAssocID="{91621ACD-C87E-4D78-B16F-696EC8050F79}" presName="vertSpace2b" presStyleCnt="0"/>
      <dgm:spPr/>
    </dgm:pt>
    <dgm:pt modelId="{8DCFA9CC-9F61-4092-B026-5500D284C788}" type="pres">
      <dgm:prSet presAssocID="{58D7AD24-328B-42D4-B642-93CD304A6E73}" presName="thickLine" presStyleLbl="alignNode1" presStyleIdx="7" presStyleCnt="9"/>
      <dgm:spPr/>
    </dgm:pt>
    <dgm:pt modelId="{BB3A649E-0BC0-4A55-B89D-3DC27717A693}" type="pres">
      <dgm:prSet presAssocID="{58D7AD24-328B-42D4-B642-93CD304A6E73}" presName="horz1" presStyleCnt="0"/>
      <dgm:spPr/>
    </dgm:pt>
    <dgm:pt modelId="{60FDB20F-66B0-45C1-A7D7-6322D85E68F2}" type="pres">
      <dgm:prSet presAssocID="{58D7AD24-328B-42D4-B642-93CD304A6E73}" presName="tx1" presStyleLbl="revTx" presStyleIdx="21" presStyleCnt="27"/>
      <dgm:spPr/>
      <dgm:t>
        <a:bodyPr/>
        <a:lstStyle/>
        <a:p>
          <a:endParaRPr lang="ro-RO"/>
        </a:p>
      </dgm:t>
    </dgm:pt>
    <dgm:pt modelId="{D1559787-104F-4C79-BE62-A8966AC7F501}" type="pres">
      <dgm:prSet presAssocID="{58D7AD24-328B-42D4-B642-93CD304A6E73}" presName="vert1" presStyleCnt="0"/>
      <dgm:spPr/>
    </dgm:pt>
    <dgm:pt modelId="{ED9C6B17-5399-4447-A36B-EA00D6F5F820}" type="pres">
      <dgm:prSet presAssocID="{720D32E0-85BB-4A4D-B00B-07CFFE52B39F}" presName="vertSpace2a" presStyleCnt="0"/>
      <dgm:spPr/>
    </dgm:pt>
    <dgm:pt modelId="{21872535-B729-4E83-A1D5-C68D7636D54B}" type="pres">
      <dgm:prSet presAssocID="{720D32E0-85BB-4A4D-B00B-07CFFE52B39F}" presName="horz2" presStyleCnt="0"/>
      <dgm:spPr/>
    </dgm:pt>
    <dgm:pt modelId="{C690F948-8E23-4A14-BF4E-7D10C5076753}" type="pres">
      <dgm:prSet presAssocID="{720D32E0-85BB-4A4D-B00B-07CFFE52B39F}" presName="horzSpace2" presStyleCnt="0"/>
      <dgm:spPr/>
    </dgm:pt>
    <dgm:pt modelId="{49160BEA-8DF6-4096-98B7-BFAF09D75423}" type="pres">
      <dgm:prSet presAssocID="{720D32E0-85BB-4A4D-B00B-07CFFE52B39F}" presName="tx2" presStyleLbl="revTx" presStyleIdx="22" presStyleCnt="27"/>
      <dgm:spPr/>
      <dgm:t>
        <a:bodyPr/>
        <a:lstStyle/>
        <a:p>
          <a:endParaRPr lang="ro-RO"/>
        </a:p>
      </dgm:t>
    </dgm:pt>
    <dgm:pt modelId="{AC593B1F-9F34-43DE-AA8E-5FC86D5B3F65}" type="pres">
      <dgm:prSet presAssocID="{720D32E0-85BB-4A4D-B00B-07CFFE52B39F}" presName="vert2" presStyleCnt="0"/>
      <dgm:spPr/>
    </dgm:pt>
    <dgm:pt modelId="{AE93ECF8-75C8-4CE6-885A-AFE7AA46A696}" type="pres">
      <dgm:prSet presAssocID="{720D32E0-85BB-4A4D-B00B-07CFFE52B39F}" presName="thinLine2b" presStyleLbl="callout" presStyleIdx="14" presStyleCnt="18"/>
      <dgm:spPr/>
    </dgm:pt>
    <dgm:pt modelId="{83F57193-BB62-41B6-B228-E0DC7C80D7A2}" type="pres">
      <dgm:prSet presAssocID="{720D32E0-85BB-4A4D-B00B-07CFFE52B39F}" presName="vertSpace2b" presStyleCnt="0"/>
      <dgm:spPr/>
    </dgm:pt>
    <dgm:pt modelId="{3946EF95-56DE-4999-84A9-1BDF1F24E582}" type="pres">
      <dgm:prSet presAssocID="{8DE1A02F-A983-464A-9572-BDEAE6DE2BFD}" presName="horz2" presStyleCnt="0"/>
      <dgm:spPr/>
    </dgm:pt>
    <dgm:pt modelId="{FA4EA9EC-0D6F-44EE-8FB0-ACFD4E33FA9E}" type="pres">
      <dgm:prSet presAssocID="{8DE1A02F-A983-464A-9572-BDEAE6DE2BFD}" presName="horzSpace2" presStyleCnt="0"/>
      <dgm:spPr/>
    </dgm:pt>
    <dgm:pt modelId="{2E769F6D-C79D-4DE9-AA53-F20456668EB3}" type="pres">
      <dgm:prSet presAssocID="{8DE1A02F-A983-464A-9572-BDEAE6DE2BFD}" presName="tx2" presStyleLbl="revTx" presStyleIdx="23" presStyleCnt="27"/>
      <dgm:spPr/>
      <dgm:t>
        <a:bodyPr/>
        <a:lstStyle/>
        <a:p>
          <a:endParaRPr lang="ro-RO"/>
        </a:p>
      </dgm:t>
    </dgm:pt>
    <dgm:pt modelId="{799FF1CC-F978-4561-AF8D-B645DA5BDD5B}" type="pres">
      <dgm:prSet presAssocID="{8DE1A02F-A983-464A-9572-BDEAE6DE2BFD}" presName="vert2" presStyleCnt="0"/>
      <dgm:spPr/>
    </dgm:pt>
    <dgm:pt modelId="{37CBE5AE-127A-4961-890D-9AF0F687DFBA}" type="pres">
      <dgm:prSet presAssocID="{8DE1A02F-A983-464A-9572-BDEAE6DE2BFD}" presName="thinLine2b" presStyleLbl="callout" presStyleIdx="15" presStyleCnt="18"/>
      <dgm:spPr/>
    </dgm:pt>
    <dgm:pt modelId="{E03DFA63-B115-40CA-95C8-631ECF238F30}" type="pres">
      <dgm:prSet presAssocID="{8DE1A02F-A983-464A-9572-BDEAE6DE2BFD}" presName="vertSpace2b" presStyleCnt="0"/>
      <dgm:spPr/>
    </dgm:pt>
    <dgm:pt modelId="{E7AAA342-E285-49F6-96EC-97888520E90A}" type="pres">
      <dgm:prSet presAssocID="{DC28B725-5F19-4F18-BA13-CB823B139676}" presName="thickLine" presStyleLbl="alignNode1" presStyleIdx="8" presStyleCnt="9"/>
      <dgm:spPr/>
    </dgm:pt>
    <dgm:pt modelId="{649C3B84-84C8-4E35-A9A7-265ED48BB659}" type="pres">
      <dgm:prSet presAssocID="{DC28B725-5F19-4F18-BA13-CB823B139676}" presName="horz1" presStyleCnt="0"/>
      <dgm:spPr/>
    </dgm:pt>
    <dgm:pt modelId="{39B5D6C4-3242-42A9-9D62-D023C487E5F5}" type="pres">
      <dgm:prSet presAssocID="{DC28B725-5F19-4F18-BA13-CB823B139676}" presName="tx1" presStyleLbl="revTx" presStyleIdx="24" presStyleCnt="27"/>
      <dgm:spPr/>
      <dgm:t>
        <a:bodyPr/>
        <a:lstStyle/>
        <a:p>
          <a:endParaRPr lang="ro-RO"/>
        </a:p>
      </dgm:t>
    </dgm:pt>
    <dgm:pt modelId="{C70A9B3D-156D-470E-BBBC-7CB2B45CA2C5}" type="pres">
      <dgm:prSet presAssocID="{DC28B725-5F19-4F18-BA13-CB823B139676}" presName="vert1" presStyleCnt="0"/>
      <dgm:spPr/>
    </dgm:pt>
    <dgm:pt modelId="{E10F54AE-3E35-4A44-9E50-6649C889D726}" type="pres">
      <dgm:prSet presAssocID="{64615951-699E-46F6-A37F-306911DB2951}" presName="vertSpace2a" presStyleCnt="0"/>
      <dgm:spPr/>
    </dgm:pt>
    <dgm:pt modelId="{9942E3A3-9719-4243-87B4-F5C40C20DFA6}" type="pres">
      <dgm:prSet presAssocID="{64615951-699E-46F6-A37F-306911DB2951}" presName="horz2" presStyleCnt="0"/>
      <dgm:spPr/>
    </dgm:pt>
    <dgm:pt modelId="{B63EE2B7-1A02-4067-A127-0BCCEAB130E2}" type="pres">
      <dgm:prSet presAssocID="{64615951-699E-46F6-A37F-306911DB2951}" presName="horzSpace2" presStyleCnt="0"/>
      <dgm:spPr/>
    </dgm:pt>
    <dgm:pt modelId="{717A86AA-17AE-4D67-BC5D-61D26E44C930}" type="pres">
      <dgm:prSet presAssocID="{64615951-699E-46F6-A37F-306911DB2951}" presName="tx2" presStyleLbl="revTx" presStyleIdx="25" presStyleCnt="27"/>
      <dgm:spPr/>
      <dgm:t>
        <a:bodyPr/>
        <a:lstStyle/>
        <a:p>
          <a:endParaRPr lang="ro-RO"/>
        </a:p>
      </dgm:t>
    </dgm:pt>
    <dgm:pt modelId="{3C7A08EE-AEAC-40E8-A7C5-248627FD8658}" type="pres">
      <dgm:prSet presAssocID="{64615951-699E-46F6-A37F-306911DB2951}" presName="vert2" presStyleCnt="0"/>
      <dgm:spPr/>
    </dgm:pt>
    <dgm:pt modelId="{D307E07D-1D26-4B40-87B6-B3A1A04BB30A}" type="pres">
      <dgm:prSet presAssocID="{64615951-699E-46F6-A37F-306911DB2951}" presName="thinLine2b" presStyleLbl="callout" presStyleIdx="16" presStyleCnt="18"/>
      <dgm:spPr/>
    </dgm:pt>
    <dgm:pt modelId="{1FD8D504-C3BB-44E6-AFC5-D294611664DD}" type="pres">
      <dgm:prSet presAssocID="{64615951-699E-46F6-A37F-306911DB2951}" presName="vertSpace2b" presStyleCnt="0"/>
      <dgm:spPr/>
    </dgm:pt>
    <dgm:pt modelId="{1F017769-9879-41E9-936E-EF6DFC658DE9}" type="pres">
      <dgm:prSet presAssocID="{872CF7C8-CF57-4DE8-B024-BC2368C1EEB5}" presName="horz2" presStyleCnt="0"/>
      <dgm:spPr/>
    </dgm:pt>
    <dgm:pt modelId="{DA87FE0B-DFD7-40C4-AFFD-256A990F61B9}" type="pres">
      <dgm:prSet presAssocID="{872CF7C8-CF57-4DE8-B024-BC2368C1EEB5}" presName="horzSpace2" presStyleCnt="0"/>
      <dgm:spPr/>
    </dgm:pt>
    <dgm:pt modelId="{AC99828B-0853-44A8-8244-6CE1AC92183D}" type="pres">
      <dgm:prSet presAssocID="{872CF7C8-CF57-4DE8-B024-BC2368C1EEB5}" presName="tx2" presStyleLbl="revTx" presStyleIdx="26" presStyleCnt="27"/>
      <dgm:spPr/>
      <dgm:t>
        <a:bodyPr/>
        <a:lstStyle/>
        <a:p>
          <a:endParaRPr lang="ro-RO"/>
        </a:p>
      </dgm:t>
    </dgm:pt>
    <dgm:pt modelId="{4E1B8FAB-327D-4EA7-9DC7-DED8B308860D}" type="pres">
      <dgm:prSet presAssocID="{872CF7C8-CF57-4DE8-B024-BC2368C1EEB5}" presName="vert2" presStyleCnt="0"/>
      <dgm:spPr/>
    </dgm:pt>
    <dgm:pt modelId="{E45EA157-0EB1-4C3E-A0B4-9FD9CE0BD330}" type="pres">
      <dgm:prSet presAssocID="{872CF7C8-CF57-4DE8-B024-BC2368C1EEB5}" presName="thinLine2b" presStyleLbl="callout" presStyleIdx="17" presStyleCnt="18"/>
      <dgm:spPr/>
    </dgm:pt>
    <dgm:pt modelId="{F128FD20-9066-488C-B3DD-454A123E5246}" type="pres">
      <dgm:prSet presAssocID="{872CF7C8-CF57-4DE8-B024-BC2368C1EEB5}" presName="vertSpace2b" presStyleCnt="0"/>
      <dgm:spPr/>
    </dgm:pt>
  </dgm:ptLst>
  <dgm:cxnLst>
    <dgm:cxn modelId="{3EC39254-B080-4C20-BD49-33913AB69CE8}" type="presOf" srcId="{20BDEBC9-5513-49C6-A2BE-7DB7093343AF}" destId="{5DEA52B3-6363-41B1-B705-28726DD1DC1F}" srcOrd="0" destOrd="0" presId="urn:microsoft.com/office/officeart/2008/layout/LinedList"/>
    <dgm:cxn modelId="{7FB37723-887C-48AC-BCF4-CB5C5610EDCB}" type="presOf" srcId="{BD90A132-82F1-4D9F-9249-B58015D6B137}" destId="{5E5FB9E3-A62A-4447-B68A-0EAEE5EABC54}" srcOrd="0" destOrd="0" presId="urn:microsoft.com/office/officeart/2008/layout/LinedList"/>
    <dgm:cxn modelId="{5EA6F90F-ED17-41D4-AA53-5B0DFE2F8001}" type="presOf" srcId="{8DE1A02F-A983-464A-9572-BDEAE6DE2BFD}" destId="{2E769F6D-C79D-4DE9-AA53-F20456668EB3}" srcOrd="0" destOrd="0" presId="urn:microsoft.com/office/officeart/2008/layout/LinedList"/>
    <dgm:cxn modelId="{933D56E8-A44E-41CB-8E8A-37FC23E4106C}" srcId="{9EE1CE00-FC53-4683-8532-18F3682DFD56}" destId="{B7683118-9FC1-4835-9315-27B0ADDC329F}" srcOrd="0" destOrd="0" parTransId="{6ECE7574-2AA8-4ECD-B9E9-DA5B6E92A83F}" sibTransId="{EB97C69C-5543-4530-BEF4-2CECBD3BE46F}"/>
    <dgm:cxn modelId="{1222E478-33D3-402E-B9B9-198E2A171E96}" srcId="{B11F68EB-B763-406C-867C-DC338E65E8E1}" destId="{5D05D368-BC73-4816-8C72-5A32CB0434E4}" srcOrd="0" destOrd="0" parTransId="{4774BC1E-90A0-4E1F-8FF2-949D1E76F7F1}" sibTransId="{5594A921-0085-40DF-8FFE-E67518DE11F0}"/>
    <dgm:cxn modelId="{F60D30F8-9973-46BD-9F36-60B65A6F7E68}" srcId="{71422EBB-AA0A-4D62-B6EE-73FC69489568}" destId="{3859E373-F8E1-4468-806B-B3AF5C85966E}" srcOrd="0" destOrd="0" parTransId="{D4F0B5DB-4735-41AB-9545-9F40A60557DA}" sibTransId="{A6744FDC-AA3A-45FD-A865-F28BEEF32E48}"/>
    <dgm:cxn modelId="{E84D6EA6-F85E-475D-8A31-29F6C7DA000F}" srcId="{BDCF6F13-A465-415E-82E2-353D65C5706F}" destId="{B11F68EB-B763-406C-867C-DC338E65E8E1}" srcOrd="6" destOrd="0" parTransId="{95AD59AB-24C6-457F-8350-DE5E6B4FEED7}" sibTransId="{96D2E184-12E3-4D5A-9CCF-4546076B1869}"/>
    <dgm:cxn modelId="{27D48277-41A7-44D2-80AE-6217CBE24F84}" srcId="{5A4B7A53-8637-4406-8F39-E065A5E3F6A8}" destId="{BD90A132-82F1-4D9F-9249-B58015D6B137}" srcOrd="0" destOrd="0" parTransId="{CE453C9F-ADA6-4538-8D43-11067FD9731E}" sibTransId="{F85DD979-FCBF-4487-8C0A-19583269465B}"/>
    <dgm:cxn modelId="{BF1C1FB4-4072-49B1-9CB3-2296A6E3A3E4}" type="presOf" srcId="{71422EBB-AA0A-4D62-B6EE-73FC69489568}" destId="{88505C95-761B-4EFF-832F-1EC741632B5B}" srcOrd="0" destOrd="0" presId="urn:microsoft.com/office/officeart/2008/layout/LinedList"/>
    <dgm:cxn modelId="{509F12DE-24F5-45C7-8A48-81F096843DD1}" srcId="{BDCF6F13-A465-415E-82E2-353D65C5706F}" destId="{4560C5F1-A06E-4F81-B18E-A09EE292316C}" srcOrd="4" destOrd="0" parTransId="{B5C88B63-B415-4574-AF0C-75B1162C6907}" sibTransId="{C1CCC789-1A5D-42AE-8513-2C2F301991E8}"/>
    <dgm:cxn modelId="{A3C66251-9C04-405B-9653-15B667DD2AD4}" type="presOf" srcId="{BDCF6F13-A465-415E-82E2-353D65C5706F}" destId="{263267C6-0C01-4AEF-A8E2-D80136381476}" srcOrd="0" destOrd="0" presId="urn:microsoft.com/office/officeart/2008/layout/LinedList"/>
    <dgm:cxn modelId="{5FD908E6-A5E0-4688-B3CA-AD66892DF9E8}" type="presOf" srcId="{64615951-699E-46F6-A37F-306911DB2951}" destId="{717A86AA-17AE-4D67-BC5D-61D26E44C930}" srcOrd="0" destOrd="0" presId="urn:microsoft.com/office/officeart/2008/layout/LinedList"/>
    <dgm:cxn modelId="{DF0B9CF9-9533-48AE-AFB5-22C556B6816A}" type="presOf" srcId="{01EC9D4F-EA4A-4110-B543-1CA595CEE358}" destId="{524949E8-077A-4497-B098-FA4DA804E197}" srcOrd="0" destOrd="0" presId="urn:microsoft.com/office/officeart/2008/layout/LinedList"/>
    <dgm:cxn modelId="{ABE37144-A5F3-4A23-9CC5-EF4EA993FB08}" type="presOf" srcId="{5D05D368-BC73-4816-8C72-5A32CB0434E4}" destId="{FA4A3F4D-CF8B-4F38-A041-189597108E55}" srcOrd="0" destOrd="0" presId="urn:microsoft.com/office/officeart/2008/layout/LinedList"/>
    <dgm:cxn modelId="{E9FC3A5E-00CB-465D-9C8C-67B87FDAEAB0}" srcId="{BDCF6F13-A465-415E-82E2-353D65C5706F}" destId="{5FEED446-F0A8-4E9F-B829-6F3571CE0BE5}" srcOrd="2" destOrd="0" parTransId="{E86916D4-A29E-4E94-ACCF-F00353B6BDB1}" sibTransId="{3C31A637-D086-4F46-946E-AF0DD6329B15}"/>
    <dgm:cxn modelId="{3E262958-F5EA-47B3-BD02-BF0373490C13}" type="presOf" srcId="{59C5B907-37EF-4516-97D1-0CCDDD1E9528}" destId="{413A1CA3-663A-46F9-89C5-F731AAAE7D67}" srcOrd="0" destOrd="0" presId="urn:microsoft.com/office/officeart/2008/layout/LinedList"/>
    <dgm:cxn modelId="{79BD906D-387F-4C9D-87E5-0924E2C21E57}" srcId="{59C5B907-37EF-4516-97D1-0CCDDD1E9528}" destId="{20BDEBC9-5513-49C6-A2BE-7DB7093343AF}" srcOrd="1" destOrd="0" parTransId="{609034F5-B30B-44D8-A9C6-5EEEC171B170}" sibTransId="{5BFAC3D2-3531-4F7E-A769-03B4D93E7136}"/>
    <dgm:cxn modelId="{A6753086-F8B9-4BF0-8089-E0C943482092}" srcId="{BDCF6F13-A465-415E-82E2-353D65C5706F}" destId="{9EE1CE00-FC53-4683-8532-18F3682DFD56}" srcOrd="5" destOrd="0" parTransId="{CDDBC065-44A0-4817-9F3C-6756A6F01B47}" sibTransId="{7492272D-B897-4CD2-9C99-48AEF00196D2}"/>
    <dgm:cxn modelId="{2D45E613-4799-4342-AA94-5D1915A41D93}" type="presOf" srcId="{2AD8DA0C-9441-4212-8AF6-7E2D7B7F7B0A}" destId="{FF9E8189-2F86-4B47-A70F-8DDAB7E49D0B}" srcOrd="0" destOrd="0" presId="urn:microsoft.com/office/officeart/2008/layout/LinedList"/>
    <dgm:cxn modelId="{008AF044-19B5-494C-ACCB-0E4B1BAF53F9}" type="presOf" srcId="{91621ACD-C87E-4D78-B16F-696EC8050F79}" destId="{A3C11A14-F1D5-4EB8-9998-6F907FB259EC}" srcOrd="0" destOrd="0" presId="urn:microsoft.com/office/officeart/2008/layout/LinedList"/>
    <dgm:cxn modelId="{118B567B-1B20-499E-B82F-001A204B5BC7}" srcId="{DC28B725-5F19-4F18-BA13-CB823B139676}" destId="{64615951-699E-46F6-A37F-306911DB2951}" srcOrd="0" destOrd="0" parTransId="{22696AEF-FBB4-48EE-84E2-48D742F27249}" sibTransId="{AD955671-7857-4C6F-8AF9-1631F994D03D}"/>
    <dgm:cxn modelId="{2774F803-495A-4E5D-9950-C90627A87555}" srcId="{5A4B7A53-8637-4406-8F39-E065A5E3F6A8}" destId="{2AD8DA0C-9441-4212-8AF6-7E2D7B7F7B0A}" srcOrd="1" destOrd="0" parTransId="{7FDDE970-5443-492B-950C-DFF606721BF8}" sibTransId="{AF3974BD-9418-4B9B-9962-0134B19BFD2A}"/>
    <dgm:cxn modelId="{0133203B-8D79-4141-A102-AEF18AC0615B}" srcId="{BDCF6F13-A465-415E-82E2-353D65C5706F}" destId="{5A4B7A53-8637-4406-8F39-E065A5E3F6A8}" srcOrd="3" destOrd="0" parTransId="{6BB79754-6068-4485-B418-615F9280E184}" sibTransId="{CBD1A23A-BF2D-4905-8658-128FCB1CDC85}"/>
    <dgm:cxn modelId="{62EF8194-AD73-44CF-B742-4C2EEAE0B9E8}" srcId="{4560C5F1-A06E-4F81-B18E-A09EE292316C}" destId="{01EC9D4F-EA4A-4110-B543-1CA595CEE358}" srcOrd="0" destOrd="0" parTransId="{C0DD5BD9-CC88-4B78-B410-E70223A3C838}" sibTransId="{F5DA05CB-D9E2-49C9-A633-7892F67CD3E5}"/>
    <dgm:cxn modelId="{00DFCEBF-F79B-4BC1-B549-422BC85B8D92}" type="presOf" srcId="{B7683118-9FC1-4835-9315-27B0ADDC329F}" destId="{08B4463E-1FE2-41B3-802B-2715A4A60C83}" srcOrd="0" destOrd="0" presId="urn:microsoft.com/office/officeart/2008/layout/LinedList"/>
    <dgm:cxn modelId="{D5C2F274-E8FC-49A3-84D2-B03A4964B8F5}" srcId="{5FEED446-F0A8-4E9F-B829-6F3571CE0BE5}" destId="{5575F767-862C-4851-B1A0-B0A124C500B7}" srcOrd="0" destOrd="0" parTransId="{373CFC3D-6307-48A6-BD78-9F777091EB19}" sibTransId="{E6AF1984-E64E-4629-8961-69A580FC073D}"/>
    <dgm:cxn modelId="{57C79982-3E2B-4ADC-80C8-9A90F556E83E}" type="presOf" srcId="{9EE1CE00-FC53-4683-8532-18F3682DFD56}" destId="{8027FA00-FB5B-44DE-9FF5-75D0F563C2AB}" srcOrd="0" destOrd="0" presId="urn:microsoft.com/office/officeart/2008/layout/LinedList"/>
    <dgm:cxn modelId="{2E89DE74-9044-4B4E-8D83-624FDA3FA839}" type="presOf" srcId="{257D76DF-557C-4C5F-BEDF-756F58EB983B}" destId="{5557AFA2-335B-4885-8944-94A21639589D}" srcOrd="0" destOrd="0" presId="urn:microsoft.com/office/officeart/2008/layout/LinedList"/>
    <dgm:cxn modelId="{47ED6B5D-B817-49D4-BC22-F038119C4532}" type="presOf" srcId="{72C79FC5-8095-4085-9A98-4DE8FBC5E332}" destId="{8761E33F-0458-4603-999B-383397BC43DC}" srcOrd="0" destOrd="0" presId="urn:microsoft.com/office/officeart/2008/layout/LinedList"/>
    <dgm:cxn modelId="{A1BFE25F-078B-4929-B80F-EEFA1821DD53}" srcId="{DC28B725-5F19-4F18-BA13-CB823B139676}" destId="{872CF7C8-CF57-4DE8-B024-BC2368C1EEB5}" srcOrd="1" destOrd="0" parTransId="{B9D049FA-213A-43C9-9CD8-CCBD0901DF54}" sibTransId="{6DD1E3B5-74F6-4C7D-AAE5-F05300A5DD3A}"/>
    <dgm:cxn modelId="{04A396D0-3315-4680-A201-5A5846B80503}" srcId="{4560C5F1-A06E-4F81-B18E-A09EE292316C}" destId="{0EAD9180-CA7E-4CCE-AC84-8373E8CB4598}" srcOrd="1" destOrd="0" parTransId="{6E99898C-8809-4341-A914-CF7C699B0048}" sibTransId="{AA62E62A-7735-465C-8FB1-9ED5D03862C8}"/>
    <dgm:cxn modelId="{D6A12B08-92AF-4D38-B23C-3ACA2E65FC1E}" srcId="{5FEED446-F0A8-4E9F-B829-6F3571CE0BE5}" destId="{257D76DF-557C-4C5F-BEDF-756F58EB983B}" srcOrd="1" destOrd="0" parTransId="{6100C1A8-7841-454B-BC3E-8F89C12975F7}" sibTransId="{581DF1E3-4099-4574-B85E-23EE616094DE}"/>
    <dgm:cxn modelId="{43BA07EA-2D2D-4C0D-9264-56D06A353C21}" type="presOf" srcId="{4560C5F1-A06E-4F81-B18E-A09EE292316C}" destId="{96E6BAAC-018C-41CF-8E88-B69EFC2298FB}" srcOrd="0" destOrd="0" presId="urn:microsoft.com/office/officeart/2008/layout/LinedList"/>
    <dgm:cxn modelId="{511E8A2F-AD9F-4A8C-A6A5-58F0178CE01D}" srcId="{58D7AD24-328B-42D4-B642-93CD304A6E73}" destId="{8DE1A02F-A983-464A-9572-BDEAE6DE2BFD}" srcOrd="1" destOrd="0" parTransId="{9E56AE5F-62CA-4ADB-9755-97D5AC870121}" sibTransId="{57256ED4-0859-489B-AA34-67BC11AB91CA}"/>
    <dgm:cxn modelId="{8DBE06C9-2331-444F-9EF3-B6F417E5560F}" type="presOf" srcId="{5575F767-862C-4851-B1A0-B0A124C500B7}" destId="{C08C1662-FFDB-4AD2-BF23-7BA8C8B7EC26}" srcOrd="0" destOrd="0" presId="urn:microsoft.com/office/officeart/2008/layout/LinedList"/>
    <dgm:cxn modelId="{8E446E57-7B45-43F7-93DB-0A3E35C783F7}" srcId="{58D7AD24-328B-42D4-B642-93CD304A6E73}" destId="{720D32E0-85BB-4A4D-B00B-07CFFE52B39F}" srcOrd="0" destOrd="0" parTransId="{8BA13133-310E-45E4-9360-59A3C0A3D5DE}" sibTransId="{D7F70E4C-8EDC-4BF7-B78C-8F81D995CD41}"/>
    <dgm:cxn modelId="{1B17DF85-C581-4363-B160-16D82983867B}" type="presOf" srcId="{3859E373-F8E1-4468-806B-B3AF5C85966E}" destId="{47C0C519-E3D8-4400-A5D9-FB6D6BBBC610}" srcOrd="0" destOrd="0" presId="urn:microsoft.com/office/officeart/2008/layout/LinedList"/>
    <dgm:cxn modelId="{2671951F-A826-4C1F-ADDD-1612DA74B40B}" srcId="{BDCF6F13-A465-415E-82E2-353D65C5706F}" destId="{71422EBB-AA0A-4D62-B6EE-73FC69489568}" srcOrd="0" destOrd="0" parTransId="{911CA187-90C1-4460-BCE8-9763FE72419B}" sibTransId="{B2D4BBB7-1CA2-4BC9-AA95-BC4A043D1498}"/>
    <dgm:cxn modelId="{C4B2E5FD-BB68-42FC-8E1F-4941C4C22060}" srcId="{71422EBB-AA0A-4D62-B6EE-73FC69489568}" destId="{72C79FC5-8095-4085-9A98-4DE8FBC5E332}" srcOrd="1" destOrd="0" parTransId="{46536D41-6BEA-4B4F-9A70-E40BC0A6B68D}" sibTransId="{FF116299-799C-499E-9EC0-BB253B4EA132}"/>
    <dgm:cxn modelId="{778950AC-3C7C-4699-B968-FCEC692972AA}" srcId="{9EE1CE00-FC53-4683-8532-18F3682DFD56}" destId="{909E531A-AF01-493B-BAB3-BA5F342849B0}" srcOrd="1" destOrd="0" parTransId="{7617AA1D-8479-4988-823D-DD73A8EFE004}" sibTransId="{2746FF0A-3B85-4F70-A3D7-10EABE029303}"/>
    <dgm:cxn modelId="{CC72B390-7434-4F8E-9205-690152A70B48}" srcId="{59C5B907-37EF-4516-97D1-0CCDDD1E9528}" destId="{C896C180-11FE-4CD5-B77B-9D873353EE7E}" srcOrd="0" destOrd="0" parTransId="{CDBEAEC7-9E59-431D-8995-6784C0662C95}" sibTransId="{04DB6A43-E156-433E-BC2C-8101D79BD30B}"/>
    <dgm:cxn modelId="{FA0D80D1-3897-402F-AFA4-671AE623CD37}" type="presOf" srcId="{872CF7C8-CF57-4DE8-B024-BC2368C1EEB5}" destId="{AC99828B-0853-44A8-8244-6CE1AC92183D}" srcOrd="0" destOrd="0" presId="urn:microsoft.com/office/officeart/2008/layout/LinedList"/>
    <dgm:cxn modelId="{606B2E53-95D9-45A1-BD54-4A5073674888}" type="presOf" srcId="{DC28B725-5F19-4F18-BA13-CB823B139676}" destId="{39B5D6C4-3242-42A9-9D62-D023C487E5F5}" srcOrd="0" destOrd="0" presId="urn:microsoft.com/office/officeart/2008/layout/LinedList"/>
    <dgm:cxn modelId="{1856B56D-A77C-4989-97B6-B68C33666899}" type="presOf" srcId="{5FEED446-F0A8-4E9F-B829-6F3571CE0BE5}" destId="{336D909D-C208-400E-8818-48E753D05A28}" srcOrd="0" destOrd="0" presId="urn:microsoft.com/office/officeart/2008/layout/LinedList"/>
    <dgm:cxn modelId="{39E0942D-D9A5-453E-8914-DBAE9EED78FA}" srcId="{BDCF6F13-A465-415E-82E2-353D65C5706F}" destId="{58D7AD24-328B-42D4-B642-93CD304A6E73}" srcOrd="7" destOrd="0" parTransId="{551B748A-D132-434E-BA64-F133270604EF}" sibTransId="{286C0912-F3F7-4C0B-A7A7-B4C7CE2B011A}"/>
    <dgm:cxn modelId="{94835A23-0D28-4E48-8963-A853DEB14FAF}" srcId="{B11F68EB-B763-406C-867C-DC338E65E8E1}" destId="{91621ACD-C87E-4D78-B16F-696EC8050F79}" srcOrd="1" destOrd="0" parTransId="{80A07EA3-732C-4063-951E-EB29CBBFDA63}" sibTransId="{EAEB1563-C415-424C-AE25-D22B6A8E2EB8}"/>
    <dgm:cxn modelId="{9D2C232E-2308-41FD-9616-AFF5FCD85C38}" type="presOf" srcId="{58D7AD24-328B-42D4-B642-93CD304A6E73}" destId="{60FDB20F-66B0-45C1-A7D7-6322D85E68F2}" srcOrd="0" destOrd="0" presId="urn:microsoft.com/office/officeart/2008/layout/LinedList"/>
    <dgm:cxn modelId="{934B6E8D-9F45-403A-9B21-6EC75F582BC5}" srcId="{BDCF6F13-A465-415E-82E2-353D65C5706F}" destId="{59C5B907-37EF-4516-97D1-0CCDDD1E9528}" srcOrd="1" destOrd="0" parTransId="{D6308530-DB1B-41AC-9892-C03028C0AD24}" sibTransId="{F8657F40-4EF4-41FF-A19D-52A9112CC73E}"/>
    <dgm:cxn modelId="{343D4C80-6F49-42D6-92C9-0493C3CACDBB}" type="presOf" srcId="{C896C180-11FE-4CD5-B77B-9D873353EE7E}" destId="{2CDA3BBF-114E-4CA0-8595-B1CD40AE9984}" srcOrd="0" destOrd="0" presId="urn:microsoft.com/office/officeart/2008/layout/LinedList"/>
    <dgm:cxn modelId="{9FDA03CE-AF8A-4D13-A76D-A584F8D6C378}" type="presOf" srcId="{5A4B7A53-8637-4406-8F39-E065A5E3F6A8}" destId="{7110D445-1AE0-4A4B-9979-14BA14AE5C7F}" srcOrd="0" destOrd="0" presId="urn:microsoft.com/office/officeart/2008/layout/LinedList"/>
    <dgm:cxn modelId="{61F3A203-C6CE-4FE0-A370-DE068F6103D0}" type="presOf" srcId="{B11F68EB-B763-406C-867C-DC338E65E8E1}" destId="{470095EC-9311-4204-8B23-5275FF5CB94D}" srcOrd="0" destOrd="0" presId="urn:microsoft.com/office/officeart/2008/layout/LinedList"/>
    <dgm:cxn modelId="{856A20EB-3EB8-4EBA-8411-FE4DFE782347}" type="presOf" srcId="{0EAD9180-CA7E-4CCE-AC84-8373E8CB4598}" destId="{807A8F1D-767C-4BFD-82DF-F3CF7CE44014}" srcOrd="0" destOrd="0" presId="urn:microsoft.com/office/officeart/2008/layout/LinedList"/>
    <dgm:cxn modelId="{C9EC595B-30FB-4EAB-8495-378F0D75D753}" type="presOf" srcId="{720D32E0-85BB-4A4D-B00B-07CFFE52B39F}" destId="{49160BEA-8DF6-4096-98B7-BFAF09D75423}" srcOrd="0" destOrd="0" presId="urn:microsoft.com/office/officeart/2008/layout/LinedList"/>
    <dgm:cxn modelId="{C2C861CC-9F43-4645-AC2F-1CC6F3E4AA12}" type="presOf" srcId="{909E531A-AF01-493B-BAB3-BA5F342849B0}" destId="{AE944F46-3A95-4B31-B5F7-3A5F2E931C69}" srcOrd="0" destOrd="0" presId="urn:microsoft.com/office/officeart/2008/layout/LinedList"/>
    <dgm:cxn modelId="{3BF23E7B-6B3A-4DDF-8FFE-104B9BFBA6C8}" srcId="{BDCF6F13-A465-415E-82E2-353D65C5706F}" destId="{DC28B725-5F19-4F18-BA13-CB823B139676}" srcOrd="8" destOrd="0" parTransId="{3F4E2A77-50CC-41AB-9498-47393E4E3AC7}" sibTransId="{070E0A9A-2065-473A-90FF-517B44B00043}"/>
    <dgm:cxn modelId="{9854A43D-57F7-4969-8904-1E394ACA1353}" type="presParOf" srcId="{263267C6-0C01-4AEF-A8E2-D80136381476}" destId="{39CE764F-DB46-4589-AC52-4F0F6A15D86B}" srcOrd="0" destOrd="0" presId="urn:microsoft.com/office/officeart/2008/layout/LinedList"/>
    <dgm:cxn modelId="{76A2456E-BF6C-4392-BB5D-D3068461B839}" type="presParOf" srcId="{263267C6-0C01-4AEF-A8E2-D80136381476}" destId="{363062FA-26E6-4BEC-BD0A-BEC729BB266F}" srcOrd="1" destOrd="0" presId="urn:microsoft.com/office/officeart/2008/layout/LinedList"/>
    <dgm:cxn modelId="{A982865D-0B0F-4238-AA14-6A3D71DCB545}" type="presParOf" srcId="{363062FA-26E6-4BEC-BD0A-BEC729BB266F}" destId="{88505C95-761B-4EFF-832F-1EC741632B5B}" srcOrd="0" destOrd="0" presId="urn:microsoft.com/office/officeart/2008/layout/LinedList"/>
    <dgm:cxn modelId="{89461102-DBD6-4F45-B767-369768610C90}" type="presParOf" srcId="{363062FA-26E6-4BEC-BD0A-BEC729BB266F}" destId="{40A63D34-E52D-4003-B1B5-A4FB894B3E3F}" srcOrd="1" destOrd="0" presId="urn:microsoft.com/office/officeart/2008/layout/LinedList"/>
    <dgm:cxn modelId="{89D025D8-E12A-44DB-8DF5-D1CFA449A46E}" type="presParOf" srcId="{40A63D34-E52D-4003-B1B5-A4FB894B3E3F}" destId="{7C7F6BD9-99EA-4601-B003-AEC4AFA77562}" srcOrd="0" destOrd="0" presId="urn:microsoft.com/office/officeart/2008/layout/LinedList"/>
    <dgm:cxn modelId="{979F5396-351F-4ED9-8B1F-A86F72439CF9}" type="presParOf" srcId="{40A63D34-E52D-4003-B1B5-A4FB894B3E3F}" destId="{9036A394-E3DA-4BCC-A603-8C8F355E0A75}" srcOrd="1" destOrd="0" presId="urn:microsoft.com/office/officeart/2008/layout/LinedList"/>
    <dgm:cxn modelId="{C358701C-5930-494A-B3E2-C8DF773FEC9D}" type="presParOf" srcId="{9036A394-E3DA-4BCC-A603-8C8F355E0A75}" destId="{67334A44-1F91-4734-965C-5D2C46CAC748}" srcOrd="0" destOrd="0" presId="urn:microsoft.com/office/officeart/2008/layout/LinedList"/>
    <dgm:cxn modelId="{6CAE7857-7B3B-4255-A40E-218B23168007}" type="presParOf" srcId="{9036A394-E3DA-4BCC-A603-8C8F355E0A75}" destId="{47C0C519-E3D8-4400-A5D9-FB6D6BBBC610}" srcOrd="1" destOrd="0" presId="urn:microsoft.com/office/officeart/2008/layout/LinedList"/>
    <dgm:cxn modelId="{6AEE7A52-5ECF-442D-8C84-B98F0F3009F9}" type="presParOf" srcId="{9036A394-E3DA-4BCC-A603-8C8F355E0A75}" destId="{BAE7727C-0BBF-4A0A-B926-2D873514CF1C}" srcOrd="2" destOrd="0" presId="urn:microsoft.com/office/officeart/2008/layout/LinedList"/>
    <dgm:cxn modelId="{C6610FE0-48DA-4573-B6CC-7F6C720F8CB7}" type="presParOf" srcId="{40A63D34-E52D-4003-B1B5-A4FB894B3E3F}" destId="{A9E2D0E5-5E6C-452E-BA94-117337B51B90}" srcOrd="2" destOrd="0" presId="urn:microsoft.com/office/officeart/2008/layout/LinedList"/>
    <dgm:cxn modelId="{47F22112-4CB6-48DC-88A2-2B65FB582063}" type="presParOf" srcId="{40A63D34-E52D-4003-B1B5-A4FB894B3E3F}" destId="{C08D183E-0D32-488D-BB47-198FD942E2E6}" srcOrd="3" destOrd="0" presId="urn:microsoft.com/office/officeart/2008/layout/LinedList"/>
    <dgm:cxn modelId="{71F20F29-B449-407D-8B57-C11C89209441}" type="presParOf" srcId="{40A63D34-E52D-4003-B1B5-A4FB894B3E3F}" destId="{80BC5FD4-FCA3-4718-A789-F8917D509C71}" srcOrd="4" destOrd="0" presId="urn:microsoft.com/office/officeart/2008/layout/LinedList"/>
    <dgm:cxn modelId="{4E8E40EB-AA34-4A97-B8FF-77A43AA2BB02}" type="presParOf" srcId="{80BC5FD4-FCA3-4718-A789-F8917D509C71}" destId="{31FEFBE1-91B4-4873-B6AD-9EAA84BB8B4B}" srcOrd="0" destOrd="0" presId="urn:microsoft.com/office/officeart/2008/layout/LinedList"/>
    <dgm:cxn modelId="{B51A0604-0B31-4E75-831A-AAAD91D178AC}" type="presParOf" srcId="{80BC5FD4-FCA3-4718-A789-F8917D509C71}" destId="{8761E33F-0458-4603-999B-383397BC43DC}" srcOrd="1" destOrd="0" presId="urn:microsoft.com/office/officeart/2008/layout/LinedList"/>
    <dgm:cxn modelId="{812F59A4-AE6F-4C42-835E-77CAAC883AE5}" type="presParOf" srcId="{80BC5FD4-FCA3-4718-A789-F8917D509C71}" destId="{E835D520-0CA8-4ED9-BE6C-B17DD7718E77}" srcOrd="2" destOrd="0" presId="urn:microsoft.com/office/officeart/2008/layout/LinedList"/>
    <dgm:cxn modelId="{C258735A-13BB-4199-8986-FC6A0278374F}" type="presParOf" srcId="{40A63D34-E52D-4003-B1B5-A4FB894B3E3F}" destId="{E9D66805-9C59-428C-A2B6-FA4A8A873FA8}" srcOrd="5" destOrd="0" presId="urn:microsoft.com/office/officeart/2008/layout/LinedList"/>
    <dgm:cxn modelId="{89CD9265-F4E8-4018-9EE8-178B995A7892}" type="presParOf" srcId="{40A63D34-E52D-4003-B1B5-A4FB894B3E3F}" destId="{F324D4DB-0A66-4289-9678-4493B1C9AC1D}" srcOrd="6" destOrd="0" presId="urn:microsoft.com/office/officeart/2008/layout/LinedList"/>
    <dgm:cxn modelId="{D2E5D09E-55A7-4FFA-9529-6D0A83BB73C2}" type="presParOf" srcId="{263267C6-0C01-4AEF-A8E2-D80136381476}" destId="{384A0016-CAAF-4D15-B6DF-E4AE4AE44344}" srcOrd="2" destOrd="0" presId="urn:microsoft.com/office/officeart/2008/layout/LinedList"/>
    <dgm:cxn modelId="{CA279377-5594-4494-BF67-41263F1A91FF}" type="presParOf" srcId="{263267C6-0C01-4AEF-A8E2-D80136381476}" destId="{133DE1F2-E6E3-4C1F-BDF5-179F6D7EAC3F}" srcOrd="3" destOrd="0" presId="urn:microsoft.com/office/officeart/2008/layout/LinedList"/>
    <dgm:cxn modelId="{81DD1C04-D545-4BEA-9859-61DDEBD3C385}" type="presParOf" srcId="{133DE1F2-E6E3-4C1F-BDF5-179F6D7EAC3F}" destId="{413A1CA3-663A-46F9-89C5-F731AAAE7D67}" srcOrd="0" destOrd="0" presId="urn:microsoft.com/office/officeart/2008/layout/LinedList"/>
    <dgm:cxn modelId="{195C4B86-704B-4CB7-AD57-7C8B012E72EB}" type="presParOf" srcId="{133DE1F2-E6E3-4C1F-BDF5-179F6D7EAC3F}" destId="{5768EB3D-E8A7-4A29-9B6D-33BCB86749E6}" srcOrd="1" destOrd="0" presId="urn:microsoft.com/office/officeart/2008/layout/LinedList"/>
    <dgm:cxn modelId="{B1AB8601-75F1-4B8B-9A74-547C28E0CCB8}" type="presParOf" srcId="{5768EB3D-E8A7-4A29-9B6D-33BCB86749E6}" destId="{9DBBEEB3-3083-4BDB-84F0-4BDBD7B380A5}" srcOrd="0" destOrd="0" presId="urn:microsoft.com/office/officeart/2008/layout/LinedList"/>
    <dgm:cxn modelId="{B400C31C-B2F8-4737-8C13-611418AA1CB6}" type="presParOf" srcId="{5768EB3D-E8A7-4A29-9B6D-33BCB86749E6}" destId="{92A2DC24-8D9F-433E-8807-2854242BF6B4}" srcOrd="1" destOrd="0" presId="urn:microsoft.com/office/officeart/2008/layout/LinedList"/>
    <dgm:cxn modelId="{5038542A-5872-4319-9CD9-E1189F570505}" type="presParOf" srcId="{92A2DC24-8D9F-433E-8807-2854242BF6B4}" destId="{B030857A-69E0-4B24-9C24-33C8C2A70832}" srcOrd="0" destOrd="0" presId="urn:microsoft.com/office/officeart/2008/layout/LinedList"/>
    <dgm:cxn modelId="{DD394BA3-66AD-4DC1-A48F-C6CF47A48B52}" type="presParOf" srcId="{92A2DC24-8D9F-433E-8807-2854242BF6B4}" destId="{2CDA3BBF-114E-4CA0-8595-B1CD40AE9984}" srcOrd="1" destOrd="0" presId="urn:microsoft.com/office/officeart/2008/layout/LinedList"/>
    <dgm:cxn modelId="{28CA876B-C769-485C-A78E-494ED6062D99}" type="presParOf" srcId="{92A2DC24-8D9F-433E-8807-2854242BF6B4}" destId="{04F03587-5AF9-4311-890D-06D761AB4769}" srcOrd="2" destOrd="0" presId="urn:microsoft.com/office/officeart/2008/layout/LinedList"/>
    <dgm:cxn modelId="{32CCA51E-D095-4FE9-BCE1-2C509830B9CE}" type="presParOf" srcId="{5768EB3D-E8A7-4A29-9B6D-33BCB86749E6}" destId="{8153E470-E5C1-4BC3-8211-66D937EBBE1D}" srcOrd="2" destOrd="0" presId="urn:microsoft.com/office/officeart/2008/layout/LinedList"/>
    <dgm:cxn modelId="{CAEA407E-BE60-4D26-96FD-E38980E8E8ED}" type="presParOf" srcId="{5768EB3D-E8A7-4A29-9B6D-33BCB86749E6}" destId="{E0CAF760-1977-4D82-9C39-69E24A76725B}" srcOrd="3" destOrd="0" presId="urn:microsoft.com/office/officeart/2008/layout/LinedList"/>
    <dgm:cxn modelId="{0BA11FC3-05E6-46FC-A802-43642AD63EF0}" type="presParOf" srcId="{5768EB3D-E8A7-4A29-9B6D-33BCB86749E6}" destId="{B6B4ACDF-0C05-4C3A-A4E6-0108E6042656}" srcOrd="4" destOrd="0" presId="urn:microsoft.com/office/officeart/2008/layout/LinedList"/>
    <dgm:cxn modelId="{460FBA3D-2772-4CF5-AFF0-FCA9674FC5CA}" type="presParOf" srcId="{B6B4ACDF-0C05-4C3A-A4E6-0108E6042656}" destId="{669CA09A-6358-48FD-9587-AF05F41FA8E6}" srcOrd="0" destOrd="0" presId="urn:microsoft.com/office/officeart/2008/layout/LinedList"/>
    <dgm:cxn modelId="{D48C0EF4-4A29-4AC4-8836-6C7B389B1B57}" type="presParOf" srcId="{B6B4ACDF-0C05-4C3A-A4E6-0108E6042656}" destId="{5DEA52B3-6363-41B1-B705-28726DD1DC1F}" srcOrd="1" destOrd="0" presId="urn:microsoft.com/office/officeart/2008/layout/LinedList"/>
    <dgm:cxn modelId="{524D36A4-13B0-4B38-807B-10D15DC4FBC2}" type="presParOf" srcId="{B6B4ACDF-0C05-4C3A-A4E6-0108E6042656}" destId="{A13F504F-5DF1-47D0-A579-90A4A15188B9}" srcOrd="2" destOrd="0" presId="urn:microsoft.com/office/officeart/2008/layout/LinedList"/>
    <dgm:cxn modelId="{3CA7B073-7E19-47D5-BB7F-4A85AB9CDF3A}" type="presParOf" srcId="{5768EB3D-E8A7-4A29-9B6D-33BCB86749E6}" destId="{02280AB1-17E4-4D6A-9ACB-F718ED172140}" srcOrd="5" destOrd="0" presId="urn:microsoft.com/office/officeart/2008/layout/LinedList"/>
    <dgm:cxn modelId="{61E4D71E-33B1-4FCC-9E12-141E89C34042}" type="presParOf" srcId="{5768EB3D-E8A7-4A29-9B6D-33BCB86749E6}" destId="{6989F053-C312-426A-8F3A-F67E6D12A9FA}" srcOrd="6" destOrd="0" presId="urn:microsoft.com/office/officeart/2008/layout/LinedList"/>
    <dgm:cxn modelId="{97E2ACDA-F2DE-426D-8E73-EC73CC96D9F6}" type="presParOf" srcId="{263267C6-0C01-4AEF-A8E2-D80136381476}" destId="{F38FFDB1-2CCE-46CC-8B48-E37AF2A59D59}" srcOrd="4" destOrd="0" presId="urn:microsoft.com/office/officeart/2008/layout/LinedList"/>
    <dgm:cxn modelId="{7092609A-CEFE-471E-8F9A-906F4B031CE7}" type="presParOf" srcId="{263267C6-0C01-4AEF-A8E2-D80136381476}" destId="{C1B81F4F-0606-4818-83CC-636F68B9CC05}" srcOrd="5" destOrd="0" presId="urn:microsoft.com/office/officeart/2008/layout/LinedList"/>
    <dgm:cxn modelId="{EE10DDD2-218A-410E-9518-E397F5C10F3F}" type="presParOf" srcId="{C1B81F4F-0606-4818-83CC-636F68B9CC05}" destId="{336D909D-C208-400E-8818-48E753D05A28}" srcOrd="0" destOrd="0" presId="urn:microsoft.com/office/officeart/2008/layout/LinedList"/>
    <dgm:cxn modelId="{6D618467-35F5-48FE-ACA6-3BEBF2069A98}" type="presParOf" srcId="{C1B81F4F-0606-4818-83CC-636F68B9CC05}" destId="{80F756A3-AD19-4A4A-9F1F-D08F2C0C1665}" srcOrd="1" destOrd="0" presId="urn:microsoft.com/office/officeart/2008/layout/LinedList"/>
    <dgm:cxn modelId="{4AAE8882-2E68-4DCE-ADE0-C01D7C93921F}" type="presParOf" srcId="{80F756A3-AD19-4A4A-9F1F-D08F2C0C1665}" destId="{BAA5C94D-0BD7-44B4-8B7C-F5A9BD7E4AA8}" srcOrd="0" destOrd="0" presId="urn:microsoft.com/office/officeart/2008/layout/LinedList"/>
    <dgm:cxn modelId="{8BBB7823-7943-4056-850B-B44BEAE374E8}" type="presParOf" srcId="{80F756A3-AD19-4A4A-9F1F-D08F2C0C1665}" destId="{7D980407-B8F9-44D2-BDBD-17401C1A1A36}" srcOrd="1" destOrd="0" presId="urn:microsoft.com/office/officeart/2008/layout/LinedList"/>
    <dgm:cxn modelId="{047AE2F6-D597-45E7-96FA-9B2CE5218C66}" type="presParOf" srcId="{7D980407-B8F9-44D2-BDBD-17401C1A1A36}" destId="{A059B32B-970B-49C6-9101-1F0BE4C8D0A1}" srcOrd="0" destOrd="0" presId="urn:microsoft.com/office/officeart/2008/layout/LinedList"/>
    <dgm:cxn modelId="{8005F099-8004-4358-A9E6-A28360250AFE}" type="presParOf" srcId="{7D980407-B8F9-44D2-BDBD-17401C1A1A36}" destId="{C08C1662-FFDB-4AD2-BF23-7BA8C8B7EC26}" srcOrd="1" destOrd="0" presId="urn:microsoft.com/office/officeart/2008/layout/LinedList"/>
    <dgm:cxn modelId="{DA2561B6-5FF5-4D1D-9779-08ACA5921FE1}" type="presParOf" srcId="{7D980407-B8F9-44D2-BDBD-17401C1A1A36}" destId="{3775AC38-AFDB-4C02-96D4-D8154A49596F}" srcOrd="2" destOrd="0" presId="urn:microsoft.com/office/officeart/2008/layout/LinedList"/>
    <dgm:cxn modelId="{3E14FA7D-4CC0-4E00-AE9F-3080D70DFE09}" type="presParOf" srcId="{80F756A3-AD19-4A4A-9F1F-D08F2C0C1665}" destId="{FC3068E2-518D-4E0A-9684-A1538F6D86B9}" srcOrd="2" destOrd="0" presId="urn:microsoft.com/office/officeart/2008/layout/LinedList"/>
    <dgm:cxn modelId="{F2FE4EA8-4C7C-4F3C-B971-20B50D436BC6}" type="presParOf" srcId="{80F756A3-AD19-4A4A-9F1F-D08F2C0C1665}" destId="{680466CD-0EA7-4D3F-96A2-6BD8917AA7D3}" srcOrd="3" destOrd="0" presId="urn:microsoft.com/office/officeart/2008/layout/LinedList"/>
    <dgm:cxn modelId="{68350882-ABD4-4586-94F1-4818B6F75B40}" type="presParOf" srcId="{80F756A3-AD19-4A4A-9F1F-D08F2C0C1665}" destId="{77192B2A-8234-4971-9A8A-5A50574FD23F}" srcOrd="4" destOrd="0" presId="urn:microsoft.com/office/officeart/2008/layout/LinedList"/>
    <dgm:cxn modelId="{366DC267-55E5-4D29-9562-385B5DC22D19}" type="presParOf" srcId="{77192B2A-8234-4971-9A8A-5A50574FD23F}" destId="{57711DC9-4FCF-47C8-B8F6-8D2905FA80FC}" srcOrd="0" destOrd="0" presId="urn:microsoft.com/office/officeart/2008/layout/LinedList"/>
    <dgm:cxn modelId="{F53415DC-2726-4F92-AF81-DB9FB6DAAF37}" type="presParOf" srcId="{77192B2A-8234-4971-9A8A-5A50574FD23F}" destId="{5557AFA2-335B-4885-8944-94A21639589D}" srcOrd="1" destOrd="0" presId="urn:microsoft.com/office/officeart/2008/layout/LinedList"/>
    <dgm:cxn modelId="{6469FC0D-55CE-47C3-A096-4705D2C1724F}" type="presParOf" srcId="{77192B2A-8234-4971-9A8A-5A50574FD23F}" destId="{79B49B1A-0A41-4EEF-ADDB-A8EAD365C0AC}" srcOrd="2" destOrd="0" presId="urn:microsoft.com/office/officeart/2008/layout/LinedList"/>
    <dgm:cxn modelId="{5B056EB6-A709-4760-B683-F24ECE79358F}" type="presParOf" srcId="{80F756A3-AD19-4A4A-9F1F-D08F2C0C1665}" destId="{145A0F1B-43BA-4078-B15D-231054B1382C}" srcOrd="5" destOrd="0" presId="urn:microsoft.com/office/officeart/2008/layout/LinedList"/>
    <dgm:cxn modelId="{F7051863-79E2-479A-B93F-3B311363E6BA}" type="presParOf" srcId="{80F756A3-AD19-4A4A-9F1F-D08F2C0C1665}" destId="{5078C065-4D26-4AF7-A8C0-CD5765726811}" srcOrd="6" destOrd="0" presId="urn:microsoft.com/office/officeart/2008/layout/LinedList"/>
    <dgm:cxn modelId="{1D9E94E3-4B1D-4A35-BEAD-95F79D2E80BA}" type="presParOf" srcId="{263267C6-0C01-4AEF-A8E2-D80136381476}" destId="{1366D7D9-137D-4047-9EDC-2CC9D692B975}" srcOrd="6" destOrd="0" presId="urn:microsoft.com/office/officeart/2008/layout/LinedList"/>
    <dgm:cxn modelId="{F0E83548-67A8-49AD-A229-3D55CD72E544}" type="presParOf" srcId="{263267C6-0C01-4AEF-A8E2-D80136381476}" destId="{EBAC2669-BE83-4F94-A34B-312377AD5427}" srcOrd="7" destOrd="0" presId="urn:microsoft.com/office/officeart/2008/layout/LinedList"/>
    <dgm:cxn modelId="{F843A6CD-92AB-4C3D-AB30-A9E1EE154614}" type="presParOf" srcId="{EBAC2669-BE83-4F94-A34B-312377AD5427}" destId="{7110D445-1AE0-4A4B-9979-14BA14AE5C7F}" srcOrd="0" destOrd="0" presId="urn:microsoft.com/office/officeart/2008/layout/LinedList"/>
    <dgm:cxn modelId="{B135B122-FB3C-4518-ACA8-9031C33283BA}" type="presParOf" srcId="{EBAC2669-BE83-4F94-A34B-312377AD5427}" destId="{F3317C9B-1554-43E9-8CA2-85BDF35CDD3A}" srcOrd="1" destOrd="0" presId="urn:microsoft.com/office/officeart/2008/layout/LinedList"/>
    <dgm:cxn modelId="{0C158525-7FEF-429D-835D-C5B66DFE69D1}" type="presParOf" srcId="{F3317C9B-1554-43E9-8CA2-85BDF35CDD3A}" destId="{C33AD962-70FE-4D8A-91A3-A457212B0192}" srcOrd="0" destOrd="0" presId="urn:microsoft.com/office/officeart/2008/layout/LinedList"/>
    <dgm:cxn modelId="{94CF7911-B82D-4EBE-B94E-97C136E70995}" type="presParOf" srcId="{F3317C9B-1554-43E9-8CA2-85BDF35CDD3A}" destId="{579ADC30-8301-4192-BAC4-2EF52DC26B0B}" srcOrd="1" destOrd="0" presId="urn:microsoft.com/office/officeart/2008/layout/LinedList"/>
    <dgm:cxn modelId="{BBB4959F-EF06-446E-A0F0-D063F2728447}" type="presParOf" srcId="{579ADC30-8301-4192-BAC4-2EF52DC26B0B}" destId="{5F7B365F-2816-44C6-BF7A-F1B6145AAF1C}" srcOrd="0" destOrd="0" presId="urn:microsoft.com/office/officeart/2008/layout/LinedList"/>
    <dgm:cxn modelId="{0ED4205F-4615-47EB-BE7B-3340F0E950CB}" type="presParOf" srcId="{579ADC30-8301-4192-BAC4-2EF52DC26B0B}" destId="{5E5FB9E3-A62A-4447-B68A-0EAEE5EABC54}" srcOrd="1" destOrd="0" presId="urn:microsoft.com/office/officeart/2008/layout/LinedList"/>
    <dgm:cxn modelId="{91996AD6-009C-48A1-BFA2-DC2AD3E8669C}" type="presParOf" srcId="{579ADC30-8301-4192-BAC4-2EF52DC26B0B}" destId="{B3557FEA-5693-4E22-9B61-A25D81A57920}" srcOrd="2" destOrd="0" presId="urn:microsoft.com/office/officeart/2008/layout/LinedList"/>
    <dgm:cxn modelId="{E303DD83-38B6-4826-B180-FA06889C8405}" type="presParOf" srcId="{F3317C9B-1554-43E9-8CA2-85BDF35CDD3A}" destId="{A082C396-30D9-4231-AB98-1AE4B344681E}" srcOrd="2" destOrd="0" presId="urn:microsoft.com/office/officeart/2008/layout/LinedList"/>
    <dgm:cxn modelId="{236541C8-AD75-42B0-8E65-9026EA066DD4}" type="presParOf" srcId="{F3317C9B-1554-43E9-8CA2-85BDF35CDD3A}" destId="{216A5B27-1C7D-4783-A68B-C0D7D1C4DA24}" srcOrd="3" destOrd="0" presId="urn:microsoft.com/office/officeart/2008/layout/LinedList"/>
    <dgm:cxn modelId="{47061C7B-29F9-4C6F-BB54-78AEC8E869D8}" type="presParOf" srcId="{F3317C9B-1554-43E9-8CA2-85BDF35CDD3A}" destId="{C675BC06-C203-49DD-A5F8-0C25B465BAC2}" srcOrd="4" destOrd="0" presId="urn:microsoft.com/office/officeart/2008/layout/LinedList"/>
    <dgm:cxn modelId="{3AA6D5FE-8E3C-4A4C-A221-BB95F1F08041}" type="presParOf" srcId="{C675BC06-C203-49DD-A5F8-0C25B465BAC2}" destId="{D657AA89-E9E8-4344-BE67-2743AB685162}" srcOrd="0" destOrd="0" presId="urn:microsoft.com/office/officeart/2008/layout/LinedList"/>
    <dgm:cxn modelId="{9FB444C4-7CFC-4D0B-BC60-40D96AC3AF19}" type="presParOf" srcId="{C675BC06-C203-49DD-A5F8-0C25B465BAC2}" destId="{FF9E8189-2F86-4B47-A70F-8DDAB7E49D0B}" srcOrd="1" destOrd="0" presId="urn:microsoft.com/office/officeart/2008/layout/LinedList"/>
    <dgm:cxn modelId="{5A411B18-1F37-4826-8E7D-5978399E9B91}" type="presParOf" srcId="{C675BC06-C203-49DD-A5F8-0C25B465BAC2}" destId="{9CA6FA81-861E-457A-9482-20C4EEDAD4B2}" srcOrd="2" destOrd="0" presId="urn:microsoft.com/office/officeart/2008/layout/LinedList"/>
    <dgm:cxn modelId="{CD4DC587-B9ED-4E7C-84EA-F5E3E6C3C921}" type="presParOf" srcId="{F3317C9B-1554-43E9-8CA2-85BDF35CDD3A}" destId="{DA987865-ADC2-447D-93DE-D8E0F2E7D203}" srcOrd="5" destOrd="0" presId="urn:microsoft.com/office/officeart/2008/layout/LinedList"/>
    <dgm:cxn modelId="{83017C20-46AA-4DD9-8160-31C987EA7626}" type="presParOf" srcId="{F3317C9B-1554-43E9-8CA2-85BDF35CDD3A}" destId="{8946A226-2FEF-4DBA-982F-5AC6236F6D72}" srcOrd="6" destOrd="0" presId="urn:microsoft.com/office/officeart/2008/layout/LinedList"/>
    <dgm:cxn modelId="{0476C1A3-5133-4994-8B0E-31D4D3E52FA2}" type="presParOf" srcId="{263267C6-0C01-4AEF-A8E2-D80136381476}" destId="{634965BF-10D8-4736-AF90-3B65A603CA28}" srcOrd="8" destOrd="0" presId="urn:microsoft.com/office/officeart/2008/layout/LinedList"/>
    <dgm:cxn modelId="{6F7C1F4A-68F6-4881-B582-492D4ABF25AC}" type="presParOf" srcId="{263267C6-0C01-4AEF-A8E2-D80136381476}" destId="{FACA0D83-E93B-4E5E-91C9-D257EFF2A2BE}" srcOrd="9" destOrd="0" presId="urn:microsoft.com/office/officeart/2008/layout/LinedList"/>
    <dgm:cxn modelId="{D04ABF3F-5DA0-4A97-9AD5-1AB8683C7F99}" type="presParOf" srcId="{FACA0D83-E93B-4E5E-91C9-D257EFF2A2BE}" destId="{96E6BAAC-018C-41CF-8E88-B69EFC2298FB}" srcOrd="0" destOrd="0" presId="urn:microsoft.com/office/officeart/2008/layout/LinedList"/>
    <dgm:cxn modelId="{22374C34-1F60-4BE9-8E42-0B2E26EA5A4C}" type="presParOf" srcId="{FACA0D83-E93B-4E5E-91C9-D257EFF2A2BE}" destId="{DE7CB060-DF44-49AC-B43A-A05B1C528247}" srcOrd="1" destOrd="0" presId="urn:microsoft.com/office/officeart/2008/layout/LinedList"/>
    <dgm:cxn modelId="{D677195F-EBEF-4E12-B5B8-B5FA2CC158F6}" type="presParOf" srcId="{DE7CB060-DF44-49AC-B43A-A05B1C528247}" destId="{B6D6DCC2-E8FD-428D-BA1E-870E4394BB39}" srcOrd="0" destOrd="0" presId="urn:microsoft.com/office/officeart/2008/layout/LinedList"/>
    <dgm:cxn modelId="{0DB52C87-EDDB-4982-9A2B-72E2812803E5}" type="presParOf" srcId="{DE7CB060-DF44-49AC-B43A-A05B1C528247}" destId="{163B43C1-A31F-452B-AD81-6187FFAAA1A5}" srcOrd="1" destOrd="0" presId="urn:microsoft.com/office/officeart/2008/layout/LinedList"/>
    <dgm:cxn modelId="{9D52FF79-DA5D-4039-9318-2F41003CA1FA}" type="presParOf" srcId="{163B43C1-A31F-452B-AD81-6187FFAAA1A5}" destId="{FA1FC7BB-CC89-4DEA-81AB-856F6DD8351D}" srcOrd="0" destOrd="0" presId="urn:microsoft.com/office/officeart/2008/layout/LinedList"/>
    <dgm:cxn modelId="{2A0B3FAB-5AC2-4467-9842-2C8625C0A561}" type="presParOf" srcId="{163B43C1-A31F-452B-AD81-6187FFAAA1A5}" destId="{524949E8-077A-4497-B098-FA4DA804E197}" srcOrd="1" destOrd="0" presId="urn:microsoft.com/office/officeart/2008/layout/LinedList"/>
    <dgm:cxn modelId="{722B7DC0-85A1-42DB-99BA-A1F99F455E45}" type="presParOf" srcId="{163B43C1-A31F-452B-AD81-6187FFAAA1A5}" destId="{2AE14776-0079-4BD0-9EC7-3C328C2714A7}" srcOrd="2" destOrd="0" presId="urn:microsoft.com/office/officeart/2008/layout/LinedList"/>
    <dgm:cxn modelId="{492201E7-15F8-439D-9CD0-5CEE3661E307}" type="presParOf" srcId="{DE7CB060-DF44-49AC-B43A-A05B1C528247}" destId="{7C381BA9-7FAC-4B9D-9FB4-8416FA00A589}" srcOrd="2" destOrd="0" presId="urn:microsoft.com/office/officeart/2008/layout/LinedList"/>
    <dgm:cxn modelId="{DE49B4C4-C7E0-415F-8022-DA147DDDF089}" type="presParOf" srcId="{DE7CB060-DF44-49AC-B43A-A05B1C528247}" destId="{8F5FBDDB-9A97-4A56-BF31-0653C2A048A6}" srcOrd="3" destOrd="0" presId="urn:microsoft.com/office/officeart/2008/layout/LinedList"/>
    <dgm:cxn modelId="{B4A6D010-E050-4C0D-B095-6A999CFE518D}" type="presParOf" srcId="{DE7CB060-DF44-49AC-B43A-A05B1C528247}" destId="{C45C7233-1E8B-429A-B3B5-6EC111DE0382}" srcOrd="4" destOrd="0" presId="urn:microsoft.com/office/officeart/2008/layout/LinedList"/>
    <dgm:cxn modelId="{862079E8-8979-44A7-89EE-8A1CFC8F1A75}" type="presParOf" srcId="{C45C7233-1E8B-429A-B3B5-6EC111DE0382}" destId="{1518060D-69D2-4E2A-A6C3-C416B6996462}" srcOrd="0" destOrd="0" presId="urn:microsoft.com/office/officeart/2008/layout/LinedList"/>
    <dgm:cxn modelId="{807B1ACD-5A77-4063-909D-6700FCC2BCCB}" type="presParOf" srcId="{C45C7233-1E8B-429A-B3B5-6EC111DE0382}" destId="{807A8F1D-767C-4BFD-82DF-F3CF7CE44014}" srcOrd="1" destOrd="0" presId="urn:microsoft.com/office/officeart/2008/layout/LinedList"/>
    <dgm:cxn modelId="{722EB02C-B22A-48F9-9C1D-456BFBA0B287}" type="presParOf" srcId="{C45C7233-1E8B-429A-B3B5-6EC111DE0382}" destId="{A916E409-D1E3-4966-AA1A-F385B4A4A901}" srcOrd="2" destOrd="0" presId="urn:microsoft.com/office/officeart/2008/layout/LinedList"/>
    <dgm:cxn modelId="{83B40AE5-5C83-4A54-90ED-7917170B0676}" type="presParOf" srcId="{DE7CB060-DF44-49AC-B43A-A05B1C528247}" destId="{35AD07E2-7220-49E9-A373-226D6E90D8E7}" srcOrd="5" destOrd="0" presId="urn:microsoft.com/office/officeart/2008/layout/LinedList"/>
    <dgm:cxn modelId="{6B4A97E5-0411-4C55-8B8F-6A6951C1A4D6}" type="presParOf" srcId="{DE7CB060-DF44-49AC-B43A-A05B1C528247}" destId="{9684037B-D783-4FF9-BDDA-08381C5098C4}" srcOrd="6" destOrd="0" presId="urn:microsoft.com/office/officeart/2008/layout/LinedList"/>
    <dgm:cxn modelId="{68EB1E33-70F9-487F-BF3A-DAD9A4FBC3F9}" type="presParOf" srcId="{263267C6-0C01-4AEF-A8E2-D80136381476}" destId="{F7C7B469-C29F-4018-BF3E-C4D93E96C324}" srcOrd="10" destOrd="0" presId="urn:microsoft.com/office/officeart/2008/layout/LinedList"/>
    <dgm:cxn modelId="{7B7B27F2-0B88-4D94-87CD-67EF481264EE}" type="presParOf" srcId="{263267C6-0C01-4AEF-A8E2-D80136381476}" destId="{8DB9EA6F-5CBE-44AC-A080-C2D51C86737A}" srcOrd="11" destOrd="0" presId="urn:microsoft.com/office/officeart/2008/layout/LinedList"/>
    <dgm:cxn modelId="{4F0B2AD8-B2E6-4011-B86C-D1C130AE0F49}" type="presParOf" srcId="{8DB9EA6F-5CBE-44AC-A080-C2D51C86737A}" destId="{8027FA00-FB5B-44DE-9FF5-75D0F563C2AB}" srcOrd="0" destOrd="0" presId="urn:microsoft.com/office/officeart/2008/layout/LinedList"/>
    <dgm:cxn modelId="{430CF2AF-3C34-40B9-8E1C-9CC7581BB9B7}" type="presParOf" srcId="{8DB9EA6F-5CBE-44AC-A080-C2D51C86737A}" destId="{FB23DAA3-4B78-4198-9D30-3309141DBCE9}" srcOrd="1" destOrd="0" presId="urn:microsoft.com/office/officeart/2008/layout/LinedList"/>
    <dgm:cxn modelId="{7929FCCA-0D6A-42B7-810F-FA7DE991581D}" type="presParOf" srcId="{FB23DAA3-4B78-4198-9D30-3309141DBCE9}" destId="{AF938EC9-B521-4AA4-ABB7-607575B486AC}" srcOrd="0" destOrd="0" presId="urn:microsoft.com/office/officeart/2008/layout/LinedList"/>
    <dgm:cxn modelId="{646CD16A-CF1C-48CF-B24E-82DD1D2DF95C}" type="presParOf" srcId="{FB23DAA3-4B78-4198-9D30-3309141DBCE9}" destId="{1879923F-820C-4728-95B9-063FD15A81F2}" srcOrd="1" destOrd="0" presId="urn:microsoft.com/office/officeart/2008/layout/LinedList"/>
    <dgm:cxn modelId="{7FEA1052-2D25-4E07-A856-BDB84176F0AD}" type="presParOf" srcId="{1879923F-820C-4728-95B9-063FD15A81F2}" destId="{AEA2E6F3-E584-423E-A1B5-F3FF4F825D3F}" srcOrd="0" destOrd="0" presId="urn:microsoft.com/office/officeart/2008/layout/LinedList"/>
    <dgm:cxn modelId="{722834A5-D269-4C48-9210-2A469090AAFC}" type="presParOf" srcId="{1879923F-820C-4728-95B9-063FD15A81F2}" destId="{08B4463E-1FE2-41B3-802B-2715A4A60C83}" srcOrd="1" destOrd="0" presId="urn:microsoft.com/office/officeart/2008/layout/LinedList"/>
    <dgm:cxn modelId="{5A23E3DD-05C7-4DE8-B7FC-68E51F883013}" type="presParOf" srcId="{1879923F-820C-4728-95B9-063FD15A81F2}" destId="{E2F8B364-E191-4ACC-A261-93D40A9344F2}" srcOrd="2" destOrd="0" presId="urn:microsoft.com/office/officeart/2008/layout/LinedList"/>
    <dgm:cxn modelId="{9374809F-FD83-4643-8E47-6B46D98F96D8}" type="presParOf" srcId="{FB23DAA3-4B78-4198-9D30-3309141DBCE9}" destId="{3AE53810-298F-4F0D-AE66-0F9DA959AF0F}" srcOrd="2" destOrd="0" presId="urn:microsoft.com/office/officeart/2008/layout/LinedList"/>
    <dgm:cxn modelId="{36931E6F-1270-4992-8DFB-FB0749F7E5C0}" type="presParOf" srcId="{FB23DAA3-4B78-4198-9D30-3309141DBCE9}" destId="{F0E8B3BB-E1DA-4FD7-B3C9-A25493B2C15B}" srcOrd="3" destOrd="0" presId="urn:microsoft.com/office/officeart/2008/layout/LinedList"/>
    <dgm:cxn modelId="{35021A01-56FB-455D-B5D4-D8285710827E}" type="presParOf" srcId="{FB23DAA3-4B78-4198-9D30-3309141DBCE9}" destId="{CBC4E85E-AA22-458C-944E-A68C4A341778}" srcOrd="4" destOrd="0" presId="urn:microsoft.com/office/officeart/2008/layout/LinedList"/>
    <dgm:cxn modelId="{FAF9B1B4-F353-4508-937D-7A7423069F8F}" type="presParOf" srcId="{CBC4E85E-AA22-458C-944E-A68C4A341778}" destId="{15CF69E6-096A-4B32-85D6-7CE09094410F}" srcOrd="0" destOrd="0" presId="urn:microsoft.com/office/officeart/2008/layout/LinedList"/>
    <dgm:cxn modelId="{227321F7-549E-428B-9FAC-8A2E64237882}" type="presParOf" srcId="{CBC4E85E-AA22-458C-944E-A68C4A341778}" destId="{AE944F46-3A95-4B31-B5F7-3A5F2E931C69}" srcOrd="1" destOrd="0" presId="urn:microsoft.com/office/officeart/2008/layout/LinedList"/>
    <dgm:cxn modelId="{25DAC1F6-6329-4F25-8684-3F52FB29C188}" type="presParOf" srcId="{CBC4E85E-AA22-458C-944E-A68C4A341778}" destId="{FB018247-BB69-4142-8E0F-C26C9C638525}" srcOrd="2" destOrd="0" presId="urn:microsoft.com/office/officeart/2008/layout/LinedList"/>
    <dgm:cxn modelId="{5D1FE06D-411D-4301-9AF7-908B1E7F03D4}" type="presParOf" srcId="{FB23DAA3-4B78-4198-9D30-3309141DBCE9}" destId="{0DE7CBEC-E6EB-46A5-95DB-1A9CAFAA82E8}" srcOrd="5" destOrd="0" presId="urn:microsoft.com/office/officeart/2008/layout/LinedList"/>
    <dgm:cxn modelId="{676670D5-A66C-455A-8433-A3FADA36007C}" type="presParOf" srcId="{FB23DAA3-4B78-4198-9D30-3309141DBCE9}" destId="{C7E60E91-3118-4208-BEBA-BD20D962E2B2}" srcOrd="6" destOrd="0" presId="urn:microsoft.com/office/officeart/2008/layout/LinedList"/>
    <dgm:cxn modelId="{7466B055-D10F-4D32-B97F-AC5D8529403B}" type="presParOf" srcId="{263267C6-0C01-4AEF-A8E2-D80136381476}" destId="{A6AAAA24-88E8-4618-93E8-87F3BC8B6118}" srcOrd="12" destOrd="0" presId="urn:microsoft.com/office/officeart/2008/layout/LinedList"/>
    <dgm:cxn modelId="{B00051AF-9DD5-434A-9418-462FFC8F18E8}" type="presParOf" srcId="{263267C6-0C01-4AEF-A8E2-D80136381476}" destId="{0745DBF1-4276-4EC3-8375-A1D5FEF50F9C}" srcOrd="13" destOrd="0" presId="urn:microsoft.com/office/officeart/2008/layout/LinedList"/>
    <dgm:cxn modelId="{C1D906BA-F17D-422E-8AB6-137A5246436F}" type="presParOf" srcId="{0745DBF1-4276-4EC3-8375-A1D5FEF50F9C}" destId="{470095EC-9311-4204-8B23-5275FF5CB94D}" srcOrd="0" destOrd="0" presId="urn:microsoft.com/office/officeart/2008/layout/LinedList"/>
    <dgm:cxn modelId="{A2061EE8-C8F3-4807-B05F-954F751F1C7A}" type="presParOf" srcId="{0745DBF1-4276-4EC3-8375-A1D5FEF50F9C}" destId="{0A00ECE8-D0D8-4C7F-ACD5-DB391A11D0BC}" srcOrd="1" destOrd="0" presId="urn:microsoft.com/office/officeart/2008/layout/LinedList"/>
    <dgm:cxn modelId="{6B97E91C-5FEE-4BE6-BEFE-3127F6F2D9C7}" type="presParOf" srcId="{0A00ECE8-D0D8-4C7F-ACD5-DB391A11D0BC}" destId="{E9455CDF-BFBF-4343-BB02-E37E2D686899}" srcOrd="0" destOrd="0" presId="urn:microsoft.com/office/officeart/2008/layout/LinedList"/>
    <dgm:cxn modelId="{CD6194EF-C96A-49A6-8668-5CEA83812AA5}" type="presParOf" srcId="{0A00ECE8-D0D8-4C7F-ACD5-DB391A11D0BC}" destId="{9D5D0BA2-DC13-4515-95AC-EE2883B97471}" srcOrd="1" destOrd="0" presId="urn:microsoft.com/office/officeart/2008/layout/LinedList"/>
    <dgm:cxn modelId="{6F0CE5BC-E15F-4A32-B232-4498E6C63612}" type="presParOf" srcId="{9D5D0BA2-DC13-4515-95AC-EE2883B97471}" destId="{9E81F8D6-A170-4E94-B304-23CF7E0D7F9E}" srcOrd="0" destOrd="0" presId="urn:microsoft.com/office/officeart/2008/layout/LinedList"/>
    <dgm:cxn modelId="{C8F224AF-F834-4B88-AA62-7E35C16E4304}" type="presParOf" srcId="{9D5D0BA2-DC13-4515-95AC-EE2883B97471}" destId="{FA4A3F4D-CF8B-4F38-A041-189597108E55}" srcOrd="1" destOrd="0" presId="urn:microsoft.com/office/officeart/2008/layout/LinedList"/>
    <dgm:cxn modelId="{CD73111D-7A56-4761-9847-1CCF95D71187}" type="presParOf" srcId="{9D5D0BA2-DC13-4515-95AC-EE2883B97471}" destId="{E48C37E8-5454-4448-BEA8-D3C4CD6F3E3D}" srcOrd="2" destOrd="0" presId="urn:microsoft.com/office/officeart/2008/layout/LinedList"/>
    <dgm:cxn modelId="{3B259169-8A13-4BA5-8191-7C524EF2CA53}" type="presParOf" srcId="{0A00ECE8-D0D8-4C7F-ACD5-DB391A11D0BC}" destId="{ADD6FD02-C47C-4D1F-983E-48307DF1A2AD}" srcOrd="2" destOrd="0" presId="urn:microsoft.com/office/officeart/2008/layout/LinedList"/>
    <dgm:cxn modelId="{C49CAF78-D1FA-49C6-AC7D-86A85F7C010C}" type="presParOf" srcId="{0A00ECE8-D0D8-4C7F-ACD5-DB391A11D0BC}" destId="{EE7B2BDC-73A2-4441-805E-015398A06BCD}" srcOrd="3" destOrd="0" presId="urn:microsoft.com/office/officeart/2008/layout/LinedList"/>
    <dgm:cxn modelId="{AAC965C4-89B5-4524-95C0-91B78304C161}" type="presParOf" srcId="{0A00ECE8-D0D8-4C7F-ACD5-DB391A11D0BC}" destId="{94399349-95A8-47CD-8C5A-10006277FF11}" srcOrd="4" destOrd="0" presId="urn:microsoft.com/office/officeart/2008/layout/LinedList"/>
    <dgm:cxn modelId="{5305F791-F8B7-425C-9444-16611D060715}" type="presParOf" srcId="{94399349-95A8-47CD-8C5A-10006277FF11}" destId="{A18EAF1F-A383-4304-8C0E-CD5EE6B5F946}" srcOrd="0" destOrd="0" presId="urn:microsoft.com/office/officeart/2008/layout/LinedList"/>
    <dgm:cxn modelId="{EA54CEA6-3BF3-46D3-BEE6-FC3DD38AB185}" type="presParOf" srcId="{94399349-95A8-47CD-8C5A-10006277FF11}" destId="{A3C11A14-F1D5-4EB8-9998-6F907FB259EC}" srcOrd="1" destOrd="0" presId="urn:microsoft.com/office/officeart/2008/layout/LinedList"/>
    <dgm:cxn modelId="{9D6EBC99-9777-4AF2-B47C-E1EB468B5BCF}" type="presParOf" srcId="{94399349-95A8-47CD-8C5A-10006277FF11}" destId="{76A25AC1-F059-491F-AF1E-60D6C47E2D08}" srcOrd="2" destOrd="0" presId="urn:microsoft.com/office/officeart/2008/layout/LinedList"/>
    <dgm:cxn modelId="{965E7E20-F5A0-41F8-B4CC-82DAEB250FD8}" type="presParOf" srcId="{0A00ECE8-D0D8-4C7F-ACD5-DB391A11D0BC}" destId="{094F6A0F-FCEE-481A-9BC1-E57E3CC6747E}" srcOrd="5" destOrd="0" presId="urn:microsoft.com/office/officeart/2008/layout/LinedList"/>
    <dgm:cxn modelId="{E681EFE5-3C5D-483C-86E0-5C80FBDACCE6}" type="presParOf" srcId="{0A00ECE8-D0D8-4C7F-ACD5-DB391A11D0BC}" destId="{A077AB85-8407-4AB9-87CD-30A21FB45C5F}" srcOrd="6" destOrd="0" presId="urn:microsoft.com/office/officeart/2008/layout/LinedList"/>
    <dgm:cxn modelId="{11496A86-E1B0-416A-981F-4BAA759EAAEC}" type="presParOf" srcId="{263267C6-0C01-4AEF-A8E2-D80136381476}" destId="{8DCFA9CC-9F61-4092-B026-5500D284C788}" srcOrd="14" destOrd="0" presId="urn:microsoft.com/office/officeart/2008/layout/LinedList"/>
    <dgm:cxn modelId="{DFECC95E-5038-48B6-B925-946F3D1574C0}" type="presParOf" srcId="{263267C6-0C01-4AEF-A8E2-D80136381476}" destId="{BB3A649E-0BC0-4A55-B89D-3DC27717A693}" srcOrd="15" destOrd="0" presId="urn:microsoft.com/office/officeart/2008/layout/LinedList"/>
    <dgm:cxn modelId="{6C71EA34-3DD5-4AB2-A639-FD2F5F875B9C}" type="presParOf" srcId="{BB3A649E-0BC0-4A55-B89D-3DC27717A693}" destId="{60FDB20F-66B0-45C1-A7D7-6322D85E68F2}" srcOrd="0" destOrd="0" presId="urn:microsoft.com/office/officeart/2008/layout/LinedList"/>
    <dgm:cxn modelId="{4843DFFF-24AE-4A7B-BA05-3D8CEE3530E0}" type="presParOf" srcId="{BB3A649E-0BC0-4A55-B89D-3DC27717A693}" destId="{D1559787-104F-4C79-BE62-A8966AC7F501}" srcOrd="1" destOrd="0" presId="urn:microsoft.com/office/officeart/2008/layout/LinedList"/>
    <dgm:cxn modelId="{A010E1CD-CD45-4FEE-A708-E24720F960A3}" type="presParOf" srcId="{D1559787-104F-4C79-BE62-A8966AC7F501}" destId="{ED9C6B17-5399-4447-A36B-EA00D6F5F820}" srcOrd="0" destOrd="0" presId="urn:microsoft.com/office/officeart/2008/layout/LinedList"/>
    <dgm:cxn modelId="{A9D7118C-891F-4999-A258-BCD9C8F4EF68}" type="presParOf" srcId="{D1559787-104F-4C79-BE62-A8966AC7F501}" destId="{21872535-B729-4E83-A1D5-C68D7636D54B}" srcOrd="1" destOrd="0" presId="urn:microsoft.com/office/officeart/2008/layout/LinedList"/>
    <dgm:cxn modelId="{E7453103-DDAA-40D5-AD39-4C7B53FCFD29}" type="presParOf" srcId="{21872535-B729-4E83-A1D5-C68D7636D54B}" destId="{C690F948-8E23-4A14-BF4E-7D10C5076753}" srcOrd="0" destOrd="0" presId="urn:microsoft.com/office/officeart/2008/layout/LinedList"/>
    <dgm:cxn modelId="{643E9F3D-85BC-4DE6-92D1-20B77F0A009A}" type="presParOf" srcId="{21872535-B729-4E83-A1D5-C68D7636D54B}" destId="{49160BEA-8DF6-4096-98B7-BFAF09D75423}" srcOrd="1" destOrd="0" presId="urn:microsoft.com/office/officeart/2008/layout/LinedList"/>
    <dgm:cxn modelId="{10E02C64-E56A-40EB-B848-74296BDCB7CA}" type="presParOf" srcId="{21872535-B729-4E83-A1D5-C68D7636D54B}" destId="{AC593B1F-9F34-43DE-AA8E-5FC86D5B3F65}" srcOrd="2" destOrd="0" presId="urn:microsoft.com/office/officeart/2008/layout/LinedList"/>
    <dgm:cxn modelId="{AA0F4955-E101-4E9C-BF6D-CD8435E7D47B}" type="presParOf" srcId="{D1559787-104F-4C79-BE62-A8966AC7F501}" destId="{AE93ECF8-75C8-4CE6-885A-AFE7AA46A696}" srcOrd="2" destOrd="0" presId="urn:microsoft.com/office/officeart/2008/layout/LinedList"/>
    <dgm:cxn modelId="{9AA03DA4-D54D-4E63-9B2E-076ECF2A36A1}" type="presParOf" srcId="{D1559787-104F-4C79-BE62-A8966AC7F501}" destId="{83F57193-BB62-41B6-B228-E0DC7C80D7A2}" srcOrd="3" destOrd="0" presId="urn:microsoft.com/office/officeart/2008/layout/LinedList"/>
    <dgm:cxn modelId="{7AB413D7-6F86-4309-8667-2D7B449B117A}" type="presParOf" srcId="{D1559787-104F-4C79-BE62-A8966AC7F501}" destId="{3946EF95-56DE-4999-84A9-1BDF1F24E582}" srcOrd="4" destOrd="0" presId="urn:microsoft.com/office/officeart/2008/layout/LinedList"/>
    <dgm:cxn modelId="{4F3F1DEB-34A6-4678-B2C3-469911CD9C6A}" type="presParOf" srcId="{3946EF95-56DE-4999-84A9-1BDF1F24E582}" destId="{FA4EA9EC-0D6F-44EE-8FB0-ACFD4E33FA9E}" srcOrd="0" destOrd="0" presId="urn:microsoft.com/office/officeart/2008/layout/LinedList"/>
    <dgm:cxn modelId="{E76918FD-4043-4FF6-A78E-DEAA0DC47322}" type="presParOf" srcId="{3946EF95-56DE-4999-84A9-1BDF1F24E582}" destId="{2E769F6D-C79D-4DE9-AA53-F20456668EB3}" srcOrd="1" destOrd="0" presId="urn:microsoft.com/office/officeart/2008/layout/LinedList"/>
    <dgm:cxn modelId="{43011D45-65F8-4F58-9F86-67E630395ABF}" type="presParOf" srcId="{3946EF95-56DE-4999-84A9-1BDF1F24E582}" destId="{799FF1CC-F978-4561-AF8D-B645DA5BDD5B}" srcOrd="2" destOrd="0" presId="urn:microsoft.com/office/officeart/2008/layout/LinedList"/>
    <dgm:cxn modelId="{DED95131-8EC6-483F-8EDA-4AC26643809D}" type="presParOf" srcId="{D1559787-104F-4C79-BE62-A8966AC7F501}" destId="{37CBE5AE-127A-4961-890D-9AF0F687DFBA}" srcOrd="5" destOrd="0" presId="urn:microsoft.com/office/officeart/2008/layout/LinedList"/>
    <dgm:cxn modelId="{CBB76EB6-1681-42E6-91E9-73E306529332}" type="presParOf" srcId="{D1559787-104F-4C79-BE62-A8966AC7F501}" destId="{E03DFA63-B115-40CA-95C8-631ECF238F30}" srcOrd="6" destOrd="0" presId="urn:microsoft.com/office/officeart/2008/layout/LinedList"/>
    <dgm:cxn modelId="{8C7C4FB9-D6E8-40EE-AF25-8BBEC37DC9C4}" type="presParOf" srcId="{263267C6-0C01-4AEF-A8E2-D80136381476}" destId="{E7AAA342-E285-49F6-96EC-97888520E90A}" srcOrd="16" destOrd="0" presId="urn:microsoft.com/office/officeart/2008/layout/LinedList"/>
    <dgm:cxn modelId="{B037AD2B-CEC5-4166-8C3E-25A2D3D1A895}" type="presParOf" srcId="{263267C6-0C01-4AEF-A8E2-D80136381476}" destId="{649C3B84-84C8-4E35-A9A7-265ED48BB659}" srcOrd="17" destOrd="0" presId="urn:microsoft.com/office/officeart/2008/layout/LinedList"/>
    <dgm:cxn modelId="{C4566E29-267B-4810-9454-5255A82E070B}" type="presParOf" srcId="{649C3B84-84C8-4E35-A9A7-265ED48BB659}" destId="{39B5D6C4-3242-42A9-9D62-D023C487E5F5}" srcOrd="0" destOrd="0" presId="urn:microsoft.com/office/officeart/2008/layout/LinedList"/>
    <dgm:cxn modelId="{A1DD667A-21F4-4797-B17B-B815FF0830B9}" type="presParOf" srcId="{649C3B84-84C8-4E35-A9A7-265ED48BB659}" destId="{C70A9B3D-156D-470E-BBBC-7CB2B45CA2C5}" srcOrd="1" destOrd="0" presId="urn:microsoft.com/office/officeart/2008/layout/LinedList"/>
    <dgm:cxn modelId="{539C7FA5-B075-4316-B727-7747CB964FD9}" type="presParOf" srcId="{C70A9B3D-156D-470E-BBBC-7CB2B45CA2C5}" destId="{E10F54AE-3E35-4A44-9E50-6649C889D726}" srcOrd="0" destOrd="0" presId="urn:microsoft.com/office/officeart/2008/layout/LinedList"/>
    <dgm:cxn modelId="{E192C0D6-3B9A-46C9-8B0B-40E43D367509}" type="presParOf" srcId="{C70A9B3D-156D-470E-BBBC-7CB2B45CA2C5}" destId="{9942E3A3-9719-4243-87B4-F5C40C20DFA6}" srcOrd="1" destOrd="0" presId="urn:microsoft.com/office/officeart/2008/layout/LinedList"/>
    <dgm:cxn modelId="{3BE3E68E-F646-449E-ACC7-0FFF45E13147}" type="presParOf" srcId="{9942E3A3-9719-4243-87B4-F5C40C20DFA6}" destId="{B63EE2B7-1A02-4067-A127-0BCCEAB130E2}" srcOrd="0" destOrd="0" presId="urn:microsoft.com/office/officeart/2008/layout/LinedList"/>
    <dgm:cxn modelId="{5C4AEE67-B108-430B-97CD-66C9E651E460}" type="presParOf" srcId="{9942E3A3-9719-4243-87B4-F5C40C20DFA6}" destId="{717A86AA-17AE-4D67-BC5D-61D26E44C930}" srcOrd="1" destOrd="0" presId="urn:microsoft.com/office/officeart/2008/layout/LinedList"/>
    <dgm:cxn modelId="{3C269EE5-F48A-441F-B804-C2A9C7E797DF}" type="presParOf" srcId="{9942E3A3-9719-4243-87B4-F5C40C20DFA6}" destId="{3C7A08EE-AEAC-40E8-A7C5-248627FD8658}" srcOrd="2" destOrd="0" presId="urn:microsoft.com/office/officeart/2008/layout/LinedList"/>
    <dgm:cxn modelId="{48B7D4BB-DC89-484B-BB20-237221EBB44E}" type="presParOf" srcId="{C70A9B3D-156D-470E-BBBC-7CB2B45CA2C5}" destId="{D307E07D-1D26-4B40-87B6-B3A1A04BB30A}" srcOrd="2" destOrd="0" presId="urn:microsoft.com/office/officeart/2008/layout/LinedList"/>
    <dgm:cxn modelId="{A0C02049-6FF8-4EC8-B1DB-15B60EE2D6F7}" type="presParOf" srcId="{C70A9B3D-156D-470E-BBBC-7CB2B45CA2C5}" destId="{1FD8D504-C3BB-44E6-AFC5-D294611664DD}" srcOrd="3" destOrd="0" presId="urn:microsoft.com/office/officeart/2008/layout/LinedList"/>
    <dgm:cxn modelId="{5C1FF14E-4B93-404E-9AB7-87AA99C606A4}" type="presParOf" srcId="{C70A9B3D-156D-470E-BBBC-7CB2B45CA2C5}" destId="{1F017769-9879-41E9-936E-EF6DFC658DE9}" srcOrd="4" destOrd="0" presId="urn:microsoft.com/office/officeart/2008/layout/LinedList"/>
    <dgm:cxn modelId="{117A3A57-BB8A-4FD9-9D9C-FB815278CCB2}" type="presParOf" srcId="{1F017769-9879-41E9-936E-EF6DFC658DE9}" destId="{DA87FE0B-DFD7-40C4-AFFD-256A990F61B9}" srcOrd="0" destOrd="0" presId="urn:microsoft.com/office/officeart/2008/layout/LinedList"/>
    <dgm:cxn modelId="{7558C2A5-78C8-4C4C-B6CB-17A8D1E90623}" type="presParOf" srcId="{1F017769-9879-41E9-936E-EF6DFC658DE9}" destId="{AC99828B-0853-44A8-8244-6CE1AC92183D}" srcOrd="1" destOrd="0" presId="urn:microsoft.com/office/officeart/2008/layout/LinedList"/>
    <dgm:cxn modelId="{3106D3BA-BE47-4767-98B0-088E212D83F0}" type="presParOf" srcId="{1F017769-9879-41E9-936E-EF6DFC658DE9}" destId="{4E1B8FAB-327D-4EA7-9DC7-DED8B308860D}" srcOrd="2" destOrd="0" presId="urn:microsoft.com/office/officeart/2008/layout/LinedList"/>
    <dgm:cxn modelId="{82A0C170-B2AF-4B19-B8E9-78DD3E1E785C}" type="presParOf" srcId="{C70A9B3D-156D-470E-BBBC-7CB2B45CA2C5}" destId="{E45EA157-0EB1-4C3E-A0B4-9FD9CE0BD330}" srcOrd="5" destOrd="0" presId="urn:microsoft.com/office/officeart/2008/layout/LinedList"/>
    <dgm:cxn modelId="{796CEB58-8B8E-4999-84F1-86656181D1CC}" type="presParOf" srcId="{C70A9B3D-156D-470E-BBBC-7CB2B45CA2C5}" destId="{F128FD20-9066-488C-B3DD-454A123E5246}" srcOrd="6"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F820DE-A7DB-4E1A-BF59-B434937DFF06}" type="doc">
      <dgm:prSet loTypeId="urn:microsoft.com/office/officeart/2005/8/layout/lProcess2" loCatId="list" qsTypeId="urn:microsoft.com/office/officeart/2005/8/quickstyle/simple5" qsCatId="simple" csTypeId="urn:microsoft.com/office/officeart/2005/8/colors/colorful1#1" csCatId="colorful" phldr="1"/>
      <dgm:spPr/>
      <dgm:t>
        <a:bodyPr/>
        <a:lstStyle/>
        <a:p>
          <a:endParaRPr lang="es-ES"/>
        </a:p>
      </dgm:t>
    </dgm:pt>
    <dgm:pt modelId="{30A174F8-AD6B-40D9-B924-445B8471F723}">
      <dgm:prSet phldrT="[Texto]"/>
      <dgm:spPr>
        <a:solidFill>
          <a:srgbClr val="FF9F9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o-RO" b="1" dirty="0">
              <a:solidFill>
                <a:schemeClr val="tx1"/>
              </a:solidFill>
              <a:effectLst>
                <a:outerShdw blurRad="50800" dist="38100" dir="2700000" algn="tl" rotWithShape="0">
                  <a:prstClr val="black">
                    <a:alpha val="40000"/>
                  </a:prstClr>
                </a:outerShdw>
              </a:effectLst>
            </a:rPr>
            <a:t>Dacă Duhul este o putere</a:t>
          </a:r>
          <a:endParaRPr lang="es-ES" b="1" dirty="0">
            <a:solidFill>
              <a:schemeClr val="tx1"/>
            </a:solidFill>
            <a:effectLst>
              <a:outerShdw blurRad="50800" dist="38100" dir="2700000" algn="tl" rotWithShape="0">
                <a:prstClr val="black">
                  <a:alpha val="40000"/>
                </a:prstClr>
              </a:outerShdw>
            </a:effectLst>
          </a:endParaRPr>
        </a:p>
      </dgm:t>
    </dgm:pt>
    <dgm:pt modelId="{28704FE0-72EE-4223-BD3F-F63FBC3F17EA}" type="parTrans" cxnId="{13AF57C6-78F9-45DE-9FF3-98E928DE188A}">
      <dgm:prSet/>
      <dgm:spPr/>
      <dgm:t>
        <a:bodyPr/>
        <a:lstStyle/>
        <a:p>
          <a:endParaRPr lang="es-ES">
            <a:solidFill>
              <a:schemeClr val="tx1"/>
            </a:solidFill>
          </a:endParaRPr>
        </a:p>
      </dgm:t>
    </dgm:pt>
    <dgm:pt modelId="{21C2178D-C313-435C-9E29-148162C1D279}" type="sibTrans" cxnId="{13AF57C6-78F9-45DE-9FF3-98E928DE188A}">
      <dgm:prSet/>
      <dgm:spPr/>
      <dgm:t>
        <a:bodyPr/>
        <a:lstStyle/>
        <a:p>
          <a:endParaRPr lang="es-ES">
            <a:solidFill>
              <a:schemeClr val="tx1"/>
            </a:solidFill>
          </a:endParaRPr>
        </a:p>
      </dgm:t>
    </dgm:pt>
    <dgm:pt modelId="{E48595DB-9093-47DB-8441-A0AD1793CC23}">
      <dgm:prSet phldrT="[Texto]" custT="1"/>
      <dgm:spPr/>
      <dgm:t>
        <a:bodyPr/>
        <a:lstStyle/>
        <a:p>
          <a:r>
            <a:rPr lang="ro-RO" sz="2000" b="1" dirty="0">
              <a:solidFill>
                <a:schemeClr val="tx1"/>
              </a:solidFill>
            </a:rPr>
            <a:t>Câtă putere poate avea</a:t>
          </a:r>
          <a:r>
            <a:rPr lang="es-ES" sz="2000" b="1" dirty="0">
              <a:solidFill>
                <a:schemeClr val="tx1"/>
              </a:solidFill>
            </a:rPr>
            <a:t>?</a:t>
          </a:r>
        </a:p>
      </dgm:t>
    </dgm:pt>
    <dgm:pt modelId="{A3B2C9F1-188A-48B3-8ED7-50B3CD5ABD9A}" type="parTrans" cxnId="{628813CF-882E-484F-93EC-14D8A46F1538}">
      <dgm:prSet/>
      <dgm:spPr/>
      <dgm:t>
        <a:bodyPr/>
        <a:lstStyle/>
        <a:p>
          <a:endParaRPr lang="es-ES">
            <a:solidFill>
              <a:schemeClr val="tx1"/>
            </a:solidFill>
          </a:endParaRPr>
        </a:p>
      </dgm:t>
    </dgm:pt>
    <dgm:pt modelId="{80091062-F887-42C4-9B00-9425895C3D16}" type="sibTrans" cxnId="{628813CF-882E-484F-93EC-14D8A46F1538}">
      <dgm:prSet/>
      <dgm:spPr/>
      <dgm:t>
        <a:bodyPr/>
        <a:lstStyle/>
        <a:p>
          <a:endParaRPr lang="es-ES">
            <a:solidFill>
              <a:schemeClr val="tx1"/>
            </a:solidFill>
          </a:endParaRPr>
        </a:p>
      </dgm:t>
    </dgm:pt>
    <dgm:pt modelId="{93BA8A2B-F1C0-44C0-BC07-786209BE500E}">
      <dgm:prSet phldrT="[Texto]" custT="1"/>
      <dgm:spPr/>
      <dgm:t>
        <a:bodyPr/>
        <a:lstStyle/>
        <a:p>
          <a:r>
            <a:rPr lang="ro-RO" sz="2000" b="1" dirty="0">
              <a:solidFill>
                <a:schemeClr val="tx1"/>
              </a:solidFill>
            </a:rPr>
            <a:t>Pot să Îl am</a:t>
          </a:r>
          <a:endParaRPr lang="es-ES" sz="2000" b="1" dirty="0">
            <a:solidFill>
              <a:schemeClr val="tx1"/>
            </a:solidFill>
          </a:endParaRPr>
        </a:p>
      </dgm:t>
    </dgm:pt>
    <dgm:pt modelId="{FDC1A065-7CA4-407F-B28B-02A5D738168A}" type="parTrans" cxnId="{9FE1B936-77EE-487B-B314-0799E76283EF}">
      <dgm:prSet/>
      <dgm:spPr/>
      <dgm:t>
        <a:bodyPr/>
        <a:lstStyle/>
        <a:p>
          <a:endParaRPr lang="es-ES">
            <a:solidFill>
              <a:schemeClr val="tx1"/>
            </a:solidFill>
          </a:endParaRPr>
        </a:p>
      </dgm:t>
    </dgm:pt>
    <dgm:pt modelId="{99106E8C-27F3-4C2D-9F44-3A29BE1646D9}" type="sibTrans" cxnId="{9FE1B936-77EE-487B-B314-0799E76283EF}">
      <dgm:prSet/>
      <dgm:spPr/>
      <dgm:t>
        <a:bodyPr/>
        <a:lstStyle/>
        <a:p>
          <a:endParaRPr lang="es-ES">
            <a:solidFill>
              <a:schemeClr val="tx1"/>
            </a:solidFill>
          </a:endParaRPr>
        </a:p>
      </dgm:t>
    </dgm:pt>
    <dgm:pt modelId="{D46AD82C-E78E-45AE-B5FD-16E8C4A36868}">
      <dgm:prSet phldrT="[Texto]"/>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o-RO" b="1" noProof="0" dirty="0" smtClean="0">
              <a:solidFill>
                <a:schemeClr val="tx1"/>
              </a:solidFill>
              <a:effectLst>
                <a:outerShdw blurRad="50800" dist="38100" dir="2700000" algn="tl" rotWithShape="0">
                  <a:prstClr val="black">
                    <a:alpha val="40000"/>
                  </a:prstClr>
                </a:outerShdw>
              </a:effectLst>
            </a:rPr>
            <a:t>Dacă Duhul este o Persoană</a:t>
          </a:r>
          <a:endParaRPr lang="ro-RO" b="1" noProof="0" dirty="0">
            <a:solidFill>
              <a:schemeClr val="tx1"/>
            </a:solidFill>
            <a:effectLst>
              <a:outerShdw blurRad="50800" dist="38100" dir="2700000" algn="tl" rotWithShape="0">
                <a:prstClr val="black">
                  <a:alpha val="40000"/>
                </a:prstClr>
              </a:outerShdw>
            </a:effectLst>
          </a:endParaRPr>
        </a:p>
      </dgm:t>
    </dgm:pt>
    <dgm:pt modelId="{8E6CB0C0-F81A-4C59-B4A1-01A99BABA209}" type="parTrans" cxnId="{26FA3BAF-D08A-4AA0-B754-9E8E87AEF544}">
      <dgm:prSet/>
      <dgm:spPr/>
      <dgm:t>
        <a:bodyPr/>
        <a:lstStyle/>
        <a:p>
          <a:endParaRPr lang="es-ES">
            <a:solidFill>
              <a:schemeClr val="tx1"/>
            </a:solidFill>
          </a:endParaRPr>
        </a:p>
      </dgm:t>
    </dgm:pt>
    <dgm:pt modelId="{6ED8B79A-4D38-4525-B540-3FEAC04403C0}" type="sibTrans" cxnId="{26FA3BAF-D08A-4AA0-B754-9E8E87AEF544}">
      <dgm:prSet/>
      <dgm:spPr/>
      <dgm:t>
        <a:bodyPr/>
        <a:lstStyle/>
        <a:p>
          <a:endParaRPr lang="es-ES">
            <a:solidFill>
              <a:schemeClr val="tx1"/>
            </a:solidFill>
          </a:endParaRPr>
        </a:p>
      </dgm:t>
    </dgm:pt>
    <dgm:pt modelId="{FF9B9A11-2F85-481E-8211-3AA6EAB1D1CE}">
      <dgm:prSet phldrT="[Texto]" custT="1"/>
      <dgm:spPr/>
      <dgm:t>
        <a:bodyPr/>
        <a:lstStyle/>
        <a:p>
          <a:r>
            <a:rPr lang="ro-RO" sz="2000" b="1" dirty="0">
              <a:solidFill>
                <a:schemeClr val="tx1"/>
              </a:solidFill>
            </a:rPr>
            <a:t>Câtă putere poate avea peste mine</a:t>
          </a:r>
          <a:r>
            <a:rPr lang="es-ES" sz="2000" b="1" dirty="0">
              <a:solidFill>
                <a:schemeClr val="tx1"/>
              </a:solidFill>
            </a:rPr>
            <a:t>?</a:t>
          </a:r>
        </a:p>
      </dgm:t>
    </dgm:pt>
    <dgm:pt modelId="{FEDC8497-E738-4F40-A472-CB227D298ABB}" type="parTrans" cxnId="{29FA9118-0BDE-44B7-AF06-7C9284C9261D}">
      <dgm:prSet/>
      <dgm:spPr/>
      <dgm:t>
        <a:bodyPr/>
        <a:lstStyle/>
        <a:p>
          <a:endParaRPr lang="es-ES">
            <a:solidFill>
              <a:schemeClr val="tx1"/>
            </a:solidFill>
          </a:endParaRPr>
        </a:p>
      </dgm:t>
    </dgm:pt>
    <dgm:pt modelId="{D7A82CC8-4CF3-44B9-8CBD-0FF218A7CCF0}" type="sibTrans" cxnId="{29FA9118-0BDE-44B7-AF06-7C9284C9261D}">
      <dgm:prSet/>
      <dgm:spPr/>
      <dgm:t>
        <a:bodyPr/>
        <a:lstStyle/>
        <a:p>
          <a:endParaRPr lang="es-ES">
            <a:solidFill>
              <a:schemeClr val="tx1"/>
            </a:solidFill>
          </a:endParaRPr>
        </a:p>
      </dgm:t>
    </dgm:pt>
    <dgm:pt modelId="{E7E28F92-7924-4E38-A513-D0099D7BB172}">
      <dgm:prSet phldrT="[Texto]" custT="1"/>
      <dgm:spPr/>
      <dgm:t>
        <a:bodyPr/>
        <a:lstStyle/>
        <a:p>
          <a:r>
            <a:rPr lang="ro-RO" sz="2000" b="1" dirty="0">
              <a:solidFill>
                <a:schemeClr val="tx1"/>
              </a:solidFill>
            </a:rPr>
            <a:t>El mă poate avea</a:t>
          </a:r>
          <a:endParaRPr lang="es-ES" sz="2000" b="1" dirty="0">
            <a:solidFill>
              <a:schemeClr val="tx1"/>
            </a:solidFill>
          </a:endParaRPr>
        </a:p>
      </dgm:t>
    </dgm:pt>
    <dgm:pt modelId="{FEBF23D3-FC75-494A-99BB-B002894D2852}" type="parTrans" cxnId="{7E1EEC51-5BAA-4EEB-8BF1-221612E98A11}">
      <dgm:prSet/>
      <dgm:spPr/>
      <dgm:t>
        <a:bodyPr/>
        <a:lstStyle/>
        <a:p>
          <a:endParaRPr lang="es-ES">
            <a:solidFill>
              <a:schemeClr val="tx1"/>
            </a:solidFill>
          </a:endParaRPr>
        </a:p>
      </dgm:t>
    </dgm:pt>
    <dgm:pt modelId="{41D6B572-B66E-445D-BA56-791AEB7AF00F}" type="sibTrans" cxnId="{7E1EEC51-5BAA-4EEB-8BF1-221612E98A11}">
      <dgm:prSet/>
      <dgm:spPr/>
      <dgm:t>
        <a:bodyPr/>
        <a:lstStyle/>
        <a:p>
          <a:endParaRPr lang="es-ES">
            <a:solidFill>
              <a:schemeClr val="tx1"/>
            </a:solidFill>
          </a:endParaRPr>
        </a:p>
      </dgm:t>
    </dgm:pt>
    <dgm:pt modelId="{9043FD53-AB95-46C9-8DEC-F57973C2334F}">
      <dgm:prSet phldrT="[Texto]" custT="1"/>
      <dgm:spPr/>
      <dgm:t>
        <a:bodyPr/>
        <a:lstStyle/>
        <a:p>
          <a:r>
            <a:rPr lang="ro-RO" sz="2000" b="1" dirty="0">
              <a:solidFill>
                <a:schemeClr val="tx1"/>
              </a:solidFill>
            </a:rPr>
            <a:t>E ceva impersonal pentru mine</a:t>
          </a:r>
          <a:endParaRPr lang="es-ES" sz="2000" b="1" dirty="0">
            <a:solidFill>
              <a:schemeClr val="tx1"/>
            </a:solidFill>
          </a:endParaRPr>
        </a:p>
      </dgm:t>
    </dgm:pt>
    <dgm:pt modelId="{B13146F4-EC21-4907-A426-F52D7B75FBE1}" type="parTrans" cxnId="{8CAA70F5-7E80-4371-83A8-B150F7B5B47A}">
      <dgm:prSet/>
      <dgm:spPr/>
      <dgm:t>
        <a:bodyPr/>
        <a:lstStyle/>
        <a:p>
          <a:endParaRPr lang="es-ES">
            <a:solidFill>
              <a:schemeClr val="tx1"/>
            </a:solidFill>
          </a:endParaRPr>
        </a:p>
      </dgm:t>
    </dgm:pt>
    <dgm:pt modelId="{0CAEB2CF-2B62-42D8-88C6-0BB09335DD9C}" type="sibTrans" cxnId="{8CAA70F5-7E80-4371-83A8-B150F7B5B47A}">
      <dgm:prSet/>
      <dgm:spPr/>
      <dgm:t>
        <a:bodyPr/>
        <a:lstStyle/>
        <a:p>
          <a:endParaRPr lang="es-ES">
            <a:solidFill>
              <a:schemeClr val="tx1"/>
            </a:solidFill>
          </a:endParaRPr>
        </a:p>
      </dgm:t>
    </dgm:pt>
    <dgm:pt modelId="{45594223-CD1D-400B-81C7-7FBB8EDFCF5C}">
      <dgm:prSet phldrT="[Texto]" custT="1"/>
      <dgm:spPr/>
      <dgm:t>
        <a:bodyPr/>
        <a:lstStyle/>
        <a:p>
          <a:r>
            <a:rPr lang="ro-RO" sz="2000" b="1" dirty="0">
              <a:solidFill>
                <a:schemeClr val="tx1"/>
              </a:solidFill>
            </a:rPr>
            <a:t>Este un prieten care mă iubește</a:t>
          </a:r>
          <a:endParaRPr lang="es-ES" sz="2000" b="1" dirty="0">
            <a:solidFill>
              <a:schemeClr val="tx1"/>
            </a:solidFill>
          </a:endParaRPr>
        </a:p>
      </dgm:t>
    </dgm:pt>
    <dgm:pt modelId="{53C49D75-0433-4798-8532-C9BAA2C5C5BE}" type="parTrans" cxnId="{D02562AB-57C6-44C8-9CA0-8A841C4EEF28}">
      <dgm:prSet/>
      <dgm:spPr/>
      <dgm:t>
        <a:bodyPr/>
        <a:lstStyle/>
        <a:p>
          <a:endParaRPr lang="es-ES">
            <a:solidFill>
              <a:schemeClr val="tx1"/>
            </a:solidFill>
          </a:endParaRPr>
        </a:p>
      </dgm:t>
    </dgm:pt>
    <dgm:pt modelId="{6698732A-90B6-44AD-BC71-CFC138C96FD8}" type="sibTrans" cxnId="{D02562AB-57C6-44C8-9CA0-8A841C4EEF28}">
      <dgm:prSet/>
      <dgm:spPr/>
      <dgm:t>
        <a:bodyPr/>
        <a:lstStyle/>
        <a:p>
          <a:endParaRPr lang="es-ES">
            <a:solidFill>
              <a:schemeClr val="tx1"/>
            </a:solidFill>
          </a:endParaRPr>
        </a:p>
      </dgm:t>
    </dgm:pt>
    <dgm:pt modelId="{ED7B1DF9-CC33-46D4-8782-722A4659F145}">
      <dgm:prSet phldrT="[Texto]" custT="1"/>
      <dgm:spPr/>
      <dgm:t>
        <a:bodyPr/>
        <a:lstStyle/>
        <a:p>
          <a:r>
            <a:rPr lang="ro-RO" sz="2000" b="1" dirty="0">
              <a:solidFill>
                <a:schemeClr val="tx1"/>
              </a:solidFill>
            </a:rPr>
            <a:t>Pot să Îl folosesc după plăcerea mea</a:t>
          </a:r>
          <a:endParaRPr lang="es-ES" sz="2000" b="1" dirty="0">
            <a:solidFill>
              <a:schemeClr val="tx1"/>
            </a:solidFill>
          </a:endParaRPr>
        </a:p>
      </dgm:t>
    </dgm:pt>
    <dgm:pt modelId="{9E341568-C443-4A3F-BA2C-8336572A763D}" type="parTrans" cxnId="{817656FA-08E2-4647-8DD7-278CDDC7F299}">
      <dgm:prSet/>
      <dgm:spPr/>
      <dgm:t>
        <a:bodyPr/>
        <a:lstStyle/>
        <a:p>
          <a:endParaRPr lang="es-ES">
            <a:solidFill>
              <a:schemeClr val="tx1"/>
            </a:solidFill>
          </a:endParaRPr>
        </a:p>
      </dgm:t>
    </dgm:pt>
    <dgm:pt modelId="{0163A4ED-00B8-4262-BF50-7E8D56A65EC8}" type="sibTrans" cxnId="{817656FA-08E2-4647-8DD7-278CDDC7F299}">
      <dgm:prSet/>
      <dgm:spPr/>
      <dgm:t>
        <a:bodyPr/>
        <a:lstStyle/>
        <a:p>
          <a:endParaRPr lang="es-ES">
            <a:solidFill>
              <a:schemeClr val="tx1"/>
            </a:solidFill>
          </a:endParaRPr>
        </a:p>
      </dgm:t>
    </dgm:pt>
    <dgm:pt modelId="{3917E965-49B0-49D9-9A28-82ADA4843792}">
      <dgm:prSet phldrT="[Texto]" custT="1"/>
      <dgm:spPr/>
      <dgm:t>
        <a:bodyPr/>
        <a:lstStyle/>
        <a:p>
          <a:r>
            <a:rPr lang="ro-RO" sz="2000" b="1" dirty="0">
              <a:solidFill>
                <a:schemeClr val="tx1"/>
              </a:solidFill>
            </a:rPr>
            <a:t>Mă folosește după planurile Sale</a:t>
          </a:r>
          <a:endParaRPr lang="es-ES" sz="2000" b="1" dirty="0">
            <a:solidFill>
              <a:schemeClr val="tx1"/>
            </a:solidFill>
          </a:endParaRPr>
        </a:p>
      </dgm:t>
    </dgm:pt>
    <dgm:pt modelId="{E1B36FF3-5AD9-425B-A424-A64443DED2E9}" type="parTrans" cxnId="{9592201F-FD77-42E8-8812-CC96A81B9509}">
      <dgm:prSet/>
      <dgm:spPr/>
      <dgm:t>
        <a:bodyPr/>
        <a:lstStyle/>
        <a:p>
          <a:endParaRPr lang="es-ES">
            <a:solidFill>
              <a:schemeClr val="tx1"/>
            </a:solidFill>
          </a:endParaRPr>
        </a:p>
      </dgm:t>
    </dgm:pt>
    <dgm:pt modelId="{C2E3394F-160C-4A5D-80DD-64B5DA7B3F3B}" type="sibTrans" cxnId="{9592201F-FD77-42E8-8812-CC96A81B9509}">
      <dgm:prSet/>
      <dgm:spPr/>
      <dgm:t>
        <a:bodyPr/>
        <a:lstStyle/>
        <a:p>
          <a:endParaRPr lang="es-ES">
            <a:solidFill>
              <a:schemeClr val="tx1"/>
            </a:solidFill>
          </a:endParaRPr>
        </a:p>
      </dgm:t>
    </dgm:pt>
    <dgm:pt modelId="{F931DC5C-8AB0-4D04-B32E-0DE93EBD2109}">
      <dgm:prSet phldrT="[Texto]" custT="1"/>
      <dgm:spPr/>
      <dgm:t>
        <a:bodyPr/>
        <a:lstStyle/>
        <a:p>
          <a:r>
            <a:rPr lang="ro-RO" sz="2000" b="1" dirty="0">
              <a:solidFill>
                <a:schemeClr val="tx1"/>
              </a:solidFill>
            </a:rPr>
            <a:t>Puterea trăiește în mine </a:t>
          </a:r>
          <a:endParaRPr lang="es-ES" sz="2000" b="1" dirty="0">
            <a:solidFill>
              <a:schemeClr val="tx1"/>
            </a:solidFill>
          </a:endParaRPr>
        </a:p>
      </dgm:t>
    </dgm:pt>
    <dgm:pt modelId="{3ED778DF-5D05-48B1-96C4-DAF647D9F310}" type="parTrans" cxnId="{124128A4-8FAE-4179-85E1-BA923FEC55F9}">
      <dgm:prSet/>
      <dgm:spPr/>
      <dgm:t>
        <a:bodyPr/>
        <a:lstStyle/>
        <a:p>
          <a:endParaRPr lang="es-ES">
            <a:solidFill>
              <a:schemeClr val="tx1"/>
            </a:solidFill>
          </a:endParaRPr>
        </a:p>
      </dgm:t>
    </dgm:pt>
    <dgm:pt modelId="{5C19B941-B9AD-4DE1-83C2-4EA397BDAAA2}" type="sibTrans" cxnId="{124128A4-8FAE-4179-85E1-BA923FEC55F9}">
      <dgm:prSet/>
      <dgm:spPr/>
      <dgm:t>
        <a:bodyPr/>
        <a:lstStyle/>
        <a:p>
          <a:endParaRPr lang="es-ES">
            <a:solidFill>
              <a:schemeClr val="tx1"/>
            </a:solidFill>
          </a:endParaRPr>
        </a:p>
      </dgm:t>
    </dgm:pt>
    <dgm:pt modelId="{70591F14-5848-40EC-B6EE-80BB7E9BA4BF}">
      <dgm:prSet phldrT="[Texto]" custT="1"/>
      <dgm:spPr/>
      <dgm:t>
        <a:bodyPr/>
        <a:lstStyle/>
        <a:p>
          <a:r>
            <a:rPr lang="ro-RO" sz="2000" b="1" dirty="0">
              <a:solidFill>
                <a:schemeClr val="tx1"/>
              </a:solidFill>
            </a:rPr>
            <a:t>Sunt templul lui Dumnezeu</a:t>
          </a:r>
          <a:endParaRPr lang="es-ES" sz="2000" b="1" dirty="0">
            <a:solidFill>
              <a:schemeClr val="tx1"/>
            </a:solidFill>
          </a:endParaRPr>
        </a:p>
      </dgm:t>
    </dgm:pt>
    <dgm:pt modelId="{CAB57109-5EDA-4619-8633-9AD20E614592}" type="parTrans" cxnId="{3D89EA32-187F-4781-B1DF-188F229056CF}">
      <dgm:prSet/>
      <dgm:spPr/>
      <dgm:t>
        <a:bodyPr/>
        <a:lstStyle/>
        <a:p>
          <a:endParaRPr lang="es-ES">
            <a:solidFill>
              <a:schemeClr val="tx1"/>
            </a:solidFill>
          </a:endParaRPr>
        </a:p>
      </dgm:t>
    </dgm:pt>
    <dgm:pt modelId="{658A7A65-DF3B-44C3-9538-D33211DC0FE0}" type="sibTrans" cxnId="{3D89EA32-187F-4781-B1DF-188F229056CF}">
      <dgm:prSet/>
      <dgm:spPr/>
      <dgm:t>
        <a:bodyPr/>
        <a:lstStyle/>
        <a:p>
          <a:endParaRPr lang="es-ES">
            <a:solidFill>
              <a:schemeClr val="tx1"/>
            </a:solidFill>
          </a:endParaRPr>
        </a:p>
      </dgm:t>
    </dgm:pt>
    <dgm:pt modelId="{C35FD259-F98B-45C5-A5C0-42DB073C1FA2}" type="pres">
      <dgm:prSet presAssocID="{B6F820DE-A7DB-4E1A-BF59-B434937DFF06}" presName="theList" presStyleCnt="0">
        <dgm:presLayoutVars>
          <dgm:dir/>
          <dgm:animLvl val="lvl"/>
          <dgm:resizeHandles val="exact"/>
        </dgm:presLayoutVars>
      </dgm:prSet>
      <dgm:spPr/>
      <dgm:t>
        <a:bodyPr/>
        <a:lstStyle/>
        <a:p>
          <a:endParaRPr lang="ro-RO"/>
        </a:p>
      </dgm:t>
    </dgm:pt>
    <dgm:pt modelId="{EB204AD2-065C-4E78-AE6C-088B99F3B26F}" type="pres">
      <dgm:prSet presAssocID="{30A174F8-AD6B-40D9-B924-445B8471F723}" presName="compNode" presStyleCnt="0"/>
      <dgm:spPr/>
    </dgm:pt>
    <dgm:pt modelId="{8590F664-7AD9-4A10-A9FA-062CC89069E4}" type="pres">
      <dgm:prSet presAssocID="{30A174F8-AD6B-40D9-B924-445B8471F723}" presName="aNode" presStyleLbl="bgShp" presStyleIdx="0" presStyleCnt="2"/>
      <dgm:spPr/>
      <dgm:t>
        <a:bodyPr/>
        <a:lstStyle/>
        <a:p>
          <a:endParaRPr lang="ro-RO"/>
        </a:p>
      </dgm:t>
    </dgm:pt>
    <dgm:pt modelId="{54F3CEF3-5AC2-4B1A-8097-FF5B33CD5253}" type="pres">
      <dgm:prSet presAssocID="{30A174F8-AD6B-40D9-B924-445B8471F723}" presName="textNode" presStyleLbl="bgShp" presStyleIdx="0" presStyleCnt="2"/>
      <dgm:spPr/>
      <dgm:t>
        <a:bodyPr/>
        <a:lstStyle/>
        <a:p>
          <a:endParaRPr lang="ro-RO"/>
        </a:p>
      </dgm:t>
    </dgm:pt>
    <dgm:pt modelId="{079C4E6E-250D-4A3D-97CA-B660E03319B7}" type="pres">
      <dgm:prSet presAssocID="{30A174F8-AD6B-40D9-B924-445B8471F723}" presName="compChildNode" presStyleCnt="0"/>
      <dgm:spPr/>
    </dgm:pt>
    <dgm:pt modelId="{7EAF421F-0329-4528-ABCE-A6DF73BD6A03}" type="pres">
      <dgm:prSet presAssocID="{30A174F8-AD6B-40D9-B924-445B8471F723}" presName="theInnerList" presStyleCnt="0"/>
      <dgm:spPr/>
    </dgm:pt>
    <dgm:pt modelId="{AD463467-7D62-4118-B6CB-95A09E6CB57C}" type="pres">
      <dgm:prSet presAssocID="{E48595DB-9093-47DB-8441-A0AD1793CC23}" presName="childNode" presStyleLbl="node1" presStyleIdx="0" presStyleCnt="10">
        <dgm:presLayoutVars>
          <dgm:bulletEnabled val="1"/>
        </dgm:presLayoutVars>
      </dgm:prSet>
      <dgm:spPr/>
      <dgm:t>
        <a:bodyPr/>
        <a:lstStyle/>
        <a:p>
          <a:endParaRPr lang="ro-RO"/>
        </a:p>
      </dgm:t>
    </dgm:pt>
    <dgm:pt modelId="{7C3D268F-B846-4645-B43F-B7D793B98093}" type="pres">
      <dgm:prSet presAssocID="{E48595DB-9093-47DB-8441-A0AD1793CC23}" presName="aSpace2" presStyleCnt="0"/>
      <dgm:spPr/>
    </dgm:pt>
    <dgm:pt modelId="{452DF4B6-C268-4897-AC39-4C6F0B596BBB}" type="pres">
      <dgm:prSet presAssocID="{93BA8A2B-F1C0-44C0-BC07-786209BE500E}" presName="childNode" presStyleLbl="node1" presStyleIdx="1" presStyleCnt="10">
        <dgm:presLayoutVars>
          <dgm:bulletEnabled val="1"/>
        </dgm:presLayoutVars>
      </dgm:prSet>
      <dgm:spPr/>
      <dgm:t>
        <a:bodyPr/>
        <a:lstStyle/>
        <a:p>
          <a:endParaRPr lang="ro-RO"/>
        </a:p>
      </dgm:t>
    </dgm:pt>
    <dgm:pt modelId="{C42BA862-4511-4D9F-A544-7C627168CA6D}" type="pres">
      <dgm:prSet presAssocID="{93BA8A2B-F1C0-44C0-BC07-786209BE500E}" presName="aSpace2" presStyleCnt="0"/>
      <dgm:spPr/>
    </dgm:pt>
    <dgm:pt modelId="{46D541D6-81E3-455A-B954-36C3B646C647}" type="pres">
      <dgm:prSet presAssocID="{9043FD53-AB95-46C9-8DEC-F57973C2334F}" presName="childNode" presStyleLbl="node1" presStyleIdx="2" presStyleCnt="10">
        <dgm:presLayoutVars>
          <dgm:bulletEnabled val="1"/>
        </dgm:presLayoutVars>
      </dgm:prSet>
      <dgm:spPr/>
      <dgm:t>
        <a:bodyPr/>
        <a:lstStyle/>
        <a:p>
          <a:endParaRPr lang="ro-RO"/>
        </a:p>
      </dgm:t>
    </dgm:pt>
    <dgm:pt modelId="{C688CAFB-D146-4FC7-8EFB-BEE3A2C84377}" type="pres">
      <dgm:prSet presAssocID="{9043FD53-AB95-46C9-8DEC-F57973C2334F}" presName="aSpace2" presStyleCnt="0"/>
      <dgm:spPr/>
    </dgm:pt>
    <dgm:pt modelId="{92F8C9A2-86D9-4463-8EFC-B93D301803DD}" type="pres">
      <dgm:prSet presAssocID="{ED7B1DF9-CC33-46D4-8782-722A4659F145}" presName="childNode" presStyleLbl="node1" presStyleIdx="3" presStyleCnt="10">
        <dgm:presLayoutVars>
          <dgm:bulletEnabled val="1"/>
        </dgm:presLayoutVars>
      </dgm:prSet>
      <dgm:spPr/>
      <dgm:t>
        <a:bodyPr/>
        <a:lstStyle/>
        <a:p>
          <a:endParaRPr lang="ro-RO"/>
        </a:p>
      </dgm:t>
    </dgm:pt>
    <dgm:pt modelId="{B9C15B44-DFA0-46A4-8552-2F12F80CCC46}" type="pres">
      <dgm:prSet presAssocID="{ED7B1DF9-CC33-46D4-8782-722A4659F145}" presName="aSpace2" presStyleCnt="0"/>
      <dgm:spPr/>
    </dgm:pt>
    <dgm:pt modelId="{70BAD4FC-EC34-445F-B913-A76BAF062A3F}" type="pres">
      <dgm:prSet presAssocID="{F931DC5C-8AB0-4D04-B32E-0DE93EBD2109}" presName="childNode" presStyleLbl="node1" presStyleIdx="4" presStyleCnt="10">
        <dgm:presLayoutVars>
          <dgm:bulletEnabled val="1"/>
        </dgm:presLayoutVars>
      </dgm:prSet>
      <dgm:spPr/>
      <dgm:t>
        <a:bodyPr/>
        <a:lstStyle/>
        <a:p>
          <a:endParaRPr lang="ro-RO"/>
        </a:p>
      </dgm:t>
    </dgm:pt>
    <dgm:pt modelId="{ABB8ED84-15A6-4042-A124-BADCBB20172A}" type="pres">
      <dgm:prSet presAssocID="{30A174F8-AD6B-40D9-B924-445B8471F723}" presName="aSpace" presStyleCnt="0"/>
      <dgm:spPr/>
    </dgm:pt>
    <dgm:pt modelId="{ACE389A2-780C-4076-853E-3A7FF880F828}" type="pres">
      <dgm:prSet presAssocID="{D46AD82C-E78E-45AE-B5FD-16E8C4A36868}" presName="compNode" presStyleCnt="0"/>
      <dgm:spPr/>
    </dgm:pt>
    <dgm:pt modelId="{D3EB4C8E-D9B5-4748-98BE-7C9005800C2F}" type="pres">
      <dgm:prSet presAssocID="{D46AD82C-E78E-45AE-B5FD-16E8C4A36868}" presName="aNode" presStyleLbl="bgShp" presStyleIdx="1" presStyleCnt="2" custLinFactNeighborX="-2352"/>
      <dgm:spPr/>
      <dgm:t>
        <a:bodyPr/>
        <a:lstStyle/>
        <a:p>
          <a:endParaRPr lang="ro-RO"/>
        </a:p>
      </dgm:t>
    </dgm:pt>
    <dgm:pt modelId="{EEB5A0D4-558C-4D31-ADA8-2CB44CF502DE}" type="pres">
      <dgm:prSet presAssocID="{D46AD82C-E78E-45AE-B5FD-16E8C4A36868}" presName="textNode" presStyleLbl="bgShp" presStyleIdx="1" presStyleCnt="2"/>
      <dgm:spPr/>
      <dgm:t>
        <a:bodyPr/>
        <a:lstStyle/>
        <a:p>
          <a:endParaRPr lang="ro-RO"/>
        </a:p>
      </dgm:t>
    </dgm:pt>
    <dgm:pt modelId="{B42CCBA1-1CA2-483D-AD0F-60273859018A}" type="pres">
      <dgm:prSet presAssocID="{D46AD82C-E78E-45AE-B5FD-16E8C4A36868}" presName="compChildNode" presStyleCnt="0"/>
      <dgm:spPr/>
    </dgm:pt>
    <dgm:pt modelId="{07001DE6-EC5A-4134-80EA-1AD078204FAA}" type="pres">
      <dgm:prSet presAssocID="{D46AD82C-E78E-45AE-B5FD-16E8C4A36868}" presName="theInnerList" presStyleCnt="0"/>
      <dgm:spPr/>
    </dgm:pt>
    <dgm:pt modelId="{3C34C795-B116-4E23-A688-23C556C14733}" type="pres">
      <dgm:prSet presAssocID="{FF9B9A11-2F85-481E-8211-3AA6EAB1D1CE}" presName="childNode" presStyleLbl="node1" presStyleIdx="5" presStyleCnt="10" custLinFactNeighborX="-3072">
        <dgm:presLayoutVars>
          <dgm:bulletEnabled val="1"/>
        </dgm:presLayoutVars>
      </dgm:prSet>
      <dgm:spPr/>
      <dgm:t>
        <a:bodyPr/>
        <a:lstStyle/>
        <a:p>
          <a:endParaRPr lang="ro-RO"/>
        </a:p>
      </dgm:t>
    </dgm:pt>
    <dgm:pt modelId="{1EB86FF1-098F-494C-B31D-1FFDF8FEFFC8}" type="pres">
      <dgm:prSet presAssocID="{FF9B9A11-2F85-481E-8211-3AA6EAB1D1CE}" presName="aSpace2" presStyleCnt="0"/>
      <dgm:spPr/>
    </dgm:pt>
    <dgm:pt modelId="{58509318-FF5F-4427-9485-9E000E50B025}" type="pres">
      <dgm:prSet presAssocID="{E7E28F92-7924-4E38-A513-D0099D7BB172}" presName="childNode" presStyleLbl="node1" presStyleIdx="6" presStyleCnt="10" custLinFactNeighborX="-3072">
        <dgm:presLayoutVars>
          <dgm:bulletEnabled val="1"/>
        </dgm:presLayoutVars>
      </dgm:prSet>
      <dgm:spPr/>
      <dgm:t>
        <a:bodyPr/>
        <a:lstStyle/>
        <a:p>
          <a:endParaRPr lang="ro-RO"/>
        </a:p>
      </dgm:t>
    </dgm:pt>
    <dgm:pt modelId="{6B502638-8D8C-4A55-9E7C-C5327C94320D}" type="pres">
      <dgm:prSet presAssocID="{E7E28F92-7924-4E38-A513-D0099D7BB172}" presName="aSpace2" presStyleCnt="0"/>
      <dgm:spPr/>
    </dgm:pt>
    <dgm:pt modelId="{BCD96A29-2403-4637-A89E-CDB31BEFEB72}" type="pres">
      <dgm:prSet presAssocID="{45594223-CD1D-400B-81C7-7FBB8EDFCF5C}" presName="childNode" presStyleLbl="node1" presStyleIdx="7" presStyleCnt="10" custLinFactNeighborX="-3072">
        <dgm:presLayoutVars>
          <dgm:bulletEnabled val="1"/>
        </dgm:presLayoutVars>
      </dgm:prSet>
      <dgm:spPr/>
      <dgm:t>
        <a:bodyPr/>
        <a:lstStyle/>
        <a:p>
          <a:endParaRPr lang="ro-RO"/>
        </a:p>
      </dgm:t>
    </dgm:pt>
    <dgm:pt modelId="{4697D213-3DE6-4537-AB0C-9298C8061AD2}" type="pres">
      <dgm:prSet presAssocID="{45594223-CD1D-400B-81C7-7FBB8EDFCF5C}" presName="aSpace2" presStyleCnt="0"/>
      <dgm:spPr/>
    </dgm:pt>
    <dgm:pt modelId="{1E1B7E0F-9613-48F2-9B82-679D2668CF11}" type="pres">
      <dgm:prSet presAssocID="{3917E965-49B0-49D9-9A28-82ADA4843792}" presName="childNode" presStyleLbl="node1" presStyleIdx="8" presStyleCnt="10" custLinFactNeighborX="-3072">
        <dgm:presLayoutVars>
          <dgm:bulletEnabled val="1"/>
        </dgm:presLayoutVars>
      </dgm:prSet>
      <dgm:spPr/>
      <dgm:t>
        <a:bodyPr/>
        <a:lstStyle/>
        <a:p>
          <a:endParaRPr lang="ro-RO"/>
        </a:p>
      </dgm:t>
    </dgm:pt>
    <dgm:pt modelId="{498215F0-2508-4E03-9CAE-FE46CE88D21C}" type="pres">
      <dgm:prSet presAssocID="{3917E965-49B0-49D9-9A28-82ADA4843792}" presName="aSpace2" presStyleCnt="0"/>
      <dgm:spPr/>
    </dgm:pt>
    <dgm:pt modelId="{6CE2C523-BAE9-47DA-91C2-77F23C5AE2EC}" type="pres">
      <dgm:prSet presAssocID="{70591F14-5848-40EC-B6EE-80BB7E9BA4BF}" presName="childNode" presStyleLbl="node1" presStyleIdx="9" presStyleCnt="10" custLinFactNeighborX="-3072">
        <dgm:presLayoutVars>
          <dgm:bulletEnabled val="1"/>
        </dgm:presLayoutVars>
      </dgm:prSet>
      <dgm:spPr/>
      <dgm:t>
        <a:bodyPr/>
        <a:lstStyle/>
        <a:p>
          <a:endParaRPr lang="ro-RO"/>
        </a:p>
      </dgm:t>
    </dgm:pt>
  </dgm:ptLst>
  <dgm:cxnLst>
    <dgm:cxn modelId="{6FE678F9-8F7E-4F4E-9E4B-A734E58CF6B6}" type="presOf" srcId="{30A174F8-AD6B-40D9-B924-445B8471F723}" destId="{54F3CEF3-5AC2-4B1A-8097-FF5B33CD5253}" srcOrd="1" destOrd="0" presId="urn:microsoft.com/office/officeart/2005/8/layout/lProcess2"/>
    <dgm:cxn modelId="{E2226125-BB0F-48C3-8A02-B92E7F1AE030}" type="presOf" srcId="{ED7B1DF9-CC33-46D4-8782-722A4659F145}" destId="{92F8C9A2-86D9-4463-8EFC-B93D301803DD}" srcOrd="0" destOrd="0" presId="urn:microsoft.com/office/officeart/2005/8/layout/lProcess2"/>
    <dgm:cxn modelId="{7FC71609-1E52-44DE-9702-DE291C12A493}" type="presOf" srcId="{9043FD53-AB95-46C9-8DEC-F57973C2334F}" destId="{46D541D6-81E3-455A-B954-36C3B646C647}" srcOrd="0" destOrd="0" presId="urn:microsoft.com/office/officeart/2005/8/layout/lProcess2"/>
    <dgm:cxn modelId="{9A56681A-92E6-4E24-8189-784CBB5DDDA9}" type="presOf" srcId="{45594223-CD1D-400B-81C7-7FBB8EDFCF5C}" destId="{BCD96A29-2403-4637-A89E-CDB31BEFEB72}" srcOrd="0" destOrd="0" presId="urn:microsoft.com/office/officeart/2005/8/layout/lProcess2"/>
    <dgm:cxn modelId="{628813CF-882E-484F-93EC-14D8A46F1538}" srcId="{30A174F8-AD6B-40D9-B924-445B8471F723}" destId="{E48595DB-9093-47DB-8441-A0AD1793CC23}" srcOrd="0" destOrd="0" parTransId="{A3B2C9F1-188A-48B3-8ED7-50B3CD5ABD9A}" sibTransId="{80091062-F887-42C4-9B00-9425895C3D16}"/>
    <dgm:cxn modelId="{3D89EA32-187F-4781-B1DF-188F229056CF}" srcId="{D46AD82C-E78E-45AE-B5FD-16E8C4A36868}" destId="{70591F14-5848-40EC-B6EE-80BB7E9BA4BF}" srcOrd="4" destOrd="0" parTransId="{CAB57109-5EDA-4619-8633-9AD20E614592}" sibTransId="{658A7A65-DF3B-44C3-9538-D33211DC0FE0}"/>
    <dgm:cxn modelId="{EDAB2AED-6D6D-4C80-A9E0-40AE7252A007}" type="presOf" srcId="{E7E28F92-7924-4E38-A513-D0099D7BB172}" destId="{58509318-FF5F-4427-9485-9E000E50B025}" srcOrd="0" destOrd="0" presId="urn:microsoft.com/office/officeart/2005/8/layout/lProcess2"/>
    <dgm:cxn modelId="{BD63AB74-82AE-44E3-9F2E-42F7A4A380B4}" type="presOf" srcId="{B6F820DE-A7DB-4E1A-BF59-B434937DFF06}" destId="{C35FD259-F98B-45C5-A5C0-42DB073C1FA2}" srcOrd="0" destOrd="0" presId="urn:microsoft.com/office/officeart/2005/8/layout/lProcess2"/>
    <dgm:cxn modelId="{03B1A599-4078-42EC-A899-6D65CF4853EB}" type="presOf" srcId="{D46AD82C-E78E-45AE-B5FD-16E8C4A36868}" destId="{EEB5A0D4-558C-4D31-ADA8-2CB44CF502DE}" srcOrd="1" destOrd="0" presId="urn:microsoft.com/office/officeart/2005/8/layout/lProcess2"/>
    <dgm:cxn modelId="{D02562AB-57C6-44C8-9CA0-8A841C4EEF28}" srcId="{D46AD82C-E78E-45AE-B5FD-16E8C4A36868}" destId="{45594223-CD1D-400B-81C7-7FBB8EDFCF5C}" srcOrd="2" destOrd="0" parTransId="{53C49D75-0433-4798-8532-C9BAA2C5C5BE}" sibTransId="{6698732A-90B6-44AD-BC71-CFC138C96FD8}"/>
    <dgm:cxn modelId="{9FE1B936-77EE-487B-B314-0799E76283EF}" srcId="{30A174F8-AD6B-40D9-B924-445B8471F723}" destId="{93BA8A2B-F1C0-44C0-BC07-786209BE500E}" srcOrd="1" destOrd="0" parTransId="{FDC1A065-7CA4-407F-B28B-02A5D738168A}" sibTransId="{99106E8C-27F3-4C2D-9F44-3A29BE1646D9}"/>
    <dgm:cxn modelId="{26FA3BAF-D08A-4AA0-B754-9E8E87AEF544}" srcId="{B6F820DE-A7DB-4E1A-BF59-B434937DFF06}" destId="{D46AD82C-E78E-45AE-B5FD-16E8C4A36868}" srcOrd="1" destOrd="0" parTransId="{8E6CB0C0-F81A-4C59-B4A1-01A99BABA209}" sibTransId="{6ED8B79A-4D38-4525-B540-3FEAC04403C0}"/>
    <dgm:cxn modelId="{7E1EEC51-5BAA-4EEB-8BF1-221612E98A11}" srcId="{D46AD82C-E78E-45AE-B5FD-16E8C4A36868}" destId="{E7E28F92-7924-4E38-A513-D0099D7BB172}" srcOrd="1" destOrd="0" parTransId="{FEBF23D3-FC75-494A-99BB-B002894D2852}" sibTransId="{41D6B572-B66E-445D-BA56-791AEB7AF00F}"/>
    <dgm:cxn modelId="{13AF57C6-78F9-45DE-9FF3-98E928DE188A}" srcId="{B6F820DE-A7DB-4E1A-BF59-B434937DFF06}" destId="{30A174F8-AD6B-40D9-B924-445B8471F723}" srcOrd="0" destOrd="0" parTransId="{28704FE0-72EE-4223-BD3F-F63FBC3F17EA}" sibTransId="{21C2178D-C313-435C-9E29-148162C1D279}"/>
    <dgm:cxn modelId="{9592201F-FD77-42E8-8812-CC96A81B9509}" srcId="{D46AD82C-E78E-45AE-B5FD-16E8C4A36868}" destId="{3917E965-49B0-49D9-9A28-82ADA4843792}" srcOrd="3" destOrd="0" parTransId="{E1B36FF3-5AD9-425B-A424-A64443DED2E9}" sibTransId="{C2E3394F-160C-4A5D-80DD-64B5DA7B3F3B}"/>
    <dgm:cxn modelId="{77569A68-90FA-407E-B136-9BA53AA6CBAE}" type="presOf" srcId="{93BA8A2B-F1C0-44C0-BC07-786209BE500E}" destId="{452DF4B6-C268-4897-AC39-4C6F0B596BBB}" srcOrd="0" destOrd="0" presId="urn:microsoft.com/office/officeart/2005/8/layout/lProcess2"/>
    <dgm:cxn modelId="{3AD98F96-7B61-4A12-A905-CE656156A06E}" type="presOf" srcId="{D46AD82C-E78E-45AE-B5FD-16E8C4A36868}" destId="{D3EB4C8E-D9B5-4748-98BE-7C9005800C2F}" srcOrd="0" destOrd="0" presId="urn:microsoft.com/office/officeart/2005/8/layout/lProcess2"/>
    <dgm:cxn modelId="{5774FC7F-DFDA-4E50-B8F7-EA0830D2E674}" type="presOf" srcId="{FF9B9A11-2F85-481E-8211-3AA6EAB1D1CE}" destId="{3C34C795-B116-4E23-A688-23C556C14733}" srcOrd="0" destOrd="0" presId="urn:microsoft.com/office/officeart/2005/8/layout/lProcess2"/>
    <dgm:cxn modelId="{124128A4-8FAE-4179-85E1-BA923FEC55F9}" srcId="{30A174F8-AD6B-40D9-B924-445B8471F723}" destId="{F931DC5C-8AB0-4D04-B32E-0DE93EBD2109}" srcOrd="4" destOrd="0" parTransId="{3ED778DF-5D05-48B1-96C4-DAF647D9F310}" sibTransId="{5C19B941-B9AD-4DE1-83C2-4EA397BDAAA2}"/>
    <dgm:cxn modelId="{8CAA70F5-7E80-4371-83A8-B150F7B5B47A}" srcId="{30A174F8-AD6B-40D9-B924-445B8471F723}" destId="{9043FD53-AB95-46C9-8DEC-F57973C2334F}" srcOrd="2" destOrd="0" parTransId="{B13146F4-EC21-4907-A426-F52D7B75FBE1}" sibTransId="{0CAEB2CF-2B62-42D8-88C6-0BB09335DD9C}"/>
    <dgm:cxn modelId="{016B55E8-2C78-4D79-B9B4-5D7FB947BE65}" type="presOf" srcId="{E48595DB-9093-47DB-8441-A0AD1793CC23}" destId="{AD463467-7D62-4118-B6CB-95A09E6CB57C}" srcOrd="0" destOrd="0" presId="urn:microsoft.com/office/officeart/2005/8/layout/lProcess2"/>
    <dgm:cxn modelId="{29FA9118-0BDE-44B7-AF06-7C9284C9261D}" srcId="{D46AD82C-E78E-45AE-B5FD-16E8C4A36868}" destId="{FF9B9A11-2F85-481E-8211-3AA6EAB1D1CE}" srcOrd="0" destOrd="0" parTransId="{FEDC8497-E738-4F40-A472-CB227D298ABB}" sibTransId="{D7A82CC8-4CF3-44B9-8CBD-0FF218A7CCF0}"/>
    <dgm:cxn modelId="{CD4C2D29-5649-4990-B6FA-640C6C3F9736}" type="presOf" srcId="{30A174F8-AD6B-40D9-B924-445B8471F723}" destId="{8590F664-7AD9-4A10-A9FA-062CC89069E4}" srcOrd="0" destOrd="0" presId="urn:microsoft.com/office/officeart/2005/8/layout/lProcess2"/>
    <dgm:cxn modelId="{F09E62EE-AB91-4C82-87D8-E526434F6377}" type="presOf" srcId="{F931DC5C-8AB0-4D04-B32E-0DE93EBD2109}" destId="{70BAD4FC-EC34-445F-B913-A76BAF062A3F}" srcOrd="0" destOrd="0" presId="urn:microsoft.com/office/officeart/2005/8/layout/lProcess2"/>
    <dgm:cxn modelId="{74940DC0-B7AE-4B6D-86EB-7CF8C53CBAB4}" type="presOf" srcId="{70591F14-5848-40EC-B6EE-80BB7E9BA4BF}" destId="{6CE2C523-BAE9-47DA-91C2-77F23C5AE2EC}" srcOrd="0" destOrd="0" presId="urn:microsoft.com/office/officeart/2005/8/layout/lProcess2"/>
    <dgm:cxn modelId="{85136698-8103-4E6E-A322-9D7062147DDF}" type="presOf" srcId="{3917E965-49B0-49D9-9A28-82ADA4843792}" destId="{1E1B7E0F-9613-48F2-9B82-679D2668CF11}" srcOrd="0" destOrd="0" presId="urn:microsoft.com/office/officeart/2005/8/layout/lProcess2"/>
    <dgm:cxn modelId="{817656FA-08E2-4647-8DD7-278CDDC7F299}" srcId="{30A174F8-AD6B-40D9-B924-445B8471F723}" destId="{ED7B1DF9-CC33-46D4-8782-722A4659F145}" srcOrd="3" destOrd="0" parTransId="{9E341568-C443-4A3F-BA2C-8336572A763D}" sibTransId="{0163A4ED-00B8-4262-BF50-7E8D56A65EC8}"/>
    <dgm:cxn modelId="{A8A7364F-8BDA-4F50-830D-90372F1C15CC}" type="presParOf" srcId="{C35FD259-F98B-45C5-A5C0-42DB073C1FA2}" destId="{EB204AD2-065C-4E78-AE6C-088B99F3B26F}" srcOrd="0" destOrd="0" presId="urn:microsoft.com/office/officeart/2005/8/layout/lProcess2"/>
    <dgm:cxn modelId="{50472FFB-3060-441D-B626-B41A3119997B}" type="presParOf" srcId="{EB204AD2-065C-4E78-AE6C-088B99F3B26F}" destId="{8590F664-7AD9-4A10-A9FA-062CC89069E4}" srcOrd="0" destOrd="0" presId="urn:microsoft.com/office/officeart/2005/8/layout/lProcess2"/>
    <dgm:cxn modelId="{41261227-E4A0-4814-8740-84DE6614A5E9}" type="presParOf" srcId="{EB204AD2-065C-4E78-AE6C-088B99F3B26F}" destId="{54F3CEF3-5AC2-4B1A-8097-FF5B33CD5253}" srcOrd="1" destOrd="0" presId="urn:microsoft.com/office/officeart/2005/8/layout/lProcess2"/>
    <dgm:cxn modelId="{F6685F5F-2246-4880-A1C6-1B92910946E4}" type="presParOf" srcId="{EB204AD2-065C-4E78-AE6C-088B99F3B26F}" destId="{079C4E6E-250D-4A3D-97CA-B660E03319B7}" srcOrd="2" destOrd="0" presId="urn:microsoft.com/office/officeart/2005/8/layout/lProcess2"/>
    <dgm:cxn modelId="{46D61119-1087-4D7A-859B-1D04CA13B49A}" type="presParOf" srcId="{079C4E6E-250D-4A3D-97CA-B660E03319B7}" destId="{7EAF421F-0329-4528-ABCE-A6DF73BD6A03}" srcOrd="0" destOrd="0" presId="urn:microsoft.com/office/officeart/2005/8/layout/lProcess2"/>
    <dgm:cxn modelId="{7A8ABD54-4EB1-4B2B-B405-A5C05E525906}" type="presParOf" srcId="{7EAF421F-0329-4528-ABCE-A6DF73BD6A03}" destId="{AD463467-7D62-4118-B6CB-95A09E6CB57C}" srcOrd="0" destOrd="0" presId="urn:microsoft.com/office/officeart/2005/8/layout/lProcess2"/>
    <dgm:cxn modelId="{A9310622-10DC-43B0-B018-B7DE2D1F7FDF}" type="presParOf" srcId="{7EAF421F-0329-4528-ABCE-A6DF73BD6A03}" destId="{7C3D268F-B846-4645-B43F-B7D793B98093}" srcOrd="1" destOrd="0" presId="urn:microsoft.com/office/officeart/2005/8/layout/lProcess2"/>
    <dgm:cxn modelId="{377B038A-2C12-472F-9B17-81B593DB285F}" type="presParOf" srcId="{7EAF421F-0329-4528-ABCE-A6DF73BD6A03}" destId="{452DF4B6-C268-4897-AC39-4C6F0B596BBB}" srcOrd="2" destOrd="0" presId="urn:microsoft.com/office/officeart/2005/8/layout/lProcess2"/>
    <dgm:cxn modelId="{56058296-1662-42E6-8220-2FD1D9795050}" type="presParOf" srcId="{7EAF421F-0329-4528-ABCE-A6DF73BD6A03}" destId="{C42BA862-4511-4D9F-A544-7C627168CA6D}" srcOrd="3" destOrd="0" presId="urn:microsoft.com/office/officeart/2005/8/layout/lProcess2"/>
    <dgm:cxn modelId="{BF3B95F6-422A-485D-A357-704DBD9C5220}" type="presParOf" srcId="{7EAF421F-0329-4528-ABCE-A6DF73BD6A03}" destId="{46D541D6-81E3-455A-B954-36C3B646C647}" srcOrd="4" destOrd="0" presId="urn:microsoft.com/office/officeart/2005/8/layout/lProcess2"/>
    <dgm:cxn modelId="{946D9FF0-9B9B-475F-8AA4-5B6C4198611D}" type="presParOf" srcId="{7EAF421F-0329-4528-ABCE-A6DF73BD6A03}" destId="{C688CAFB-D146-4FC7-8EFB-BEE3A2C84377}" srcOrd="5" destOrd="0" presId="urn:microsoft.com/office/officeart/2005/8/layout/lProcess2"/>
    <dgm:cxn modelId="{C753D28C-24B2-4AF9-B6BF-027D750A5D80}" type="presParOf" srcId="{7EAF421F-0329-4528-ABCE-A6DF73BD6A03}" destId="{92F8C9A2-86D9-4463-8EFC-B93D301803DD}" srcOrd="6" destOrd="0" presId="urn:microsoft.com/office/officeart/2005/8/layout/lProcess2"/>
    <dgm:cxn modelId="{C96251B7-AE01-420E-A2DA-890927708494}" type="presParOf" srcId="{7EAF421F-0329-4528-ABCE-A6DF73BD6A03}" destId="{B9C15B44-DFA0-46A4-8552-2F12F80CCC46}" srcOrd="7" destOrd="0" presId="urn:microsoft.com/office/officeart/2005/8/layout/lProcess2"/>
    <dgm:cxn modelId="{32591705-8161-4E5A-BFA9-4F7683DC594A}" type="presParOf" srcId="{7EAF421F-0329-4528-ABCE-A6DF73BD6A03}" destId="{70BAD4FC-EC34-445F-B913-A76BAF062A3F}" srcOrd="8" destOrd="0" presId="urn:microsoft.com/office/officeart/2005/8/layout/lProcess2"/>
    <dgm:cxn modelId="{0E521EFA-116B-4871-B7FD-B22858B083EE}" type="presParOf" srcId="{C35FD259-F98B-45C5-A5C0-42DB073C1FA2}" destId="{ABB8ED84-15A6-4042-A124-BADCBB20172A}" srcOrd="1" destOrd="0" presId="urn:microsoft.com/office/officeart/2005/8/layout/lProcess2"/>
    <dgm:cxn modelId="{0E8E2719-C372-43A2-B04C-E3CB9FF90C67}" type="presParOf" srcId="{C35FD259-F98B-45C5-A5C0-42DB073C1FA2}" destId="{ACE389A2-780C-4076-853E-3A7FF880F828}" srcOrd="2" destOrd="0" presId="urn:microsoft.com/office/officeart/2005/8/layout/lProcess2"/>
    <dgm:cxn modelId="{14997D7B-E43C-4BC0-97C7-B36A2FF7DAC8}" type="presParOf" srcId="{ACE389A2-780C-4076-853E-3A7FF880F828}" destId="{D3EB4C8E-D9B5-4748-98BE-7C9005800C2F}" srcOrd="0" destOrd="0" presId="urn:microsoft.com/office/officeart/2005/8/layout/lProcess2"/>
    <dgm:cxn modelId="{1AECE6F4-EE24-4AA1-84FD-5738646DAE83}" type="presParOf" srcId="{ACE389A2-780C-4076-853E-3A7FF880F828}" destId="{EEB5A0D4-558C-4D31-ADA8-2CB44CF502DE}" srcOrd="1" destOrd="0" presId="urn:microsoft.com/office/officeart/2005/8/layout/lProcess2"/>
    <dgm:cxn modelId="{6659031A-8F47-4A9F-99DE-EE410B675AC7}" type="presParOf" srcId="{ACE389A2-780C-4076-853E-3A7FF880F828}" destId="{B42CCBA1-1CA2-483D-AD0F-60273859018A}" srcOrd="2" destOrd="0" presId="urn:microsoft.com/office/officeart/2005/8/layout/lProcess2"/>
    <dgm:cxn modelId="{F6B4F508-7CA5-44D6-8AED-E48738D2EFE2}" type="presParOf" srcId="{B42CCBA1-1CA2-483D-AD0F-60273859018A}" destId="{07001DE6-EC5A-4134-80EA-1AD078204FAA}" srcOrd="0" destOrd="0" presId="urn:microsoft.com/office/officeart/2005/8/layout/lProcess2"/>
    <dgm:cxn modelId="{023902D2-E826-4690-805C-968EF7050A84}" type="presParOf" srcId="{07001DE6-EC5A-4134-80EA-1AD078204FAA}" destId="{3C34C795-B116-4E23-A688-23C556C14733}" srcOrd="0" destOrd="0" presId="urn:microsoft.com/office/officeart/2005/8/layout/lProcess2"/>
    <dgm:cxn modelId="{1275650D-4A5C-4DE8-B448-5DAB250329D2}" type="presParOf" srcId="{07001DE6-EC5A-4134-80EA-1AD078204FAA}" destId="{1EB86FF1-098F-494C-B31D-1FFDF8FEFFC8}" srcOrd="1" destOrd="0" presId="urn:microsoft.com/office/officeart/2005/8/layout/lProcess2"/>
    <dgm:cxn modelId="{C16FDD2A-1B59-4F08-8D8D-17D6F353127B}" type="presParOf" srcId="{07001DE6-EC5A-4134-80EA-1AD078204FAA}" destId="{58509318-FF5F-4427-9485-9E000E50B025}" srcOrd="2" destOrd="0" presId="urn:microsoft.com/office/officeart/2005/8/layout/lProcess2"/>
    <dgm:cxn modelId="{56C06351-FC78-4337-B366-3740C2D19614}" type="presParOf" srcId="{07001DE6-EC5A-4134-80EA-1AD078204FAA}" destId="{6B502638-8D8C-4A55-9E7C-C5327C94320D}" srcOrd="3" destOrd="0" presId="urn:microsoft.com/office/officeart/2005/8/layout/lProcess2"/>
    <dgm:cxn modelId="{68D9D2FD-2718-4C5C-B813-90BD3661EC54}" type="presParOf" srcId="{07001DE6-EC5A-4134-80EA-1AD078204FAA}" destId="{BCD96A29-2403-4637-A89E-CDB31BEFEB72}" srcOrd="4" destOrd="0" presId="urn:microsoft.com/office/officeart/2005/8/layout/lProcess2"/>
    <dgm:cxn modelId="{B0F468FD-9943-425B-B468-86297696BEBC}" type="presParOf" srcId="{07001DE6-EC5A-4134-80EA-1AD078204FAA}" destId="{4697D213-3DE6-4537-AB0C-9298C8061AD2}" srcOrd="5" destOrd="0" presId="urn:microsoft.com/office/officeart/2005/8/layout/lProcess2"/>
    <dgm:cxn modelId="{96F37634-66E5-4216-B583-D7D70512878C}" type="presParOf" srcId="{07001DE6-EC5A-4134-80EA-1AD078204FAA}" destId="{1E1B7E0F-9613-48F2-9B82-679D2668CF11}" srcOrd="6" destOrd="0" presId="urn:microsoft.com/office/officeart/2005/8/layout/lProcess2"/>
    <dgm:cxn modelId="{5F1363DF-E6D6-4172-9F9F-F44292385A57}" type="presParOf" srcId="{07001DE6-EC5A-4134-80EA-1AD078204FAA}" destId="{498215F0-2508-4E03-9CAE-FE46CE88D21C}" srcOrd="7" destOrd="0" presId="urn:microsoft.com/office/officeart/2005/8/layout/lProcess2"/>
    <dgm:cxn modelId="{8E9C542F-2D7E-412A-A543-7B4E1A8874FF}" type="presParOf" srcId="{07001DE6-EC5A-4134-80EA-1AD078204FAA}" destId="{6CE2C523-BAE9-47DA-91C2-77F23C5AE2EC}" srcOrd="8"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CE764F-DB46-4589-AC52-4F0F6A15D86B}">
      <dsp:nvSpPr>
        <dsp:cNvPr id="0" name=""/>
        <dsp:cNvSpPr/>
      </dsp:nvSpPr>
      <dsp:spPr>
        <a:xfrm>
          <a:off x="0" y="748"/>
          <a:ext cx="881907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8505C95-761B-4EFF-832F-1EC741632B5B}">
      <dsp:nvSpPr>
        <dsp:cNvPr id="0" name=""/>
        <dsp:cNvSpPr/>
      </dsp:nvSpPr>
      <dsp:spPr>
        <a:xfrm>
          <a:off x="0" y="748"/>
          <a:ext cx="1763814" cy="68132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57150" cap="flat" cmpd="sng" algn="ctr">
          <a:solidFill>
            <a:schemeClr val="accent6">
              <a:lumMod val="50000"/>
            </a:schemeClr>
          </a:solidFill>
          <a:prstDash val="solid"/>
          <a:miter lim="800000"/>
        </a:ln>
        <a:effectLst/>
        <a:scene3d>
          <a:camera prst="orthographicFront"/>
          <a:lightRig rig="threePt" dir="t"/>
        </a:scene3d>
        <a:sp3d>
          <a:bevelT w="152400" h="50800" prst="softRoun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chemeClr val="tx1"/>
              </a:solidFill>
            </a:rPr>
            <a:t>Fapte</a:t>
          </a:r>
          <a:r>
            <a:rPr lang="es-ES" sz="2000" b="1" kern="1200" dirty="0">
              <a:solidFill>
                <a:schemeClr val="tx1"/>
              </a:solidFill>
            </a:rPr>
            <a:t> 15:28</a:t>
          </a:r>
        </a:p>
      </dsp:txBody>
      <dsp:txXfrm>
        <a:off x="0" y="748"/>
        <a:ext cx="1763814" cy="681320"/>
      </dsp:txXfrm>
    </dsp:sp>
    <dsp:sp modelId="{47C0C519-E3D8-4400-A5D9-FB6D6BBBC610}">
      <dsp:nvSpPr>
        <dsp:cNvPr id="0" name=""/>
        <dsp:cNvSpPr/>
      </dsp:nvSpPr>
      <dsp:spPr>
        <a:xfrm>
          <a:off x="1896100" y="16584"/>
          <a:ext cx="6922971" cy="31670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rgbClr val="122F57"/>
              </a:solidFill>
            </a:rPr>
            <a:t>“</a:t>
          </a:r>
          <a:r>
            <a:rPr lang="ro-RO" sz="2000" b="1" kern="1200" dirty="0">
              <a:solidFill>
                <a:srgbClr val="122F57"/>
              </a:solidFill>
            </a:rPr>
            <a:t>s-a părut nimerit Duhului Sfânt</a:t>
          </a:r>
          <a:r>
            <a:rPr lang="es-ES" sz="2000" b="1" kern="1200" dirty="0">
              <a:solidFill>
                <a:srgbClr val="122F57"/>
              </a:solidFill>
            </a:rPr>
            <a:t>”</a:t>
          </a:r>
        </a:p>
      </dsp:txBody>
      <dsp:txXfrm>
        <a:off x="1896100" y="16584"/>
        <a:ext cx="6922971" cy="316707"/>
      </dsp:txXfrm>
    </dsp:sp>
    <dsp:sp modelId="{A9E2D0E5-5E6C-452E-BA94-117337B51B90}">
      <dsp:nvSpPr>
        <dsp:cNvPr id="0" name=""/>
        <dsp:cNvSpPr/>
      </dsp:nvSpPr>
      <dsp:spPr>
        <a:xfrm>
          <a:off x="1763814" y="333291"/>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8761E33F-0458-4603-999B-383397BC43DC}">
      <dsp:nvSpPr>
        <dsp:cNvPr id="0" name=""/>
        <dsp:cNvSpPr/>
      </dsp:nvSpPr>
      <dsp:spPr>
        <a:xfrm>
          <a:off x="1896100" y="349126"/>
          <a:ext cx="6922971" cy="316707"/>
        </a:xfrm>
        <a:prstGeom prst="rect">
          <a:avLst/>
        </a:prstGeom>
        <a:solidFill>
          <a:srgbClr val="122F57"/>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chemeClr val="bg1"/>
              </a:solidFill>
            </a:rPr>
            <a:t>Are opinie proprie</a:t>
          </a:r>
          <a:endParaRPr lang="es-ES" sz="2000" b="1" kern="1200" dirty="0">
            <a:solidFill>
              <a:schemeClr val="bg1"/>
            </a:solidFill>
          </a:endParaRPr>
        </a:p>
      </dsp:txBody>
      <dsp:txXfrm>
        <a:off x="1896100" y="349126"/>
        <a:ext cx="6922971" cy="316707"/>
      </dsp:txXfrm>
    </dsp:sp>
    <dsp:sp modelId="{E9D66805-9C59-428C-A2B6-FA4A8A873FA8}">
      <dsp:nvSpPr>
        <dsp:cNvPr id="0" name=""/>
        <dsp:cNvSpPr/>
      </dsp:nvSpPr>
      <dsp:spPr>
        <a:xfrm>
          <a:off x="1763814" y="665834"/>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384A0016-CAAF-4D15-B6DF-E4AE4AE44344}">
      <dsp:nvSpPr>
        <dsp:cNvPr id="0" name=""/>
        <dsp:cNvSpPr/>
      </dsp:nvSpPr>
      <dsp:spPr>
        <a:xfrm>
          <a:off x="0" y="682069"/>
          <a:ext cx="881907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13A1CA3-663A-46F9-89C5-F731AAAE7D67}">
      <dsp:nvSpPr>
        <dsp:cNvPr id="0" name=""/>
        <dsp:cNvSpPr/>
      </dsp:nvSpPr>
      <dsp:spPr>
        <a:xfrm>
          <a:off x="0" y="682069"/>
          <a:ext cx="1763814" cy="681320"/>
        </a:xfrm>
        <a:prstGeom prst="rect">
          <a:avLst/>
        </a:prstGeom>
        <a:solidFill>
          <a:schemeClr val="accent2">
            <a:lumMod val="60000"/>
            <a:lumOff val="40000"/>
          </a:schemeClr>
        </a:solidFill>
        <a:ln w="57150" cap="flat" cmpd="sng" algn="ctr">
          <a:solidFill>
            <a:schemeClr val="accent6">
              <a:lumMod val="50000"/>
            </a:schemeClr>
          </a:solidFill>
          <a:prstDash val="solid"/>
          <a:miter lim="800000"/>
        </a:ln>
        <a:effectLst/>
        <a:scene3d>
          <a:camera prst="orthographicFront"/>
          <a:lightRig rig="threePt" dir="t"/>
        </a:scene3d>
        <a:sp3d>
          <a:bevelT w="152400" h="50800" prst="softRoun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noProof="0" dirty="0" smtClean="0">
              <a:solidFill>
                <a:schemeClr val="tx1"/>
              </a:solidFill>
            </a:rPr>
            <a:t>Romani 8:26; 8:27</a:t>
          </a:r>
          <a:endParaRPr lang="ro-RO" sz="2000" b="1" kern="1200" noProof="0" dirty="0">
            <a:solidFill>
              <a:schemeClr val="tx1"/>
            </a:solidFill>
          </a:endParaRPr>
        </a:p>
      </dsp:txBody>
      <dsp:txXfrm>
        <a:off x="0" y="682069"/>
        <a:ext cx="1763814" cy="681320"/>
      </dsp:txXfrm>
    </dsp:sp>
    <dsp:sp modelId="{2CDA3BBF-114E-4CA0-8595-B1CD40AE9984}">
      <dsp:nvSpPr>
        <dsp:cNvPr id="0" name=""/>
        <dsp:cNvSpPr/>
      </dsp:nvSpPr>
      <dsp:spPr>
        <a:xfrm>
          <a:off x="1896100" y="697904"/>
          <a:ext cx="6922971" cy="31670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rgbClr val="122F57"/>
              </a:solidFill>
            </a:rPr>
            <a:t>“</a:t>
          </a:r>
          <a:r>
            <a:rPr lang="ro-RO" sz="2000" b="1" kern="1200" dirty="0">
              <a:solidFill>
                <a:srgbClr val="122F57"/>
              </a:solidFill>
            </a:rPr>
            <a:t>mijlocește pentru noi cu suspine negrăite</a:t>
          </a:r>
          <a:r>
            <a:rPr lang="es-ES" sz="2000" b="1" kern="1200" dirty="0">
              <a:solidFill>
                <a:srgbClr val="122F57"/>
              </a:solidFill>
            </a:rPr>
            <a:t>”</a:t>
          </a:r>
        </a:p>
      </dsp:txBody>
      <dsp:txXfrm>
        <a:off x="1896100" y="697904"/>
        <a:ext cx="6922971" cy="316707"/>
      </dsp:txXfrm>
    </dsp:sp>
    <dsp:sp modelId="{8153E470-E5C1-4BC3-8211-66D937EBBE1D}">
      <dsp:nvSpPr>
        <dsp:cNvPr id="0" name=""/>
        <dsp:cNvSpPr/>
      </dsp:nvSpPr>
      <dsp:spPr>
        <a:xfrm>
          <a:off x="1763814" y="1014612"/>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5DEA52B3-6363-41B1-B705-28726DD1DC1F}">
      <dsp:nvSpPr>
        <dsp:cNvPr id="0" name=""/>
        <dsp:cNvSpPr/>
      </dsp:nvSpPr>
      <dsp:spPr>
        <a:xfrm>
          <a:off x="1896100" y="1030447"/>
          <a:ext cx="6922971" cy="316707"/>
        </a:xfrm>
        <a:prstGeom prst="rect">
          <a:avLst/>
        </a:prstGeom>
        <a:solidFill>
          <a:srgbClr val="122F57"/>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chemeClr val="bg1"/>
              </a:solidFill>
            </a:rPr>
            <a:t>Mijlocește și suspină</a:t>
          </a:r>
          <a:endParaRPr lang="es-ES" sz="2000" b="1" kern="1200" dirty="0">
            <a:solidFill>
              <a:schemeClr val="bg1"/>
            </a:solidFill>
          </a:endParaRPr>
        </a:p>
      </dsp:txBody>
      <dsp:txXfrm>
        <a:off x="1896100" y="1030447"/>
        <a:ext cx="6922971" cy="316707"/>
      </dsp:txXfrm>
    </dsp:sp>
    <dsp:sp modelId="{02280AB1-17E4-4D6A-9ACB-F718ED172140}">
      <dsp:nvSpPr>
        <dsp:cNvPr id="0" name=""/>
        <dsp:cNvSpPr/>
      </dsp:nvSpPr>
      <dsp:spPr>
        <a:xfrm>
          <a:off x="1763814" y="1347154"/>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F38FFDB1-2CCE-46CC-8B48-E37AF2A59D59}">
      <dsp:nvSpPr>
        <dsp:cNvPr id="0" name=""/>
        <dsp:cNvSpPr/>
      </dsp:nvSpPr>
      <dsp:spPr>
        <a:xfrm>
          <a:off x="0" y="1363389"/>
          <a:ext cx="881907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36D909D-C208-400E-8818-48E753D05A28}">
      <dsp:nvSpPr>
        <dsp:cNvPr id="0" name=""/>
        <dsp:cNvSpPr/>
      </dsp:nvSpPr>
      <dsp:spPr>
        <a:xfrm>
          <a:off x="0" y="1363389"/>
          <a:ext cx="1763814" cy="68132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57150" cap="flat" cmpd="sng" algn="ctr">
          <a:solidFill>
            <a:schemeClr val="accent6">
              <a:lumMod val="50000"/>
            </a:schemeClr>
          </a:solidFill>
          <a:prstDash val="solid"/>
          <a:miter lim="800000"/>
        </a:ln>
        <a:effectLst/>
        <a:scene3d>
          <a:camera prst="orthographicFront"/>
          <a:lightRig rig="threePt" dir="t"/>
        </a:scene3d>
        <a:sp3d>
          <a:bevelT w="152400" h="50800" prst="softRoun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noProof="0" dirty="0" smtClean="0">
              <a:solidFill>
                <a:schemeClr val="tx1"/>
              </a:solidFill>
            </a:rPr>
            <a:t>1 Corinteni 12:11</a:t>
          </a:r>
          <a:endParaRPr lang="ro-RO" sz="2000" b="1" kern="1200" noProof="0" dirty="0">
            <a:solidFill>
              <a:schemeClr val="tx1"/>
            </a:solidFill>
          </a:endParaRPr>
        </a:p>
      </dsp:txBody>
      <dsp:txXfrm>
        <a:off x="0" y="1363389"/>
        <a:ext cx="1763814" cy="681320"/>
      </dsp:txXfrm>
    </dsp:sp>
    <dsp:sp modelId="{C08C1662-FFDB-4AD2-BF23-7BA8C8B7EC26}">
      <dsp:nvSpPr>
        <dsp:cNvPr id="0" name=""/>
        <dsp:cNvSpPr/>
      </dsp:nvSpPr>
      <dsp:spPr>
        <a:xfrm>
          <a:off x="1896100" y="1379224"/>
          <a:ext cx="6922971" cy="31670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rgbClr val="122F57"/>
              </a:solidFill>
            </a:rPr>
            <a:t>“</a:t>
          </a:r>
          <a:r>
            <a:rPr lang="ro-RO" sz="2000" b="1" kern="1200" dirty="0">
              <a:solidFill>
                <a:srgbClr val="122F57"/>
              </a:solidFill>
            </a:rPr>
            <a:t>dă fiecăruia în parte, cum voiește</a:t>
          </a:r>
          <a:r>
            <a:rPr lang="es-ES" sz="2000" b="1" kern="1200" dirty="0">
              <a:solidFill>
                <a:srgbClr val="122F57"/>
              </a:solidFill>
            </a:rPr>
            <a:t>”</a:t>
          </a:r>
        </a:p>
      </dsp:txBody>
      <dsp:txXfrm>
        <a:off x="1896100" y="1379224"/>
        <a:ext cx="6922971" cy="316707"/>
      </dsp:txXfrm>
    </dsp:sp>
    <dsp:sp modelId="{FC3068E2-518D-4E0A-9684-A1538F6D86B9}">
      <dsp:nvSpPr>
        <dsp:cNvPr id="0" name=""/>
        <dsp:cNvSpPr/>
      </dsp:nvSpPr>
      <dsp:spPr>
        <a:xfrm>
          <a:off x="1763814" y="1695932"/>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5557AFA2-335B-4885-8944-94A21639589D}">
      <dsp:nvSpPr>
        <dsp:cNvPr id="0" name=""/>
        <dsp:cNvSpPr/>
      </dsp:nvSpPr>
      <dsp:spPr>
        <a:xfrm>
          <a:off x="1896100" y="1711767"/>
          <a:ext cx="6922971" cy="316707"/>
        </a:xfrm>
        <a:prstGeom prst="rect">
          <a:avLst/>
        </a:prstGeom>
        <a:solidFill>
          <a:srgbClr val="122F57"/>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chemeClr val="bg1"/>
              </a:solidFill>
            </a:rPr>
            <a:t>Are voință proprie</a:t>
          </a:r>
          <a:endParaRPr lang="es-ES" sz="2000" b="1" kern="1200" dirty="0">
            <a:solidFill>
              <a:schemeClr val="bg1"/>
            </a:solidFill>
          </a:endParaRPr>
        </a:p>
      </dsp:txBody>
      <dsp:txXfrm>
        <a:off x="1896100" y="1711767"/>
        <a:ext cx="6922971" cy="316707"/>
      </dsp:txXfrm>
    </dsp:sp>
    <dsp:sp modelId="{145A0F1B-43BA-4078-B15D-231054B1382C}">
      <dsp:nvSpPr>
        <dsp:cNvPr id="0" name=""/>
        <dsp:cNvSpPr/>
      </dsp:nvSpPr>
      <dsp:spPr>
        <a:xfrm>
          <a:off x="1763814" y="2028475"/>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1366D7D9-137D-4047-9EDC-2CC9D692B975}">
      <dsp:nvSpPr>
        <dsp:cNvPr id="0" name=""/>
        <dsp:cNvSpPr/>
      </dsp:nvSpPr>
      <dsp:spPr>
        <a:xfrm>
          <a:off x="0" y="2044709"/>
          <a:ext cx="881907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110D445-1AE0-4A4B-9979-14BA14AE5C7F}">
      <dsp:nvSpPr>
        <dsp:cNvPr id="0" name=""/>
        <dsp:cNvSpPr/>
      </dsp:nvSpPr>
      <dsp:spPr>
        <a:xfrm>
          <a:off x="0" y="2044709"/>
          <a:ext cx="1763814" cy="681320"/>
        </a:xfrm>
        <a:prstGeom prst="rect">
          <a:avLst/>
        </a:prstGeom>
        <a:solidFill>
          <a:schemeClr val="accent2">
            <a:lumMod val="60000"/>
            <a:lumOff val="40000"/>
          </a:schemeClr>
        </a:solidFill>
        <a:ln w="57150" cap="flat" cmpd="sng" algn="ctr">
          <a:solidFill>
            <a:schemeClr val="accent6">
              <a:lumMod val="50000"/>
            </a:schemeClr>
          </a:solidFill>
          <a:prstDash val="solid"/>
          <a:miter lim="800000"/>
        </a:ln>
        <a:effectLst/>
        <a:scene3d>
          <a:camera prst="orthographicFront"/>
          <a:lightRig rig="threePt" dir="t"/>
        </a:scene3d>
        <a:sp3d>
          <a:bevelT w="152400" h="50800" prst="softRoun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noProof="0" dirty="0" smtClean="0">
              <a:solidFill>
                <a:schemeClr val="tx1"/>
              </a:solidFill>
            </a:rPr>
            <a:t>Romani 8:16</a:t>
          </a:r>
          <a:endParaRPr lang="ro-RO" sz="2000" b="1" kern="1200" noProof="0" dirty="0">
            <a:solidFill>
              <a:schemeClr val="tx1"/>
            </a:solidFill>
          </a:endParaRPr>
        </a:p>
      </dsp:txBody>
      <dsp:txXfrm>
        <a:off x="0" y="2044709"/>
        <a:ext cx="1763814" cy="681320"/>
      </dsp:txXfrm>
    </dsp:sp>
    <dsp:sp modelId="{5E5FB9E3-A62A-4447-B68A-0EAEE5EABC54}">
      <dsp:nvSpPr>
        <dsp:cNvPr id="0" name=""/>
        <dsp:cNvSpPr/>
      </dsp:nvSpPr>
      <dsp:spPr>
        <a:xfrm>
          <a:off x="1896100" y="2060545"/>
          <a:ext cx="6922971" cy="31670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rgbClr val="122F57"/>
              </a:solidFill>
            </a:rPr>
            <a:t>“</a:t>
          </a:r>
          <a:r>
            <a:rPr lang="ro-RO" sz="2000" b="1" kern="1200" dirty="0">
              <a:solidFill>
                <a:srgbClr val="122F57"/>
              </a:solidFill>
            </a:rPr>
            <a:t>Însuși Duhul adeverește </a:t>
          </a:r>
          <a:r>
            <a:rPr lang="es-ES" sz="2000" b="1" kern="1200" dirty="0">
              <a:solidFill>
                <a:srgbClr val="122F57"/>
              </a:solidFill>
            </a:rPr>
            <a:t>”</a:t>
          </a:r>
        </a:p>
      </dsp:txBody>
      <dsp:txXfrm>
        <a:off x="1896100" y="2060545"/>
        <a:ext cx="6922971" cy="316707"/>
      </dsp:txXfrm>
    </dsp:sp>
    <dsp:sp modelId="{A082C396-30D9-4231-AB98-1AE4B344681E}">
      <dsp:nvSpPr>
        <dsp:cNvPr id="0" name=""/>
        <dsp:cNvSpPr/>
      </dsp:nvSpPr>
      <dsp:spPr>
        <a:xfrm>
          <a:off x="1763814" y="2377252"/>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FF9E8189-2F86-4B47-A70F-8DDAB7E49D0B}">
      <dsp:nvSpPr>
        <dsp:cNvPr id="0" name=""/>
        <dsp:cNvSpPr/>
      </dsp:nvSpPr>
      <dsp:spPr>
        <a:xfrm>
          <a:off x="1896100" y="2393088"/>
          <a:ext cx="6922971" cy="316707"/>
        </a:xfrm>
        <a:prstGeom prst="rect">
          <a:avLst/>
        </a:prstGeom>
        <a:solidFill>
          <a:srgbClr val="122F57"/>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chemeClr val="bg1"/>
              </a:solidFill>
            </a:rPr>
            <a:t>Mărturisește</a:t>
          </a:r>
          <a:endParaRPr lang="es-ES" sz="2000" b="1" kern="1200" dirty="0">
            <a:solidFill>
              <a:schemeClr val="bg1"/>
            </a:solidFill>
          </a:endParaRPr>
        </a:p>
      </dsp:txBody>
      <dsp:txXfrm>
        <a:off x="1896100" y="2393088"/>
        <a:ext cx="6922971" cy="316707"/>
      </dsp:txXfrm>
    </dsp:sp>
    <dsp:sp modelId="{DA987865-ADC2-447D-93DE-D8E0F2E7D203}">
      <dsp:nvSpPr>
        <dsp:cNvPr id="0" name=""/>
        <dsp:cNvSpPr/>
      </dsp:nvSpPr>
      <dsp:spPr>
        <a:xfrm>
          <a:off x="1763814" y="2709795"/>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634965BF-10D8-4736-AF90-3B65A603CA28}">
      <dsp:nvSpPr>
        <dsp:cNvPr id="0" name=""/>
        <dsp:cNvSpPr/>
      </dsp:nvSpPr>
      <dsp:spPr>
        <a:xfrm>
          <a:off x="0" y="2726030"/>
          <a:ext cx="881907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6E6BAAC-018C-41CF-8E88-B69EFC2298FB}">
      <dsp:nvSpPr>
        <dsp:cNvPr id="0" name=""/>
        <dsp:cNvSpPr/>
      </dsp:nvSpPr>
      <dsp:spPr>
        <a:xfrm>
          <a:off x="0" y="2726030"/>
          <a:ext cx="1763814" cy="68132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57150" cap="flat" cmpd="sng" algn="ctr">
          <a:solidFill>
            <a:schemeClr val="accent6">
              <a:lumMod val="50000"/>
            </a:schemeClr>
          </a:solidFill>
          <a:prstDash val="solid"/>
          <a:miter lim="800000"/>
        </a:ln>
        <a:effectLst/>
        <a:scene3d>
          <a:camera prst="orthographicFront"/>
          <a:lightRig rig="threePt" dir="t"/>
        </a:scene3d>
        <a:sp3d>
          <a:bevelT w="152400" h="50800" prst="softRoun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noProof="0" dirty="0" smtClean="0">
              <a:solidFill>
                <a:schemeClr val="tx1"/>
              </a:solidFill>
            </a:rPr>
            <a:t>Roman</a:t>
          </a:r>
          <a:r>
            <a:rPr lang="ro-RO" sz="2000" b="1" kern="1200" dirty="0" smtClean="0">
              <a:solidFill>
                <a:schemeClr val="tx1"/>
              </a:solidFill>
            </a:rPr>
            <a:t>i</a:t>
          </a:r>
          <a:r>
            <a:rPr lang="es-ES" sz="2000" b="1" kern="1200" dirty="0" smtClean="0">
              <a:solidFill>
                <a:schemeClr val="tx1"/>
              </a:solidFill>
            </a:rPr>
            <a:t> </a:t>
          </a:r>
          <a:r>
            <a:rPr lang="es-ES" sz="2000" b="1" kern="1200" dirty="0">
              <a:solidFill>
                <a:schemeClr val="tx1"/>
              </a:solidFill>
            </a:rPr>
            <a:t>15:30</a:t>
          </a:r>
        </a:p>
      </dsp:txBody>
      <dsp:txXfrm>
        <a:off x="0" y="2726030"/>
        <a:ext cx="1763814" cy="681320"/>
      </dsp:txXfrm>
    </dsp:sp>
    <dsp:sp modelId="{524949E8-077A-4497-B098-FA4DA804E197}">
      <dsp:nvSpPr>
        <dsp:cNvPr id="0" name=""/>
        <dsp:cNvSpPr/>
      </dsp:nvSpPr>
      <dsp:spPr>
        <a:xfrm>
          <a:off x="1896100" y="2741865"/>
          <a:ext cx="6922971" cy="31670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rgbClr val="122F57"/>
              </a:solidFill>
            </a:rPr>
            <a:t>“</a:t>
          </a:r>
          <a:r>
            <a:rPr lang="ro-RO" sz="2000" b="1" kern="1200" dirty="0">
              <a:solidFill>
                <a:srgbClr val="122F57"/>
              </a:solidFill>
            </a:rPr>
            <a:t>pentru dragostea Duhului</a:t>
          </a:r>
          <a:r>
            <a:rPr lang="es-ES" sz="2000" b="1" kern="1200" dirty="0">
              <a:solidFill>
                <a:srgbClr val="122F57"/>
              </a:solidFill>
            </a:rPr>
            <a:t>”</a:t>
          </a:r>
        </a:p>
      </dsp:txBody>
      <dsp:txXfrm>
        <a:off x="1896100" y="2741865"/>
        <a:ext cx="6922971" cy="316707"/>
      </dsp:txXfrm>
    </dsp:sp>
    <dsp:sp modelId="{7C381BA9-7FAC-4B9D-9FB4-8416FA00A589}">
      <dsp:nvSpPr>
        <dsp:cNvPr id="0" name=""/>
        <dsp:cNvSpPr/>
      </dsp:nvSpPr>
      <dsp:spPr>
        <a:xfrm>
          <a:off x="1763814" y="3058573"/>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807A8F1D-767C-4BFD-82DF-F3CF7CE44014}">
      <dsp:nvSpPr>
        <dsp:cNvPr id="0" name=""/>
        <dsp:cNvSpPr/>
      </dsp:nvSpPr>
      <dsp:spPr>
        <a:xfrm>
          <a:off x="1896100" y="3074408"/>
          <a:ext cx="6922971" cy="316707"/>
        </a:xfrm>
        <a:prstGeom prst="rect">
          <a:avLst/>
        </a:prstGeom>
        <a:solidFill>
          <a:srgbClr val="122F57"/>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chemeClr val="bg1"/>
              </a:solidFill>
            </a:rPr>
            <a:t>Iubește</a:t>
          </a:r>
          <a:endParaRPr lang="es-ES" sz="2000" b="1" kern="1200" dirty="0">
            <a:solidFill>
              <a:schemeClr val="bg1"/>
            </a:solidFill>
          </a:endParaRPr>
        </a:p>
      </dsp:txBody>
      <dsp:txXfrm>
        <a:off x="1896100" y="3074408"/>
        <a:ext cx="6922971" cy="316707"/>
      </dsp:txXfrm>
    </dsp:sp>
    <dsp:sp modelId="{35AD07E2-7220-49E9-A373-226D6E90D8E7}">
      <dsp:nvSpPr>
        <dsp:cNvPr id="0" name=""/>
        <dsp:cNvSpPr/>
      </dsp:nvSpPr>
      <dsp:spPr>
        <a:xfrm>
          <a:off x="1763814" y="3391116"/>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F7C7B469-C29F-4018-BF3E-C4D93E96C324}">
      <dsp:nvSpPr>
        <dsp:cNvPr id="0" name=""/>
        <dsp:cNvSpPr/>
      </dsp:nvSpPr>
      <dsp:spPr>
        <a:xfrm>
          <a:off x="0" y="3407350"/>
          <a:ext cx="881907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27FA00-FB5B-44DE-9FF5-75D0F563C2AB}">
      <dsp:nvSpPr>
        <dsp:cNvPr id="0" name=""/>
        <dsp:cNvSpPr/>
      </dsp:nvSpPr>
      <dsp:spPr>
        <a:xfrm>
          <a:off x="0" y="3407350"/>
          <a:ext cx="1763814" cy="681320"/>
        </a:xfrm>
        <a:prstGeom prst="rect">
          <a:avLst/>
        </a:prstGeom>
        <a:solidFill>
          <a:schemeClr val="accent2">
            <a:lumMod val="60000"/>
            <a:lumOff val="40000"/>
          </a:schemeClr>
        </a:solidFill>
        <a:ln w="57150" cap="flat" cmpd="sng" algn="ctr">
          <a:solidFill>
            <a:schemeClr val="accent6">
              <a:lumMod val="50000"/>
            </a:schemeClr>
          </a:solidFill>
          <a:prstDash val="solid"/>
          <a:miter lim="800000"/>
        </a:ln>
        <a:effectLst/>
        <a:scene3d>
          <a:camera prst="orthographicFront"/>
          <a:lightRig rig="threePt" dir="t"/>
        </a:scene3d>
        <a:sp3d>
          <a:bevelT w="152400" h="50800" prst="softRoun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noProof="0" dirty="0" smtClean="0">
              <a:solidFill>
                <a:schemeClr val="tx1"/>
              </a:solidFill>
            </a:rPr>
            <a:t>1 Corinteni 2:10</a:t>
          </a:r>
          <a:endParaRPr lang="ro-RO" sz="2000" b="1" kern="1200" noProof="0" dirty="0">
            <a:solidFill>
              <a:schemeClr val="tx1"/>
            </a:solidFill>
          </a:endParaRPr>
        </a:p>
      </dsp:txBody>
      <dsp:txXfrm>
        <a:off x="0" y="3407350"/>
        <a:ext cx="1763814" cy="681320"/>
      </dsp:txXfrm>
    </dsp:sp>
    <dsp:sp modelId="{08B4463E-1FE2-41B3-802B-2715A4A60C83}">
      <dsp:nvSpPr>
        <dsp:cNvPr id="0" name=""/>
        <dsp:cNvSpPr/>
      </dsp:nvSpPr>
      <dsp:spPr>
        <a:xfrm>
          <a:off x="1896100" y="3423186"/>
          <a:ext cx="6922971" cy="31670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rgbClr val="122F57"/>
              </a:solidFill>
            </a:rPr>
            <a:t>„Duhul cercetează totul</a:t>
          </a:r>
          <a:r>
            <a:rPr lang="es-ES" sz="2000" b="1" kern="1200" dirty="0">
              <a:solidFill>
                <a:srgbClr val="122F57"/>
              </a:solidFill>
            </a:rPr>
            <a:t>”</a:t>
          </a:r>
        </a:p>
      </dsp:txBody>
      <dsp:txXfrm>
        <a:off x="1896100" y="3423186"/>
        <a:ext cx="6922971" cy="316707"/>
      </dsp:txXfrm>
    </dsp:sp>
    <dsp:sp modelId="{3AE53810-298F-4F0D-AE66-0F9DA959AF0F}">
      <dsp:nvSpPr>
        <dsp:cNvPr id="0" name=""/>
        <dsp:cNvSpPr/>
      </dsp:nvSpPr>
      <dsp:spPr>
        <a:xfrm>
          <a:off x="1763814" y="3739893"/>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AE944F46-3A95-4B31-B5F7-3A5F2E931C69}">
      <dsp:nvSpPr>
        <dsp:cNvPr id="0" name=""/>
        <dsp:cNvSpPr/>
      </dsp:nvSpPr>
      <dsp:spPr>
        <a:xfrm>
          <a:off x="1896100" y="3755728"/>
          <a:ext cx="6922971" cy="316707"/>
        </a:xfrm>
        <a:prstGeom prst="rect">
          <a:avLst/>
        </a:prstGeom>
        <a:solidFill>
          <a:srgbClr val="122F57"/>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chemeClr val="bg1"/>
              </a:solidFill>
            </a:rPr>
            <a:t>Cercetează în amănunt</a:t>
          </a:r>
          <a:endParaRPr lang="es-ES" sz="2000" b="1" kern="1200" dirty="0">
            <a:solidFill>
              <a:schemeClr val="bg1"/>
            </a:solidFill>
          </a:endParaRPr>
        </a:p>
      </dsp:txBody>
      <dsp:txXfrm>
        <a:off x="1896100" y="3755728"/>
        <a:ext cx="6922971" cy="316707"/>
      </dsp:txXfrm>
    </dsp:sp>
    <dsp:sp modelId="{0DE7CBEC-E6EB-46A5-95DB-1A9CAFAA82E8}">
      <dsp:nvSpPr>
        <dsp:cNvPr id="0" name=""/>
        <dsp:cNvSpPr/>
      </dsp:nvSpPr>
      <dsp:spPr>
        <a:xfrm>
          <a:off x="1763814" y="4072436"/>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A6AAAA24-88E8-4618-93E8-87F3BC8B6118}">
      <dsp:nvSpPr>
        <dsp:cNvPr id="0" name=""/>
        <dsp:cNvSpPr/>
      </dsp:nvSpPr>
      <dsp:spPr>
        <a:xfrm>
          <a:off x="0" y="4088671"/>
          <a:ext cx="881907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70095EC-9311-4204-8B23-5275FF5CB94D}">
      <dsp:nvSpPr>
        <dsp:cNvPr id="0" name=""/>
        <dsp:cNvSpPr/>
      </dsp:nvSpPr>
      <dsp:spPr>
        <a:xfrm>
          <a:off x="0" y="4088671"/>
          <a:ext cx="1763814" cy="68132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57150" cap="flat" cmpd="sng" algn="ctr">
          <a:solidFill>
            <a:schemeClr val="accent6">
              <a:lumMod val="50000"/>
            </a:schemeClr>
          </a:solidFill>
          <a:prstDash val="solid"/>
          <a:miter lim="800000"/>
        </a:ln>
        <a:effectLst/>
        <a:scene3d>
          <a:camera prst="orthographicFront"/>
          <a:lightRig rig="threePt" dir="t"/>
        </a:scene3d>
        <a:sp3d>
          <a:bevelT w="152400" h="50800" prst="softRoun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noProof="0" dirty="0" smtClean="0">
              <a:solidFill>
                <a:schemeClr val="tx1"/>
              </a:solidFill>
            </a:rPr>
            <a:t>Fapte 8:29; 10:19</a:t>
          </a:r>
          <a:endParaRPr lang="ro-RO" sz="2000" b="1" kern="1200" noProof="0" dirty="0">
            <a:solidFill>
              <a:schemeClr val="tx1"/>
            </a:solidFill>
          </a:endParaRPr>
        </a:p>
      </dsp:txBody>
      <dsp:txXfrm>
        <a:off x="0" y="4088671"/>
        <a:ext cx="1763814" cy="681320"/>
      </dsp:txXfrm>
    </dsp:sp>
    <dsp:sp modelId="{FA4A3F4D-CF8B-4F38-A041-189597108E55}">
      <dsp:nvSpPr>
        <dsp:cNvPr id="0" name=""/>
        <dsp:cNvSpPr/>
      </dsp:nvSpPr>
      <dsp:spPr>
        <a:xfrm>
          <a:off x="1896100" y="4104506"/>
          <a:ext cx="6922971" cy="31670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rgbClr val="122F57"/>
              </a:solidFill>
            </a:rPr>
            <a:t>“</a:t>
          </a:r>
          <a:r>
            <a:rPr lang="ro-RO" sz="2000" b="1" kern="1200" dirty="0">
              <a:solidFill>
                <a:srgbClr val="122F57"/>
              </a:solidFill>
            </a:rPr>
            <a:t>Duhul a zis lui Filip</a:t>
          </a:r>
          <a:r>
            <a:rPr lang="es-ES" sz="2000" b="1" kern="1200" dirty="0">
              <a:solidFill>
                <a:srgbClr val="122F57"/>
              </a:solidFill>
            </a:rPr>
            <a:t>”</a:t>
          </a:r>
        </a:p>
      </dsp:txBody>
      <dsp:txXfrm>
        <a:off x="1896100" y="4104506"/>
        <a:ext cx="6922971" cy="316707"/>
      </dsp:txXfrm>
    </dsp:sp>
    <dsp:sp modelId="{ADD6FD02-C47C-4D1F-983E-48307DF1A2AD}">
      <dsp:nvSpPr>
        <dsp:cNvPr id="0" name=""/>
        <dsp:cNvSpPr/>
      </dsp:nvSpPr>
      <dsp:spPr>
        <a:xfrm>
          <a:off x="1763814" y="4421214"/>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A3C11A14-F1D5-4EB8-9998-6F907FB259EC}">
      <dsp:nvSpPr>
        <dsp:cNvPr id="0" name=""/>
        <dsp:cNvSpPr/>
      </dsp:nvSpPr>
      <dsp:spPr>
        <a:xfrm>
          <a:off x="1896100" y="4437049"/>
          <a:ext cx="6922971" cy="316707"/>
        </a:xfrm>
        <a:prstGeom prst="rect">
          <a:avLst/>
        </a:prstGeom>
        <a:solidFill>
          <a:srgbClr val="122F57"/>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chemeClr val="bg1"/>
              </a:solidFill>
            </a:rPr>
            <a:t>Vorbește</a:t>
          </a:r>
          <a:endParaRPr lang="es-ES" sz="2000" b="1" kern="1200" dirty="0">
            <a:solidFill>
              <a:schemeClr val="bg1"/>
            </a:solidFill>
          </a:endParaRPr>
        </a:p>
      </dsp:txBody>
      <dsp:txXfrm>
        <a:off x="1896100" y="4437049"/>
        <a:ext cx="6922971" cy="316707"/>
      </dsp:txXfrm>
    </dsp:sp>
    <dsp:sp modelId="{094F6A0F-FCEE-481A-9BC1-E57E3CC6747E}">
      <dsp:nvSpPr>
        <dsp:cNvPr id="0" name=""/>
        <dsp:cNvSpPr/>
      </dsp:nvSpPr>
      <dsp:spPr>
        <a:xfrm>
          <a:off x="1763814" y="4753756"/>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8DCFA9CC-9F61-4092-B026-5500D284C788}">
      <dsp:nvSpPr>
        <dsp:cNvPr id="0" name=""/>
        <dsp:cNvSpPr/>
      </dsp:nvSpPr>
      <dsp:spPr>
        <a:xfrm>
          <a:off x="0" y="4769991"/>
          <a:ext cx="881907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0FDB20F-66B0-45C1-A7D7-6322D85E68F2}">
      <dsp:nvSpPr>
        <dsp:cNvPr id="0" name=""/>
        <dsp:cNvSpPr/>
      </dsp:nvSpPr>
      <dsp:spPr>
        <a:xfrm>
          <a:off x="0" y="4769991"/>
          <a:ext cx="1763814" cy="681320"/>
        </a:xfrm>
        <a:prstGeom prst="rect">
          <a:avLst/>
        </a:prstGeom>
        <a:solidFill>
          <a:schemeClr val="accent2">
            <a:lumMod val="60000"/>
            <a:lumOff val="40000"/>
          </a:schemeClr>
        </a:solidFill>
        <a:ln w="57150" cap="flat" cmpd="sng" algn="ctr">
          <a:solidFill>
            <a:schemeClr val="accent6">
              <a:lumMod val="50000"/>
            </a:schemeClr>
          </a:solidFill>
          <a:prstDash val="solid"/>
          <a:miter lim="800000"/>
        </a:ln>
        <a:effectLst/>
        <a:scene3d>
          <a:camera prst="orthographicFront"/>
          <a:lightRig rig="threePt" dir="t"/>
        </a:scene3d>
        <a:sp3d>
          <a:bevelT w="152400" h="50800" prst="softRoun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noProof="0" dirty="0" smtClean="0">
              <a:solidFill>
                <a:schemeClr val="tx1"/>
              </a:solidFill>
            </a:rPr>
            <a:t>Efeseni 4:30</a:t>
          </a:r>
          <a:endParaRPr lang="ro-RO" sz="2000" b="1" kern="1200" noProof="0" dirty="0">
            <a:solidFill>
              <a:schemeClr val="tx1"/>
            </a:solidFill>
          </a:endParaRPr>
        </a:p>
      </dsp:txBody>
      <dsp:txXfrm>
        <a:off x="0" y="4769991"/>
        <a:ext cx="1763814" cy="681320"/>
      </dsp:txXfrm>
    </dsp:sp>
    <dsp:sp modelId="{49160BEA-8DF6-4096-98B7-BFAF09D75423}">
      <dsp:nvSpPr>
        <dsp:cNvPr id="0" name=""/>
        <dsp:cNvSpPr/>
      </dsp:nvSpPr>
      <dsp:spPr>
        <a:xfrm>
          <a:off x="1896100" y="4785826"/>
          <a:ext cx="6922971" cy="31670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noProof="0" dirty="0">
              <a:solidFill>
                <a:srgbClr val="122F57"/>
              </a:solidFill>
            </a:rPr>
            <a:t>“</a:t>
          </a:r>
          <a:r>
            <a:rPr lang="ro-RO" sz="2000" b="1" kern="1200" noProof="0" dirty="0">
              <a:solidFill>
                <a:srgbClr val="122F57"/>
              </a:solidFill>
            </a:rPr>
            <a:t>să nu întristați pe Duhul</a:t>
          </a:r>
          <a:r>
            <a:rPr lang="es-ES" sz="2000" b="1" kern="1200" noProof="0" dirty="0">
              <a:solidFill>
                <a:srgbClr val="122F57"/>
              </a:solidFill>
            </a:rPr>
            <a:t>”</a:t>
          </a:r>
        </a:p>
      </dsp:txBody>
      <dsp:txXfrm>
        <a:off x="1896100" y="4785826"/>
        <a:ext cx="6922971" cy="316707"/>
      </dsp:txXfrm>
    </dsp:sp>
    <dsp:sp modelId="{AE93ECF8-75C8-4CE6-885A-AFE7AA46A696}">
      <dsp:nvSpPr>
        <dsp:cNvPr id="0" name=""/>
        <dsp:cNvSpPr/>
      </dsp:nvSpPr>
      <dsp:spPr>
        <a:xfrm>
          <a:off x="1763814" y="5102534"/>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2E769F6D-C79D-4DE9-AA53-F20456668EB3}">
      <dsp:nvSpPr>
        <dsp:cNvPr id="0" name=""/>
        <dsp:cNvSpPr/>
      </dsp:nvSpPr>
      <dsp:spPr>
        <a:xfrm>
          <a:off x="1896100" y="5118369"/>
          <a:ext cx="6922971" cy="316707"/>
        </a:xfrm>
        <a:prstGeom prst="rect">
          <a:avLst/>
        </a:prstGeom>
        <a:solidFill>
          <a:srgbClr val="122F57"/>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chemeClr val="bg1"/>
              </a:solidFill>
            </a:rPr>
            <a:t>Se p</a:t>
          </a:r>
          <a:r>
            <a:rPr lang="ro-RO" sz="2000" b="1" kern="1200" dirty="0">
              <a:solidFill>
                <a:schemeClr val="bg1"/>
              </a:solidFill>
            </a:rPr>
            <a:t>oate supăra</a:t>
          </a:r>
          <a:endParaRPr lang="es-ES" sz="2000" b="1" kern="1200" dirty="0">
            <a:solidFill>
              <a:schemeClr val="bg1"/>
            </a:solidFill>
          </a:endParaRPr>
        </a:p>
      </dsp:txBody>
      <dsp:txXfrm>
        <a:off x="1896100" y="5118369"/>
        <a:ext cx="6922971" cy="316707"/>
      </dsp:txXfrm>
    </dsp:sp>
    <dsp:sp modelId="{37CBE5AE-127A-4961-890D-9AF0F687DFBA}">
      <dsp:nvSpPr>
        <dsp:cNvPr id="0" name=""/>
        <dsp:cNvSpPr/>
      </dsp:nvSpPr>
      <dsp:spPr>
        <a:xfrm>
          <a:off x="1763814" y="5435077"/>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E7AAA342-E285-49F6-96EC-97888520E90A}">
      <dsp:nvSpPr>
        <dsp:cNvPr id="0" name=""/>
        <dsp:cNvSpPr/>
      </dsp:nvSpPr>
      <dsp:spPr>
        <a:xfrm>
          <a:off x="0" y="5451311"/>
          <a:ext cx="881907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9B5D6C4-3242-42A9-9D62-D023C487E5F5}">
      <dsp:nvSpPr>
        <dsp:cNvPr id="0" name=""/>
        <dsp:cNvSpPr/>
      </dsp:nvSpPr>
      <dsp:spPr>
        <a:xfrm>
          <a:off x="0" y="5451311"/>
          <a:ext cx="1763814" cy="68132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57150" cap="flat" cmpd="sng" algn="ctr">
          <a:solidFill>
            <a:schemeClr val="accent6">
              <a:lumMod val="50000"/>
            </a:schemeClr>
          </a:solidFill>
          <a:prstDash val="solid"/>
          <a:miter lim="800000"/>
        </a:ln>
        <a:effectLst/>
        <a:scene3d>
          <a:camera prst="orthographicFront"/>
          <a:lightRig rig="threePt" dir="t"/>
        </a:scene3d>
        <a:sp3d>
          <a:bevelT w="152400" h="50800" prst="softRoun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noProof="0" dirty="0" smtClean="0">
              <a:solidFill>
                <a:schemeClr val="tx1"/>
              </a:solidFill>
            </a:rPr>
            <a:t>Fapte 5:3</a:t>
          </a:r>
          <a:endParaRPr lang="ro-RO" sz="2000" b="1" kern="1200" noProof="0" dirty="0">
            <a:solidFill>
              <a:schemeClr val="tx1"/>
            </a:solidFill>
          </a:endParaRPr>
        </a:p>
      </dsp:txBody>
      <dsp:txXfrm>
        <a:off x="0" y="5451311"/>
        <a:ext cx="1763814" cy="681320"/>
      </dsp:txXfrm>
    </dsp:sp>
    <dsp:sp modelId="{717A86AA-17AE-4D67-BC5D-61D26E44C930}">
      <dsp:nvSpPr>
        <dsp:cNvPr id="0" name=""/>
        <dsp:cNvSpPr/>
      </dsp:nvSpPr>
      <dsp:spPr>
        <a:xfrm>
          <a:off x="1896100" y="5467147"/>
          <a:ext cx="6922971" cy="31670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rgbClr val="122F57"/>
              </a:solidFill>
            </a:rPr>
            <a:t>“</a:t>
          </a:r>
          <a:r>
            <a:rPr lang="ro-RO" sz="2000" b="1" kern="1200" dirty="0">
              <a:solidFill>
                <a:srgbClr val="122F57"/>
              </a:solidFill>
            </a:rPr>
            <a:t>pentru ce</a:t>
          </a:r>
          <a:r>
            <a:rPr lang="ro-RO" sz="2000" b="1" kern="1200" dirty="0" smtClean="0">
              <a:solidFill>
                <a:srgbClr val="122F57"/>
              </a:solidFill>
            </a:rPr>
            <a:t>... ai </a:t>
          </a:r>
          <a:r>
            <a:rPr lang="ro-RO" sz="2000" b="1" kern="1200" dirty="0">
              <a:solidFill>
                <a:srgbClr val="122F57"/>
              </a:solidFill>
            </a:rPr>
            <a:t>mințit pe Duhul Sfânt</a:t>
          </a:r>
          <a:r>
            <a:rPr lang="es-ES" sz="2000" b="1" kern="1200" dirty="0">
              <a:solidFill>
                <a:srgbClr val="122F57"/>
              </a:solidFill>
            </a:rPr>
            <a:t>”</a:t>
          </a:r>
        </a:p>
      </dsp:txBody>
      <dsp:txXfrm>
        <a:off x="1896100" y="5467147"/>
        <a:ext cx="6922971" cy="316707"/>
      </dsp:txXfrm>
    </dsp:sp>
    <dsp:sp modelId="{D307E07D-1D26-4B40-87B6-B3A1A04BB30A}">
      <dsp:nvSpPr>
        <dsp:cNvPr id="0" name=""/>
        <dsp:cNvSpPr/>
      </dsp:nvSpPr>
      <dsp:spPr>
        <a:xfrm>
          <a:off x="1763814" y="5783854"/>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AC99828B-0853-44A8-8244-6CE1AC92183D}">
      <dsp:nvSpPr>
        <dsp:cNvPr id="0" name=""/>
        <dsp:cNvSpPr/>
      </dsp:nvSpPr>
      <dsp:spPr>
        <a:xfrm>
          <a:off x="1896100" y="5799690"/>
          <a:ext cx="6922971" cy="316707"/>
        </a:xfrm>
        <a:prstGeom prst="rect">
          <a:avLst/>
        </a:prstGeom>
        <a:solidFill>
          <a:srgbClr val="122F57"/>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chemeClr val="bg1"/>
              </a:solidFill>
            </a:rPr>
            <a:t>Poate fi mințit</a:t>
          </a:r>
          <a:endParaRPr lang="es-ES" sz="2000" b="1" kern="1200" dirty="0">
            <a:solidFill>
              <a:schemeClr val="bg1"/>
            </a:solidFill>
          </a:endParaRPr>
        </a:p>
      </dsp:txBody>
      <dsp:txXfrm>
        <a:off x="1896100" y="5799690"/>
        <a:ext cx="6922971" cy="316707"/>
      </dsp:txXfrm>
    </dsp:sp>
    <dsp:sp modelId="{E45EA157-0EB1-4C3E-A0B4-9FD9CE0BD330}">
      <dsp:nvSpPr>
        <dsp:cNvPr id="0" name=""/>
        <dsp:cNvSpPr/>
      </dsp:nvSpPr>
      <dsp:spPr>
        <a:xfrm>
          <a:off x="1763814" y="6116397"/>
          <a:ext cx="70552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90F664-7AD9-4A10-A9FA-062CC89069E4}">
      <dsp:nvSpPr>
        <dsp:cNvPr id="0" name=""/>
        <dsp:cNvSpPr/>
      </dsp:nvSpPr>
      <dsp:spPr>
        <a:xfrm>
          <a:off x="2920" y="0"/>
          <a:ext cx="2808912" cy="5038306"/>
        </a:xfrm>
        <a:prstGeom prst="roundRect">
          <a:avLst>
            <a:gd name="adj" fmla="val 10000"/>
          </a:avLst>
        </a:prstGeom>
        <a:solidFill>
          <a:srgbClr val="FF9F9F"/>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o-RO" sz="3000" b="1" kern="1200" dirty="0">
              <a:solidFill>
                <a:schemeClr val="tx1"/>
              </a:solidFill>
              <a:effectLst>
                <a:outerShdw blurRad="50800" dist="38100" dir="2700000" algn="tl" rotWithShape="0">
                  <a:prstClr val="black">
                    <a:alpha val="40000"/>
                  </a:prstClr>
                </a:outerShdw>
              </a:effectLst>
            </a:rPr>
            <a:t>Dacă Duhul este o putere</a:t>
          </a:r>
          <a:endParaRPr lang="es-ES" sz="3000" b="1" kern="1200" dirty="0">
            <a:solidFill>
              <a:schemeClr val="tx1"/>
            </a:solidFill>
            <a:effectLst>
              <a:outerShdw blurRad="50800" dist="38100" dir="2700000" algn="tl" rotWithShape="0">
                <a:prstClr val="black">
                  <a:alpha val="40000"/>
                </a:prstClr>
              </a:outerShdw>
            </a:effectLst>
          </a:endParaRPr>
        </a:p>
      </dsp:txBody>
      <dsp:txXfrm>
        <a:off x="2920" y="0"/>
        <a:ext cx="2808912" cy="1511491"/>
      </dsp:txXfrm>
    </dsp:sp>
    <dsp:sp modelId="{AD463467-7D62-4118-B6CB-95A09E6CB57C}">
      <dsp:nvSpPr>
        <dsp:cNvPr id="0" name=""/>
        <dsp:cNvSpPr/>
      </dsp:nvSpPr>
      <dsp:spPr>
        <a:xfrm>
          <a:off x="283811" y="1512445"/>
          <a:ext cx="2247129" cy="58286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Câtă putere poate avea</a:t>
          </a:r>
          <a:r>
            <a:rPr lang="es-ES" sz="2000" b="1" kern="1200" dirty="0">
              <a:solidFill>
                <a:schemeClr val="tx1"/>
              </a:solidFill>
            </a:rPr>
            <a:t>?</a:t>
          </a:r>
        </a:p>
      </dsp:txBody>
      <dsp:txXfrm>
        <a:off x="283811" y="1512445"/>
        <a:ext cx="2247129" cy="582861"/>
      </dsp:txXfrm>
    </dsp:sp>
    <dsp:sp modelId="{452DF4B6-C268-4897-AC39-4C6F0B596BBB}">
      <dsp:nvSpPr>
        <dsp:cNvPr id="0" name=""/>
        <dsp:cNvSpPr/>
      </dsp:nvSpPr>
      <dsp:spPr>
        <a:xfrm>
          <a:off x="283811" y="2184977"/>
          <a:ext cx="2247129" cy="58286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Pot să Îl am</a:t>
          </a:r>
          <a:endParaRPr lang="es-ES" sz="2000" b="1" kern="1200" dirty="0">
            <a:solidFill>
              <a:schemeClr val="tx1"/>
            </a:solidFill>
          </a:endParaRPr>
        </a:p>
      </dsp:txBody>
      <dsp:txXfrm>
        <a:off x="283811" y="2184977"/>
        <a:ext cx="2247129" cy="582861"/>
      </dsp:txXfrm>
    </dsp:sp>
    <dsp:sp modelId="{46D541D6-81E3-455A-B954-36C3B646C647}">
      <dsp:nvSpPr>
        <dsp:cNvPr id="0" name=""/>
        <dsp:cNvSpPr/>
      </dsp:nvSpPr>
      <dsp:spPr>
        <a:xfrm>
          <a:off x="283811" y="2857510"/>
          <a:ext cx="2247129" cy="58286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E ceva impersonal pentru mine</a:t>
          </a:r>
          <a:endParaRPr lang="es-ES" sz="2000" b="1" kern="1200" dirty="0">
            <a:solidFill>
              <a:schemeClr val="tx1"/>
            </a:solidFill>
          </a:endParaRPr>
        </a:p>
      </dsp:txBody>
      <dsp:txXfrm>
        <a:off x="283811" y="2857510"/>
        <a:ext cx="2247129" cy="582861"/>
      </dsp:txXfrm>
    </dsp:sp>
    <dsp:sp modelId="{92F8C9A2-86D9-4463-8EFC-B93D301803DD}">
      <dsp:nvSpPr>
        <dsp:cNvPr id="0" name=""/>
        <dsp:cNvSpPr/>
      </dsp:nvSpPr>
      <dsp:spPr>
        <a:xfrm>
          <a:off x="283811" y="3530043"/>
          <a:ext cx="2247129" cy="58286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Pot să Îl folosesc după plăcerea mea</a:t>
          </a:r>
          <a:endParaRPr lang="es-ES" sz="2000" b="1" kern="1200" dirty="0">
            <a:solidFill>
              <a:schemeClr val="tx1"/>
            </a:solidFill>
          </a:endParaRPr>
        </a:p>
      </dsp:txBody>
      <dsp:txXfrm>
        <a:off x="283811" y="3530043"/>
        <a:ext cx="2247129" cy="582861"/>
      </dsp:txXfrm>
    </dsp:sp>
    <dsp:sp modelId="{70BAD4FC-EC34-445F-B913-A76BAF062A3F}">
      <dsp:nvSpPr>
        <dsp:cNvPr id="0" name=""/>
        <dsp:cNvSpPr/>
      </dsp:nvSpPr>
      <dsp:spPr>
        <a:xfrm>
          <a:off x="283811" y="4202575"/>
          <a:ext cx="2247129" cy="58286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Puterea trăiește în mine </a:t>
          </a:r>
          <a:endParaRPr lang="es-ES" sz="2000" b="1" kern="1200" dirty="0">
            <a:solidFill>
              <a:schemeClr val="tx1"/>
            </a:solidFill>
          </a:endParaRPr>
        </a:p>
      </dsp:txBody>
      <dsp:txXfrm>
        <a:off x="283811" y="4202575"/>
        <a:ext cx="2247129" cy="582861"/>
      </dsp:txXfrm>
    </dsp:sp>
    <dsp:sp modelId="{D3EB4C8E-D9B5-4748-98BE-7C9005800C2F}">
      <dsp:nvSpPr>
        <dsp:cNvPr id="0" name=""/>
        <dsp:cNvSpPr/>
      </dsp:nvSpPr>
      <dsp:spPr>
        <a:xfrm>
          <a:off x="2956435" y="0"/>
          <a:ext cx="2808912" cy="5038306"/>
        </a:xfrm>
        <a:prstGeom prst="roundRect">
          <a:avLst>
            <a:gd name="adj" fmla="val 10000"/>
          </a:avLst>
        </a:prstGeom>
        <a:solidFill>
          <a:schemeClr val="accent6">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o-RO" sz="3000" b="1" kern="1200" noProof="0" dirty="0" smtClean="0">
              <a:solidFill>
                <a:schemeClr val="tx1"/>
              </a:solidFill>
              <a:effectLst>
                <a:outerShdw blurRad="50800" dist="38100" dir="2700000" algn="tl" rotWithShape="0">
                  <a:prstClr val="black">
                    <a:alpha val="40000"/>
                  </a:prstClr>
                </a:outerShdw>
              </a:effectLst>
            </a:rPr>
            <a:t>Dacă Duhul este o Persoană</a:t>
          </a:r>
          <a:endParaRPr lang="ro-RO" sz="3000" b="1" kern="1200" noProof="0" dirty="0">
            <a:solidFill>
              <a:schemeClr val="tx1"/>
            </a:solidFill>
            <a:effectLst>
              <a:outerShdw blurRad="50800" dist="38100" dir="2700000" algn="tl" rotWithShape="0">
                <a:prstClr val="black">
                  <a:alpha val="40000"/>
                </a:prstClr>
              </a:outerShdw>
            </a:effectLst>
          </a:endParaRPr>
        </a:p>
      </dsp:txBody>
      <dsp:txXfrm>
        <a:off x="2956435" y="0"/>
        <a:ext cx="2808912" cy="1511491"/>
      </dsp:txXfrm>
    </dsp:sp>
    <dsp:sp modelId="{3C34C795-B116-4E23-A688-23C556C14733}">
      <dsp:nvSpPr>
        <dsp:cNvPr id="0" name=""/>
        <dsp:cNvSpPr/>
      </dsp:nvSpPr>
      <dsp:spPr>
        <a:xfrm>
          <a:off x="3234360" y="1512445"/>
          <a:ext cx="2247129" cy="58286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Câtă putere poate avea peste mine</a:t>
          </a:r>
          <a:r>
            <a:rPr lang="es-ES" sz="2000" b="1" kern="1200" dirty="0">
              <a:solidFill>
                <a:schemeClr val="tx1"/>
              </a:solidFill>
            </a:rPr>
            <a:t>?</a:t>
          </a:r>
        </a:p>
      </dsp:txBody>
      <dsp:txXfrm>
        <a:off x="3234360" y="1512445"/>
        <a:ext cx="2247129" cy="582861"/>
      </dsp:txXfrm>
    </dsp:sp>
    <dsp:sp modelId="{58509318-FF5F-4427-9485-9E000E50B025}">
      <dsp:nvSpPr>
        <dsp:cNvPr id="0" name=""/>
        <dsp:cNvSpPr/>
      </dsp:nvSpPr>
      <dsp:spPr>
        <a:xfrm>
          <a:off x="3234360" y="2184977"/>
          <a:ext cx="2247129" cy="58286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El mă poate avea</a:t>
          </a:r>
          <a:endParaRPr lang="es-ES" sz="2000" b="1" kern="1200" dirty="0">
            <a:solidFill>
              <a:schemeClr val="tx1"/>
            </a:solidFill>
          </a:endParaRPr>
        </a:p>
      </dsp:txBody>
      <dsp:txXfrm>
        <a:off x="3234360" y="2184977"/>
        <a:ext cx="2247129" cy="582861"/>
      </dsp:txXfrm>
    </dsp:sp>
    <dsp:sp modelId="{BCD96A29-2403-4637-A89E-CDB31BEFEB72}">
      <dsp:nvSpPr>
        <dsp:cNvPr id="0" name=""/>
        <dsp:cNvSpPr/>
      </dsp:nvSpPr>
      <dsp:spPr>
        <a:xfrm>
          <a:off x="3234360" y="2857510"/>
          <a:ext cx="2247129" cy="58286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Este un prieten care mă iubește</a:t>
          </a:r>
          <a:endParaRPr lang="es-ES" sz="2000" b="1" kern="1200" dirty="0">
            <a:solidFill>
              <a:schemeClr val="tx1"/>
            </a:solidFill>
          </a:endParaRPr>
        </a:p>
      </dsp:txBody>
      <dsp:txXfrm>
        <a:off x="3234360" y="2857510"/>
        <a:ext cx="2247129" cy="582861"/>
      </dsp:txXfrm>
    </dsp:sp>
    <dsp:sp modelId="{1E1B7E0F-9613-48F2-9B82-679D2668CF11}">
      <dsp:nvSpPr>
        <dsp:cNvPr id="0" name=""/>
        <dsp:cNvSpPr/>
      </dsp:nvSpPr>
      <dsp:spPr>
        <a:xfrm>
          <a:off x="3234360" y="3530043"/>
          <a:ext cx="2247129" cy="58286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Mă folosește după planurile Sale</a:t>
          </a:r>
          <a:endParaRPr lang="es-ES" sz="2000" b="1" kern="1200" dirty="0">
            <a:solidFill>
              <a:schemeClr val="tx1"/>
            </a:solidFill>
          </a:endParaRPr>
        </a:p>
      </dsp:txBody>
      <dsp:txXfrm>
        <a:off x="3234360" y="3530043"/>
        <a:ext cx="2247129" cy="582861"/>
      </dsp:txXfrm>
    </dsp:sp>
    <dsp:sp modelId="{6CE2C523-BAE9-47DA-91C2-77F23C5AE2EC}">
      <dsp:nvSpPr>
        <dsp:cNvPr id="0" name=""/>
        <dsp:cNvSpPr/>
      </dsp:nvSpPr>
      <dsp:spPr>
        <a:xfrm>
          <a:off x="3234360" y="4202575"/>
          <a:ext cx="2247129" cy="58286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Sunt templul lui Dumnezeu</a:t>
          </a:r>
          <a:endParaRPr lang="es-ES" sz="2000" b="1" kern="1200" dirty="0">
            <a:solidFill>
              <a:schemeClr val="tx1"/>
            </a:solidFill>
          </a:endParaRPr>
        </a:p>
      </dsp:txBody>
      <dsp:txXfrm>
        <a:off x="3234360" y="4202575"/>
        <a:ext cx="2247129" cy="5828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3624435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2390926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1984503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40863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102894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62942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038990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363863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741351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8989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96570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1191105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296476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966210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24/01/2017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65327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3941177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4068630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2957809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3925509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9521954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4204592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430308B-9022-4A6E-8AC5-E8210AC00EF1}" type="datetimeFigureOut">
              <a:rPr lang="es-ES" smtClean="0"/>
              <a:pPr/>
              <a:t>24/01/2017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677170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0308B-9022-4A6E-8AC5-E8210AC00EF1}" type="datetimeFigureOut">
              <a:rPr lang="es-ES" smtClean="0"/>
              <a:pPr/>
              <a:t>24/01/2017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88ADD-43EA-4764-A56F-3748C856E94D}" type="slidenum">
              <a:rPr lang="es-ES" smtClean="0"/>
              <a:pPr/>
              <a:t>‹#›</a:t>
            </a:fld>
            <a:endParaRPr lang="es-ES"/>
          </a:p>
        </p:txBody>
      </p:sp>
    </p:spTree>
    <p:extLst>
      <p:ext uri="{BB962C8B-B14F-4D97-AF65-F5344CB8AC3E}">
        <p14:creationId xmlns:p14="http://schemas.microsoft.com/office/powerpoint/2010/main" xmlns="" val="3878193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2FC2D51-63BF-4167-B6B8-0E231FE553BF}" type="datetimeFigureOut">
              <a:rPr lang="es-ES" smtClean="0">
                <a:solidFill>
                  <a:prstClr val="black">
                    <a:tint val="75000"/>
                  </a:prstClr>
                </a:solidFill>
              </a:rPr>
              <a:pPr defTabSz="914400"/>
              <a:t>24/01/2017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AA4A0C9-8E32-4DF2-B2DF-BB15D63424C5}"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279361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0" y="4856665"/>
            <a:ext cx="9144000" cy="2123658"/>
          </a:xfrm>
          <a:prstGeom prst="rect">
            <a:avLst/>
          </a:prstGeom>
          <a:noFill/>
        </p:spPr>
        <p:txBody>
          <a:bodyPr wrap="square" rtlCol="0">
            <a:spAutoFit/>
            <a:scene3d>
              <a:camera prst="orthographicFront"/>
              <a:lightRig rig="threePt" dir="t"/>
            </a:scene3d>
            <a:sp3d extrusionH="57150" contourW="19050">
              <a:bevelT h="25400" prst="softRound"/>
              <a:contourClr>
                <a:schemeClr val="accent4"/>
              </a:contourClr>
            </a:sp3d>
          </a:bodyPr>
          <a:lstStyle/>
          <a:p>
            <a:pPr algn="ctr"/>
            <a:r>
              <a:rPr lang="ro-RO" sz="66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PERSONALITATEA </a:t>
            </a:r>
            <a:r>
              <a:rPr lang="ro-RO" sz="66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DUHULUI </a:t>
            </a:r>
            <a:r>
              <a:rPr lang="ro-RO" sz="6600" b="1" smtClean="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SFÂNT</a:t>
            </a:r>
            <a:endParaRPr lang="ro-RO" sz="66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p:cNvSpPr txBox="1"/>
          <p:nvPr/>
        </p:nvSpPr>
        <p:spPr>
          <a:xfrm>
            <a:off x="5347753" y="4487333"/>
            <a:ext cx="3796247" cy="369332"/>
          </a:xfrm>
          <a:prstGeom prst="rect">
            <a:avLst/>
          </a:prstGeom>
          <a:noFill/>
        </p:spPr>
        <p:txBody>
          <a:bodyPr wrap="square" rtlCol="0">
            <a:spAutoFit/>
          </a:bodyPr>
          <a:lstStyle/>
          <a:p>
            <a:pPr algn="r"/>
            <a:r>
              <a:rPr lang="ro-RO" b="1" dirty="0" smtClean="0">
                <a:solidFill>
                  <a:schemeClr val="accent4">
                    <a:lumMod val="40000"/>
                    <a:lumOff val="60000"/>
                  </a:schemeClr>
                </a:solidFill>
              </a:rPr>
              <a:t>Studiul 4 pentru 28 ianuarie 2017</a:t>
            </a:r>
            <a:endParaRPr lang="ro-RO" b="1" dirty="0">
              <a:solidFill>
                <a:schemeClr val="accent4">
                  <a:lumMod val="40000"/>
                  <a:lumOff val="60000"/>
                </a:schemeClr>
              </a:solidFill>
            </a:endParaRPr>
          </a:p>
        </p:txBody>
      </p:sp>
    </p:spTree>
    <p:extLst>
      <p:ext uri="{BB962C8B-B14F-4D97-AF65-F5344CB8AC3E}">
        <p14:creationId xmlns:p14="http://schemas.microsoft.com/office/powerpoint/2010/main" xmlns="" val="3709702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 y="1063910"/>
            <a:ext cx="4856669" cy="1754326"/>
          </a:xfrm>
          <a:prstGeom prst="rect">
            <a:avLst/>
          </a:prstGeom>
        </p:spPr>
        <p:txBody>
          <a:bodyPr wrap="square">
            <a:spAutoFit/>
          </a:bodyPr>
          <a:lstStyle/>
          <a:p>
            <a:pPr algn="ctr"/>
            <a:r>
              <a:rPr lang="ro-RO" b="1" dirty="0" smtClean="0">
                <a:solidFill>
                  <a:schemeClr val="accent1">
                    <a:lumMod val="40000"/>
                    <a:lumOff val="60000"/>
                  </a:schemeClr>
                </a:solidFill>
                <a:effectLst>
                  <a:glow rad="127000">
                    <a:schemeClr val="tx1"/>
                  </a:glow>
                </a:effectLst>
                <a:latin typeface="Comic Sans MS" panose="030F0702030302020204" pitchFamily="66" charset="0"/>
              </a:rPr>
              <a:t>“Căci prin El şi unii şi alţii avem intrare la Tatăl, într-un Duh. Aşa dar, voi nu mai sunteţi nici străini, nici oaspeţi ai casei, ci sunteți împreună cetăţeni cu sfinţii, oameni din casa lui Dumnezeu” </a:t>
            </a:r>
            <a:r>
              <a:rPr lang="ro-RO" sz="1600" b="1" dirty="0" smtClean="0">
                <a:solidFill>
                  <a:schemeClr val="accent1">
                    <a:lumMod val="40000"/>
                    <a:lumOff val="60000"/>
                  </a:schemeClr>
                </a:solidFill>
                <a:effectLst>
                  <a:glow rad="127000">
                    <a:schemeClr val="tx1"/>
                  </a:glow>
                </a:effectLst>
                <a:latin typeface="Comic Sans MS" panose="030F0702030302020204" pitchFamily="66" charset="0"/>
              </a:rPr>
              <a:t>(Efeseni 2:18-19)</a:t>
            </a:r>
            <a:endParaRPr lang="ro-RO" sz="1600" b="1" dirty="0">
              <a:solidFill>
                <a:schemeClr val="accent1">
                  <a:lumMod val="40000"/>
                  <a:lumOff val="60000"/>
                </a:schemeClr>
              </a:solidFill>
              <a:effectLst>
                <a:glow rad="127000">
                  <a:schemeClr val="tx1"/>
                </a:glow>
              </a:effectLst>
              <a:latin typeface="Comic Sans MS" panose="030F0702030302020204" pitchFamily="66" charset="0"/>
            </a:endParaRPr>
          </a:p>
        </p:txBody>
      </p:sp>
      <p:sp>
        <p:nvSpPr>
          <p:cNvPr id="4" name="CuadroTexto 3"/>
          <p:cNvSpPr txBox="1"/>
          <p:nvPr/>
        </p:nvSpPr>
        <p:spPr>
          <a:xfrm>
            <a:off x="112138" y="2841516"/>
            <a:ext cx="4718647" cy="4016484"/>
          </a:xfrm>
          <a:prstGeom prst="rect">
            <a:avLst/>
          </a:prstGeom>
          <a:noFill/>
        </p:spPr>
        <p:txBody>
          <a:bodyPr wrap="square" rtlCol="0">
            <a:spAutoFit/>
          </a:bodyPr>
          <a:lstStyle/>
          <a:p>
            <a:pPr>
              <a:spcBef>
                <a:spcPts val="600"/>
              </a:spcBef>
            </a:pPr>
            <a:r>
              <a:rPr lang="ro-RO" sz="2000" b="1" dirty="0">
                <a:solidFill>
                  <a:schemeClr val="bg1"/>
                </a:solidFill>
                <a:effectLst>
                  <a:glow rad="127000">
                    <a:schemeClr val="tx1"/>
                  </a:glow>
                </a:effectLst>
              </a:rPr>
              <a:t>A accepta că Dumnezeu trăiește în mine în Persoana Duhului Sfânt mă ajută să  îi permit să mă înzestreze pentru lucrarea Sa, să îmi transforme viața și să mă facă zi de zi mai asemănător lui Isus. </a:t>
            </a:r>
          </a:p>
          <a:p>
            <a:pPr>
              <a:spcBef>
                <a:spcPts val="600"/>
              </a:spcBef>
            </a:pPr>
            <a:r>
              <a:rPr lang="ro-RO" sz="2000" b="1" dirty="0">
                <a:solidFill>
                  <a:schemeClr val="bg1"/>
                </a:solidFill>
                <a:effectLst>
                  <a:glow rad="127000">
                    <a:schemeClr val="tx1"/>
                  </a:glow>
                </a:effectLst>
              </a:rPr>
              <a:t>Duhul este legătura care ne </a:t>
            </a:r>
            <a:r>
              <a:rPr lang="ro-RO" sz="2000" b="1" dirty="0" smtClean="0">
                <a:solidFill>
                  <a:schemeClr val="bg1"/>
                </a:solidFill>
                <a:effectLst>
                  <a:glow rad="127000">
                    <a:schemeClr val="tx1"/>
                  </a:glow>
                </a:effectLst>
              </a:rPr>
              <a:t>unește </a:t>
            </a:r>
            <a:r>
              <a:rPr lang="ro-RO" sz="2000" b="1" dirty="0">
                <a:solidFill>
                  <a:schemeClr val="bg1"/>
                </a:solidFill>
                <a:effectLst>
                  <a:glow rad="127000">
                    <a:schemeClr val="tx1"/>
                  </a:glow>
                </a:effectLst>
              </a:rPr>
              <a:t>cu Tatăl și cu Fiul. </a:t>
            </a:r>
          </a:p>
          <a:p>
            <a:pPr>
              <a:spcBef>
                <a:spcPts val="600"/>
              </a:spcBef>
            </a:pPr>
            <a:r>
              <a:rPr lang="ro-RO" sz="2000" b="1" dirty="0">
                <a:solidFill>
                  <a:schemeClr val="bg1"/>
                </a:solidFill>
                <a:effectLst>
                  <a:glow rad="127000">
                    <a:schemeClr val="tx1"/>
                  </a:glow>
                </a:effectLst>
              </a:rPr>
              <a:t>Așa păcătoși cum suntem, avem nevoie să ne predăm complet Lui. </a:t>
            </a:r>
          </a:p>
          <a:p>
            <a:pPr>
              <a:spcBef>
                <a:spcPts val="600"/>
              </a:spcBef>
            </a:pPr>
            <a:r>
              <a:rPr lang="ro-RO" sz="2000" b="1" dirty="0">
                <a:solidFill>
                  <a:schemeClr val="bg1"/>
                </a:solidFill>
                <a:effectLst>
                  <a:glow rad="127000">
                    <a:schemeClr val="tx1"/>
                  </a:glow>
                </a:effectLst>
              </a:rPr>
              <a:t>Puneți astăzi viața în mâinile </a:t>
            </a:r>
            <a:r>
              <a:rPr lang="ro-RO" sz="2000" b="1" dirty="0" smtClean="0">
                <a:solidFill>
                  <a:schemeClr val="bg1"/>
                </a:solidFill>
                <a:effectLst>
                  <a:glow rad="127000">
                    <a:schemeClr val="tx1"/>
                  </a:glow>
                </a:effectLst>
              </a:rPr>
              <a:t>Aceluia </a:t>
            </a:r>
            <a:r>
              <a:rPr lang="ro-RO" sz="2000" b="1" dirty="0">
                <a:solidFill>
                  <a:schemeClr val="bg1"/>
                </a:solidFill>
                <a:effectLst>
                  <a:glow rad="127000">
                    <a:schemeClr val="tx1"/>
                  </a:glow>
                </a:effectLst>
              </a:rPr>
              <a:t>care te iubește și dorește să te vadă față în față întreaga eternitate. </a:t>
            </a:r>
          </a:p>
        </p:txBody>
      </p:sp>
      <p:sp>
        <p:nvSpPr>
          <p:cNvPr id="5" name="Rectángulo 4"/>
          <p:cNvSpPr/>
          <p:nvPr/>
        </p:nvSpPr>
        <p:spPr>
          <a:xfrm>
            <a:off x="0" y="86260"/>
            <a:ext cx="9144000" cy="707886"/>
          </a:xfrm>
          <a:prstGeom prst="rect">
            <a:avLst/>
          </a:prstGeom>
        </p:spPr>
        <p:txBody>
          <a:bodyPr wrap="square">
            <a:spAutoFit/>
            <a:scene3d>
              <a:camera prst="orthographicFront"/>
              <a:lightRig rig="threePt" dir="t"/>
            </a:scene3d>
            <a:sp3d extrusionH="57150">
              <a:bevelT h="25400" prst="softRound"/>
            </a:sp3d>
          </a:bodyPr>
          <a:lstStyle/>
          <a:p>
            <a:pPr algn="ctr"/>
            <a:r>
              <a:rPr lang="ro-RO" sz="4000" b="1">
                <a:ln w="12700">
                  <a:solidFill>
                    <a:schemeClr val="accent5"/>
                  </a:solidFill>
                  <a:prstDash val="solid"/>
                </a:ln>
                <a:pattFill prst="pct90">
                  <a:fgClr>
                    <a:schemeClr val="accent5">
                      <a:lumMod val="60000"/>
                      <a:lumOff val="40000"/>
                    </a:schemeClr>
                  </a:fgClr>
                  <a:bgClr>
                    <a:schemeClr val="bg1"/>
                  </a:bgClr>
                </a:pattFill>
              </a:rPr>
              <a:t>IMPORTANȚA PERSONALITĂȚII </a:t>
            </a:r>
            <a:r>
              <a:rPr lang="ro-RO" sz="4000" b="1" smtClean="0">
                <a:ln w="12700">
                  <a:solidFill>
                    <a:schemeClr val="accent5"/>
                  </a:solidFill>
                  <a:prstDash val="solid"/>
                </a:ln>
                <a:pattFill prst="pct90">
                  <a:fgClr>
                    <a:schemeClr val="accent5">
                      <a:lumMod val="60000"/>
                      <a:lumOff val="40000"/>
                    </a:schemeClr>
                  </a:fgClr>
                  <a:bgClr>
                    <a:schemeClr val="bg1"/>
                  </a:bgClr>
                </a:pattFill>
              </a:rPr>
              <a:t>SALE</a:t>
            </a:r>
            <a:endParaRPr lang="ro-RO" sz="4000" b="1">
              <a:ln w="12700">
                <a:solidFill>
                  <a:schemeClr val="accent5"/>
                </a:solidFill>
                <a:prstDash val="solid"/>
              </a:ln>
              <a:pattFill prst="pct90">
                <a:fgClr>
                  <a:schemeClr val="accent5">
                    <a:lumMod val="60000"/>
                    <a:lumOff val="40000"/>
                  </a:schemeClr>
                </a:fgClr>
                <a:bgClr>
                  <a:schemeClr val="bg1"/>
                </a:bgClr>
              </a:pattFill>
            </a:endParaRPr>
          </a:p>
        </p:txBody>
      </p:sp>
    </p:spTree>
    <p:extLst>
      <p:ext uri="{BB962C8B-B14F-4D97-AF65-F5344CB8AC3E}">
        <p14:creationId xmlns:p14="http://schemas.microsoft.com/office/powerpoint/2010/main" xmlns="" val="10269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29729" y="1128998"/>
            <a:ext cx="7884543" cy="4647426"/>
          </a:xfrm>
          <a:prstGeom prst="rect">
            <a:avLst/>
          </a:prstGeom>
        </p:spPr>
        <p:txBody>
          <a:bodyPr wrap="square">
            <a:spAutoFit/>
          </a:bodyPr>
          <a:lstStyle/>
          <a:p>
            <a:pPr indent="355600" algn="just">
              <a:spcBef>
                <a:spcPts val="600"/>
              </a:spcBef>
            </a:pPr>
            <a:r>
              <a:rPr lang="ro-RO" sz="2200" b="1" dirty="0" smtClean="0">
                <a:effectLst>
                  <a:outerShdw blurRad="38100" dist="38100" dir="2700000" algn="tl">
                    <a:srgbClr val="000000">
                      <a:alpha val="43137"/>
                    </a:srgbClr>
                  </a:outerShdw>
                </a:effectLst>
                <a:latin typeface="Arial (Corp)"/>
              </a:rPr>
              <a:t>“Tatăl este plinătatea întruchipată a dumnezeirii şi este invizibil ochilor muritori. …</a:t>
            </a:r>
          </a:p>
          <a:p>
            <a:pPr indent="355600" algn="just">
              <a:spcBef>
                <a:spcPts val="600"/>
              </a:spcBef>
            </a:pPr>
            <a:r>
              <a:rPr lang="ro-RO" sz="2200" b="1" dirty="0" smtClean="0">
                <a:effectLst>
                  <a:outerShdw blurRad="38100" dist="38100" dir="2700000" algn="tl">
                    <a:srgbClr val="000000">
                      <a:alpha val="43137"/>
                    </a:srgbClr>
                  </a:outerShdw>
                </a:effectLst>
                <a:latin typeface="Arial (Corp)"/>
              </a:rPr>
              <a:t>Fiul este plinătatea manifestată a dumnezeirii. …</a:t>
            </a:r>
          </a:p>
          <a:p>
            <a:pPr indent="355600" algn="just">
              <a:spcBef>
                <a:spcPts val="600"/>
              </a:spcBef>
            </a:pPr>
            <a:r>
              <a:rPr lang="ro-RO" sz="2200" b="1" dirty="0" smtClean="0">
                <a:effectLst>
                  <a:outerShdw blurRad="38100" dist="38100" dir="2700000" algn="tl">
                    <a:srgbClr val="000000">
                      <a:alpha val="43137"/>
                    </a:srgbClr>
                  </a:outerShdw>
                </a:effectLst>
                <a:latin typeface="Arial (Corp)"/>
              </a:rPr>
              <a:t>Mângâietorul, pe care Domnul Hristos a făgăduit că îl va trimite după ce se va înălța la cer, este Duhul Sfânt în toată plinătatea dumnezeirii, care face vizibilă puterea harului divin pentru toți aceia care îl primesc pe Hristos ca Mântuitor personal şi cred în El. Sunt trei Persoane vii în acest trio ceresc, în Numele acestor trei </a:t>
            </a:r>
            <a:r>
              <a:rPr lang="ro-RO" sz="2200" b="1" dirty="0" smtClean="0">
                <a:effectLst>
                  <a:outerShdw blurRad="38100" dist="38100" dir="2700000" algn="tl">
                    <a:srgbClr val="000000">
                      <a:alpha val="43137"/>
                    </a:srgbClr>
                  </a:outerShdw>
                </a:effectLst>
                <a:latin typeface="Arial (Corp)"/>
              </a:rPr>
              <a:t>puteri ‒ </a:t>
            </a:r>
            <a:r>
              <a:rPr lang="ro-RO" sz="2200" b="1" dirty="0" smtClean="0">
                <a:effectLst>
                  <a:outerShdw blurRad="38100" dist="38100" dir="2700000" algn="tl">
                    <a:srgbClr val="000000">
                      <a:alpha val="43137"/>
                    </a:srgbClr>
                  </a:outerShdw>
                </a:effectLst>
                <a:latin typeface="Arial (Corp)"/>
              </a:rPr>
              <a:t>Tatăl, Fiul şi Duhul Sfânt ‒ sunt botezați cei care îl primesc pe Hristos cu o credință vie şi aceste puteri vor conlucra cu supuşii ascultători ai cerului, în eforturile lor de a trăi o viață nouă în Hristos.”</a:t>
            </a:r>
            <a:endParaRPr lang="ro-RO" sz="2200" b="1" dirty="0">
              <a:effectLst>
                <a:outerShdw blurRad="38100" dist="38100" dir="2700000" algn="tl">
                  <a:srgbClr val="000000">
                    <a:alpha val="43137"/>
                  </a:srgbClr>
                </a:outerShdw>
              </a:effectLst>
              <a:latin typeface="Arial (Corp)"/>
            </a:endParaRPr>
          </a:p>
        </p:txBody>
      </p:sp>
      <p:sp>
        <p:nvSpPr>
          <p:cNvPr id="3" name="CuadroTexto 2"/>
          <p:cNvSpPr txBox="1"/>
          <p:nvPr/>
        </p:nvSpPr>
        <p:spPr>
          <a:xfrm>
            <a:off x="3240780" y="6021238"/>
            <a:ext cx="2896177" cy="338554"/>
          </a:xfrm>
          <a:prstGeom prst="rect">
            <a:avLst/>
          </a:prstGeom>
          <a:noFill/>
        </p:spPr>
        <p:txBody>
          <a:bodyPr wrap="none" rtlCol="0">
            <a:spAutoFit/>
          </a:bodyPr>
          <a:lstStyle/>
          <a:p>
            <a:pPr algn="r"/>
            <a:r>
              <a:rPr lang="ro-RO" sz="1600" b="1" dirty="0" smtClean="0"/>
              <a:t>E.G.W. (Evanghelizare, pag. 614)</a:t>
            </a:r>
            <a:endParaRPr lang="ro-RO" sz="1600" b="1" dirty="0"/>
          </a:p>
        </p:txBody>
      </p:sp>
    </p:spTree>
    <p:extLst>
      <p:ext uri="{BB962C8B-B14F-4D97-AF65-F5344CB8AC3E}">
        <p14:creationId xmlns:p14="http://schemas.microsoft.com/office/powerpoint/2010/main" xmlns="" val="3852688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798030" y="352934"/>
            <a:ext cx="4258924" cy="4893647"/>
          </a:xfrm>
          <a:prstGeom prst="rect">
            <a:avLst/>
          </a:prstGeom>
        </p:spPr>
        <p:txBody>
          <a:bodyPr wrap="square">
            <a:spAutoFit/>
          </a:bodyPr>
          <a:lstStyle/>
          <a:p>
            <a:pPr algn="ctr" defTabSz="914400"/>
            <a:r>
              <a:rPr lang="ro-RO" sz="3200" b="1" dirty="0" smtClean="0">
                <a:ln w="12700" cmpd="sng">
                  <a:solidFill>
                    <a:srgbClr val="453559"/>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omic Sans MS" panose="030F0702030302020204" pitchFamily="66" charset="0"/>
              </a:rPr>
              <a:t>“Dar Mângâietorul, adică Duhul Sfânt, pe care-L va trimete Tatăl, în Numele Meu, vă va învăţa toate lucrurile, şi vă va aduce aminte de tot ce v-am spus Eu.”</a:t>
            </a:r>
          </a:p>
          <a:p>
            <a:pPr algn="ctr" defTabSz="914400"/>
            <a:r>
              <a:rPr lang="ro-RO" sz="2400" b="1" dirty="0" smtClean="0">
                <a:ln w="12700" cmpd="sng">
                  <a:solidFill>
                    <a:srgbClr val="453559"/>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omic Sans MS" panose="030F0702030302020204" pitchFamily="66" charset="0"/>
              </a:rPr>
              <a:t>(Ioan 14:26)</a:t>
            </a:r>
            <a:endParaRPr lang="ro-RO" sz="2400" b="1" dirty="0">
              <a:ln w="12700" cmpd="sng">
                <a:solidFill>
                  <a:srgbClr val="453559"/>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omic Sans MS" panose="030F0702030302020204" pitchFamily="66" charset="0"/>
            </a:endParaRPr>
          </a:p>
        </p:txBody>
      </p:sp>
    </p:spTree>
    <p:extLst>
      <p:ext uri="{BB962C8B-B14F-4D97-AF65-F5344CB8AC3E}">
        <p14:creationId xmlns:p14="http://schemas.microsoft.com/office/powerpoint/2010/main" xmlns="" val="213046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83080" y="2846717"/>
            <a:ext cx="5477774" cy="3077766"/>
          </a:xfrm>
          <a:prstGeom prst="rect">
            <a:avLst/>
          </a:prstGeom>
          <a:noFill/>
        </p:spPr>
        <p:txBody>
          <a:bodyPr wrap="square" rtlCol="0">
            <a:spAutoFit/>
          </a:bodyPr>
          <a:lstStyle/>
          <a:p>
            <a:pPr marL="342900" indent="-342900">
              <a:spcBef>
                <a:spcPts val="600"/>
              </a:spcBef>
              <a:spcAft>
                <a:spcPts val="600"/>
              </a:spcAft>
              <a:buFont typeface="Wingdings 3" panose="05040102010807070707" pitchFamily="18" charset="2"/>
              <a:buChar char=""/>
            </a:pPr>
            <a:r>
              <a:rPr lang="ro-RO" sz="2400" b="1" dirty="0">
                <a:solidFill>
                  <a:srgbClr val="FFFF66"/>
                </a:solidFill>
                <a:effectLst>
                  <a:outerShdw blurRad="50800" dist="38100" dir="2700000" algn="tl" rotWithShape="0">
                    <a:prstClr val="black">
                      <a:alpha val="40000"/>
                    </a:prstClr>
                  </a:outerShdw>
                </a:effectLst>
              </a:rPr>
              <a:t>Isus și </a:t>
            </a:r>
            <a:r>
              <a:rPr lang="ro-RO" sz="2400" b="1" dirty="0" smtClean="0">
                <a:solidFill>
                  <a:srgbClr val="FFFF66"/>
                </a:solidFill>
                <a:effectLst>
                  <a:outerShdw blurRad="50800" dist="38100" dir="2700000" algn="tl" rotWithShape="0">
                    <a:prstClr val="black">
                      <a:alpha val="40000"/>
                    </a:prstClr>
                  </a:outerShdw>
                </a:effectLst>
              </a:rPr>
              <a:t>Duhul:</a:t>
            </a:r>
          </a:p>
          <a:p>
            <a:pPr marL="800100" lvl="1" indent="-342900">
              <a:spcBef>
                <a:spcPts val="600"/>
              </a:spcBef>
              <a:spcAft>
                <a:spcPts val="600"/>
              </a:spcAft>
              <a:buFont typeface="Wingdings 2" panose="05020102010507070707" pitchFamily="18" charset="2"/>
              <a:buChar char=""/>
            </a:pPr>
            <a:r>
              <a:rPr lang="ro-RO" sz="2400" b="1" dirty="0" smtClean="0">
                <a:solidFill>
                  <a:srgbClr val="FF9147"/>
                </a:solidFill>
                <a:effectLst>
                  <a:outerShdw blurRad="50800" dist="38100" dir="2700000" algn="tl" rotWithShape="0">
                    <a:prstClr val="black">
                      <a:alpha val="40000"/>
                    </a:prstClr>
                  </a:outerShdw>
                </a:effectLst>
              </a:rPr>
              <a:t>Descrierea </a:t>
            </a:r>
            <a:r>
              <a:rPr lang="ro-RO" sz="2400" b="1" dirty="0">
                <a:solidFill>
                  <a:srgbClr val="FF9147"/>
                </a:solidFill>
                <a:effectLst>
                  <a:outerShdw blurRad="50800" dist="38100" dir="2700000" algn="tl" rotWithShape="0">
                    <a:prstClr val="black">
                      <a:alpha val="40000"/>
                    </a:prstClr>
                  </a:outerShdw>
                </a:effectLst>
              </a:rPr>
              <a:t>lui </a:t>
            </a:r>
            <a:r>
              <a:rPr lang="ro-RO" sz="2400" b="1" dirty="0" smtClean="0">
                <a:solidFill>
                  <a:srgbClr val="FF9147"/>
                </a:solidFill>
                <a:effectLst>
                  <a:outerShdw blurRad="50800" dist="38100" dir="2700000" algn="tl" rotWithShape="0">
                    <a:prstClr val="black">
                      <a:alpha val="40000"/>
                    </a:prstClr>
                  </a:outerShdw>
                </a:effectLst>
              </a:rPr>
              <a:t>Isus.</a:t>
            </a:r>
          </a:p>
          <a:p>
            <a:pPr marL="800100" lvl="1" indent="-342900">
              <a:spcBef>
                <a:spcPts val="600"/>
              </a:spcBef>
              <a:spcAft>
                <a:spcPts val="600"/>
              </a:spcAft>
              <a:buFont typeface="Wingdings 2" panose="05020102010507070707" pitchFamily="18" charset="2"/>
              <a:buChar char=""/>
            </a:pPr>
            <a:r>
              <a:rPr lang="ro-RO" sz="2400" b="1" dirty="0" smtClean="0">
                <a:solidFill>
                  <a:srgbClr val="FF9147"/>
                </a:solidFill>
                <a:effectLst>
                  <a:outerShdw blurRad="50800" dist="38100" dir="2700000" algn="tl" rotWithShape="0">
                    <a:prstClr val="black">
                      <a:alpha val="40000"/>
                    </a:prstClr>
                  </a:outerShdw>
                </a:effectLst>
              </a:rPr>
              <a:t>Alt Mângâietor.</a:t>
            </a:r>
          </a:p>
          <a:p>
            <a:pPr marL="800100" lvl="1" indent="-342900">
              <a:spcBef>
                <a:spcPts val="600"/>
              </a:spcBef>
              <a:spcAft>
                <a:spcPts val="600"/>
              </a:spcAft>
              <a:buFont typeface="Wingdings 2" panose="05020102010507070707" pitchFamily="18" charset="2"/>
              <a:buChar char=""/>
            </a:pPr>
            <a:r>
              <a:rPr lang="ro-RO" sz="2400" b="1" dirty="0" smtClean="0">
                <a:solidFill>
                  <a:srgbClr val="FF9147"/>
                </a:solidFill>
                <a:effectLst>
                  <a:outerShdw blurRad="50800" dist="38100" dir="2700000" algn="tl" rotWithShape="0">
                    <a:prstClr val="black">
                      <a:alpha val="40000"/>
                    </a:prstClr>
                  </a:outerShdw>
                </a:effectLst>
              </a:rPr>
              <a:t>Duhul Adevărului.</a:t>
            </a:r>
          </a:p>
          <a:p>
            <a:pPr marL="342900" indent="-342900">
              <a:spcBef>
                <a:spcPts val="600"/>
              </a:spcBef>
              <a:spcAft>
                <a:spcPts val="600"/>
              </a:spcAft>
              <a:buFont typeface="Wingdings 3" panose="05040102010807070707" pitchFamily="18" charset="2"/>
              <a:buChar char=""/>
            </a:pPr>
            <a:r>
              <a:rPr lang="ro-RO" sz="2400" b="1" dirty="0" smtClean="0">
                <a:solidFill>
                  <a:srgbClr val="FFFF66"/>
                </a:solidFill>
                <a:effectLst>
                  <a:outerShdw blurRad="50800" dist="38100" dir="2700000" algn="tl" rotWithShape="0">
                    <a:prstClr val="black">
                      <a:alpha val="40000"/>
                    </a:prstClr>
                  </a:outerShdw>
                </a:effectLst>
              </a:rPr>
              <a:t>Calități personale.</a:t>
            </a:r>
          </a:p>
          <a:p>
            <a:pPr marL="342900" indent="-342900">
              <a:spcBef>
                <a:spcPts val="600"/>
              </a:spcBef>
              <a:spcAft>
                <a:spcPts val="600"/>
              </a:spcAft>
              <a:buFont typeface="Wingdings 3" panose="05040102010807070707" pitchFamily="18" charset="2"/>
              <a:buChar char=""/>
            </a:pPr>
            <a:r>
              <a:rPr lang="ro-RO" sz="2400" b="1" dirty="0" smtClean="0">
                <a:solidFill>
                  <a:srgbClr val="FFFF66"/>
                </a:solidFill>
                <a:effectLst>
                  <a:outerShdw blurRad="50800" dist="38100" dir="2700000" algn="tl" rotWithShape="0">
                    <a:prstClr val="black">
                      <a:alpha val="40000"/>
                    </a:prstClr>
                  </a:outerShdw>
                </a:effectLst>
              </a:rPr>
              <a:t>Importanța </a:t>
            </a:r>
            <a:r>
              <a:rPr lang="ro-RO" sz="2400" b="1" dirty="0">
                <a:solidFill>
                  <a:srgbClr val="FFFF66"/>
                </a:solidFill>
                <a:effectLst>
                  <a:outerShdw blurRad="50800" dist="38100" dir="2700000" algn="tl" rotWithShape="0">
                    <a:prstClr val="black">
                      <a:alpha val="40000"/>
                    </a:prstClr>
                  </a:outerShdw>
                </a:effectLst>
              </a:rPr>
              <a:t>personalității </a:t>
            </a:r>
            <a:r>
              <a:rPr lang="ro-RO" sz="2400" b="1" dirty="0" smtClean="0">
                <a:solidFill>
                  <a:srgbClr val="FFFF66"/>
                </a:solidFill>
                <a:effectLst>
                  <a:outerShdw blurRad="50800" dist="38100" dir="2700000" algn="tl" rotWithShape="0">
                    <a:prstClr val="black">
                      <a:alpha val="40000"/>
                    </a:prstClr>
                  </a:outerShdw>
                </a:effectLst>
              </a:rPr>
              <a:t>Lui.</a:t>
            </a:r>
            <a:endParaRPr lang="ro-RO" sz="2400" b="1" dirty="0">
              <a:solidFill>
                <a:srgbClr val="FFFF66"/>
              </a:solidFill>
              <a:effectLst>
                <a:outerShdw blurRad="50800" dist="38100" dir="2700000" algn="tl" rotWithShape="0">
                  <a:prstClr val="black">
                    <a:alpha val="40000"/>
                  </a:prstClr>
                </a:outerShdw>
              </a:effectLst>
            </a:endParaRPr>
          </a:p>
        </p:txBody>
      </p:sp>
      <p:sp>
        <p:nvSpPr>
          <p:cNvPr id="3" name="CuadroTexto 2"/>
          <p:cNvSpPr txBox="1"/>
          <p:nvPr/>
        </p:nvSpPr>
        <p:spPr>
          <a:xfrm>
            <a:off x="276045" y="586597"/>
            <a:ext cx="8479766" cy="1569660"/>
          </a:xfrm>
          <a:prstGeom prst="rect">
            <a:avLst/>
          </a:prstGeom>
          <a:noFill/>
        </p:spPr>
        <p:txBody>
          <a:bodyPr wrap="square" rtlCol="0">
            <a:spAutoFit/>
          </a:bodyPr>
          <a:lstStyle/>
          <a:p>
            <a:pPr>
              <a:spcBef>
                <a:spcPts val="600"/>
              </a:spcBef>
            </a:pPr>
            <a:r>
              <a:rPr lang="ro-RO" sz="2400" b="1">
                <a:solidFill>
                  <a:schemeClr val="bg1"/>
                </a:solidFill>
              </a:rPr>
              <a:t>Este Duhul Sfânt o forță care emană de la Dumnezeu sau o Persoană Divină la același nivel cu Tatăl și cu Fiul? Este importantă diferența? Afectează acest aspect relația noastră cu Dumnezeu</a:t>
            </a:r>
            <a:r>
              <a:rPr lang="ro-RO" sz="2400" b="1">
                <a:solidFill>
                  <a:schemeClr val="bg1"/>
                </a:solidFill>
              </a:rPr>
              <a:t>? </a:t>
            </a:r>
            <a:endParaRPr lang="ro-RO" sz="2400" b="1">
              <a:solidFill>
                <a:schemeClr val="bg1"/>
              </a:solidFill>
            </a:endParaRPr>
          </a:p>
        </p:txBody>
      </p:sp>
    </p:spTree>
    <p:extLst>
      <p:ext uri="{BB962C8B-B14F-4D97-AF65-F5344CB8AC3E}">
        <p14:creationId xmlns:p14="http://schemas.microsoft.com/office/powerpoint/2010/main" xmlns="" val="4149965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left)">
                                      <p:cBhvr>
                                        <p:cTn id="18" dur="500"/>
                                        <p:tgtEl>
                                          <p:spTgt spid="2">
                                            <p:txEl>
                                              <p:pRg st="1" end="1"/>
                                            </p:txEl>
                                          </p:spTgt>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left)">
                                      <p:cBhvr>
                                        <p:cTn id="3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0"/>
            <a:ext cx="9144000" cy="769441"/>
          </a:xfrm>
          <a:prstGeom prst="rect">
            <a:avLst/>
          </a:prstGeom>
        </p:spPr>
        <p:txBody>
          <a:bodyPr wrap="square">
            <a:spAutoFit/>
            <a:scene3d>
              <a:camera prst="orthographicFront"/>
              <a:lightRig rig="flood" dir="t"/>
            </a:scene3d>
            <a:sp3d extrusionH="57150" prstMaterial="softEdge">
              <a:bevelT w="25400" h="38100"/>
            </a:sp3d>
          </a:bodyPr>
          <a:lstStyle/>
          <a:p>
            <a:pPr algn="ctr"/>
            <a:r>
              <a:rPr lang="ro-RO" sz="4400" b="1" spc="300">
                <a:ln/>
                <a:gradFill>
                  <a:gsLst>
                    <a:gs pos="31000">
                      <a:srgbClr val="74305A"/>
                    </a:gs>
                    <a:gs pos="70000">
                      <a:srgbClr val="FD4A45"/>
                    </a:gs>
                    <a:gs pos="78000">
                      <a:schemeClr val="accent4">
                        <a:lumMod val="105000"/>
                        <a:satMod val="109000"/>
                        <a:tint val="81000"/>
                      </a:schemeClr>
                    </a:gs>
                  </a:gsLst>
                  <a:lin ang="5400000" scaled="0"/>
                </a:gradFill>
                <a:effectLst>
                  <a:outerShdw blurRad="50800" dist="38100" dir="2700000" algn="tl" rotWithShape="0">
                    <a:prstClr val="black">
                      <a:alpha val="81000"/>
                    </a:prstClr>
                  </a:outerShdw>
                </a:effectLst>
              </a:rPr>
              <a:t>DESCRIEREA </a:t>
            </a:r>
            <a:r>
              <a:rPr lang="ro-RO" sz="4400" b="1" spc="300">
                <a:ln/>
                <a:gradFill>
                  <a:gsLst>
                    <a:gs pos="31000">
                      <a:srgbClr val="74305A"/>
                    </a:gs>
                    <a:gs pos="70000">
                      <a:srgbClr val="FD4A45"/>
                    </a:gs>
                    <a:gs pos="78000">
                      <a:schemeClr val="accent4">
                        <a:lumMod val="105000"/>
                        <a:satMod val="109000"/>
                        <a:tint val="81000"/>
                      </a:schemeClr>
                    </a:gs>
                  </a:gsLst>
                  <a:lin ang="5400000" scaled="0"/>
                </a:gradFill>
                <a:effectLst>
                  <a:outerShdw blurRad="50800" dist="38100" dir="2700000" algn="tl" rotWithShape="0">
                    <a:prstClr val="black">
                      <a:alpha val="81000"/>
                    </a:prstClr>
                  </a:outerShdw>
                </a:effectLst>
              </a:rPr>
              <a:t>LUI </a:t>
            </a:r>
            <a:r>
              <a:rPr lang="ro-RO" sz="4400" b="1" spc="300" smtClean="0">
                <a:ln/>
                <a:gradFill>
                  <a:gsLst>
                    <a:gs pos="31000">
                      <a:srgbClr val="74305A"/>
                    </a:gs>
                    <a:gs pos="70000">
                      <a:srgbClr val="FD4A45"/>
                    </a:gs>
                    <a:gs pos="78000">
                      <a:schemeClr val="accent4">
                        <a:lumMod val="105000"/>
                        <a:satMod val="109000"/>
                        <a:tint val="81000"/>
                      </a:schemeClr>
                    </a:gs>
                  </a:gsLst>
                  <a:lin ang="5400000" scaled="0"/>
                </a:gradFill>
                <a:effectLst>
                  <a:outerShdw blurRad="50800" dist="38100" dir="2700000" algn="tl" rotWithShape="0">
                    <a:prstClr val="black">
                      <a:alpha val="81000"/>
                    </a:prstClr>
                  </a:outerShdw>
                </a:effectLst>
              </a:rPr>
              <a:t>ISUS</a:t>
            </a:r>
            <a:endParaRPr lang="ro-RO" sz="4400" b="1" spc="300">
              <a:ln/>
              <a:gradFill>
                <a:gsLst>
                  <a:gs pos="31000">
                    <a:srgbClr val="74305A"/>
                  </a:gs>
                  <a:gs pos="70000">
                    <a:srgbClr val="FD4A45"/>
                  </a:gs>
                  <a:gs pos="78000">
                    <a:schemeClr val="accent4">
                      <a:lumMod val="105000"/>
                      <a:satMod val="109000"/>
                      <a:tint val="81000"/>
                    </a:schemeClr>
                  </a:gs>
                </a:gsLst>
                <a:lin ang="5400000" scaled="0"/>
              </a:gradFill>
              <a:effectLst>
                <a:outerShdw blurRad="50800" dist="38100" dir="2700000" algn="tl" rotWithShape="0">
                  <a:prstClr val="black">
                    <a:alpha val="81000"/>
                  </a:prstClr>
                </a:outerShdw>
              </a:effectLst>
            </a:endParaRPr>
          </a:p>
        </p:txBody>
      </p:sp>
      <p:sp>
        <p:nvSpPr>
          <p:cNvPr id="3" name="Rectángulo 2"/>
          <p:cNvSpPr/>
          <p:nvPr/>
        </p:nvSpPr>
        <p:spPr>
          <a:xfrm>
            <a:off x="0" y="663606"/>
            <a:ext cx="9143999" cy="61555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o-RO" b="1" i="1" smtClean="0">
                <a:latin typeface="Comic Sans MS" panose="030F0702030302020204" pitchFamily="66" charset="0"/>
              </a:rPr>
              <a:t>“</a:t>
            </a:r>
            <a:r>
              <a:rPr lang="ro-RO" b="1" i="1" smtClean="0">
                <a:latin typeface="Comic Sans MS" panose="030F0702030302020204" pitchFamily="66" charset="0"/>
              </a:rPr>
              <a:t>El Mă va </a:t>
            </a:r>
            <a:r>
              <a:rPr lang="ro-RO" b="1" i="1" smtClean="0">
                <a:latin typeface="Comic Sans MS" panose="030F0702030302020204" pitchFamily="66" charset="0"/>
              </a:rPr>
              <a:t>proslăvi</a:t>
            </a:r>
            <a:r>
              <a:rPr lang="ro-RO" b="1" i="1" smtClean="0">
                <a:latin typeface="Comic Sans MS" panose="030F0702030302020204" pitchFamily="66" charset="0"/>
              </a:rPr>
              <a:t>, pentrucă va lua din ce este al </a:t>
            </a:r>
            <a:r>
              <a:rPr lang="ro-RO" b="1" i="1" smtClean="0">
                <a:latin typeface="Comic Sans MS" panose="030F0702030302020204" pitchFamily="66" charset="0"/>
              </a:rPr>
              <a:t>Meu</a:t>
            </a:r>
            <a:r>
              <a:rPr lang="ro-RO" b="1" i="1" smtClean="0">
                <a:latin typeface="Comic Sans MS" panose="030F0702030302020204" pitchFamily="66" charset="0"/>
              </a:rPr>
              <a:t>, şi vă va </a:t>
            </a:r>
            <a:r>
              <a:rPr lang="ro-RO" b="1" i="1" smtClean="0">
                <a:latin typeface="Comic Sans MS" panose="030F0702030302020204" pitchFamily="66" charset="0"/>
              </a:rPr>
              <a:t>descoperi.</a:t>
            </a:r>
            <a:r>
              <a:rPr lang="ro-RO" b="1" i="1" smtClean="0">
                <a:latin typeface="Comic Sans MS" panose="030F0702030302020204" pitchFamily="66" charset="0"/>
              </a:rPr>
              <a:t>” </a:t>
            </a:r>
            <a:r>
              <a:rPr lang="ro-RO" sz="1600" b="1" i="1" smtClean="0">
                <a:latin typeface="Comic Sans MS" panose="030F0702030302020204" pitchFamily="66" charset="0"/>
              </a:rPr>
              <a:t>(</a:t>
            </a:r>
            <a:r>
              <a:rPr lang="ro-RO" sz="1600" b="1" i="1" smtClean="0">
                <a:latin typeface="Comic Sans MS" panose="030F0702030302020204" pitchFamily="66" charset="0"/>
              </a:rPr>
              <a:t>Ioan</a:t>
            </a:r>
            <a:r>
              <a:rPr lang="ro-RO" sz="1600" b="1" i="1" smtClean="0">
                <a:latin typeface="Comic Sans MS" panose="030F0702030302020204" pitchFamily="66" charset="0"/>
              </a:rPr>
              <a:t> </a:t>
            </a:r>
            <a:r>
              <a:rPr lang="ro-RO" sz="1600" b="1" i="1" smtClean="0">
                <a:latin typeface="Comic Sans MS" panose="030F0702030302020204" pitchFamily="66" charset="0"/>
              </a:rPr>
              <a:t>16:14)</a:t>
            </a:r>
            <a:endParaRPr lang="ro-RO" sz="1600" b="1" i="1">
              <a:latin typeface="Comic Sans MS" panose="030F0702030302020204" pitchFamily="66" charset="0"/>
            </a:endParaRPr>
          </a:p>
        </p:txBody>
      </p:sp>
      <p:sp>
        <p:nvSpPr>
          <p:cNvPr id="4" name="CuadroTexto 3"/>
          <p:cNvSpPr txBox="1"/>
          <p:nvPr/>
        </p:nvSpPr>
        <p:spPr>
          <a:xfrm>
            <a:off x="103516" y="1273500"/>
            <a:ext cx="3873261" cy="707886"/>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În Ioan 14-16, Isus </a:t>
            </a:r>
            <a:r>
              <a:rPr lang="ro-RO" sz="2000" b="1" dirty="0">
                <a:solidFill>
                  <a:schemeClr val="bg1"/>
                </a:solidFill>
                <a:effectLst>
                  <a:outerShdw blurRad="50800" dist="50800" dir="5400000" algn="ctr" rotWithShape="0">
                    <a:schemeClr val="tx1"/>
                  </a:outerShdw>
                </a:effectLst>
              </a:rPr>
              <a:t>a vorbit despre funcțiile Duhului </a:t>
            </a:r>
            <a:r>
              <a:rPr lang="ro-RO" sz="2000" b="1" dirty="0" smtClean="0">
                <a:solidFill>
                  <a:schemeClr val="bg1"/>
                </a:solidFill>
                <a:effectLst>
                  <a:outerShdw blurRad="50800" dist="50800" dir="5400000" algn="ctr" rotWithShape="0">
                    <a:schemeClr val="tx1"/>
                  </a:outerShdw>
                </a:effectLst>
              </a:rPr>
              <a:t>Sfânt:</a:t>
            </a:r>
            <a:endParaRPr lang="ro-RO" sz="2000" b="1" dirty="0">
              <a:solidFill>
                <a:schemeClr val="bg1"/>
              </a:solidFill>
              <a:effectLst>
                <a:outerShdw blurRad="50800" dist="50800" dir="5400000" algn="ctr" rotWithShape="0">
                  <a:schemeClr val="tx1"/>
                </a:outerShdw>
              </a:effectLst>
            </a:endParaRPr>
          </a:p>
        </p:txBody>
      </p:sp>
      <p:sp>
        <p:nvSpPr>
          <p:cNvPr id="5" name="CuadroTexto 4"/>
          <p:cNvSpPr txBox="1"/>
          <p:nvPr/>
        </p:nvSpPr>
        <p:spPr>
          <a:xfrm>
            <a:off x="112142" y="2040102"/>
            <a:ext cx="5124091" cy="3478260"/>
          </a:xfrm>
          <a:prstGeom prst="rect">
            <a:avLst/>
          </a:prstGeom>
          <a:noFill/>
        </p:spPr>
        <p:txBody>
          <a:bodyPr wrap="square" rtlCol="0">
            <a:spAutoFit/>
          </a:bodyPr>
          <a:lstStyle/>
          <a:p>
            <a:pPr marL="342900" indent="-342900">
              <a:lnSpc>
                <a:spcPts val="2100"/>
              </a:lnSpc>
              <a:spcBef>
                <a:spcPts val="600"/>
              </a:spcBef>
              <a:buClr>
                <a:srgbClr val="FFC000"/>
              </a:buClr>
              <a:buFont typeface="Webdings" panose="05030102010509060703" pitchFamily="18" charset="2"/>
              <a:buChar char="ÿ"/>
            </a:pPr>
            <a:r>
              <a:rPr lang="ro-RO" sz="2000" b="1" dirty="0">
                <a:solidFill>
                  <a:schemeClr val="bg1"/>
                </a:solidFill>
                <a:effectLst>
                  <a:outerShdw blurRad="50800" dist="50800" dir="5400000" algn="ctr" rotWithShape="0">
                    <a:schemeClr val="tx1"/>
                  </a:outerShdw>
                </a:effectLst>
              </a:rPr>
              <a:t>Rămâne cu </a:t>
            </a:r>
            <a:r>
              <a:rPr lang="ro-RO" sz="2000" b="1" dirty="0" smtClean="0">
                <a:solidFill>
                  <a:schemeClr val="bg1"/>
                </a:solidFill>
                <a:effectLst>
                  <a:outerShdw blurRad="50800" dist="50800" dir="5400000" algn="ctr" rotWithShape="0">
                    <a:schemeClr val="tx1"/>
                  </a:outerShdw>
                </a:effectLst>
              </a:rPr>
              <a:t>noi (14:17)</a:t>
            </a:r>
          </a:p>
          <a:p>
            <a:pPr marL="342900" indent="-342900">
              <a:lnSpc>
                <a:spcPts val="2100"/>
              </a:lnSpc>
              <a:spcBef>
                <a:spcPts val="600"/>
              </a:spcBef>
              <a:buClr>
                <a:srgbClr val="FFC000"/>
              </a:buClr>
              <a:buFont typeface="Webdings" panose="05030102010509060703" pitchFamily="18" charset="2"/>
              <a:buChar char="ÿ"/>
            </a:pPr>
            <a:r>
              <a:rPr lang="ro-RO" sz="2000" b="1" dirty="0" smtClean="0">
                <a:solidFill>
                  <a:schemeClr val="bg1"/>
                </a:solidFill>
                <a:effectLst>
                  <a:outerShdw blurRad="50800" dist="50800" dir="5400000" algn="ctr" rotWithShape="0">
                    <a:schemeClr val="tx1"/>
                  </a:outerShdw>
                </a:effectLst>
              </a:rPr>
              <a:t>Ne învață (14:26)</a:t>
            </a:r>
          </a:p>
          <a:p>
            <a:pPr marL="342900" indent="-342900">
              <a:lnSpc>
                <a:spcPts val="2100"/>
              </a:lnSpc>
              <a:spcBef>
                <a:spcPts val="600"/>
              </a:spcBef>
              <a:buClr>
                <a:srgbClr val="FFC000"/>
              </a:buClr>
              <a:buFont typeface="Webdings" panose="05030102010509060703" pitchFamily="18" charset="2"/>
              <a:buChar char="ÿ"/>
            </a:pPr>
            <a:r>
              <a:rPr lang="ro-RO" sz="2000" b="1" dirty="0" smtClean="0">
                <a:solidFill>
                  <a:schemeClr val="bg1"/>
                </a:solidFill>
                <a:effectLst>
                  <a:outerShdw blurRad="50800" dist="50800" dir="5400000" algn="ctr" rotWithShape="0">
                    <a:schemeClr val="tx1"/>
                  </a:outerShdw>
                </a:effectLst>
              </a:rPr>
              <a:t>Ne </a:t>
            </a:r>
            <a:r>
              <a:rPr lang="ro-RO" sz="2000" b="1" dirty="0">
                <a:solidFill>
                  <a:schemeClr val="bg1"/>
                </a:solidFill>
                <a:effectLst>
                  <a:outerShdw blurRad="50800" dist="50800" dir="5400000" algn="ctr" rotWithShape="0">
                    <a:schemeClr val="tx1"/>
                  </a:outerShdw>
                </a:effectLst>
              </a:rPr>
              <a:t>amintește ce am </a:t>
            </a:r>
            <a:r>
              <a:rPr lang="ro-RO" sz="2000" b="1" dirty="0" smtClean="0">
                <a:solidFill>
                  <a:schemeClr val="bg1"/>
                </a:solidFill>
                <a:effectLst>
                  <a:outerShdw blurRad="50800" dist="50800" dir="5400000" algn="ctr" rotWithShape="0">
                    <a:schemeClr val="tx1"/>
                  </a:outerShdw>
                </a:effectLst>
              </a:rPr>
              <a:t>învățat (14:26)</a:t>
            </a:r>
          </a:p>
          <a:p>
            <a:pPr marL="342900" indent="-342900">
              <a:lnSpc>
                <a:spcPts val="2100"/>
              </a:lnSpc>
              <a:spcBef>
                <a:spcPts val="600"/>
              </a:spcBef>
              <a:buClr>
                <a:srgbClr val="FFC000"/>
              </a:buClr>
              <a:buFont typeface="Webdings" panose="05030102010509060703" pitchFamily="18" charset="2"/>
              <a:buChar char="ÿ"/>
            </a:pPr>
            <a:r>
              <a:rPr lang="ro-RO" sz="2000" b="1" dirty="0" smtClean="0">
                <a:solidFill>
                  <a:schemeClr val="bg1"/>
                </a:solidFill>
                <a:effectLst>
                  <a:outerShdw blurRad="50800" dist="50800" dir="5400000" algn="ctr" rotWithShape="0">
                    <a:schemeClr val="tx1"/>
                  </a:outerShdw>
                </a:effectLst>
              </a:rPr>
              <a:t>Mărturisește </a:t>
            </a:r>
            <a:r>
              <a:rPr lang="ro-RO" sz="2000" b="1" dirty="0">
                <a:solidFill>
                  <a:schemeClr val="bg1"/>
                </a:solidFill>
                <a:effectLst>
                  <a:outerShdw blurRad="50800" dist="50800" dir="5400000" algn="ctr" rotWithShape="0">
                    <a:schemeClr val="tx1"/>
                  </a:outerShdw>
                </a:effectLst>
              </a:rPr>
              <a:t>despre </a:t>
            </a:r>
            <a:r>
              <a:rPr lang="ro-RO" sz="2000" b="1" dirty="0" smtClean="0">
                <a:solidFill>
                  <a:schemeClr val="bg1"/>
                </a:solidFill>
                <a:effectLst>
                  <a:outerShdw blurRad="50800" dist="50800" dir="5400000" algn="ctr" rotWithShape="0">
                    <a:schemeClr val="tx1"/>
                  </a:outerShdw>
                </a:effectLst>
              </a:rPr>
              <a:t>Isus (15:26)</a:t>
            </a:r>
          </a:p>
          <a:p>
            <a:pPr marL="342900" indent="-342900">
              <a:lnSpc>
                <a:spcPts val="2100"/>
              </a:lnSpc>
              <a:spcBef>
                <a:spcPts val="600"/>
              </a:spcBef>
              <a:buClr>
                <a:srgbClr val="FFC000"/>
              </a:buClr>
              <a:buFont typeface="Webdings" panose="05030102010509060703" pitchFamily="18" charset="2"/>
              <a:buChar char="ÿ"/>
            </a:pPr>
            <a:r>
              <a:rPr lang="ro-RO" sz="2000" b="1" dirty="0" smtClean="0">
                <a:solidFill>
                  <a:schemeClr val="bg1"/>
                </a:solidFill>
                <a:effectLst>
                  <a:outerShdw blurRad="50800" dist="50800" dir="5400000" algn="ctr" rotWithShape="0">
                    <a:schemeClr val="tx1"/>
                  </a:outerShdw>
                </a:effectLst>
              </a:rPr>
              <a:t>Dovedește (16:8)</a:t>
            </a:r>
          </a:p>
          <a:p>
            <a:pPr marL="342900" indent="-342900">
              <a:lnSpc>
                <a:spcPts val="2100"/>
              </a:lnSpc>
              <a:spcBef>
                <a:spcPts val="600"/>
              </a:spcBef>
              <a:buClr>
                <a:srgbClr val="FFC000"/>
              </a:buClr>
              <a:buFont typeface="Webdings" panose="05030102010509060703" pitchFamily="18" charset="2"/>
              <a:buChar char="ÿ"/>
            </a:pPr>
            <a:r>
              <a:rPr lang="ro-RO" sz="2000" b="1" dirty="0" smtClean="0">
                <a:solidFill>
                  <a:schemeClr val="bg1"/>
                </a:solidFill>
                <a:effectLst>
                  <a:outerShdw blurRad="50800" dist="50800" dir="5400000" algn="ctr" rotWithShape="0">
                    <a:schemeClr val="tx1"/>
                  </a:outerShdw>
                </a:effectLst>
              </a:rPr>
              <a:t>Călăuzește(16:13)</a:t>
            </a:r>
          </a:p>
          <a:p>
            <a:pPr marL="342900" indent="-342900">
              <a:lnSpc>
                <a:spcPts val="2100"/>
              </a:lnSpc>
              <a:spcBef>
                <a:spcPts val="600"/>
              </a:spcBef>
              <a:buClr>
                <a:srgbClr val="FFC000"/>
              </a:buClr>
              <a:buFont typeface="Webdings" panose="05030102010509060703" pitchFamily="18" charset="2"/>
              <a:buChar char="ÿ"/>
            </a:pPr>
            <a:r>
              <a:rPr lang="ro-RO" sz="2000" b="1" dirty="0" smtClean="0">
                <a:solidFill>
                  <a:schemeClr val="bg1"/>
                </a:solidFill>
                <a:effectLst>
                  <a:outerShdw blurRad="50800" dist="50800" dir="5400000" algn="ctr" rotWithShape="0">
                    <a:schemeClr val="tx1"/>
                  </a:outerShdw>
                </a:effectLst>
              </a:rPr>
              <a:t>Ne </a:t>
            </a:r>
            <a:r>
              <a:rPr lang="ro-RO" sz="2000" b="1" dirty="0">
                <a:solidFill>
                  <a:schemeClr val="bg1"/>
                </a:solidFill>
                <a:effectLst>
                  <a:outerShdw blurRad="50800" dist="50800" dir="5400000" algn="ctr" rotWithShape="0">
                    <a:schemeClr val="tx1"/>
                  </a:outerShdw>
                </a:effectLst>
              </a:rPr>
              <a:t>vorbește ce aude de la Tatăl </a:t>
            </a:r>
            <a:r>
              <a:rPr lang="ro-RO" sz="2000" b="1" dirty="0" smtClean="0">
                <a:solidFill>
                  <a:schemeClr val="bg1"/>
                </a:solidFill>
                <a:effectLst>
                  <a:outerShdw blurRad="50800" dist="50800" dir="5400000" algn="ctr" rotWithShape="0">
                    <a:schemeClr val="tx1"/>
                  </a:outerShdw>
                </a:effectLst>
              </a:rPr>
              <a:t>(16:13)</a:t>
            </a:r>
          </a:p>
          <a:p>
            <a:pPr marL="342900" indent="-342900">
              <a:lnSpc>
                <a:spcPts val="2100"/>
              </a:lnSpc>
              <a:spcBef>
                <a:spcPts val="600"/>
              </a:spcBef>
              <a:buClr>
                <a:srgbClr val="FFC000"/>
              </a:buClr>
              <a:buFont typeface="Webdings" panose="05030102010509060703" pitchFamily="18" charset="2"/>
              <a:buChar char="ÿ"/>
            </a:pPr>
            <a:r>
              <a:rPr lang="ro-RO" sz="2000" b="1" dirty="0" smtClean="0">
                <a:solidFill>
                  <a:schemeClr val="bg1"/>
                </a:solidFill>
                <a:effectLst>
                  <a:outerShdw blurRad="50800" dist="50800" dir="5400000" algn="ctr" rotWithShape="0">
                    <a:schemeClr val="tx1"/>
                  </a:outerShdw>
                </a:effectLst>
              </a:rPr>
              <a:t>Descoperă </a:t>
            </a:r>
            <a:r>
              <a:rPr lang="ro-RO" sz="2000" b="1" dirty="0">
                <a:solidFill>
                  <a:schemeClr val="bg1"/>
                </a:solidFill>
                <a:effectLst>
                  <a:outerShdw blurRad="50800" dist="50800" dir="5400000" algn="ctr" rotWithShape="0">
                    <a:schemeClr val="tx1"/>
                  </a:outerShdw>
                </a:effectLst>
              </a:rPr>
              <a:t>lucrurile viitoare </a:t>
            </a:r>
            <a:r>
              <a:rPr lang="ro-RO" sz="2000" b="1" dirty="0" smtClean="0">
                <a:solidFill>
                  <a:schemeClr val="bg1"/>
                </a:solidFill>
                <a:effectLst>
                  <a:outerShdw blurRad="50800" dist="50800" dir="5400000" algn="ctr" rotWithShape="0">
                    <a:schemeClr val="tx1"/>
                  </a:outerShdw>
                </a:effectLst>
              </a:rPr>
              <a:t>(16:13)</a:t>
            </a:r>
          </a:p>
          <a:p>
            <a:pPr marL="342900" indent="-342900">
              <a:lnSpc>
                <a:spcPts val="2100"/>
              </a:lnSpc>
              <a:spcBef>
                <a:spcPts val="600"/>
              </a:spcBef>
              <a:buClr>
                <a:srgbClr val="FFC000"/>
              </a:buClr>
              <a:buFont typeface="Webdings" panose="05030102010509060703" pitchFamily="18" charset="2"/>
              <a:buChar char="ÿ"/>
            </a:pPr>
            <a:r>
              <a:rPr lang="ro-RO" sz="2000" b="1" dirty="0" smtClean="0">
                <a:solidFill>
                  <a:schemeClr val="bg1"/>
                </a:solidFill>
                <a:effectLst>
                  <a:outerShdw blurRad="50800" dist="50800" dir="5400000" algn="ctr" rotWithShape="0">
                    <a:schemeClr val="tx1"/>
                  </a:outerShdw>
                </a:effectLst>
              </a:rPr>
              <a:t>Î-l </a:t>
            </a:r>
            <a:r>
              <a:rPr lang="ro-RO" sz="2000" b="1" dirty="0">
                <a:solidFill>
                  <a:schemeClr val="bg1"/>
                </a:solidFill>
                <a:effectLst>
                  <a:outerShdw blurRad="50800" dist="50800" dir="5400000" algn="ctr" rotWithShape="0">
                    <a:schemeClr val="tx1"/>
                  </a:outerShdw>
                </a:effectLst>
              </a:rPr>
              <a:t>proslăvește pe </a:t>
            </a:r>
            <a:r>
              <a:rPr lang="ro-RO" sz="2000" b="1" dirty="0" smtClean="0">
                <a:solidFill>
                  <a:schemeClr val="bg1"/>
                </a:solidFill>
                <a:effectLst>
                  <a:outerShdw blurRad="50800" dist="50800" dir="5400000" algn="ctr" rotWithShape="0">
                    <a:schemeClr val="tx1"/>
                  </a:outerShdw>
                </a:effectLst>
              </a:rPr>
              <a:t>Isus (16:14)</a:t>
            </a:r>
          </a:p>
          <a:p>
            <a:pPr marL="342900" indent="-342900">
              <a:lnSpc>
                <a:spcPts val="2100"/>
              </a:lnSpc>
              <a:spcBef>
                <a:spcPts val="600"/>
              </a:spcBef>
              <a:buClr>
                <a:srgbClr val="FFC000"/>
              </a:buClr>
              <a:buFont typeface="Webdings" panose="05030102010509060703" pitchFamily="18" charset="2"/>
              <a:buChar char="ÿ"/>
            </a:pPr>
            <a:r>
              <a:rPr lang="ro-RO" sz="2000" b="1" dirty="0" smtClean="0">
                <a:solidFill>
                  <a:schemeClr val="bg1"/>
                </a:solidFill>
                <a:effectLst>
                  <a:outerShdw blurRad="50800" dist="50800" dir="5400000" algn="ctr" rotWithShape="0">
                    <a:schemeClr val="tx1"/>
                  </a:outerShdw>
                </a:effectLst>
              </a:rPr>
              <a:t>Ni-l </a:t>
            </a:r>
            <a:r>
              <a:rPr lang="ro-RO" sz="2000" b="1" dirty="0">
                <a:solidFill>
                  <a:schemeClr val="bg1"/>
                </a:solidFill>
                <a:effectLst>
                  <a:outerShdw blurRad="50800" dist="50800" dir="5400000" algn="ctr" rotWithShape="0">
                    <a:schemeClr val="tx1"/>
                  </a:outerShdw>
                </a:effectLst>
              </a:rPr>
              <a:t>descoperă pe Isus </a:t>
            </a:r>
            <a:r>
              <a:rPr lang="ro-RO" sz="2000" b="1" dirty="0" smtClean="0">
                <a:solidFill>
                  <a:schemeClr val="bg1"/>
                </a:solidFill>
                <a:effectLst>
                  <a:outerShdw blurRad="50800" dist="50800" dir="5400000" algn="ctr" rotWithShape="0">
                    <a:schemeClr val="tx1"/>
                  </a:outerShdw>
                </a:effectLst>
              </a:rPr>
              <a:t>(16:14)</a:t>
            </a:r>
            <a:endParaRPr lang="ro-RO" sz="2000" b="1" dirty="0">
              <a:solidFill>
                <a:schemeClr val="bg1"/>
              </a:solidFill>
              <a:effectLst>
                <a:outerShdw blurRad="50800" dist="50800" dir="5400000" algn="ctr" rotWithShape="0">
                  <a:schemeClr val="tx1"/>
                </a:outerShdw>
              </a:effectLst>
            </a:endParaRPr>
          </a:p>
        </p:txBody>
      </p:sp>
      <p:sp>
        <p:nvSpPr>
          <p:cNvPr id="6" name="CuadroTexto 5"/>
          <p:cNvSpPr txBox="1"/>
          <p:nvPr/>
        </p:nvSpPr>
        <p:spPr>
          <a:xfrm>
            <a:off x="34509" y="5514818"/>
            <a:ext cx="6120632" cy="1246880"/>
          </a:xfrm>
          <a:prstGeom prst="rect">
            <a:avLst/>
          </a:prstGeom>
          <a:noFill/>
        </p:spPr>
        <p:txBody>
          <a:bodyPr wrap="square" rtlCol="0">
            <a:spAutoFit/>
          </a:bodyPr>
          <a:lstStyle/>
          <a:p>
            <a:pPr>
              <a:lnSpc>
                <a:spcPts val="2100"/>
              </a:lnSpc>
              <a:spcBef>
                <a:spcPts val="600"/>
              </a:spcBef>
            </a:pPr>
            <a:r>
              <a:rPr lang="ro-RO" sz="2000" b="1" dirty="0">
                <a:solidFill>
                  <a:schemeClr val="bg1"/>
                </a:solidFill>
                <a:effectLst>
                  <a:outerShdw blurRad="50800" dist="50800" dir="5400000" algn="ctr" rotWithShape="0">
                    <a:schemeClr val="tx1"/>
                  </a:outerShdw>
                </a:effectLst>
              </a:rPr>
              <a:t>Poate o putere sau o forță să îndeplinească aceste </a:t>
            </a:r>
            <a:r>
              <a:rPr lang="ro-RO" sz="2000" b="1" dirty="0" smtClean="0">
                <a:solidFill>
                  <a:schemeClr val="bg1"/>
                </a:solidFill>
                <a:effectLst>
                  <a:outerShdw blurRad="50800" dist="50800" dir="5400000" algn="ctr" rotWithShape="0">
                    <a:schemeClr val="tx1"/>
                  </a:outerShdw>
                </a:effectLst>
              </a:rPr>
              <a:t>funcții?</a:t>
            </a:r>
          </a:p>
          <a:p>
            <a:pPr>
              <a:lnSpc>
                <a:spcPts val="2100"/>
              </a:lnSpc>
              <a:spcBef>
                <a:spcPts val="600"/>
              </a:spcBef>
            </a:pPr>
            <a:r>
              <a:rPr lang="ro-RO" sz="2000" b="1" dirty="0" smtClean="0">
                <a:solidFill>
                  <a:schemeClr val="bg1"/>
                </a:solidFill>
                <a:effectLst>
                  <a:outerShdw blurRad="50800" dist="50800" dir="5400000" algn="ctr" rotWithShape="0">
                    <a:schemeClr val="tx1"/>
                  </a:outerShdw>
                </a:effectLst>
              </a:rPr>
              <a:t>Toate </a:t>
            </a:r>
            <a:r>
              <a:rPr lang="ro-RO" sz="2000" b="1" dirty="0">
                <a:solidFill>
                  <a:schemeClr val="bg1"/>
                </a:solidFill>
                <a:effectLst>
                  <a:outerShdw blurRad="50800" dist="50800" dir="5400000" algn="ctr" rotWithShape="0">
                    <a:schemeClr val="tx1"/>
                  </a:outerShdw>
                </a:effectLst>
              </a:rPr>
              <a:t>acestea sunt calități personale care nu pot fi aplicate la o forță lipsită de personalitate proprie. </a:t>
            </a:r>
          </a:p>
        </p:txBody>
      </p:sp>
    </p:spTree>
    <p:extLst>
      <p:ext uri="{BB962C8B-B14F-4D97-AF65-F5344CB8AC3E}">
        <p14:creationId xmlns:p14="http://schemas.microsoft.com/office/powerpoint/2010/main" xmlns="" val="267063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left)">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500"/>
                                        <p:tgtEl>
                                          <p:spTgt spid="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wipe(left)">
                                      <p:cBhvr>
                                        <p:cTn id="54" dur="500"/>
                                        <p:tgtEl>
                                          <p:spTgt spid="5">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animEffect transition="in" filter="wipe(left)">
                                      <p:cBhvr>
                                        <p:cTn id="59" dur="500"/>
                                        <p:tgtEl>
                                          <p:spTgt spid="5">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wipe(left)">
                                      <p:cBhvr>
                                        <p:cTn id="64" dur="500"/>
                                        <p:tgtEl>
                                          <p:spTgt spid="5">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Effect transition="in" filter="wipe(left)">
                                      <p:cBhvr>
                                        <p:cTn id="69" dur="500"/>
                                        <p:tgtEl>
                                          <p:spTgt spid="5">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
                                            <p:txEl>
                                              <p:pRg st="9" end="9"/>
                                            </p:txEl>
                                          </p:spTgt>
                                        </p:tgtEl>
                                        <p:attrNameLst>
                                          <p:attrName>style.visibility</p:attrName>
                                        </p:attrNameLst>
                                      </p:cBhvr>
                                      <p:to>
                                        <p:strVal val="visible"/>
                                      </p:to>
                                    </p:set>
                                    <p:animEffect transition="in" filter="wipe(left)">
                                      <p:cBhvr>
                                        <p:cTn id="74" dur="500"/>
                                        <p:tgtEl>
                                          <p:spTgt spid="5">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animEffect transition="in" filter="fade">
                                      <p:cBhvr>
                                        <p:cTn id="79" dur="1000"/>
                                        <p:tgtEl>
                                          <p:spTgt spid="6">
                                            <p:txEl>
                                              <p:pRg st="0" end="0"/>
                                            </p:txEl>
                                          </p:spTgt>
                                        </p:tgtEl>
                                      </p:cBhvr>
                                    </p:animEffect>
                                    <p:anim calcmode="lin" valueType="num">
                                      <p:cBhvr>
                                        <p:cTn id="8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animEffect transition="in" filter="fade">
                                      <p:cBhvr>
                                        <p:cTn id="86" dur="1000"/>
                                        <p:tgtEl>
                                          <p:spTgt spid="6">
                                            <p:txEl>
                                              <p:pRg st="1" end="1"/>
                                            </p:txEl>
                                          </p:spTgt>
                                        </p:tgtEl>
                                      </p:cBhvr>
                                    </p:animEffect>
                                    <p:anim calcmode="lin" valueType="num">
                                      <p:cBhvr>
                                        <p:cTn id="8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8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410419" y="0"/>
            <a:ext cx="6888192" cy="769441"/>
          </a:xfrm>
          <a:prstGeom prst="rect">
            <a:avLst/>
          </a:prstGeom>
        </p:spPr>
        <p:txBody>
          <a:bodyPr wrap="square">
            <a:spAutoFit/>
          </a:bodyPr>
          <a:lstStyle/>
          <a:p>
            <a:pPr algn="ctr"/>
            <a:r>
              <a:rPr lang="ro-RO" sz="4400" spc="300">
                <a:ln w="0"/>
                <a:solidFill>
                  <a:schemeClr val="bg1">
                    <a:lumMod val="85000"/>
                  </a:schemeClr>
                </a:solidFill>
                <a:effectLst>
                  <a:glow rad="101600">
                    <a:srgbClr val="523767">
                      <a:alpha val="45000"/>
                    </a:srgbClr>
                  </a:glow>
                  <a:outerShdw blurRad="38100" dist="25400" dir="5400000" algn="ctr" rotWithShape="0">
                    <a:srgbClr val="4F3464"/>
                  </a:outerShdw>
                </a:effectLst>
              </a:rPr>
              <a:t>ALT </a:t>
            </a:r>
            <a:r>
              <a:rPr lang="ro-RO" sz="4400" spc="300" smtClean="0">
                <a:ln w="0"/>
                <a:solidFill>
                  <a:schemeClr val="bg1">
                    <a:lumMod val="85000"/>
                  </a:schemeClr>
                </a:solidFill>
                <a:effectLst>
                  <a:glow rad="101600">
                    <a:srgbClr val="523767">
                      <a:alpha val="45000"/>
                    </a:srgbClr>
                  </a:glow>
                  <a:outerShdw blurRad="38100" dist="25400" dir="5400000" algn="ctr" rotWithShape="0">
                    <a:srgbClr val="4F3464"/>
                  </a:outerShdw>
                </a:effectLst>
              </a:rPr>
              <a:t>MÂNGÂIETOR</a:t>
            </a:r>
            <a:endParaRPr lang="ro-RO" sz="4400" spc="300">
              <a:ln w="0"/>
              <a:solidFill>
                <a:schemeClr val="bg1">
                  <a:lumMod val="85000"/>
                </a:schemeClr>
              </a:solidFill>
              <a:effectLst>
                <a:glow rad="101600">
                  <a:srgbClr val="523767">
                    <a:alpha val="45000"/>
                  </a:srgbClr>
                </a:glow>
                <a:outerShdw blurRad="38100" dist="25400" dir="5400000" algn="ctr" rotWithShape="0">
                  <a:srgbClr val="4F3464"/>
                </a:outerShdw>
              </a:effectLst>
            </a:endParaRPr>
          </a:p>
        </p:txBody>
      </p:sp>
      <p:sp>
        <p:nvSpPr>
          <p:cNvPr id="3" name="Rectángulo 2"/>
          <p:cNvSpPr/>
          <p:nvPr/>
        </p:nvSpPr>
        <p:spPr>
          <a:xfrm>
            <a:off x="1410419" y="792996"/>
            <a:ext cx="6888192" cy="646331"/>
          </a:xfrm>
          <a:prstGeom prst="rect">
            <a:avLst/>
          </a:prstGeom>
        </p:spPr>
        <p:txBody>
          <a:bodyPr wrap="square">
            <a:spAutoFit/>
          </a:bodyPr>
          <a:lstStyle/>
          <a:p>
            <a:pPr algn="ctr"/>
            <a:r>
              <a:rPr lang="ro-RO" b="1" dirty="0" smtClean="0">
                <a:solidFill>
                  <a:srgbClr val="4A265E"/>
                </a:solidFill>
                <a:latin typeface="Comic Sans MS" panose="030F0702030302020204" pitchFamily="66" charset="0"/>
              </a:rPr>
              <a:t>“Şi Eu voi ruga pe Tatăl, şi El vă va da un alt Mângâietor care să rămână cu voi în veac” </a:t>
            </a:r>
            <a:r>
              <a:rPr lang="ro-RO" sz="1600" b="1" dirty="0" smtClean="0">
                <a:solidFill>
                  <a:srgbClr val="4A265E"/>
                </a:solidFill>
                <a:latin typeface="Comic Sans MS" panose="030F0702030302020204" pitchFamily="66" charset="0"/>
              </a:rPr>
              <a:t>(Ioan 14:16)</a:t>
            </a:r>
            <a:endParaRPr lang="ro-RO" b="1" dirty="0">
              <a:solidFill>
                <a:srgbClr val="4A265E"/>
              </a:solidFill>
              <a:latin typeface="Comic Sans MS" panose="030F0702030302020204" pitchFamily="66" charset="0"/>
            </a:endParaRPr>
          </a:p>
        </p:txBody>
      </p:sp>
      <p:sp>
        <p:nvSpPr>
          <p:cNvPr id="4" name="CuadroTexto 3"/>
          <p:cNvSpPr txBox="1"/>
          <p:nvPr/>
        </p:nvSpPr>
        <p:spPr>
          <a:xfrm>
            <a:off x="3631721" y="1834695"/>
            <a:ext cx="5198379" cy="4955203"/>
          </a:xfrm>
          <a:prstGeom prst="rect">
            <a:avLst/>
          </a:prstGeom>
          <a:noFill/>
        </p:spPr>
        <p:txBody>
          <a:bodyPr wrap="square" rtlCol="0">
            <a:spAutoFit/>
          </a:bodyPr>
          <a:lstStyle/>
          <a:p>
            <a:pPr>
              <a:spcBef>
                <a:spcPts val="600"/>
              </a:spcBef>
              <a:spcAft>
                <a:spcPts val="600"/>
              </a:spcAft>
            </a:pPr>
            <a:r>
              <a:rPr lang="ro-RO" sz="2200" b="1" dirty="0"/>
              <a:t>Pe lângă faptul că Îl descrie folosind calități personale, Isus face referire la Duhul Sfânt cu </a:t>
            </a:r>
            <a:r>
              <a:rPr lang="ro-RO" sz="2200" b="1" dirty="0" smtClean="0"/>
              <a:t>“altul”. În </a:t>
            </a:r>
            <a:r>
              <a:rPr lang="ro-RO" sz="2200" b="1" dirty="0"/>
              <a:t>grecește, cuvântul care a fost folosit este </a:t>
            </a:r>
            <a:r>
              <a:rPr lang="ro-RO" sz="2200" b="1" dirty="0" smtClean="0"/>
              <a:t>“</a:t>
            </a:r>
            <a:r>
              <a:rPr lang="ro-RO" sz="2200" b="1" i="1" dirty="0" err="1" smtClean="0"/>
              <a:t>allo</a:t>
            </a:r>
            <a:r>
              <a:rPr lang="ro-RO" sz="2200" b="1" dirty="0" smtClean="0"/>
              <a:t>”, care </a:t>
            </a:r>
            <a:r>
              <a:rPr lang="ro-RO" sz="2200" b="1" dirty="0"/>
              <a:t>înseamnă altul din aceeași categorie, dar diferit. </a:t>
            </a:r>
          </a:p>
          <a:p>
            <a:pPr>
              <a:spcBef>
                <a:spcPts val="600"/>
              </a:spcBef>
              <a:spcAft>
                <a:spcPts val="600"/>
              </a:spcAft>
            </a:pPr>
            <a:r>
              <a:rPr lang="ro-RO" sz="2200" b="1" dirty="0"/>
              <a:t>Aici Isus folosește </a:t>
            </a:r>
            <a:r>
              <a:rPr lang="ro-RO" sz="2200" b="1" dirty="0" smtClean="0"/>
              <a:t>“</a:t>
            </a:r>
            <a:r>
              <a:rPr lang="ro-RO" sz="2200" b="1" i="1" dirty="0" err="1" smtClean="0"/>
              <a:t>allo</a:t>
            </a:r>
            <a:r>
              <a:rPr lang="ro-RO" sz="2200" b="1" dirty="0" smtClean="0"/>
              <a:t>” în </a:t>
            </a:r>
            <a:r>
              <a:rPr lang="ro-RO" sz="2200" b="1" dirty="0"/>
              <a:t>contrast cu El </a:t>
            </a:r>
            <a:r>
              <a:rPr lang="ro-RO" sz="2200" b="1" dirty="0" smtClean="0"/>
              <a:t>însuși. </a:t>
            </a:r>
            <a:r>
              <a:rPr lang="ro-RO" sz="2200" b="1" dirty="0"/>
              <a:t>El pleca, dar </a:t>
            </a:r>
            <a:r>
              <a:rPr lang="ro-RO" sz="2200" b="1" dirty="0" smtClean="0"/>
              <a:t>lăsa </a:t>
            </a:r>
            <a:r>
              <a:rPr lang="ro-RO" sz="2200" b="1" dirty="0"/>
              <a:t>un </a:t>
            </a:r>
            <a:r>
              <a:rPr lang="ro-RO" sz="2200" b="1" dirty="0" smtClean="0"/>
              <a:t>“altul” ca El: Mângâietor.</a:t>
            </a:r>
          </a:p>
          <a:p>
            <a:pPr>
              <a:spcBef>
                <a:spcPts val="600"/>
              </a:spcBef>
              <a:spcAft>
                <a:spcPts val="600"/>
              </a:spcAft>
            </a:pPr>
            <a:r>
              <a:rPr lang="ro-RO" sz="2200" b="1" dirty="0" smtClean="0"/>
              <a:t>Așa </a:t>
            </a:r>
            <a:r>
              <a:rPr lang="ro-RO" sz="2200" b="1" dirty="0"/>
              <a:t>cum Isus este o </a:t>
            </a:r>
            <a:r>
              <a:rPr lang="ro-RO" sz="2200" b="1" dirty="0" smtClean="0"/>
              <a:t>Persoană </a:t>
            </a:r>
            <a:r>
              <a:rPr lang="ro-RO" sz="2200" b="1" dirty="0"/>
              <a:t>Divină, și Duhul Sfânt </a:t>
            </a:r>
            <a:r>
              <a:rPr lang="ro-RO" sz="2200" b="1" dirty="0" smtClean="0"/>
              <a:t>este.</a:t>
            </a:r>
          </a:p>
          <a:p>
            <a:pPr>
              <a:spcBef>
                <a:spcPts val="600"/>
              </a:spcBef>
              <a:spcAft>
                <a:spcPts val="600"/>
              </a:spcAft>
            </a:pPr>
            <a:r>
              <a:rPr lang="ro-RO" sz="2200" b="1" dirty="0" smtClean="0"/>
              <a:t>Și </a:t>
            </a:r>
            <a:r>
              <a:rPr lang="ro-RO" sz="2200" b="1" dirty="0"/>
              <a:t>vine pentru a fi al nostru </a:t>
            </a:r>
            <a:r>
              <a:rPr lang="ro-RO" sz="2200" b="1" dirty="0" smtClean="0"/>
              <a:t>“</a:t>
            </a:r>
            <a:r>
              <a:rPr lang="ro-RO" sz="2200" b="1" i="1" dirty="0" err="1" smtClean="0"/>
              <a:t>paraklētos</a:t>
            </a:r>
            <a:r>
              <a:rPr lang="ro-RO" sz="2200" b="1" dirty="0" smtClean="0"/>
              <a:t>”; Consolator, Ajutor, Apărător, unul </a:t>
            </a:r>
            <a:r>
              <a:rPr lang="ro-RO" sz="2200" b="1" dirty="0"/>
              <a:t>care este chemat ca să fie de partea </a:t>
            </a:r>
            <a:r>
              <a:rPr lang="ro-RO" sz="2200" b="1" dirty="0" smtClean="0"/>
              <a:t>noastră.</a:t>
            </a:r>
            <a:endParaRPr lang="ro-RO" sz="2200" b="1" dirty="0"/>
          </a:p>
        </p:txBody>
      </p:sp>
    </p:spTree>
    <p:extLst>
      <p:ext uri="{BB962C8B-B14F-4D97-AF65-F5344CB8AC3E}">
        <p14:creationId xmlns:p14="http://schemas.microsoft.com/office/powerpoint/2010/main" xmlns="" val="2747877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4" cstate="email">
            <a:duotone>
              <a:prstClr val="black"/>
              <a:schemeClr val="accent1">
                <a:lumMod val="50000"/>
                <a:tint val="45000"/>
                <a:satMod val="400000"/>
              </a:schemeClr>
            </a:duotone>
            <a:extLst>
              <a:ext uri="{28A0092B-C50C-407E-A947-70E740481C1C}">
                <a14:useLocalDpi xmlns:a14="http://schemas.microsoft.com/office/drawing/2010/main" xmlns=""/>
              </a:ext>
            </a:extLst>
          </a:blip>
          <a:stretch>
            <a:fillRect/>
          </a:stretch>
        </p:blipFill>
        <p:spPr>
          <a:xfrm>
            <a:off x="0" y="1787182"/>
            <a:ext cx="1949566" cy="2480711"/>
          </a:xfrm>
          <a:prstGeom prst="rect">
            <a:avLst/>
          </a:prstGeom>
          <a:ln>
            <a:noFill/>
          </a:ln>
          <a:effectLst>
            <a:softEdge rad="112500"/>
          </a:effectLst>
        </p:spPr>
      </p:pic>
      <p:sp>
        <p:nvSpPr>
          <p:cNvPr id="2" name="Rectángulo 1"/>
          <p:cNvSpPr/>
          <p:nvPr/>
        </p:nvSpPr>
        <p:spPr>
          <a:xfrm>
            <a:off x="0" y="0"/>
            <a:ext cx="6514384" cy="769441"/>
          </a:xfrm>
          <a:prstGeom prst="rect">
            <a:avLst/>
          </a:prstGeom>
        </p:spPr>
        <p:txBody>
          <a:bodyPr wrap="square">
            <a:spAutoFit/>
          </a:bodyPr>
          <a:lstStyle/>
          <a:p>
            <a:pPr algn="ctr"/>
            <a:r>
              <a:rPr lang="ro-RO" sz="4400" b="1">
                <a:ln w="12700">
                  <a:solidFill>
                    <a:schemeClr val="accent2">
                      <a:lumMod val="50000"/>
                    </a:schemeClr>
                  </a:solidFill>
                  <a:prstDash val="solid"/>
                </a:ln>
                <a:pattFill prst="pct50">
                  <a:fgClr>
                    <a:srgbClr val="AA7D50"/>
                  </a:fgClr>
                  <a:bgClr>
                    <a:schemeClr val="accent1">
                      <a:lumMod val="20000"/>
                      <a:lumOff val="80000"/>
                    </a:schemeClr>
                  </a:bgClr>
                </a:pattFill>
                <a:effectLst>
                  <a:outerShdw dist="38100" dir="2640000" algn="bl" rotWithShape="0">
                    <a:schemeClr val="accent4">
                      <a:lumMod val="60000"/>
                      <a:lumOff val="40000"/>
                    </a:schemeClr>
                  </a:outerShdw>
                </a:effectLst>
              </a:rPr>
              <a:t>DUHUL </a:t>
            </a:r>
            <a:r>
              <a:rPr lang="ro-RO" sz="4400" b="1" smtClean="0">
                <a:ln w="12700">
                  <a:solidFill>
                    <a:schemeClr val="accent2">
                      <a:lumMod val="50000"/>
                    </a:schemeClr>
                  </a:solidFill>
                  <a:prstDash val="solid"/>
                </a:ln>
                <a:pattFill prst="pct50">
                  <a:fgClr>
                    <a:srgbClr val="AA7D50"/>
                  </a:fgClr>
                  <a:bgClr>
                    <a:schemeClr val="accent1">
                      <a:lumMod val="20000"/>
                      <a:lumOff val="80000"/>
                    </a:schemeClr>
                  </a:bgClr>
                </a:pattFill>
                <a:effectLst>
                  <a:outerShdw dist="38100" dir="2640000" algn="bl" rotWithShape="0">
                    <a:schemeClr val="accent4">
                      <a:lumMod val="60000"/>
                      <a:lumOff val="40000"/>
                    </a:schemeClr>
                  </a:outerShdw>
                </a:effectLst>
              </a:rPr>
              <a:t>ADEVĂRULUI</a:t>
            </a:r>
            <a:endParaRPr lang="ro-RO" sz="4400" b="1">
              <a:ln w="12700">
                <a:solidFill>
                  <a:schemeClr val="accent2">
                    <a:lumMod val="50000"/>
                  </a:schemeClr>
                </a:solidFill>
                <a:prstDash val="solid"/>
              </a:ln>
              <a:pattFill prst="pct50">
                <a:fgClr>
                  <a:srgbClr val="AA7D50"/>
                </a:fgClr>
                <a:bgClr>
                  <a:schemeClr val="accent1">
                    <a:lumMod val="20000"/>
                    <a:lumOff val="80000"/>
                  </a:schemeClr>
                </a:bgClr>
              </a:pattFill>
              <a:effectLst>
                <a:outerShdw dist="38100" dir="2640000" algn="bl" rotWithShape="0">
                  <a:schemeClr val="accent4">
                    <a:lumMod val="60000"/>
                    <a:lumOff val="40000"/>
                  </a:schemeClr>
                </a:outerShdw>
              </a:effectLst>
            </a:endParaRPr>
          </a:p>
        </p:txBody>
      </p:sp>
      <p:sp>
        <p:nvSpPr>
          <p:cNvPr id="4" name="Rectángulo 3"/>
          <p:cNvSpPr/>
          <p:nvPr/>
        </p:nvSpPr>
        <p:spPr>
          <a:xfrm>
            <a:off x="17258" y="758114"/>
            <a:ext cx="6504316" cy="923330"/>
          </a:xfrm>
          <a:prstGeom prst="rect">
            <a:avLst/>
          </a:prstGeom>
        </p:spPr>
        <p:txBody>
          <a:bodyPr wrap="square">
            <a:spAutoFit/>
          </a:bodyPr>
          <a:lstStyle/>
          <a:p>
            <a:pPr algn="ctr"/>
            <a:r>
              <a:rPr lang="ro-RO" b="1" dirty="0" smtClean="0">
                <a:solidFill>
                  <a:srgbClr val="252837"/>
                </a:solidFill>
                <a:latin typeface="Comic Sans MS" panose="030F0702030302020204" pitchFamily="66" charset="0"/>
              </a:rPr>
              <a:t>“Când va veni Mângâietorul, pe care-L voi trimete de la Tatăl, adică Duhul adevărului, care purcede de la Tatăl, El va mărturisi despre Mine.” </a:t>
            </a:r>
            <a:r>
              <a:rPr lang="ro-RO" sz="1600" b="1" dirty="0" smtClean="0">
                <a:solidFill>
                  <a:srgbClr val="252837"/>
                </a:solidFill>
                <a:latin typeface="Comic Sans MS" panose="030F0702030302020204" pitchFamily="66" charset="0"/>
              </a:rPr>
              <a:t>(Ioan 15:26)</a:t>
            </a:r>
            <a:endParaRPr lang="ro-RO" sz="1600" b="1" dirty="0">
              <a:solidFill>
                <a:srgbClr val="252837"/>
              </a:solidFill>
              <a:latin typeface="Comic Sans MS" panose="030F0702030302020204" pitchFamily="66" charset="0"/>
            </a:endParaRPr>
          </a:p>
        </p:txBody>
      </p:sp>
      <p:sp>
        <p:nvSpPr>
          <p:cNvPr id="5" name="CuadroTexto 4"/>
          <p:cNvSpPr txBox="1"/>
          <p:nvPr/>
        </p:nvSpPr>
        <p:spPr>
          <a:xfrm>
            <a:off x="1847125" y="1756015"/>
            <a:ext cx="4667259" cy="1400383"/>
          </a:xfrm>
          <a:prstGeom prst="rect">
            <a:avLst/>
          </a:prstGeom>
          <a:noFill/>
        </p:spPr>
        <p:txBody>
          <a:bodyPr wrap="square" rtlCol="0">
            <a:spAutoFit/>
          </a:bodyPr>
          <a:lstStyle/>
          <a:p>
            <a:pPr>
              <a:spcBef>
                <a:spcPts val="600"/>
              </a:spcBef>
            </a:pPr>
            <a:r>
              <a:rPr lang="ro-RO" sz="2000" b="1"/>
              <a:t>Isus este adevărul complet și </a:t>
            </a:r>
            <a:r>
              <a:rPr lang="ro-RO" sz="2000" b="1"/>
              <a:t>absolut </a:t>
            </a:r>
            <a:r>
              <a:rPr lang="ro-RO" sz="2000" b="1" smtClean="0"/>
              <a:t>(</a:t>
            </a:r>
            <a:r>
              <a:rPr lang="ro-RO" sz="2000" b="1" smtClean="0"/>
              <a:t>Ioan</a:t>
            </a:r>
            <a:r>
              <a:rPr lang="ro-RO" sz="2000" b="1" smtClean="0"/>
              <a:t> </a:t>
            </a:r>
            <a:r>
              <a:rPr lang="ro-RO" sz="2000" b="1" smtClean="0"/>
              <a:t>14:6).</a:t>
            </a:r>
            <a:endParaRPr lang="ro-RO" sz="2000" b="1" smtClean="0"/>
          </a:p>
          <a:p>
            <a:pPr>
              <a:spcBef>
                <a:spcPts val="600"/>
              </a:spcBef>
            </a:pPr>
            <a:r>
              <a:rPr lang="ro-RO" sz="2000" b="1" smtClean="0"/>
              <a:t>Cuvântul </a:t>
            </a:r>
            <a:r>
              <a:rPr lang="ro-RO" sz="2000" b="1"/>
              <a:t>este adevăr pentru că ne dă mărturie despre </a:t>
            </a:r>
            <a:r>
              <a:rPr lang="ro-RO" sz="2000" b="1"/>
              <a:t>Isus </a:t>
            </a:r>
            <a:r>
              <a:rPr lang="ro-RO" sz="2000" b="1" smtClean="0"/>
              <a:t>(</a:t>
            </a:r>
            <a:r>
              <a:rPr lang="ro-RO" sz="2000" b="1" smtClean="0"/>
              <a:t>Ioan</a:t>
            </a:r>
            <a:r>
              <a:rPr lang="ro-RO" sz="2000" b="1" smtClean="0"/>
              <a:t> </a:t>
            </a:r>
            <a:r>
              <a:rPr lang="ro-RO" sz="2000" b="1" smtClean="0"/>
              <a:t>17:17</a:t>
            </a:r>
            <a:r>
              <a:rPr lang="ro-RO" sz="2000" b="1" smtClean="0"/>
              <a:t>; </a:t>
            </a:r>
            <a:r>
              <a:rPr lang="ro-RO" sz="2000" b="1" smtClean="0"/>
              <a:t>5:39</a:t>
            </a:r>
            <a:r>
              <a:rPr lang="ro-RO" sz="2000" b="1" smtClean="0"/>
              <a:t>). </a:t>
            </a:r>
            <a:endParaRPr lang="ro-RO" sz="2000" b="1"/>
          </a:p>
        </p:txBody>
      </p:sp>
      <p:pic>
        <p:nvPicPr>
          <p:cNvPr id="3" name="Imagen 2"/>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514384" y="91133"/>
            <a:ext cx="2543175" cy="3048000"/>
          </a:xfrm>
          <a:prstGeom prst="snip2DiagRect">
            <a:avLst>
              <a:gd name="adj1" fmla="val 17299"/>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4761781" y="3230265"/>
            <a:ext cx="4295778" cy="3493565"/>
          </a:xfrm>
          <a:prstGeom prst="snip2DiagRect">
            <a:avLst>
              <a:gd name="adj1" fmla="val 0"/>
              <a:gd name="adj2" fmla="val 12716"/>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Rectángulo 7"/>
          <p:cNvSpPr/>
          <p:nvPr/>
        </p:nvSpPr>
        <p:spPr>
          <a:xfrm>
            <a:off x="103517" y="4174139"/>
            <a:ext cx="4295955" cy="2631490"/>
          </a:xfrm>
          <a:prstGeom prst="rect">
            <a:avLst/>
          </a:prstGeom>
        </p:spPr>
        <p:txBody>
          <a:bodyPr wrap="square">
            <a:spAutoFit/>
          </a:bodyPr>
          <a:lstStyle/>
          <a:p>
            <a:pPr>
              <a:spcBef>
                <a:spcPts val="600"/>
              </a:spcBef>
            </a:pPr>
            <a:r>
              <a:rPr lang="ro-RO" sz="2000" b="1"/>
              <a:t>Duhul Sfânt este </a:t>
            </a:r>
            <a:r>
              <a:rPr lang="ro-RO" sz="2000" b="1"/>
              <a:t>numit </a:t>
            </a:r>
            <a:r>
              <a:rPr lang="ro-RO" sz="2000" b="1" smtClean="0"/>
              <a:t>“</a:t>
            </a:r>
            <a:r>
              <a:rPr lang="ro-RO" sz="2000" b="1" smtClean="0"/>
              <a:t>Duhul </a:t>
            </a:r>
            <a:r>
              <a:rPr lang="ro-RO" sz="2000" b="1" smtClean="0"/>
              <a:t>Adevărului</a:t>
            </a:r>
            <a:r>
              <a:rPr lang="ro-RO" sz="2000" b="1" smtClean="0"/>
              <a:t>” pentru </a:t>
            </a:r>
            <a:r>
              <a:rPr lang="ro-RO" sz="2000" b="1"/>
              <a:t>că lucrarea Lui este de a-l proslăvi pe Isus și a ne ghida la o relație vie și fidelă cu El. </a:t>
            </a:r>
          </a:p>
          <a:p>
            <a:pPr>
              <a:spcBef>
                <a:spcPts val="600"/>
              </a:spcBef>
            </a:pPr>
            <a:r>
              <a:rPr lang="ro-RO" sz="2000" b="1"/>
              <a:t>A cere îndrumarea Duhului înseamnă a ne deschide inima la Isus, pentru că aceasta este lucrarea fundamentală a </a:t>
            </a:r>
            <a:r>
              <a:rPr lang="ro-RO" sz="2000" b="1"/>
              <a:t>Duhului </a:t>
            </a:r>
            <a:r>
              <a:rPr lang="ro-RO" sz="2000" b="1" smtClean="0"/>
              <a:t>(</a:t>
            </a:r>
            <a:r>
              <a:rPr lang="ro-RO" sz="2000" b="1" smtClean="0"/>
              <a:t>Ioan</a:t>
            </a:r>
            <a:r>
              <a:rPr lang="ro-RO" sz="2000" b="1" smtClean="0"/>
              <a:t> </a:t>
            </a:r>
            <a:r>
              <a:rPr lang="ro-RO" sz="2000" b="1" smtClean="0"/>
              <a:t>15:26</a:t>
            </a:r>
            <a:r>
              <a:rPr lang="ro-RO" sz="2000" b="1" smtClean="0"/>
              <a:t>; </a:t>
            </a:r>
            <a:r>
              <a:rPr lang="ro-RO" sz="2000" b="1" smtClean="0"/>
              <a:t>16:13)</a:t>
            </a:r>
            <a:endParaRPr lang="ro-RO" sz="2000" b="1"/>
          </a:p>
        </p:txBody>
      </p:sp>
      <p:sp>
        <p:nvSpPr>
          <p:cNvPr id="9" name="Rectángulo 8"/>
          <p:cNvSpPr/>
          <p:nvPr/>
        </p:nvSpPr>
        <p:spPr>
          <a:xfrm>
            <a:off x="1847125" y="3146032"/>
            <a:ext cx="2914656" cy="1015663"/>
          </a:xfrm>
          <a:prstGeom prst="rect">
            <a:avLst/>
          </a:prstGeom>
        </p:spPr>
        <p:txBody>
          <a:bodyPr wrap="square">
            <a:spAutoFit/>
          </a:bodyPr>
          <a:lstStyle/>
          <a:p>
            <a:r>
              <a:rPr lang="ro-RO" sz="2000" b="1"/>
              <a:t>Legea este adevăr pentru că este reflecția  caracte-rului </a:t>
            </a:r>
            <a:r>
              <a:rPr lang="ro-RO" sz="2000" b="1"/>
              <a:t>Său </a:t>
            </a:r>
            <a:r>
              <a:rPr lang="ro-RO" sz="2000" b="1" smtClean="0"/>
              <a:t>(</a:t>
            </a:r>
            <a:r>
              <a:rPr lang="ro-RO" sz="2000" b="1" smtClean="0"/>
              <a:t>Ps 119:142</a:t>
            </a:r>
            <a:r>
              <a:rPr lang="ro-RO" sz="2000" b="1" smtClean="0"/>
              <a:t>).</a:t>
            </a:r>
            <a:endParaRPr lang="ro-RO" sz="2000"/>
          </a:p>
        </p:txBody>
      </p:sp>
    </p:spTree>
    <p:extLst>
      <p:ext uri="{BB962C8B-B14F-4D97-AF65-F5344CB8AC3E}">
        <p14:creationId xmlns:p14="http://schemas.microsoft.com/office/powerpoint/2010/main" xmlns="" val="1223513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
                                        <p:tgtEl>
                                          <p:spTgt spid="3"/>
                                        </p:tgtEl>
                                      </p:cBhvr>
                                    </p:animEffect>
                                    <p:anim calcmode="lin" valueType="num">
                                      <p:cBhvr>
                                        <p:cTn id="24" dur="400" fill="hold"/>
                                        <p:tgtEl>
                                          <p:spTgt spid="3"/>
                                        </p:tgtEl>
                                        <p:attrNameLst>
                                          <p:attrName>ppt_x</p:attrName>
                                        </p:attrNameLst>
                                      </p:cBhvr>
                                      <p:tavLst>
                                        <p:tav tm="0">
                                          <p:val>
                                            <p:strVal val="#ppt_x"/>
                                          </p:val>
                                        </p:tav>
                                        <p:tav tm="100000">
                                          <p:val>
                                            <p:strVal val="#ppt_x"/>
                                          </p:val>
                                        </p:tav>
                                      </p:tavLst>
                                    </p:anim>
                                    <p:anim calcmode="lin" valueType="num">
                                      <p:cBhvr>
                                        <p:cTn id="25" dur="400" fill="hold"/>
                                        <p:tgtEl>
                                          <p:spTgt spid="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500"/>
                                        <p:tgtEl>
                                          <p:spTgt spid="5">
                                            <p:txEl>
                                              <p:pRg st="1" end="1"/>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1000"/>
                                        <p:tgtEl>
                                          <p:spTgt spid="8">
                                            <p:txEl>
                                              <p:pRg st="0" end="0"/>
                                            </p:txEl>
                                          </p:spTgt>
                                        </p:tgtEl>
                                      </p:cBhvr>
                                    </p:animEffect>
                                    <p:anim calcmode="lin" valueType="num">
                                      <p:cBhvr>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fade">
                                      <p:cBhvr>
                                        <p:cTn id="56" dur="1000"/>
                                        <p:tgtEl>
                                          <p:spTgt spid="8">
                                            <p:txEl>
                                              <p:pRg st="1" end="1"/>
                                            </p:txEl>
                                          </p:spTgt>
                                        </p:tgtEl>
                                      </p:cBhvr>
                                    </p:animEffect>
                                    <p:anim calcmode="lin" valueType="num">
                                      <p:cBhvr>
                                        <p:cTn id="5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P spid="8" grpId="0" uiExpand="1"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14342"/>
            <a:ext cx="9144000" cy="677108"/>
          </a:xfrm>
          <a:prstGeom prst="rect">
            <a:avLst/>
          </a:prstGeom>
        </p:spPr>
        <p:txBody>
          <a:bodyPr wrap="square" tIns="0" bIns="0">
            <a:spAutoFit/>
            <a:scene3d>
              <a:camera prst="orthographicFront"/>
              <a:lightRig rig="threePt" dir="t"/>
            </a:scene3d>
            <a:sp3d extrusionH="57150" contourW="12700">
              <a:bevelT w="69850" h="38100" prst="cross"/>
              <a:contourClr>
                <a:schemeClr val="bg1"/>
              </a:contourClr>
            </a:sp3d>
          </a:bodyPr>
          <a:lstStyle/>
          <a:p>
            <a:pPr algn="ctr"/>
            <a:r>
              <a:rPr lang="ro-RO" sz="4400" b="1" spc="300" dirty="0">
                <a:ln w="9525">
                  <a:noFill/>
                  <a:prstDash val="solid"/>
                </a:ln>
                <a:solidFill>
                  <a:srgbClr val="122F57"/>
                </a:solidFill>
                <a:effectLst>
                  <a:outerShdw blurRad="12700" dist="38100" dir="2700000" algn="tl" rotWithShape="0">
                    <a:schemeClr val="accent5">
                      <a:lumMod val="60000"/>
                      <a:lumOff val="40000"/>
                    </a:schemeClr>
                  </a:outerShdw>
                </a:effectLst>
              </a:rPr>
              <a:t>CALITĂȚI </a:t>
            </a:r>
            <a:r>
              <a:rPr lang="ro-RO" sz="4400" b="1" spc="300" dirty="0" smtClean="0">
                <a:ln w="9525">
                  <a:noFill/>
                  <a:prstDash val="solid"/>
                </a:ln>
                <a:solidFill>
                  <a:srgbClr val="122F57"/>
                </a:solidFill>
                <a:effectLst>
                  <a:outerShdw blurRad="12700" dist="38100" dir="2700000" algn="tl" rotWithShape="0">
                    <a:schemeClr val="accent5">
                      <a:lumMod val="60000"/>
                      <a:lumOff val="40000"/>
                    </a:schemeClr>
                  </a:outerShdw>
                </a:effectLst>
              </a:rPr>
              <a:t>PERSONALE</a:t>
            </a:r>
            <a:endParaRPr lang="ro-RO" sz="4400" b="1" spc="300" dirty="0">
              <a:ln w="9525">
                <a:noFill/>
                <a:prstDash val="solid"/>
              </a:ln>
              <a:solidFill>
                <a:srgbClr val="122F57"/>
              </a:solidFill>
              <a:effectLst>
                <a:outerShdw blurRad="12700" dist="38100" dir="2700000" algn="tl" rotWithShape="0">
                  <a:schemeClr val="accent5">
                    <a:lumMod val="60000"/>
                    <a:lumOff val="40000"/>
                  </a:schemeClr>
                </a:outerShdw>
              </a:effectLst>
            </a:endParaRPr>
          </a:p>
        </p:txBody>
      </p:sp>
      <p:graphicFrame>
        <p:nvGraphicFramePr>
          <p:cNvPr id="5" name="Diagrama 4"/>
          <p:cNvGraphicFramePr/>
          <p:nvPr>
            <p:extLst>
              <p:ext uri="{D42A27DB-BD31-4B8C-83A1-F6EECF244321}">
                <p14:modId xmlns:p14="http://schemas.microsoft.com/office/powerpoint/2010/main" xmlns="" val="904462217"/>
              </p:ext>
            </p:extLst>
          </p:nvPr>
        </p:nvGraphicFramePr>
        <p:xfrm>
          <a:off x="195532" y="621100"/>
          <a:ext cx="8819072" cy="6133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5499228" y="2656933"/>
            <a:ext cx="3580074" cy="3079633"/>
          </a:xfrm>
          <a:prstGeom prst="snip2DiagRect">
            <a:avLst>
              <a:gd name="adj1" fmla="val 21477"/>
              <a:gd name="adj2" fmla="val 20358"/>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592037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dgm id="{39CE764F-DB46-4589-AC52-4F0F6A15D86B}"/>
                                            </p:graphicEl>
                                          </p:spTgt>
                                        </p:tgtEl>
                                        <p:attrNameLst>
                                          <p:attrName>style.visibility</p:attrName>
                                        </p:attrNameLst>
                                      </p:cBhvr>
                                      <p:to>
                                        <p:strVal val="visible"/>
                                      </p:to>
                                    </p:set>
                                    <p:animEffect transition="in" filter="wipe(left)">
                                      <p:cBhvr>
                                        <p:cTn id="24" dur="500"/>
                                        <p:tgtEl>
                                          <p:spTgt spid="5">
                                            <p:graphicEl>
                                              <a:dgm id="{39CE764F-DB46-4589-AC52-4F0F6A15D86B}"/>
                                            </p:graphicEl>
                                          </p:spTgt>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5">
                                            <p:graphicEl>
                                              <a:dgm id="{88505C95-761B-4EFF-832F-1EC741632B5B}"/>
                                            </p:graphicEl>
                                          </p:spTgt>
                                        </p:tgtEl>
                                        <p:attrNameLst>
                                          <p:attrName>style.visibility</p:attrName>
                                        </p:attrNameLst>
                                      </p:cBhvr>
                                      <p:to>
                                        <p:strVal val="visible"/>
                                      </p:to>
                                    </p:set>
                                    <p:animEffect transition="in" filter="fade">
                                      <p:cBhvr>
                                        <p:cTn id="27" dur="1000"/>
                                        <p:tgtEl>
                                          <p:spTgt spid="5">
                                            <p:graphicEl>
                                              <a:dgm id="{88505C95-761B-4EFF-832F-1EC741632B5B}"/>
                                            </p:graphicEl>
                                          </p:spTgt>
                                        </p:tgtEl>
                                      </p:cBhvr>
                                    </p:animEffect>
                                    <p:anim calcmode="lin" valueType="num">
                                      <p:cBhvr>
                                        <p:cTn id="28" dur="1000" fill="hold"/>
                                        <p:tgtEl>
                                          <p:spTgt spid="5">
                                            <p:graphicEl>
                                              <a:dgm id="{88505C95-761B-4EFF-832F-1EC741632B5B}"/>
                                            </p:graphicEl>
                                          </p:spTgt>
                                        </p:tgtEl>
                                        <p:attrNameLst>
                                          <p:attrName>ppt_x</p:attrName>
                                        </p:attrNameLst>
                                      </p:cBhvr>
                                      <p:tavLst>
                                        <p:tav tm="0">
                                          <p:val>
                                            <p:strVal val="#ppt_x"/>
                                          </p:val>
                                        </p:tav>
                                        <p:tav tm="100000">
                                          <p:val>
                                            <p:strVal val="#ppt_x"/>
                                          </p:val>
                                        </p:tav>
                                      </p:tavLst>
                                    </p:anim>
                                    <p:anim calcmode="lin" valueType="num">
                                      <p:cBhvr>
                                        <p:cTn id="29" dur="1000" fill="hold"/>
                                        <p:tgtEl>
                                          <p:spTgt spid="5">
                                            <p:graphicEl>
                                              <a:dgm id="{88505C95-761B-4EFF-832F-1EC741632B5B}"/>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graphicEl>
                                              <a:dgm id="{A9E2D0E5-5E6C-452E-BA94-117337B51B90}"/>
                                            </p:graphicEl>
                                          </p:spTgt>
                                        </p:tgtEl>
                                        <p:attrNameLst>
                                          <p:attrName>style.visibility</p:attrName>
                                        </p:attrNameLst>
                                      </p:cBhvr>
                                      <p:to>
                                        <p:strVal val="visible"/>
                                      </p:to>
                                    </p:set>
                                    <p:animEffect transition="in" filter="wipe(left)">
                                      <p:cBhvr>
                                        <p:cTn id="34" dur="500"/>
                                        <p:tgtEl>
                                          <p:spTgt spid="5">
                                            <p:graphicEl>
                                              <a:dgm id="{A9E2D0E5-5E6C-452E-BA94-117337B51B90}"/>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graphicEl>
                                              <a:dgm id="{47C0C519-E3D8-4400-A5D9-FB6D6BBBC610}"/>
                                            </p:graphicEl>
                                          </p:spTgt>
                                        </p:tgtEl>
                                        <p:attrNameLst>
                                          <p:attrName>style.visibility</p:attrName>
                                        </p:attrNameLst>
                                      </p:cBhvr>
                                      <p:to>
                                        <p:strVal val="visible"/>
                                      </p:to>
                                    </p:set>
                                    <p:animEffect transition="in" filter="wipe(left)">
                                      <p:cBhvr>
                                        <p:cTn id="37" dur="500"/>
                                        <p:tgtEl>
                                          <p:spTgt spid="5">
                                            <p:graphicEl>
                                              <a:dgm id="{47C0C519-E3D8-4400-A5D9-FB6D6BBBC61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E9D66805-9C59-428C-A2B6-FA4A8A873FA8}"/>
                                            </p:graphicEl>
                                          </p:spTgt>
                                        </p:tgtEl>
                                        <p:attrNameLst>
                                          <p:attrName>style.visibility</p:attrName>
                                        </p:attrNameLst>
                                      </p:cBhvr>
                                      <p:to>
                                        <p:strVal val="visible"/>
                                      </p:to>
                                    </p:set>
                                    <p:animEffect transition="in" filter="wipe(left)">
                                      <p:cBhvr>
                                        <p:cTn id="42" dur="500"/>
                                        <p:tgtEl>
                                          <p:spTgt spid="5">
                                            <p:graphicEl>
                                              <a:dgm id="{E9D66805-9C59-428C-A2B6-FA4A8A873FA8}"/>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graphicEl>
                                              <a:dgm id="{8761E33F-0458-4603-999B-383397BC43DC}"/>
                                            </p:graphicEl>
                                          </p:spTgt>
                                        </p:tgtEl>
                                        <p:attrNameLst>
                                          <p:attrName>style.visibility</p:attrName>
                                        </p:attrNameLst>
                                      </p:cBhvr>
                                      <p:to>
                                        <p:strVal val="visible"/>
                                      </p:to>
                                    </p:set>
                                    <p:animEffect transition="in" filter="wipe(left)">
                                      <p:cBhvr>
                                        <p:cTn id="45" dur="500"/>
                                        <p:tgtEl>
                                          <p:spTgt spid="5">
                                            <p:graphicEl>
                                              <a:dgm id="{8761E33F-0458-4603-999B-383397BC43D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graphicEl>
                                              <a:dgm id="{384A0016-CAAF-4D15-B6DF-E4AE4AE44344}"/>
                                            </p:graphicEl>
                                          </p:spTgt>
                                        </p:tgtEl>
                                        <p:attrNameLst>
                                          <p:attrName>style.visibility</p:attrName>
                                        </p:attrNameLst>
                                      </p:cBhvr>
                                      <p:to>
                                        <p:strVal val="visible"/>
                                      </p:to>
                                    </p:set>
                                    <p:animEffect transition="in" filter="wipe(left)">
                                      <p:cBhvr>
                                        <p:cTn id="50" dur="500"/>
                                        <p:tgtEl>
                                          <p:spTgt spid="5">
                                            <p:graphicEl>
                                              <a:dgm id="{384A0016-CAAF-4D15-B6DF-E4AE4AE44344}"/>
                                            </p:graphicEl>
                                          </p:spTgt>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5">
                                            <p:graphicEl>
                                              <a:dgm id="{413A1CA3-663A-46F9-89C5-F731AAAE7D67}"/>
                                            </p:graphicEl>
                                          </p:spTgt>
                                        </p:tgtEl>
                                        <p:attrNameLst>
                                          <p:attrName>style.visibility</p:attrName>
                                        </p:attrNameLst>
                                      </p:cBhvr>
                                      <p:to>
                                        <p:strVal val="visible"/>
                                      </p:to>
                                    </p:set>
                                    <p:animEffect transition="in" filter="fade">
                                      <p:cBhvr>
                                        <p:cTn id="53" dur="1000"/>
                                        <p:tgtEl>
                                          <p:spTgt spid="5">
                                            <p:graphicEl>
                                              <a:dgm id="{413A1CA3-663A-46F9-89C5-F731AAAE7D67}"/>
                                            </p:graphicEl>
                                          </p:spTgt>
                                        </p:tgtEl>
                                      </p:cBhvr>
                                    </p:animEffect>
                                    <p:anim calcmode="lin" valueType="num">
                                      <p:cBhvr>
                                        <p:cTn id="54" dur="1000" fill="hold"/>
                                        <p:tgtEl>
                                          <p:spTgt spid="5">
                                            <p:graphicEl>
                                              <a:dgm id="{413A1CA3-663A-46F9-89C5-F731AAAE7D67}"/>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413A1CA3-663A-46F9-89C5-F731AAAE7D67}"/>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
                                            <p:graphicEl>
                                              <a:dgm id="{8153E470-E5C1-4BC3-8211-66D937EBBE1D}"/>
                                            </p:graphicEl>
                                          </p:spTgt>
                                        </p:tgtEl>
                                        <p:attrNameLst>
                                          <p:attrName>style.visibility</p:attrName>
                                        </p:attrNameLst>
                                      </p:cBhvr>
                                      <p:to>
                                        <p:strVal val="visible"/>
                                      </p:to>
                                    </p:set>
                                    <p:animEffect transition="in" filter="wipe(left)">
                                      <p:cBhvr>
                                        <p:cTn id="60" dur="500"/>
                                        <p:tgtEl>
                                          <p:spTgt spid="5">
                                            <p:graphicEl>
                                              <a:dgm id="{8153E470-E5C1-4BC3-8211-66D937EBBE1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
                                            <p:graphicEl>
                                              <a:dgm id="{2CDA3BBF-114E-4CA0-8595-B1CD40AE9984}"/>
                                            </p:graphicEl>
                                          </p:spTgt>
                                        </p:tgtEl>
                                        <p:attrNameLst>
                                          <p:attrName>style.visibility</p:attrName>
                                        </p:attrNameLst>
                                      </p:cBhvr>
                                      <p:to>
                                        <p:strVal val="visible"/>
                                      </p:to>
                                    </p:set>
                                    <p:animEffect transition="in" filter="wipe(left)">
                                      <p:cBhvr>
                                        <p:cTn id="63" dur="500"/>
                                        <p:tgtEl>
                                          <p:spTgt spid="5">
                                            <p:graphicEl>
                                              <a:dgm id="{2CDA3BBF-114E-4CA0-8595-B1CD40AE998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graphicEl>
                                              <a:dgm id="{02280AB1-17E4-4D6A-9ACB-F718ED172140}"/>
                                            </p:graphicEl>
                                          </p:spTgt>
                                        </p:tgtEl>
                                        <p:attrNameLst>
                                          <p:attrName>style.visibility</p:attrName>
                                        </p:attrNameLst>
                                      </p:cBhvr>
                                      <p:to>
                                        <p:strVal val="visible"/>
                                      </p:to>
                                    </p:set>
                                    <p:animEffect transition="in" filter="wipe(left)">
                                      <p:cBhvr>
                                        <p:cTn id="68" dur="500"/>
                                        <p:tgtEl>
                                          <p:spTgt spid="5">
                                            <p:graphicEl>
                                              <a:dgm id="{02280AB1-17E4-4D6A-9ACB-F718ED172140}"/>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
                                            <p:graphicEl>
                                              <a:dgm id="{5DEA52B3-6363-41B1-B705-28726DD1DC1F}"/>
                                            </p:graphicEl>
                                          </p:spTgt>
                                        </p:tgtEl>
                                        <p:attrNameLst>
                                          <p:attrName>style.visibility</p:attrName>
                                        </p:attrNameLst>
                                      </p:cBhvr>
                                      <p:to>
                                        <p:strVal val="visible"/>
                                      </p:to>
                                    </p:set>
                                    <p:animEffect transition="in" filter="wipe(left)">
                                      <p:cBhvr>
                                        <p:cTn id="71" dur="500"/>
                                        <p:tgtEl>
                                          <p:spTgt spid="5">
                                            <p:graphicEl>
                                              <a:dgm id="{5DEA52B3-6363-41B1-B705-28726DD1DC1F}"/>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
                                            <p:graphicEl>
                                              <a:dgm id="{F38FFDB1-2CCE-46CC-8B48-E37AF2A59D59}"/>
                                            </p:graphicEl>
                                          </p:spTgt>
                                        </p:tgtEl>
                                        <p:attrNameLst>
                                          <p:attrName>style.visibility</p:attrName>
                                        </p:attrNameLst>
                                      </p:cBhvr>
                                      <p:to>
                                        <p:strVal val="visible"/>
                                      </p:to>
                                    </p:set>
                                    <p:animEffect transition="in" filter="wipe(left)">
                                      <p:cBhvr>
                                        <p:cTn id="76" dur="500"/>
                                        <p:tgtEl>
                                          <p:spTgt spid="5">
                                            <p:graphicEl>
                                              <a:dgm id="{F38FFDB1-2CCE-46CC-8B48-E37AF2A59D59}"/>
                                            </p:graphicEl>
                                          </p:spTgt>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5">
                                            <p:graphicEl>
                                              <a:dgm id="{336D909D-C208-400E-8818-48E753D05A28}"/>
                                            </p:graphicEl>
                                          </p:spTgt>
                                        </p:tgtEl>
                                        <p:attrNameLst>
                                          <p:attrName>style.visibility</p:attrName>
                                        </p:attrNameLst>
                                      </p:cBhvr>
                                      <p:to>
                                        <p:strVal val="visible"/>
                                      </p:to>
                                    </p:set>
                                    <p:animEffect transition="in" filter="fade">
                                      <p:cBhvr>
                                        <p:cTn id="79" dur="1000"/>
                                        <p:tgtEl>
                                          <p:spTgt spid="5">
                                            <p:graphicEl>
                                              <a:dgm id="{336D909D-C208-400E-8818-48E753D05A28}"/>
                                            </p:graphicEl>
                                          </p:spTgt>
                                        </p:tgtEl>
                                      </p:cBhvr>
                                    </p:animEffect>
                                    <p:anim calcmode="lin" valueType="num">
                                      <p:cBhvr>
                                        <p:cTn id="80" dur="1000" fill="hold"/>
                                        <p:tgtEl>
                                          <p:spTgt spid="5">
                                            <p:graphicEl>
                                              <a:dgm id="{336D909D-C208-400E-8818-48E753D05A28}"/>
                                            </p:graphicEl>
                                          </p:spTgt>
                                        </p:tgtEl>
                                        <p:attrNameLst>
                                          <p:attrName>ppt_x</p:attrName>
                                        </p:attrNameLst>
                                      </p:cBhvr>
                                      <p:tavLst>
                                        <p:tav tm="0">
                                          <p:val>
                                            <p:strVal val="#ppt_x"/>
                                          </p:val>
                                        </p:tav>
                                        <p:tav tm="100000">
                                          <p:val>
                                            <p:strVal val="#ppt_x"/>
                                          </p:val>
                                        </p:tav>
                                      </p:tavLst>
                                    </p:anim>
                                    <p:anim calcmode="lin" valueType="num">
                                      <p:cBhvr>
                                        <p:cTn id="81" dur="1000" fill="hold"/>
                                        <p:tgtEl>
                                          <p:spTgt spid="5">
                                            <p:graphicEl>
                                              <a:dgm id="{336D909D-C208-400E-8818-48E753D05A2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5">
                                            <p:graphicEl>
                                              <a:dgm id="{FC3068E2-518D-4E0A-9684-A1538F6D86B9}"/>
                                            </p:graphicEl>
                                          </p:spTgt>
                                        </p:tgtEl>
                                        <p:attrNameLst>
                                          <p:attrName>style.visibility</p:attrName>
                                        </p:attrNameLst>
                                      </p:cBhvr>
                                      <p:to>
                                        <p:strVal val="visible"/>
                                      </p:to>
                                    </p:set>
                                    <p:animEffect transition="in" filter="wipe(left)">
                                      <p:cBhvr>
                                        <p:cTn id="86" dur="500"/>
                                        <p:tgtEl>
                                          <p:spTgt spid="5">
                                            <p:graphicEl>
                                              <a:dgm id="{FC3068E2-518D-4E0A-9684-A1538F6D86B9}"/>
                                            </p:graphic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
                                            <p:graphicEl>
                                              <a:dgm id="{C08C1662-FFDB-4AD2-BF23-7BA8C8B7EC26}"/>
                                            </p:graphicEl>
                                          </p:spTgt>
                                        </p:tgtEl>
                                        <p:attrNameLst>
                                          <p:attrName>style.visibility</p:attrName>
                                        </p:attrNameLst>
                                      </p:cBhvr>
                                      <p:to>
                                        <p:strVal val="visible"/>
                                      </p:to>
                                    </p:set>
                                    <p:animEffect transition="in" filter="wipe(left)">
                                      <p:cBhvr>
                                        <p:cTn id="89" dur="500"/>
                                        <p:tgtEl>
                                          <p:spTgt spid="5">
                                            <p:graphicEl>
                                              <a:dgm id="{C08C1662-FFDB-4AD2-BF23-7BA8C8B7EC26}"/>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5">
                                            <p:graphicEl>
                                              <a:dgm id="{145A0F1B-43BA-4078-B15D-231054B1382C}"/>
                                            </p:graphicEl>
                                          </p:spTgt>
                                        </p:tgtEl>
                                        <p:attrNameLst>
                                          <p:attrName>style.visibility</p:attrName>
                                        </p:attrNameLst>
                                      </p:cBhvr>
                                      <p:to>
                                        <p:strVal val="visible"/>
                                      </p:to>
                                    </p:set>
                                    <p:animEffect transition="in" filter="wipe(left)">
                                      <p:cBhvr>
                                        <p:cTn id="94" dur="500"/>
                                        <p:tgtEl>
                                          <p:spTgt spid="5">
                                            <p:graphicEl>
                                              <a:dgm id="{145A0F1B-43BA-4078-B15D-231054B1382C}"/>
                                            </p:graphicEl>
                                          </p:spTgt>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
                                            <p:graphicEl>
                                              <a:dgm id="{5557AFA2-335B-4885-8944-94A21639589D}"/>
                                            </p:graphicEl>
                                          </p:spTgt>
                                        </p:tgtEl>
                                        <p:attrNameLst>
                                          <p:attrName>style.visibility</p:attrName>
                                        </p:attrNameLst>
                                      </p:cBhvr>
                                      <p:to>
                                        <p:strVal val="visible"/>
                                      </p:to>
                                    </p:set>
                                    <p:animEffect transition="in" filter="wipe(left)">
                                      <p:cBhvr>
                                        <p:cTn id="97" dur="500"/>
                                        <p:tgtEl>
                                          <p:spTgt spid="5">
                                            <p:graphicEl>
                                              <a:dgm id="{5557AFA2-335B-4885-8944-94A21639589D}"/>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
                                            <p:graphicEl>
                                              <a:dgm id="{1366D7D9-137D-4047-9EDC-2CC9D692B975}"/>
                                            </p:graphicEl>
                                          </p:spTgt>
                                        </p:tgtEl>
                                        <p:attrNameLst>
                                          <p:attrName>style.visibility</p:attrName>
                                        </p:attrNameLst>
                                      </p:cBhvr>
                                      <p:to>
                                        <p:strVal val="visible"/>
                                      </p:to>
                                    </p:set>
                                    <p:animEffect transition="in" filter="wipe(left)">
                                      <p:cBhvr>
                                        <p:cTn id="102" dur="500"/>
                                        <p:tgtEl>
                                          <p:spTgt spid="5">
                                            <p:graphicEl>
                                              <a:dgm id="{1366D7D9-137D-4047-9EDC-2CC9D692B975}"/>
                                            </p:graphicEl>
                                          </p:spTgt>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5">
                                            <p:graphicEl>
                                              <a:dgm id="{7110D445-1AE0-4A4B-9979-14BA14AE5C7F}"/>
                                            </p:graphicEl>
                                          </p:spTgt>
                                        </p:tgtEl>
                                        <p:attrNameLst>
                                          <p:attrName>style.visibility</p:attrName>
                                        </p:attrNameLst>
                                      </p:cBhvr>
                                      <p:to>
                                        <p:strVal val="visible"/>
                                      </p:to>
                                    </p:set>
                                    <p:animEffect transition="in" filter="fade">
                                      <p:cBhvr>
                                        <p:cTn id="105" dur="1000"/>
                                        <p:tgtEl>
                                          <p:spTgt spid="5">
                                            <p:graphicEl>
                                              <a:dgm id="{7110D445-1AE0-4A4B-9979-14BA14AE5C7F}"/>
                                            </p:graphicEl>
                                          </p:spTgt>
                                        </p:tgtEl>
                                      </p:cBhvr>
                                    </p:animEffect>
                                    <p:anim calcmode="lin" valueType="num">
                                      <p:cBhvr>
                                        <p:cTn id="106" dur="1000" fill="hold"/>
                                        <p:tgtEl>
                                          <p:spTgt spid="5">
                                            <p:graphicEl>
                                              <a:dgm id="{7110D445-1AE0-4A4B-9979-14BA14AE5C7F}"/>
                                            </p:graphicEl>
                                          </p:spTgt>
                                        </p:tgtEl>
                                        <p:attrNameLst>
                                          <p:attrName>ppt_x</p:attrName>
                                        </p:attrNameLst>
                                      </p:cBhvr>
                                      <p:tavLst>
                                        <p:tav tm="0">
                                          <p:val>
                                            <p:strVal val="#ppt_x"/>
                                          </p:val>
                                        </p:tav>
                                        <p:tav tm="100000">
                                          <p:val>
                                            <p:strVal val="#ppt_x"/>
                                          </p:val>
                                        </p:tav>
                                      </p:tavLst>
                                    </p:anim>
                                    <p:anim calcmode="lin" valueType="num">
                                      <p:cBhvr>
                                        <p:cTn id="107" dur="1000" fill="hold"/>
                                        <p:tgtEl>
                                          <p:spTgt spid="5">
                                            <p:graphicEl>
                                              <a:dgm id="{7110D445-1AE0-4A4B-9979-14BA14AE5C7F}"/>
                                            </p:graphic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5">
                                            <p:graphicEl>
                                              <a:dgm id="{A082C396-30D9-4231-AB98-1AE4B344681E}"/>
                                            </p:graphicEl>
                                          </p:spTgt>
                                        </p:tgtEl>
                                        <p:attrNameLst>
                                          <p:attrName>style.visibility</p:attrName>
                                        </p:attrNameLst>
                                      </p:cBhvr>
                                      <p:to>
                                        <p:strVal val="visible"/>
                                      </p:to>
                                    </p:set>
                                    <p:animEffect transition="in" filter="wipe(left)">
                                      <p:cBhvr>
                                        <p:cTn id="112" dur="500"/>
                                        <p:tgtEl>
                                          <p:spTgt spid="5">
                                            <p:graphicEl>
                                              <a:dgm id="{A082C396-30D9-4231-AB98-1AE4B344681E}"/>
                                            </p:graphicEl>
                                          </p:spTgt>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
                                            <p:graphicEl>
                                              <a:dgm id="{5E5FB9E3-A62A-4447-B68A-0EAEE5EABC54}"/>
                                            </p:graphicEl>
                                          </p:spTgt>
                                        </p:tgtEl>
                                        <p:attrNameLst>
                                          <p:attrName>style.visibility</p:attrName>
                                        </p:attrNameLst>
                                      </p:cBhvr>
                                      <p:to>
                                        <p:strVal val="visible"/>
                                      </p:to>
                                    </p:set>
                                    <p:animEffect transition="in" filter="wipe(left)">
                                      <p:cBhvr>
                                        <p:cTn id="115" dur="500"/>
                                        <p:tgtEl>
                                          <p:spTgt spid="5">
                                            <p:graphicEl>
                                              <a:dgm id="{5E5FB9E3-A62A-4447-B68A-0EAEE5EABC54}"/>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5">
                                            <p:graphicEl>
                                              <a:dgm id="{DA987865-ADC2-447D-93DE-D8E0F2E7D203}"/>
                                            </p:graphicEl>
                                          </p:spTgt>
                                        </p:tgtEl>
                                        <p:attrNameLst>
                                          <p:attrName>style.visibility</p:attrName>
                                        </p:attrNameLst>
                                      </p:cBhvr>
                                      <p:to>
                                        <p:strVal val="visible"/>
                                      </p:to>
                                    </p:set>
                                    <p:animEffect transition="in" filter="wipe(left)">
                                      <p:cBhvr>
                                        <p:cTn id="120" dur="500"/>
                                        <p:tgtEl>
                                          <p:spTgt spid="5">
                                            <p:graphicEl>
                                              <a:dgm id="{DA987865-ADC2-447D-93DE-D8E0F2E7D203}"/>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5">
                                            <p:graphicEl>
                                              <a:dgm id="{FF9E8189-2F86-4B47-A70F-8DDAB7E49D0B}"/>
                                            </p:graphicEl>
                                          </p:spTgt>
                                        </p:tgtEl>
                                        <p:attrNameLst>
                                          <p:attrName>style.visibility</p:attrName>
                                        </p:attrNameLst>
                                      </p:cBhvr>
                                      <p:to>
                                        <p:strVal val="visible"/>
                                      </p:to>
                                    </p:set>
                                    <p:animEffect transition="in" filter="wipe(left)">
                                      <p:cBhvr>
                                        <p:cTn id="123" dur="500"/>
                                        <p:tgtEl>
                                          <p:spTgt spid="5">
                                            <p:graphicEl>
                                              <a:dgm id="{FF9E8189-2F86-4B47-A70F-8DDAB7E49D0B}"/>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5">
                                            <p:graphicEl>
                                              <a:dgm id="{634965BF-10D8-4736-AF90-3B65A603CA28}"/>
                                            </p:graphicEl>
                                          </p:spTgt>
                                        </p:tgtEl>
                                        <p:attrNameLst>
                                          <p:attrName>style.visibility</p:attrName>
                                        </p:attrNameLst>
                                      </p:cBhvr>
                                      <p:to>
                                        <p:strVal val="visible"/>
                                      </p:to>
                                    </p:set>
                                    <p:animEffect transition="in" filter="wipe(left)">
                                      <p:cBhvr>
                                        <p:cTn id="128" dur="500"/>
                                        <p:tgtEl>
                                          <p:spTgt spid="5">
                                            <p:graphicEl>
                                              <a:dgm id="{634965BF-10D8-4736-AF90-3B65A603CA28}"/>
                                            </p:graphicEl>
                                          </p:spTgt>
                                        </p:tgtEl>
                                      </p:cBhvr>
                                    </p:animEffect>
                                  </p:childTnLst>
                                </p:cTn>
                              </p:par>
                              <p:par>
                                <p:cTn id="129" presetID="42" presetClass="entr" presetSubtype="0" fill="hold" grpId="0" nodeType="withEffect">
                                  <p:stCondLst>
                                    <p:cond delay="0"/>
                                  </p:stCondLst>
                                  <p:childTnLst>
                                    <p:set>
                                      <p:cBhvr>
                                        <p:cTn id="130" dur="1" fill="hold">
                                          <p:stCondLst>
                                            <p:cond delay="0"/>
                                          </p:stCondLst>
                                        </p:cTn>
                                        <p:tgtEl>
                                          <p:spTgt spid="5">
                                            <p:graphicEl>
                                              <a:dgm id="{96E6BAAC-018C-41CF-8E88-B69EFC2298FB}"/>
                                            </p:graphicEl>
                                          </p:spTgt>
                                        </p:tgtEl>
                                        <p:attrNameLst>
                                          <p:attrName>style.visibility</p:attrName>
                                        </p:attrNameLst>
                                      </p:cBhvr>
                                      <p:to>
                                        <p:strVal val="visible"/>
                                      </p:to>
                                    </p:set>
                                    <p:animEffect transition="in" filter="fade">
                                      <p:cBhvr>
                                        <p:cTn id="131" dur="1000"/>
                                        <p:tgtEl>
                                          <p:spTgt spid="5">
                                            <p:graphicEl>
                                              <a:dgm id="{96E6BAAC-018C-41CF-8E88-B69EFC2298FB}"/>
                                            </p:graphicEl>
                                          </p:spTgt>
                                        </p:tgtEl>
                                      </p:cBhvr>
                                    </p:animEffect>
                                    <p:anim calcmode="lin" valueType="num">
                                      <p:cBhvr>
                                        <p:cTn id="132" dur="1000" fill="hold"/>
                                        <p:tgtEl>
                                          <p:spTgt spid="5">
                                            <p:graphicEl>
                                              <a:dgm id="{96E6BAAC-018C-41CF-8E88-B69EFC2298FB}"/>
                                            </p:graphicEl>
                                          </p:spTgt>
                                        </p:tgtEl>
                                        <p:attrNameLst>
                                          <p:attrName>ppt_x</p:attrName>
                                        </p:attrNameLst>
                                      </p:cBhvr>
                                      <p:tavLst>
                                        <p:tav tm="0">
                                          <p:val>
                                            <p:strVal val="#ppt_x"/>
                                          </p:val>
                                        </p:tav>
                                        <p:tav tm="100000">
                                          <p:val>
                                            <p:strVal val="#ppt_x"/>
                                          </p:val>
                                        </p:tav>
                                      </p:tavLst>
                                    </p:anim>
                                    <p:anim calcmode="lin" valueType="num">
                                      <p:cBhvr>
                                        <p:cTn id="133" dur="1000" fill="hold"/>
                                        <p:tgtEl>
                                          <p:spTgt spid="5">
                                            <p:graphicEl>
                                              <a:dgm id="{96E6BAAC-018C-41CF-8E88-B69EFC2298FB}"/>
                                            </p:graphic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5">
                                            <p:graphicEl>
                                              <a:dgm id="{7C381BA9-7FAC-4B9D-9FB4-8416FA00A589}"/>
                                            </p:graphicEl>
                                          </p:spTgt>
                                        </p:tgtEl>
                                        <p:attrNameLst>
                                          <p:attrName>style.visibility</p:attrName>
                                        </p:attrNameLst>
                                      </p:cBhvr>
                                      <p:to>
                                        <p:strVal val="visible"/>
                                      </p:to>
                                    </p:set>
                                    <p:animEffect transition="in" filter="wipe(left)">
                                      <p:cBhvr>
                                        <p:cTn id="138" dur="500"/>
                                        <p:tgtEl>
                                          <p:spTgt spid="5">
                                            <p:graphicEl>
                                              <a:dgm id="{7C381BA9-7FAC-4B9D-9FB4-8416FA00A589}"/>
                                            </p:graphicEl>
                                          </p:spTgt>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5">
                                            <p:graphicEl>
                                              <a:dgm id="{524949E8-077A-4497-B098-FA4DA804E197}"/>
                                            </p:graphicEl>
                                          </p:spTgt>
                                        </p:tgtEl>
                                        <p:attrNameLst>
                                          <p:attrName>style.visibility</p:attrName>
                                        </p:attrNameLst>
                                      </p:cBhvr>
                                      <p:to>
                                        <p:strVal val="visible"/>
                                      </p:to>
                                    </p:set>
                                    <p:animEffect transition="in" filter="wipe(left)">
                                      <p:cBhvr>
                                        <p:cTn id="141" dur="500"/>
                                        <p:tgtEl>
                                          <p:spTgt spid="5">
                                            <p:graphicEl>
                                              <a:dgm id="{524949E8-077A-4497-B098-FA4DA804E197}"/>
                                            </p:graphic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5">
                                            <p:graphicEl>
                                              <a:dgm id="{35AD07E2-7220-49E9-A373-226D6E90D8E7}"/>
                                            </p:graphicEl>
                                          </p:spTgt>
                                        </p:tgtEl>
                                        <p:attrNameLst>
                                          <p:attrName>style.visibility</p:attrName>
                                        </p:attrNameLst>
                                      </p:cBhvr>
                                      <p:to>
                                        <p:strVal val="visible"/>
                                      </p:to>
                                    </p:set>
                                    <p:animEffect transition="in" filter="wipe(left)">
                                      <p:cBhvr>
                                        <p:cTn id="146" dur="500"/>
                                        <p:tgtEl>
                                          <p:spTgt spid="5">
                                            <p:graphicEl>
                                              <a:dgm id="{35AD07E2-7220-49E9-A373-226D6E90D8E7}"/>
                                            </p:graphicEl>
                                          </p:spTgt>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5">
                                            <p:graphicEl>
                                              <a:dgm id="{807A8F1D-767C-4BFD-82DF-F3CF7CE44014}"/>
                                            </p:graphicEl>
                                          </p:spTgt>
                                        </p:tgtEl>
                                        <p:attrNameLst>
                                          <p:attrName>style.visibility</p:attrName>
                                        </p:attrNameLst>
                                      </p:cBhvr>
                                      <p:to>
                                        <p:strVal val="visible"/>
                                      </p:to>
                                    </p:set>
                                    <p:animEffect transition="in" filter="wipe(left)">
                                      <p:cBhvr>
                                        <p:cTn id="149" dur="500"/>
                                        <p:tgtEl>
                                          <p:spTgt spid="5">
                                            <p:graphicEl>
                                              <a:dgm id="{807A8F1D-767C-4BFD-82DF-F3CF7CE44014}"/>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5">
                                            <p:graphicEl>
                                              <a:dgm id="{F7C7B469-C29F-4018-BF3E-C4D93E96C324}"/>
                                            </p:graphicEl>
                                          </p:spTgt>
                                        </p:tgtEl>
                                        <p:attrNameLst>
                                          <p:attrName>style.visibility</p:attrName>
                                        </p:attrNameLst>
                                      </p:cBhvr>
                                      <p:to>
                                        <p:strVal val="visible"/>
                                      </p:to>
                                    </p:set>
                                    <p:animEffect transition="in" filter="wipe(left)">
                                      <p:cBhvr>
                                        <p:cTn id="154" dur="500"/>
                                        <p:tgtEl>
                                          <p:spTgt spid="5">
                                            <p:graphicEl>
                                              <a:dgm id="{F7C7B469-C29F-4018-BF3E-C4D93E96C324}"/>
                                            </p:graphicEl>
                                          </p:spTgt>
                                        </p:tgtEl>
                                      </p:cBhvr>
                                    </p:animEffect>
                                  </p:childTnLst>
                                </p:cTn>
                              </p:par>
                              <p:par>
                                <p:cTn id="155" presetID="42" presetClass="entr" presetSubtype="0" fill="hold" grpId="0" nodeType="withEffect">
                                  <p:stCondLst>
                                    <p:cond delay="0"/>
                                  </p:stCondLst>
                                  <p:childTnLst>
                                    <p:set>
                                      <p:cBhvr>
                                        <p:cTn id="156" dur="1" fill="hold">
                                          <p:stCondLst>
                                            <p:cond delay="0"/>
                                          </p:stCondLst>
                                        </p:cTn>
                                        <p:tgtEl>
                                          <p:spTgt spid="5">
                                            <p:graphicEl>
                                              <a:dgm id="{8027FA00-FB5B-44DE-9FF5-75D0F563C2AB}"/>
                                            </p:graphicEl>
                                          </p:spTgt>
                                        </p:tgtEl>
                                        <p:attrNameLst>
                                          <p:attrName>style.visibility</p:attrName>
                                        </p:attrNameLst>
                                      </p:cBhvr>
                                      <p:to>
                                        <p:strVal val="visible"/>
                                      </p:to>
                                    </p:set>
                                    <p:animEffect transition="in" filter="fade">
                                      <p:cBhvr>
                                        <p:cTn id="157" dur="1000"/>
                                        <p:tgtEl>
                                          <p:spTgt spid="5">
                                            <p:graphicEl>
                                              <a:dgm id="{8027FA00-FB5B-44DE-9FF5-75D0F563C2AB}"/>
                                            </p:graphicEl>
                                          </p:spTgt>
                                        </p:tgtEl>
                                      </p:cBhvr>
                                    </p:animEffect>
                                    <p:anim calcmode="lin" valueType="num">
                                      <p:cBhvr>
                                        <p:cTn id="158" dur="1000" fill="hold"/>
                                        <p:tgtEl>
                                          <p:spTgt spid="5">
                                            <p:graphicEl>
                                              <a:dgm id="{8027FA00-FB5B-44DE-9FF5-75D0F563C2AB}"/>
                                            </p:graphicEl>
                                          </p:spTgt>
                                        </p:tgtEl>
                                        <p:attrNameLst>
                                          <p:attrName>ppt_x</p:attrName>
                                        </p:attrNameLst>
                                      </p:cBhvr>
                                      <p:tavLst>
                                        <p:tav tm="0">
                                          <p:val>
                                            <p:strVal val="#ppt_x"/>
                                          </p:val>
                                        </p:tav>
                                        <p:tav tm="100000">
                                          <p:val>
                                            <p:strVal val="#ppt_x"/>
                                          </p:val>
                                        </p:tav>
                                      </p:tavLst>
                                    </p:anim>
                                    <p:anim calcmode="lin" valueType="num">
                                      <p:cBhvr>
                                        <p:cTn id="159" dur="1000" fill="hold"/>
                                        <p:tgtEl>
                                          <p:spTgt spid="5">
                                            <p:graphicEl>
                                              <a:dgm id="{8027FA00-FB5B-44DE-9FF5-75D0F563C2AB}"/>
                                            </p:graphic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5">
                                            <p:graphicEl>
                                              <a:dgm id="{3AE53810-298F-4F0D-AE66-0F9DA959AF0F}"/>
                                            </p:graphicEl>
                                          </p:spTgt>
                                        </p:tgtEl>
                                        <p:attrNameLst>
                                          <p:attrName>style.visibility</p:attrName>
                                        </p:attrNameLst>
                                      </p:cBhvr>
                                      <p:to>
                                        <p:strVal val="visible"/>
                                      </p:to>
                                    </p:set>
                                    <p:animEffect transition="in" filter="wipe(left)">
                                      <p:cBhvr>
                                        <p:cTn id="164" dur="500"/>
                                        <p:tgtEl>
                                          <p:spTgt spid="5">
                                            <p:graphicEl>
                                              <a:dgm id="{3AE53810-298F-4F0D-AE66-0F9DA959AF0F}"/>
                                            </p:graphicEl>
                                          </p:spTgt>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5">
                                            <p:graphicEl>
                                              <a:dgm id="{08B4463E-1FE2-41B3-802B-2715A4A60C83}"/>
                                            </p:graphicEl>
                                          </p:spTgt>
                                        </p:tgtEl>
                                        <p:attrNameLst>
                                          <p:attrName>style.visibility</p:attrName>
                                        </p:attrNameLst>
                                      </p:cBhvr>
                                      <p:to>
                                        <p:strVal val="visible"/>
                                      </p:to>
                                    </p:set>
                                    <p:animEffect transition="in" filter="wipe(left)">
                                      <p:cBhvr>
                                        <p:cTn id="167" dur="500"/>
                                        <p:tgtEl>
                                          <p:spTgt spid="5">
                                            <p:graphicEl>
                                              <a:dgm id="{08B4463E-1FE2-41B3-802B-2715A4A60C83}"/>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5">
                                            <p:graphicEl>
                                              <a:dgm id="{0DE7CBEC-E6EB-46A5-95DB-1A9CAFAA82E8}"/>
                                            </p:graphicEl>
                                          </p:spTgt>
                                        </p:tgtEl>
                                        <p:attrNameLst>
                                          <p:attrName>style.visibility</p:attrName>
                                        </p:attrNameLst>
                                      </p:cBhvr>
                                      <p:to>
                                        <p:strVal val="visible"/>
                                      </p:to>
                                    </p:set>
                                    <p:animEffect transition="in" filter="wipe(left)">
                                      <p:cBhvr>
                                        <p:cTn id="172" dur="500"/>
                                        <p:tgtEl>
                                          <p:spTgt spid="5">
                                            <p:graphicEl>
                                              <a:dgm id="{0DE7CBEC-E6EB-46A5-95DB-1A9CAFAA82E8}"/>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5">
                                            <p:graphicEl>
                                              <a:dgm id="{AE944F46-3A95-4B31-B5F7-3A5F2E931C69}"/>
                                            </p:graphicEl>
                                          </p:spTgt>
                                        </p:tgtEl>
                                        <p:attrNameLst>
                                          <p:attrName>style.visibility</p:attrName>
                                        </p:attrNameLst>
                                      </p:cBhvr>
                                      <p:to>
                                        <p:strVal val="visible"/>
                                      </p:to>
                                    </p:set>
                                    <p:animEffect transition="in" filter="wipe(left)">
                                      <p:cBhvr>
                                        <p:cTn id="175" dur="500"/>
                                        <p:tgtEl>
                                          <p:spTgt spid="5">
                                            <p:graphicEl>
                                              <a:dgm id="{AE944F46-3A95-4B31-B5F7-3A5F2E931C69}"/>
                                            </p:graphicEl>
                                          </p:spTgt>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5">
                                            <p:graphicEl>
                                              <a:dgm id="{A6AAAA24-88E8-4618-93E8-87F3BC8B6118}"/>
                                            </p:graphicEl>
                                          </p:spTgt>
                                        </p:tgtEl>
                                        <p:attrNameLst>
                                          <p:attrName>style.visibility</p:attrName>
                                        </p:attrNameLst>
                                      </p:cBhvr>
                                      <p:to>
                                        <p:strVal val="visible"/>
                                      </p:to>
                                    </p:set>
                                    <p:animEffect transition="in" filter="wipe(left)">
                                      <p:cBhvr>
                                        <p:cTn id="180" dur="500"/>
                                        <p:tgtEl>
                                          <p:spTgt spid="5">
                                            <p:graphicEl>
                                              <a:dgm id="{A6AAAA24-88E8-4618-93E8-87F3BC8B6118}"/>
                                            </p:graphicEl>
                                          </p:spTgt>
                                        </p:tgtEl>
                                      </p:cBhvr>
                                    </p:animEffect>
                                  </p:childTnLst>
                                </p:cTn>
                              </p:par>
                              <p:par>
                                <p:cTn id="181" presetID="42" presetClass="entr" presetSubtype="0" fill="hold" grpId="0" nodeType="withEffect">
                                  <p:stCondLst>
                                    <p:cond delay="0"/>
                                  </p:stCondLst>
                                  <p:childTnLst>
                                    <p:set>
                                      <p:cBhvr>
                                        <p:cTn id="182" dur="1" fill="hold">
                                          <p:stCondLst>
                                            <p:cond delay="0"/>
                                          </p:stCondLst>
                                        </p:cTn>
                                        <p:tgtEl>
                                          <p:spTgt spid="5">
                                            <p:graphicEl>
                                              <a:dgm id="{470095EC-9311-4204-8B23-5275FF5CB94D}"/>
                                            </p:graphicEl>
                                          </p:spTgt>
                                        </p:tgtEl>
                                        <p:attrNameLst>
                                          <p:attrName>style.visibility</p:attrName>
                                        </p:attrNameLst>
                                      </p:cBhvr>
                                      <p:to>
                                        <p:strVal val="visible"/>
                                      </p:to>
                                    </p:set>
                                    <p:animEffect transition="in" filter="fade">
                                      <p:cBhvr>
                                        <p:cTn id="183" dur="1000"/>
                                        <p:tgtEl>
                                          <p:spTgt spid="5">
                                            <p:graphicEl>
                                              <a:dgm id="{470095EC-9311-4204-8B23-5275FF5CB94D}"/>
                                            </p:graphicEl>
                                          </p:spTgt>
                                        </p:tgtEl>
                                      </p:cBhvr>
                                    </p:animEffect>
                                    <p:anim calcmode="lin" valueType="num">
                                      <p:cBhvr>
                                        <p:cTn id="184" dur="1000" fill="hold"/>
                                        <p:tgtEl>
                                          <p:spTgt spid="5">
                                            <p:graphicEl>
                                              <a:dgm id="{470095EC-9311-4204-8B23-5275FF5CB94D}"/>
                                            </p:graphicEl>
                                          </p:spTgt>
                                        </p:tgtEl>
                                        <p:attrNameLst>
                                          <p:attrName>ppt_x</p:attrName>
                                        </p:attrNameLst>
                                      </p:cBhvr>
                                      <p:tavLst>
                                        <p:tav tm="0">
                                          <p:val>
                                            <p:strVal val="#ppt_x"/>
                                          </p:val>
                                        </p:tav>
                                        <p:tav tm="100000">
                                          <p:val>
                                            <p:strVal val="#ppt_x"/>
                                          </p:val>
                                        </p:tav>
                                      </p:tavLst>
                                    </p:anim>
                                    <p:anim calcmode="lin" valueType="num">
                                      <p:cBhvr>
                                        <p:cTn id="185" dur="1000" fill="hold"/>
                                        <p:tgtEl>
                                          <p:spTgt spid="5">
                                            <p:graphicEl>
                                              <a:dgm id="{470095EC-9311-4204-8B23-5275FF5CB94D}"/>
                                            </p:graphicEl>
                                          </p:spTgt>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5">
                                            <p:graphicEl>
                                              <a:dgm id="{ADD6FD02-C47C-4D1F-983E-48307DF1A2AD}"/>
                                            </p:graphicEl>
                                          </p:spTgt>
                                        </p:tgtEl>
                                        <p:attrNameLst>
                                          <p:attrName>style.visibility</p:attrName>
                                        </p:attrNameLst>
                                      </p:cBhvr>
                                      <p:to>
                                        <p:strVal val="visible"/>
                                      </p:to>
                                    </p:set>
                                    <p:animEffect transition="in" filter="wipe(left)">
                                      <p:cBhvr>
                                        <p:cTn id="190" dur="500"/>
                                        <p:tgtEl>
                                          <p:spTgt spid="5">
                                            <p:graphicEl>
                                              <a:dgm id="{ADD6FD02-C47C-4D1F-983E-48307DF1A2AD}"/>
                                            </p:graphicEl>
                                          </p:spTgt>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5">
                                            <p:graphicEl>
                                              <a:dgm id="{FA4A3F4D-CF8B-4F38-A041-189597108E55}"/>
                                            </p:graphicEl>
                                          </p:spTgt>
                                        </p:tgtEl>
                                        <p:attrNameLst>
                                          <p:attrName>style.visibility</p:attrName>
                                        </p:attrNameLst>
                                      </p:cBhvr>
                                      <p:to>
                                        <p:strVal val="visible"/>
                                      </p:to>
                                    </p:set>
                                    <p:animEffect transition="in" filter="wipe(left)">
                                      <p:cBhvr>
                                        <p:cTn id="193" dur="500"/>
                                        <p:tgtEl>
                                          <p:spTgt spid="5">
                                            <p:graphicEl>
                                              <a:dgm id="{FA4A3F4D-CF8B-4F38-A041-189597108E55}"/>
                                            </p:graphicEl>
                                          </p:spTgt>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5">
                                            <p:graphicEl>
                                              <a:dgm id="{094F6A0F-FCEE-481A-9BC1-E57E3CC6747E}"/>
                                            </p:graphicEl>
                                          </p:spTgt>
                                        </p:tgtEl>
                                        <p:attrNameLst>
                                          <p:attrName>style.visibility</p:attrName>
                                        </p:attrNameLst>
                                      </p:cBhvr>
                                      <p:to>
                                        <p:strVal val="visible"/>
                                      </p:to>
                                    </p:set>
                                    <p:animEffect transition="in" filter="wipe(left)">
                                      <p:cBhvr>
                                        <p:cTn id="198" dur="500"/>
                                        <p:tgtEl>
                                          <p:spTgt spid="5">
                                            <p:graphicEl>
                                              <a:dgm id="{094F6A0F-FCEE-481A-9BC1-E57E3CC6747E}"/>
                                            </p:graphicEl>
                                          </p:spTgt>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5">
                                            <p:graphicEl>
                                              <a:dgm id="{A3C11A14-F1D5-4EB8-9998-6F907FB259EC}"/>
                                            </p:graphicEl>
                                          </p:spTgt>
                                        </p:tgtEl>
                                        <p:attrNameLst>
                                          <p:attrName>style.visibility</p:attrName>
                                        </p:attrNameLst>
                                      </p:cBhvr>
                                      <p:to>
                                        <p:strVal val="visible"/>
                                      </p:to>
                                    </p:set>
                                    <p:animEffect transition="in" filter="wipe(left)">
                                      <p:cBhvr>
                                        <p:cTn id="201" dur="500"/>
                                        <p:tgtEl>
                                          <p:spTgt spid="5">
                                            <p:graphicEl>
                                              <a:dgm id="{A3C11A14-F1D5-4EB8-9998-6F907FB259EC}"/>
                                            </p:graphicEl>
                                          </p:spTgt>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grpId="0" nodeType="clickEffect">
                                  <p:stCondLst>
                                    <p:cond delay="0"/>
                                  </p:stCondLst>
                                  <p:childTnLst>
                                    <p:set>
                                      <p:cBhvr>
                                        <p:cTn id="205" dur="1" fill="hold">
                                          <p:stCondLst>
                                            <p:cond delay="0"/>
                                          </p:stCondLst>
                                        </p:cTn>
                                        <p:tgtEl>
                                          <p:spTgt spid="5">
                                            <p:graphicEl>
                                              <a:dgm id="{8DCFA9CC-9F61-4092-B026-5500D284C788}"/>
                                            </p:graphicEl>
                                          </p:spTgt>
                                        </p:tgtEl>
                                        <p:attrNameLst>
                                          <p:attrName>style.visibility</p:attrName>
                                        </p:attrNameLst>
                                      </p:cBhvr>
                                      <p:to>
                                        <p:strVal val="visible"/>
                                      </p:to>
                                    </p:set>
                                    <p:animEffect transition="in" filter="wipe(left)">
                                      <p:cBhvr>
                                        <p:cTn id="206" dur="500"/>
                                        <p:tgtEl>
                                          <p:spTgt spid="5">
                                            <p:graphicEl>
                                              <a:dgm id="{8DCFA9CC-9F61-4092-B026-5500D284C788}"/>
                                            </p:graphicEl>
                                          </p:spTgt>
                                        </p:tgtEl>
                                      </p:cBhvr>
                                    </p:animEffect>
                                  </p:childTnLst>
                                </p:cTn>
                              </p:par>
                              <p:par>
                                <p:cTn id="207" presetID="42" presetClass="entr" presetSubtype="0" fill="hold" grpId="0" nodeType="withEffect">
                                  <p:stCondLst>
                                    <p:cond delay="0"/>
                                  </p:stCondLst>
                                  <p:childTnLst>
                                    <p:set>
                                      <p:cBhvr>
                                        <p:cTn id="208" dur="1" fill="hold">
                                          <p:stCondLst>
                                            <p:cond delay="0"/>
                                          </p:stCondLst>
                                        </p:cTn>
                                        <p:tgtEl>
                                          <p:spTgt spid="5">
                                            <p:graphicEl>
                                              <a:dgm id="{60FDB20F-66B0-45C1-A7D7-6322D85E68F2}"/>
                                            </p:graphicEl>
                                          </p:spTgt>
                                        </p:tgtEl>
                                        <p:attrNameLst>
                                          <p:attrName>style.visibility</p:attrName>
                                        </p:attrNameLst>
                                      </p:cBhvr>
                                      <p:to>
                                        <p:strVal val="visible"/>
                                      </p:to>
                                    </p:set>
                                    <p:animEffect transition="in" filter="fade">
                                      <p:cBhvr>
                                        <p:cTn id="209" dur="1000"/>
                                        <p:tgtEl>
                                          <p:spTgt spid="5">
                                            <p:graphicEl>
                                              <a:dgm id="{60FDB20F-66B0-45C1-A7D7-6322D85E68F2}"/>
                                            </p:graphicEl>
                                          </p:spTgt>
                                        </p:tgtEl>
                                      </p:cBhvr>
                                    </p:animEffect>
                                    <p:anim calcmode="lin" valueType="num">
                                      <p:cBhvr>
                                        <p:cTn id="210" dur="1000" fill="hold"/>
                                        <p:tgtEl>
                                          <p:spTgt spid="5">
                                            <p:graphicEl>
                                              <a:dgm id="{60FDB20F-66B0-45C1-A7D7-6322D85E68F2}"/>
                                            </p:graphicEl>
                                          </p:spTgt>
                                        </p:tgtEl>
                                        <p:attrNameLst>
                                          <p:attrName>ppt_x</p:attrName>
                                        </p:attrNameLst>
                                      </p:cBhvr>
                                      <p:tavLst>
                                        <p:tav tm="0">
                                          <p:val>
                                            <p:strVal val="#ppt_x"/>
                                          </p:val>
                                        </p:tav>
                                        <p:tav tm="100000">
                                          <p:val>
                                            <p:strVal val="#ppt_x"/>
                                          </p:val>
                                        </p:tav>
                                      </p:tavLst>
                                    </p:anim>
                                    <p:anim calcmode="lin" valueType="num">
                                      <p:cBhvr>
                                        <p:cTn id="211" dur="1000" fill="hold"/>
                                        <p:tgtEl>
                                          <p:spTgt spid="5">
                                            <p:graphicEl>
                                              <a:dgm id="{60FDB20F-66B0-45C1-A7D7-6322D85E68F2}"/>
                                            </p:graphicEl>
                                          </p:spTgt>
                                        </p:tgtEl>
                                        <p:attrNameLst>
                                          <p:attrName>ppt_y</p:attrName>
                                        </p:attrNameLst>
                                      </p:cBhvr>
                                      <p:tavLst>
                                        <p:tav tm="0">
                                          <p:val>
                                            <p:strVal val="#ppt_y+.1"/>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5">
                                            <p:graphicEl>
                                              <a:dgm id="{AE93ECF8-75C8-4CE6-885A-AFE7AA46A696}"/>
                                            </p:graphicEl>
                                          </p:spTgt>
                                        </p:tgtEl>
                                        <p:attrNameLst>
                                          <p:attrName>style.visibility</p:attrName>
                                        </p:attrNameLst>
                                      </p:cBhvr>
                                      <p:to>
                                        <p:strVal val="visible"/>
                                      </p:to>
                                    </p:set>
                                    <p:animEffect transition="in" filter="wipe(left)">
                                      <p:cBhvr>
                                        <p:cTn id="216" dur="500"/>
                                        <p:tgtEl>
                                          <p:spTgt spid="5">
                                            <p:graphicEl>
                                              <a:dgm id="{AE93ECF8-75C8-4CE6-885A-AFE7AA46A696}"/>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5">
                                            <p:graphicEl>
                                              <a:dgm id="{49160BEA-8DF6-4096-98B7-BFAF09D75423}"/>
                                            </p:graphicEl>
                                          </p:spTgt>
                                        </p:tgtEl>
                                        <p:attrNameLst>
                                          <p:attrName>style.visibility</p:attrName>
                                        </p:attrNameLst>
                                      </p:cBhvr>
                                      <p:to>
                                        <p:strVal val="visible"/>
                                      </p:to>
                                    </p:set>
                                    <p:animEffect transition="in" filter="wipe(left)">
                                      <p:cBhvr>
                                        <p:cTn id="219" dur="500"/>
                                        <p:tgtEl>
                                          <p:spTgt spid="5">
                                            <p:graphicEl>
                                              <a:dgm id="{49160BEA-8DF6-4096-98B7-BFAF09D75423}"/>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5">
                                            <p:graphicEl>
                                              <a:dgm id="{37CBE5AE-127A-4961-890D-9AF0F687DFBA}"/>
                                            </p:graphicEl>
                                          </p:spTgt>
                                        </p:tgtEl>
                                        <p:attrNameLst>
                                          <p:attrName>style.visibility</p:attrName>
                                        </p:attrNameLst>
                                      </p:cBhvr>
                                      <p:to>
                                        <p:strVal val="visible"/>
                                      </p:to>
                                    </p:set>
                                    <p:animEffect transition="in" filter="wipe(left)">
                                      <p:cBhvr>
                                        <p:cTn id="224" dur="500"/>
                                        <p:tgtEl>
                                          <p:spTgt spid="5">
                                            <p:graphicEl>
                                              <a:dgm id="{37CBE5AE-127A-4961-890D-9AF0F687DFBA}"/>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5">
                                            <p:graphicEl>
                                              <a:dgm id="{2E769F6D-C79D-4DE9-AA53-F20456668EB3}"/>
                                            </p:graphicEl>
                                          </p:spTgt>
                                        </p:tgtEl>
                                        <p:attrNameLst>
                                          <p:attrName>style.visibility</p:attrName>
                                        </p:attrNameLst>
                                      </p:cBhvr>
                                      <p:to>
                                        <p:strVal val="visible"/>
                                      </p:to>
                                    </p:set>
                                    <p:animEffect transition="in" filter="wipe(left)">
                                      <p:cBhvr>
                                        <p:cTn id="227" dur="500"/>
                                        <p:tgtEl>
                                          <p:spTgt spid="5">
                                            <p:graphicEl>
                                              <a:dgm id="{2E769F6D-C79D-4DE9-AA53-F20456668EB3}"/>
                                            </p:graphicEl>
                                          </p:spTgt>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5">
                                            <p:graphicEl>
                                              <a:dgm id="{E7AAA342-E285-49F6-96EC-97888520E90A}"/>
                                            </p:graphicEl>
                                          </p:spTgt>
                                        </p:tgtEl>
                                        <p:attrNameLst>
                                          <p:attrName>style.visibility</p:attrName>
                                        </p:attrNameLst>
                                      </p:cBhvr>
                                      <p:to>
                                        <p:strVal val="visible"/>
                                      </p:to>
                                    </p:set>
                                    <p:animEffect transition="in" filter="wipe(left)">
                                      <p:cBhvr>
                                        <p:cTn id="232" dur="500"/>
                                        <p:tgtEl>
                                          <p:spTgt spid="5">
                                            <p:graphicEl>
                                              <a:dgm id="{E7AAA342-E285-49F6-96EC-97888520E90A}"/>
                                            </p:graphicEl>
                                          </p:spTgt>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5">
                                            <p:graphicEl>
                                              <a:dgm id="{39B5D6C4-3242-42A9-9D62-D023C487E5F5}"/>
                                            </p:graphicEl>
                                          </p:spTgt>
                                        </p:tgtEl>
                                        <p:attrNameLst>
                                          <p:attrName>style.visibility</p:attrName>
                                        </p:attrNameLst>
                                      </p:cBhvr>
                                      <p:to>
                                        <p:strVal val="visible"/>
                                      </p:to>
                                    </p:set>
                                    <p:animEffect transition="in" filter="fade">
                                      <p:cBhvr>
                                        <p:cTn id="235" dur="1000"/>
                                        <p:tgtEl>
                                          <p:spTgt spid="5">
                                            <p:graphicEl>
                                              <a:dgm id="{39B5D6C4-3242-42A9-9D62-D023C487E5F5}"/>
                                            </p:graphicEl>
                                          </p:spTgt>
                                        </p:tgtEl>
                                      </p:cBhvr>
                                    </p:animEffect>
                                    <p:anim calcmode="lin" valueType="num">
                                      <p:cBhvr>
                                        <p:cTn id="236" dur="1000" fill="hold"/>
                                        <p:tgtEl>
                                          <p:spTgt spid="5">
                                            <p:graphicEl>
                                              <a:dgm id="{39B5D6C4-3242-42A9-9D62-D023C487E5F5}"/>
                                            </p:graphicEl>
                                          </p:spTgt>
                                        </p:tgtEl>
                                        <p:attrNameLst>
                                          <p:attrName>ppt_x</p:attrName>
                                        </p:attrNameLst>
                                      </p:cBhvr>
                                      <p:tavLst>
                                        <p:tav tm="0">
                                          <p:val>
                                            <p:strVal val="#ppt_x"/>
                                          </p:val>
                                        </p:tav>
                                        <p:tav tm="100000">
                                          <p:val>
                                            <p:strVal val="#ppt_x"/>
                                          </p:val>
                                        </p:tav>
                                      </p:tavLst>
                                    </p:anim>
                                    <p:anim calcmode="lin" valueType="num">
                                      <p:cBhvr>
                                        <p:cTn id="237" dur="1000" fill="hold"/>
                                        <p:tgtEl>
                                          <p:spTgt spid="5">
                                            <p:graphicEl>
                                              <a:dgm id="{39B5D6C4-3242-42A9-9D62-D023C487E5F5}"/>
                                            </p:graphicEl>
                                          </p:spTgt>
                                        </p:tgtEl>
                                        <p:attrNameLst>
                                          <p:attrName>ppt_y</p:attrName>
                                        </p:attrNameLst>
                                      </p:cBhvr>
                                      <p:tavLst>
                                        <p:tav tm="0">
                                          <p:val>
                                            <p:strVal val="#ppt_y+.1"/>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5">
                                            <p:graphicEl>
                                              <a:dgm id="{D307E07D-1D26-4B40-87B6-B3A1A04BB30A}"/>
                                            </p:graphicEl>
                                          </p:spTgt>
                                        </p:tgtEl>
                                        <p:attrNameLst>
                                          <p:attrName>style.visibility</p:attrName>
                                        </p:attrNameLst>
                                      </p:cBhvr>
                                      <p:to>
                                        <p:strVal val="visible"/>
                                      </p:to>
                                    </p:set>
                                    <p:animEffect transition="in" filter="wipe(left)">
                                      <p:cBhvr>
                                        <p:cTn id="242" dur="500"/>
                                        <p:tgtEl>
                                          <p:spTgt spid="5">
                                            <p:graphicEl>
                                              <a:dgm id="{D307E07D-1D26-4B40-87B6-B3A1A04BB30A}"/>
                                            </p:graphicEl>
                                          </p:spTgt>
                                        </p:tgtEl>
                                      </p:cBhvr>
                                    </p:animEffect>
                                  </p:childTnLst>
                                </p:cTn>
                              </p:par>
                              <p:par>
                                <p:cTn id="243" presetID="22" presetClass="entr" presetSubtype="8" fill="hold" grpId="0" nodeType="withEffect">
                                  <p:stCondLst>
                                    <p:cond delay="0"/>
                                  </p:stCondLst>
                                  <p:childTnLst>
                                    <p:set>
                                      <p:cBhvr>
                                        <p:cTn id="244" dur="1" fill="hold">
                                          <p:stCondLst>
                                            <p:cond delay="0"/>
                                          </p:stCondLst>
                                        </p:cTn>
                                        <p:tgtEl>
                                          <p:spTgt spid="5">
                                            <p:graphicEl>
                                              <a:dgm id="{717A86AA-17AE-4D67-BC5D-61D26E44C930}"/>
                                            </p:graphicEl>
                                          </p:spTgt>
                                        </p:tgtEl>
                                        <p:attrNameLst>
                                          <p:attrName>style.visibility</p:attrName>
                                        </p:attrNameLst>
                                      </p:cBhvr>
                                      <p:to>
                                        <p:strVal val="visible"/>
                                      </p:to>
                                    </p:set>
                                    <p:animEffect transition="in" filter="wipe(left)">
                                      <p:cBhvr>
                                        <p:cTn id="245" dur="500"/>
                                        <p:tgtEl>
                                          <p:spTgt spid="5">
                                            <p:graphicEl>
                                              <a:dgm id="{717A86AA-17AE-4D67-BC5D-61D26E44C930}"/>
                                            </p:graphicEl>
                                          </p:spTgt>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8" fill="hold" grpId="0" nodeType="clickEffect">
                                  <p:stCondLst>
                                    <p:cond delay="0"/>
                                  </p:stCondLst>
                                  <p:childTnLst>
                                    <p:set>
                                      <p:cBhvr>
                                        <p:cTn id="249" dur="1" fill="hold">
                                          <p:stCondLst>
                                            <p:cond delay="0"/>
                                          </p:stCondLst>
                                        </p:cTn>
                                        <p:tgtEl>
                                          <p:spTgt spid="5">
                                            <p:graphicEl>
                                              <a:dgm id="{E45EA157-0EB1-4C3E-A0B4-9FD9CE0BD330}"/>
                                            </p:graphicEl>
                                          </p:spTgt>
                                        </p:tgtEl>
                                        <p:attrNameLst>
                                          <p:attrName>style.visibility</p:attrName>
                                        </p:attrNameLst>
                                      </p:cBhvr>
                                      <p:to>
                                        <p:strVal val="visible"/>
                                      </p:to>
                                    </p:set>
                                    <p:animEffect transition="in" filter="wipe(left)">
                                      <p:cBhvr>
                                        <p:cTn id="250" dur="500"/>
                                        <p:tgtEl>
                                          <p:spTgt spid="5">
                                            <p:graphicEl>
                                              <a:dgm id="{E45EA157-0EB1-4C3E-A0B4-9FD9CE0BD330}"/>
                                            </p:graphicEl>
                                          </p:spTgt>
                                        </p:tgtEl>
                                      </p:cBhvr>
                                    </p:animEffect>
                                  </p:childTnLst>
                                </p:cTn>
                              </p:par>
                              <p:par>
                                <p:cTn id="251" presetID="22" presetClass="entr" presetSubtype="8" fill="hold" grpId="0" nodeType="withEffect">
                                  <p:stCondLst>
                                    <p:cond delay="0"/>
                                  </p:stCondLst>
                                  <p:childTnLst>
                                    <p:set>
                                      <p:cBhvr>
                                        <p:cTn id="252" dur="1" fill="hold">
                                          <p:stCondLst>
                                            <p:cond delay="0"/>
                                          </p:stCondLst>
                                        </p:cTn>
                                        <p:tgtEl>
                                          <p:spTgt spid="5">
                                            <p:graphicEl>
                                              <a:dgm id="{AC99828B-0853-44A8-8244-6CE1AC92183D}"/>
                                            </p:graphicEl>
                                          </p:spTgt>
                                        </p:tgtEl>
                                        <p:attrNameLst>
                                          <p:attrName>style.visibility</p:attrName>
                                        </p:attrNameLst>
                                      </p:cBhvr>
                                      <p:to>
                                        <p:strVal val="visible"/>
                                      </p:to>
                                    </p:set>
                                    <p:animEffect transition="in" filter="wipe(left)">
                                      <p:cBhvr>
                                        <p:cTn id="253" dur="500"/>
                                        <p:tgtEl>
                                          <p:spTgt spid="5">
                                            <p:graphicEl>
                                              <a:dgm id="{AC99828B-0853-44A8-8244-6CE1AC9218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0385" y="69008"/>
            <a:ext cx="3963834" cy="1138966"/>
          </a:xfrm>
          <a:prstGeom prst="rect">
            <a:avLst/>
          </a:prstGeom>
        </p:spPr>
        <p:txBody>
          <a:bodyPr wrap="square">
            <a:spAutoFit/>
          </a:bodyPr>
          <a:lstStyle/>
          <a:p>
            <a:pPr algn="ctr">
              <a:lnSpc>
                <a:spcPts val="4000"/>
              </a:lnSpc>
            </a:pPr>
            <a:r>
              <a:rPr lang="ro-RO" sz="4400" b="1" spc="300">
                <a:ln w="15875"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50800">
                    <a:schemeClr val="tx1">
                      <a:alpha val="57000"/>
                    </a:schemeClr>
                  </a:glow>
                </a:effectLst>
              </a:rPr>
              <a:t>CALITĂȚI </a:t>
            </a:r>
            <a:r>
              <a:rPr lang="ro-RO" sz="4400" b="1" spc="300" smtClean="0">
                <a:ln w="15875"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50800">
                    <a:schemeClr val="tx1">
                      <a:alpha val="57000"/>
                    </a:schemeClr>
                  </a:glow>
                </a:effectLst>
              </a:rPr>
              <a:t>PERSONALE</a:t>
            </a:r>
            <a:endParaRPr lang="ro-RO" sz="4400" b="1" spc="300">
              <a:ln w="15875"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50800">
                  <a:schemeClr val="tx1">
                    <a:alpha val="57000"/>
                  </a:schemeClr>
                </a:glow>
              </a:effectLst>
            </a:endParaRPr>
          </a:p>
        </p:txBody>
      </p:sp>
      <p:sp>
        <p:nvSpPr>
          <p:cNvPr id="3" name="Rectángulo: esquinas redondeadas 2"/>
          <p:cNvSpPr/>
          <p:nvPr/>
        </p:nvSpPr>
        <p:spPr>
          <a:xfrm>
            <a:off x="0" y="1109002"/>
            <a:ext cx="4189863" cy="153233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tIns="0" bIns="0">
            <a:spAutoFit/>
          </a:bodyPr>
          <a:lstStyle/>
          <a:p>
            <a:r>
              <a:rPr lang="ro-RO" b="1" dirty="0" smtClean="0">
                <a:effectLst>
                  <a:outerShdw blurRad="50800" dist="38100" dir="2700000" algn="tl" rotWithShape="0">
                    <a:prstClr val="black">
                      <a:alpha val="40000"/>
                    </a:prstClr>
                  </a:outerShdw>
                </a:effectLst>
                <a:latin typeface="Comic Sans MS" panose="030F0702030302020204" pitchFamily="66" charset="0"/>
              </a:rPr>
              <a:t>“Dumnezeul nădejdii să vă umple de toată bucuria şi pacea, pe care o dă credinţa, pentru ca, prin puterea Duhului Sfânt, să fiţi tari în nădejde!” </a:t>
            </a:r>
            <a:r>
              <a:rPr lang="ro-RO" sz="1600" b="1" dirty="0" smtClean="0">
                <a:effectLst>
                  <a:outerShdw blurRad="50800" dist="38100" dir="2700000" algn="tl" rotWithShape="0">
                    <a:prstClr val="black">
                      <a:alpha val="40000"/>
                    </a:prstClr>
                  </a:outerShdw>
                </a:effectLst>
                <a:latin typeface="Comic Sans MS" panose="030F0702030302020204" pitchFamily="66" charset="0"/>
              </a:rPr>
              <a:t>(Romani 15:13)</a:t>
            </a:r>
            <a:endParaRPr lang="ro-RO" sz="1600" b="1" dirty="0">
              <a:effectLst>
                <a:outerShdw blurRad="50800" dist="38100" dir="2700000" algn="tl" rotWithShape="0">
                  <a:prstClr val="black">
                    <a:alpha val="40000"/>
                  </a:prstClr>
                </a:outerShdw>
              </a:effectLst>
              <a:latin typeface="Comic Sans MS" panose="030F0702030302020204" pitchFamily="66" charset="0"/>
            </a:endParaRPr>
          </a:p>
        </p:txBody>
      </p:sp>
      <p:sp>
        <p:nvSpPr>
          <p:cNvPr id="4" name="CuadroTexto 3"/>
          <p:cNvSpPr txBox="1"/>
          <p:nvPr/>
        </p:nvSpPr>
        <p:spPr>
          <a:xfrm>
            <a:off x="4075589" y="1687354"/>
            <a:ext cx="5050766" cy="5170646"/>
          </a:xfrm>
          <a:prstGeom prst="rect">
            <a:avLst/>
          </a:prstGeom>
          <a:noFill/>
        </p:spPr>
        <p:txBody>
          <a:bodyPr wrap="square" rtlCol="0">
            <a:spAutoFit/>
          </a:bodyPr>
          <a:lstStyle/>
          <a:p>
            <a:pPr>
              <a:spcBef>
                <a:spcPts val="600"/>
              </a:spcBef>
            </a:pPr>
            <a:r>
              <a:rPr lang="ro-RO" sz="2000" b="1" dirty="0"/>
              <a:t>În ciuda învățăturilor biblice clare cu privire la personalitatea Duhului Sfânt, continuă să fie dificil pentru noi să Îl vedem ca o Persoană. </a:t>
            </a:r>
          </a:p>
          <a:p>
            <a:pPr>
              <a:spcBef>
                <a:spcPts val="600"/>
              </a:spcBef>
            </a:pPr>
            <a:r>
              <a:rPr lang="ro-RO" sz="2000" b="1" dirty="0"/>
              <a:t>La urma urmei, Isus a luat natura noastră, iar Tatăl a fost văzut în viziuni sub formă umană </a:t>
            </a:r>
            <a:r>
              <a:rPr lang="ro-RO" sz="2000" b="1" dirty="0" smtClean="0"/>
              <a:t>(Ioan 1; Isaia 6; Daniel 7). Totuși</a:t>
            </a:r>
            <a:r>
              <a:rPr lang="ro-RO" sz="2000" b="1" dirty="0"/>
              <a:t>, Duhul s-a arătat sub forma unui porumbel sau foc </a:t>
            </a:r>
            <a:r>
              <a:rPr lang="ro-RO" sz="2000" b="1" dirty="0" smtClean="0"/>
              <a:t>(Luca 3:22; Fapte 2:3).</a:t>
            </a:r>
          </a:p>
          <a:p>
            <a:pPr>
              <a:spcBef>
                <a:spcPts val="600"/>
              </a:spcBef>
            </a:pPr>
            <a:r>
              <a:rPr lang="ro-RO" sz="2000" b="1" dirty="0" smtClean="0"/>
              <a:t>Dar </a:t>
            </a:r>
            <a:r>
              <a:rPr lang="ro-RO" sz="2000" b="1" dirty="0"/>
              <a:t>a ne gândi la El ca la o </a:t>
            </a:r>
            <a:r>
              <a:rPr lang="ro-RO" sz="2000" b="1" dirty="0" smtClean="0"/>
              <a:t>“putere” sau “forță” este incoerent. Cum </a:t>
            </a:r>
            <a:r>
              <a:rPr lang="ro-RO" sz="2000" b="1" dirty="0"/>
              <a:t>am putea vorbi de puterea Duhului, dacă Duhul însuși ar fi o </a:t>
            </a:r>
            <a:r>
              <a:rPr lang="ro-RO" sz="2000" b="1" dirty="0" smtClean="0"/>
              <a:t>putere (Romani 15:13)? Cum </a:t>
            </a:r>
            <a:r>
              <a:rPr lang="ro-RO" sz="2000" b="1" dirty="0"/>
              <a:t>putea să i se pară bine ceva dacă ar fi fost o forță impersonală </a:t>
            </a:r>
            <a:r>
              <a:rPr lang="ro-RO" sz="2000" b="1" dirty="0" smtClean="0"/>
              <a:t>(Fapte 15:28)? Putem </a:t>
            </a:r>
            <a:r>
              <a:rPr lang="ro-RO" sz="2000" b="1" dirty="0"/>
              <a:t>fi botezați în numele a două Persoane și o </a:t>
            </a:r>
            <a:r>
              <a:rPr lang="ro-RO" sz="2000" b="1" dirty="0" smtClean="0"/>
              <a:t>Putere (Matei 28:19)?</a:t>
            </a:r>
            <a:endParaRPr lang="ro-RO" sz="2000" b="1" dirty="0"/>
          </a:p>
        </p:txBody>
      </p:sp>
      <p:pic>
        <p:nvPicPr>
          <p:cNvPr id="5" name="Imagen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3302" y="4764781"/>
            <a:ext cx="3877787" cy="2024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03302" y="2685680"/>
            <a:ext cx="2160811" cy="2009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2359004" y="2679925"/>
            <a:ext cx="1615035" cy="20210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xmlns=""/>
              </a:ext>
            </a:extLst>
          </a:blip>
          <a:stretch>
            <a:fillRect/>
          </a:stretch>
        </p:blipFill>
        <p:spPr>
          <a:xfrm>
            <a:off x="4425348" y="-37933"/>
            <a:ext cx="4160586" cy="1802921"/>
          </a:xfrm>
          <a:prstGeom prst="rect">
            <a:avLst/>
          </a:prstGeom>
          <a:ln>
            <a:noFill/>
          </a:ln>
          <a:effectLst>
            <a:softEdge rad="112500"/>
          </a:effectLst>
        </p:spPr>
      </p:pic>
    </p:spTree>
    <p:extLst>
      <p:ext uri="{BB962C8B-B14F-4D97-AF65-F5344CB8AC3E}">
        <p14:creationId xmlns:p14="http://schemas.microsoft.com/office/powerpoint/2010/main" xmlns="" val="39874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1000"/>
                                        <p:tgtEl>
                                          <p:spTgt spid="3"/>
                                        </p:tgtEl>
                                      </p:cBhvr>
                                    </p:animEffect>
                                  </p:childTnLst>
                                </p:cTn>
                              </p:par>
                              <p:par>
                                <p:cTn id="8" presetID="21"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8)">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par>
                          <p:cTn id="27" fill="hold">
                            <p:stCondLst>
                              <p:cond delay="1000"/>
                            </p:stCondLst>
                            <p:childTnLst>
                              <p:par>
                                <p:cTn id="28" presetID="31"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2000"/>
                            </p:stCondLst>
                            <p:childTnLst>
                              <p:par>
                                <p:cTn id="35" presetID="31"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par>
                          <p:cTn id="41" fill="hold">
                            <p:stCondLst>
                              <p:cond delay="3000"/>
                            </p:stCondLst>
                            <p:childTnLst>
                              <p:par>
                                <p:cTn id="42" presetID="37" presetClass="entr" presetSubtype="0" fill="hold" grpId="0"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1000"/>
                                        <p:tgtEl>
                                          <p:spTgt spid="4">
                                            <p:txEl>
                                              <p:pRg st="1" end="1"/>
                                            </p:txEl>
                                          </p:spTgt>
                                        </p:tgtEl>
                                      </p:cBhvr>
                                    </p:animEffect>
                                    <p:anim calcmode="lin" valueType="num">
                                      <p:cBhvr>
                                        <p:cTn id="4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1000"/>
                                        <p:tgtEl>
                                          <p:spTgt spid="4">
                                            <p:txEl>
                                              <p:pRg st="2" end="2"/>
                                            </p:txEl>
                                          </p:spTgt>
                                        </p:tgtEl>
                                      </p:cBhvr>
                                    </p:animEffect>
                                    <p:anim calcmode="lin" valueType="num">
                                      <p:cBhvr>
                                        <p:cTn id="5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3080" y="1197793"/>
            <a:ext cx="4666180" cy="5729218"/>
          </a:xfrm>
          <a:prstGeom prst="rect">
            <a:avLst/>
          </a:prstGeom>
        </p:spPr>
      </p:pic>
      <p:sp>
        <p:nvSpPr>
          <p:cNvPr id="2" name="Rectángulo 1"/>
          <p:cNvSpPr/>
          <p:nvPr/>
        </p:nvSpPr>
        <p:spPr>
          <a:xfrm>
            <a:off x="0" y="0"/>
            <a:ext cx="9144000" cy="707886"/>
          </a:xfrm>
          <a:prstGeom prst="rect">
            <a:avLst/>
          </a:prstGeom>
        </p:spPr>
        <p:txBody>
          <a:bodyPr wrap="square">
            <a:spAutoFit/>
            <a:scene3d>
              <a:camera prst="orthographicFront"/>
              <a:lightRig rig="threePt" dir="t"/>
            </a:scene3d>
            <a:sp3d extrusionH="57150">
              <a:bevelT h="25400" prst="softRound"/>
            </a:sp3d>
          </a:bodyPr>
          <a:lstStyle/>
          <a:p>
            <a:pPr algn="ctr"/>
            <a:r>
              <a:rPr lang="ro-RO" sz="4000" b="1">
                <a:ln w="12700">
                  <a:solidFill>
                    <a:schemeClr val="accent5"/>
                  </a:solidFill>
                  <a:prstDash val="solid"/>
                </a:ln>
                <a:pattFill prst="pct90">
                  <a:fgClr>
                    <a:schemeClr val="accent5">
                      <a:lumMod val="60000"/>
                      <a:lumOff val="40000"/>
                    </a:schemeClr>
                  </a:fgClr>
                  <a:bgClr>
                    <a:schemeClr val="bg1"/>
                  </a:bgClr>
                </a:pattFill>
              </a:rPr>
              <a:t>IMPORTANȚA </a:t>
            </a:r>
            <a:r>
              <a:rPr lang="ro-RO" sz="4000" b="1">
                <a:ln w="12700">
                  <a:solidFill>
                    <a:schemeClr val="accent5"/>
                  </a:solidFill>
                  <a:prstDash val="solid"/>
                </a:ln>
                <a:pattFill prst="pct90">
                  <a:fgClr>
                    <a:schemeClr val="accent5">
                      <a:lumMod val="60000"/>
                      <a:lumOff val="40000"/>
                    </a:schemeClr>
                  </a:fgClr>
                  <a:bgClr>
                    <a:schemeClr val="bg1"/>
                  </a:bgClr>
                </a:pattFill>
              </a:rPr>
              <a:t>PERSONALITĂȚII </a:t>
            </a:r>
            <a:r>
              <a:rPr lang="ro-RO" sz="4000" b="1" smtClean="0">
                <a:ln w="12700">
                  <a:solidFill>
                    <a:schemeClr val="accent5"/>
                  </a:solidFill>
                  <a:prstDash val="solid"/>
                </a:ln>
                <a:pattFill prst="pct90">
                  <a:fgClr>
                    <a:schemeClr val="accent5">
                      <a:lumMod val="60000"/>
                      <a:lumOff val="40000"/>
                    </a:schemeClr>
                  </a:fgClr>
                  <a:bgClr>
                    <a:schemeClr val="bg1"/>
                  </a:bgClr>
                </a:pattFill>
              </a:rPr>
              <a:t>SALE</a:t>
            </a:r>
            <a:endParaRPr lang="ro-RO" sz="4000" b="1">
              <a:ln w="12700">
                <a:solidFill>
                  <a:schemeClr val="accent5"/>
                </a:solidFill>
                <a:prstDash val="solid"/>
              </a:ln>
              <a:pattFill prst="pct90">
                <a:fgClr>
                  <a:schemeClr val="accent5">
                    <a:lumMod val="60000"/>
                    <a:lumOff val="40000"/>
                  </a:schemeClr>
                </a:fgClr>
                <a:bgClr>
                  <a:schemeClr val="bg1"/>
                </a:bgClr>
              </a:pattFill>
            </a:endParaRPr>
          </a:p>
        </p:txBody>
      </p:sp>
      <p:sp>
        <p:nvSpPr>
          <p:cNvPr id="3" name="Rectángulo 2"/>
          <p:cNvSpPr/>
          <p:nvPr/>
        </p:nvSpPr>
        <p:spPr>
          <a:xfrm>
            <a:off x="0" y="636773"/>
            <a:ext cx="9143999" cy="923330"/>
          </a:xfrm>
          <a:prstGeom prst="rect">
            <a:avLst/>
          </a:prstGeom>
        </p:spPr>
        <p:txBody>
          <a:bodyPr wrap="square">
            <a:spAutoFit/>
          </a:bodyPr>
          <a:lstStyle/>
          <a:p>
            <a:pPr algn="ctr"/>
            <a:r>
              <a:rPr lang="ro-RO" b="1" dirty="0" smtClean="0">
                <a:solidFill>
                  <a:schemeClr val="bg1"/>
                </a:solidFill>
                <a:latin typeface="Comic Sans MS" panose="030F0702030302020204" pitchFamily="66" charset="0"/>
              </a:rPr>
              <a:t>“Căci prin El şi unii şi alţii avem intrare la Tatăl, într-un Duh. Aşa dar, voi nu mai sunteți nici străini, nici oaspeţi ai casei, ci sunteți împreună cetăţeni cu sfinţii, oameni din casa lui Dumnezeu” </a:t>
            </a:r>
            <a:r>
              <a:rPr lang="ro-RO" sz="1600" b="1" dirty="0" smtClean="0">
                <a:solidFill>
                  <a:schemeClr val="bg1"/>
                </a:solidFill>
                <a:latin typeface="Comic Sans MS" panose="030F0702030302020204" pitchFamily="66" charset="0"/>
              </a:rPr>
              <a:t>(Efeseni 2:18-19)</a:t>
            </a:r>
            <a:endParaRPr lang="ro-RO" sz="1600" b="1" dirty="0">
              <a:solidFill>
                <a:schemeClr val="bg1"/>
              </a:solidFill>
              <a:latin typeface="Comic Sans MS" panose="030F0702030302020204" pitchFamily="66" charset="0"/>
            </a:endParaRPr>
          </a:p>
        </p:txBody>
      </p:sp>
      <p:graphicFrame>
        <p:nvGraphicFramePr>
          <p:cNvPr id="4" name="Diagrama 3"/>
          <p:cNvGraphicFramePr/>
          <p:nvPr>
            <p:extLst>
              <p:ext uri="{D42A27DB-BD31-4B8C-83A1-F6EECF244321}">
                <p14:modId xmlns:p14="http://schemas.microsoft.com/office/powerpoint/2010/main" xmlns="" val="723968135"/>
              </p:ext>
            </p:extLst>
          </p:nvPr>
        </p:nvGraphicFramePr>
        <p:xfrm>
          <a:off x="3223403" y="1741657"/>
          <a:ext cx="5834333" cy="5038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63182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graphicEl>
                                              <a:dgm id="{8590F664-7AD9-4A10-A9FA-062CC89069E4}"/>
                                            </p:graphicEl>
                                          </p:spTgt>
                                        </p:tgtEl>
                                        <p:attrNameLst>
                                          <p:attrName>style.visibility</p:attrName>
                                        </p:attrNameLst>
                                      </p:cBhvr>
                                      <p:to>
                                        <p:strVal val="visible"/>
                                      </p:to>
                                    </p:set>
                                    <p:animEffect transition="in" filter="randombar(horizontal)">
                                      <p:cBhvr>
                                        <p:cTn id="23" dur="500"/>
                                        <p:tgtEl>
                                          <p:spTgt spid="4">
                                            <p:graphicEl>
                                              <a:dgm id="{8590F664-7AD9-4A10-A9FA-062CC89069E4}"/>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graphicEl>
                                              <a:dgm id="{D3EB4C8E-D9B5-4748-98BE-7C9005800C2F}"/>
                                            </p:graphicEl>
                                          </p:spTgt>
                                        </p:tgtEl>
                                        <p:attrNameLst>
                                          <p:attrName>style.visibility</p:attrName>
                                        </p:attrNameLst>
                                      </p:cBhvr>
                                      <p:to>
                                        <p:strVal val="visible"/>
                                      </p:to>
                                    </p:set>
                                    <p:animEffect transition="in" filter="randombar(horizontal)">
                                      <p:cBhvr>
                                        <p:cTn id="26" dur="500"/>
                                        <p:tgtEl>
                                          <p:spTgt spid="4">
                                            <p:graphicEl>
                                              <a:dgm id="{D3EB4C8E-D9B5-4748-98BE-7C9005800C2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
                                            <p:graphicEl>
                                              <a:dgm id="{AD463467-7D62-4118-B6CB-95A09E6CB57C}"/>
                                            </p:graphicEl>
                                          </p:spTgt>
                                        </p:tgtEl>
                                        <p:attrNameLst>
                                          <p:attrName>style.visibility</p:attrName>
                                        </p:attrNameLst>
                                      </p:cBhvr>
                                      <p:to>
                                        <p:strVal val="visible"/>
                                      </p:to>
                                    </p:set>
                                    <p:animEffect transition="in" filter="fade">
                                      <p:cBhvr>
                                        <p:cTn id="31" dur="1000"/>
                                        <p:tgtEl>
                                          <p:spTgt spid="4">
                                            <p:graphicEl>
                                              <a:dgm id="{AD463467-7D62-4118-B6CB-95A09E6CB57C}"/>
                                            </p:graphicEl>
                                          </p:spTgt>
                                        </p:tgtEl>
                                      </p:cBhvr>
                                    </p:animEffect>
                                    <p:anim calcmode="lin" valueType="num">
                                      <p:cBhvr>
                                        <p:cTn id="32" dur="1000" fill="hold"/>
                                        <p:tgtEl>
                                          <p:spTgt spid="4">
                                            <p:graphicEl>
                                              <a:dgm id="{AD463467-7D62-4118-B6CB-95A09E6CB57C}"/>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AD463467-7D62-4118-B6CB-95A09E6CB57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1" nodeType="clickEffect">
                                  <p:stCondLst>
                                    <p:cond delay="0"/>
                                  </p:stCondLst>
                                  <p:childTnLst>
                                    <p:set>
                                      <p:cBhvr>
                                        <p:cTn id="37" dur="1" fill="hold">
                                          <p:stCondLst>
                                            <p:cond delay="0"/>
                                          </p:stCondLst>
                                        </p:cTn>
                                        <p:tgtEl>
                                          <p:spTgt spid="4">
                                            <p:graphicEl>
                                              <a:dgm id="{3C34C795-B116-4E23-A688-23C556C14733}"/>
                                            </p:graphicEl>
                                          </p:spTgt>
                                        </p:tgtEl>
                                        <p:attrNameLst>
                                          <p:attrName>style.visibility</p:attrName>
                                        </p:attrNameLst>
                                      </p:cBhvr>
                                      <p:to>
                                        <p:strVal val="visible"/>
                                      </p:to>
                                    </p:set>
                                    <p:animEffect transition="in" filter="fade">
                                      <p:cBhvr>
                                        <p:cTn id="38" dur="1000"/>
                                        <p:tgtEl>
                                          <p:spTgt spid="4">
                                            <p:graphicEl>
                                              <a:dgm id="{3C34C795-B116-4E23-A688-23C556C14733}"/>
                                            </p:graphicEl>
                                          </p:spTgt>
                                        </p:tgtEl>
                                      </p:cBhvr>
                                    </p:animEffect>
                                    <p:anim calcmode="lin" valueType="num">
                                      <p:cBhvr>
                                        <p:cTn id="39" dur="1000" fill="hold"/>
                                        <p:tgtEl>
                                          <p:spTgt spid="4">
                                            <p:graphicEl>
                                              <a:dgm id="{3C34C795-B116-4E23-A688-23C556C14733}"/>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3C34C795-B116-4E23-A688-23C556C14733}"/>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
                                            <p:graphicEl>
                                              <a:dgm id="{452DF4B6-C268-4897-AC39-4C6F0B596BBB}"/>
                                            </p:graphicEl>
                                          </p:spTgt>
                                        </p:tgtEl>
                                        <p:attrNameLst>
                                          <p:attrName>style.visibility</p:attrName>
                                        </p:attrNameLst>
                                      </p:cBhvr>
                                      <p:to>
                                        <p:strVal val="visible"/>
                                      </p:to>
                                    </p:set>
                                    <p:animEffect transition="in" filter="fade">
                                      <p:cBhvr>
                                        <p:cTn id="45" dur="1000"/>
                                        <p:tgtEl>
                                          <p:spTgt spid="4">
                                            <p:graphicEl>
                                              <a:dgm id="{452DF4B6-C268-4897-AC39-4C6F0B596BBB}"/>
                                            </p:graphicEl>
                                          </p:spTgt>
                                        </p:tgtEl>
                                      </p:cBhvr>
                                    </p:animEffect>
                                    <p:anim calcmode="lin" valueType="num">
                                      <p:cBhvr>
                                        <p:cTn id="46" dur="1000" fill="hold"/>
                                        <p:tgtEl>
                                          <p:spTgt spid="4">
                                            <p:graphicEl>
                                              <a:dgm id="{452DF4B6-C268-4897-AC39-4C6F0B596BBB}"/>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452DF4B6-C268-4897-AC39-4C6F0B596BBB}"/>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1" nodeType="clickEffect">
                                  <p:stCondLst>
                                    <p:cond delay="0"/>
                                  </p:stCondLst>
                                  <p:childTnLst>
                                    <p:set>
                                      <p:cBhvr>
                                        <p:cTn id="51" dur="1" fill="hold">
                                          <p:stCondLst>
                                            <p:cond delay="0"/>
                                          </p:stCondLst>
                                        </p:cTn>
                                        <p:tgtEl>
                                          <p:spTgt spid="4">
                                            <p:graphicEl>
                                              <a:dgm id="{58509318-FF5F-4427-9485-9E000E50B025}"/>
                                            </p:graphicEl>
                                          </p:spTgt>
                                        </p:tgtEl>
                                        <p:attrNameLst>
                                          <p:attrName>style.visibility</p:attrName>
                                        </p:attrNameLst>
                                      </p:cBhvr>
                                      <p:to>
                                        <p:strVal val="visible"/>
                                      </p:to>
                                    </p:set>
                                    <p:animEffect transition="in" filter="fade">
                                      <p:cBhvr>
                                        <p:cTn id="52" dur="1000"/>
                                        <p:tgtEl>
                                          <p:spTgt spid="4">
                                            <p:graphicEl>
                                              <a:dgm id="{58509318-FF5F-4427-9485-9E000E50B025}"/>
                                            </p:graphicEl>
                                          </p:spTgt>
                                        </p:tgtEl>
                                      </p:cBhvr>
                                    </p:animEffect>
                                    <p:anim calcmode="lin" valueType="num">
                                      <p:cBhvr>
                                        <p:cTn id="53" dur="1000" fill="hold"/>
                                        <p:tgtEl>
                                          <p:spTgt spid="4">
                                            <p:graphicEl>
                                              <a:dgm id="{58509318-FF5F-4427-9485-9E000E50B025}"/>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58509318-FF5F-4427-9485-9E000E50B025}"/>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
                                            <p:graphicEl>
                                              <a:dgm id="{46D541D6-81E3-455A-B954-36C3B646C647}"/>
                                            </p:graphicEl>
                                          </p:spTgt>
                                        </p:tgtEl>
                                        <p:attrNameLst>
                                          <p:attrName>style.visibility</p:attrName>
                                        </p:attrNameLst>
                                      </p:cBhvr>
                                      <p:to>
                                        <p:strVal val="visible"/>
                                      </p:to>
                                    </p:set>
                                    <p:animEffect transition="in" filter="fade">
                                      <p:cBhvr>
                                        <p:cTn id="59" dur="1000"/>
                                        <p:tgtEl>
                                          <p:spTgt spid="4">
                                            <p:graphicEl>
                                              <a:dgm id="{46D541D6-81E3-455A-B954-36C3B646C647}"/>
                                            </p:graphicEl>
                                          </p:spTgt>
                                        </p:tgtEl>
                                      </p:cBhvr>
                                    </p:animEffect>
                                    <p:anim calcmode="lin" valueType="num">
                                      <p:cBhvr>
                                        <p:cTn id="60" dur="1000" fill="hold"/>
                                        <p:tgtEl>
                                          <p:spTgt spid="4">
                                            <p:graphicEl>
                                              <a:dgm id="{46D541D6-81E3-455A-B954-36C3B646C647}"/>
                                            </p:graphicEl>
                                          </p:spTgt>
                                        </p:tgtEl>
                                        <p:attrNameLst>
                                          <p:attrName>ppt_x</p:attrName>
                                        </p:attrNameLst>
                                      </p:cBhvr>
                                      <p:tavLst>
                                        <p:tav tm="0">
                                          <p:val>
                                            <p:strVal val="#ppt_x"/>
                                          </p:val>
                                        </p:tav>
                                        <p:tav tm="100000">
                                          <p:val>
                                            <p:strVal val="#ppt_x"/>
                                          </p:val>
                                        </p:tav>
                                      </p:tavLst>
                                    </p:anim>
                                    <p:anim calcmode="lin" valueType="num">
                                      <p:cBhvr>
                                        <p:cTn id="61" dur="1000" fill="hold"/>
                                        <p:tgtEl>
                                          <p:spTgt spid="4">
                                            <p:graphicEl>
                                              <a:dgm id="{46D541D6-81E3-455A-B954-36C3B646C647}"/>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1" nodeType="clickEffect">
                                  <p:stCondLst>
                                    <p:cond delay="0"/>
                                  </p:stCondLst>
                                  <p:childTnLst>
                                    <p:set>
                                      <p:cBhvr>
                                        <p:cTn id="65" dur="1" fill="hold">
                                          <p:stCondLst>
                                            <p:cond delay="0"/>
                                          </p:stCondLst>
                                        </p:cTn>
                                        <p:tgtEl>
                                          <p:spTgt spid="4">
                                            <p:graphicEl>
                                              <a:dgm id="{BCD96A29-2403-4637-A89E-CDB31BEFEB72}"/>
                                            </p:graphicEl>
                                          </p:spTgt>
                                        </p:tgtEl>
                                        <p:attrNameLst>
                                          <p:attrName>style.visibility</p:attrName>
                                        </p:attrNameLst>
                                      </p:cBhvr>
                                      <p:to>
                                        <p:strVal val="visible"/>
                                      </p:to>
                                    </p:set>
                                    <p:animEffect transition="in" filter="fade">
                                      <p:cBhvr>
                                        <p:cTn id="66" dur="1000"/>
                                        <p:tgtEl>
                                          <p:spTgt spid="4">
                                            <p:graphicEl>
                                              <a:dgm id="{BCD96A29-2403-4637-A89E-CDB31BEFEB72}"/>
                                            </p:graphicEl>
                                          </p:spTgt>
                                        </p:tgtEl>
                                      </p:cBhvr>
                                    </p:animEffect>
                                    <p:anim calcmode="lin" valueType="num">
                                      <p:cBhvr>
                                        <p:cTn id="67" dur="1000" fill="hold"/>
                                        <p:tgtEl>
                                          <p:spTgt spid="4">
                                            <p:graphicEl>
                                              <a:dgm id="{BCD96A29-2403-4637-A89E-CDB31BEFEB72}"/>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BCD96A29-2403-4637-A89E-CDB31BEFEB72}"/>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4">
                                            <p:graphicEl>
                                              <a:dgm id="{92F8C9A2-86D9-4463-8EFC-B93D301803DD}"/>
                                            </p:graphicEl>
                                          </p:spTgt>
                                        </p:tgtEl>
                                        <p:attrNameLst>
                                          <p:attrName>style.visibility</p:attrName>
                                        </p:attrNameLst>
                                      </p:cBhvr>
                                      <p:to>
                                        <p:strVal val="visible"/>
                                      </p:to>
                                    </p:set>
                                    <p:animEffect transition="in" filter="fade">
                                      <p:cBhvr>
                                        <p:cTn id="73" dur="1000"/>
                                        <p:tgtEl>
                                          <p:spTgt spid="4">
                                            <p:graphicEl>
                                              <a:dgm id="{92F8C9A2-86D9-4463-8EFC-B93D301803DD}"/>
                                            </p:graphicEl>
                                          </p:spTgt>
                                        </p:tgtEl>
                                      </p:cBhvr>
                                    </p:animEffect>
                                    <p:anim calcmode="lin" valueType="num">
                                      <p:cBhvr>
                                        <p:cTn id="74" dur="1000" fill="hold"/>
                                        <p:tgtEl>
                                          <p:spTgt spid="4">
                                            <p:graphicEl>
                                              <a:dgm id="{92F8C9A2-86D9-4463-8EFC-B93D301803DD}"/>
                                            </p:graphicEl>
                                          </p:spTgt>
                                        </p:tgtEl>
                                        <p:attrNameLst>
                                          <p:attrName>ppt_x</p:attrName>
                                        </p:attrNameLst>
                                      </p:cBhvr>
                                      <p:tavLst>
                                        <p:tav tm="0">
                                          <p:val>
                                            <p:strVal val="#ppt_x"/>
                                          </p:val>
                                        </p:tav>
                                        <p:tav tm="100000">
                                          <p:val>
                                            <p:strVal val="#ppt_x"/>
                                          </p:val>
                                        </p:tav>
                                      </p:tavLst>
                                    </p:anim>
                                    <p:anim calcmode="lin" valueType="num">
                                      <p:cBhvr>
                                        <p:cTn id="75" dur="1000" fill="hold"/>
                                        <p:tgtEl>
                                          <p:spTgt spid="4">
                                            <p:graphicEl>
                                              <a:dgm id="{92F8C9A2-86D9-4463-8EFC-B93D301803DD}"/>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1" nodeType="clickEffect">
                                  <p:stCondLst>
                                    <p:cond delay="0"/>
                                  </p:stCondLst>
                                  <p:childTnLst>
                                    <p:set>
                                      <p:cBhvr>
                                        <p:cTn id="79" dur="1" fill="hold">
                                          <p:stCondLst>
                                            <p:cond delay="0"/>
                                          </p:stCondLst>
                                        </p:cTn>
                                        <p:tgtEl>
                                          <p:spTgt spid="4">
                                            <p:graphicEl>
                                              <a:dgm id="{1E1B7E0F-9613-48F2-9B82-679D2668CF11}"/>
                                            </p:graphicEl>
                                          </p:spTgt>
                                        </p:tgtEl>
                                        <p:attrNameLst>
                                          <p:attrName>style.visibility</p:attrName>
                                        </p:attrNameLst>
                                      </p:cBhvr>
                                      <p:to>
                                        <p:strVal val="visible"/>
                                      </p:to>
                                    </p:set>
                                    <p:animEffect transition="in" filter="fade">
                                      <p:cBhvr>
                                        <p:cTn id="80" dur="1000"/>
                                        <p:tgtEl>
                                          <p:spTgt spid="4">
                                            <p:graphicEl>
                                              <a:dgm id="{1E1B7E0F-9613-48F2-9B82-679D2668CF11}"/>
                                            </p:graphicEl>
                                          </p:spTgt>
                                        </p:tgtEl>
                                      </p:cBhvr>
                                    </p:animEffect>
                                    <p:anim calcmode="lin" valueType="num">
                                      <p:cBhvr>
                                        <p:cTn id="81" dur="1000" fill="hold"/>
                                        <p:tgtEl>
                                          <p:spTgt spid="4">
                                            <p:graphicEl>
                                              <a:dgm id="{1E1B7E0F-9613-48F2-9B82-679D2668CF11}"/>
                                            </p:graphicEl>
                                          </p:spTgt>
                                        </p:tgtEl>
                                        <p:attrNameLst>
                                          <p:attrName>ppt_x</p:attrName>
                                        </p:attrNameLst>
                                      </p:cBhvr>
                                      <p:tavLst>
                                        <p:tav tm="0">
                                          <p:val>
                                            <p:strVal val="#ppt_x"/>
                                          </p:val>
                                        </p:tav>
                                        <p:tav tm="100000">
                                          <p:val>
                                            <p:strVal val="#ppt_x"/>
                                          </p:val>
                                        </p:tav>
                                      </p:tavLst>
                                    </p:anim>
                                    <p:anim calcmode="lin" valueType="num">
                                      <p:cBhvr>
                                        <p:cTn id="82" dur="1000" fill="hold"/>
                                        <p:tgtEl>
                                          <p:spTgt spid="4">
                                            <p:graphicEl>
                                              <a:dgm id="{1E1B7E0F-9613-48F2-9B82-679D2668CF11}"/>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4">
                                            <p:graphicEl>
                                              <a:dgm id="{70BAD4FC-EC34-445F-B913-A76BAF062A3F}"/>
                                            </p:graphicEl>
                                          </p:spTgt>
                                        </p:tgtEl>
                                        <p:attrNameLst>
                                          <p:attrName>style.visibility</p:attrName>
                                        </p:attrNameLst>
                                      </p:cBhvr>
                                      <p:to>
                                        <p:strVal val="visible"/>
                                      </p:to>
                                    </p:set>
                                    <p:animEffect transition="in" filter="fade">
                                      <p:cBhvr>
                                        <p:cTn id="87" dur="1000"/>
                                        <p:tgtEl>
                                          <p:spTgt spid="4">
                                            <p:graphicEl>
                                              <a:dgm id="{70BAD4FC-EC34-445F-B913-A76BAF062A3F}"/>
                                            </p:graphicEl>
                                          </p:spTgt>
                                        </p:tgtEl>
                                      </p:cBhvr>
                                    </p:animEffect>
                                    <p:anim calcmode="lin" valueType="num">
                                      <p:cBhvr>
                                        <p:cTn id="88" dur="1000" fill="hold"/>
                                        <p:tgtEl>
                                          <p:spTgt spid="4">
                                            <p:graphicEl>
                                              <a:dgm id="{70BAD4FC-EC34-445F-B913-A76BAF062A3F}"/>
                                            </p:graphicEl>
                                          </p:spTgt>
                                        </p:tgtEl>
                                        <p:attrNameLst>
                                          <p:attrName>ppt_x</p:attrName>
                                        </p:attrNameLst>
                                      </p:cBhvr>
                                      <p:tavLst>
                                        <p:tav tm="0">
                                          <p:val>
                                            <p:strVal val="#ppt_x"/>
                                          </p:val>
                                        </p:tav>
                                        <p:tav tm="100000">
                                          <p:val>
                                            <p:strVal val="#ppt_x"/>
                                          </p:val>
                                        </p:tav>
                                      </p:tavLst>
                                    </p:anim>
                                    <p:anim calcmode="lin" valueType="num">
                                      <p:cBhvr>
                                        <p:cTn id="89" dur="1000" fill="hold"/>
                                        <p:tgtEl>
                                          <p:spTgt spid="4">
                                            <p:graphicEl>
                                              <a:dgm id="{70BAD4FC-EC34-445F-B913-A76BAF062A3F}"/>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1" nodeType="clickEffect">
                                  <p:stCondLst>
                                    <p:cond delay="0"/>
                                  </p:stCondLst>
                                  <p:childTnLst>
                                    <p:set>
                                      <p:cBhvr>
                                        <p:cTn id="93" dur="1" fill="hold">
                                          <p:stCondLst>
                                            <p:cond delay="0"/>
                                          </p:stCondLst>
                                        </p:cTn>
                                        <p:tgtEl>
                                          <p:spTgt spid="4">
                                            <p:graphicEl>
                                              <a:dgm id="{6CE2C523-BAE9-47DA-91C2-77F23C5AE2EC}"/>
                                            </p:graphicEl>
                                          </p:spTgt>
                                        </p:tgtEl>
                                        <p:attrNameLst>
                                          <p:attrName>style.visibility</p:attrName>
                                        </p:attrNameLst>
                                      </p:cBhvr>
                                      <p:to>
                                        <p:strVal val="visible"/>
                                      </p:to>
                                    </p:set>
                                    <p:animEffect transition="in" filter="fade">
                                      <p:cBhvr>
                                        <p:cTn id="94" dur="1000"/>
                                        <p:tgtEl>
                                          <p:spTgt spid="4">
                                            <p:graphicEl>
                                              <a:dgm id="{6CE2C523-BAE9-47DA-91C2-77F23C5AE2EC}"/>
                                            </p:graphicEl>
                                          </p:spTgt>
                                        </p:tgtEl>
                                      </p:cBhvr>
                                    </p:animEffect>
                                    <p:anim calcmode="lin" valueType="num">
                                      <p:cBhvr>
                                        <p:cTn id="95" dur="1000" fill="hold"/>
                                        <p:tgtEl>
                                          <p:spTgt spid="4">
                                            <p:graphicEl>
                                              <a:dgm id="{6CE2C523-BAE9-47DA-91C2-77F23C5AE2EC}"/>
                                            </p:graphicEl>
                                          </p:spTgt>
                                        </p:tgtEl>
                                        <p:attrNameLst>
                                          <p:attrName>ppt_x</p:attrName>
                                        </p:attrNameLst>
                                      </p:cBhvr>
                                      <p:tavLst>
                                        <p:tav tm="0">
                                          <p:val>
                                            <p:strVal val="#ppt_x"/>
                                          </p:val>
                                        </p:tav>
                                        <p:tav tm="100000">
                                          <p:val>
                                            <p:strVal val="#ppt_x"/>
                                          </p:val>
                                        </p:tav>
                                      </p:tavLst>
                                    </p:anim>
                                    <p:anim calcmode="lin" valueType="num">
                                      <p:cBhvr>
                                        <p:cTn id="96" dur="1000" fill="hold"/>
                                        <p:tgtEl>
                                          <p:spTgt spid="4">
                                            <p:graphicEl>
                                              <a:dgm id="{6CE2C523-BAE9-47DA-91C2-77F23C5AE2E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lvlOne"/>
        </p:bldSub>
      </p:bldGraphic>
      <p:bldGraphic spid="4" grpId="1" uiExpand="1">
        <p:bldSub>
          <a:bldDgm bld="lvlOne"/>
        </p:bldSub>
      </p:bldGraphic>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451</TotalTime>
  <Words>1183</Words>
  <Application>Microsoft Office PowerPoint</Application>
  <PresentationFormat>Expunere pe ecran (4:3)</PresentationFormat>
  <Paragraphs>96</Paragraphs>
  <Slides>11</Slides>
  <Notes>0</Notes>
  <HiddenSlides>0</HiddenSlides>
  <MMClips>0</MMClips>
  <ScaleCrop>false</ScaleCrop>
  <HeadingPairs>
    <vt:vector size="6" baseType="variant">
      <vt:variant>
        <vt:lpstr>Fonturi utilizate</vt:lpstr>
      </vt:variant>
      <vt:variant>
        <vt:i4>8</vt:i4>
      </vt:variant>
      <vt:variant>
        <vt:lpstr>Temă</vt:lpstr>
      </vt:variant>
      <vt:variant>
        <vt:i4>2</vt:i4>
      </vt:variant>
      <vt:variant>
        <vt:lpstr>Titluri diapozitive</vt:lpstr>
      </vt:variant>
      <vt:variant>
        <vt:i4>11</vt:i4>
      </vt:variant>
    </vt:vector>
  </HeadingPairs>
  <TitlesOfParts>
    <vt:vector size="21" baseType="lpstr">
      <vt:lpstr>Arial</vt:lpstr>
      <vt:lpstr>Calibri</vt:lpstr>
      <vt:lpstr>Comic Sans MS</vt:lpstr>
      <vt:lpstr>Wingdings 3</vt:lpstr>
      <vt:lpstr>Wingdings 2</vt:lpstr>
      <vt:lpstr>Webdings</vt:lpstr>
      <vt:lpstr>Arial (Corp)</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Personalitatea Duhului Sfant</dc:title>
  <dc:subject>Studiu Biblic, Trim. I, 2017 – Duhul Sfant si spiritualitatea</dc:subject>
  <dc:creator>Sergio Fustero Carreras</dc:creator>
  <cp:keywords>http://www.fustero.net/es/index_ro.php</cp:keywords>
  <cp:lastModifiedBy>Tronaru Viorel</cp:lastModifiedBy>
  <cp:revision>80</cp:revision>
  <dcterms:created xsi:type="dcterms:W3CDTF">2017-01-10T15:52:32Z</dcterms:created>
  <dcterms:modified xsi:type="dcterms:W3CDTF">2017-01-24T00:54:09Z</dcterms:modified>
</cp:coreProperties>
</file>