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72"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D73FF"/>
    <a:srgbClr val="565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4C71F-027D-4FDD-A11E-F8D2CE2C4AEF}" type="doc">
      <dgm:prSet loTypeId="urn:microsoft.com/office/officeart/2008/layout/SquareAccentList" loCatId="list" qsTypeId="urn:microsoft.com/office/officeart/2005/8/quickstyle/simple2" qsCatId="simple" csTypeId="urn:microsoft.com/office/officeart/2005/8/colors/colorful1#1" csCatId="colorful" phldr="1"/>
      <dgm:spPr/>
      <dgm:t>
        <a:bodyPr/>
        <a:lstStyle/>
        <a:p>
          <a:endParaRPr lang="es-ES"/>
        </a:p>
      </dgm:t>
    </dgm:pt>
    <dgm:pt modelId="{F20C9524-7C61-4376-8927-0D1185628554}">
      <dgm:prSet phldrT="[Texto]" custT="1"/>
      <dgm:spPr/>
      <dgm:t>
        <a:bodyPr/>
        <a:lstStyle/>
        <a:p>
          <a:pPr algn="ctr"/>
          <a:r>
            <a:rPr lang="ro-RO" sz="3600" b="1" cap="none" spc="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8000"/>
                  </a:srgbClr>
                </a:outerShdw>
              </a:effectLst>
            </a:rPr>
            <a:t>ISUS</a:t>
          </a:r>
          <a:endParaRPr lang="es-ES" sz="3600" b="1" cap="none" spc="6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8000"/>
                </a:srgbClr>
              </a:outerShdw>
            </a:effectLst>
          </a:endParaRPr>
        </a:p>
      </dgm:t>
    </dgm:pt>
    <dgm:pt modelId="{D6D9E7FE-D4C2-4085-A1E6-2806FAFAE9C6}" type="parTrans" cxnId="{555EC393-8D09-461F-88DD-F13FF901A7C3}">
      <dgm:prSet/>
      <dgm:spPr/>
      <dgm:t>
        <a:bodyPr/>
        <a:lstStyle/>
        <a:p>
          <a:endParaRPr lang="es-ES" sz="2000" b="1"/>
        </a:p>
      </dgm:t>
    </dgm:pt>
    <dgm:pt modelId="{7B8E577B-A68D-4B52-8A7B-1D22A09EC67B}" type="sibTrans" cxnId="{555EC393-8D09-461F-88DD-F13FF901A7C3}">
      <dgm:prSet/>
      <dgm:spPr/>
      <dgm:t>
        <a:bodyPr/>
        <a:lstStyle/>
        <a:p>
          <a:endParaRPr lang="es-ES" sz="2000" b="1"/>
        </a:p>
      </dgm:t>
    </dgm:pt>
    <dgm:pt modelId="{2DB8D79C-0A74-47F2-8C50-BBF0D3486552}">
      <dgm:prSet phldrT="[Texto]" custT="1"/>
      <dgm:spPr/>
      <dgm:t>
        <a:bodyPr/>
        <a:lstStyle/>
        <a:p>
          <a:r>
            <a:rPr lang="ro-RO" sz="2000" b="1" dirty="0"/>
            <a:t>A fost drept</a:t>
          </a:r>
          <a:r>
            <a:rPr lang="es-ES" sz="2000" b="1" dirty="0"/>
            <a:t/>
          </a:r>
          <a:br>
            <a:rPr lang="es-ES" sz="2000" b="1" dirty="0"/>
          </a:br>
          <a:r>
            <a:rPr lang="es-ES" sz="1600" b="1" dirty="0"/>
            <a:t>(</a:t>
          </a:r>
          <a:r>
            <a:rPr lang="es-ES" sz="1600" b="1" dirty="0" smtClean="0"/>
            <a:t>1</a:t>
          </a:r>
          <a:r>
            <a:rPr lang="ro-RO" sz="1600" b="1" dirty="0" smtClean="0"/>
            <a:t> Ioan</a:t>
          </a:r>
          <a:r>
            <a:rPr lang="es-ES" sz="1600" b="1" dirty="0" smtClean="0"/>
            <a:t> </a:t>
          </a:r>
          <a:r>
            <a:rPr lang="es-ES" sz="1600" b="1" dirty="0"/>
            <a:t>2:1)</a:t>
          </a:r>
        </a:p>
      </dgm:t>
    </dgm:pt>
    <dgm:pt modelId="{846FAD8F-0A41-48D4-8CEE-61AC163DE411}" type="parTrans" cxnId="{E7FABE6B-A5BC-424B-84E2-0E426E2C5DC1}">
      <dgm:prSet/>
      <dgm:spPr/>
      <dgm:t>
        <a:bodyPr/>
        <a:lstStyle/>
        <a:p>
          <a:endParaRPr lang="es-ES" sz="2000" b="1"/>
        </a:p>
      </dgm:t>
    </dgm:pt>
    <dgm:pt modelId="{CC21DAFC-F8BB-4FC6-8A4D-2C358F313D92}" type="sibTrans" cxnId="{E7FABE6B-A5BC-424B-84E2-0E426E2C5DC1}">
      <dgm:prSet/>
      <dgm:spPr/>
      <dgm:t>
        <a:bodyPr/>
        <a:lstStyle/>
        <a:p>
          <a:endParaRPr lang="es-ES" sz="2000" b="1"/>
        </a:p>
      </dgm:t>
    </dgm:pt>
    <dgm:pt modelId="{9FBF13CD-6F82-4557-9049-B12E292C9C4A}">
      <dgm:prSet phldrT="[Texto]" custT="1"/>
      <dgm:spPr/>
      <dgm:t>
        <a:bodyPr/>
        <a:lstStyle/>
        <a:p>
          <a:r>
            <a:rPr lang="ro-RO" sz="2000" b="1" dirty="0"/>
            <a:t>A fost ispitit de Satana</a:t>
          </a:r>
          <a:r>
            <a:rPr lang="es-ES" sz="2000" b="1" dirty="0"/>
            <a:t/>
          </a:r>
          <a:br>
            <a:rPr lang="es-ES" sz="2000" b="1" dirty="0"/>
          </a:br>
          <a:r>
            <a:rPr lang="es-ES" sz="1600" b="1" dirty="0"/>
            <a:t>(M</a:t>
          </a:r>
          <a:r>
            <a:rPr lang="ro-RO" sz="1600" b="1" dirty="0"/>
            <a:t>a</a:t>
          </a:r>
          <a:r>
            <a:rPr lang="es-ES" sz="1600" b="1" dirty="0"/>
            <a:t>t 4:1-10)</a:t>
          </a:r>
        </a:p>
      </dgm:t>
    </dgm:pt>
    <dgm:pt modelId="{F482271D-AF4A-499D-952D-1FD7F5D99E21}" type="parTrans" cxnId="{0AC1101B-2BEB-4989-AEA7-D83BE5B0392F}">
      <dgm:prSet/>
      <dgm:spPr/>
      <dgm:t>
        <a:bodyPr/>
        <a:lstStyle/>
        <a:p>
          <a:endParaRPr lang="es-ES" sz="2000" b="1"/>
        </a:p>
      </dgm:t>
    </dgm:pt>
    <dgm:pt modelId="{63355A0A-03D8-4AFA-AE30-CAED1DC9EE21}" type="sibTrans" cxnId="{0AC1101B-2BEB-4989-AEA7-D83BE5B0392F}">
      <dgm:prSet/>
      <dgm:spPr/>
      <dgm:t>
        <a:bodyPr/>
        <a:lstStyle/>
        <a:p>
          <a:endParaRPr lang="es-ES" sz="2000" b="1"/>
        </a:p>
      </dgm:t>
    </dgm:pt>
    <dgm:pt modelId="{0F7C6C7A-3B02-4D3C-88F8-EE22BE9BC589}">
      <dgm:prSet phldrT="[Texto]" custT="1"/>
      <dgm:spPr/>
      <dgm:t>
        <a:bodyPr/>
        <a:lstStyle/>
        <a:p>
          <a:r>
            <a:rPr lang="ro-RO" sz="2000" b="1" dirty="0"/>
            <a:t>A fost calomniat</a:t>
          </a:r>
          <a:r>
            <a:rPr lang="es-ES" sz="2000" b="1" dirty="0"/>
            <a:t/>
          </a:r>
          <a:br>
            <a:rPr lang="es-ES" sz="2000" b="1" dirty="0"/>
          </a:br>
          <a:r>
            <a:rPr lang="es-ES" sz="1600" b="1" dirty="0"/>
            <a:t>(</a:t>
          </a:r>
          <a:r>
            <a:rPr lang="ro-RO" sz="1600" b="1" dirty="0"/>
            <a:t>Ioan</a:t>
          </a:r>
          <a:r>
            <a:rPr lang="es-ES" sz="1600" b="1" dirty="0"/>
            <a:t> 18:30)</a:t>
          </a:r>
        </a:p>
      </dgm:t>
    </dgm:pt>
    <dgm:pt modelId="{611EC329-4FD3-4938-BC48-B2E37BBD55ED}" type="parTrans" cxnId="{3F0B5F4E-51D9-4B74-B81D-2D4D6C9FA58E}">
      <dgm:prSet/>
      <dgm:spPr/>
      <dgm:t>
        <a:bodyPr/>
        <a:lstStyle/>
        <a:p>
          <a:endParaRPr lang="es-ES" sz="2000" b="1"/>
        </a:p>
      </dgm:t>
    </dgm:pt>
    <dgm:pt modelId="{BAD63374-5D88-4245-8076-D1C2D3B541A9}" type="sibTrans" cxnId="{3F0B5F4E-51D9-4B74-B81D-2D4D6C9FA58E}">
      <dgm:prSet/>
      <dgm:spPr/>
      <dgm:t>
        <a:bodyPr/>
        <a:lstStyle/>
        <a:p>
          <a:endParaRPr lang="es-ES" sz="2000" b="1"/>
        </a:p>
      </dgm:t>
    </dgm:pt>
    <dgm:pt modelId="{C1B144D7-B6A3-408E-A6AC-141526B4D0EC}">
      <dgm:prSet phldrT="[Texto]" custT="1"/>
      <dgm:spPr/>
      <dgm:t>
        <a:bodyPr/>
        <a:lstStyle/>
        <a:p>
          <a:pPr algn="ctr"/>
          <a:r>
            <a:rPr lang="ro-RO" sz="3600" b="1" cap="none" spc="600" dirty="0">
              <a:ln w="24500" cmpd="dbl">
                <a:solidFill>
                  <a:schemeClr val="accent6">
                    <a:lumMod val="75000"/>
                    <a:lumOff val="25000"/>
                  </a:schemeClr>
                </a:solidFill>
                <a:prstDash val="solid"/>
                <a:miter lim="800000"/>
              </a:ln>
              <a:gradFill>
                <a:gsLst>
                  <a:gs pos="10000">
                    <a:schemeClr val="accent6">
                      <a:lumMod val="10000"/>
                      <a:lumOff val="90000"/>
                    </a:schemeClr>
                  </a:gs>
                  <a:gs pos="60000">
                    <a:srgbClr val="2D73FF"/>
                  </a:gs>
                  <a:gs pos="100000">
                    <a:schemeClr val="accent6">
                      <a:lumMod val="75000"/>
                      <a:lumOff val="25000"/>
                    </a:schemeClr>
                  </a:gs>
                </a:gsLst>
                <a:lin ang="5400000"/>
              </a:gradFill>
              <a:effectLst>
                <a:outerShdw blurRad="38100" dist="38100" dir="7020000" algn="tl">
                  <a:srgbClr val="000000"/>
                </a:outerShdw>
              </a:effectLst>
            </a:rPr>
            <a:t>IOV</a:t>
          </a:r>
          <a:endParaRPr lang="es-ES" sz="3600" b="1" cap="none" spc="600" dirty="0">
            <a:ln w="24500" cmpd="dbl">
              <a:solidFill>
                <a:schemeClr val="accent6">
                  <a:lumMod val="75000"/>
                  <a:lumOff val="25000"/>
                </a:schemeClr>
              </a:solidFill>
              <a:prstDash val="solid"/>
              <a:miter lim="800000"/>
            </a:ln>
            <a:gradFill>
              <a:gsLst>
                <a:gs pos="10000">
                  <a:schemeClr val="accent6">
                    <a:lumMod val="10000"/>
                    <a:lumOff val="90000"/>
                  </a:schemeClr>
                </a:gs>
                <a:gs pos="60000">
                  <a:srgbClr val="2D73FF"/>
                </a:gs>
                <a:gs pos="100000">
                  <a:schemeClr val="accent6">
                    <a:lumMod val="75000"/>
                    <a:lumOff val="25000"/>
                  </a:schemeClr>
                </a:gs>
              </a:gsLst>
              <a:lin ang="5400000"/>
            </a:gradFill>
            <a:effectLst>
              <a:outerShdw blurRad="38100" dist="38100" dir="7020000" algn="tl">
                <a:srgbClr val="000000"/>
              </a:outerShdw>
            </a:effectLst>
          </a:endParaRPr>
        </a:p>
      </dgm:t>
    </dgm:pt>
    <dgm:pt modelId="{11062AA5-03CA-4A0B-AD47-684A86CBC0E1}" type="parTrans" cxnId="{DD8B9D84-CA16-4C25-A052-7D09397D2A63}">
      <dgm:prSet/>
      <dgm:spPr/>
      <dgm:t>
        <a:bodyPr/>
        <a:lstStyle/>
        <a:p>
          <a:endParaRPr lang="es-ES" sz="2000" b="1"/>
        </a:p>
      </dgm:t>
    </dgm:pt>
    <dgm:pt modelId="{8B66E6D5-AA11-4B14-AD75-4027105C5397}" type="sibTrans" cxnId="{DD8B9D84-CA16-4C25-A052-7D09397D2A63}">
      <dgm:prSet/>
      <dgm:spPr/>
      <dgm:t>
        <a:bodyPr/>
        <a:lstStyle/>
        <a:p>
          <a:endParaRPr lang="es-ES" sz="2000" b="1"/>
        </a:p>
      </dgm:t>
    </dgm:pt>
    <dgm:pt modelId="{A3F224EF-B339-4561-99A2-A653DAA0C5F3}">
      <dgm:prSet phldrT="[Texto]" custT="1"/>
      <dgm:spPr/>
      <dgm:t>
        <a:bodyPr/>
        <a:lstStyle/>
        <a:p>
          <a:r>
            <a:rPr lang="ro-RO" sz="2000" b="1" dirty="0"/>
            <a:t>A fost drept</a:t>
          </a:r>
          <a:r>
            <a:rPr lang="es-ES" sz="2000" b="1" dirty="0"/>
            <a:t/>
          </a:r>
          <a:br>
            <a:rPr lang="es-ES" sz="2000" b="1" dirty="0"/>
          </a:br>
          <a:r>
            <a:rPr lang="es-ES" sz="1600" b="1" dirty="0"/>
            <a:t>(</a:t>
          </a:r>
          <a:r>
            <a:rPr lang="ro-RO" sz="1600" b="1" dirty="0"/>
            <a:t>Iov</a:t>
          </a:r>
          <a:r>
            <a:rPr lang="es-ES" sz="1600" b="1" dirty="0"/>
            <a:t> 1:1)</a:t>
          </a:r>
        </a:p>
      </dgm:t>
    </dgm:pt>
    <dgm:pt modelId="{2CF8501E-A15D-45CA-982A-783D0351D84D}" type="parTrans" cxnId="{B2B7F835-FB0C-4E2D-A332-2101FBDA0A47}">
      <dgm:prSet/>
      <dgm:spPr/>
      <dgm:t>
        <a:bodyPr/>
        <a:lstStyle/>
        <a:p>
          <a:endParaRPr lang="es-ES" sz="2000" b="1"/>
        </a:p>
      </dgm:t>
    </dgm:pt>
    <dgm:pt modelId="{14E6C145-7470-46EA-B2B7-75EBCD2A772C}" type="sibTrans" cxnId="{B2B7F835-FB0C-4E2D-A332-2101FBDA0A47}">
      <dgm:prSet/>
      <dgm:spPr/>
      <dgm:t>
        <a:bodyPr/>
        <a:lstStyle/>
        <a:p>
          <a:endParaRPr lang="es-ES" sz="2000" b="1"/>
        </a:p>
      </dgm:t>
    </dgm:pt>
    <dgm:pt modelId="{D2D0BECD-4678-449C-BF48-AE3380768F25}">
      <dgm:prSet phldrT="[Texto]" custT="1"/>
      <dgm:spPr/>
      <dgm:t>
        <a:bodyPr/>
        <a:lstStyle/>
        <a:p>
          <a:r>
            <a:rPr lang="ro-RO" sz="2000" b="1" dirty="0"/>
            <a:t>A fost ispitit de Satana</a:t>
          </a:r>
          <a:r>
            <a:rPr lang="es-ES" sz="2000" b="1" dirty="0"/>
            <a:t/>
          </a:r>
          <a:br>
            <a:rPr lang="es-ES" sz="2000" b="1" dirty="0"/>
          </a:br>
          <a:r>
            <a:rPr lang="es-ES" sz="1600" b="1" dirty="0"/>
            <a:t>(</a:t>
          </a:r>
          <a:r>
            <a:rPr lang="ro-RO" sz="1600" b="1" dirty="0"/>
            <a:t>Iov</a:t>
          </a:r>
          <a:r>
            <a:rPr lang="es-ES" sz="1600" b="1" dirty="0"/>
            <a:t> 1:12)</a:t>
          </a:r>
        </a:p>
      </dgm:t>
    </dgm:pt>
    <dgm:pt modelId="{F6ABD4D7-067C-4C90-9F8E-15D8BC4165D0}" type="parTrans" cxnId="{80E030E9-090A-4632-9049-7BE9A2D63F42}">
      <dgm:prSet/>
      <dgm:spPr/>
      <dgm:t>
        <a:bodyPr/>
        <a:lstStyle/>
        <a:p>
          <a:endParaRPr lang="es-ES" sz="2000" b="1"/>
        </a:p>
      </dgm:t>
    </dgm:pt>
    <dgm:pt modelId="{78B9C8EC-56DE-4001-A31E-585CBB5D18A0}" type="sibTrans" cxnId="{80E030E9-090A-4632-9049-7BE9A2D63F42}">
      <dgm:prSet/>
      <dgm:spPr/>
      <dgm:t>
        <a:bodyPr/>
        <a:lstStyle/>
        <a:p>
          <a:endParaRPr lang="es-ES" sz="2000" b="1"/>
        </a:p>
      </dgm:t>
    </dgm:pt>
    <dgm:pt modelId="{D0C1E301-DC6F-41BE-8C6E-BB9E2A541083}">
      <dgm:prSet phldrT="[Texto]" custT="1"/>
      <dgm:spPr/>
      <dgm:t>
        <a:bodyPr/>
        <a:lstStyle/>
        <a:p>
          <a:r>
            <a:rPr lang="ro-RO" sz="2000" b="1" dirty="0"/>
            <a:t>A fost calomniat</a:t>
          </a:r>
          <a:r>
            <a:rPr lang="es-ES" sz="2000" b="1" dirty="0"/>
            <a:t/>
          </a:r>
          <a:br>
            <a:rPr lang="es-ES" sz="2000" b="1" dirty="0"/>
          </a:br>
          <a:r>
            <a:rPr lang="es-ES" sz="1600" b="1" dirty="0"/>
            <a:t>(</a:t>
          </a:r>
          <a:r>
            <a:rPr lang="ro-RO" sz="1600" b="1" dirty="0"/>
            <a:t>Iov</a:t>
          </a:r>
          <a:r>
            <a:rPr lang="es-ES" sz="1600" b="1" dirty="0"/>
            <a:t> 22:5)</a:t>
          </a:r>
        </a:p>
      </dgm:t>
    </dgm:pt>
    <dgm:pt modelId="{2F2A34B9-3643-4B88-ACC4-01A605F620EC}" type="parTrans" cxnId="{40588E8A-2F22-4426-8678-0808A9556624}">
      <dgm:prSet/>
      <dgm:spPr/>
      <dgm:t>
        <a:bodyPr/>
        <a:lstStyle/>
        <a:p>
          <a:endParaRPr lang="es-ES" sz="2000" b="1"/>
        </a:p>
      </dgm:t>
    </dgm:pt>
    <dgm:pt modelId="{86D0B17A-8852-4B45-BAF2-03E4BDCF6917}" type="sibTrans" cxnId="{40588E8A-2F22-4426-8678-0808A9556624}">
      <dgm:prSet/>
      <dgm:spPr/>
      <dgm:t>
        <a:bodyPr/>
        <a:lstStyle/>
        <a:p>
          <a:endParaRPr lang="es-ES" sz="2000" b="1"/>
        </a:p>
      </dgm:t>
    </dgm:pt>
    <dgm:pt modelId="{D017E017-741F-4C44-B6BF-5A6C018DF18C}">
      <dgm:prSet phldrT="[Texto]" custT="1"/>
      <dgm:spPr/>
      <dgm:t>
        <a:bodyPr/>
        <a:lstStyle/>
        <a:p>
          <a:r>
            <a:rPr lang="ro-RO" sz="2000" b="1" dirty="0"/>
            <a:t>Nu a păcătuit în încercare</a:t>
          </a:r>
          <a:r>
            <a:rPr lang="es-ES" sz="2000" b="1" dirty="0"/>
            <a:t/>
          </a:r>
          <a:br>
            <a:rPr lang="es-ES" sz="2000" b="1" dirty="0"/>
          </a:br>
          <a:r>
            <a:rPr lang="es-ES" sz="1600" b="1" dirty="0"/>
            <a:t>(</a:t>
          </a:r>
          <a:r>
            <a:rPr lang="ro-RO" sz="1600" b="1" dirty="0"/>
            <a:t>Evrei</a:t>
          </a:r>
          <a:r>
            <a:rPr lang="es-ES" sz="1600" b="1" dirty="0"/>
            <a:t> 4:15)</a:t>
          </a:r>
        </a:p>
      </dgm:t>
    </dgm:pt>
    <dgm:pt modelId="{07C3ED63-E0BD-46AE-87DB-56BA2D1581CF}" type="parTrans" cxnId="{F4096955-7E89-4CD3-80C4-D7A49BA2E425}">
      <dgm:prSet/>
      <dgm:spPr/>
      <dgm:t>
        <a:bodyPr/>
        <a:lstStyle/>
        <a:p>
          <a:endParaRPr lang="es-ES" sz="2000" b="1"/>
        </a:p>
      </dgm:t>
    </dgm:pt>
    <dgm:pt modelId="{35B6229B-C49F-4BA7-BCCD-41A79620E929}" type="sibTrans" cxnId="{F4096955-7E89-4CD3-80C4-D7A49BA2E425}">
      <dgm:prSet/>
      <dgm:spPr/>
      <dgm:t>
        <a:bodyPr/>
        <a:lstStyle/>
        <a:p>
          <a:endParaRPr lang="es-ES" sz="2000" b="1"/>
        </a:p>
      </dgm:t>
    </dgm:pt>
    <dgm:pt modelId="{4E346BBE-163F-412F-A7EE-25E906B40F6E}">
      <dgm:prSet phldrT="[Texto]" custT="1"/>
      <dgm:spPr/>
      <dgm:t>
        <a:bodyPr/>
        <a:lstStyle/>
        <a:p>
          <a:r>
            <a:rPr lang="ro-RO" sz="2000" b="1" dirty="0"/>
            <a:t>Nu a păcătuit în încercare</a:t>
          </a:r>
          <a:r>
            <a:rPr lang="es-ES" sz="2000" b="1" dirty="0"/>
            <a:t/>
          </a:r>
          <a:br>
            <a:rPr lang="es-ES" sz="2000" b="1" dirty="0"/>
          </a:br>
          <a:r>
            <a:rPr lang="es-ES" sz="1600" b="1" dirty="0"/>
            <a:t>(</a:t>
          </a:r>
          <a:r>
            <a:rPr lang="ro-RO" sz="1600" b="1" dirty="0"/>
            <a:t>Iov</a:t>
          </a:r>
          <a:r>
            <a:rPr lang="es-ES" sz="1600" b="1" dirty="0"/>
            <a:t> 1:22)</a:t>
          </a:r>
          <a:endParaRPr lang="es-ES" sz="2000" b="1" dirty="0"/>
        </a:p>
      </dgm:t>
    </dgm:pt>
    <dgm:pt modelId="{AB09C6B8-538E-4F5A-9F85-1DA0E51D0B4B}" type="parTrans" cxnId="{8982FA78-DA95-4ABE-8DE5-1190F855CF0F}">
      <dgm:prSet/>
      <dgm:spPr/>
      <dgm:t>
        <a:bodyPr/>
        <a:lstStyle/>
        <a:p>
          <a:endParaRPr lang="es-ES" sz="2000" b="1"/>
        </a:p>
      </dgm:t>
    </dgm:pt>
    <dgm:pt modelId="{A7E0BC4F-8FD5-4652-83CC-B9DF982C59F0}" type="sibTrans" cxnId="{8982FA78-DA95-4ABE-8DE5-1190F855CF0F}">
      <dgm:prSet/>
      <dgm:spPr/>
      <dgm:t>
        <a:bodyPr/>
        <a:lstStyle/>
        <a:p>
          <a:endParaRPr lang="es-ES" sz="2000" b="1"/>
        </a:p>
      </dgm:t>
    </dgm:pt>
    <dgm:pt modelId="{811E47DE-4815-4532-AC10-12D4BB6BE324}">
      <dgm:prSet phldrT="[Texto]" custT="1"/>
      <dgm:spPr/>
      <dgm:t>
        <a:bodyPr/>
        <a:lstStyle/>
        <a:p>
          <a:r>
            <a:rPr lang="ro-RO" sz="2000" b="1" dirty="0"/>
            <a:t>A fost răsplătit</a:t>
          </a:r>
          <a:r>
            <a:rPr lang="es-ES" sz="2000" b="1" dirty="0"/>
            <a:t/>
          </a:r>
          <a:br>
            <a:rPr lang="es-ES" sz="2000" b="1" dirty="0"/>
          </a:br>
          <a:r>
            <a:rPr lang="es-ES" sz="1600" b="1" dirty="0"/>
            <a:t>(M</a:t>
          </a:r>
          <a:r>
            <a:rPr lang="ro-RO" sz="1600" b="1" dirty="0"/>
            <a:t>a</a:t>
          </a:r>
          <a:r>
            <a:rPr lang="es-ES" sz="1600" b="1" dirty="0"/>
            <a:t>t 4:11)</a:t>
          </a:r>
        </a:p>
      </dgm:t>
    </dgm:pt>
    <dgm:pt modelId="{5BE282F5-3A61-41BE-9430-668E31A9984A}" type="parTrans" cxnId="{01050828-95A0-478C-A5D2-6E9DFE2DE538}">
      <dgm:prSet/>
      <dgm:spPr/>
      <dgm:t>
        <a:bodyPr/>
        <a:lstStyle/>
        <a:p>
          <a:endParaRPr lang="es-ES" sz="2000" b="1"/>
        </a:p>
      </dgm:t>
    </dgm:pt>
    <dgm:pt modelId="{0878D1E4-C7D5-4244-A818-D6AA09FC59CF}" type="sibTrans" cxnId="{01050828-95A0-478C-A5D2-6E9DFE2DE538}">
      <dgm:prSet/>
      <dgm:spPr/>
      <dgm:t>
        <a:bodyPr/>
        <a:lstStyle/>
        <a:p>
          <a:endParaRPr lang="es-ES" sz="2000" b="1"/>
        </a:p>
      </dgm:t>
    </dgm:pt>
    <dgm:pt modelId="{7FF2CEB1-EDBC-4CA0-938B-EC5539059F10}">
      <dgm:prSet phldrT="[Texto]" custT="1"/>
      <dgm:spPr/>
      <dgm:t>
        <a:bodyPr/>
        <a:lstStyle/>
        <a:p>
          <a:r>
            <a:rPr lang="ro-RO" sz="2000" b="1" dirty="0"/>
            <a:t>A fost răsplătit</a:t>
          </a:r>
          <a:r>
            <a:rPr lang="es-ES" sz="2000" b="1" dirty="0"/>
            <a:t/>
          </a:r>
          <a:br>
            <a:rPr lang="es-ES" sz="2000" b="1" dirty="0"/>
          </a:br>
          <a:r>
            <a:rPr lang="es-ES" sz="1600" b="1" dirty="0"/>
            <a:t>(</a:t>
          </a:r>
          <a:r>
            <a:rPr lang="ro-RO" sz="1600" b="1" dirty="0"/>
            <a:t>Iov</a:t>
          </a:r>
          <a:r>
            <a:rPr lang="es-ES" sz="1600" b="1" dirty="0"/>
            <a:t> 42:10)</a:t>
          </a:r>
          <a:endParaRPr lang="es-ES" sz="2000" b="1" dirty="0"/>
        </a:p>
      </dgm:t>
    </dgm:pt>
    <dgm:pt modelId="{58E684BC-EE69-44AB-A86D-FD97F9C7A856}" type="parTrans" cxnId="{5D4EC7C3-EE67-4C39-963B-86F0168B9F85}">
      <dgm:prSet/>
      <dgm:spPr/>
      <dgm:t>
        <a:bodyPr/>
        <a:lstStyle/>
        <a:p>
          <a:endParaRPr lang="es-ES" sz="2000" b="1"/>
        </a:p>
      </dgm:t>
    </dgm:pt>
    <dgm:pt modelId="{08AA9304-B74D-4DFD-8E45-C5E45A44E1FC}" type="sibTrans" cxnId="{5D4EC7C3-EE67-4C39-963B-86F0168B9F85}">
      <dgm:prSet/>
      <dgm:spPr/>
      <dgm:t>
        <a:bodyPr/>
        <a:lstStyle/>
        <a:p>
          <a:endParaRPr lang="es-ES" sz="2000" b="1"/>
        </a:p>
      </dgm:t>
    </dgm:pt>
    <dgm:pt modelId="{4ABE693F-09C8-46C6-B128-F1FB9D93B65E}" type="pres">
      <dgm:prSet presAssocID="{4114C71F-027D-4FDD-A11E-F8D2CE2C4AEF}" presName="layout" presStyleCnt="0">
        <dgm:presLayoutVars>
          <dgm:chMax/>
          <dgm:chPref/>
          <dgm:dir/>
          <dgm:resizeHandles/>
        </dgm:presLayoutVars>
      </dgm:prSet>
      <dgm:spPr/>
      <dgm:t>
        <a:bodyPr/>
        <a:lstStyle/>
        <a:p>
          <a:endParaRPr lang="ro-RO"/>
        </a:p>
      </dgm:t>
    </dgm:pt>
    <dgm:pt modelId="{CB2B7345-558F-4F4C-B16A-59E7C13035BD}" type="pres">
      <dgm:prSet presAssocID="{F20C9524-7C61-4376-8927-0D1185628554}" presName="root" presStyleCnt="0">
        <dgm:presLayoutVars>
          <dgm:chMax/>
          <dgm:chPref/>
        </dgm:presLayoutVars>
      </dgm:prSet>
      <dgm:spPr/>
    </dgm:pt>
    <dgm:pt modelId="{8778E7CA-784A-4341-A4DE-8E4D39908634}" type="pres">
      <dgm:prSet presAssocID="{F20C9524-7C61-4376-8927-0D1185628554}" presName="rootComposite" presStyleCnt="0">
        <dgm:presLayoutVars/>
      </dgm:prSet>
      <dgm:spPr/>
    </dgm:pt>
    <dgm:pt modelId="{9B0A75C0-86F6-4120-A2ED-4AD3635627ED}" type="pres">
      <dgm:prSet presAssocID="{F20C9524-7C61-4376-8927-0D1185628554}" presName="ParentAccent" presStyleLbl="alignNode1" presStyleIdx="0" presStyleCnt="2"/>
      <dgm:spPr/>
    </dgm:pt>
    <dgm:pt modelId="{194F286E-7BEC-4FD1-86EB-F85A5576BF00}" type="pres">
      <dgm:prSet presAssocID="{F20C9524-7C61-4376-8927-0D1185628554}" presName="ParentSmallAccent" presStyleLbl="fgAcc1" presStyleIdx="0" presStyleCnt="2"/>
      <dgm:spPr/>
    </dgm:pt>
    <dgm:pt modelId="{EF476285-B384-4C50-A8AE-B30C433FB493}" type="pres">
      <dgm:prSet presAssocID="{F20C9524-7C61-4376-8927-0D1185628554}" presName="Parent" presStyleLbl="revTx" presStyleIdx="0" presStyleCnt="12">
        <dgm:presLayoutVars>
          <dgm:chMax/>
          <dgm:chPref val="4"/>
          <dgm:bulletEnabled val="1"/>
        </dgm:presLayoutVars>
      </dgm:prSet>
      <dgm:spPr/>
      <dgm:t>
        <a:bodyPr/>
        <a:lstStyle/>
        <a:p>
          <a:endParaRPr lang="ro-RO"/>
        </a:p>
      </dgm:t>
    </dgm:pt>
    <dgm:pt modelId="{A102E3EC-FEA6-4BBB-B5E0-A6C4D3726B5B}" type="pres">
      <dgm:prSet presAssocID="{F20C9524-7C61-4376-8927-0D1185628554}" presName="childShape" presStyleCnt="0">
        <dgm:presLayoutVars>
          <dgm:chMax val="0"/>
          <dgm:chPref val="0"/>
        </dgm:presLayoutVars>
      </dgm:prSet>
      <dgm:spPr/>
    </dgm:pt>
    <dgm:pt modelId="{A07C7ECD-A49E-43CA-A121-BB95DE643853}" type="pres">
      <dgm:prSet presAssocID="{2DB8D79C-0A74-47F2-8C50-BBF0D3486552}" presName="childComposite" presStyleCnt="0">
        <dgm:presLayoutVars>
          <dgm:chMax val="0"/>
          <dgm:chPref val="0"/>
        </dgm:presLayoutVars>
      </dgm:prSet>
      <dgm:spPr/>
    </dgm:pt>
    <dgm:pt modelId="{49C8A1E7-5C08-43FA-8104-C8681161575D}" type="pres">
      <dgm:prSet presAssocID="{2DB8D79C-0A74-47F2-8C50-BBF0D3486552}" presName="ChildAccent" presStyleLbl="solidFgAcc1" presStyleIdx="0" presStyleCnt="10"/>
      <dgm:spPr/>
    </dgm:pt>
    <dgm:pt modelId="{4A84F446-A057-4FAD-AF64-7F6A0AC69977}" type="pres">
      <dgm:prSet presAssocID="{2DB8D79C-0A74-47F2-8C50-BBF0D3486552}" presName="Child" presStyleLbl="revTx" presStyleIdx="1" presStyleCnt="12">
        <dgm:presLayoutVars>
          <dgm:chMax val="0"/>
          <dgm:chPref val="0"/>
          <dgm:bulletEnabled val="1"/>
        </dgm:presLayoutVars>
      </dgm:prSet>
      <dgm:spPr/>
      <dgm:t>
        <a:bodyPr/>
        <a:lstStyle/>
        <a:p>
          <a:endParaRPr lang="ro-RO"/>
        </a:p>
      </dgm:t>
    </dgm:pt>
    <dgm:pt modelId="{BE1E9AE6-FE41-4003-B923-F6ADED819A6D}" type="pres">
      <dgm:prSet presAssocID="{9FBF13CD-6F82-4557-9049-B12E292C9C4A}" presName="childComposite" presStyleCnt="0">
        <dgm:presLayoutVars>
          <dgm:chMax val="0"/>
          <dgm:chPref val="0"/>
        </dgm:presLayoutVars>
      </dgm:prSet>
      <dgm:spPr/>
    </dgm:pt>
    <dgm:pt modelId="{A8CA34CB-1603-4C4C-A157-92E770A22956}" type="pres">
      <dgm:prSet presAssocID="{9FBF13CD-6F82-4557-9049-B12E292C9C4A}" presName="ChildAccent" presStyleLbl="solidFgAcc1" presStyleIdx="1" presStyleCnt="10"/>
      <dgm:spPr/>
    </dgm:pt>
    <dgm:pt modelId="{8D5FF6D1-8783-42E7-AE26-D00F8EEA00C1}" type="pres">
      <dgm:prSet presAssocID="{9FBF13CD-6F82-4557-9049-B12E292C9C4A}" presName="Child" presStyleLbl="revTx" presStyleIdx="2" presStyleCnt="12">
        <dgm:presLayoutVars>
          <dgm:chMax val="0"/>
          <dgm:chPref val="0"/>
          <dgm:bulletEnabled val="1"/>
        </dgm:presLayoutVars>
      </dgm:prSet>
      <dgm:spPr/>
      <dgm:t>
        <a:bodyPr/>
        <a:lstStyle/>
        <a:p>
          <a:endParaRPr lang="ro-RO"/>
        </a:p>
      </dgm:t>
    </dgm:pt>
    <dgm:pt modelId="{C367222C-5246-42DA-8A3A-B9751BF527B0}" type="pres">
      <dgm:prSet presAssocID="{0F7C6C7A-3B02-4D3C-88F8-EE22BE9BC589}" presName="childComposite" presStyleCnt="0">
        <dgm:presLayoutVars>
          <dgm:chMax val="0"/>
          <dgm:chPref val="0"/>
        </dgm:presLayoutVars>
      </dgm:prSet>
      <dgm:spPr/>
    </dgm:pt>
    <dgm:pt modelId="{45C199E6-DF78-444D-892D-79E4E7B0DFE1}" type="pres">
      <dgm:prSet presAssocID="{0F7C6C7A-3B02-4D3C-88F8-EE22BE9BC589}" presName="ChildAccent" presStyleLbl="solidFgAcc1" presStyleIdx="2" presStyleCnt="10"/>
      <dgm:spPr/>
    </dgm:pt>
    <dgm:pt modelId="{1E8D3718-6759-48DA-9D1D-03DA35390B43}" type="pres">
      <dgm:prSet presAssocID="{0F7C6C7A-3B02-4D3C-88F8-EE22BE9BC589}" presName="Child" presStyleLbl="revTx" presStyleIdx="3" presStyleCnt="12">
        <dgm:presLayoutVars>
          <dgm:chMax val="0"/>
          <dgm:chPref val="0"/>
          <dgm:bulletEnabled val="1"/>
        </dgm:presLayoutVars>
      </dgm:prSet>
      <dgm:spPr/>
      <dgm:t>
        <a:bodyPr/>
        <a:lstStyle/>
        <a:p>
          <a:endParaRPr lang="ro-RO"/>
        </a:p>
      </dgm:t>
    </dgm:pt>
    <dgm:pt modelId="{2FCC0242-1BB4-4774-A461-5E0B906BC3C5}" type="pres">
      <dgm:prSet presAssocID="{D017E017-741F-4C44-B6BF-5A6C018DF18C}" presName="childComposite" presStyleCnt="0">
        <dgm:presLayoutVars>
          <dgm:chMax val="0"/>
          <dgm:chPref val="0"/>
        </dgm:presLayoutVars>
      </dgm:prSet>
      <dgm:spPr/>
    </dgm:pt>
    <dgm:pt modelId="{BB99FEF8-161D-4D73-8080-F48899A457FB}" type="pres">
      <dgm:prSet presAssocID="{D017E017-741F-4C44-B6BF-5A6C018DF18C}" presName="ChildAccent" presStyleLbl="solidFgAcc1" presStyleIdx="3" presStyleCnt="10"/>
      <dgm:spPr/>
    </dgm:pt>
    <dgm:pt modelId="{F5CEF6B6-73CD-4A64-A9BB-A4613C3DA935}" type="pres">
      <dgm:prSet presAssocID="{D017E017-741F-4C44-B6BF-5A6C018DF18C}" presName="Child" presStyleLbl="revTx" presStyleIdx="4" presStyleCnt="12">
        <dgm:presLayoutVars>
          <dgm:chMax val="0"/>
          <dgm:chPref val="0"/>
          <dgm:bulletEnabled val="1"/>
        </dgm:presLayoutVars>
      </dgm:prSet>
      <dgm:spPr/>
      <dgm:t>
        <a:bodyPr/>
        <a:lstStyle/>
        <a:p>
          <a:endParaRPr lang="ro-RO"/>
        </a:p>
      </dgm:t>
    </dgm:pt>
    <dgm:pt modelId="{B2A130AB-EFA6-4E21-8F17-825D79DE3600}" type="pres">
      <dgm:prSet presAssocID="{811E47DE-4815-4532-AC10-12D4BB6BE324}" presName="childComposite" presStyleCnt="0">
        <dgm:presLayoutVars>
          <dgm:chMax val="0"/>
          <dgm:chPref val="0"/>
        </dgm:presLayoutVars>
      </dgm:prSet>
      <dgm:spPr/>
    </dgm:pt>
    <dgm:pt modelId="{41D05D8E-4C5A-4DDD-8CB9-C61EA1C40EB4}" type="pres">
      <dgm:prSet presAssocID="{811E47DE-4815-4532-AC10-12D4BB6BE324}" presName="ChildAccent" presStyleLbl="solidFgAcc1" presStyleIdx="4" presStyleCnt="10"/>
      <dgm:spPr/>
    </dgm:pt>
    <dgm:pt modelId="{27A85867-8F74-45AC-8AF1-0D89B6082126}" type="pres">
      <dgm:prSet presAssocID="{811E47DE-4815-4532-AC10-12D4BB6BE324}" presName="Child" presStyleLbl="revTx" presStyleIdx="5" presStyleCnt="12">
        <dgm:presLayoutVars>
          <dgm:chMax val="0"/>
          <dgm:chPref val="0"/>
          <dgm:bulletEnabled val="1"/>
        </dgm:presLayoutVars>
      </dgm:prSet>
      <dgm:spPr/>
      <dgm:t>
        <a:bodyPr/>
        <a:lstStyle/>
        <a:p>
          <a:endParaRPr lang="ro-RO"/>
        </a:p>
      </dgm:t>
    </dgm:pt>
    <dgm:pt modelId="{684FB616-4345-4F44-8519-86862C94844F}" type="pres">
      <dgm:prSet presAssocID="{C1B144D7-B6A3-408E-A6AC-141526B4D0EC}" presName="root" presStyleCnt="0">
        <dgm:presLayoutVars>
          <dgm:chMax/>
          <dgm:chPref/>
        </dgm:presLayoutVars>
      </dgm:prSet>
      <dgm:spPr/>
    </dgm:pt>
    <dgm:pt modelId="{1EB16418-38CE-4920-913C-8FAFBC0AF2F5}" type="pres">
      <dgm:prSet presAssocID="{C1B144D7-B6A3-408E-A6AC-141526B4D0EC}" presName="rootComposite" presStyleCnt="0">
        <dgm:presLayoutVars/>
      </dgm:prSet>
      <dgm:spPr/>
    </dgm:pt>
    <dgm:pt modelId="{4F38FD16-4FD3-4F04-9595-A73FD5BECD7C}" type="pres">
      <dgm:prSet presAssocID="{C1B144D7-B6A3-408E-A6AC-141526B4D0EC}" presName="ParentAccent" presStyleLbl="alignNode1" presStyleIdx="1" presStyleCnt="2"/>
      <dgm:spPr/>
    </dgm:pt>
    <dgm:pt modelId="{F1295D05-5FBC-4996-BB93-BF52157ED677}" type="pres">
      <dgm:prSet presAssocID="{C1B144D7-B6A3-408E-A6AC-141526B4D0EC}" presName="ParentSmallAccent" presStyleLbl="fgAcc1" presStyleIdx="1" presStyleCnt="2"/>
      <dgm:spPr/>
    </dgm:pt>
    <dgm:pt modelId="{B0BC9BEB-9881-4DB0-A31E-5E9C018DBAB7}" type="pres">
      <dgm:prSet presAssocID="{C1B144D7-B6A3-408E-A6AC-141526B4D0EC}" presName="Parent" presStyleLbl="revTx" presStyleIdx="6" presStyleCnt="12">
        <dgm:presLayoutVars>
          <dgm:chMax/>
          <dgm:chPref val="4"/>
          <dgm:bulletEnabled val="1"/>
        </dgm:presLayoutVars>
      </dgm:prSet>
      <dgm:spPr/>
      <dgm:t>
        <a:bodyPr/>
        <a:lstStyle/>
        <a:p>
          <a:endParaRPr lang="ro-RO"/>
        </a:p>
      </dgm:t>
    </dgm:pt>
    <dgm:pt modelId="{297E35CD-8DD0-4D59-92C6-F927F4BBE86F}" type="pres">
      <dgm:prSet presAssocID="{C1B144D7-B6A3-408E-A6AC-141526B4D0EC}" presName="childShape" presStyleCnt="0">
        <dgm:presLayoutVars>
          <dgm:chMax val="0"/>
          <dgm:chPref val="0"/>
        </dgm:presLayoutVars>
      </dgm:prSet>
      <dgm:spPr/>
    </dgm:pt>
    <dgm:pt modelId="{D0BF2FE0-6607-461C-A641-30DA1F10A050}" type="pres">
      <dgm:prSet presAssocID="{A3F224EF-B339-4561-99A2-A653DAA0C5F3}" presName="childComposite" presStyleCnt="0">
        <dgm:presLayoutVars>
          <dgm:chMax val="0"/>
          <dgm:chPref val="0"/>
        </dgm:presLayoutVars>
      </dgm:prSet>
      <dgm:spPr/>
    </dgm:pt>
    <dgm:pt modelId="{61DEB1E2-284D-4274-84C4-30FCD889428F}" type="pres">
      <dgm:prSet presAssocID="{A3F224EF-B339-4561-99A2-A653DAA0C5F3}" presName="ChildAccent" presStyleLbl="solidFgAcc1" presStyleIdx="5" presStyleCnt="10"/>
      <dgm:spPr/>
    </dgm:pt>
    <dgm:pt modelId="{F0DB8AD1-C153-402B-B544-ED53D683BE0C}" type="pres">
      <dgm:prSet presAssocID="{A3F224EF-B339-4561-99A2-A653DAA0C5F3}" presName="Child" presStyleLbl="revTx" presStyleIdx="7" presStyleCnt="12">
        <dgm:presLayoutVars>
          <dgm:chMax val="0"/>
          <dgm:chPref val="0"/>
          <dgm:bulletEnabled val="1"/>
        </dgm:presLayoutVars>
      </dgm:prSet>
      <dgm:spPr/>
      <dgm:t>
        <a:bodyPr/>
        <a:lstStyle/>
        <a:p>
          <a:endParaRPr lang="ro-RO"/>
        </a:p>
      </dgm:t>
    </dgm:pt>
    <dgm:pt modelId="{D49C8337-337C-46C6-9AFB-30C348E0A3C3}" type="pres">
      <dgm:prSet presAssocID="{D2D0BECD-4678-449C-BF48-AE3380768F25}" presName="childComposite" presStyleCnt="0">
        <dgm:presLayoutVars>
          <dgm:chMax val="0"/>
          <dgm:chPref val="0"/>
        </dgm:presLayoutVars>
      </dgm:prSet>
      <dgm:spPr/>
    </dgm:pt>
    <dgm:pt modelId="{0CA981EB-D4A8-4C5B-8F9F-DC36A148D28B}" type="pres">
      <dgm:prSet presAssocID="{D2D0BECD-4678-449C-BF48-AE3380768F25}" presName="ChildAccent" presStyleLbl="solidFgAcc1" presStyleIdx="6" presStyleCnt="10"/>
      <dgm:spPr/>
    </dgm:pt>
    <dgm:pt modelId="{EA25EE8B-FDB2-4824-829B-6BDEC4230AC9}" type="pres">
      <dgm:prSet presAssocID="{D2D0BECD-4678-449C-BF48-AE3380768F25}" presName="Child" presStyleLbl="revTx" presStyleIdx="8" presStyleCnt="12">
        <dgm:presLayoutVars>
          <dgm:chMax val="0"/>
          <dgm:chPref val="0"/>
          <dgm:bulletEnabled val="1"/>
        </dgm:presLayoutVars>
      </dgm:prSet>
      <dgm:spPr/>
      <dgm:t>
        <a:bodyPr/>
        <a:lstStyle/>
        <a:p>
          <a:endParaRPr lang="ro-RO"/>
        </a:p>
      </dgm:t>
    </dgm:pt>
    <dgm:pt modelId="{E89137BB-D82E-4B62-AE53-9A770A0BD66D}" type="pres">
      <dgm:prSet presAssocID="{D0C1E301-DC6F-41BE-8C6E-BB9E2A541083}" presName="childComposite" presStyleCnt="0">
        <dgm:presLayoutVars>
          <dgm:chMax val="0"/>
          <dgm:chPref val="0"/>
        </dgm:presLayoutVars>
      </dgm:prSet>
      <dgm:spPr/>
    </dgm:pt>
    <dgm:pt modelId="{0FE8E26B-BF41-4DFD-9C36-DE51F57EB7FA}" type="pres">
      <dgm:prSet presAssocID="{D0C1E301-DC6F-41BE-8C6E-BB9E2A541083}" presName="ChildAccent" presStyleLbl="solidFgAcc1" presStyleIdx="7" presStyleCnt="10"/>
      <dgm:spPr/>
    </dgm:pt>
    <dgm:pt modelId="{5C00EFB5-4F56-43F7-942A-C675F144544B}" type="pres">
      <dgm:prSet presAssocID="{D0C1E301-DC6F-41BE-8C6E-BB9E2A541083}" presName="Child" presStyleLbl="revTx" presStyleIdx="9" presStyleCnt="12">
        <dgm:presLayoutVars>
          <dgm:chMax val="0"/>
          <dgm:chPref val="0"/>
          <dgm:bulletEnabled val="1"/>
        </dgm:presLayoutVars>
      </dgm:prSet>
      <dgm:spPr/>
      <dgm:t>
        <a:bodyPr/>
        <a:lstStyle/>
        <a:p>
          <a:endParaRPr lang="ro-RO"/>
        </a:p>
      </dgm:t>
    </dgm:pt>
    <dgm:pt modelId="{4C3B9A7D-FA7C-4FA4-A96B-1232F1E167C1}" type="pres">
      <dgm:prSet presAssocID="{4E346BBE-163F-412F-A7EE-25E906B40F6E}" presName="childComposite" presStyleCnt="0">
        <dgm:presLayoutVars>
          <dgm:chMax val="0"/>
          <dgm:chPref val="0"/>
        </dgm:presLayoutVars>
      </dgm:prSet>
      <dgm:spPr/>
    </dgm:pt>
    <dgm:pt modelId="{51912D3E-181F-476B-AF8D-45A01A5368DE}" type="pres">
      <dgm:prSet presAssocID="{4E346BBE-163F-412F-A7EE-25E906B40F6E}" presName="ChildAccent" presStyleLbl="solidFgAcc1" presStyleIdx="8" presStyleCnt="10"/>
      <dgm:spPr/>
    </dgm:pt>
    <dgm:pt modelId="{588CBE8B-D6A7-4109-867D-6CCF965E1AB9}" type="pres">
      <dgm:prSet presAssocID="{4E346BBE-163F-412F-A7EE-25E906B40F6E}" presName="Child" presStyleLbl="revTx" presStyleIdx="10" presStyleCnt="12">
        <dgm:presLayoutVars>
          <dgm:chMax val="0"/>
          <dgm:chPref val="0"/>
          <dgm:bulletEnabled val="1"/>
        </dgm:presLayoutVars>
      </dgm:prSet>
      <dgm:spPr/>
      <dgm:t>
        <a:bodyPr/>
        <a:lstStyle/>
        <a:p>
          <a:endParaRPr lang="ro-RO"/>
        </a:p>
      </dgm:t>
    </dgm:pt>
    <dgm:pt modelId="{1146D11C-7E7B-4DC2-B7D3-54FC6034EF9F}" type="pres">
      <dgm:prSet presAssocID="{7FF2CEB1-EDBC-4CA0-938B-EC5539059F10}" presName="childComposite" presStyleCnt="0">
        <dgm:presLayoutVars>
          <dgm:chMax val="0"/>
          <dgm:chPref val="0"/>
        </dgm:presLayoutVars>
      </dgm:prSet>
      <dgm:spPr/>
    </dgm:pt>
    <dgm:pt modelId="{21F18493-C4DC-4D20-9F20-BDFD9E3A1832}" type="pres">
      <dgm:prSet presAssocID="{7FF2CEB1-EDBC-4CA0-938B-EC5539059F10}" presName="ChildAccent" presStyleLbl="solidFgAcc1" presStyleIdx="9" presStyleCnt="10"/>
      <dgm:spPr/>
    </dgm:pt>
    <dgm:pt modelId="{7E6568C5-8B42-4592-8983-59317C6BEE23}" type="pres">
      <dgm:prSet presAssocID="{7FF2CEB1-EDBC-4CA0-938B-EC5539059F10}" presName="Child" presStyleLbl="revTx" presStyleIdx="11" presStyleCnt="12">
        <dgm:presLayoutVars>
          <dgm:chMax val="0"/>
          <dgm:chPref val="0"/>
          <dgm:bulletEnabled val="1"/>
        </dgm:presLayoutVars>
      </dgm:prSet>
      <dgm:spPr/>
      <dgm:t>
        <a:bodyPr/>
        <a:lstStyle/>
        <a:p>
          <a:endParaRPr lang="ro-RO"/>
        </a:p>
      </dgm:t>
    </dgm:pt>
  </dgm:ptLst>
  <dgm:cxnLst>
    <dgm:cxn modelId="{A94ABA76-5DC5-4249-A8F7-9DDD6F94985B}" type="presOf" srcId="{A3F224EF-B339-4561-99A2-A653DAA0C5F3}" destId="{F0DB8AD1-C153-402B-B544-ED53D683BE0C}" srcOrd="0" destOrd="0" presId="urn:microsoft.com/office/officeart/2008/layout/SquareAccentList"/>
    <dgm:cxn modelId="{A11A56F3-19D2-4896-B1DA-CF60244A0C30}" type="presOf" srcId="{D017E017-741F-4C44-B6BF-5A6C018DF18C}" destId="{F5CEF6B6-73CD-4A64-A9BB-A4613C3DA935}" srcOrd="0" destOrd="0" presId="urn:microsoft.com/office/officeart/2008/layout/SquareAccentList"/>
    <dgm:cxn modelId="{40588E8A-2F22-4426-8678-0808A9556624}" srcId="{C1B144D7-B6A3-408E-A6AC-141526B4D0EC}" destId="{D0C1E301-DC6F-41BE-8C6E-BB9E2A541083}" srcOrd="2" destOrd="0" parTransId="{2F2A34B9-3643-4B88-ACC4-01A605F620EC}" sibTransId="{86D0B17A-8852-4B45-BAF2-03E4BDCF6917}"/>
    <dgm:cxn modelId="{6AC44CD8-0B56-4D74-879A-1AABA753F4B0}" type="presOf" srcId="{D0C1E301-DC6F-41BE-8C6E-BB9E2A541083}" destId="{5C00EFB5-4F56-43F7-942A-C675F144544B}" srcOrd="0" destOrd="0" presId="urn:microsoft.com/office/officeart/2008/layout/SquareAccentList"/>
    <dgm:cxn modelId="{734CDC7C-F907-4410-B868-977547B7A710}" type="presOf" srcId="{4114C71F-027D-4FDD-A11E-F8D2CE2C4AEF}" destId="{4ABE693F-09C8-46C6-B128-F1FB9D93B65E}" srcOrd="0" destOrd="0" presId="urn:microsoft.com/office/officeart/2008/layout/SquareAccentList"/>
    <dgm:cxn modelId="{E7FABE6B-A5BC-424B-84E2-0E426E2C5DC1}" srcId="{F20C9524-7C61-4376-8927-0D1185628554}" destId="{2DB8D79C-0A74-47F2-8C50-BBF0D3486552}" srcOrd="0" destOrd="0" parTransId="{846FAD8F-0A41-48D4-8CEE-61AC163DE411}" sibTransId="{CC21DAFC-F8BB-4FC6-8A4D-2C358F313D92}"/>
    <dgm:cxn modelId="{B2B7F835-FB0C-4E2D-A332-2101FBDA0A47}" srcId="{C1B144D7-B6A3-408E-A6AC-141526B4D0EC}" destId="{A3F224EF-B339-4561-99A2-A653DAA0C5F3}" srcOrd="0" destOrd="0" parTransId="{2CF8501E-A15D-45CA-982A-783D0351D84D}" sibTransId="{14E6C145-7470-46EA-B2B7-75EBCD2A772C}"/>
    <dgm:cxn modelId="{0AC1101B-2BEB-4989-AEA7-D83BE5B0392F}" srcId="{F20C9524-7C61-4376-8927-0D1185628554}" destId="{9FBF13CD-6F82-4557-9049-B12E292C9C4A}" srcOrd="1" destOrd="0" parTransId="{F482271D-AF4A-499D-952D-1FD7F5D99E21}" sibTransId="{63355A0A-03D8-4AFA-AE30-CAED1DC9EE21}"/>
    <dgm:cxn modelId="{555EC393-8D09-461F-88DD-F13FF901A7C3}" srcId="{4114C71F-027D-4FDD-A11E-F8D2CE2C4AEF}" destId="{F20C9524-7C61-4376-8927-0D1185628554}" srcOrd="0" destOrd="0" parTransId="{D6D9E7FE-D4C2-4085-A1E6-2806FAFAE9C6}" sibTransId="{7B8E577B-A68D-4B52-8A7B-1D22A09EC67B}"/>
    <dgm:cxn modelId="{A3D98168-0720-49EB-80E1-BC6DC6671028}" type="presOf" srcId="{4E346BBE-163F-412F-A7EE-25E906B40F6E}" destId="{588CBE8B-D6A7-4109-867D-6CCF965E1AB9}" srcOrd="0" destOrd="0" presId="urn:microsoft.com/office/officeart/2008/layout/SquareAccentList"/>
    <dgm:cxn modelId="{8982FA78-DA95-4ABE-8DE5-1190F855CF0F}" srcId="{C1B144D7-B6A3-408E-A6AC-141526B4D0EC}" destId="{4E346BBE-163F-412F-A7EE-25E906B40F6E}" srcOrd="3" destOrd="0" parTransId="{AB09C6B8-538E-4F5A-9F85-1DA0E51D0B4B}" sibTransId="{A7E0BC4F-8FD5-4652-83CC-B9DF982C59F0}"/>
    <dgm:cxn modelId="{3F0B5F4E-51D9-4B74-B81D-2D4D6C9FA58E}" srcId="{F20C9524-7C61-4376-8927-0D1185628554}" destId="{0F7C6C7A-3B02-4D3C-88F8-EE22BE9BC589}" srcOrd="2" destOrd="0" parTransId="{611EC329-4FD3-4938-BC48-B2E37BBD55ED}" sibTransId="{BAD63374-5D88-4245-8076-D1C2D3B541A9}"/>
    <dgm:cxn modelId="{821B4DF9-114C-4E84-AFDF-3FB67FC332B0}" type="presOf" srcId="{7FF2CEB1-EDBC-4CA0-938B-EC5539059F10}" destId="{7E6568C5-8B42-4592-8983-59317C6BEE23}" srcOrd="0" destOrd="0" presId="urn:microsoft.com/office/officeart/2008/layout/SquareAccentList"/>
    <dgm:cxn modelId="{80CD9F36-B769-4E86-B44F-FCD63E5B0C80}" type="presOf" srcId="{9FBF13CD-6F82-4557-9049-B12E292C9C4A}" destId="{8D5FF6D1-8783-42E7-AE26-D00F8EEA00C1}" srcOrd="0" destOrd="0" presId="urn:microsoft.com/office/officeart/2008/layout/SquareAccentList"/>
    <dgm:cxn modelId="{07D1AF49-4CA9-48C0-8D8C-75772C64F366}" type="presOf" srcId="{F20C9524-7C61-4376-8927-0D1185628554}" destId="{EF476285-B384-4C50-A8AE-B30C433FB493}" srcOrd="0" destOrd="0" presId="urn:microsoft.com/office/officeart/2008/layout/SquareAccentList"/>
    <dgm:cxn modelId="{320A9F89-2887-4FB3-B6B2-22ACD787729E}" type="presOf" srcId="{C1B144D7-B6A3-408E-A6AC-141526B4D0EC}" destId="{B0BC9BEB-9881-4DB0-A31E-5E9C018DBAB7}" srcOrd="0" destOrd="0" presId="urn:microsoft.com/office/officeart/2008/layout/SquareAccentList"/>
    <dgm:cxn modelId="{5D4EC7C3-EE67-4C39-963B-86F0168B9F85}" srcId="{C1B144D7-B6A3-408E-A6AC-141526B4D0EC}" destId="{7FF2CEB1-EDBC-4CA0-938B-EC5539059F10}" srcOrd="4" destOrd="0" parTransId="{58E684BC-EE69-44AB-A86D-FD97F9C7A856}" sibTransId="{08AA9304-B74D-4DFD-8E45-C5E45A44E1FC}"/>
    <dgm:cxn modelId="{300127C2-5BA2-47A0-96CF-7AF06DB79D99}" type="presOf" srcId="{D2D0BECD-4678-449C-BF48-AE3380768F25}" destId="{EA25EE8B-FDB2-4824-829B-6BDEC4230AC9}" srcOrd="0" destOrd="0" presId="urn:microsoft.com/office/officeart/2008/layout/SquareAccentList"/>
    <dgm:cxn modelId="{80E030E9-090A-4632-9049-7BE9A2D63F42}" srcId="{C1B144D7-B6A3-408E-A6AC-141526B4D0EC}" destId="{D2D0BECD-4678-449C-BF48-AE3380768F25}" srcOrd="1" destOrd="0" parTransId="{F6ABD4D7-067C-4C90-9F8E-15D8BC4165D0}" sibTransId="{78B9C8EC-56DE-4001-A31E-585CBB5D18A0}"/>
    <dgm:cxn modelId="{F4096955-7E89-4CD3-80C4-D7A49BA2E425}" srcId="{F20C9524-7C61-4376-8927-0D1185628554}" destId="{D017E017-741F-4C44-B6BF-5A6C018DF18C}" srcOrd="3" destOrd="0" parTransId="{07C3ED63-E0BD-46AE-87DB-56BA2D1581CF}" sibTransId="{35B6229B-C49F-4BA7-BCCD-41A79620E929}"/>
    <dgm:cxn modelId="{01050828-95A0-478C-A5D2-6E9DFE2DE538}" srcId="{F20C9524-7C61-4376-8927-0D1185628554}" destId="{811E47DE-4815-4532-AC10-12D4BB6BE324}" srcOrd="4" destOrd="0" parTransId="{5BE282F5-3A61-41BE-9430-668E31A9984A}" sibTransId="{0878D1E4-C7D5-4244-A818-D6AA09FC59CF}"/>
    <dgm:cxn modelId="{92F0A3E7-16B8-4F97-AF74-4F6F66648D92}" type="presOf" srcId="{2DB8D79C-0A74-47F2-8C50-BBF0D3486552}" destId="{4A84F446-A057-4FAD-AF64-7F6A0AC69977}" srcOrd="0" destOrd="0" presId="urn:microsoft.com/office/officeart/2008/layout/SquareAccentList"/>
    <dgm:cxn modelId="{8D6C9B1F-0B23-4BFA-A13C-45F7B19D9697}" type="presOf" srcId="{811E47DE-4815-4532-AC10-12D4BB6BE324}" destId="{27A85867-8F74-45AC-8AF1-0D89B6082126}" srcOrd="0" destOrd="0" presId="urn:microsoft.com/office/officeart/2008/layout/SquareAccentList"/>
    <dgm:cxn modelId="{DD8B9D84-CA16-4C25-A052-7D09397D2A63}" srcId="{4114C71F-027D-4FDD-A11E-F8D2CE2C4AEF}" destId="{C1B144D7-B6A3-408E-A6AC-141526B4D0EC}" srcOrd="1" destOrd="0" parTransId="{11062AA5-03CA-4A0B-AD47-684A86CBC0E1}" sibTransId="{8B66E6D5-AA11-4B14-AD75-4027105C5397}"/>
    <dgm:cxn modelId="{DDF2EECF-AE4D-4AE6-A393-8E3A173CD5ED}" type="presOf" srcId="{0F7C6C7A-3B02-4D3C-88F8-EE22BE9BC589}" destId="{1E8D3718-6759-48DA-9D1D-03DA35390B43}" srcOrd="0" destOrd="0" presId="urn:microsoft.com/office/officeart/2008/layout/SquareAccentList"/>
    <dgm:cxn modelId="{E2BD479C-44A6-4B15-B558-67A1A67C4BF0}" type="presParOf" srcId="{4ABE693F-09C8-46C6-B128-F1FB9D93B65E}" destId="{CB2B7345-558F-4F4C-B16A-59E7C13035BD}" srcOrd="0" destOrd="0" presId="urn:microsoft.com/office/officeart/2008/layout/SquareAccentList"/>
    <dgm:cxn modelId="{A8D9713F-7198-43AB-985D-E89F11D42BE4}" type="presParOf" srcId="{CB2B7345-558F-4F4C-B16A-59E7C13035BD}" destId="{8778E7CA-784A-4341-A4DE-8E4D39908634}" srcOrd="0" destOrd="0" presId="urn:microsoft.com/office/officeart/2008/layout/SquareAccentList"/>
    <dgm:cxn modelId="{944E4F26-FD6A-423B-BEBC-720B3F3B875E}" type="presParOf" srcId="{8778E7CA-784A-4341-A4DE-8E4D39908634}" destId="{9B0A75C0-86F6-4120-A2ED-4AD3635627ED}" srcOrd="0" destOrd="0" presId="urn:microsoft.com/office/officeart/2008/layout/SquareAccentList"/>
    <dgm:cxn modelId="{F5B715F5-125A-4073-8E48-19D350749929}" type="presParOf" srcId="{8778E7CA-784A-4341-A4DE-8E4D39908634}" destId="{194F286E-7BEC-4FD1-86EB-F85A5576BF00}" srcOrd="1" destOrd="0" presId="urn:microsoft.com/office/officeart/2008/layout/SquareAccentList"/>
    <dgm:cxn modelId="{CB068259-7B8F-46B8-9480-0A09D2C699B0}" type="presParOf" srcId="{8778E7CA-784A-4341-A4DE-8E4D39908634}" destId="{EF476285-B384-4C50-A8AE-B30C433FB493}" srcOrd="2" destOrd="0" presId="urn:microsoft.com/office/officeart/2008/layout/SquareAccentList"/>
    <dgm:cxn modelId="{B7BB247D-EC9B-4E39-A141-06473A8CEFF3}" type="presParOf" srcId="{CB2B7345-558F-4F4C-B16A-59E7C13035BD}" destId="{A102E3EC-FEA6-4BBB-B5E0-A6C4D3726B5B}" srcOrd="1" destOrd="0" presId="urn:microsoft.com/office/officeart/2008/layout/SquareAccentList"/>
    <dgm:cxn modelId="{248AD95D-9969-4AE7-A2BA-5A7511EFAA19}" type="presParOf" srcId="{A102E3EC-FEA6-4BBB-B5E0-A6C4D3726B5B}" destId="{A07C7ECD-A49E-43CA-A121-BB95DE643853}" srcOrd="0" destOrd="0" presId="urn:microsoft.com/office/officeart/2008/layout/SquareAccentList"/>
    <dgm:cxn modelId="{16CC80AF-A566-44A7-B76C-16B8164F723B}" type="presParOf" srcId="{A07C7ECD-A49E-43CA-A121-BB95DE643853}" destId="{49C8A1E7-5C08-43FA-8104-C8681161575D}" srcOrd="0" destOrd="0" presId="urn:microsoft.com/office/officeart/2008/layout/SquareAccentList"/>
    <dgm:cxn modelId="{002D22ED-C10A-4A7C-B0B4-7ACABCCF1B19}" type="presParOf" srcId="{A07C7ECD-A49E-43CA-A121-BB95DE643853}" destId="{4A84F446-A057-4FAD-AF64-7F6A0AC69977}" srcOrd="1" destOrd="0" presId="urn:microsoft.com/office/officeart/2008/layout/SquareAccentList"/>
    <dgm:cxn modelId="{A0B09C31-C68B-4065-AFDE-CD83D17D30FC}" type="presParOf" srcId="{A102E3EC-FEA6-4BBB-B5E0-A6C4D3726B5B}" destId="{BE1E9AE6-FE41-4003-B923-F6ADED819A6D}" srcOrd="1" destOrd="0" presId="urn:microsoft.com/office/officeart/2008/layout/SquareAccentList"/>
    <dgm:cxn modelId="{0697EFEE-F198-416A-BD30-984C1DEB7BC3}" type="presParOf" srcId="{BE1E9AE6-FE41-4003-B923-F6ADED819A6D}" destId="{A8CA34CB-1603-4C4C-A157-92E770A22956}" srcOrd="0" destOrd="0" presId="urn:microsoft.com/office/officeart/2008/layout/SquareAccentList"/>
    <dgm:cxn modelId="{02E662AD-CB6B-4F16-A592-A491602C187A}" type="presParOf" srcId="{BE1E9AE6-FE41-4003-B923-F6ADED819A6D}" destId="{8D5FF6D1-8783-42E7-AE26-D00F8EEA00C1}" srcOrd="1" destOrd="0" presId="urn:microsoft.com/office/officeart/2008/layout/SquareAccentList"/>
    <dgm:cxn modelId="{36BAE780-3F2F-4113-9936-2E8743A435FB}" type="presParOf" srcId="{A102E3EC-FEA6-4BBB-B5E0-A6C4D3726B5B}" destId="{C367222C-5246-42DA-8A3A-B9751BF527B0}" srcOrd="2" destOrd="0" presId="urn:microsoft.com/office/officeart/2008/layout/SquareAccentList"/>
    <dgm:cxn modelId="{E1CDA219-73D1-4027-89EF-E546B3613DE5}" type="presParOf" srcId="{C367222C-5246-42DA-8A3A-B9751BF527B0}" destId="{45C199E6-DF78-444D-892D-79E4E7B0DFE1}" srcOrd="0" destOrd="0" presId="urn:microsoft.com/office/officeart/2008/layout/SquareAccentList"/>
    <dgm:cxn modelId="{6C25DF4D-478A-417B-A5AC-DEB20F50931F}" type="presParOf" srcId="{C367222C-5246-42DA-8A3A-B9751BF527B0}" destId="{1E8D3718-6759-48DA-9D1D-03DA35390B43}" srcOrd="1" destOrd="0" presId="urn:microsoft.com/office/officeart/2008/layout/SquareAccentList"/>
    <dgm:cxn modelId="{B7C6B45A-E0B8-4E1F-9C0F-7E531662617A}" type="presParOf" srcId="{A102E3EC-FEA6-4BBB-B5E0-A6C4D3726B5B}" destId="{2FCC0242-1BB4-4774-A461-5E0B906BC3C5}" srcOrd="3" destOrd="0" presId="urn:microsoft.com/office/officeart/2008/layout/SquareAccentList"/>
    <dgm:cxn modelId="{FCC5683D-84DF-4D5D-84AB-9555169C6B6B}" type="presParOf" srcId="{2FCC0242-1BB4-4774-A461-5E0B906BC3C5}" destId="{BB99FEF8-161D-4D73-8080-F48899A457FB}" srcOrd="0" destOrd="0" presId="urn:microsoft.com/office/officeart/2008/layout/SquareAccentList"/>
    <dgm:cxn modelId="{8CDC8D9E-E2C6-4123-A666-CD1F13951274}" type="presParOf" srcId="{2FCC0242-1BB4-4774-A461-5E0B906BC3C5}" destId="{F5CEF6B6-73CD-4A64-A9BB-A4613C3DA935}" srcOrd="1" destOrd="0" presId="urn:microsoft.com/office/officeart/2008/layout/SquareAccentList"/>
    <dgm:cxn modelId="{DB18CDBE-F9F0-4CC6-ADE5-B8E63325B636}" type="presParOf" srcId="{A102E3EC-FEA6-4BBB-B5E0-A6C4D3726B5B}" destId="{B2A130AB-EFA6-4E21-8F17-825D79DE3600}" srcOrd="4" destOrd="0" presId="urn:microsoft.com/office/officeart/2008/layout/SquareAccentList"/>
    <dgm:cxn modelId="{0861287A-5458-4948-A95A-FA39D7229AEE}" type="presParOf" srcId="{B2A130AB-EFA6-4E21-8F17-825D79DE3600}" destId="{41D05D8E-4C5A-4DDD-8CB9-C61EA1C40EB4}" srcOrd="0" destOrd="0" presId="urn:microsoft.com/office/officeart/2008/layout/SquareAccentList"/>
    <dgm:cxn modelId="{E1E3A7DE-3D78-455B-B289-1E6AECA121EE}" type="presParOf" srcId="{B2A130AB-EFA6-4E21-8F17-825D79DE3600}" destId="{27A85867-8F74-45AC-8AF1-0D89B6082126}" srcOrd="1" destOrd="0" presId="urn:microsoft.com/office/officeart/2008/layout/SquareAccentList"/>
    <dgm:cxn modelId="{FDEB123F-0559-4F62-832B-4CF9625D8305}" type="presParOf" srcId="{4ABE693F-09C8-46C6-B128-F1FB9D93B65E}" destId="{684FB616-4345-4F44-8519-86862C94844F}" srcOrd="1" destOrd="0" presId="urn:microsoft.com/office/officeart/2008/layout/SquareAccentList"/>
    <dgm:cxn modelId="{E120AD07-4A77-4C65-B320-947905EE6B1B}" type="presParOf" srcId="{684FB616-4345-4F44-8519-86862C94844F}" destId="{1EB16418-38CE-4920-913C-8FAFBC0AF2F5}" srcOrd="0" destOrd="0" presId="urn:microsoft.com/office/officeart/2008/layout/SquareAccentList"/>
    <dgm:cxn modelId="{1EE88B7D-587A-4CA2-8F8F-A0A9D2136CBC}" type="presParOf" srcId="{1EB16418-38CE-4920-913C-8FAFBC0AF2F5}" destId="{4F38FD16-4FD3-4F04-9595-A73FD5BECD7C}" srcOrd="0" destOrd="0" presId="urn:microsoft.com/office/officeart/2008/layout/SquareAccentList"/>
    <dgm:cxn modelId="{48265641-5420-4288-896E-902D7E54F020}" type="presParOf" srcId="{1EB16418-38CE-4920-913C-8FAFBC0AF2F5}" destId="{F1295D05-5FBC-4996-BB93-BF52157ED677}" srcOrd="1" destOrd="0" presId="urn:microsoft.com/office/officeart/2008/layout/SquareAccentList"/>
    <dgm:cxn modelId="{756F0173-A45A-495A-A5F1-AC9720649E46}" type="presParOf" srcId="{1EB16418-38CE-4920-913C-8FAFBC0AF2F5}" destId="{B0BC9BEB-9881-4DB0-A31E-5E9C018DBAB7}" srcOrd="2" destOrd="0" presId="urn:microsoft.com/office/officeart/2008/layout/SquareAccentList"/>
    <dgm:cxn modelId="{4B5C2DFC-A083-457E-9918-695B5B672E7B}" type="presParOf" srcId="{684FB616-4345-4F44-8519-86862C94844F}" destId="{297E35CD-8DD0-4D59-92C6-F927F4BBE86F}" srcOrd="1" destOrd="0" presId="urn:microsoft.com/office/officeart/2008/layout/SquareAccentList"/>
    <dgm:cxn modelId="{CC7ADAA0-7BB1-45D1-B31D-A9D0C3DA8296}" type="presParOf" srcId="{297E35CD-8DD0-4D59-92C6-F927F4BBE86F}" destId="{D0BF2FE0-6607-461C-A641-30DA1F10A050}" srcOrd="0" destOrd="0" presId="urn:microsoft.com/office/officeart/2008/layout/SquareAccentList"/>
    <dgm:cxn modelId="{50AB9404-ED93-452D-AB38-896ACC5D49D5}" type="presParOf" srcId="{D0BF2FE0-6607-461C-A641-30DA1F10A050}" destId="{61DEB1E2-284D-4274-84C4-30FCD889428F}" srcOrd="0" destOrd="0" presId="urn:microsoft.com/office/officeart/2008/layout/SquareAccentList"/>
    <dgm:cxn modelId="{B3549BC7-9E8D-4A35-B815-EB338E5F35CF}" type="presParOf" srcId="{D0BF2FE0-6607-461C-A641-30DA1F10A050}" destId="{F0DB8AD1-C153-402B-B544-ED53D683BE0C}" srcOrd="1" destOrd="0" presId="urn:microsoft.com/office/officeart/2008/layout/SquareAccentList"/>
    <dgm:cxn modelId="{212EE368-B911-43A9-9538-963948F665EB}" type="presParOf" srcId="{297E35CD-8DD0-4D59-92C6-F927F4BBE86F}" destId="{D49C8337-337C-46C6-9AFB-30C348E0A3C3}" srcOrd="1" destOrd="0" presId="urn:microsoft.com/office/officeart/2008/layout/SquareAccentList"/>
    <dgm:cxn modelId="{A3E25712-7558-406F-ABB0-6737666CC749}" type="presParOf" srcId="{D49C8337-337C-46C6-9AFB-30C348E0A3C3}" destId="{0CA981EB-D4A8-4C5B-8F9F-DC36A148D28B}" srcOrd="0" destOrd="0" presId="urn:microsoft.com/office/officeart/2008/layout/SquareAccentList"/>
    <dgm:cxn modelId="{1B466527-EC41-47A2-BC81-7DC2B13A5B61}" type="presParOf" srcId="{D49C8337-337C-46C6-9AFB-30C348E0A3C3}" destId="{EA25EE8B-FDB2-4824-829B-6BDEC4230AC9}" srcOrd="1" destOrd="0" presId="urn:microsoft.com/office/officeart/2008/layout/SquareAccentList"/>
    <dgm:cxn modelId="{6CB34AE4-0D49-4C83-AF8A-E618D1F74B51}" type="presParOf" srcId="{297E35CD-8DD0-4D59-92C6-F927F4BBE86F}" destId="{E89137BB-D82E-4B62-AE53-9A770A0BD66D}" srcOrd="2" destOrd="0" presId="urn:microsoft.com/office/officeart/2008/layout/SquareAccentList"/>
    <dgm:cxn modelId="{67952FBE-DD50-408B-A8A8-1544277DE8B2}" type="presParOf" srcId="{E89137BB-D82E-4B62-AE53-9A770A0BD66D}" destId="{0FE8E26B-BF41-4DFD-9C36-DE51F57EB7FA}" srcOrd="0" destOrd="0" presId="urn:microsoft.com/office/officeart/2008/layout/SquareAccentList"/>
    <dgm:cxn modelId="{9B165BCD-495C-40A1-A1BB-6B9214A005E0}" type="presParOf" srcId="{E89137BB-D82E-4B62-AE53-9A770A0BD66D}" destId="{5C00EFB5-4F56-43F7-942A-C675F144544B}" srcOrd="1" destOrd="0" presId="urn:microsoft.com/office/officeart/2008/layout/SquareAccentList"/>
    <dgm:cxn modelId="{EBCDA764-914B-49A3-863C-00029B79B76D}" type="presParOf" srcId="{297E35CD-8DD0-4D59-92C6-F927F4BBE86F}" destId="{4C3B9A7D-FA7C-4FA4-A96B-1232F1E167C1}" srcOrd="3" destOrd="0" presId="urn:microsoft.com/office/officeart/2008/layout/SquareAccentList"/>
    <dgm:cxn modelId="{9331433E-8734-4F9F-AA0B-FCD51DAEBCCB}" type="presParOf" srcId="{4C3B9A7D-FA7C-4FA4-A96B-1232F1E167C1}" destId="{51912D3E-181F-476B-AF8D-45A01A5368DE}" srcOrd="0" destOrd="0" presId="urn:microsoft.com/office/officeart/2008/layout/SquareAccentList"/>
    <dgm:cxn modelId="{5BB2AD55-468E-48CB-BFE1-D7B0D1C27A03}" type="presParOf" srcId="{4C3B9A7D-FA7C-4FA4-A96B-1232F1E167C1}" destId="{588CBE8B-D6A7-4109-867D-6CCF965E1AB9}" srcOrd="1" destOrd="0" presId="urn:microsoft.com/office/officeart/2008/layout/SquareAccentList"/>
    <dgm:cxn modelId="{FC88FCD8-262C-471D-BD6A-7A6811C61F1A}" type="presParOf" srcId="{297E35CD-8DD0-4D59-92C6-F927F4BBE86F}" destId="{1146D11C-7E7B-4DC2-B7D3-54FC6034EF9F}" srcOrd="4" destOrd="0" presId="urn:microsoft.com/office/officeart/2008/layout/SquareAccentList"/>
    <dgm:cxn modelId="{AED2182E-1E51-48C9-A418-1A6FA9097E25}" type="presParOf" srcId="{1146D11C-7E7B-4DC2-B7D3-54FC6034EF9F}" destId="{21F18493-C4DC-4D20-9F20-BDFD9E3A1832}" srcOrd="0" destOrd="0" presId="urn:microsoft.com/office/officeart/2008/layout/SquareAccentList"/>
    <dgm:cxn modelId="{CB9BC33D-1E86-49E8-84BB-9E93F9A18315}" type="presParOf" srcId="{1146D11C-7E7B-4DC2-B7D3-54FC6034EF9F}" destId="{7E6568C5-8B42-4592-8983-59317C6BEE23}" srcOrd="1" destOrd="0" presId="urn:microsoft.com/office/officeart/2008/layout/SquareAccent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8754051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31244518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3021936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20103066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2099924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11986618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2129591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39576439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26808435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2133682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949EBAF-F1F2-4729-85C0-DBBA7DC57766}" type="datetimeFigureOut">
              <a:rPr lang="es-ES" smtClean="0"/>
              <a:pPr/>
              <a:t>27/12/2016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28251535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9EBAF-F1F2-4729-85C0-DBBA7DC57766}" type="datetimeFigureOut">
              <a:rPr lang="es-ES" smtClean="0"/>
              <a:pPr/>
              <a:t>27/12/2016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1919D-83C4-400D-96B1-E4FD8C7BB613}" type="slidenum">
              <a:rPr lang="es-ES" smtClean="0"/>
              <a:pPr/>
              <a:t>‹#›</a:t>
            </a:fld>
            <a:endParaRPr lang="es-ES"/>
          </a:p>
        </p:txBody>
      </p:sp>
    </p:spTree>
    <p:extLst>
      <p:ext uri="{BB962C8B-B14F-4D97-AF65-F5344CB8AC3E}">
        <p14:creationId xmlns:p14="http://schemas.microsoft.com/office/powerpoint/2010/main" xmlns="" val="313832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microsoft.com/office/2007/relationships/hdphoto" Target="../media/hdphoto4.wdp"/><Relationship Id="rId7" Type="http://schemas.openxmlformats.org/officeDocument/2006/relationships/diagramColors" Target="../diagrams/colors1.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6.png"/><Relationship Id="rId16"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20.jpeg"/><Relationship Id="rId5" Type="http://schemas.openxmlformats.org/officeDocument/2006/relationships/diagramLayout" Target="../diagrams/layout1.xml"/><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diagramData" Target="../diagrams/data1.xml"/><Relationship Id="rId9" Type="http://schemas.openxmlformats.org/officeDocument/2006/relationships/image" Target="../media/image18.jpeg"/><Relationship Id="rId14" Type="http://schemas.openxmlformats.org/officeDocument/2006/relationships/image" Target="../media/image23.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331640" y="1412776"/>
            <a:ext cx="7920880" cy="2308324"/>
          </a:xfrm>
          <a:prstGeom prst="rect">
            <a:avLst/>
          </a:prstGeom>
          <a:noFill/>
        </p:spPr>
        <p:txBody>
          <a:bodyPr wrap="square" rtlCol="0">
            <a:spAutoFit/>
          </a:bodyPr>
          <a:lstStyle/>
          <a:p>
            <a:pPr algn="ctr"/>
            <a:r>
              <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CÂTEVA LECȚII DIN CARTEA </a:t>
            </a:r>
            <a:r>
              <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LUI </a:t>
            </a:r>
            <a:r>
              <a:rPr lang="ro-RO" sz="7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IOV</a:t>
            </a:r>
            <a:endParaRPr lang="ro-RO"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4 CuadroTexto"/>
          <p:cNvSpPr txBox="1"/>
          <p:nvPr/>
        </p:nvSpPr>
        <p:spPr>
          <a:xfrm>
            <a:off x="5248983" y="44624"/>
            <a:ext cx="3717171" cy="369332"/>
          </a:xfrm>
          <a:prstGeom prst="rect">
            <a:avLst/>
          </a:prstGeom>
          <a:noFill/>
        </p:spPr>
        <p:txBody>
          <a:bodyPr wrap="none" rtlCol="0">
            <a:spAutoFit/>
          </a:bodyPr>
          <a:lstStyle/>
          <a:p>
            <a:pPr algn="r"/>
            <a:r>
              <a:rPr lang="ro-RO" b="1" smtClean="0">
                <a:solidFill>
                  <a:schemeClr val="tx2">
                    <a:lumMod val="20000"/>
                    <a:lumOff val="80000"/>
                  </a:schemeClr>
                </a:solidFill>
              </a:rPr>
              <a:t>Studiul</a:t>
            </a:r>
            <a:r>
              <a:rPr lang="ro-RO" b="1" smtClean="0">
                <a:solidFill>
                  <a:schemeClr val="tx2">
                    <a:lumMod val="20000"/>
                    <a:lumOff val="80000"/>
                  </a:schemeClr>
                </a:solidFill>
              </a:rPr>
              <a:t> 14 </a:t>
            </a:r>
            <a:r>
              <a:rPr lang="ro-RO" b="1" smtClean="0">
                <a:solidFill>
                  <a:schemeClr val="tx2">
                    <a:lumMod val="20000"/>
                    <a:lumOff val="80000"/>
                  </a:schemeClr>
                </a:solidFill>
              </a:rPr>
              <a:t>pentru </a:t>
            </a:r>
            <a:r>
              <a:rPr lang="ro-RO" b="1" smtClean="0">
                <a:solidFill>
                  <a:schemeClr val="tx2">
                    <a:lumMod val="20000"/>
                    <a:lumOff val="80000"/>
                  </a:schemeClr>
                </a:solidFill>
              </a:rPr>
              <a:t>31 </a:t>
            </a:r>
            <a:r>
              <a:rPr lang="ro-RO" b="1" smtClean="0">
                <a:solidFill>
                  <a:schemeClr val="tx2">
                    <a:lumMod val="20000"/>
                    <a:lumOff val="80000"/>
                  </a:schemeClr>
                </a:solidFill>
              </a:rPr>
              <a:t>decembrie </a:t>
            </a:r>
            <a:r>
              <a:rPr lang="ro-RO" b="1" smtClean="0">
                <a:solidFill>
                  <a:schemeClr val="tx2">
                    <a:lumMod val="20000"/>
                    <a:lumOff val="80000"/>
                  </a:schemeClr>
                </a:solidFill>
              </a:rPr>
              <a:t>2016</a:t>
            </a:r>
            <a:endParaRPr lang="ro-RO" b="1">
              <a:solidFill>
                <a:schemeClr val="tx2">
                  <a:lumMod val="20000"/>
                  <a:lumOff val="80000"/>
                </a:schemeClr>
              </a:solidFill>
            </a:endParaRPr>
          </a:p>
        </p:txBody>
      </p:sp>
    </p:spTree>
    <p:extLst>
      <p:ext uri="{BB962C8B-B14F-4D97-AF65-F5344CB8AC3E}">
        <p14:creationId xmlns:p14="http://schemas.microsoft.com/office/powerpoint/2010/main" xmlns="" val="302154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95836" y="2564904"/>
            <a:ext cx="2952328" cy="2385268"/>
          </a:xfrm>
          <a:prstGeom prst="rect">
            <a:avLst/>
          </a:prstGeom>
          <a:solidFill>
            <a:schemeClr val="accent3">
              <a:lumMod val="50000"/>
            </a:schemeClr>
          </a:solidFill>
          <a:scene3d>
            <a:camera prst="orthographicFront"/>
            <a:lightRig rig="threePt" dir="t"/>
          </a:scene3d>
          <a:sp3d>
            <a:bevelT prst="relaxedInset"/>
          </a:sp3d>
        </p:spPr>
        <p:style>
          <a:lnRef idx="3">
            <a:schemeClr val="lt1"/>
          </a:lnRef>
          <a:fillRef idx="1">
            <a:schemeClr val="accent3"/>
          </a:fillRef>
          <a:effectRef idx="1">
            <a:schemeClr val="accent3"/>
          </a:effectRef>
          <a:fontRef idx="minor">
            <a:schemeClr val="lt1"/>
          </a:fontRef>
        </p:style>
        <p:txBody>
          <a:bodyPr wrap="square" rtlCol="0">
            <a:spAutoFit/>
          </a:bodyPr>
          <a:lstStyle/>
          <a:p>
            <a:pPr marL="444500" indent="-444500">
              <a:buSzPct val="120000"/>
              <a:buFont typeface="Wingdings" panose="05000000000000000000" pitchFamily="2" charset="2"/>
              <a:buChar char=""/>
            </a:pPr>
            <a:r>
              <a:rPr lang="ro-RO" sz="2400" b="1" smtClean="0">
                <a:solidFill>
                  <a:schemeClr val="bg2"/>
                </a:solidFill>
                <a:effectLst>
                  <a:outerShdw blurRad="50800" dist="38100" dir="2700000" algn="tl" rotWithShape="0">
                    <a:prstClr val="black">
                      <a:alpha val="40000"/>
                    </a:prstClr>
                  </a:outerShdw>
                </a:effectLst>
              </a:rPr>
              <a:t>Lucrarea</a:t>
            </a:r>
            <a:r>
              <a:rPr lang="ro-RO" sz="2400" b="1" smtClean="0">
                <a:solidFill>
                  <a:schemeClr val="bg2"/>
                </a:solidFill>
                <a:effectLst>
                  <a:outerShdw blurRad="50800" dist="38100" dir="2700000" algn="tl" rotWithShape="0">
                    <a:prstClr val="black">
                      <a:alpha val="40000"/>
                    </a:prstClr>
                  </a:outerShdw>
                </a:effectLst>
              </a:rPr>
              <a:t>…</a:t>
            </a:r>
          </a:p>
          <a:p>
            <a:pPr marL="896938" lvl="1" indent="-350838">
              <a:buFont typeface="Wingdings" panose="05000000000000000000" pitchFamily="2" charset="2"/>
              <a:buChar char=""/>
            </a:pPr>
            <a:r>
              <a:rPr lang="ro-RO" sz="2400" b="1" smtClean="0">
                <a:effectLst>
                  <a:outerShdw blurRad="50800" dist="38100" dir="2700000" algn="tl" rotWithShape="0">
                    <a:prstClr val="black">
                      <a:alpha val="40000"/>
                    </a:prstClr>
                  </a:outerShdw>
                </a:effectLst>
              </a:rPr>
              <a:t>Invizibilului</a:t>
            </a:r>
            <a:r>
              <a:rPr lang="ro-RO" sz="2400" b="1" smtClean="0">
                <a:effectLst>
                  <a:outerShdw blurRad="50800" dist="38100" dir="2700000" algn="tl" rotWithShape="0">
                    <a:prstClr val="black">
                      <a:alpha val="40000"/>
                    </a:prstClr>
                  </a:outerShdw>
                </a:effectLst>
              </a:rPr>
              <a:t>.</a:t>
            </a:r>
          </a:p>
          <a:p>
            <a:pPr marL="896938" lvl="1" indent="-350838">
              <a:buFont typeface="Wingdings" panose="05000000000000000000" pitchFamily="2" charset="2"/>
              <a:buChar char=""/>
            </a:pPr>
            <a:r>
              <a:rPr lang="ro-RO" sz="2400" b="1" smtClean="0">
                <a:effectLst>
                  <a:outerShdw blurRad="50800" dist="38100" dir="2700000" algn="tl" rotWithShape="0">
                    <a:prstClr val="black">
                      <a:alpha val="40000"/>
                    </a:prstClr>
                  </a:outerShdw>
                </a:effectLst>
              </a:rPr>
              <a:t>Răului</a:t>
            </a:r>
            <a:r>
              <a:rPr lang="ro-RO" sz="2400" b="1" smtClean="0">
                <a:effectLst>
                  <a:outerShdw blurRad="50800" dist="38100" dir="2700000" algn="tl" rotWithShape="0">
                    <a:prstClr val="black">
                      <a:alpha val="40000"/>
                    </a:prstClr>
                  </a:outerShdw>
                </a:effectLst>
              </a:rPr>
              <a:t>.</a:t>
            </a:r>
          </a:p>
          <a:p>
            <a:pPr marL="896938" lvl="1" indent="-350838">
              <a:buFont typeface="Wingdings" panose="05000000000000000000" pitchFamily="2" charset="2"/>
              <a:buChar char=""/>
            </a:pPr>
            <a:r>
              <a:rPr lang="ro-RO" sz="2400" b="1" smtClean="0">
                <a:effectLst>
                  <a:outerShdw blurRad="50800" dist="38100" dir="2700000" algn="tl" rotWithShape="0">
                    <a:prstClr val="black">
                      <a:alpha val="40000"/>
                    </a:prstClr>
                  </a:outerShdw>
                </a:effectLst>
              </a:rPr>
              <a:t>Harului</a:t>
            </a:r>
            <a:r>
              <a:rPr lang="ro-RO" sz="2400" b="1" smtClean="0">
                <a:effectLst>
                  <a:outerShdw blurRad="50800" dist="38100" dir="2700000" algn="tl" rotWithShape="0">
                    <a:prstClr val="black">
                      <a:alpha val="40000"/>
                    </a:prstClr>
                  </a:outerShdw>
                </a:effectLst>
              </a:rPr>
              <a:t>.</a:t>
            </a:r>
          </a:p>
          <a:p>
            <a:pPr marL="896938" lvl="1" indent="-350838">
              <a:buFont typeface="Wingdings" panose="05000000000000000000" pitchFamily="2" charset="2"/>
              <a:buChar char=""/>
            </a:pPr>
            <a:r>
              <a:rPr lang="ro-RO" sz="2400" b="1" smtClean="0">
                <a:effectLst>
                  <a:outerShdw blurRad="50800" dist="38100" dir="2700000" algn="tl" rotWithShape="0">
                    <a:prstClr val="black">
                      <a:alpha val="40000"/>
                    </a:prstClr>
                  </a:outerShdw>
                </a:effectLst>
              </a:rPr>
              <a:t>Speranței</a:t>
            </a:r>
            <a:r>
              <a:rPr lang="ro-RO" sz="2400" b="1" smtClean="0">
                <a:effectLst>
                  <a:outerShdw blurRad="50800" dist="38100" dir="2700000" algn="tl" rotWithShape="0">
                    <a:prstClr val="black">
                      <a:alpha val="40000"/>
                    </a:prstClr>
                  </a:outerShdw>
                </a:effectLst>
              </a:rPr>
              <a:t>.</a:t>
            </a:r>
          </a:p>
          <a:p>
            <a:pPr marL="444500" indent="-444500">
              <a:spcBef>
                <a:spcPts val="600"/>
              </a:spcBef>
              <a:buSzPct val="120000"/>
              <a:buFont typeface="Wingdings" panose="05000000000000000000" pitchFamily="2" charset="2"/>
              <a:buChar char=""/>
            </a:pPr>
            <a:r>
              <a:rPr lang="ro-RO" sz="2400" b="1" smtClean="0">
                <a:solidFill>
                  <a:schemeClr val="bg2"/>
                </a:solidFill>
                <a:effectLst>
                  <a:outerShdw blurRad="50800" dist="38100" dir="2700000" algn="tl" rotWithShape="0">
                    <a:prstClr val="black">
                      <a:alpha val="40000"/>
                    </a:prstClr>
                  </a:outerShdw>
                </a:effectLst>
              </a:rPr>
              <a:t>Isus </a:t>
            </a:r>
            <a:r>
              <a:rPr lang="ro-RO" sz="2400" b="1">
                <a:solidFill>
                  <a:schemeClr val="bg2"/>
                </a:solidFill>
                <a:effectLst>
                  <a:outerShdw blurRad="50800" dist="38100" dir="2700000" algn="tl" rotWithShape="0">
                    <a:prstClr val="black">
                      <a:alpha val="40000"/>
                    </a:prstClr>
                  </a:outerShdw>
                </a:effectLst>
              </a:rPr>
              <a:t>și </a:t>
            </a:r>
            <a:r>
              <a:rPr lang="ro-RO" sz="2400" b="1" smtClean="0">
                <a:solidFill>
                  <a:schemeClr val="bg2"/>
                </a:solidFill>
                <a:effectLst>
                  <a:outerShdw blurRad="50800" dist="38100" dir="2700000" algn="tl" rotWithShape="0">
                    <a:prstClr val="black">
                      <a:alpha val="40000"/>
                    </a:prstClr>
                  </a:outerShdw>
                </a:effectLst>
              </a:rPr>
              <a:t>Iov</a:t>
            </a:r>
            <a:r>
              <a:rPr lang="ro-RO" sz="2400" b="1" smtClean="0">
                <a:solidFill>
                  <a:schemeClr val="bg2"/>
                </a:solidFill>
                <a:effectLst>
                  <a:outerShdw blurRad="50800" dist="38100" dir="2700000" algn="tl" rotWithShape="0">
                    <a:prstClr val="black">
                      <a:alpha val="40000"/>
                    </a:prstClr>
                  </a:outerShdw>
                </a:effectLst>
              </a:rPr>
              <a:t>.</a:t>
            </a:r>
            <a:endParaRPr lang="ro-RO" sz="2400" b="1">
              <a:solidFill>
                <a:schemeClr val="bg2"/>
              </a:solidFill>
              <a:effectLst>
                <a:outerShdw blurRad="50800" dist="38100" dir="2700000" algn="tl" rotWithShape="0">
                  <a:prstClr val="black">
                    <a:alpha val="40000"/>
                  </a:prstClr>
                </a:outerShdw>
              </a:effectLst>
            </a:endParaRPr>
          </a:p>
        </p:txBody>
      </p:sp>
      <p:sp>
        <p:nvSpPr>
          <p:cNvPr id="3" name="2 Rectángulo"/>
          <p:cNvSpPr/>
          <p:nvPr/>
        </p:nvSpPr>
        <p:spPr>
          <a:xfrm>
            <a:off x="323528" y="174119"/>
            <a:ext cx="8712968" cy="1938992"/>
          </a:xfrm>
          <a:prstGeom prst="rect">
            <a:avLst/>
          </a:prstGeom>
        </p:spPr>
        <p:txBody>
          <a:bodyPr wrap="square">
            <a:spAutoFit/>
          </a:bodyPr>
          <a:lstStyle/>
          <a:p>
            <a:r>
              <a:rPr lang="ro-RO" sz="2000" b="1" smtClean="0">
                <a:effectLst>
                  <a:outerShdw blurRad="38100" dist="38100" dir="2700000" algn="tl">
                    <a:srgbClr val="000000">
                      <a:alpha val="43137"/>
                    </a:srgbClr>
                  </a:outerShdw>
                </a:effectLst>
                <a:latin typeface="Arial" pitchFamily="34" charset="0"/>
                <a:cs typeface="Arial" pitchFamily="34" charset="0"/>
              </a:rPr>
              <a:t>“</a:t>
            </a:r>
            <a:r>
              <a:rPr lang="ro-RO" sz="2000" b="1" smtClean="0">
                <a:effectLst>
                  <a:outerShdw blurRad="38100" dist="38100" dir="2700000" algn="tl">
                    <a:srgbClr val="000000">
                      <a:alpha val="43137"/>
                    </a:srgbClr>
                  </a:outerShdw>
                </a:effectLst>
                <a:latin typeface="Arial" pitchFamily="34" charset="0"/>
                <a:cs typeface="Arial" pitchFamily="34" charset="0"/>
              </a:rPr>
              <a:t>Nu avem niciun motiv să ne îndoim de Cuvântul lui Dumnezeu doar </a:t>
            </a:r>
            <a:r>
              <a:rPr lang="ro-RO" sz="2000" b="1" smtClean="0">
                <a:effectLst>
                  <a:outerShdw blurRad="38100" dist="38100" dir="2700000" algn="tl">
                    <a:srgbClr val="000000">
                      <a:alpha val="43137"/>
                    </a:srgbClr>
                  </a:outerShdw>
                </a:effectLst>
                <a:latin typeface="Arial" pitchFamily="34" charset="0"/>
                <a:cs typeface="Arial" pitchFamily="34" charset="0"/>
              </a:rPr>
              <a:t>pentru că nu putem înţelege tainele providenţei Sale. În lumea </a:t>
            </a:r>
            <a:r>
              <a:rPr lang="ro-RO" sz="2000" b="1" smtClean="0">
                <a:effectLst>
                  <a:outerShdw blurRad="38100" dist="38100" dir="2700000" algn="tl">
                    <a:srgbClr val="000000">
                      <a:alpha val="43137"/>
                    </a:srgbClr>
                  </a:outerShdw>
                </a:effectLst>
                <a:latin typeface="Arial" pitchFamily="34" charset="0"/>
                <a:cs typeface="Arial" pitchFamily="34" charset="0"/>
              </a:rPr>
              <a:t>naturală </a:t>
            </a:r>
            <a:r>
              <a:rPr lang="ro-RO" sz="2000" b="1" smtClean="0">
                <a:effectLst>
                  <a:outerShdw blurRad="38100" dist="38100" dir="2700000" algn="tl">
                    <a:srgbClr val="000000">
                      <a:alpha val="43137"/>
                    </a:srgbClr>
                  </a:outerShdw>
                </a:effectLst>
                <a:latin typeface="Arial" pitchFamily="34" charset="0"/>
                <a:cs typeface="Arial" pitchFamily="34" charset="0"/>
              </a:rPr>
              <a:t>suntem în permanenţă înconjuraţi de minuni pe care nu le putem înţelege</a:t>
            </a:r>
            <a:r>
              <a:rPr lang="ro-RO" sz="2000" b="1" smtClean="0">
                <a:effectLst>
                  <a:outerShdw blurRad="38100" dist="38100" dir="2700000" algn="tl">
                    <a:srgbClr val="000000">
                      <a:alpha val="43137"/>
                    </a:srgbClr>
                  </a:outerShdw>
                </a:effectLst>
                <a:latin typeface="Arial" pitchFamily="34" charset="0"/>
                <a:cs typeface="Arial" pitchFamily="34" charset="0"/>
              </a:rPr>
              <a:t>. </a:t>
            </a:r>
            <a:r>
              <a:rPr lang="ro-RO" sz="2000" b="1" smtClean="0">
                <a:effectLst>
                  <a:outerShdw blurRad="38100" dist="38100" dir="2700000" algn="tl">
                    <a:srgbClr val="000000">
                      <a:alpha val="43137"/>
                    </a:srgbClr>
                  </a:outerShdw>
                </a:effectLst>
                <a:latin typeface="Arial" pitchFamily="34" charset="0"/>
                <a:cs typeface="Arial" pitchFamily="34" charset="0"/>
              </a:rPr>
              <a:t>Ar trebui oare să ne mire </a:t>
            </a:r>
            <a:r>
              <a:rPr lang="ro-RO" sz="2000" b="1" smtClean="0">
                <a:effectLst>
                  <a:outerShdw blurRad="38100" dist="38100" dir="2700000" algn="tl">
                    <a:srgbClr val="000000">
                      <a:alpha val="43137"/>
                    </a:srgbClr>
                  </a:outerShdw>
                </a:effectLst>
                <a:latin typeface="Arial" pitchFamily="34" charset="0"/>
                <a:cs typeface="Arial" pitchFamily="34" charset="0"/>
              </a:rPr>
              <a:t>când </a:t>
            </a:r>
            <a:r>
              <a:rPr lang="ro-RO" sz="2000" b="1" smtClean="0">
                <a:effectLst>
                  <a:outerShdw blurRad="38100" dist="38100" dir="2700000" algn="tl">
                    <a:srgbClr val="000000">
                      <a:alpha val="43137"/>
                    </a:srgbClr>
                  </a:outerShdw>
                </a:effectLst>
                <a:latin typeface="Arial" pitchFamily="34" charset="0"/>
                <a:cs typeface="Arial" pitchFamily="34" charset="0"/>
              </a:rPr>
              <a:t>d</a:t>
            </a:r>
            <a:r>
              <a:rPr lang="ro-RO" sz="2000" b="1" smtClean="0">
                <a:effectLst>
                  <a:outerShdw blurRad="38100" dist="38100" dir="2700000" algn="tl">
                    <a:srgbClr val="000000">
                      <a:alpha val="43137"/>
                    </a:srgbClr>
                  </a:outerShdw>
                </a:effectLst>
                <a:latin typeface="Arial" pitchFamily="34" charset="0"/>
                <a:cs typeface="Arial" pitchFamily="34" charset="0"/>
              </a:rPr>
              <a:t>escoperim și în lumea spirituală taine </a:t>
            </a:r>
            <a:r>
              <a:rPr lang="ro-RO" sz="2000" b="1" smtClean="0">
                <a:effectLst>
                  <a:outerShdw blurRad="38100" dist="38100" dir="2700000" algn="tl">
                    <a:srgbClr val="000000">
                      <a:alpha val="43137"/>
                    </a:srgbClr>
                  </a:outerShdw>
                </a:effectLst>
                <a:latin typeface="Arial" pitchFamily="34" charset="0"/>
                <a:cs typeface="Arial" pitchFamily="34" charset="0"/>
              </a:rPr>
              <a:t>pe </a:t>
            </a:r>
            <a:r>
              <a:rPr lang="ro-RO" sz="2000" b="1" smtClean="0">
                <a:effectLst>
                  <a:outerShdw blurRad="38100" dist="38100" dir="2700000" algn="tl">
                    <a:srgbClr val="000000">
                      <a:alpha val="43137"/>
                    </a:srgbClr>
                  </a:outerShdw>
                </a:effectLst>
                <a:latin typeface="Arial" pitchFamily="34" charset="0"/>
                <a:cs typeface="Arial" pitchFamily="34" charset="0"/>
              </a:rPr>
              <a:t>care nu le putem pătrunde? Dificultatea ţine numai și numai de </a:t>
            </a:r>
            <a:r>
              <a:rPr lang="ro-RO" sz="2000" b="1" smtClean="0">
                <a:effectLst>
                  <a:outerShdw blurRad="38100" dist="38100" dir="2700000" algn="tl">
                    <a:srgbClr val="000000">
                      <a:alpha val="43137"/>
                    </a:srgbClr>
                  </a:outerShdw>
                </a:effectLst>
                <a:latin typeface="Arial" pitchFamily="34" charset="0"/>
                <a:cs typeface="Arial" pitchFamily="34" charset="0"/>
              </a:rPr>
              <a:t>slăbiciunea </a:t>
            </a:r>
            <a:r>
              <a:rPr lang="ro-RO" sz="2000" b="1" smtClean="0">
                <a:effectLst>
                  <a:outerShdw blurRad="38100" dist="38100" dir="2700000" algn="tl">
                    <a:srgbClr val="000000">
                      <a:alpha val="43137"/>
                    </a:srgbClr>
                  </a:outerShdw>
                </a:effectLst>
                <a:latin typeface="Arial" pitchFamily="34" charset="0"/>
                <a:cs typeface="Arial" pitchFamily="34" charset="0"/>
              </a:rPr>
              <a:t>și de îngustimea minţii </a:t>
            </a:r>
            <a:r>
              <a:rPr lang="ro-RO" sz="2000" b="1" smtClean="0">
                <a:effectLst>
                  <a:outerShdw blurRad="38100" dist="38100" dir="2700000" algn="tl">
                    <a:srgbClr val="000000">
                      <a:alpha val="43137"/>
                    </a:srgbClr>
                  </a:outerShdw>
                </a:effectLst>
                <a:latin typeface="Arial" pitchFamily="34" charset="0"/>
                <a:cs typeface="Arial" pitchFamily="34" charset="0"/>
              </a:rPr>
              <a:t>omenești</a:t>
            </a:r>
            <a:r>
              <a:rPr lang="ro-RO" sz="2000" b="1" smtClean="0">
                <a:effectLst>
                  <a:outerShdw blurRad="38100" dist="38100" dir="2700000" algn="tl">
                    <a:srgbClr val="000000">
                      <a:alpha val="43137"/>
                    </a:srgbClr>
                  </a:outerShdw>
                </a:effectLst>
                <a:latin typeface="Arial" pitchFamily="34" charset="0"/>
                <a:cs typeface="Arial" pitchFamily="34" charset="0"/>
              </a:rPr>
              <a:t>.”</a:t>
            </a:r>
            <a:endParaRPr lang="ro-RO" sz="2000" b="1">
              <a:effectLst>
                <a:outerShdw blurRad="38100" dist="38100" dir="2700000" algn="tl">
                  <a:srgbClr val="000000">
                    <a:alpha val="43137"/>
                  </a:srgbClr>
                </a:outerShdw>
              </a:effectLst>
              <a:latin typeface="Arial" pitchFamily="34" charset="0"/>
              <a:cs typeface="Arial" pitchFamily="34" charset="0"/>
            </a:endParaRPr>
          </a:p>
        </p:txBody>
      </p:sp>
      <p:sp>
        <p:nvSpPr>
          <p:cNvPr id="4" name="3 CuadroTexto"/>
          <p:cNvSpPr txBox="1"/>
          <p:nvPr/>
        </p:nvSpPr>
        <p:spPr>
          <a:xfrm>
            <a:off x="6554040" y="2103820"/>
            <a:ext cx="2456057" cy="338554"/>
          </a:xfrm>
          <a:prstGeom prst="rect">
            <a:avLst/>
          </a:prstGeom>
          <a:noFill/>
        </p:spPr>
        <p:txBody>
          <a:bodyPr wrap="none" rtlCol="0">
            <a:spAutoFit/>
          </a:bodyPr>
          <a:lstStyle/>
          <a:p>
            <a:pPr algn="r"/>
            <a:r>
              <a:rPr lang="ro-RO" sz="1600" b="1" smtClean="0"/>
              <a:t>E.G.W. </a:t>
            </a:r>
            <a:r>
              <a:rPr lang="ro-RO" sz="1600" b="1" smtClean="0"/>
              <a:t>(</a:t>
            </a:r>
            <a:r>
              <a:rPr lang="ro-RO" sz="1600" b="1" smtClean="0"/>
              <a:t>Educație</a:t>
            </a:r>
            <a:r>
              <a:rPr lang="ro-RO" sz="1600" b="1" smtClean="0"/>
              <a:t>, </a:t>
            </a:r>
            <a:r>
              <a:rPr lang="ro-RO" sz="1600" b="1" smtClean="0"/>
              <a:t>pa</a:t>
            </a:r>
            <a:r>
              <a:rPr lang="ro-RO" sz="1600" b="1" smtClean="0"/>
              <a:t>g</a:t>
            </a:r>
            <a:r>
              <a:rPr lang="ro-RO" sz="1600" b="1" smtClean="0"/>
              <a:t>. </a:t>
            </a:r>
            <a:r>
              <a:rPr lang="ro-RO" sz="1600" b="1" smtClean="0"/>
              <a:t>170</a:t>
            </a:r>
            <a:r>
              <a:rPr lang="ro-RO" sz="1600" b="1" smtClean="0"/>
              <a:t>)</a:t>
            </a:r>
            <a:endParaRPr lang="ro-RO" sz="1600" b="1"/>
          </a:p>
        </p:txBody>
      </p:sp>
    </p:spTree>
    <p:extLst>
      <p:ext uri="{BB962C8B-B14F-4D97-AF65-F5344CB8AC3E}">
        <p14:creationId xmlns:p14="http://schemas.microsoft.com/office/powerpoint/2010/main" xmlns="" val="11959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 calcmode="lin" valueType="num">
                                      <p:cBhvr>
                                        <p:cTn id="15" dur="500" fill="hold"/>
                                        <p:tgtEl>
                                          <p:spTgt spid="2">
                                            <p:bg/>
                                          </p:spTgt>
                                        </p:tgtEl>
                                        <p:attrNameLst>
                                          <p:attrName>ppt_w</p:attrName>
                                        </p:attrNameLst>
                                      </p:cBhvr>
                                      <p:tavLst>
                                        <p:tav tm="0">
                                          <p:val>
                                            <p:fltVal val="0"/>
                                          </p:val>
                                        </p:tav>
                                        <p:tav tm="100000">
                                          <p:val>
                                            <p:strVal val="#ppt_w"/>
                                          </p:val>
                                        </p:tav>
                                      </p:tavLst>
                                    </p:anim>
                                    <p:anim calcmode="lin" valueType="num">
                                      <p:cBhvr>
                                        <p:cTn id="16" dur="500" fill="hold"/>
                                        <p:tgtEl>
                                          <p:spTgt spid="2">
                                            <p:bg/>
                                          </p:spTgt>
                                        </p:tgtEl>
                                        <p:attrNameLst>
                                          <p:attrName>ppt_h</p:attrName>
                                        </p:attrNameLst>
                                      </p:cBhvr>
                                      <p:tavLst>
                                        <p:tav tm="0">
                                          <p:val>
                                            <p:fltVal val="0"/>
                                          </p:val>
                                        </p:tav>
                                        <p:tav tm="100000">
                                          <p:val>
                                            <p:strVal val="#ppt_h"/>
                                          </p:val>
                                        </p:tav>
                                      </p:tavLst>
                                    </p:anim>
                                    <p:animEffect transition="in" filter="fade">
                                      <p:cBhvr>
                                        <p:cTn id="17" dur="500"/>
                                        <p:tgtEl>
                                          <p:spTgt spid="2">
                                            <p:bg/>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left)">
                                      <p:cBhvr>
                                        <p:cTn id="28" dur="500"/>
                                        <p:tgtEl>
                                          <p:spTgt spid="2">
                                            <p:txEl>
                                              <p:pRg st="2" end="2"/>
                                            </p:txEl>
                                          </p:spTgt>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left)">
                                      <p:cBhvr>
                                        <p:cTn id="32" dur="500"/>
                                        <p:tgtEl>
                                          <p:spTgt spid="2">
                                            <p:txEl>
                                              <p:pRg st="3" end="3"/>
                                            </p:txEl>
                                          </p:spTgt>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wipe(left)">
                                      <p:cBhvr>
                                        <p:cTn id="4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5724128" y="1700808"/>
            <a:ext cx="3275856" cy="769441"/>
          </a:xfrm>
          <a:prstGeom prst="rect">
            <a:avLst/>
          </a:prstGeom>
        </p:spPr>
        <p:txBody>
          <a:bodyPr wrap="square">
            <a:spAutoFit/>
            <a:scene3d>
              <a:camera prst="orthographicFront"/>
              <a:lightRig rig="flat" dir="tl"/>
            </a:scene3d>
            <a:sp3d contourW="19050" prstMaterial="clear">
              <a:bevelT w="50800" h="50800"/>
              <a:contourClr>
                <a:schemeClr val="bg2">
                  <a:lumMod val="90000"/>
                </a:schemeClr>
              </a:contourClr>
            </a:sp3d>
          </a:bodyPr>
          <a:lstStyle/>
          <a:p>
            <a:r>
              <a:rPr lang="ro-RO" sz="4400" b="1" dirty="0" smtClean="0">
                <a:ln/>
                <a:solidFill>
                  <a:schemeClr val="bg2"/>
                </a:solidFill>
              </a:rPr>
              <a:t>Invizibilul</a:t>
            </a:r>
            <a:endParaRPr lang="ro-RO" sz="4400" b="1" dirty="0">
              <a:ln/>
              <a:solidFill>
                <a:schemeClr val="bg2"/>
              </a:solidFill>
            </a:endParaRPr>
          </a:p>
        </p:txBody>
      </p:sp>
      <p:sp>
        <p:nvSpPr>
          <p:cNvPr id="3" name="2 Rectángulo"/>
          <p:cNvSpPr/>
          <p:nvPr/>
        </p:nvSpPr>
        <p:spPr>
          <a:xfrm>
            <a:off x="3751412" y="61555"/>
            <a:ext cx="5249744" cy="1200329"/>
          </a:xfrm>
          <a:prstGeom prst="rect">
            <a:avLst/>
          </a:prstGeom>
        </p:spPr>
        <p:txBody>
          <a:bodyPr wrap="square">
            <a:spAutoFit/>
          </a:bodyPr>
          <a:lstStyle/>
          <a:p>
            <a:pPr algn="r"/>
            <a:r>
              <a:rPr lang="ro-RO" b="1" dirty="0" smtClean="0">
                <a:solidFill>
                  <a:srgbClr val="565400"/>
                </a:solidFill>
                <a:latin typeface="Comic Sans MS" panose="030F0702030302020204" pitchFamily="66" charset="0"/>
              </a:rPr>
              <a:t>“Pentru că noi nu ne uităm la lucrurile care se văd, ci la cele ce nu se văd; căci lucrurile care se văd, sunt trecătoare, pe când cele ce nu se văd, sunt veşnice.” </a:t>
            </a:r>
            <a:r>
              <a:rPr lang="ro-RO" sz="1400" b="1" dirty="0" smtClean="0">
                <a:solidFill>
                  <a:srgbClr val="565400"/>
                </a:solidFill>
                <a:latin typeface="Comic Sans MS" panose="030F0702030302020204" pitchFamily="66" charset="0"/>
              </a:rPr>
              <a:t>(2 Corinteni 4:18)</a:t>
            </a:r>
            <a:endParaRPr lang="ro-RO" sz="1400" b="1" dirty="0">
              <a:solidFill>
                <a:srgbClr val="565400"/>
              </a:solidFill>
              <a:latin typeface="Comic Sans MS" panose="030F0702030302020204" pitchFamily="66" charset="0"/>
            </a:endParaRPr>
          </a:p>
        </p:txBody>
      </p:sp>
      <p:sp>
        <p:nvSpPr>
          <p:cNvPr id="4" name="3 CuadroTexto"/>
          <p:cNvSpPr txBox="1"/>
          <p:nvPr/>
        </p:nvSpPr>
        <p:spPr>
          <a:xfrm>
            <a:off x="35496" y="1873562"/>
            <a:ext cx="5688632" cy="4632037"/>
          </a:xfrm>
          <a:prstGeom prst="rect">
            <a:avLst/>
          </a:prstGeom>
          <a:noFill/>
        </p:spPr>
        <p:txBody>
          <a:bodyPr wrap="square" rtlCol="0">
            <a:spAutoFit/>
          </a:bodyPr>
          <a:lstStyle/>
          <a:p>
            <a:pPr>
              <a:spcBef>
                <a:spcPts val="600"/>
              </a:spcBef>
            </a:pPr>
            <a:r>
              <a:rPr lang="ro-RO" sz="2000" b="1" dirty="0"/>
              <a:t>Cartea lui Iov deschide înaintea noastră realitatea unei lumi spirituale pe care ochii noștri nu o pot cuprinde. </a:t>
            </a:r>
          </a:p>
          <a:p>
            <a:pPr>
              <a:spcBef>
                <a:spcPts val="600"/>
              </a:spcBef>
            </a:pPr>
            <a:r>
              <a:rPr lang="ro-RO" sz="2000" b="1" dirty="0"/>
              <a:t>Aceasta nu ar trebui să ne </a:t>
            </a:r>
            <a:r>
              <a:rPr lang="ro-RO" sz="2000" b="1" dirty="0" smtClean="0"/>
              <a:t>surprindă </a:t>
            </a:r>
            <a:r>
              <a:rPr lang="ro-RO" sz="2000" b="1" dirty="0"/>
              <a:t>în zilele noastre. La urma urmei suntem înconjurați de o lume invizibilă de care ne folosim zi de zi: undele radio, transmisiile satelit, telefonia mobilă, </a:t>
            </a:r>
            <a:r>
              <a:rPr lang="ro-RO" sz="2000" b="1" dirty="0" err="1"/>
              <a:t>Wifi</a:t>
            </a:r>
            <a:r>
              <a:rPr lang="ro-RO" sz="2000" b="1" dirty="0"/>
              <a:t>, </a:t>
            </a:r>
            <a:r>
              <a:rPr lang="ro-RO" sz="2000" b="1" dirty="0" smtClean="0"/>
              <a:t>gravitația…</a:t>
            </a:r>
          </a:p>
          <a:p>
            <a:pPr>
              <a:spcBef>
                <a:spcPts val="600"/>
              </a:spcBef>
            </a:pPr>
            <a:r>
              <a:rPr lang="ro-RO" sz="2000" b="1" dirty="0" smtClean="0"/>
              <a:t>De </a:t>
            </a:r>
            <a:r>
              <a:rPr lang="ro-RO" sz="2000" b="1" dirty="0"/>
              <a:t>ce nu am accepta existența </a:t>
            </a:r>
            <a:r>
              <a:rPr lang="ro-RO" sz="2000" b="1" dirty="0" smtClean="0"/>
              <a:t>“</a:t>
            </a:r>
            <a:r>
              <a:rPr lang="ro-RO" sz="2000" b="1" dirty="0" smtClean="0">
                <a:latin typeface="Calibri" pitchFamily="34" charset="0"/>
              </a:rPr>
              <a:t>duhurilor răutăţii cari sunt în locurile cereşti</a:t>
            </a:r>
            <a:r>
              <a:rPr lang="ro-RO" sz="2000" b="1" dirty="0" smtClean="0"/>
              <a:t>” (Efeseni 6:12)?</a:t>
            </a:r>
          </a:p>
          <a:p>
            <a:pPr>
              <a:spcBef>
                <a:spcPts val="600"/>
              </a:spcBef>
            </a:pPr>
            <a:r>
              <a:rPr lang="ro-RO" sz="2000" b="1" dirty="0" smtClean="0"/>
              <a:t>Aceste </a:t>
            </a:r>
            <a:r>
              <a:rPr lang="ro-RO" sz="2000" b="1" dirty="0"/>
              <a:t>realități intangibile ne ajută să ne trăim viața cu umilință, conștienți de propria noastră necunoștință și dependenți de Acela care se îngrijește de noi. </a:t>
            </a:r>
          </a:p>
        </p:txBody>
      </p:sp>
      <p:pic>
        <p:nvPicPr>
          <p:cNvPr id="5" name="4 Imagen"/>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322349" y="75204"/>
            <a:ext cx="3025515" cy="1186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http://www.fancyicons.com/free-icons/120/hydro-pro-hardware/png/256/mobile_2_256.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8136396" y="6097272"/>
            <a:ext cx="792088" cy="79208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28" name="Picture 4" descr="Wifi, Acceso, Internet, Logotipo, Red, Punto"/>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799343" y="6183664"/>
            <a:ext cx="860889" cy="61966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1032" name="Picture 8" descr="http://1.bp.blogspot.com/-_Imfb1th8Jc/T9em_NgVJEI/AAAAAAAAA74/hwXssU3WUdc/s400/gravity.pn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092280" y="6165304"/>
            <a:ext cx="612416" cy="66207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5102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 presetClass="entr" presetSubtype="6"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par>
                                <p:cTn id="40" presetID="26" presetClass="entr" presetSubtype="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wipe(down)">
                                      <p:cBhvr>
                                        <p:cTn id="42" dur="580">
                                          <p:stCondLst>
                                            <p:cond delay="0"/>
                                          </p:stCondLst>
                                        </p:cTn>
                                        <p:tgtEl>
                                          <p:spTgt spid="1028"/>
                                        </p:tgtEl>
                                      </p:cBhvr>
                                    </p:animEffect>
                                    <p:anim calcmode="lin" valueType="num">
                                      <p:cBhvr>
                                        <p:cTn id="43"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8" dur="26">
                                          <p:stCondLst>
                                            <p:cond delay="650"/>
                                          </p:stCondLst>
                                        </p:cTn>
                                        <p:tgtEl>
                                          <p:spTgt spid="1028"/>
                                        </p:tgtEl>
                                      </p:cBhvr>
                                      <p:to x="100000" y="60000"/>
                                    </p:animScale>
                                    <p:animScale>
                                      <p:cBhvr>
                                        <p:cTn id="49" dur="166" decel="50000">
                                          <p:stCondLst>
                                            <p:cond delay="676"/>
                                          </p:stCondLst>
                                        </p:cTn>
                                        <p:tgtEl>
                                          <p:spTgt spid="1028"/>
                                        </p:tgtEl>
                                      </p:cBhvr>
                                      <p:to x="100000" y="100000"/>
                                    </p:animScale>
                                    <p:animScale>
                                      <p:cBhvr>
                                        <p:cTn id="50" dur="26">
                                          <p:stCondLst>
                                            <p:cond delay="1312"/>
                                          </p:stCondLst>
                                        </p:cTn>
                                        <p:tgtEl>
                                          <p:spTgt spid="1028"/>
                                        </p:tgtEl>
                                      </p:cBhvr>
                                      <p:to x="100000" y="80000"/>
                                    </p:animScale>
                                    <p:animScale>
                                      <p:cBhvr>
                                        <p:cTn id="51" dur="166" decel="50000">
                                          <p:stCondLst>
                                            <p:cond delay="1338"/>
                                          </p:stCondLst>
                                        </p:cTn>
                                        <p:tgtEl>
                                          <p:spTgt spid="1028"/>
                                        </p:tgtEl>
                                      </p:cBhvr>
                                      <p:to x="100000" y="100000"/>
                                    </p:animScale>
                                    <p:animScale>
                                      <p:cBhvr>
                                        <p:cTn id="52" dur="26">
                                          <p:stCondLst>
                                            <p:cond delay="1642"/>
                                          </p:stCondLst>
                                        </p:cTn>
                                        <p:tgtEl>
                                          <p:spTgt spid="1028"/>
                                        </p:tgtEl>
                                      </p:cBhvr>
                                      <p:to x="100000" y="90000"/>
                                    </p:animScale>
                                    <p:animScale>
                                      <p:cBhvr>
                                        <p:cTn id="53" dur="166" decel="50000">
                                          <p:stCondLst>
                                            <p:cond delay="1668"/>
                                          </p:stCondLst>
                                        </p:cTn>
                                        <p:tgtEl>
                                          <p:spTgt spid="1028"/>
                                        </p:tgtEl>
                                      </p:cBhvr>
                                      <p:to x="100000" y="100000"/>
                                    </p:animScale>
                                    <p:animScale>
                                      <p:cBhvr>
                                        <p:cTn id="54" dur="26">
                                          <p:stCondLst>
                                            <p:cond delay="1808"/>
                                          </p:stCondLst>
                                        </p:cTn>
                                        <p:tgtEl>
                                          <p:spTgt spid="1028"/>
                                        </p:tgtEl>
                                      </p:cBhvr>
                                      <p:to x="100000" y="95000"/>
                                    </p:animScale>
                                    <p:animScale>
                                      <p:cBhvr>
                                        <p:cTn id="55" dur="166" decel="50000">
                                          <p:stCondLst>
                                            <p:cond delay="1834"/>
                                          </p:stCondLst>
                                        </p:cTn>
                                        <p:tgtEl>
                                          <p:spTgt spid="1028"/>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1032"/>
                                        </p:tgtEl>
                                        <p:attrNameLst>
                                          <p:attrName>style.visibility</p:attrName>
                                        </p:attrNameLst>
                                      </p:cBhvr>
                                      <p:to>
                                        <p:strVal val="visible"/>
                                      </p:to>
                                    </p:set>
                                    <p:animEffect transition="in" filter="wipe(down)">
                                      <p:cBhvr>
                                        <p:cTn id="58" dur="580">
                                          <p:stCondLst>
                                            <p:cond delay="0"/>
                                          </p:stCondLst>
                                        </p:cTn>
                                        <p:tgtEl>
                                          <p:spTgt spid="1032"/>
                                        </p:tgtEl>
                                      </p:cBhvr>
                                    </p:animEffect>
                                    <p:anim calcmode="lin" valueType="num">
                                      <p:cBhvr>
                                        <p:cTn id="59"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64" dur="26">
                                          <p:stCondLst>
                                            <p:cond delay="650"/>
                                          </p:stCondLst>
                                        </p:cTn>
                                        <p:tgtEl>
                                          <p:spTgt spid="1032"/>
                                        </p:tgtEl>
                                      </p:cBhvr>
                                      <p:to x="100000" y="60000"/>
                                    </p:animScale>
                                    <p:animScale>
                                      <p:cBhvr>
                                        <p:cTn id="65" dur="166" decel="50000">
                                          <p:stCondLst>
                                            <p:cond delay="676"/>
                                          </p:stCondLst>
                                        </p:cTn>
                                        <p:tgtEl>
                                          <p:spTgt spid="1032"/>
                                        </p:tgtEl>
                                      </p:cBhvr>
                                      <p:to x="100000" y="100000"/>
                                    </p:animScale>
                                    <p:animScale>
                                      <p:cBhvr>
                                        <p:cTn id="66" dur="26">
                                          <p:stCondLst>
                                            <p:cond delay="1312"/>
                                          </p:stCondLst>
                                        </p:cTn>
                                        <p:tgtEl>
                                          <p:spTgt spid="1032"/>
                                        </p:tgtEl>
                                      </p:cBhvr>
                                      <p:to x="100000" y="80000"/>
                                    </p:animScale>
                                    <p:animScale>
                                      <p:cBhvr>
                                        <p:cTn id="67" dur="166" decel="50000">
                                          <p:stCondLst>
                                            <p:cond delay="1338"/>
                                          </p:stCondLst>
                                        </p:cTn>
                                        <p:tgtEl>
                                          <p:spTgt spid="1032"/>
                                        </p:tgtEl>
                                      </p:cBhvr>
                                      <p:to x="100000" y="100000"/>
                                    </p:animScale>
                                    <p:animScale>
                                      <p:cBhvr>
                                        <p:cTn id="68" dur="26">
                                          <p:stCondLst>
                                            <p:cond delay="1642"/>
                                          </p:stCondLst>
                                        </p:cTn>
                                        <p:tgtEl>
                                          <p:spTgt spid="1032"/>
                                        </p:tgtEl>
                                      </p:cBhvr>
                                      <p:to x="100000" y="90000"/>
                                    </p:animScale>
                                    <p:animScale>
                                      <p:cBhvr>
                                        <p:cTn id="69" dur="166" decel="50000">
                                          <p:stCondLst>
                                            <p:cond delay="1668"/>
                                          </p:stCondLst>
                                        </p:cTn>
                                        <p:tgtEl>
                                          <p:spTgt spid="1032"/>
                                        </p:tgtEl>
                                      </p:cBhvr>
                                      <p:to x="100000" y="100000"/>
                                    </p:animScale>
                                    <p:animScale>
                                      <p:cBhvr>
                                        <p:cTn id="70" dur="26">
                                          <p:stCondLst>
                                            <p:cond delay="1808"/>
                                          </p:stCondLst>
                                        </p:cTn>
                                        <p:tgtEl>
                                          <p:spTgt spid="1032"/>
                                        </p:tgtEl>
                                      </p:cBhvr>
                                      <p:to x="100000" y="95000"/>
                                    </p:animScale>
                                    <p:animScale>
                                      <p:cBhvr>
                                        <p:cTn id="71" dur="166" decel="50000">
                                          <p:stCondLst>
                                            <p:cond delay="1834"/>
                                          </p:stCondLst>
                                        </p:cTn>
                                        <p:tgtEl>
                                          <p:spTgt spid="1032"/>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1026"/>
                                        </p:tgtEl>
                                        <p:attrNameLst>
                                          <p:attrName>style.visibility</p:attrName>
                                        </p:attrNameLst>
                                      </p:cBhvr>
                                      <p:to>
                                        <p:strVal val="visible"/>
                                      </p:to>
                                    </p:set>
                                    <p:animEffect transition="in" filter="wipe(down)">
                                      <p:cBhvr>
                                        <p:cTn id="74" dur="580">
                                          <p:stCondLst>
                                            <p:cond delay="0"/>
                                          </p:stCondLst>
                                        </p:cTn>
                                        <p:tgtEl>
                                          <p:spTgt spid="1026"/>
                                        </p:tgtEl>
                                      </p:cBhvr>
                                    </p:animEffect>
                                    <p:anim calcmode="lin" valueType="num">
                                      <p:cBhvr>
                                        <p:cTn id="75"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80" dur="26">
                                          <p:stCondLst>
                                            <p:cond delay="650"/>
                                          </p:stCondLst>
                                        </p:cTn>
                                        <p:tgtEl>
                                          <p:spTgt spid="1026"/>
                                        </p:tgtEl>
                                      </p:cBhvr>
                                      <p:to x="100000" y="60000"/>
                                    </p:animScale>
                                    <p:animScale>
                                      <p:cBhvr>
                                        <p:cTn id="81" dur="166" decel="50000">
                                          <p:stCondLst>
                                            <p:cond delay="676"/>
                                          </p:stCondLst>
                                        </p:cTn>
                                        <p:tgtEl>
                                          <p:spTgt spid="1026"/>
                                        </p:tgtEl>
                                      </p:cBhvr>
                                      <p:to x="100000" y="100000"/>
                                    </p:animScale>
                                    <p:animScale>
                                      <p:cBhvr>
                                        <p:cTn id="82" dur="26">
                                          <p:stCondLst>
                                            <p:cond delay="1312"/>
                                          </p:stCondLst>
                                        </p:cTn>
                                        <p:tgtEl>
                                          <p:spTgt spid="1026"/>
                                        </p:tgtEl>
                                      </p:cBhvr>
                                      <p:to x="100000" y="80000"/>
                                    </p:animScale>
                                    <p:animScale>
                                      <p:cBhvr>
                                        <p:cTn id="83" dur="166" decel="50000">
                                          <p:stCondLst>
                                            <p:cond delay="1338"/>
                                          </p:stCondLst>
                                        </p:cTn>
                                        <p:tgtEl>
                                          <p:spTgt spid="1026"/>
                                        </p:tgtEl>
                                      </p:cBhvr>
                                      <p:to x="100000" y="100000"/>
                                    </p:animScale>
                                    <p:animScale>
                                      <p:cBhvr>
                                        <p:cTn id="84" dur="26">
                                          <p:stCondLst>
                                            <p:cond delay="1642"/>
                                          </p:stCondLst>
                                        </p:cTn>
                                        <p:tgtEl>
                                          <p:spTgt spid="1026"/>
                                        </p:tgtEl>
                                      </p:cBhvr>
                                      <p:to x="100000" y="90000"/>
                                    </p:animScale>
                                    <p:animScale>
                                      <p:cBhvr>
                                        <p:cTn id="85" dur="166" decel="50000">
                                          <p:stCondLst>
                                            <p:cond delay="1668"/>
                                          </p:stCondLst>
                                        </p:cTn>
                                        <p:tgtEl>
                                          <p:spTgt spid="1026"/>
                                        </p:tgtEl>
                                      </p:cBhvr>
                                      <p:to x="100000" y="100000"/>
                                    </p:animScale>
                                    <p:animScale>
                                      <p:cBhvr>
                                        <p:cTn id="86" dur="26">
                                          <p:stCondLst>
                                            <p:cond delay="1808"/>
                                          </p:stCondLst>
                                        </p:cTn>
                                        <p:tgtEl>
                                          <p:spTgt spid="1026"/>
                                        </p:tgtEl>
                                      </p:cBhvr>
                                      <p:to x="100000" y="95000"/>
                                    </p:animScale>
                                    <p:animScale>
                                      <p:cBhvr>
                                        <p:cTn id="87" dur="166" decel="50000">
                                          <p:stCondLst>
                                            <p:cond delay="1834"/>
                                          </p:stCondLst>
                                        </p:cTn>
                                        <p:tgtEl>
                                          <p:spTgt spid="1026"/>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grpId="0" nodeType="clickEffect">
                                  <p:stCondLst>
                                    <p:cond delay="0"/>
                                  </p:stCondLst>
                                  <p:childTnLst>
                                    <p:set>
                                      <p:cBhvr>
                                        <p:cTn id="91" dur="1" fill="hold">
                                          <p:stCondLst>
                                            <p:cond delay="0"/>
                                          </p:stCondLst>
                                        </p:cTn>
                                        <p:tgtEl>
                                          <p:spTgt spid="4">
                                            <p:txEl>
                                              <p:pRg st="2" end="2"/>
                                            </p:txEl>
                                          </p:spTgt>
                                        </p:tgtEl>
                                        <p:attrNameLst>
                                          <p:attrName>style.visibility</p:attrName>
                                        </p:attrNameLst>
                                      </p:cBhvr>
                                      <p:to>
                                        <p:strVal val="visible"/>
                                      </p:to>
                                    </p:set>
                                    <p:animEffect transition="in" filter="fade">
                                      <p:cBhvr>
                                        <p:cTn id="92" dur="1000"/>
                                        <p:tgtEl>
                                          <p:spTgt spid="4">
                                            <p:txEl>
                                              <p:pRg st="2" end="2"/>
                                            </p:txEl>
                                          </p:spTgt>
                                        </p:tgtEl>
                                      </p:cBhvr>
                                    </p:animEffect>
                                    <p:anim calcmode="lin" valueType="num">
                                      <p:cBhvr>
                                        <p:cTn id="9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7" presetClass="entr" presetSubtype="0" fill="hold" grpId="0" nodeType="clickEffect">
                                  <p:stCondLst>
                                    <p:cond delay="0"/>
                                  </p:stCondLst>
                                  <p:childTnLst>
                                    <p:set>
                                      <p:cBhvr>
                                        <p:cTn id="99" dur="1" fill="hold">
                                          <p:stCondLst>
                                            <p:cond delay="0"/>
                                          </p:stCondLst>
                                        </p:cTn>
                                        <p:tgtEl>
                                          <p:spTgt spid="4">
                                            <p:txEl>
                                              <p:pRg st="3" end="3"/>
                                            </p:txEl>
                                          </p:spTgt>
                                        </p:tgtEl>
                                        <p:attrNameLst>
                                          <p:attrName>style.visibility</p:attrName>
                                        </p:attrNameLst>
                                      </p:cBhvr>
                                      <p:to>
                                        <p:strVal val="visible"/>
                                      </p:to>
                                    </p:set>
                                    <p:animEffect transition="in" filter="fade">
                                      <p:cBhvr>
                                        <p:cTn id="100" dur="1000"/>
                                        <p:tgtEl>
                                          <p:spTgt spid="4">
                                            <p:txEl>
                                              <p:pRg st="3" end="3"/>
                                            </p:txEl>
                                          </p:spTgt>
                                        </p:tgtEl>
                                      </p:cBhvr>
                                    </p:animEffect>
                                    <p:anim calcmode="lin" valueType="num">
                                      <p:cBhvr>
                                        <p:cTn id="10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0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I:\Dibujos\Oxygen\17\Artwork\Lucifer\Lucifer.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675956" y="2132857"/>
            <a:ext cx="6300192" cy="47251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35496" y="1556792"/>
            <a:ext cx="2592288" cy="830997"/>
          </a:xfrm>
          <a:prstGeom prst="rect">
            <a:avLst/>
          </a:prstGeom>
        </p:spPr>
        <p:txBody>
          <a:bodyPr wrap="square">
            <a:spAutoFit/>
            <a:scene3d>
              <a:camera prst="orthographicFront"/>
              <a:lightRig rig="twoPt" dir="tl"/>
            </a:scene3d>
            <a:sp3d contourW="19050" prstMaterial="dkEdge">
              <a:bevelT w="50800" h="50800"/>
              <a:contourClr>
                <a:schemeClr val="accent5">
                  <a:tint val="70000"/>
                  <a:satMod val="180000"/>
                  <a:alpha val="70000"/>
                </a:schemeClr>
              </a:contourClr>
            </a:sp3d>
          </a:bodyPr>
          <a:lstStyle/>
          <a:p>
            <a:pPr algn="ctr"/>
            <a:r>
              <a:rPr lang="ro-RO" sz="4800" b="1" spc="300" smtClean="0">
                <a:ln/>
                <a:solidFill>
                  <a:schemeClr val="accent5">
                    <a:tint val="50000"/>
                    <a:satMod val="180000"/>
                  </a:schemeClr>
                </a:solidFill>
                <a:effectLst>
                  <a:reflection blurRad="6350" stA="60000" endA="900" endPos="58000" dir="5400000" sy="-100000" algn="bl" rotWithShape="0"/>
                </a:effectLst>
              </a:rPr>
              <a:t>RĂUL</a:t>
            </a:r>
            <a:endParaRPr lang="ro-RO" sz="4800" b="1" spc="300">
              <a:ln/>
              <a:solidFill>
                <a:schemeClr val="accent5">
                  <a:tint val="50000"/>
                  <a:satMod val="180000"/>
                </a:schemeClr>
              </a:solidFill>
              <a:effectLst>
                <a:reflection blurRad="6350" stA="60000" endA="900" endPos="58000" dir="5400000" sy="-100000" algn="bl" rotWithShape="0"/>
              </a:effectLst>
            </a:endParaRPr>
          </a:p>
        </p:txBody>
      </p:sp>
      <p:sp>
        <p:nvSpPr>
          <p:cNvPr id="3" name="2 Rectángulo"/>
          <p:cNvSpPr/>
          <p:nvPr/>
        </p:nvSpPr>
        <p:spPr>
          <a:xfrm>
            <a:off x="2123728" y="212447"/>
            <a:ext cx="4752528" cy="1200329"/>
          </a:xfrm>
          <a:prstGeom prst="rect">
            <a:avLst/>
          </a:prstGeom>
        </p:spPr>
        <p:txBody>
          <a:bodyPr wrap="square">
            <a:spAutoFit/>
          </a:bodyPr>
          <a:lstStyle/>
          <a:p>
            <a:r>
              <a:rPr lang="ro-RO" b="1" smtClean="0">
                <a:solidFill>
                  <a:schemeClr val="accent5">
                    <a:lumMod val="50000"/>
                  </a:schemeClr>
                </a:solidFill>
                <a:latin typeface="Comic Sans MS" panose="030F0702030302020204" pitchFamily="66" charset="0"/>
              </a:rPr>
              <a:t>“</a:t>
            </a:r>
            <a:r>
              <a:rPr lang="ro-RO" b="1" smtClean="0">
                <a:solidFill>
                  <a:schemeClr val="accent5">
                    <a:lumMod val="50000"/>
                  </a:schemeClr>
                </a:solidFill>
                <a:latin typeface="Comic Sans MS" panose="030F0702030302020204" pitchFamily="66" charset="0"/>
              </a:rPr>
              <a:t>Domnul a zis </a:t>
            </a:r>
            <a:r>
              <a:rPr lang="ro-RO" b="1" smtClean="0">
                <a:solidFill>
                  <a:schemeClr val="accent5">
                    <a:lumMod val="50000"/>
                  </a:schemeClr>
                </a:solidFill>
                <a:latin typeface="Comic Sans MS" panose="030F0702030302020204" pitchFamily="66" charset="0"/>
              </a:rPr>
              <a:t>Satanei</a:t>
            </a:r>
            <a:r>
              <a:rPr lang="ro-RO" b="1" smtClean="0">
                <a:solidFill>
                  <a:schemeClr val="accent5">
                    <a:lumMod val="50000"/>
                  </a:schemeClr>
                </a:solidFill>
                <a:latin typeface="Comic Sans MS" panose="030F0702030302020204" pitchFamily="66" charset="0"/>
              </a:rPr>
              <a:t>: </a:t>
            </a:r>
            <a:r>
              <a:rPr lang="ro-RO" b="1" smtClean="0">
                <a:solidFill>
                  <a:schemeClr val="accent5">
                    <a:lumMod val="50000"/>
                  </a:schemeClr>
                </a:solidFill>
                <a:latin typeface="Comic Sans MS" panose="030F0702030302020204" pitchFamily="66" charset="0"/>
              </a:rPr>
              <a:t>„Iată</a:t>
            </a:r>
            <a:r>
              <a:rPr lang="ro-RO" b="1" smtClean="0">
                <a:solidFill>
                  <a:schemeClr val="accent5">
                    <a:lumMod val="50000"/>
                  </a:schemeClr>
                </a:solidFill>
                <a:latin typeface="Comic Sans MS" panose="030F0702030302020204" pitchFamily="66" charset="0"/>
              </a:rPr>
              <a:t>, îţi dau pe </a:t>
            </a:r>
            <a:r>
              <a:rPr lang="ro-RO" b="1" smtClean="0">
                <a:solidFill>
                  <a:schemeClr val="accent5">
                    <a:lumMod val="50000"/>
                  </a:schemeClr>
                </a:solidFill>
                <a:latin typeface="Comic Sans MS" panose="030F0702030302020204" pitchFamily="66" charset="0"/>
              </a:rPr>
              <a:t>mâ</a:t>
            </a:r>
            <a:r>
              <a:rPr lang="ro-RO" b="1" smtClean="0">
                <a:solidFill>
                  <a:schemeClr val="accent5">
                    <a:lumMod val="50000"/>
                  </a:schemeClr>
                </a:solidFill>
                <a:latin typeface="Comic Sans MS" panose="030F0702030302020204" pitchFamily="66" charset="0"/>
              </a:rPr>
              <a:t>nă tot ce are, numai asupra lui să nu </a:t>
            </a:r>
            <a:r>
              <a:rPr lang="ro-RO" b="1" smtClean="0">
                <a:solidFill>
                  <a:schemeClr val="accent5">
                    <a:lumMod val="50000"/>
                  </a:schemeClr>
                </a:solidFill>
                <a:latin typeface="Comic Sans MS" panose="030F0702030302020204" pitchFamily="66" charset="0"/>
              </a:rPr>
              <a:t>întinzi </a:t>
            </a:r>
            <a:r>
              <a:rPr lang="ro-RO" b="1" smtClean="0">
                <a:solidFill>
                  <a:schemeClr val="accent5">
                    <a:lumMod val="50000"/>
                  </a:schemeClr>
                </a:solidFill>
                <a:latin typeface="Comic Sans MS" panose="030F0702030302020204" pitchFamily="66" charset="0"/>
              </a:rPr>
              <a:t>mâ</a:t>
            </a:r>
            <a:r>
              <a:rPr lang="ro-RO" b="1" smtClean="0">
                <a:solidFill>
                  <a:schemeClr val="accent5">
                    <a:lumMod val="50000"/>
                  </a:schemeClr>
                </a:solidFill>
                <a:latin typeface="Comic Sans MS" panose="030F0702030302020204" pitchFamily="66" charset="0"/>
              </a:rPr>
              <a:t>na.“ Şi Satana a plecat dinaintea </a:t>
            </a:r>
            <a:r>
              <a:rPr lang="ro-RO" b="1" smtClean="0">
                <a:solidFill>
                  <a:schemeClr val="accent5">
                    <a:lumMod val="50000"/>
                  </a:schemeClr>
                </a:solidFill>
                <a:latin typeface="Comic Sans MS" panose="030F0702030302020204" pitchFamily="66" charset="0"/>
              </a:rPr>
              <a:t>Domnului</a:t>
            </a:r>
            <a:r>
              <a:rPr lang="ro-RO" b="1" smtClean="0">
                <a:solidFill>
                  <a:schemeClr val="accent5">
                    <a:lumMod val="50000"/>
                  </a:schemeClr>
                </a:solidFill>
                <a:latin typeface="Comic Sans MS" panose="030F0702030302020204" pitchFamily="66" charset="0"/>
              </a:rPr>
              <a:t>.</a:t>
            </a:r>
            <a:r>
              <a:rPr lang="ro-RO" b="1" smtClean="0">
                <a:solidFill>
                  <a:schemeClr val="accent5">
                    <a:lumMod val="50000"/>
                  </a:schemeClr>
                </a:solidFill>
                <a:latin typeface="Comic Sans MS" panose="030F0702030302020204" pitchFamily="66" charset="0"/>
              </a:rPr>
              <a:t>” </a:t>
            </a:r>
            <a:r>
              <a:rPr lang="ro-RO" sz="1400" b="1" smtClean="0">
                <a:solidFill>
                  <a:schemeClr val="accent5">
                    <a:lumMod val="50000"/>
                  </a:schemeClr>
                </a:solidFill>
                <a:latin typeface="Comic Sans MS" panose="030F0702030302020204" pitchFamily="66" charset="0"/>
              </a:rPr>
              <a:t>(</a:t>
            </a:r>
            <a:r>
              <a:rPr lang="ro-RO" sz="1400" b="1" smtClean="0">
                <a:solidFill>
                  <a:schemeClr val="accent5">
                    <a:lumMod val="50000"/>
                  </a:schemeClr>
                </a:solidFill>
                <a:latin typeface="Comic Sans MS" panose="030F0702030302020204" pitchFamily="66" charset="0"/>
              </a:rPr>
              <a:t>Iov</a:t>
            </a:r>
            <a:r>
              <a:rPr lang="ro-RO" sz="1400" b="1" smtClean="0">
                <a:solidFill>
                  <a:schemeClr val="accent5">
                    <a:lumMod val="50000"/>
                  </a:schemeClr>
                </a:solidFill>
                <a:latin typeface="Comic Sans MS" panose="030F0702030302020204" pitchFamily="66" charset="0"/>
              </a:rPr>
              <a:t> </a:t>
            </a:r>
            <a:r>
              <a:rPr lang="ro-RO" sz="1400" b="1" smtClean="0">
                <a:solidFill>
                  <a:schemeClr val="accent5">
                    <a:lumMod val="50000"/>
                  </a:schemeClr>
                </a:solidFill>
                <a:latin typeface="Comic Sans MS" panose="030F0702030302020204" pitchFamily="66" charset="0"/>
              </a:rPr>
              <a:t>1:12)</a:t>
            </a:r>
            <a:endParaRPr lang="ro-RO" sz="1400" b="1">
              <a:solidFill>
                <a:schemeClr val="accent5">
                  <a:lumMod val="50000"/>
                </a:schemeClr>
              </a:solidFill>
              <a:latin typeface="Comic Sans MS" panose="030F0702030302020204" pitchFamily="66" charset="0"/>
            </a:endParaRPr>
          </a:p>
        </p:txBody>
      </p:sp>
      <p:sp>
        <p:nvSpPr>
          <p:cNvPr id="5" name="4 CuadroTexto"/>
          <p:cNvSpPr txBox="1"/>
          <p:nvPr/>
        </p:nvSpPr>
        <p:spPr>
          <a:xfrm>
            <a:off x="179512" y="2420888"/>
            <a:ext cx="3672408" cy="1015663"/>
          </a:xfrm>
          <a:prstGeom prst="rect">
            <a:avLst/>
          </a:prstGeom>
          <a:noFill/>
        </p:spPr>
        <p:txBody>
          <a:bodyPr wrap="square" rtlCol="0">
            <a:spAutoFit/>
          </a:bodyPr>
          <a:lstStyle/>
          <a:p>
            <a:pPr>
              <a:spcBef>
                <a:spcPts val="600"/>
              </a:spcBef>
            </a:pPr>
            <a:r>
              <a:rPr lang="ro-RO" sz="2000" b="1"/>
              <a:t>Satana l-a atacat pe </a:t>
            </a:r>
            <a:r>
              <a:rPr lang="ro-RO" sz="2000" b="1"/>
              <a:t>Iov </a:t>
            </a:r>
            <a:r>
              <a:rPr lang="ro-RO" sz="2000" b="1" smtClean="0"/>
              <a:t>– </a:t>
            </a:r>
            <a:r>
              <a:rPr lang="ro-RO" sz="2000" b="1"/>
              <a:t>și ne atacă și pe noi </a:t>
            </a:r>
            <a:r>
              <a:rPr lang="ro-RO" sz="2000" b="1"/>
              <a:t>astăzi </a:t>
            </a:r>
            <a:r>
              <a:rPr lang="ro-RO" sz="2000" b="1" smtClean="0"/>
              <a:t>– </a:t>
            </a:r>
            <a:r>
              <a:rPr lang="ro-RO" sz="2000" b="1"/>
              <a:t>în două </a:t>
            </a:r>
            <a:r>
              <a:rPr lang="ro-RO" sz="2000" b="1"/>
              <a:t>modalități </a:t>
            </a:r>
            <a:r>
              <a:rPr lang="ro-RO" sz="2000" b="1" smtClean="0"/>
              <a:t>distincte</a:t>
            </a:r>
            <a:r>
              <a:rPr lang="ro-RO" sz="2000" b="1" smtClean="0"/>
              <a:t>.</a:t>
            </a:r>
            <a:endParaRPr lang="ro-RO" sz="2000" b="1"/>
          </a:p>
        </p:txBody>
      </p:sp>
      <p:sp>
        <p:nvSpPr>
          <p:cNvPr id="6" name="5 CuadroTexto"/>
          <p:cNvSpPr txBox="1"/>
          <p:nvPr/>
        </p:nvSpPr>
        <p:spPr>
          <a:xfrm>
            <a:off x="179512" y="3436551"/>
            <a:ext cx="3888432" cy="1631216"/>
          </a:xfrm>
          <a:prstGeom prst="rect">
            <a:avLst/>
          </a:prstGeom>
          <a:noFill/>
        </p:spPr>
        <p:txBody>
          <a:bodyPr wrap="square" rtlCol="0">
            <a:spAutoFit/>
          </a:bodyPr>
          <a:lstStyle/>
          <a:p>
            <a:pPr marL="342900" indent="-342900">
              <a:buFont typeface="+mj-lt"/>
              <a:buAutoNum type="arabicPeriod"/>
            </a:pPr>
            <a:r>
              <a:rPr lang="ro-RO" sz="2000" b="1" u="sng">
                <a:solidFill>
                  <a:schemeClr val="accent5">
                    <a:lumMod val="50000"/>
                  </a:schemeClr>
                </a:solidFill>
              </a:rPr>
              <a:t>Răul </a:t>
            </a:r>
            <a:r>
              <a:rPr lang="ro-RO" sz="2000" b="1" u="sng" smtClean="0">
                <a:solidFill>
                  <a:schemeClr val="accent5">
                    <a:lumMod val="50000"/>
                  </a:schemeClr>
                </a:solidFill>
              </a:rPr>
              <a:t>fizic</a:t>
            </a:r>
            <a:r>
              <a:rPr lang="ro-RO" sz="2000" b="1" smtClean="0"/>
              <a:t>. Prin </a:t>
            </a:r>
            <a:r>
              <a:rPr lang="ro-RO" sz="2000" b="1"/>
              <a:t>dezastre</a:t>
            </a:r>
            <a:r>
              <a:rPr lang="ro-RO" sz="2000" b="1"/>
              <a:t>, </a:t>
            </a:r>
            <a:r>
              <a:rPr lang="ro-RO" sz="2000" b="1" smtClean="0"/>
              <a:t>accidente</a:t>
            </a:r>
            <a:r>
              <a:rPr lang="ro-RO" sz="2000" b="1" smtClean="0"/>
              <a:t>, etc.</a:t>
            </a:r>
          </a:p>
          <a:p>
            <a:pPr marL="342900" indent="-342900">
              <a:buFont typeface="+mj-lt"/>
              <a:buAutoNum type="arabicPeriod"/>
            </a:pPr>
            <a:r>
              <a:rPr lang="ro-RO" sz="2000" b="1" u="sng" smtClean="0">
                <a:solidFill>
                  <a:schemeClr val="accent5">
                    <a:lumMod val="50000"/>
                  </a:schemeClr>
                </a:solidFill>
              </a:rPr>
              <a:t>Răul </a:t>
            </a:r>
            <a:r>
              <a:rPr lang="ro-RO" sz="2000" b="1" u="sng" smtClean="0">
                <a:solidFill>
                  <a:schemeClr val="accent5">
                    <a:lumMod val="50000"/>
                  </a:schemeClr>
                </a:solidFill>
              </a:rPr>
              <a:t>moral</a:t>
            </a:r>
            <a:r>
              <a:rPr lang="ro-RO" sz="2000" b="1" smtClean="0"/>
              <a:t>. Prin </a:t>
            </a:r>
            <a:r>
              <a:rPr lang="ro-RO" sz="2000" b="1"/>
              <a:t>ispite, îndoieli, cuvinte și acțiuni ale </a:t>
            </a:r>
            <a:r>
              <a:rPr lang="ro-RO" sz="2000" b="1"/>
              <a:t>altor </a:t>
            </a:r>
            <a:r>
              <a:rPr lang="ro-RO" sz="2000" b="1" smtClean="0"/>
              <a:t>persoane</a:t>
            </a:r>
            <a:r>
              <a:rPr lang="ro-RO" sz="2000" b="1" smtClean="0"/>
              <a:t>, etc.</a:t>
            </a:r>
            <a:endParaRPr lang="ro-RO" sz="2000" b="1"/>
          </a:p>
        </p:txBody>
      </p:sp>
      <p:sp>
        <p:nvSpPr>
          <p:cNvPr id="7" name="6 CuadroTexto"/>
          <p:cNvSpPr txBox="1"/>
          <p:nvPr/>
        </p:nvSpPr>
        <p:spPr>
          <a:xfrm>
            <a:off x="179512" y="5092735"/>
            <a:ext cx="3888432" cy="1631216"/>
          </a:xfrm>
          <a:prstGeom prst="rect">
            <a:avLst/>
          </a:prstGeom>
          <a:noFill/>
        </p:spPr>
        <p:txBody>
          <a:bodyPr wrap="square" rtlCol="0">
            <a:spAutoFit/>
          </a:bodyPr>
          <a:lstStyle/>
          <a:p>
            <a:r>
              <a:rPr lang="ro-RO" sz="2000" b="1"/>
              <a:t>Cartea lui Iov ne prezintă în cine își are originea păcatul din această lume și responsabilul în ultima instanță de tot răul care </a:t>
            </a:r>
            <a:r>
              <a:rPr lang="ro-RO" sz="2000" b="1"/>
              <a:t>ne </a:t>
            </a:r>
            <a:r>
              <a:rPr lang="ro-RO" sz="2000" b="1" smtClean="0"/>
              <a:t>înconjoară</a:t>
            </a:r>
            <a:r>
              <a:rPr lang="ro-RO" sz="2000" b="1" smtClean="0"/>
              <a:t>.</a:t>
            </a:r>
            <a:endParaRPr lang="ro-RO" sz="2000" b="1"/>
          </a:p>
        </p:txBody>
      </p:sp>
      <p:sp>
        <p:nvSpPr>
          <p:cNvPr id="4" name="3 Rectángulo"/>
          <p:cNvSpPr/>
          <p:nvPr/>
        </p:nvSpPr>
        <p:spPr>
          <a:xfrm>
            <a:off x="2627784" y="1628800"/>
            <a:ext cx="6480720" cy="707886"/>
          </a:xfrm>
          <a:prstGeom prst="rect">
            <a:avLst/>
          </a:prstGeom>
        </p:spPr>
        <p:txBody>
          <a:bodyPr wrap="square">
            <a:spAutoFit/>
          </a:bodyPr>
          <a:lstStyle/>
          <a:p>
            <a:pPr lvl="0">
              <a:spcBef>
                <a:spcPts val="600"/>
              </a:spcBef>
            </a:pPr>
            <a:r>
              <a:rPr lang="ro-RO" sz="2000" b="1">
                <a:solidFill>
                  <a:prstClr val="black"/>
                </a:solidFill>
              </a:rPr>
              <a:t>Iov a suferit </a:t>
            </a:r>
            <a:r>
              <a:rPr lang="ro-RO" sz="2000" b="1">
                <a:solidFill>
                  <a:prstClr val="black"/>
                </a:solidFill>
              </a:rPr>
              <a:t>atacul </a:t>
            </a:r>
            <a:r>
              <a:rPr lang="ro-RO" sz="2000" b="1" smtClean="0">
                <a:solidFill>
                  <a:prstClr val="black"/>
                </a:solidFill>
                <a:latin typeface="Calibri" pitchFamily="34" charset="0"/>
              </a:rPr>
              <a:t>“</a:t>
            </a:r>
            <a:r>
              <a:rPr lang="ro-RO" sz="2000" b="1" smtClean="0">
                <a:solidFill>
                  <a:prstClr val="black"/>
                </a:solidFill>
                <a:latin typeface="Calibri" pitchFamily="34" charset="0"/>
              </a:rPr>
              <a:t>duhurilor </a:t>
            </a:r>
            <a:r>
              <a:rPr lang="ro-RO" sz="2000" b="1" smtClean="0">
                <a:solidFill>
                  <a:prstClr val="black"/>
                </a:solidFill>
                <a:latin typeface="Calibri" pitchFamily="34" charset="0"/>
              </a:rPr>
              <a:t>răutăţii</a:t>
            </a:r>
            <a:r>
              <a:rPr lang="ro-RO" sz="2000" b="1" smtClean="0">
                <a:solidFill>
                  <a:prstClr val="black"/>
                </a:solidFill>
              </a:rPr>
              <a:t>” așa </a:t>
            </a:r>
            <a:r>
              <a:rPr lang="ro-RO" sz="2000" b="1">
                <a:solidFill>
                  <a:prstClr val="black"/>
                </a:solidFill>
              </a:rPr>
              <a:t>cum puțini dintre noi au fost nevoiți să </a:t>
            </a:r>
            <a:r>
              <a:rPr lang="ro-RO" sz="2000" b="1">
                <a:solidFill>
                  <a:prstClr val="black"/>
                </a:solidFill>
              </a:rPr>
              <a:t>îl </a:t>
            </a:r>
            <a:r>
              <a:rPr lang="ro-RO" sz="2000" b="1" smtClean="0">
                <a:solidFill>
                  <a:prstClr val="black"/>
                </a:solidFill>
              </a:rPr>
              <a:t>sufere</a:t>
            </a:r>
            <a:r>
              <a:rPr lang="ro-RO" sz="2000" b="1" smtClean="0">
                <a:solidFill>
                  <a:prstClr val="black"/>
                </a:solidFill>
              </a:rPr>
              <a:t>.</a:t>
            </a:r>
            <a:endParaRPr lang="ro-RO" sz="2000" b="1">
              <a:solidFill>
                <a:prstClr val="black"/>
              </a:solidFill>
            </a:endParaRPr>
          </a:p>
        </p:txBody>
      </p:sp>
      <p:pic>
        <p:nvPicPr>
          <p:cNvPr id="2051" name="Picture 3" descr="\\PC-EUNICE\FondosTematicos\Job\DESGRACIA DE JOB.jpg"/>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251520" y="130262"/>
            <a:ext cx="1764196" cy="13646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PC-EUNICE\FondosTematicos\Job\Jo3.-G.-de-Luca.0.35.jpg"/>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7020272" y="130262"/>
            <a:ext cx="1927460" cy="13646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650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par>
                                <p:cTn id="29" presetID="14" presetClass="entr" presetSubtype="1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Effect transition="in" filter="randombar(horizontal)">
                                      <p:cBhvr>
                                        <p:cTn id="31" dur="500"/>
                                        <p:tgtEl>
                                          <p:spTgt spid="2051"/>
                                        </p:tgtEl>
                                      </p:cBhvr>
                                    </p:animEffect>
                                  </p:childTnLst>
                                </p:cTn>
                              </p:par>
                              <p:par>
                                <p:cTn id="32" presetID="14" presetClass="entr" presetSubtype="10" fill="hold" nodeType="with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randombar(horizontal)">
                                      <p:cBhvr>
                                        <p:cTn id="34" dur="500"/>
                                        <p:tgtEl>
                                          <p:spTgt spid="205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wipe(left)">
                                      <p:cBhvr>
                                        <p:cTn id="44" dur="500"/>
                                        <p:tgtEl>
                                          <p:spTgt spid="6">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Effect transition="in" filter="wipe(left)">
                                      <p:cBhvr>
                                        <p:cTn id="49" dur="500"/>
                                        <p:tgtEl>
                                          <p:spTgt spid="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build="p"/>
      <p:bldP spid="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bg2">
                <a:shade val="45000"/>
                <a:satMod val="135000"/>
              </a:schemeClr>
              <a:prstClr val="white"/>
            </a:duotone>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077" name="Picture 5" descr="I:\Dibujos\MariaMagdalena\Hecho\Apedrear\Apedrear (4).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 y="886072"/>
            <a:ext cx="4477546" cy="597192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2" name="1 Rectángulo"/>
          <p:cNvSpPr/>
          <p:nvPr/>
        </p:nvSpPr>
        <p:spPr>
          <a:xfrm>
            <a:off x="107504" y="116632"/>
            <a:ext cx="3024336" cy="769441"/>
          </a:xfrm>
          <a:prstGeom prst="rect">
            <a:avLst/>
          </a:prstGeom>
        </p:spPr>
        <p:txBody>
          <a:bodyPr wrap="square">
            <a:spAutoFit/>
          </a:bodyPr>
          <a:lstStyle/>
          <a:p>
            <a:pPr algn="ctr"/>
            <a:r>
              <a:rPr lang="ro-RO" sz="4400" b="1" spc="30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HARUL </a:t>
            </a:r>
            <a:endParaRPr lang="ro-RO" sz="4400" b="1" spc="30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Rectángulo"/>
          <p:cNvSpPr/>
          <p:nvPr/>
        </p:nvSpPr>
        <p:spPr>
          <a:xfrm>
            <a:off x="3168352" y="163214"/>
            <a:ext cx="5940152" cy="646331"/>
          </a:xfrm>
          <a:prstGeom prst="rect">
            <a:avLst/>
          </a:prstGeom>
        </p:spPr>
        <p:txBody>
          <a:bodyPr wrap="square">
            <a:spAutoFit/>
          </a:bodyPr>
          <a:lstStyle/>
          <a:p>
            <a:pPr algn="ctr"/>
            <a:r>
              <a:rPr lang="ro-RO" b="1" dirty="0" smtClean="0">
                <a:solidFill>
                  <a:schemeClr val="tx2">
                    <a:lumMod val="75000"/>
                  </a:schemeClr>
                </a:solidFill>
                <a:latin typeface="Comic Sans MS" panose="030F0702030302020204" pitchFamily="66" charset="0"/>
              </a:rPr>
              <a:t>“Astfel de lucruri am auzit eu des; voi toţi sunteţi nişte mângâietori supărăcioşi.” </a:t>
            </a:r>
            <a:r>
              <a:rPr lang="ro-RO" sz="1400" b="1" dirty="0" smtClean="0">
                <a:solidFill>
                  <a:schemeClr val="tx2">
                    <a:lumMod val="75000"/>
                  </a:schemeClr>
                </a:solidFill>
                <a:latin typeface="Comic Sans MS" panose="030F0702030302020204" pitchFamily="66" charset="0"/>
              </a:rPr>
              <a:t>(Iov 16:2)</a:t>
            </a:r>
            <a:endParaRPr lang="ro-RO" sz="1400" b="1" dirty="0">
              <a:solidFill>
                <a:schemeClr val="tx2">
                  <a:lumMod val="75000"/>
                </a:schemeClr>
              </a:solidFill>
              <a:latin typeface="Comic Sans MS" panose="030F0702030302020204" pitchFamily="66" charset="0"/>
            </a:endParaRPr>
          </a:p>
        </p:txBody>
      </p:sp>
      <p:sp>
        <p:nvSpPr>
          <p:cNvPr id="4" name="3 CuadroTexto"/>
          <p:cNvSpPr txBox="1"/>
          <p:nvPr/>
        </p:nvSpPr>
        <p:spPr>
          <a:xfrm>
            <a:off x="4499992" y="916647"/>
            <a:ext cx="4509845" cy="2015936"/>
          </a:xfrm>
          <a:prstGeom prst="rect">
            <a:avLst/>
          </a:prstGeom>
          <a:noFill/>
        </p:spPr>
        <p:txBody>
          <a:bodyPr wrap="square" rtlCol="0">
            <a:spAutoFit/>
          </a:bodyPr>
          <a:lstStyle/>
          <a:p>
            <a:pPr>
              <a:spcBef>
                <a:spcPts val="600"/>
              </a:spcBef>
            </a:pPr>
            <a:r>
              <a:rPr lang="ro-RO" sz="2000" b="1"/>
              <a:t>Prietenii care au venit să îl consoleze pe Iov au sfârșit acuzându-l de vreun păcat grav. </a:t>
            </a:r>
          </a:p>
          <a:p>
            <a:pPr>
              <a:spcBef>
                <a:spcPts val="600"/>
              </a:spcBef>
            </a:pPr>
            <a:r>
              <a:rPr lang="ro-RO" sz="2000" b="1"/>
              <a:t>Să comparăm atitudinea lor cu reacția pe care a avut-o Isus înaintea femeii surprinsă </a:t>
            </a:r>
            <a:r>
              <a:rPr lang="ro-RO" sz="2000" b="1"/>
              <a:t>în </a:t>
            </a:r>
            <a:r>
              <a:rPr lang="ro-RO" sz="2000" b="1" smtClean="0"/>
              <a:t>adulter</a:t>
            </a:r>
            <a:r>
              <a:rPr lang="ro-RO" sz="2000" b="1" smtClean="0"/>
              <a:t> </a:t>
            </a:r>
            <a:r>
              <a:rPr lang="ro-RO" sz="2000" b="1" smtClean="0"/>
              <a:t>(</a:t>
            </a:r>
            <a:r>
              <a:rPr lang="ro-RO" sz="2000" b="1" smtClean="0"/>
              <a:t>Ioan</a:t>
            </a:r>
            <a:r>
              <a:rPr lang="ro-RO" sz="2000" b="1" smtClean="0"/>
              <a:t> </a:t>
            </a:r>
            <a:r>
              <a:rPr lang="ro-RO" sz="2000" b="1" smtClean="0"/>
              <a:t>8:1-11):</a:t>
            </a:r>
            <a:endParaRPr lang="ro-RO" sz="2000" b="1"/>
          </a:p>
        </p:txBody>
      </p:sp>
      <p:sp>
        <p:nvSpPr>
          <p:cNvPr id="5" name="4 CuadroTexto"/>
          <p:cNvSpPr txBox="1"/>
          <p:nvPr/>
        </p:nvSpPr>
        <p:spPr>
          <a:xfrm>
            <a:off x="5004048" y="2860575"/>
            <a:ext cx="4149804" cy="1323439"/>
          </a:xfrm>
          <a:prstGeom prst="rect">
            <a:avLst/>
          </a:prstGeom>
          <a:noFill/>
        </p:spPr>
        <p:txBody>
          <a:bodyPr wrap="square" rtlCol="0">
            <a:spAutoFit/>
          </a:bodyPr>
          <a:lstStyle/>
          <a:p>
            <a:pPr>
              <a:buClr>
                <a:schemeClr val="tx2">
                  <a:lumMod val="75000"/>
                </a:schemeClr>
              </a:buClr>
              <a:buSzPct val="150000"/>
            </a:pPr>
            <a:r>
              <a:rPr lang="ro-RO" sz="2000" b="1"/>
              <a:t>Femeia a fost acuzată de un </a:t>
            </a:r>
            <a:r>
              <a:rPr lang="ro-RO" sz="2000" b="1"/>
              <a:t>păcat </a:t>
            </a:r>
            <a:r>
              <a:rPr lang="ro-RO" sz="2000" b="1" smtClean="0"/>
              <a:t>grav</a:t>
            </a:r>
            <a:r>
              <a:rPr lang="ro-RO" sz="2000" b="1" smtClean="0"/>
              <a:t>. Contrar </a:t>
            </a:r>
            <a:r>
              <a:rPr lang="ro-RO" sz="2000" b="1"/>
              <a:t>situației </a:t>
            </a:r>
            <a:r>
              <a:rPr lang="ro-RO" sz="2000" b="1"/>
              <a:t>lui </a:t>
            </a:r>
            <a:r>
              <a:rPr lang="ro-RO" sz="2000" b="1" smtClean="0"/>
              <a:t>Iov</a:t>
            </a:r>
            <a:r>
              <a:rPr lang="ro-RO" sz="2000" b="1" smtClean="0"/>
              <a:t>, acest </a:t>
            </a:r>
            <a:r>
              <a:rPr lang="ro-RO" sz="2000" b="1"/>
              <a:t>păcat era </a:t>
            </a:r>
            <a:r>
              <a:rPr lang="ro-RO" sz="2000" b="1"/>
              <a:t>într-adevăr </a:t>
            </a:r>
            <a:r>
              <a:rPr lang="ro-RO" sz="2000" b="1" smtClean="0"/>
              <a:t>real</a:t>
            </a:r>
            <a:r>
              <a:rPr lang="ro-RO" sz="2000" b="1" smtClean="0"/>
              <a:t>.</a:t>
            </a:r>
          </a:p>
          <a:p>
            <a:pPr>
              <a:buClr>
                <a:schemeClr val="tx2">
                  <a:lumMod val="75000"/>
                </a:schemeClr>
              </a:buClr>
              <a:buSzPct val="150000"/>
            </a:pPr>
            <a:r>
              <a:rPr lang="ro-RO" sz="2000" b="1" smtClean="0"/>
              <a:t>Femeia </a:t>
            </a:r>
            <a:r>
              <a:rPr lang="ro-RO" sz="2000" b="1"/>
              <a:t>nu a </a:t>
            </a:r>
            <a:r>
              <a:rPr lang="ro-RO" sz="2000" b="1"/>
              <a:t>fost </a:t>
            </a:r>
            <a:r>
              <a:rPr lang="ro-RO" sz="2000" b="1" smtClean="0"/>
              <a:t>condamnată</a:t>
            </a:r>
            <a:r>
              <a:rPr lang="ro-RO" sz="2000" b="1" smtClean="0"/>
              <a:t>, </a:t>
            </a:r>
            <a:r>
              <a:rPr lang="ro-RO" sz="2000" b="1" smtClean="0"/>
              <a:t>Iov </a:t>
            </a:r>
            <a:r>
              <a:rPr lang="ro-RO" sz="2000" b="1" smtClean="0"/>
              <a:t>da</a:t>
            </a:r>
            <a:r>
              <a:rPr lang="ro-RO" sz="2000" b="1" smtClean="0"/>
              <a:t>.</a:t>
            </a:r>
            <a:endParaRPr lang="ro-RO" sz="2000" b="1"/>
          </a:p>
        </p:txBody>
      </p:sp>
      <p:sp>
        <p:nvSpPr>
          <p:cNvPr id="6" name="5 CuadroTexto"/>
          <p:cNvSpPr txBox="1"/>
          <p:nvPr/>
        </p:nvSpPr>
        <p:spPr>
          <a:xfrm>
            <a:off x="4477546" y="4176950"/>
            <a:ext cx="4676305" cy="2708434"/>
          </a:xfrm>
          <a:prstGeom prst="rect">
            <a:avLst/>
          </a:prstGeom>
          <a:noFill/>
        </p:spPr>
        <p:txBody>
          <a:bodyPr wrap="square" rtlCol="0">
            <a:spAutoFit/>
          </a:bodyPr>
          <a:lstStyle/>
          <a:p>
            <a:pPr>
              <a:spcBef>
                <a:spcPts val="600"/>
              </a:spcBef>
            </a:pPr>
            <a:r>
              <a:rPr lang="ro-RO" sz="2000" b="1"/>
              <a:t>Care a </a:t>
            </a:r>
            <a:r>
              <a:rPr lang="ro-RO" sz="2000" b="1"/>
              <a:t>fost </a:t>
            </a:r>
            <a:r>
              <a:rPr lang="ro-RO" sz="2000" b="1" smtClean="0"/>
              <a:t>diferența</a:t>
            </a:r>
            <a:r>
              <a:rPr lang="ro-RO" sz="2000" b="1" smtClean="0"/>
              <a:t>? De </a:t>
            </a:r>
            <a:r>
              <a:rPr lang="ro-RO" sz="2000" b="1"/>
              <a:t>ce nu a fost condamnată </a:t>
            </a:r>
            <a:r>
              <a:rPr lang="ro-RO" sz="2000" b="1"/>
              <a:t>femeia </a:t>
            </a:r>
            <a:r>
              <a:rPr lang="ro-RO" sz="2000" b="1" smtClean="0"/>
              <a:t>adulteră</a:t>
            </a:r>
            <a:r>
              <a:rPr lang="ro-RO" sz="2000" b="1" smtClean="0"/>
              <a:t>?</a:t>
            </a:r>
          </a:p>
          <a:p>
            <a:pPr>
              <a:spcBef>
                <a:spcPts val="600"/>
              </a:spcBef>
            </a:pPr>
            <a:r>
              <a:rPr lang="ro-RO" sz="2000" b="1" smtClean="0"/>
              <a:t>Răspunsul </a:t>
            </a:r>
            <a:r>
              <a:rPr lang="ro-RO" sz="2000" b="1"/>
              <a:t>se găsește în prețioasele daruri pe care Dumnezeu ni le-a oferit: iertarea și harul. </a:t>
            </a:r>
          </a:p>
          <a:p>
            <a:pPr>
              <a:spcBef>
                <a:spcPts val="600"/>
              </a:spcBef>
            </a:pPr>
            <a:r>
              <a:rPr lang="ro-RO" sz="2000" b="1"/>
              <a:t>Nu trebuie să aplicăm și noi iertarea și harul în dreptul celor care suferă fără să judecăm dacă au păcătuit </a:t>
            </a:r>
            <a:r>
              <a:rPr lang="ro-RO" sz="2000" b="1"/>
              <a:t>sau </a:t>
            </a:r>
            <a:r>
              <a:rPr lang="ro-RO" sz="2000" b="1" smtClean="0"/>
              <a:t>nu</a:t>
            </a:r>
            <a:r>
              <a:rPr lang="ro-RO" sz="2000" b="1" smtClean="0"/>
              <a:t>?</a:t>
            </a:r>
            <a:endParaRPr lang="ro-RO" sz="2000" b="1"/>
          </a:p>
        </p:txBody>
      </p:sp>
      <p:sp>
        <p:nvSpPr>
          <p:cNvPr id="7" name="6 Flecha derecha"/>
          <p:cNvSpPr/>
          <p:nvPr/>
        </p:nvSpPr>
        <p:spPr>
          <a:xfrm>
            <a:off x="4682566" y="2924944"/>
            <a:ext cx="321482" cy="2325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o-RO"/>
          </a:p>
        </p:txBody>
      </p:sp>
      <p:sp>
        <p:nvSpPr>
          <p:cNvPr id="12" name="11 Flecha derecha"/>
          <p:cNvSpPr/>
          <p:nvPr/>
        </p:nvSpPr>
        <p:spPr>
          <a:xfrm>
            <a:off x="4682566" y="3861048"/>
            <a:ext cx="321482" cy="23258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o-RO"/>
          </a:p>
        </p:txBody>
      </p:sp>
    </p:spTree>
    <p:extLst>
      <p:ext uri="{BB962C8B-B14F-4D97-AF65-F5344CB8AC3E}">
        <p14:creationId xmlns:p14="http://schemas.microsoft.com/office/powerpoint/2010/main" xmlns="" val="3173007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par>
                          <p:cTn id="28" fill="hold">
                            <p:stCondLst>
                              <p:cond delay="500"/>
                            </p:stCondLst>
                            <p:childTnLst>
                              <p:par>
                                <p:cTn id="29" presetID="5" presetClass="entr" presetSubtype="10"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checkerboard(across)">
                                      <p:cBhvr>
                                        <p:cTn id="31" dur="500"/>
                                        <p:tgtEl>
                                          <p:spTgt spid="307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wipe(left)">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Effect transition="in" filter="wipe(left)">
                                      <p:cBhvr>
                                        <p:cTn id="54" dur="500"/>
                                        <p:tgtEl>
                                          <p:spTgt spid="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wipe(left)">
                                      <p:cBhvr>
                                        <p:cTn id="59" dur="500"/>
                                        <p:tgtEl>
                                          <p:spTgt spid="6">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xEl>
                                              <p:pRg st="2" end="2"/>
                                            </p:txEl>
                                          </p:spTgt>
                                        </p:tgtEl>
                                        <p:attrNameLst>
                                          <p:attrName>style.visibility</p:attrName>
                                        </p:attrNameLst>
                                      </p:cBhvr>
                                      <p:to>
                                        <p:strVal val="visible"/>
                                      </p:to>
                                    </p:set>
                                    <p:animEffect transition="in" filter="wipe(left)">
                                      <p:cBhvr>
                                        <p:cTn id="6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P spid="6" grpId="0" build="p"/>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79512" y="116632"/>
            <a:ext cx="3707904" cy="769441"/>
          </a:xfrm>
          <a:prstGeom prst="rect">
            <a:avLst/>
          </a:prstGeom>
        </p:spPr>
        <p:txBody>
          <a:bodyPr wrap="square">
            <a:spAutoFit/>
            <a:scene3d>
              <a:camera prst="orthographicFront"/>
              <a:lightRig rig="sunset" dir="tl"/>
            </a:scene3d>
            <a:sp3d contourW="19050" prstMaterial="powder">
              <a:bevelT w="50800" h="50800"/>
              <a:contourClr>
                <a:schemeClr val="accent5">
                  <a:tint val="70000"/>
                  <a:satMod val="180000"/>
                  <a:alpha val="70000"/>
                </a:schemeClr>
              </a:contourClr>
            </a:sp3d>
          </a:bodyPr>
          <a:lstStyle/>
          <a:p>
            <a:pPr algn="ctr"/>
            <a:r>
              <a:rPr lang="ro-RO" sz="4400" b="1" smtClean="0">
                <a:ln/>
                <a:solidFill>
                  <a:schemeClr val="accent5">
                    <a:tint val="50000"/>
                    <a:satMod val="180000"/>
                  </a:schemeClr>
                </a:solidFill>
                <a:effectLst>
                  <a:reflection blurRad="6350" stA="60000" endA="900" endPos="58000" dir="5400000" sy="-100000" algn="bl" rotWithShape="0"/>
                </a:effectLst>
              </a:rPr>
              <a:t>SPERANȚA</a:t>
            </a:r>
            <a:endParaRPr lang="ro-RO" sz="4400" b="1">
              <a:ln/>
              <a:solidFill>
                <a:schemeClr val="accent5">
                  <a:tint val="50000"/>
                  <a:satMod val="180000"/>
                </a:schemeClr>
              </a:solidFill>
              <a:effectLst>
                <a:reflection blurRad="6350" stA="60000" endA="900" endPos="58000" dir="5400000" sy="-100000" algn="bl" rotWithShape="0"/>
              </a:effectLst>
            </a:endParaRPr>
          </a:p>
        </p:txBody>
      </p:sp>
      <p:sp>
        <p:nvSpPr>
          <p:cNvPr id="3" name="2 Rectángulo"/>
          <p:cNvSpPr/>
          <p:nvPr/>
        </p:nvSpPr>
        <p:spPr>
          <a:xfrm>
            <a:off x="4283968" y="129406"/>
            <a:ext cx="45720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ro-RO" b="1" smtClean="0">
                <a:latin typeface="Comic Sans MS" panose="030F0702030302020204" pitchFamily="66" charset="0"/>
              </a:rPr>
              <a:t>“</a:t>
            </a:r>
            <a:r>
              <a:rPr lang="ro-RO" b="1" smtClean="0">
                <a:latin typeface="Comic Sans MS" panose="030F0702030302020204" pitchFamily="66" charset="0"/>
              </a:rPr>
              <a:t>Căci el aştepta cetatea care are temelii </a:t>
            </a:r>
            <a:r>
              <a:rPr lang="ro-RO" b="1" smtClean="0">
                <a:latin typeface="Comic Sans MS" panose="030F0702030302020204" pitchFamily="66" charset="0"/>
              </a:rPr>
              <a:t>tari</a:t>
            </a:r>
            <a:r>
              <a:rPr lang="ro-RO" b="1" smtClean="0">
                <a:latin typeface="Comic Sans MS" panose="030F0702030302020204" pitchFamily="66" charset="0"/>
              </a:rPr>
              <a:t>, al cărei meşter şi ziditor este </a:t>
            </a:r>
            <a:r>
              <a:rPr lang="ro-RO" b="1" smtClean="0">
                <a:latin typeface="Comic Sans MS" panose="030F0702030302020204" pitchFamily="66" charset="0"/>
              </a:rPr>
              <a:t>Dumnezeu.</a:t>
            </a:r>
            <a:r>
              <a:rPr lang="ro-RO" b="1" smtClean="0">
                <a:latin typeface="Comic Sans MS" panose="030F0702030302020204" pitchFamily="66" charset="0"/>
              </a:rPr>
              <a:t>” </a:t>
            </a:r>
            <a:r>
              <a:rPr lang="ro-RO" sz="1400" b="1" smtClean="0">
                <a:latin typeface="Comic Sans MS" panose="030F0702030302020204" pitchFamily="66" charset="0"/>
              </a:rPr>
              <a:t>(</a:t>
            </a:r>
            <a:r>
              <a:rPr lang="ro-RO" sz="1400" b="1" smtClean="0">
                <a:latin typeface="Comic Sans MS" panose="030F0702030302020204" pitchFamily="66" charset="0"/>
              </a:rPr>
              <a:t>Evrei</a:t>
            </a:r>
            <a:r>
              <a:rPr lang="ro-RO" sz="1400" b="1" smtClean="0">
                <a:latin typeface="Comic Sans MS" panose="030F0702030302020204" pitchFamily="66" charset="0"/>
              </a:rPr>
              <a:t> </a:t>
            </a:r>
            <a:r>
              <a:rPr lang="ro-RO" sz="1400" b="1" smtClean="0">
                <a:latin typeface="Comic Sans MS" panose="030F0702030302020204" pitchFamily="66" charset="0"/>
              </a:rPr>
              <a:t>11:10)</a:t>
            </a:r>
            <a:endParaRPr lang="ro-RO" sz="1400" b="1">
              <a:latin typeface="Comic Sans MS" panose="030F0702030302020204" pitchFamily="66" charset="0"/>
            </a:endParaRPr>
          </a:p>
        </p:txBody>
      </p:sp>
      <p:sp>
        <p:nvSpPr>
          <p:cNvPr id="4" name="3 CuadroTexto"/>
          <p:cNvSpPr txBox="1"/>
          <p:nvPr/>
        </p:nvSpPr>
        <p:spPr>
          <a:xfrm>
            <a:off x="107504" y="1262945"/>
            <a:ext cx="4176464" cy="5170646"/>
          </a:xfrm>
          <a:prstGeom prst="rect">
            <a:avLst/>
          </a:prstGeom>
          <a:noFill/>
        </p:spPr>
        <p:txBody>
          <a:bodyPr wrap="square" rtlCol="0">
            <a:spAutoFit/>
          </a:bodyPr>
          <a:lstStyle/>
          <a:p>
            <a:pPr>
              <a:spcBef>
                <a:spcPts val="600"/>
              </a:spcBef>
            </a:pPr>
            <a:r>
              <a:rPr lang="ro-RO" sz="2000" b="1">
                <a:solidFill>
                  <a:schemeClr val="bg1"/>
                </a:solidFill>
                <a:effectLst>
                  <a:glow rad="127000">
                    <a:schemeClr val="tx1"/>
                  </a:glow>
                </a:effectLst>
              </a:rPr>
              <a:t>Realitatea răului a fost foarte prezentă în experiența lui Iov. Dar, așezat pe cenușa disperării, a </a:t>
            </a:r>
            <a:r>
              <a:rPr lang="ro-RO" sz="2000" b="1">
                <a:solidFill>
                  <a:schemeClr val="bg1"/>
                </a:solidFill>
                <a:effectLst>
                  <a:glow rad="127000">
                    <a:schemeClr val="tx1"/>
                  </a:glow>
                </a:effectLst>
              </a:rPr>
              <a:t>putut </a:t>
            </a:r>
            <a:r>
              <a:rPr lang="ro-RO" sz="2000" b="1" smtClean="0">
                <a:solidFill>
                  <a:schemeClr val="bg1"/>
                </a:solidFill>
                <a:effectLst>
                  <a:glow rad="127000">
                    <a:schemeClr val="tx1"/>
                  </a:glow>
                </a:effectLst>
              </a:rPr>
              <a:t>declara</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latin typeface="Calibri" pitchFamily="34" charset="0"/>
              </a:rPr>
              <a:t>Dar ştiu că Răscumpărătorul meu este </a:t>
            </a:r>
            <a:r>
              <a:rPr lang="ro-RO" sz="2000" b="1" smtClean="0">
                <a:solidFill>
                  <a:schemeClr val="bg1"/>
                </a:solidFill>
                <a:effectLst>
                  <a:glow rad="127000">
                    <a:schemeClr val="tx1"/>
                  </a:glow>
                </a:effectLst>
                <a:latin typeface="Calibri" pitchFamily="34" charset="0"/>
              </a:rPr>
              <a:t>viu</a:t>
            </a:r>
            <a:r>
              <a:rPr lang="ro-RO" sz="2000" b="1" smtClean="0">
                <a:solidFill>
                  <a:schemeClr val="bg1"/>
                </a:solidFill>
                <a:effectLst>
                  <a:glow rad="127000">
                    <a:schemeClr val="tx1"/>
                  </a:glow>
                </a:effectLst>
                <a:latin typeface="Calibri" pitchFamily="34" charset="0"/>
              </a:rPr>
              <a:t>, şi că se va ridica la urmă pe </a:t>
            </a:r>
            <a:r>
              <a:rPr lang="ro-RO" sz="2000" b="1" smtClean="0">
                <a:solidFill>
                  <a:schemeClr val="bg1"/>
                </a:solidFill>
                <a:effectLst>
                  <a:glow rad="127000">
                    <a:schemeClr val="tx1"/>
                  </a:glow>
                </a:effectLst>
                <a:latin typeface="Calibri" pitchFamily="34" charset="0"/>
              </a:rPr>
              <a:t>pămâ</a:t>
            </a:r>
            <a:r>
              <a:rPr lang="ro-RO" sz="2000" b="1" smtClean="0">
                <a:solidFill>
                  <a:schemeClr val="bg1"/>
                </a:solidFill>
                <a:effectLst>
                  <a:glow rad="127000">
                    <a:schemeClr val="tx1"/>
                  </a:glow>
                </a:effectLst>
                <a:latin typeface="Calibri" pitchFamily="34" charset="0"/>
              </a:rPr>
              <a:t>nt</a:t>
            </a:r>
            <a:r>
              <a:rPr lang="ro-RO" sz="2000" b="1" smtClean="0">
                <a:solidFill>
                  <a:schemeClr val="bg1"/>
                </a:solidFill>
                <a:effectLst>
                  <a:glow rad="127000">
                    <a:schemeClr val="tx1"/>
                  </a:glow>
                </a:effectLst>
                <a:latin typeface="Calibri" pitchFamily="34" charset="0"/>
              </a:rPr>
              <a:t>.</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Iov</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19:25).</a:t>
            </a:r>
            <a:endParaRPr lang="ro-RO" sz="2000" b="1" smtClean="0">
              <a:solidFill>
                <a:schemeClr val="bg1"/>
              </a:solidFill>
              <a:effectLst>
                <a:glow rad="127000">
                  <a:schemeClr val="tx1"/>
                </a:glow>
              </a:effectLst>
            </a:endParaRPr>
          </a:p>
          <a:p>
            <a:pPr>
              <a:spcBef>
                <a:spcPts val="600"/>
              </a:spcBef>
            </a:pPr>
            <a:r>
              <a:rPr lang="ro-RO" sz="2000" b="1" smtClean="0">
                <a:solidFill>
                  <a:schemeClr val="bg1"/>
                </a:solidFill>
                <a:effectLst>
                  <a:glow rad="127000">
                    <a:schemeClr val="tx1"/>
                  </a:glow>
                </a:effectLst>
              </a:rPr>
              <a:t>În </a:t>
            </a:r>
            <a:r>
              <a:rPr lang="ro-RO" sz="2000" b="1">
                <a:solidFill>
                  <a:schemeClr val="bg1"/>
                </a:solidFill>
                <a:effectLst>
                  <a:glow rad="127000">
                    <a:schemeClr val="tx1"/>
                  </a:glow>
                </a:effectLst>
              </a:rPr>
              <a:t>mijlocul nedreptăților și suferințelor acestei lumi, cartea lui Iov ne învață că Dumnezeu este acolo, Dumnezeu știe și Dumnezeu promite că nu totul este inutil. </a:t>
            </a:r>
          </a:p>
          <a:p>
            <a:pPr>
              <a:spcBef>
                <a:spcPts val="600"/>
              </a:spcBef>
            </a:pPr>
            <a:r>
              <a:rPr lang="ro-RO" sz="2000" b="1">
                <a:solidFill>
                  <a:schemeClr val="bg1"/>
                </a:solidFill>
                <a:effectLst>
                  <a:glow rad="127000">
                    <a:schemeClr val="tx1"/>
                  </a:glow>
                </a:effectLst>
              </a:rPr>
              <a:t>Din Eden și până astăzi, Planul de Mântuire continuă să ghideze pe toți copiii lui Dumnezeu în drumul </a:t>
            </a:r>
            <a:r>
              <a:rPr lang="ro-RO" sz="2000" b="1">
                <a:solidFill>
                  <a:schemeClr val="bg1"/>
                </a:solidFill>
                <a:effectLst>
                  <a:glow rad="127000">
                    <a:schemeClr val="tx1"/>
                  </a:glow>
                </a:effectLst>
              </a:rPr>
              <a:t>lor </a:t>
            </a:r>
            <a:r>
              <a:rPr lang="ro-RO" sz="2000" b="1" smtClean="0">
                <a:solidFill>
                  <a:schemeClr val="bg1"/>
                </a:solidFill>
                <a:effectLst>
                  <a:glow rad="127000">
                    <a:schemeClr val="tx1"/>
                  </a:glow>
                </a:effectLst>
              </a:rPr>
              <a:t>spre</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cetatea Dumnezeului celui </a:t>
            </a:r>
            <a:r>
              <a:rPr lang="ro-RO" sz="2000" b="1" smtClean="0">
                <a:solidFill>
                  <a:schemeClr val="bg1"/>
                </a:solidFill>
                <a:effectLst>
                  <a:glow rad="127000">
                    <a:schemeClr val="tx1"/>
                  </a:glow>
                </a:effectLst>
              </a:rPr>
              <a:t>viu</a:t>
            </a:r>
            <a:r>
              <a:rPr lang="ro-RO" sz="2000" b="1" smtClean="0">
                <a:solidFill>
                  <a:schemeClr val="bg1"/>
                </a:solidFill>
                <a:effectLst>
                  <a:glow rad="127000">
                    <a:schemeClr val="tx1"/>
                  </a:glow>
                </a:effectLst>
              </a:rPr>
              <a:t>, Ierusalimul </a:t>
            </a:r>
            <a:r>
              <a:rPr lang="ro-RO" sz="2000" b="1" smtClean="0">
                <a:solidFill>
                  <a:schemeClr val="bg1"/>
                </a:solidFill>
                <a:effectLst>
                  <a:glow rad="127000">
                    <a:schemeClr val="tx1"/>
                  </a:glow>
                </a:effectLst>
              </a:rPr>
              <a:t>ceresc</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Evrei</a:t>
            </a:r>
            <a:r>
              <a:rPr lang="ro-RO" sz="2000" b="1" smtClean="0">
                <a:solidFill>
                  <a:schemeClr val="bg1"/>
                </a:solidFill>
                <a:effectLst>
                  <a:glow rad="127000">
                    <a:schemeClr val="tx1"/>
                  </a:glow>
                </a:effectLst>
              </a:rPr>
              <a:t> 12:22 </a:t>
            </a:r>
            <a:r>
              <a:rPr lang="ro-RO" sz="2000" b="1" smtClean="0">
                <a:solidFill>
                  <a:schemeClr val="bg1"/>
                </a:solidFill>
                <a:effectLst>
                  <a:glow rad="127000">
                    <a:schemeClr val="tx1"/>
                  </a:glow>
                </a:effectLst>
              </a:rPr>
              <a:t>GBV</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pic>
        <p:nvPicPr>
          <p:cNvPr id="4098" name="Picture 2" descr="I:\Dibujos\varios\6874681320_958116c3c2_o.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603936" y="1196752"/>
            <a:ext cx="3856496" cy="216024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9531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p:cTn id="39" dur="500" fill="hold"/>
                                        <p:tgtEl>
                                          <p:spTgt spid="4098"/>
                                        </p:tgtEl>
                                        <p:attrNameLst>
                                          <p:attrName>ppt_w</p:attrName>
                                        </p:attrNameLst>
                                      </p:cBhvr>
                                      <p:tavLst>
                                        <p:tav tm="0">
                                          <p:val>
                                            <p:fltVal val="0"/>
                                          </p:val>
                                        </p:tav>
                                        <p:tav tm="100000">
                                          <p:val>
                                            <p:strVal val="#ppt_w"/>
                                          </p:val>
                                        </p:tav>
                                      </p:tavLst>
                                    </p:anim>
                                    <p:anim calcmode="lin" valueType="num">
                                      <p:cBhvr>
                                        <p:cTn id="40" dur="500" fill="hold"/>
                                        <p:tgtEl>
                                          <p:spTgt spid="4098"/>
                                        </p:tgtEl>
                                        <p:attrNameLst>
                                          <p:attrName>ppt_h</p:attrName>
                                        </p:attrNameLst>
                                      </p:cBhvr>
                                      <p:tavLst>
                                        <p:tav tm="0">
                                          <p:val>
                                            <p:fltVal val="0"/>
                                          </p:val>
                                        </p:tav>
                                        <p:tav tm="100000">
                                          <p:val>
                                            <p:strVal val="#ppt_h"/>
                                          </p:val>
                                        </p:tav>
                                      </p:tavLst>
                                    </p:anim>
                                    <p:animEffect transition="in" filter="fade">
                                      <p:cBhvr>
                                        <p:cTn id="41" dur="500"/>
                                        <p:tgtEl>
                                          <p:spTgt spid="4098"/>
                                        </p:tgtEl>
                                      </p:cBhvr>
                                    </p:animEffect>
                                  </p:childTnLst>
                                </p:cTn>
                              </p:par>
                            </p:childTnLst>
                          </p:cTn>
                        </p:par>
                        <p:par>
                          <p:cTn id="42" fill="hold">
                            <p:stCondLst>
                              <p:cond delay="500"/>
                            </p:stCondLst>
                            <p:childTnLst>
                              <p:par>
                                <p:cTn id="43" presetID="47" presetClass="entr" presetSubtype="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fade">
                                      <p:cBhvr>
                                        <p:cTn id="45" dur="1000"/>
                                        <p:tgtEl>
                                          <p:spTgt spid="4">
                                            <p:txEl>
                                              <p:pRg st="2" end="2"/>
                                            </p:txEl>
                                          </p:spTgt>
                                        </p:tgtEl>
                                      </p:cBhvr>
                                    </p:animEffect>
                                    <p:anim calcmode="lin" valueType="num">
                                      <p:cBhvr>
                                        <p:cTn id="4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xmlns="">
                  <a14:imgLayer r:embed="rId3">
                    <a14:imgEffect>
                      <a14:artisticBlur radius="49"/>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2159732" y="0"/>
            <a:ext cx="4824536" cy="7694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a:ln w="11430"/>
                <a:gradFill>
                  <a:gsLst>
                    <a:gs pos="25000">
                      <a:schemeClr val="bg2">
                        <a:lumMod val="75000"/>
                      </a:schemeClr>
                    </a:gs>
                    <a:gs pos="100000">
                      <a:schemeClr val="bg2">
                        <a:lumMod val="25000"/>
                      </a:schemeClr>
                    </a:gs>
                  </a:gsLst>
                  <a:lin ang="5400000"/>
                </a:gradFill>
                <a:effectLst>
                  <a:outerShdw blurRad="76200" dist="50800" dir="5400000" algn="tl" rotWithShape="0">
                    <a:srgbClr val="000000">
                      <a:alpha val="65000"/>
                    </a:srgbClr>
                  </a:outerShdw>
                </a:effectLst>
              </a:rPr>
              <a:t>ISUS </a:t>
            </a:r>
            <a:r>
              <a:rPr lang="ro-RO" sz="4400" b="1" spc="50">
                <a:ln w="11430"/>
                <a:gradFill>
                  <a:gsLst>
                    <a:gs pos="25000">
                      <a:schemeClr val="bg2">
                        <a:lumMod val="75000"/>
                      </a:schemeClr>
                    </a:gs>
                    <a:gs pos="100000">
                      <a:schemeClr val="bg2">
                        <a:lumMod val="25000"/>
                      </a:schemeClr>
                    </a:gs>
                  </a:gsLst>
                  <a:lin ang="5400000"/>
                </a:gradFill>
                <a:effectLst>
                  <a:outerShdw blurRad="76200" dist="50800" dir="5400000" algn="tl" rotWithShape="0">
                    <a:srgbClr val="000000">
                      <a:alpha val="65000"/>
                    </a:srgbClr>
                  </a:outerShdw>
                </a:effectLst>
              </a:rPr>
              <a:t>ȘI </a:t>
            </a:r>
            <a:r>
              <a:rPr lang="ro-RO" sz="4400" b="1" spc="50" smtClean="0">
                <a:ln w="11430"/>
                <a:gradFill>
                  <a:gsLst>
                    <a:gs pos="25000">
                      <a:schemeClr val="bg2">
                        <a:lumMod val="75000"/>
                      </a:schemeClr>
                    </a:gs>
                    <a:gs pos="100000">
                      <a:schemeClr val="bg2">
                        <a:lumMod val="25000"/>
                      </a:schemeClr>
                    </a:gs>
                  </a:gsLst>
                  <a:lin ang="5400000"/>
                </a:gradFill>
                <a:effectLst>
                  <a:outerShdw blurRad="76200" dist="50800" dir="5400000" algn="tl" rotWithShape="0">
                    <a:srgbClr val="000000">
                      <a:alpha val="65000"/>
                    </a:srgbClr>
                  </a:outerShdw>
                </a:effectLst>
              </a:rPr>
              <a:t>IOV</a:t>
            </a:r>
            <a:endParaRPr lang="ro-RO" sz="4400" b="1" spc="50">
              <a:ln w="11430"/>
              <a:gradFill>
                <a:gsLst>
                  <a:gs pos="25000">
                    <a:schemeClr val="bg2">
                      <a:lumMod val="75000"/>
                    </a:schemeClr>
                  </a:gs>
                  <a:gs pos="100000">
                    <a:schemeClr val="bg2">
                      <a:lumMod val="25000"/>
                    </a:schemeClr>
                  </a:gs>
                </a:gsLst>
                <a:lin ang="5400000"/>
              </a:gradFill>
              <a:effectLst>
                <a:outerShdw blurRad="76200" dist="50800" dir="5400000" algn="tl" rotWithShape="0">
                  <a:srgbClr val="000000">
                    <a:alpha val="65000"/>
                  </a:srgbClr>
                </a:outerShdw>
              </a:effectLst>
            </a:endParaRPr>
          </a:p>
        </p:txBody>
      </p:sp>
      <p:graphicFrame>
        <p:nvGraphicFramePr>
          <p:cNvPr id="3" name="2 Diagrama"/>
          <p:cNvGraphicFramePr/>
          <p:nvPr>
            <p:extLst>
              <p:ext uri="{D42A27DB-BD31-4B8C-83A1-F6EECF244321}">
                <p14:modId xmlns:p14="http://schemas.microsoft.com/office/powerpoint/2010/main" xmlns="" val="3991447824"/>
              </p:ext>
            </p:extLst>
          </p:nvPr>
        </p:nvGraphicFramePr>
        <p:xfrm>
          <a:off x="1331640" y="692696"/>
          <a:ext cx="6678916" cy="41997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CuadroTexto"/>
          <p:cNvSpPr txBox="1"/>
          <p:nvPr/>
        </p:nvSpPr>
        <p:spPr>
          <a:xfrm>
            <a:off x="1164280" y="4725144"/>
            <a:ext cx="6792096" cy="1015663"/>
          </a:xfrm>
          <a:prstGeom prst="rect">
            <a:avLst/>
          </a:prstGeom>
          <a:noFill/>
        </p:spPr>
        <p:txBody>
          <a:bodyPr wrap="square" rtlCol="0">
            <a:spAutoFit/>
          </a:bodyPr>
          <a:lstStyle/>
          <a:p>
            <a:r>
              <a:rPr lang="ro-RO" sz="2000" b="1"/>
              <a:t>Lăsând la o parte lucrurile care Îl diferențiază pe Isus de Iov, putem vedea în Iov pe cineva </a:t>
            </a:r>
            <a:r>
              <a:rPr lang="ro-RO" sz="2000" b="1"/>
              <a:t>care </a:t>
            </a:r>
            <a:r>
              <a:rPr lang="ro-RO" sz="2000" b="1" smtClean="0"/>
              <a:t>–fiind </a:t>
            </a:r>
            <a:r>
              <a:rPr lang="ro-RO" sz="2000" b="1"/>
              <a:t>păcătos, ca și </a:t>
            </a:r>
            <a:r>
              <a:rPr lang="ro-RO" sz="2000" b="1"/>
              <a:t>noi </a:t>
            </a:r>
            <a:r>
              <a:rPr lang="ro-RO" sz="2000" b="1" smtClean="0"/>
              <a:t>– a </a:t>
            </a:r>
            <a:r>
              <a:rPr lang="ro-RO" sz="2000" b="1"/>
              <a:t>călcat pe urmele lui Isus și a rămas credincios lui </a:t>
            </a:r>
            <a:r>
              <a:rPr lang="ro-RO" sz="2000" b="1"/>
              <a:t>Dumnezeu</a:t>
            </a:r>
            <a:r>
              <a:rPr lang="ro-RO" sz="2000" b="1" smtClean="0"/>
              <a:t>.</a:t>
            </a:r>
            <a:endParaRPr lang="ro-RO" sz="2000" b="1"/>
          </a:p>
        </p:txBody>
      </p:sp>
      <p:pic>
        <p:nvPicPr>
          <p:cNvPr id="5122" name="Picture 2" descr="\\PC-EUNICE\FondosTematicos\Jesus\Tentaciones\Vida+Eterna+19+-+O+jejum+e+a+tenta%C3%A7%C3%A3o+2.jpg"/>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1325" y="1012156"/>
            <a:ext cx="1099925" cy="150578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3" name="Picture 3" descr="\\PC-EUNICE\FondosTematicos\Jesus\Cruz\Pilato\c0dc67370beae426d6fdc235db725569.jp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43302" y="2558031"/>
            <a:ext cx="1097948" cy="155401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4" name="Picture 4" descr="\\PC-EUNICE\FondosTematicos\Fariseos\553593254cfae7f8bc8c9c9ea6884433.jpg"/>
          <p:cNvPicPr>
            <a:picLocks noChangeAspect="1" noChangeArrowheads="1"/>
          </p:cNvPicPr>
          <p:nvPr/>
        </p:nvPicPr>
        <p:blipFill rotWithShape="1">
          <a:blip r:embed="rId10" cstate="email">
            <a:extLst>
              <a:ext uri="{28A0092B-C50C-407E-A947-70E740481C1C}">
                <a14:useLocalDpi xmlns:a14="http://schemas.microsoft.com/office/drawing/2010/main" xmlns=""/>
              </a:ext>
            </a:extLst>
          </a:blip>
          <a:srcRect/>
          <a:stretch/>
        </p:blipFill>
        <p:spPr bwMode="auto">
          <a:xfrm>
            <a:off x="41325" y="4152145"/>
            <a:ext cx="1122955" cy="1533609"/>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5" name="Picture 5" descr="I:\Dibujos\Jesus\Tentaciones\40_Mt_04_08_RG.jpg"/>
          <p:cNvPicPr>
            <a:picLocks noChangeAspect="1" noChangeArrowheads="1"/>
          </p:cNvPicPr>
          <p:nvPr/>
        </p:nvPicPr>
        <p:blipFill rotWithShape="1">
          <a:blip r:embed="rId11" cstate="email">
            <a:extLst>
              <a:ext uri="{28A0092B-C50C-407E-A947-70E740481C1C}">
                <a14:useLocalDpi xmlns:a14="http://schemas.microsoft.com/office/drawing/2010/main" xmlns=""/>
              </a:ext>
            </a:extLst>
          </a:blip>
          <a:srcRect/>
          <a:stretch/>
        </p:blipFill>
        <p:spPr bwMode="auto">
          <a:xfrm>
            <a:off x="43302" y="5725848"/>
            <a:ext cx="1288348" cy="1087528"/>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6" name="Picture 6" descr="\\PC-EUNICE\FondosTematicos\Jesus\Sin título-3.jpg"/>
          <p:cNvPicPr>
            <a:picLocks noChangeAspect="1" noChangeArrowheads="1"/>
          </p:cNvPicPr>
          <p:nvPr/>
        </p:nvPicPr>
        <p:blipFill rotWithShape="1">
          <a:blip r:embed="rId12" cstate="email">
            <a:extLst>
              <a:ext uri="{28A0092B-C50C-407E-A947-70E740481C1C}">
                <a14:useLocalDpi xmlns:a14="http://schemas.microsoft.com/office/drawing/2010/main" xmlns=""/>
              </a:ext>
            </a:extLst>
          </a:blip>
          <a:srcRect/>
          <a:stretch/>
        </p:blipFill>
        <p:spPr bwMode="auto">
          <a:xfrm>
            <a:off x="43302" y="28850"/>
            <a:ext cx="1288348" cy="94321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7" name="Picture 7" descr="\\PC-EUNICE\FondosTematicos\Job\aaa8.jp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7439423" y="40259"/>
            <a:ext cx="1669081" cy="93969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8" name="Picture 8" descr="\\PC-EUNICE\FondosTematicos\Job\Job-14.jpg"/>
          <p:cNvPicPr>
            <a:picLocks noChangeAspect="1" noChangeArrowheads="1"/>
          </p:cNvPicPr>
          <p:nvPr/>
        </p:nvPicPr>
        <p:blipFill rotWithShape="1">
          <a:blip r:embed="rId14" cstate="email">
            <a:extLst>
              <a:ext uri="{28A0092B-C50C-407E-A947-70E740481C1C}">
                <a14:useLocalDpi xmlns:a14="http://schemas.microsoft.com/office/drawing/2010/main" xmlns=""/>
              </a:ext>
            </a:extLst>
          </a:blip>
          <a:srcRect/>
          <a:stretch/>
        </p:blipFill>
        <p:spPr bwMode="auto">
          <a:xfrm>
            <a:off x="8010556" y="1037232"/>
            <a:ext cx="1097948" cy="160023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29" name="Picture 9" descr="\\PC-EUNICE\FondosTematicos\Job\_JOB_LOSES_HEALTH_.jpg"/>
          <p:cNvPicPr>
            <a:picLocks noChangeAspect="1" noChangeArrowheads="1"/>
          </p:cNvPicPr>
          <p:nvPr/>
        </p:nvPicPr>
        <p:blipFill rotWithShape="1">
          <a:blip r:embed="rId15" cstate="email">
            <a:extLst>
              <a:ext uri="{28A0092B-C50C-407E-A947-70E740481C1C}">
                <a14:useLocalDpi xmlns:a14="http://schemas.microsoft.com/office/drawing/2010/main" xmlns=""/>
              </a:ext>
            </a:extLst>
          </a:blip>
          <a:srcRect/>
          <a:stretch/>
        </p:blipFill>
        <p:spPr bwMode="auto">
          <a:xfrm>
            <a:off x="8010556" y="2694746"/>
            <a:ext cx="1097948" cy="1404337"/>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30" name="Picture 10" descr="\\PC-EUNICE\FondosTematicos\Job\jobs-suffering-GoodSalt-rhpas0997.jpg"/>
          <p:cNvPicPr>
            <a:picLocks noChangeAspect="1" noChangeArrowheads="1"/>
          </p:cNvPicPr>
          <p:nvPr/>
        </p:nvPicPr>
        <p:blipFill rotWithShape="1">
          <a:blip r:embed="rId16" cstate="email">
            <a:extLst>
              <a:ext uri="{28A0092B-C50C-407E-A947-70E740481C1C}">
                <a14:useLocalDpi xmlns:a14="http://schemas.microsoft.com/office/drawing/2010/main" xmlns=""/>
              </a:ext>
            </a:extLst>
          </a:blip>
          <a:srcRect/>
          <a:stretch/>
        </p:blipFill>
        <p:spPr bwMode="auto">
          <a:xfrm>
            <a:off x="8005644" y="4156363"/>
            <a:ext cx="1102860" cy="147211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5131" name="Picture 11" descr="\\PC-EUNICE\FondosTematicos\Job\LA-43.jpg"/>
          <p:cNvPicPr>
            <a:picLocks noChangeAspect="1" noChangeArrowheads="1"/>
          </p:cNvPicPr>
          <p:nvPr/>
        </p:nvPicPr>
        <p:blipFill rotWithShape="1">
          <a:blip r:embed="rId17" cstate="email">
            <a:extLst>
              <a:ext uri="{28A0092B-C50C-407E-A947-70E740481C1C}">
                <a14:useLocalDpi xmlns:a14="http://schemas.microsoft.com/office/drawing/2010/main" xmlns=""/>
              </a:ext>
            </a:extLst>
          </a:blip>
          <a:srcRect/>
          <a:stretch/>
        </p:blipFill>
        <p:spPr bwMode="auto">
          <a:xfrm>
            <a:off x="7712241" y="5685754"/>
            <a:ext cx="1396263" cy="1127622"/>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331640" y="6093296"/>
            <a:ext cx="6380601" cy="646331"/>
          </a:xfrm>
          <a:prstGeom prst="rect">
            <a:avLst/>
          </a:prstGeom>
        </p:spPr>
        <p:txBody>
          <a:bodyPr wrap="square">
            <a:spAutoFit/>
          </a:bodyPr>
          <a:lstStyle/>
          <a:p>
            <a:pPr algn="ctr"/>
            <a:r>
              <a:rPr lang="ro-RO" b="1" smtClean="0">
                <a:latin typeface="Comic Sans MS" panose="030F0702030302020204" pitchFamily="66" charset="0"/>
              </a:rPr>
              <a:t>“</a:t>
            </a:r>
            <a:r>
              <a:rPr lang="ro-RO" b="1" smtClean="0">
                <a:latin typeface="Comic Sans MS" panose="030F0702030302020204" pitchFamily="66" charset="0"/>
              </a:rPr>
              <a:t>Oricine are nădejdea aceasta în </a:t>
            </a:r>
            <a:r>
              <a:rPr lang="ro-RO" b="1" smtClean="0">
                <a:latin typeface="Comic Sans MS" panose="030F0702030302020204" pitchFamily="66" charset="0"/>
              </a:rPr>
              <a:t>El</a:t>
            </a:r>
            <a:r>
              <a:rPr lang="ro-RO" b="1" smtClean="0">
                <a:latin typeface="Comic Sans MS" panose="030F0702030302020204" pitchFamily="66" charset="0"/>
              </a:rPr>
              <a:t>, se </a:t>
            </a:r>
            <a:r>
              <a:rPr lang="ro-RO" b="1" smtClean="0">
                <a:latin typeface="Comic Sans MS" panose="030F0702030302020204" pitchFamily="66" charset="0"/>
              </a:rPr>
              <a:t>curăţeşte</a:t>
            </a:r>
            <a:r>
              <a:rPr lang="ro-RO" b="1" smtClean="0">
                <a:latin typeface="Comic Sans MS" panose="030F0702030302020204" pitchFamily="66" charset="0"/>
              </a:rPr>
              <a:t>, după cum El este </a:t>
            </a:r>
            <a:r>
              <a:rPr lang="ro-RO" b="1" smtClean="0">
                <a:latin typeface="Comic Sans MS" panose="030F0702030302020204" pitchFamily="66" charset="0"/>
              </a:rPr>
              <a:t>curat</a:t>
            </a:r>
            <a:r>
              <a:rPr lang="ro-RO" b="1" smtClean="0">
                <a:latin typeface="Comic Sans MS" panose="030F0702030302020204" pitchFamily="66" charset="0"/>
              </a:rPr>
              <a:t>.” </a:t>
            </a:r>
            <a:r>
              <a:rPr lang="ro-RO" sz="1400" b="1" smtClean="0">
                <a:latin typeface="Comic Sans MS" panose="030F0702030302020204" pitchFamily="66" charset="0"/>
              </a:rPr>
              <a:t>(1 </a:t>
            </a:r>
            <a:r>
              <a:rPr lang="ro-RO" sz="1400" b="1">
                <a:latin typeface="Comic Sans MS" panose="030F0702030302020204" pitchFamily="66" charset="0"/>
              </a:rPr>
              <a:t>Ioan </a:t>
            </a:r>
            <a:r>
              <a:rPr lang="ro-RO" sz="1400" b="1" smtClean="0">
                <a:latin typeface="Comic Sans MS" panose="030F0702030302020204" pitchFamily="66" charset="0"/>
              </a:rPr>
              <a:t>3:3)</a:t>
            </a:r>
            <a:endParaRPr lang="ro-RO" sz="1400" b="1">
              <a:latin typeface="Comic Sans MS" panose="030F0702030302020204" pitchFamily="66" charset="0"/>
            </a:endParaRPr>
          </a:p>
        </p:txBody>
      </p:sp>
    </p:spTree>
    <p:extLst>
      <p:ext uri="{BB962C8B-B14F-4D97-AF65-F5344CB8AC3E}">
        <p14:creationId xmlns:p14="http://schemas.microsoft.com/office/powerpoint/2010/main" xmlns="" val="1968352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3">
                                            <p:graphicEl>
                                              <a:dgm id="{9B0A75C0-86F6-4120-A2ED-4AD3635627ED}"/>
                                            </p:graphicEl>
                                          </p:spTgt>
                                        </p:tgtEl>
                                        <p:attrNameLst>
                                          <p:attrName>style.visibility</p:attrName>
                                        </p:attrNameLst>
                                      </p:cBhvr>
                                      <p:to>
                                        <p:strVal val="visible"/>
                                      </p:to>
                                    </p:set>
                                    <p:animEffect transition="in" filter="fade">
                                      <p:cBhvr>
                                        <p:cTn id="16" dur="1000"/>
                                        <p:tgtEl>
                                          <p:spTgt spid="3">
                                            <p:graphicEl>
                                              <a:dgm id="{9B0A75C0-86F6-4120-A2ED-4AD3635627ED}"/>
                                            </p:graphicEl>
                                          </p:spTgt>
                                        </p:tgtEl>
                                      </p:cBhvr>
                                    </p:animEffect>
                                    <p:anim calcmode="lin" valueType="num">
                                      <p:cBhvr>
                                        <p:cTn id="17" dur="1000" fill="hold"/>
                                        <p:tgtEl>
                                          <p:spTgt spid="3">
                                            <p:graphicEl>
                                              <a:dgm id="{9B0A75C0-86F6-4120-A2ED-4AD3635627ED}"/>
                                            </p:graphicEl>
                                          </p:spTgt>
                                        </p:tgtEl>
                                        <p:attrNameLst>
                                          <p:attrName>ppt_x</p:attrName>
                                        </p:attrNameLst>
                                      </p:cBhvr>
                                      <p:tavLst>
                                        <p:tav tm="0">
                                          <p:val>
                                            <p:strVal val="#ppt_x"/>
                                          </p:val>
                                        </p:tav>
                                        <p:tav tm="100000">
                                          <p:val>
                                            <p:strVal val="#ppt_x"/>
                                          </p:val>
                                        </p:tav>
                                      </p:tavLst>
                                    </p:anim>
                                    <p:anim calcmode="lin" valueType="num">
                                      <p:cBhvr>
                                        <p:cTn id="18" dur="1000" fill="hold"/>
                                        <p:tgtEl>
                                          <p:spTgt spid="3">
                                            <p:graphicEl>
                                              <a:dgm id="{9B0A75C0-86F6-4120-A2ED-4AD3635627ED}"/>
                                            </p:graphicEl>
                                          </p:spTgt>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graphicEl>
                                              <a:dgm id="{194F286E-7BEC-4FD1-86EB-F85A5576BF00}"/>
                                            </p:graphicEl>
                                          </p:spTgt>
                                        </p:tgtEl>
                                        <p:attrNameLst>
                                          <p:attrName>style.visibility</p:attrName>
                                        </p:attrNameLst>
                                      </p:cBhvr>
                                      <p:to>
                                        <p:strVal val="visible"/>
                                      </p:to>
                                    </p:set>
                                    <p:animEffect transition="in" filter="fade">
                                      <p:cBhvr>
                                        <p:cTn id="21" dur="1000"/>
                                        <p:tgtEl>
                                          <p:spTgt spid="3">
                                            <p:graphicEl>
                                              <a:dgm id="{194F286E-7BEC-4FD1-86EB-F85A5576BF00}"/>
                                            </p:graphicEl>
                                          </p:spTgt>
                                        </p:tgtEl>
                                      </p:cBhvr>
                                    </p:animEffect>
                                    <p:anim calcmode="lin" valueType="num">
                                      <p:cBhvr>
                                        <p:cTn id="22" dur="1000" fill="hold"/>
                                        <p:tgtEl>
                                          <p:spTgt spid="3">
                                            <p:graphicEl>
                                              <a:dgm id="{194F286E-7BEC-4FD1-86EB-F85A5576BF00}"/>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194F286E-7BEC-4FD1-86EB-F85A5576BF00}"/>
                                            </p:graphicEl>
                                          </p:spTgt>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
                                            <p:graphicEl>
                                              <a:dgm id="{EF476285-B384-4C50-A8AE-B30C433FB493}"/>
                                            </p:graphicEl>
                                          </p:spTgt>
                                        </p:tgtEl>
                                        <p:attrNameLst>
                                          <p:attrName>style.visibility</p:attrName>
                                        </p:attrNameLst>
                                      </p:cBhvr>
                                      <p:to>
                                        <p:strVal val="visible"/>
                                      </p:to>
                                    </p:set>
                                    <p:animEffect transition="in" filter="fade">
                                      <p:cBhvr>
                                        <p:cTn id="26" dur="1000"/>
                                        <p:tgtEl>
                                          <p:spTgt spid="3">
                                            <p:graphicEl>
                                              <a:dgm id="{EF476285-B384-4C50-A8AE-B30C433FB493}"/>
                                            </p:graphicEl>
                                          </p:spTgt>
                                        </p:tgtEl>
                                      </p:cBhvr>
                                    </p:animEffect>
                                    <p:anim calcmode="lin" valueType="num">
                                      <p:cBhvr>
                                        <p:cTn id="27" dur="1000" fill="hold"/>
                                        <p:tgtEl>
                                          <p:spTgt spid="3">
                                            <p:graphicEl>
                                              <a:dgm id="{EF476285-B384-4C50-A8AE-B30C433FB493}"/>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EF476285-B384-4C50-A8AE-B30C433FB493}"/>
                                            </p:graphic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
                                            <p:graphicEl>
                                              <a:dgm id="{4F38FD16-4FD3-4F04-9595-A73FD5BECD7C}"/>
                                            </p:graphicEl>
                                          </p:spTgt>
                                        </p:tgtEl>
                                        <p:attrNameLst>
                                          <p:attrName>style.visibility</p:attrName>
                                        </p:attrNameLst>
                                      </p:cBhvr>
                                      <p:to>
                                        <p:strVal val="visible"/>
                                      </p:to>
                                    </p:set>
                                    <p:animEffect transition="in" filter="fade">
                                      <p:cBhvr>
                                        <p:cTn id="31" dur="1000"/>
                                        <p:tgtEl>
                                          <p:spTgt spid="3">
                                            <p:graphicEl>
                                              <a:dgm id="{4F38FD16-4FD3-4F04-9595-A73FD5BECD7C}"/>
                                            </p:graphicEl>
                                          </p:spTgt>
                                        </p:tgtEl>
                                      </p:cBhvr>
                                    </p:animEffect>
                                    <p:anim calcmode="lin" valueType="num">
                                      <p:cBhvr>
                                        <p:cTn id="32" dur="1000" fill="hold"/>
                                        <p:tgtEl>
                                          <p:spTgt spid="3">
                                            <p:graphicEl>
                                              <a:dgm id="{4F38FD16-4FD3-4F04-9595-A73FD5BECD7C}"/>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4F38FD16-4FD3-4F04-9595-A73FD5BECD7C}"/>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
                                            <p:graphicEl>
                                              <a:dgm id="{F1295D05-5FBC-4996-BB93-BF52157ED677}"/>
                                            </p:graphicEl>
                                          </p:spTgt>
                                        </p:tgtEl>
                                        <p:attrNameLst>
                                          <p:attrName>style.visibility</p:attrName>
                                        </p:attrNameLst>
                                      </p:cBhvr>
                                      <p:to>
                                        <p:strVal val="visible"/>
                                      </p:to>
                                    </p:set>
                                    <p:animEffect transition="in" filter="fade">
                                      <p:cBhvr>
                                        <p:cTn id="36" dur="1000"/>
                                        <p:tgtEl>
                                          <p:spTgt spid="3">
                                            <p:graphicEl>
                                              <a:dgm id="{F1295D05-5FBC-4996-BB93-BF52157ED677}"/>
                                            </p:graphicEl>
                                          </p:spTgt>
                                        </p:tgtEl>
                                      </p:cBhvr>
                                    </p:animEffect>
                                    <p:anim calcmode="lin" valueType="num">
                                      <p:cBhvr>
                                        <p:cTn id="37" dur="1000" fill="hold"/>
                                        <p:tgtEl>
                                          <p:spTgt spid="3">
                                            <p:graphicEl>
                                              <a:dgm id="{F1295D05-5FBC-4996-BB93-BF52157ED677}"/>
                                            </p:graphicEl>
                                          </p:spTgt>
                                        </p:tgtEl>
                                        <p:attrNameLst>
                                          <p:attrName>ppt_x</p:attrName>
                                        </p:attrNameLst>
                                      </p:cBhvr>
                                      <p:tavLst>
                                        <p:tav tm="0">
                                          <p:val>
                                            <p:strVal val="#ppt_x"/>
                                          </p:val>
                                        </p:tav>
                                        <p:tav tm="100000">
                                          <p:val>
                                            <p:strVal val="#ppt_x"/>
                                          </p:val>
                                        </p:tav>
                                      </p:tavLst>
                                    </p:anim>
                                    <p:anim calcmode="lin" valueType="num">
                                      <p:cBhvr>
                                        <p:cTn id="38" dur="1000" fill="hold"/>
                                        <p:tgtEl>
                                          <p:spTgt spid="3">
                                            <p:graphicEl>
                                              <a:dgm id="{F1295D05-5FBC-4996-BB93-BF52157ED677}"/>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
                                            <p:graphicEl>
                                              <a:dgm id="{B0BC9BEB-9881-4DB0-A31E-5E9C018DBAB7}"/>
                                            </p:graphicEl>
                                          </p:spTgt>
                                        </p:tgtEl>
                                        <p:attrNameLst>
                                          <p:attrName>style.visibility</p:attrName>
                                        </p:attrNameLst>
                                      </p:cBhvr>
                                      <p:to>
                                        <p:strVal val="visible"/>
                                      </p:to>
                                    </p:set>
                                    <p:animEffect transition="in" filter="fade">
                                      <p:cBhvr>
                                        <p:cTn id="41" dur="1000"/>
                                        <p:tgtEl>
                                          <p:spTgt spid="3">
                                            <p:graphicEl>
                                              <a:dgm id="{B0BC9BEB-9881-4DB0-A31E-5E9C018DBAB7}"/>
                                            </p:graphicEl>
                                          </p:spTgt>
                                        </p:tgtEl>
                                      </p:cBhvr>
                                    </p:animEffect>
                                    <p:anim calcmode="lin" valueType="num">
                                      <p:cBhvr>
                                        <p:cTn id="42" dur="1000" fill="hold"/>
                                        <p:tgtEl>
                                          <p:spTgt spid="3">
                                            <p:graphicEl>
                                              <a:dgm id="{B0BC9BEB-9881-4DB0-A31E-5E9C018DBAB7}"/>
                                            </p:graphicEl>
                                          </p:spTgt>
                                        </p:tgtEl>
                                        <p:attrNameLst>
                                          <p:attrName>ppt_x</p:attrName>
                                        </p:attrNameLst>
                                      </p:cBhvr>
                                      <p:tavLst>
                                        <p:tav tm="0">
                                          <p:val>
                                            <p:strVal val="#ppt_x"/>
                                          </p:val>
                                        </p:tav>
                                        <p:tav tm="100000">
                                          <p:val>
                                            <p:strVal val="#ppt_x"/>
                                          </p:val>
                                        </p:tav>
                                      </p:tavLst>
                                    </p:anim>
                                    <p:anim calcmode="lin" valueType="num">
                                      <p:cBhvr>
                                        <p:cTn id="43" dur="1000" fill="hold"/>
                                        <p:tgtEl>
                                          <p:spTgt spid="3">
                                            <p:graphicEl>
                                              <a:dgm id="{B0BC9BEB-9881-4DB0-A31E-5E9C018DBAB7}"/>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5126"/>
                                        </p:tgtEl>
                                        <p:attrNameLst>
                                          <p:attrName>style.visibility</p:attrName>
                                        </p:attrNameLst>
                                      </p:cBhvr>
                                      <p:to>
                                        <p:strVal val="visible"/>
                                      </p:to>
                                    </p:set>
                                    <p:anim calcmode="lin" valueType="num">
                                      <p:cBhvr>
                                        <p:cTn id="48" dur="500" fill="hold"/>
                                        <p:tgtEl>
                                          <p:spTgt spid="5126"/>
                                        </p:tgtEl>
                                        <p:attrNameLst>
                                          <p:attrName>ppt_x</p:attrName>
                                        </p:attrNameLst>
                                      </p:cBhvr>
                                      <p:tavLst>
                                        <p:tav tm="0">
                                          <p:val>
                                            <p:strVal val="#ppt_x-#ppt_w/2"/>
                                          </p:val>
                                        </p:tav>
                                        <p:tav tm="100000">
                                          <p:val>
                                            <p:strVal val="#ppt_x"/>
                                          </p:val>
                                        </p:tav>
                                      </p:tavLst>
                                    </p:anim>
                                    <p:anim calcmode="lin" valueType="num">
                                      <p:cBhvr>
                                        <p:cTn id="49" dur="500" fill="hold"/>
                                        <p:tgtEl>
                                          <p:spTgt spid="5126"/>
                                        </p:tgtEl>
                                        <p:attrNameLst>
                                          <p:attrName>ppt_y</p:attrName>
                                        </p:attrNameLst>
                                      </p:cBhvr>
                                      <p:tavLst>
                                        <p:tav tm="0">
                                          <p:val>
                                            <p:strVal val="#ppt_y"/>
                                          </p:val>
                                        </p:tav>
                                        <p:tav tm="100000">
                                          <p:val>
                                            <p:strVal val="#ppt_y"/>
                                          </p:val>
                                        </p:tav>
                                      </p:tavLst>
                                    </p:anim>
                                    <p:anim calcmode="lin" valueType="num">
                                      <p:cBhvr>
                                        <p:cTn id="50" dur="500" fill="hold"/>
                                        <p:tgtEl>
                                          <p:spTgt spid="5126"/>
                                        </p:tgtEl>
                                        <p:attrNameLst>
                                          <p:attrName>ppt_w</p:attrName>
                                        </p:attrNameLst>
                                      </p:cBhvr>
                                      <p:tavLst>
                                        <p:tav tm="0">
                                          <p:val>
                                            <p:fltVal val="0"/>
                                          </p:val>
                                        </p:tav>
                                        <p:tav tm="100000">
                                          <p:val>
                                            <p:strVal val="#ppt_w"/>
                                          </p:val>
                                        </p:tav>
                                      </p:tavLst>
                                    </p:anim>
                                    <p:anim calcmode="lin" valueType="num">
                                      <p:cBhvr>
                                        <p:cTn id="51" dur="500" fill="hold"/>
                                        <p:tgtEl>
                                          <p:spTgt spid="5126"/>
                                        </p:tgtEl>
                                        <p:attrNameLst>
                                          <p:attrName>ppt_h</p:attrName>
                                        </p:attrNameLst>
                                      </p:cBhvr>
                                      <p:tavLst>
                                        <p:tav tm="0">
                                          <p:val>
                                            <p:strVal val="#ppt_h"/>
                                          </p:val>
                                        </p:tav>
                                        <p:tav tm="100000">
                                          <p:val>
                                            <p:strVal val="#ppt_h"/>
                                          </p:val>
                                        </p:tav>
                                      </p:tavLst>
                                    </p:anim>
                                  </p:childTnLst>
                                </p:cTn>
                              </p:par>
                              <p:par>
                                <p:cTn id="52" presetID="17" presetClass="entr" presetSubtype="2" fill="hold" nodeType="withEffect">
                                  <p:stCondLst>
                                    <p:cond delay="0"/>
                                  </p:stCondLst>
                                  <p:childTnLst>
                                    <p:set>
                                      <p:cBhvr>
                                        <p:cTn id="53" dur="1" fill="hold">
                                          <p:stCondLst>
                                            <p:cond delay="0"/>
                                          </p:stCondLst>
                                        </p:cTn>
                                        <p:tgtEl>
                                          <p:spTgt spid="5127"/>
                                        </p:tgtEl>
                                        <p:attrNameLst>
                                          <p:attrName>style.visibility</p:attrName>
                                        </p:attrNameLst>
                                      </p:cBhvr>
                                      <p:to>
                                        <p:strVal val="visible"/>
                                      </p:to>
                                    </p:set>
                                    <p:anim calcmode="lin" valueType="num">
                                      <p:cBhvr>
                                        <p:cTn id="54" dur="500" fill="hold"/>
                                        <p:tgtEl>
                                          <p:spTgt spid="5127"/>
                                        </p:tgtEl>
                                        <p:attrNameLst>
                                          <p:attrName>ppt_x</p:attrName>
                                        </p:attrNameLst>
                                      </p:cBhvr>
                                      <p:tavLst>
                                        <p:tav tm="0">
                                          <p:val>
                                            <p:strVal val="#ppt_x+#ppt_w/2"/>
                                          </p:val>
                                        </p:tav>
                                        <p:tav tm="100000">
                                          <p:val>
                                            <p:strVal val="#ppt_x"/>
                                          </p:val>
                                        </p:tav>
                                      </p:tavLst>
                                    </p:anim>
                                    <p:anim calcmode="lin" valueType="num">
                                      <p:cBhvr>
                                        <p:cTn id="55" dur="500" fill="hold"/>
                                        <p:tgtEl>
                                          <p:spTgt spid="5127"/>
                                        </p:tgtEl>
                                        <p:attrNameLst>
                                          <p:attrName>ppt_y</p:attrName>
                                        </p:attrNameLst>
                                      </p:cBhvr>
                                      <p:tavLst>
                                        <p:tav tm="0">
                                          <p:val>
                                            <p:strVal val="#ppt_y"/>
                                          </p:val>
                                        </p:tav>
                                        <p:tav tm="100000">
                                          <p:val>
                                            <p:strVal val="#ppt_y"/>
                                          </p:val>
                                        </p:tav>
                                      </p:tavLst>
                                    </p:anim>
                                    <p:anim calcmode="lin" valueType="num">
                                      <p:cBhvr>
                                        <p:cTn id="56" dur="500" fill="hold"/>
                                        <p:tgtEl>
                                          <p:spTgt spid="5127"/>
                                        </p:tgtEl>
                                        <p:attrNameLst>
                                          <p:attrName>ppt_w</p:attrName>
                                        </p:attrNameLst>
                                      </p:cBhvr>
                                      <p:tavLst>
                                        <p:tav tm="0">
                                          <p:val>
                                            <p:fltVal val="0"/>
                                          </p:val>
                                        </p:tav>
                                        <p:tav tm="100000">
                                          <p:val>
                                            <p:strVal val="#ppt_w"/>
                                          </p:val>
                                        </p:tav>
                                      </p:tavLst>
                                    </p:anim>
                                    <p:anim calcmode="lin" valueType="num">
                                      <p:cBhvr>
                                        <p:cTn id="57" dur="500" fill="hold"/>
                                        <p:tgtEl>
                                          <p:spTgt spid="5127"/>
                                        </p:tgtEl>
                                        <p:attrNameLst>
                                          <p:attrName>ppt_h</p:attrName>
                                        </p:attrNameLst>
                                      </p:cBhvr>
                                      <p:tavLst>
                                        <p:tav tm="0">
                                          <p:val>
                                            <p:strVal val="#ppt_h"/>
                                          </p:val>
                                        </p:tav>
                                        <p:tav tm="100000">
                                          <p:val>
                                            <p:strVal val="#ppt_h"/>
                                          </p:val>
                                        </p:tav>
                                      </p:tavLst>
                                    </p:anim>
                                  </p:childTnLst>
                                </p:cTn>
                              </p:par>
                            </p:childTnLst>
                          </p:cTn>
                        </p:par>
                        <p:par>
                          <p:cTn id="58" fill="hold">
                            <p:stCondLst>
                              <p:cond delay="500"/>
                            </p:stCondLst>
                            <p:childTnLst>
                              <p:par>
                                <p:cTn id="59" presetID="47" presetClass="entr" presetSubtype="0" fill="hold" grpId="1" nodeType="afterEffect">
                                  <p:stCondLst>
                                    <p:cond delay="0"/>
                                  </p:stCondLst>
                                  <p:childTnLst>
                                    <p:set>
                                      <p:cBhvr>
                                        <p:cTn id="60" dur="1" fill="hold">
                                          <p:stCondLst>
                                            <p:cond delay="0"/>
                                          </p:stCondLst>
                                        </p:cTn>
                                        <p:tgtEl>
                                          <p:spTgt spid="3">
                                            <p:graphicEl>
                                              <a:dgm id="{49C8A1E7-5C08-43FA-8104-C8681161575D}"/>
                                            </p:graphicEl>
                                          </p:spTgt>
                                        </p:tgtEl>
                                        <p:attrNameLst>
                                          <p:attrName>style.visibility</p:attrName>
                                        </p:attrNameLst>
                                      </p:cBhvr>
                                      <p:to>
                                        <p:strVal val="visible"/>
                                      </p:to>
                                    </p:set>
                                    <p:animEffect transition="in" filter="fade">
                                      <p:cBhvr>
                                        <p:cTn id="61" dur="1000"/>
                                        <p:tgtEl>
                                          <p:spTgt spid="3">
                                            <p:graphicEl>
                                              <a:dgm id="{49C8A1E7-5C08-43FA-8104-C8681161575D}"/>
                                            </p:graphicEl>
                                          </p:spTgt>
                                        </p:tgtEl>
                                      </p:cBhvr>
                                    </p:animEffect>
                                    <p:anim calcmode="lin" valueType="num">
                                      <p:cBhvr>
                                        <p:cTn id="62" dur="1000" fill="hold"/>
                                        <p:tgtEl>
                                          <p:spTgt spid="3">
                                            <p:graphicEl>
                                              <a:dgm id="{49C8A1E7-5C08-43FA-8104-C8681161575D}"/>
                                            </p:graphicEl>
                                          </p:spTgt>
                                        </p:tgtEl>
                                        <p:attrNameLst>
                                          <p:attrName>ppt_x</p:attrName>
                                        </p:attrNameLst>
                                      </p:cBhvr>
                                      <p:tavLst>
                                        <p:tav tm="0">
                                          <p:val>
                                            <p:strVal val="#ppt_x"/>
                                          </p:val>
                                        </p:tav>
                                        <p:tav tm="100000">
                                          <p:val>
                                            <p:strVal val="#ppt_x"/>
                                          </p:val>
                                        </p:tav>
                                      </p:tavLst>
                                    </p:anim>
                                    <p:anim calcmode="lin" valueType="num">
                                      <p:cBhvr>
                                        <p:cTn id="63" dur="1000" fill="hold"/>
                                        <p:tgtEl>
                                          <p:spTgt spid="3">
                                            <p:graphicEl>
                                              <a:dgm id="{49C8A1E7-5C08-43FA-8104-C8681161575D}"/>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1" nodeType="withEffect">
                                  <p:stCondLst>
                                    <p:cond delay="0"/>
                                  </p:stCondLst>
                                  <p:childTnLst>
                                    <p:set>
                                      <p:cBhvr>
                                        <p:cTn id="65" dur="1" fill="hold">
                                          <p:stCondLst>
                                            <p:cond delay="0"/>
                                          </p:stCondLst>
                                        </p:cTn>
                                        <p:tgtEl>
                                          <p:spTgt spid="3">
                                            <p:graphicEl>
                                              <a:dgm id="{4A84F446-A057-4FAD-AF64-7F6A0AC69977}"/>
                                            </p:graphicEl>
                                          </p:spTgt>
                                        </p:tgtEl>
                                        <p:attrNameLst>
                                          <p:attrName>style.visibility</p:attrName>
                                        </p:attrNameLst>
                                      </p:cBhvr>
                                      <p:to>
                                        <p:strVal val="visible"/>
                                      </p:to>
                                    </p:set>
                                    <p:animEffect transition="in" filter="fade">
                                      <p:cBhvr>
                                        <p:cTn id="66" dur="1000"/>
                                        <p:tgtEl>
                                          <p:spTgt spid="3">
                                            <p:graphicEl>
                                              <a:dgm id="{4A84F446-A057-4FAD-AF64-7F6A0AC69977}"/>
                                            </p:graphicEl>
                                          </p:spTgt>
                                        </p:tgtEl>
                                      </p:cBhvr>
                                    </p:animEffect>
                                    <p:anim calcmode="lin" valueType="num">
                                      <p:cBhvr>
                                        <p:cTn id="67" dur="1000" fill="hold"/>
                                        <p:tgtEl>
                                          <p:spTgt spid="3">
                                            <p:graphicEl>
                                              <a:dgm id="{4A84F446-A057-4FAD-AF64-7F6A0AC69977}"/>
                                            </p:graphicEl>
                                          </p:spTgt>
                                        </p:tgtEl>
                                        <p:attrNameLst>
                                          <p:attrName>ppt_x</p:attrName>
                                        </p:attrNameLst>
                                      </p:cBhvr>
                                      <p:tavLst>
                                        <p:tav tm="0">
                                          <p:val>
                                            <p:strVal val="#ppt_x"/>
                                          </p:val>
                                        </p:tav>
                                        <p:tav tm="100000">
                                          <p:val>
                                            <p:strVal val="#ppt_x"/>
                                          </p:val>
                                        </p:tav>
                                      </p:tavLst>
                                    </p:anim>
                                    <p:anim calcmode="lin" valueType="num">
                                      <p:cBhvr>
                                        <p:cTn id="68" dur="1000" fill="hold"/>
                                        <p:tgtEl>
                                          <p:spTgt spid="3">
                                            <p:graphicEl>
                                              <a:dgm id="{4A84F446-A057-4FAD-AF64-7F6A0AC69977}"/>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1" nodeType="withEffect">
                                  <p:stCondLst>
                                    <p:cond delay="0"/>
                                  </p:stCondLst>
                                  <p:childTnLst>
                                    <p:set>
                                      <p:cBhvr>
                                        <p:cTn id="70" dur="1" fill="hold">
                                          <p:stCondLst>
                                            <p:cond delay="0"/>
                                          </p:stCondLst>
                                        </p:cTn>
                                        <p:tgtEl>
                                          <p:spTgt spid="3">
                                            <p:graphicEl>
                                              <a:dgm id="{61DEB1E2-284D-4274-84C4-30FCD889428F}"/>
                                            </p:graphicEl>
                                          </p:spTgt>
                                        </p:tgtEl>
                                        <p:attrNameLst>
                                          <p:attrName>style.visibility</p:attrName>
                                        </p:attrNameLst>
                                      </p:cBhvr>
                                      <p:to>
                                        <p:strVal val="visible"/>
                                      </p:to>
                                    </p:set>
                                    <p:animEffect transition="in" filter="fade">
                                      <p:cBhvr>
                                        <p:cTn id="71" dur="1000"/>
                                        <p:tgtEl>
                                          <p:spTgt spid="3">
                                            <p:graphicEl>
                                              <a:dgm id="{61DEB1E2-284D-4274-84C4-30FCD889428F}"/>
                                            </p:graphicEl>
                                          </p:spTgt>
                                        </p:tgtEl>
                                      </p:cBhvr>
                                    </p:animEffect>
                                    <p:anim calcmode="lin" valueType="num">
                                      <p:cBhvr>
                                        <p:cTn id="72" dur="1000" fill="hold"/>
                                        <p:tgtEl>
                                          <p:spTgt spid="3">
                                            <p:graphicEl>
                                              <a:dgm id="{61DEB1E2-284D-4274-84C4-30FCD889428F}"/>
                                            </p:graphicEl>
                                          </p:spTgt>
                                        </p:tgtEl>
                                        <p:attrNameLst>
                                          <p:attrName>ppt_x</p:attrName>
                                        </p:attrNameLst>
                                      </p:cBhvr>
                                      <p:tavLst>
                                        <p:tav tm="0">
                                          <p:val>
                                            <p:strVal val="#ppt_x"/>
                                          </p:val>
                                        </p:tav>
                                        <p:tav tm="100000">
                                          <p:val>
                                            <p:strVal val="#ppt_x"/>
                                          </p:val>
                                        </p:tav>
                                      </p:tavLst>
                                    </p:anim>
                                    <p:anim calcmode="lin" valueType="num">
                                      <p:cBhvr>
                                        <p:cTn id="73" dur="1000" fill="hold"/>
                                        <p:tgtEl>
                                          <p:spTgt spid="3">
                                            <p:graphicEl>
                                              <a:dgm id="{61DEB1E2-284D-4274-84C4-30FCD889428F}"/>
                                            </p:graphicEl>
                                          </p:spTgt>
                                        </p:tgtEl>
                                        <p:attrNameLst>
                                          <p:attrName>ppt_y</p:attrName>
                                        </p:attrNameLst>
                                      </p:cBhvr>
                                      <p:tavLst>
                                        <p:tav tm="0">
                                          <p:val>
                                            <p:strVal val="#ppt_y-.1"/>
                                          </p:val>
                                        </p:tav>
                                        <p:tav tm="100000">
                                          <p:val>
                                            <p:strVal val="#ppt_y"/>
                                          </p:val>
                                        </p:tav>
                                      </p:tavLst>
                                    </p:anim>
                                  </p:childTnLst>
                                </p:cTn>
                              </p:par>
                              <p:par>
                                <p:cTn id="74" presetID="47" presetClass="entr" presetSubtype="0" fill="hold" grpId="1" nodeType="withEffect">
                                  <p:stCondLst>
                                    <p:cond delay="0"/>
                                  </p:stCondLst>
                                  <p:childTnLst>
                                    <p:set>
                                      <p:cBhvr>
                                        <p:cTn id="75" dur="1" fill="hold">
                                          <p:stCondLst>
                                            <p:cond delay="0"/>
                                          </p:stCondLst>
                                        </p:cTn>
                                        <p:tgtEl>
                                          <p:spTgt spid="3">
                                            <p:graphicEl>
                                              <a:dgm id="{F0DB8AD1-C153-402B-B544-ED53D683BE0C}"/>
                                            </p:graphicEl>
                                          </p:spTgt>
                                        </p:tgtEl>
                                        <p:attrNameLst>
                                          <p:attrName>style.visibility</p:attrName>
                                        </p:attrNameLst>
                                      </p:cBhvr>
                                      <p:to>
                                        <p:strVal val="visible"/>
                                      </p:to>
                                    </p:set>
                                    <p:animEffect transition="in" filter="fade">
                                      <p:cBhvr>
                                        <p:cTn id="76" dur="1000"/>
                                        <p:tgtEl>
                                          <p:spTgt spid="3">
                                            <p:graphicEl>
                                              <a:dgm id="{F0DB8AD1-C153-402B-B544-ED53D683BE0C}"/>
                                            </p:graphicEl>
                                          </p:spTgt>
                                        </p:tgtEl>
                                      </p:cBhvr>
                                    </p:animEffect>
                                    <p:anim calcmode="lin" valueType="num">
                                      <p:cBhvr>
                                        <p:cTn id="77" dur="1000" fill="hold"/>
                                        <p:tgtEl>
                                          <p:spTgt spid="3">
                                            <p:graphicEl>
                                              <a:dgm id="{F0DB8AD1-C153-402B-B544-ED53D683BE0C}"/>
                                            </p:graphicEl>
                                          </p:spTgt>
                                        </p:tgtEl>
                                        <p:attrNameLst>
                                          <p:attrName>ppt_x</p:attrName>
                                        </p:attrNameLst>
                                      </p:cBhvr>
                                      <p:tavLst>
                                        <p:tav tm="0">
                                          <p:val>
                                            <p:strVal val="#ppt_x"/>
                                          </p:val>
                                        </p:tav>
                                        <p:tav tm="100000">
                                          <p:val>
                                            <p:strVal val="#ppt_x"/>
                                          </p:val>
                                        </p:tav>
                                      </p:tavLst>
                                    </p:anim>
                                    <p:anim calcmode="lin" valueType="num">
                                      <p:cBhvr>
                                        <p:cTn id="78" dur="1000" fill="hold"/>
                                        <p:tgtEl>
                                          <p:spTgt spid="3">
                                            <p:graphicEl>
                                              <a:dgm id="{F0DB8AD1-C153-402B-B544-ED53D683BE0C}"/>
                                            </p:graphic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7" presetClass="entr" presetSubtype="8" fill="hold" nodeType="clickEffect">
                                  <p:stCondLst>
                                    <p:cond delay="0"/>
                                  </p:stCondLst>
                                  <p:childTnLst>
                                    <p:set>
                                      <p:cBhvr>
                                        <p:cTn id="82" dur="1" fill="hold">
                                          <p:stCondLst>
                                            <p:cond delay="0"/>
                                          </p:stCondLst>
                                        </p:cTn>
                                        <p:tgtEl>
                                          <p:spTgt spid="5122"/>
                                        </p:tgtEl>
                                        <p:attrNameLst>
                                          <p:attrName>style.visibility</p:attrName>
                                        </p:attrNameLst>
                                      </p:cBhvr>
                                      <p:to>
                                        <p:strVal val="visible"/>
                                      </p:to>
                                    </p:set>
                                    <p:anim calcmode="lin" valueType="num">
                                      <p:cBhvr>
                                        <p:cTn id="83" dur="500" fill="hold"/>
                                        <p:tgtEl>
                                          <p:spTgt spid="5122"/>
                                        </p:tgtEl>
                                        <p:attrNameLst>
                                          <p:attrName>ppt_x</p:attrName>
                                        </p:attrNameLst>
                                      </p:cBhvr>
                                      <p:tavLst>
                                        <p:tav tm="0">
                                          <p:val>
                                            <p:strVal val="#ppt_x-#ppt_w/2"/>
                                          </p:val>
                                        </p:tav>
                                        <p:tav tm="100000">
                                          <p:val>
                                            <p:strVal val="#ppt_x"/>
                                          </p:val>
                                        </p:tav>
                                      </p:tavLst>
                                    </p:anim>
                                    <p:anim calcmode="lin" valueType="num">
                                      <p:cBhvr>
                                        <p:cTn id="84" dur="500" fill="hold"/>
                                        <p:tgtEl>
                                          <p:spTgt spid="5122"/>
                                        </p:tgtEl>
                                        <p:attrNameLst>
                                          <p:attrName>ppt_y</p:attrName>
                                        </p:attrNameLst>
                                      </p:cBhvr>
                                      <p:tavLst>
                                        <p:tav tm="0">
                                          <p:val>
                                            <p:strVal val="#ppt_y"/>
                                          </p:val>
                                        </p:tav>
                                        <p:tav tm="100000">
                                          <p:val>
                                            <p:strVal val="#ppt_y"/>
                                          </p:val>
                                        </p:tav>
                                      </p:tavLst>
                                    </p:anim>
                                    <p:anim calcmode="lin" valueType="num">
                                      <p:cBhvr>
                                        <p:cTn id="85" dur="500" fill="hold"/>
                                        <p:tgtEl>
                                          <p:spTgt spid="5122"/>
                                        </p:tgtEl>
                                        <p:attrNameLst>
                                          <p:attrName>ppt_w</p:attrName>
                                        </p:attrNameLst>
                                      </p:cBhvr>
                                      <p:tavLst>
                                        <p:tav tm="0">
                                          <p:val>
                                            <p:fltVal val="0"/>
                                          </p:val>
                                        </p:tav>
                                        <p:tav tm="100000">
                                          <p:val>
                                            <p:strVal val="#ppt_w"/>
                                          </p:val>
                                        </p:tav>
                                      </p:tavLst>
                                    </p:anim>
                                    <p:anim calcmode="lin" valueType="num">
                                      <p:cBhvr>
                                        <p:cTn id="86" dur="500" fill="hold"/>
                                        <p:tgtEl>
                                          <p:spTgt spid="5122"/>
                                        </p:tgtEl>
                                        <p:attrNameLst>
                                          <p:attrName>ppt_h</p:attrName>
                                        </p:attrNameLst>
                                      </p:cBhvr>
                                      <p:tavLst>
                                        <p:tav tm="0">
                                          <p:val>
                                            <p:strVal val="#ppt_h"/>
                                          </p:val>
                                        </p:tav>
                                        <p:tav tm="100000">
                                          <p:val>
                                            <p:strVal val="#ppt_h"/>
                                          </p:val>
                                        </p:tav>
                                      </p:tavLst>
                                    </p:anim>
                                  </p:childTnLst>
                                </p:cTn>
                              </p:par>
                              <p:par>
                                <p:cTn id="87" presetID="17" presetClass="entr" presetSubtype="2" fill="hold" nodeType="withEffect">
                                  <p:stCondLst>
                                    <p:cond delay="0"/>
                                  </p:stCondLst>
                                  <p:childTnLst>
                                    <p:set>
                                      <p:cBhvr>
                                        <p:cTn id="88" dur="1" fill="hold">
                                          <p:stCondLst>
                                            <p:cond delay="0"/>
                                          </p:stCondLst>
                                        </p:cTn>
                                        <p:tgtEl>
                                          <p:spTgt spid="5128"/>
                                        </p:tgtEl>
                                        <p:attrNameLst>
                                          <p:attrName>style.visibility</p:attrName>
                                        </p:attrNameLst>
                                      </p:cBhvr>
                                      <p:to>
                                        <p:strVal val="visible"/>
                                      </p:to>
                                    </p:set>
                                    <p:anim calcmode="lin" valueType="num">
                                      <p:cBhvr>
                                        <p:cTn id="89" dur="500" fill="hold"/>
                                        <p:tgtEl>
                                          <p:spTgt spid="5128"/>
                                        </p:tgtEl>
                                        <p:attrNameLst>
                                          <p:attrName>ppt_x</p:attrName>
                                        </p:attrNameLst>
                                      </p:cBhvr>
                                      <p:tavLst>
                                        <p:tav tm="0">
                                          <p:val>
                                            <p:strVal val="#ppt_x+#ppt_w/2"/>
                                          </p:val>
                                        </p:tav>
                                        <p:tav tm="100000">
                                          <p:val>
                                            <p:strVal val="#ppt_x"/>
                                          </p:val>
                                        </p:tav>
                                      </p:tavLst>
                                    </p:anim>
                                    <p:anim calcmode="lin" valueType="num">
                                      <p:cBhvr>
                                        <p:cTn id="90" dur="500" fill="hold"/>
                                        <p:tgtEl>
                                          <p:spTgt spid="5128"/>
                                        </p:tgtEl>
                                        <p:attrNameLst>
                                          <p:attrName>ppt_y</p:attrName>
                                        </p:attrNameLst>
                                      </p:cBhvr>
                                      <p:tavLst>
                                        <p:tav tm="0">
                                          <p:val>
                                            <p:strVal val="#ppt_y"/>
                                          </p:val>
                                        </p:tav>
                                        <p:tav tm="100000">
                                          <p:val>
                                            <p:strVal val="#ppt_y"/>
                                          </p:val>
                                        </p:tav>
                                      </p:tavLst>
                                    </p:anim>
                                    <p:anim calcmode="lin" valueType="num">
                                      <p:cBhvr>
                                        <p:cTn id="91" dur="500" fill="hold"/>
                                        <p:tgtEl>
                                          <p:spTgt spid="5128"/>
                                        </p:tgtEl>
                                        <p:attrNameLst>
                                          <p:attrName>ppt_w</p:attrName>
                                        </p:attrNameLst>
                                      </p:cBhvr>
                                      <p:tavLst>
                                        <p:tav tm="0">
                                          <p:val>
                                            <p:fltVal val="0"/>
                                          </p:val>
                                        </p:tav>
                                        <p:tav tm="100000">
                                          <p:val>
                                            <p:strVal val="#ppt_w"/>
                                          </p:val>
                                        </p:tav>
                                      </p:tavLst>
                                    </p:anim>
                                    <p:anim calcmode="lin" valueType="num">
                                      <p:cBhvr>
                                        <p:cTn id="92" dur="500" fill="hold"/>
                                        <p:tgtEl>
                                          <p:spTgt spid="5128"/>
                                        </p:tgtEl>
                                        <p:attrNameLst>
                                          <p:attrName>ppt_h</p:attrName>
                                        </p:attrNameLst>
                                      </p:cBhvr>
                                      <p:tavLst>
                                        <p:tav tm="0">
                                          <p:val>
                                            <p:strVal val="#ppt_h"/>
                                          </p:val>
                                        </p:tav>
                                        <p:tav tm="100000">
                                          <p:val>
                                            <p:strVal val="#ppt_h"/>
                                          </p:val>
                                        </p:tav>
                                      </p:tavLst>
                                    </p:anim>
                                  </p:childTnLst>
                                </p:cTn>
                              </p:par>
                            </p:childTnLst>
                          </p:cTn>
                        </p:par>
                        <p:par>
                          <p:cTn id="93" fill="hold">
                            <p:stCondLst>
                              <p:cond delay="500"/>
                            </p:stCondLst>
                            <p:childTnLst>
                              <p:par>
                                <p:cTn id="94" presetID="47" presetClass="entr" presetSubtype="0" fill="hold" grpId="2" nodeType="afterEffect">
                                  <p:stCondLst>
                                    <p:cond delay="0"/>
                                  </p:stCondLst>
                                  <p:childTnLst>
                                    <p:set>
                                      <p:cBhvr>
                                        <p:cTn id="95" dur="1" fill="hold">
                                          <p:stCondLst>
                                            <p:cond delay="0"/>
                                          </p:stCondLst>
                                        </p:cTn>
                                        <p:tgtEl>
                                          <p:spTgt spid="3">
                                            <p:graphicEl>
                                              <a:dgm id="{A8CA34CB-1603-4C4C-A157-92E770A22956}"/>
                                            </p:graphicEl>
                                          </p:spTgt>
                                        </p:tgtEl>
                                        <p:attrNameLst>
                                          <p:attrName>style.visibility</p:attrName>
                                        </p:attrNameLst>
                                      </p:cBhvr>
                                      <p:to>
                                        <p:strVal val="visible"/>
                                      </p:to>
                                    </p:set>
                                    <p:animEffect transition="in" filter="fade">
                                      <p:cBhvr>
                                        <p:cTn id="96" dur="1000"/>
                                        <p:tgtEl>
                                          <p:spTgt spid="3">
                                            <p:graphicEl>
                                              <a:dgm id="{A8CA34CB-1603-4C4C-A157-92E770A22956}"/>
                                            </p:graphicEl>
                                          </p:spTgt>
                                        </p:tgtEl>
                                      </p:cBhvr>
                                    </p:animEffect>
                                    <p:anim calcmode="lin" valueType="num">
                                      <p:cBhvr>
                                        <p:cTn id="97" dur="1000" fill="hold"/>
                                        <p:tgtEl>
                                          <p:spTgt spid="3">
                                            <p:graphicEl>
                                              <a:dgm id="{A8CA34CB-1603-4C4C-A157-92E770A22956}"/>
                                            </p:graphicEl>
                                          </p:spTgt>
                                        </p:tgtEl>
                                        <p:attrNameLst>
                                          <p:attrName>ppt_x</p:attrName>
                                        </p:attrNameLst>
                                      </p:cBhvr>
                                      <p:tavLst>
                                        <p:tav tm="0">
                                          <p:val>
                                            <p:strVal val="#ppt_x"/>
                                          </p:val>
                                        </p:tav>
                                        <p:tav tm="100000">
                                          <p:val>
                                            <p:strVal val="#ppt_x"/>
                                          </p:val>
                                        </p:tav>
                                      </p:tavLst>
                                    </p:anim>
                                    <p:anim calcmode="lin" valueType="num">
                                      <p:cBhvr>
                                        <p:cTn id="98" dur="1000" fill="hold"/>
                                        <p:tgtEl>
                                          <p:spTgt spid="3">
                                            <p:graphicEl>
                                              <a:dgm id="{A8CA34CB-1603-4C4C-A157-92E770A22956}"/>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2" nodeType="withEffect">
                                  <p:stCondLst>
                                    <p:cond delay="0"/>
                                  </p:stCondLst>
                                  <p:childTnLst>
                                    <p:set>
                                      <p:cBhvr>
                                        <p:cTn id="100" dur="1" fill="hold">
                                          <p:stCondLst>
                                            <p:cond delay="0"/>
                                          </p:stCondLst>
                                        </p:cTn>
                                        <p:tgtEl>
                                          <p:spTgt spid="3">
                                            <p:graphicEl>
                                              <a:dgm id="{8D5FF6D1-8783-42E7-AE26-D00F8EEA00C1}"/>
                                            </p:graphicEl>
                                          </p:spTgt>
                                        </p:tgtEl>
                                        <p:attrNameLst>
                                          <p:attrName>style.visibility</p:attrName>
                                        </p:attrNameLst>
                                      </p:cBhvr>
                                      <p:to>
                                        <p:strVal val="visible"/>
                                      </p:to>
                                    </p:set>
                                    <p:animEffect transition="in" filter="fade">
                                      <p:cBhvr>
                                        <p:cTn id="101" dur="1000"/>
                                        <p:tgtEl>
                                          <p:spTgt spid="3">
                                            <p:graphicEl>
                                              <a:dgm id="{8D5FF6D1-8783-42E7-AE26-D00F8EEA00C1}"/>
                                            </p:graphicEl>
                                          </p:spTgt>
                                        </p:tgtEl>
                                      </p:cBhvr>
                                    </p:animEffect>
                                    <p:anim calcmode="lin" valueType="num">
                                      <p:cBhvr>
                                        <p:cTn id="102" dur="1000" fill="hold"/>
                                        <p:tgtEl>
                                          <p:spTgt spid="3">
                                            <p:graphicEl>
                                              <a:dgm id="{8D5FF6D1-8783-42E7-AE26-D00F8EEA00C1}"/>
                                            </p:graphicEl>
                                          </p:spTgt>
                                        </p:tgtEl>
                                        <p:attrNameLst>
                                          <p:attrName>ppt_x</p:attrName>
                                        </p:attrNameLst>
                                      </p:cBhvr>
                                      <p:tavLst>
                                        <p:tav tm="0">
                                          <p:val>
                                            <p:strVal val="#ppt_x"/>
                                          </p:val>
                                        </p:tav>
                                        <p:tav tm="100000">
                                          <p:val>
                                            <p:strVal val="#ppt_x"/>
                                          </p:val>
                                        </p:tav>
                                      </p:tavLst>
                                    </p:anim>
                                    <p:anim calcmode="lin" valueType="num">
                                      <p:cBhvr>
                                        <p:cTn id="103" dur="1000" fill="hold"/>
                                        <p:tgtEl>
                                          <p:spTgt spid="3">
                                            <p:graphicEl>
                                              <a:dgm id="{8D5FF6D1-8783-42E7-AE26-D00F8EEA00C1}"/>
                                            </p:graphicEl>
                                          </p:spTgt>
                                        </p:tgtEl>
                                        <p:attrNameLst>
                                          <p:attrName>ppt_y</p:attrName>
                                        </p:attrNameLst>
                                      </p:cBhvr>
                                      <p:tavLst>
                                        <p:tav tm="0">
                                          <p:val>
                                            <p:strVal val="#ppt_y-.1"/>
                                          </p:val>
                                        </p:tav>
                                        <p:tav tm="100000">
                                          <p:val>
                                            <p:strVal val="#ppt_y"/>
                                          </p:val>
                                        </p:tav>
                                      </p:tavLst>
                                    </p:anim>
                                  </p:childTnLst>
                                </p:cTn>
                              </p:par>
                              <p:par>
                                <p:cTn id="104" presetID="47" presetClass="entr" presetSubtype="0" fill="hold" grpId="2" nodeType="withEffect">
                                  <p:stCondLst>
                                    <p:cond delay="0"/>
                                  </p:stCondLst>
                                  <p:childTnLst>
                                    <p:set>
                                      <p:cBhvr>
                                        <p:cTn id="105" dur="1" fill="hold">
                                          <p:stCondLst>
                                            <p:cond delay="0"/>
                                          </p:stCondLst>
                                        </p:cTn>
                                        <p:tgtEl>
                                          <p:spTgt spid="3">
                                            <p:graphicEl>
                                              <a:dgm id="{0CA981EB-D4A8-4C5B-8F9F-DC36A148D28B}"/>
                                            </p:graphicEl>
                                          </p:spTgt>
                                        </p:tgtEl>
                                        <p:attrNameLst>
                                          <p:attrName>style.visibility</p:attrName>
                                        </p:attrNameLst>
                                      </p:cBhvr>
                                      <p:to>
                                        <p:strVal val="visible"/>
                                      </p:to>
                                    </p:set>
                                    <p:animEffect transition="in" filter="fade">
                                      <p:cBhvr>
                                        <p:cTn id="106" dur="1000"/>
                                        <p:tgtEl>
                                          <p:spTgt spid="3">
                                            <p:graphicEl>
                                              <a:dgm id="{0CA981EB-D4A8-4C5B-8F9F-DC36A148D28B}"/>
                                            </p:graphicEl>
                                          </p:spTgt>
                                        </p:tgtEl>
                                      </p:cBhvr>
                                    </p:animEffect>
                                    <p:anim calcmode="lin" valueType="num">
                                      <p:cBhvr>
                                        <p:cTn id="107" dur="1000" fill="hold"/>
                                        <p:tgtEl>
                                          <p:spTgt spid="3">
                                            <p:graphicEl>
                                              <a:dgm id="{0CA981EB-D4A8-4C5B-8F9F-DC36A148D28B}"/>
                                            </p:graphicEl>
                                          </p:spTgt>
                                        </p:tgtEl>
                                        <p:attrNameLst>
                                          <p:attrName>ppt_x</p:attrName>
                                        </p:attrNameLst>
                                      </p:cBhvr>
                                      <p:tavLst>
                                        <p:tav tm="0">
                                          <p:val>
                                            <p:strVal val="#ppt_x"/>
                                          </p:val>
                                        </p:tav>
                                        <p:tav tm="100000">
                                          <p:val>
                                            <p:strVal val="#ppt_x"/>
                                          </p:val>
                                        </p:tav>
                                      </p:tavLst>
                                    </p:anim>
                                    <p:anim calcmode="lin" valueType="num">
                                      <p:cBhvr>
                                        <p:cTn id="108" dur="1000" fill="hold"/>
                                        <p:tgtEl>
                                          <p:spTgt spid="3">
                                            <p:graphicEl>
                                              <a:dgm id="{0CA981EB-D4A8-4C5B-8F9F-DC36A148D28B}"/>
                                            </p:graphicEl>
                                          </p:spTgt>
                                        </p:tgtEl>
                                        <p:attrNameLst>
                                          <p:attrName>ppt_y</p:attrName>
                                        </p:attrNameLst>
                                      </p:cBhvr>
                                      <p:tavLst>
                                        <p:tav tm="0">
                                          <p:val>
                                            <p:strVal val="#ppt_y-.1"/>
                                          </p:val>
                                        </p:tav>
                                        <p:tav tm="100000">
                                          <p:val>
                                            <p:strVal val="#ppt_y"/>
                                          </p:val>
                                        </p:tav>
                                      </p:tavLst>
                                    </p:anim>
                                  </p:childTnLst>
                                </p:cTn>
                              </p:par>
                              <p:par>
                                <p:cTn id="109" presetID="47" presetClass="entr" presetSubtype="0" fill="hold" grpId="2" nodeType="withEffect">
                                  <p:stCondLst>
                                    <p:cond delay="0"/>
                                  </p:stCondLst>
                                  <p:childTnLst>
                                    <p:set>
                                      <p:cBhvr>
                                        <p:cTn id="110" dur="1" fill="hold">
                                          <p:stCondLst>
                                            <p:cond delay="0"/>
                                          </p:stCondLst>
                                        </p:cTn>
                                        <p:tgtEl>
                                          <p:spTgt spid="3">
                                            <p:graphicEl>
                                              <a:dgm id="{EA25EE8B-FDB2-4824-829B-6BDEC4230AC9}"/>
                                            </p:graphicEl>
                                          </p:spTgt>
                                        </p:tgtEl>
                                        <p:attrNameLst>
                                          <p:attrName>style.visibility</p:attrName>
                                        </p:attrNameLst>
                                      </p:cBhvr>
                                      <p:to>
                                        <p:strVal val="visible"/>
                                      </p:to>
                                    </p:set>
                                    <p:animEffect transition="in" filter="fade">
                                      <p:cBhvr>
                                        <p:cTn id="111" dur="1000"/>
                                        <p:tgtEl>
                                          <p:spTgt spid="3">
                                            <p:graphicEl>
                                              <a:dgm id="{EA25EE8B-FDB2-4824-829B-6BDEC4230AC9}"/>
                                            </p:graphicEl>
                                          </p:spTgt>
                                        </p:tgtEl>
                                      </p:cBhvr>
                                    </p:animEffect>
                                    <p:anim calcmode="lin" valueType="num">
                                      <p:cBhvr>
                                        <p:cTn id="112" dur="1000" fill="hold"/>
                                        <p:tgtEl>
                                          <p:spTgt spid="3">
                                            <p:graphicEl>
                                              <a:dgm id="{EA25EE8B-FDB2-4824-829B-6BDEC4230AC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EA25EE8B-FDB2-4824-829B-6BDEC4230AC9}"/>
                                            </p:graphic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8" fill="hold" nodeType="clickEffect">
                                  <p:stCondLst>
                                    <p:cond delay="0"/>
                                  </p:stCondLst>
                                  <p:childTnLst>
                                    <p:set>
                                      <p:cBhvr>
                                        <p:cTn id="117" dur="1" fill="hold">
                                          <p:stCondLst>
                                            <p:cond delay="0"/>
                                          </p:stCondLst>
                                        </p:cTn>
                                        <p:tgtEl>
                                          <p:spTgt spid="5123"/>
                                        </p:tgtEl>
                                        <p:attrNameLst>
                                          <p:attrName>style.visibility</p:attrName>
                                        </p:attrNameLst>
                                      </p:cBhvr>
                                      <p:to>
                                        <p:strVal val="visible"/>
                                      </p:to>
                                    </p:set>
                                    <p:anim calcmode="lin" valueType="num">
                                      <p:cBhvr>
                                        <p:cTn id="118" dur="500" fill="hold"/>
                                        <p:tgtEl>
                                          <p:spTgt spid="5123"/>
                                        </p:tgtEl>
                                        <p:attrNameLst>
                                          <p:attrName>ppt_x</p:attrName>
                                        </p:attrNameLst>
                                      </p:cBhvr>
                                      <p:tavLst>
                                        <p:tav tm="0">
                                          <p:val>
                                            <p:strVal val="#ppt_x-#ppt_w/2"/>
                                          </p:val>
                                        </p:tav>
                                        <p:tav tm="100000">
                                          <p:val>
                                            <p:strVal val="#ppt_x"/>
                                          </p:val>
                                        </p:tav>
                                      </p:tavLst>
                                    </p:anim>
                                    <p:anim calcmode="lin" valueType="num">
                                      <p:cBhvr>
                                        <p:cTn id="119" dur="500" fill="hold"/>
                                        <p:tgtEl>
                                          <p:spTgt spid="5123"/>
                                        </p:tgtEl>
                                        <p:attrNameLst>
                                          <p:attrName>ppt_y</p:attrName>
                                        </p:attrNameLst>
                                      </p:cBhvr>
                                      <p:tavLst>
                                        <p:tav tm="0">
                                          <p:val>
                                            <p:strVal val="#ppt_y"/>
                                          </p:val>
                                        </p:tav>
                                        <p:tav tm="100000">
                                          <p:val>
                                            <p:strVal val="#ppt_y"/>
                                          </p:val>
                                        </p:tav>
                                      </p:tavLst>
                                    </p:anim>
                                    <p:anim calcmode="lin" valueType="num">
                                      <p:cBhvr>
                                        <p:cTn id="120" dur="500" fill="hold"/>
                                        <p:tgtEl>
                                          <p:spTgt spid="5123"/>
                                        </p:tgtEl>
                                        <p:attrNameLst>
                                          <p:attrName>ppt_w</p:attrName>
                                        </p:attrNameLst>
                                      </p:cBhvr>
                                      <p:tavLst>
                                        <p:tav tm="0">
                                          <p:val>
                                            <p:fltVal val="0"/>
                                          </p:val>
                                        </p:tav>
                                        <p:tav tm="100000">
                                          <p:val>
                                            <p:strVal val="#ppt_w"/>
                                          </p:val>
                                        </p:tav>
                                      </p:tavLst>
                                    </p:anim>
                                    <p:anim calcmode="lin" valueType="num">
                                      <p:cBhvr>
                                        <p:cTn id="121" dur="500" fill="hold"/>
                                        <p:tgtEl>
                                          <p:spTgt spid="5123"/>
                                        </p:tgtEl>
                                        <p:attrNameLst>
                                          <p:attrName>ppt_h</p:attrName>
                                        </p:attrNameLst>
                                      </p:cBhvr>
                                      <p:tavLst>
                                        <p:tav tm="0">
                                          <p:val>
                                            <p:strVal val="#ppt_h"/>
                                          </p:val>
                                        </p:tav>
                                        <p:tav tm="100000">
                                          <p:val>
                                            <p:strVal val="#ppt_h"/>
                                          </p:val>
                                        </p:tav>
                                      </p:tavLst>
                                    </p:anim>
                                  </p:childTnLst>
                                </p:cTn>
                              </p:par>
                              <p:par>
                                <p:cTn id="122" presetID="17" presetClass="entr" presetSubtype="2" fill="hold" nodeType="withEffect">
                                  <p:stCondLst>
                                    <p:cond delay="0"/>
                                  </p:stCondLst>
                                  <p:childTnLst>
                                    <p:set>
                                      <p:cBhvr>
                                        <p:cTn id="123" dur="1" fill="hold">
                                          <p:stCondLst>
                                            <p:cond delay="0"/>
                                          </p:stCondLst>
                                        </p:cTn>
                                        <p:tgtEl>
                                          <p:spTgt spid="5129"/>
                                        </p:tgtEl>
                                        <p:attrNameLst>
                                          <p:attrName>style.visibility</p:attrName>
                                        </p:attrNameLst>
                                      </p:cBhvr>
                                      <p:to>
                                        <p:strVal val="visible"/>
                                      </p:to>
                                    </p:set>
                                    <p:anim calcmode="lin" valueType="num">
                                      <p:cBhvr>
                                        <p:cTn id="124" dur="500" fill="hold"/>
                                        <p:tgtEl>
                                          <p:spTgt spid="5129"/>
                                        </p:tgtEl>
                                        <p:attrNameLst>
                                          <p:attrName>ppt_x</p:attrName>
                                        </p:attrNameLst>
                                      </p:cBhvr>
                                      <p:tavLst>
                                        <p:tav tm="0">
                                          <p:val>
                                            <p:strVal val="#ppt_x+#ppt_w/2"/>
                                          </p:val>
                                        </p:tav>
                                        <p:tav tm="100000">
                                          <p:val>
                                            <p:strVal val="#ppt_x"/>
                                          </p:val>
                                        </p:tav>
                                      </p:tavLst>
                                    </p:anim>
                                    <p:anim calcmode="lin" valueType="num">
                                      <p:cBhvr>
                                        <p:cTn id="125" dur="500" fill="hold"/>
                                        <p:tgtEl>
                                          <p:spTgt spid="5129"/>
                                        </p:tgtEl>
                                        <p:attrNameLst>
                                          <p:attrName>ppt_y</p:attrName>
                                        </p:attrNameLst>
                                      </p:cBhvr>
                                      <p:tavLst>
                                        <p:tav tm="0">
                                          <p:val>
                                            <p:strVal val="#ppt_y"/>
                                          </p:val>
                                        </p:tav>
                                        <p:tav tm="100000">
                                          <p:val>
                                            <p:strVal val="#ppt_y"/>
                                          </p:val>
                                        </p:tav>
                                      </p:tavLst>
                                    </p:anim>
                                    <p:anim calcmode="lin" valueType="num">
                                      <p:cBhvr>
                                        <p:cTn id="126" dur="500" fill="hold"/>
                                        <p:tgtEl>
                                          <p:spTgt spid="5129"/>
                                        </p:tgtEl>
                                        <p:attrNameLst>
                                          <p:attrName>ppt_w</p:attrName>
                                        </p:attrNameLst>
                                      </p:cBhvr>
                                      <p:tavLst>
                                        <p:tav tm="0">
                                          <p:val>
                                            <p:fltVal val="0"/>
                                          </p:val>
                                        </p:tav>
                                        <p:tav tm="100000">
                                          <p:val>
                                            <p:strVal val="#ppt_w"/>
                                          </p:val>
                                        </p:tav>
                                      </p:tavLst>
                                    </p:anim>
                                    <p:anim calcmode="lin" valueType="num">
                                      <p:cBhvr>
                                        <p:cTn id="127" dur="500" fill="hold"/>
                                        <p:tgtEl>
                                          <p:spTgt spid="5129"/>
                                        </p:tgtEl>
                                        <p:attrNameLst>
                                          <p:attrName>ppt_h</p:attrName>
                                        </p:attrNameLst>
                                      </p:cBhvr>
                                      <p:tavLst>
                                        <p:tav tm="0">
                                          <p:val>
                                            <p:strVal val="#ppt_h"/>
                                          </p:val>
                                        </p:tav>
                                        <p:tav tm="100000">
                                          <p:val>
                                            <p:strVal val="#ppt_h"/>
                                          </p:val>
                                        </p:tav>
                                      </p:tavLst>
                                    </p:anim>
                                  </p:childTnLst>
                                </p:cTn>
                              </p:par>
                            </p:childTnLst>
                          </p:cTn>
                        </p:par>
                        <p:par>
                          <p:cTn id="128" fill="hold">
                            <p:stCondLst>
                              <p:cond delay="500"/>
                            </p:stCondLst>
                            <p:childTnLst>
                              <p:par>
                                <p:cTn id="129" presetID="47" presetClass="entr" presetSubtype="0" fill="hold" grpId="3" nodeType="afterEffect">
                                  <p:stCondLst>
                                    <p:cond delay="0"/>
                                  </p:stCondLst>
                                  <p:childTnLst>
                                    <p:set>
                                      <p:cBhvr>
                                        <p:cTn id="130" dur="1" fill="hold">
                                          <p:stCondLst>
                                            <p:cond delay="0"/>
                                          </p:stCondLst>
                                        </p:cTn>
                                        <p:tgtEl>
                                          <p:spTgt spid="3">
                                            <p:graphicEl>
                                              <a:dgm id="{45C199E6-DF78-444D-892D-79E4E7B0DFE1}"/>
                                            </p:graphicEl>
                                          </p:spTgt>
                                        </p:tgtEl>
                                        <p:attrNameLst>
                                          <p:attrName>style.visibility</p:attrName>
                                        </p:attrNameLst>
                                      </p:cBhvr>
                                      <p:to>
                                        <p:strVal val="visible"/>
                                      </p:to>
                                    </p:set>
                                    <p:animEffect transition="in" filter="fade">
                                      <p:cBhvr>
                                        <p:cTn id="131" dur="1000"/>
                                        <p:tgtEl>
                                          <p:spTgt spid="3">
                                            <p:graphicEl>
                                              <a:dgm id="{45C199E6-DF78-444D-892D-79E4E7B0DFE1}"/>
                                            </p:graphicEl>
                                          </p:spTgt>
                                        </p:tgtEl>
                                      </p:cBhvr>
                                    </p:animEffect>
                                    <p:anim calcmode="lin" valueType="num">
                                      <p:cBhvr>
                                        <p:cTn id="132" dur="1000" fill="hold"/>
                                        <p:tgtEl>
                                          <p:spTgt spid="3">
                                            <p:graphicEl>
                                              <a:dgm id="{45C199E6-DF78-444D-892D-79E4E7B0DFE1}"/>
                                            </p:graphicEl>
                                          </p:spTgt>
                                        </p:tgtEl>
                                        <p:attrNameLst>
                                          <p:attrName>ppt_x</p:attrName>
                                        </p:attrNameLst>
                                      </p:cBhvr>
                                      <p:tavLst>
                                        <p:tav tm="0">
                                          <p:val>
                                            <p:strVal val="#ppt_x"/>
                                          </p:val>
                                        </p:tav>
                                        <p:tav tm="100000">
                                          <p:val>
                                            <p:strVal val="#ppt_x"/>
                                          </p:val>
                                        </p:tav>
                                      </p:tavLst>
                                    </p:anim>
                                    <p:anim calcmode="lin" valueType="num">
                                      <p:cBhvr>
                                        <p:cTn id="133" dur="1000" fill="hold"/>
                                        <p:tgtEl>
                                          <p:spTgt spid="3">
                                            <p:graphicEl>
                                              <a:dgm id="{45C199E6-DF78-444D-892D-79E4E7B0DFE1}"/>
                                            </p:graphicEl>
                                          </p:spTgt>
                                        </p:tgtEl>
                                        <p:attrNameLst>
                                          <p:attrName>ppt_y</p:attrName>
                                        </p:attrNameLst>
                                      </p:cBhvr>
                                      <p:tavLst>
                                        <p:tav tm="0">
                                          <p:val>
                                            <p:strVal val="#ppt_y-.1"/>
                                          </p:val>
                                        </p:tav>
                                        <p:tav tm="100000">
                                          <p:val>
                                            <p:strVal val="#ppt_y"/>
                                          </p:val>
                                        </p:tav>
                                      </p:tavLst>
                                    </p:anim>
                                  </p:childTnLst>
                                </p:cTn>
                              </p:par>
                              <p:par>
                                <p:cTn id="134" presetID="47" presetClass="entr" presetSubtype="0" fill="hold" grpId="3" nodeType="withEffect">
                                  <p:stCondLst>
                                    <p:cond delay="0"/>
                                  </p:stCondLst>
                                  <p:childTnLst>
                                    <p:set>
                                      <p:cBhvr>
                                        <p:cTn id="135" dur="1" fill="hold">
                                          <p:stCondLst>
                                            <p:cond delay="0"/>
                                          </p:stCondLst>
                                        </p:cTn>
                                        <p:tgtEl>
                                          <p:spTgt spid="3">
                                            <p:graphicEl>
                                              <a:dgm id="{1E8D3718-6759-48DA-9D1D-03DA35390B43}"/>
                                            </p:graphicEl>
                                          </p:spTgt>
                                        </p:tgtEl>
                                        <p:attrNameLst>
                                          <p:attrName>style.visibility</p:attrName>
                                        </p:attrNameLst>
                                      </p:cBhvr>
                                      <p:to>
                                        <p:strVal val="visible"/>
                                      </p:to>
                                    </p:set>
                                    <p:animEffect transition="in" filter="fade">
                                      <p:cBhvr>
                                        <p:cTn id="136" dur="1000"/>
                                        <p:tgtEl>
                                          <p:spTgt spid="3">
                                            <p:graphicEl>
                                              <a:dgm id="{1E8D3718-6759-48DA-9D1D-03DA35390B43}"/>
                                            </p:graphicEl>
                                          </p:spTgt>
                                        </p:tgtEl>
                                      </p:cBhvr>
                                    </p:animEffect>
                                    <p:anim calcmode="lin" valueType="num">
                                      <p:cBhvr>
                                        <p:cTn id="137" dur="1000" fill="hold"/>
                                        <p:tgtEl>
                                          <p:spTgt spid="3">
                                            <p:graphicEl>
                                              <a:dgm id="{1E8D3718-6759-48DA-9D1D-03DA35390B43}"/>
                                            </p:graphicEl>
                                          </p:spTgt>
                                        </p:tgtEl>
                                        <p:attrNameLst>
                                          <p:attrName>ppt_x</p:attrName>
                                        </p:attrNameLst>
                                      </p:cBhvr>
                                      <p:tavLst>
                                        <p:tav tm="0">
                                          <p:val>
                                            <p:strVal val="#ppt_x"/>
                                          </p:val>
                                        </p:tav>
                                        <p:tav tm="100000">
                                          <p:val>
                                            <p:strVal val="#ppt_x"/>
                                          </p:val>
                                        </p:tav>
                                      </p:tavLst>
                                    </p:anim>
                                    <p:anim calcmode="lin" valueType="num">
                                      <p:cBhvr>
                                        <p:cTn id="138" dur="1000" fill="hold"/>
                                        <p:tgtEl>
                                          <p:spTgt spid="3">
                                            <p:graphicEl>
                                              <a:dgm id="{1E8D3718-6759-48DA-9D1D-03DA35390B43}"/>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3" nodeType="withEffect">
                                  <p:stCondLst>
                                    <p:cond delay="0"/>
                                  </p:stCondLst>
                                  <p:childTnLst>
                                    <p:set>
                                      <p:cBhvr>
                                        <p:cTn id="140" dur="1" fill="hold">
                                          <p:stCondLst>
                                            <p:cond delay="0"/>
                                          </p:stCondLst>
                                        </p:cTn>
                                        <p:tgtEl>
                                          <p:spTgt spid="3">
                                            <p:graphicEl>
                                              <a:dgm id="{0FE8E26B-BF41-4DFD-9C36-DE51F57EB7FA}"/>
                                            </p:graphicEl>
                                          </p:spTgt>
                                        </p:tgtEl>
                                        <p:attrNameLst>
                                          <p:attrName>style.visibility</p:attrName>
                                        </p:attrNameLst>
                                      </p:cBhvr>
                                      <p:to>
                                        <p:strVal val="visible"/>
                                      </p:to>
                                    </p:set>
                                    <p:animEffect transition="in" filter="fade">
                                      <p:cBhvr>
                                        <p:cTn id="141" dur="1000"/>
                                        <p:tgtEl>
                                          <p:spTgt spid="3">
                                            <p:graphicEl>
                                              <a:dgm id="{0FE8E26B-BF41-4DFD-9C36-DE51F57EB7FA}"/>
                                            </p:graphicEl>
                                          </p:spTgt>
                                        </p:tgtEl>
                                      </p:cBhvr>
                                    </p:animEffect>
                                    <p:anim calcmode="lin" valueType="num">
                                      <p:cBhvr>
                                        <p:cTn id="142" dur="1000" fill="hold"/>
                                        <p:tgtEl>
                                          <p:spTgt spid="3">
                                            <p:graphicEl>
                                              <a:dgm id="{0FE8E26B-BF41-4DFD-9C36-DE51F57EB7FA}"/>
                                            </p:graphicEl>
                                          </p:spTgt>
                                        </p:tgtEl>
                                        <p:attrNameLst>
                                          <p:attrName>ppt_x</p:attrName>
                                        </p:attrNameLst>
                                      </p:cBhvr>
                                      <p:tavLst>
                                        <p:tav tm="0">
                                          <p:val>
                                            <p:strVal val="#ppt_x"/>
                                          </p:val>
                                        </p:tav>
                                        <p:tav tm="100000">
                                          <p:val>
                                            <p:strVal val="#ppt_x"/>
                                          </p:val>
                                        </p:tav>
                                      </p:tavLst>
                                    </p:anim>
                                    <p:anim calcmode="lin" valueType="num">
                                      <p:cBhvr>
                                        <p:cTn id="143" dur="1000" fill="hold"/>
                                        <p:tgtEl>
                                          <p:spTgt spid="3">
                                            <p:graphicEl>
                                              <a:dgm id="{0FE8E26B-BF41-4DFD-9C36-DE51F57EB7FA}"/>
                                            </p:graphicEl>
                                          </p:spTgt>
                                        </p:tgtEl>
                                        <p:attrNameLst>
                                          <p:attrName>ppt_y</p:attrName>
                                        </p:attrNameLst>
                                      </p:cBhvr>
                                      <p:tavLst>
                                        <p:tav tm="0">
                                          <p:val>
                                            <p:strVal val="#ppt_y-.1"/>
                                          </p:val>
                                        </p:tav>
                                        <p:tav tm="100000">
                                          <p:val>
                                            <p:strVal val="#ppt_y"/>
                                          </p:val>
                                        </p:tav>
                                      </p:tavLst>
                                    </p:anim>
                                  </p:childTnLst>
                                </p:cTn>
                              </p:par>
                              <p:par>
                                <p:cTn id="144" presetID="47" presetClass="entr" presetSubtype="0" fill="hold" grpId="3" nodeType="withEffect">
                                  <p:stCondLst>
                                    <p:cond delay="0"/>
                                  </p:stCondLst>
                                  <p:childTnLst>
                                    <p:set>
                                      <p:cBhvr>
                                        <p:cTn id="145" dur="1" fill="hold">
                                          <p:stCondLst>
                                            <p:cond delay="0"/>
                                          </p:stCondLst>
                                        </p:cTn>
                                        <p:tgtEl>
                                          <p:spTgt spid="3">
                                            <p:graphicEl>
                                              <a:dgm id="{5C00EFB5-4F56-43F7-942A-C675F144544B}"/>
                                            </p:graphicEl>
                                          </p:spTgt>
                                        </p:tgtEl>
                                        <p:attrNameLst>
                                          <p:attrName>style.visibility</p:attrName>
                                        </p:attrNameLst>
                                      </p:cBhvr>
                                      <p:to>
                                        <p:strVal val="visible"/>
                                      </p:to>
                                    </p:set>
                                    <p:animEffect transition="in" filter="fade">
                                      <p:cBhvr>
                                        <p:cTn id="146" dur="1000"/>
                                        <p:tgtEl>
                                          <p:spTgt spid="3">
                                            <p:graphicEl>
                                              <a:dgm id="{5C00EFB5-4F56-43F7-942A-C675F144544B}"/>
                                            </p:graphicEl>
                                          </p:spTgt>
                                        </p:tgtEl>
                                      </p:cBhvr>
                                    </p:animEffect>
                                    <p:anim calcmode="lin" valueType="num">
                                      <p:cBhvr>
                                        <p:cTn id="147" dur="1000" fill="hold"/>
                                        <p:tgtEl>
                                          <p:spTgt spid="3">
                                            <p:graphicEl>
                                              <a:dgm id="{5C00EFB5-4F56-43F7-942A-C675F144544B}"/>
                                            </p:graphicEl>
                                          </p:spTgt>
                                        </p:tgtEl>
                                        <p:attrNameLst>
                                          <p:attrName>ppt_x</p:attrName>
                                        </p:attrNameLst>
                                      </p:cBhvr>
                                      <p:tavLst>
                                        <p:tav tm="0">
                                          <p:val>
                                            <p:strVal val="#ppt_x"/>
                                          </p:val>
                                        </p:tav>
                                        <p:tav tm="100000">
                                          <p:val>
                                            <p:strVal val="#ppt_x"/>
                                          </p:val>
                                        </p:tav>
                                      </p:tavLst>
                                    </p:anim>
                                    <p:anim calcmode="lin" valueType="num">
                                      <p:cBhvr>
                                        <p:cTn id="148" dur="1000" fill="hold"/>
                                        <p:tgtEl>
                                          <p:spTgt spid="3">
                                            <p:graphicEl>
                                              <a:dgm id="{5C00EFB5-4F56-43F7-942A-C675F144544B}"/>
                                            </p:graphicEl>
                                          </p:spTgt>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7" presetClass="entr" presetSubtype="8" fill="hold" nodeType="clickEffect">
                                  <p:stCondLst>
                                    <p:cond delay="0"/>
                                  </p:stCondLst>
                                  <p:childTnLst>
                                    <p:set>
                                      <p:cBhvr>
                                        <p:cTn id="152" dur="1" fill="hold">
                                          <p:stCondLst>
                                            <p:cond delay="0"/>
                                          </p:stCondLst>
                                        </p:cTn>
                                        <p:tgtEl>
                                          <p:spTgt spid="5124"/>
                                        </p:tgtEl>
                                        <p:attrNameLst>
                                          <p:attrName>style.visibility</p:attrName>
                                        </p:attrNameLst>
                                      </p:cBhvr>
                                      <p:to>
                                        <p:strVal val="visible"/>
                                      </p:to>
                                    </p:set>
                                    <p:anim calcmode="lin" valueType="num">
                                      <p:cBhvr>
                                        <p:cTn id="153" dur="500" fill="hold"/>
                                        <p:tgtEl>
                                          <p:spTgt spid="5124"/>
                                        </p:tgtEl>
                                        <p:attrNameLst>
                                          <p:attrName>ppt_x</p:attrName>
                                        </p:attrNameLst>
                                      </p:cBhvr>
                                      <p:tavLst>
                                        <p:tav tm="0">
                                          <p:val>
                                            <p:strVal val="#ppt_x-#ppt_w/2"/>
                                          </p:val>
                                        </p:tav>
                                        <p:tav tm="100000">
                                          <p:val>
                                            <p:strVal val="#ppt_x"/>
                                          </p:val>
                                        </p:tav>
                                      </p:tavLst>
                                    </p:anim>
                                    <p:anim calcmode="lin" valueType="num">
                                      <p:cBhvr>
                                        <p:cTn id="154" dur="500" fill="hold"/>
                                        <p:tgtEl>
                                          <p:spTgt spid="5124"/>
                                        </p:tgtEl>
                                        <p:attrNameLst>
                                          <p:attrName>ppt_y</p:attrName>
                                        </p:attrNameLst>
                                      </p:cBhvr>
                                      <p:tavLst>
                                        <p:tav tm="0">
                                          <p:val>
                                            <p:strVal val="#ppt_y"/>
                                          </p:val>
                                        </p:tav>
                                        <p:tav tm="100000">
                                          <p:val>
                                            <p:strVal val="#ppt_y"/>
                                          </p:val>
                                        </p:tav>
                                      </p:tavLst>
                                    </p:anim>
                                    <p:anim calcmode="lin" valueType="num">
                                      <p:cBhvr>
                                        <p:cTn id="155" dur="500" fill="hold"/>
                                        <p:tgtEl>
                                          <p:spTgt spid="5124"/>
                                        </p:tgtEl>
                                        <p:attrNameLst>
                                          <p:attrName>ppt_w</p:attrName>
                                        </p:attrNameLst>
                                      </p:cBhvr>
                                      <p:tavLst>
                                        <p:tav tm="0">
                                          <p:val>
                                            <p:fltVal val="0"/>
                                          </p:val>
                                        </p:tav>
                                        <p:tav tm="100000">
                                          <p:val>
                                            <p:strVal val="#ppt_w"/>
                                          </p:val>
                                        </p:tav>
                                      </p:tavLst>
                                    </p:anim>
                                    <p:anim calcmode="lin" valueType="num">
                                      <p:cBhvr>
                                        <p:cTn id="156" dur="500" fill="hold"/>
                                        <p:tgtEl>
                                          <p:spTgt spid="5124"/>
                                        </p:tgtEl>
                                        <p:attrNameLst>
                                          <p:attrName>ppt_h</p:attrName>
                                        </p:attrNameLst>
                                      </p:cBhvr>
                                      <p:tavLst>
                                        <p:tav tm="0">
                                          <p:val>
                                            <p:strVal val="#ppt_h"/>
                                          </p:val>
                                        </p:tav>
                                        <p:tav tm="100000">
                                          <p:val>
                                            <p:strVal val="#ppt_h"/>
                                          </p:val>
                                        </p:tav>
                                      </p:tavLst>
                                    </p:anim>
                                  </p:childTnLst>
                                </p:cTn>
                              </p:par>
                              <p:par>
                                <p:cTn id="157" presetID="17" presetClass="entr" presetSubtype="2" fill="hold" nodeType="withEffect">
                                  <p:stCondLst>
                                    <p:cond delay="0"/>
                                  </p:stCondLst>
                                  <p:childTnLst>
                                    <p:set>
                                      <p:cBhvr>
                                        <p:cTn id="158" dur="1" fill="hold">
                                          <p:stCondLst>
                                            <p:cond delay="0"/>
                                          </p:stCondLst>
                                        </p:cTn>
                                        <p:tgtEl>
                                          <p:spTgt spid="5130"/>
                                        </p:tgtEl>
                                        <p:attrNameLst>
                                          <p:attrName>style.visibility</p:attrName>
                                        </p:attrNameLst>
                                      </p:cBhvr>
                                      <p:to>
                                        <p:strVal val="visible"/>
                                      </p:to>
                                    </p:set>
                                    <p:anim calcmode="lin" valueType="num">
                                      <p:cBhvr>
                                        <p:cTn id="159" dur="500" fill="hold"/>
                                        <p:tgtEl>
                                          <p:spTgt spid="5130"/>
                                        </p:tgtEl>
                                        <p:attrNameLst>
                                          <p:attrName>ppt_x</p:attrName>
                                        </p:attrNameLst>
                                      </p:cBhvr>
                                      <p:tavLst>
                                        <p:tav tm="0">
                                          <p:val>
                                            <p:strVal val="#ppt_x+#ppt_w/2"/>
                                          </p:val>
                                        </p:tav>
                                        <p:tav tm="100000">
                                          <p:val>
                                            <p:strVal val="#ppt_x"/>
                                          </p:val>
                                        </p:tav>
                                      </p:tavLst>
                                    </p:anim>
                                    <p:anim calcmode="lin" valueType="num">
                                      <p:cBhvr>
                                        <p:cTn id="160" dur="500" fill="hold"/>
                                        <p:tgtEl>
                                          <p:spTgt spid="5130"/>
                                        </p:tgtEl>
                                        <p:attrNameLst>
                                          <p:attrName>ppt_y</p:attrName>
                                        </p:attrNameLst>
                                      </p:cBhvr>
                                      <p:tavLst>
                                        <p:tav tm="0">
                                          <p:val>
                                            <p:strVal val="#ppt_y"/>
                                          </p:val>
                                        </p:tav>
                                        <p:tav tm="100000">
                                          <p:val>
                                            <p:strVal val="#ppt_y"/>
                                          </p:val>
                                        </p:tav>
                                      </p:tavLst>
                                    </p:anim>
                                    <p:anim calcmode="lin" valueType="num">
                                      <p:cBhvr>
                                        <p:cTn id="161" dur="500" fill="hold"/>
                                        <p:tgtEl>
                                          <p:spTgt spid="5130"/>
                                        </p:tgtEl>
                                        <p:attrNameLst>
                                          <p:attrName>ppt_w</p:attrName>
                                        </p:attrNameLst>
                                      </p:cBhvr>
                                      <p:tavLst>
                                        <p:tav tm="0">
                                          <p:val>
                                            <p:fltVal val="0"/>
                                          </p:val>
                                        </p:tav>
                                        <p:tav tm="100000">
                                          <p:val>
                                            <p:strVal val="#ppt_w"/>
                                          </p:val>
                                        </p:tav>
                                      </p:tavLst>
                                    </p:anim>
                                    <p:anim calcmode="lin" valueType="num">
                                      <p:cBhvr>
                                        <p:cTn id="162" dur="500" fill="hold"/>
                                        <p:tgtEl>
                                          <p:spTgt spid="5130"/>
                                        </p:tgtEl>
                                        <p:attrNameLst>
                                          <p:attrName>ppt_h</p:attrName>
                                        </p:attrNameLst>
                                      </p:cBhvr>
                                      <p:tavLst>
                                        <p:tav tm="0">
                                          <p:val>
                                            <p:strVal val="#ppt_h"/>
                                          </p:val>
                                        </p:tav>
                                        <p:tav tm="100000">
                                          <p:val>
                                            <p:strVal val="#ppt_h"/>
                                          </p:val>
                                        </p:tav>
                                      </p:tavLst>
                                    </p:anim>
                                  </p:childTnLst>
                                </p:cTn>
                              </p:par>
                            </p:childTnLst>
                          </p:cTn>
                        </p:par>
                        <p:par>
                          <p:cTn id="163" fill="hold">
                            <p:stCondLst>
                              <p:cond delay="500"/>
                            </p:stCondLst>
                            <p:childTnLst>
                              <p:par>
                                <p:cTn id="164" presetID="47" presetClass="entr" presetSubtype="0" fill="hold" grpId="4" nodeType="afterEffect">
                                  <p:stCondLst>
                                    <p:cond delay="0"/>
                                  </p:stCondLst>
                                  <p:childTnLst>
                                    <p:set>
                                      <p:cBhvr>
                                        <p:cTn id="165" dur="1" fill="hold">
                                          <p:stCondLst>
                                            <p:cond delay="0"/>
                                          </p:stCondLst>
                                        </p:cTn>
                                        <p:tgtEl>
                                          <p:spTgt spid="3">
                                            <p:graphicEl>
                                              <a:dgm id="{BB99FEF8-161D-4D73-8080-F48899A457FB}"/>
                                            </p:graphicEl>
                                          </p:spTgt>
                                        </p:tgtEl>
                                        <p:attrNameLst>
                                          <p:attrName>style.visibility</p:attrName>
                                        </p:attrNameLst>
                                      </p:cBhvr>
                                      <p:to>
                                        <p:strVal val="visible"/>
                                      </p:to>
                                    </p:set>
                                    <p:animEffect transition="in" filter="fade">
                                      <p:cBhvr>
                                        <p:cTn id="166" dur="1000"/>
                                        <p:tgtEl>
                                          <p:spTgt spid="3">
                                            <p:graphicEl>
                                              <a:dgm id="{BB99FEF8-161D-4D73-8080-F48899A457FB}"/>
                                            </p:graphicEl>
                                          </p:spTgt>
                                        </p:tgtEl>
                                      </p:cBhvr>
                                    </p:animEffect>
                                    <p:anim calcmode="lin" valueType="num">
                                      <p:cBhvr>
                                        <p:cTn id="167" dur="1000" fill="hold"/>
                                        <p:tgtEl>
                                          <p:spTgt spid="3">
                                            <p:graphicEl>
                                              <a:dgm id="{BB99FEF8-161D-4D73-8080-F48899A457FB}"/>
                                            </p:graphicEl>
                                          </p:spTgt>
                                        </p:tgtEl>
                                        <p:attrNameLst>
                                          <p:attrName>ppt_x</p:attrName>
                                        </p:attrNameLst>
                                      </p:cBhvr>
                                      <p:tavLst>
                                        <p:tav tm="0">
                                          <p:val>
                                            <p:strVal val="#ppt_x"/>
                                          </p:val>
                                        </p:tav>
                                        <p:tav tm="100000">
                                          <p:val>
                                            <p:strVal val="#ppt_x"/>
                                          </p:val>
                                        </p:tav>
                                      </p:tavLst>
                                    </p:anim>
                                    <p:anim calcmode="lin" valueType="num">
                                      <p:cBhvr>
                                        <p:cTn id="168" dur="1000" fill="hold"/>
                                        <p:tgtEl>
                                          <p:spTgt spid="3">
                                            <p:graphicEl>
                                              <a:dgm id="{BB99FEF8-161D-4D73-8080-F48899A457FB}"/>
                                            </p:graphicEl>
                                          </p:spTgt>
                                        </p:tgtEl>
                                        <p:attrNameLst>
                                          <p:attrName>ppt_y</p:attrName>
                                        </p:attrNameLst>
                                      </p:cBhvr>
                                      <p:tavLst>
                                        <p:tav tm="0">
                                          <p:val>
                                            <p:strVal val="#ppt_y-.1"/>
                                          </p:val>
                                        </p:tav>
                                        <p:tav tm="100000">
                                          <p:val>
                                            <p:strVal val="#ppt_y"/>
                                          </p:val>
                                        </p:tav>
                                      </p:tavLst>
                                    </p:anim>
                                  </p:childTnLst>
                                </p:cTn>
                              </p:par>
                              <p:par>
                                <p:cTn id="169" presetID="47" presetClass="entr" presetSubtype="0" fill="hold" grpId="4" nodeType="withEffect">
                                  <p:stCondLst>
                                    <p:cond delay="0"/>
                                  </p:stCondLst>
                                  <p:childTnLst>
                                    <p:set>
                                      <p:cBhvr>
                                        <p:cTn id="170" dur="1" fill="hold">
                                          <p:stCondLst>
                                            <p:cond delay="0"/>
                                          </p:stCondLst>
                                        </p:cTn>
                                        <p:tgtEl>
                                          <p:spTgt spid="3">
                                            <p:graphicEl>
                                              <a:dgm id="{F5CEF6B6-73CD-4A64-A9BB-A4613C3DA935}"/>
                                            </p:graphicEl>
                                          </p:spTgt>
                                        </p:tgtEl>
                                        <p:attrNameLst>
                                          <p:attrName>style.visibility</p:attrName>
                                        </p:attrNameLst>
                                      </p:cBhvr>
                                      <p:to>
                                        <p:strVal val="visible"/>
                                      </p:to>
                                    </p:set>
                                    <p:animEffect transition="in" filter="fade">
                                      <p:cBhvr>
                                        <p:cTn id="171" dur="1000"/>
                                        <p:tgtEl>
                                          <p:spTgt spid="3">
                                            <p:graphicEl>
                                              <a:dgm id="{F5CEF6B6-73CD-4A64-A9BB-A4613C3DA935}"/>
                                            </p:graphicEl>
                                          </p:spTgt>
                                        </p:tgtEl>
                                      </p:cBhvr>
                                    </p:animEffect>
                                    <p:anim calcmode="lin" valueType="num">
                                      <p:cBhvr>
                                        <p:cTn id="172" dur="1000" fill="hold"/>
                                        <p:tgtEl>
                                          <p:spTgt spid="3">
                                            <p:graphicEl>
                                              <a:dgm id="{F5CEF6B6-73CD-4A64-A9BB-A4613C3DA935}"/>
                                            </p:graphicEl>
                                          </p:spTgt>
                                        </p:tgtEl>
                                        <p:attrNameLst>
                                          <p:attrName>ppt_x</p:attrName>
                                        </p:attrNameLst>
                                      </p:cBhvr>
                                      <p:tavLst>
                                        <p:tav tm="0">
                                          <p:val>
                                            <p:strVal val="#ppt_x"/>
                                          </p:val>
                                        </p:tav>
                                        <p:tav tm="100000">
                                          <p:val>
                                            <p:strVal val="#ppt_x"/>
                                          </p:val>
                                        </p:tav>
                                      </p:tavLst>
                                    </p:anim>
                                    <p:anim calcmode="lin" valueType="num">
                                      <p:cBhvr>
                                        <p:cTn id="173" dur="1000" fill="hold"/>
                                        <p:tgtEl>
                                          <p:spTgt spid="3">
                                            <p:graphicEl>
                                              <a:dgm id="{F5CEF6B6-73CD-4A64-A9BB-A4613C3DA935}"/>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4" nodeType="withEffect">
                                  <p:stCondLst>
                                    <p:cond delay="0"/>
                                  </p:stCondLst>
                                  <p:childTnLst>
                                    <p:set>
                                      <p:cBhvr>
                                        <p:cTn id="175" dur="1" fill="hold">
                                          <p:stCondLst>
                                            <p:cond delay="0"/>
                                          </p:stCondLst>
                                        </p:cTn>
                                        <p:tgtEl>
                                          <p:spTgt spid="3">
                                            <p:graphicEl>
                                              <a:dgm id="{51912D3E-181F-476B-AF8D-45A01A5368DE}"/>
                                            </p:graphicEl>
                                          </p:spTgt>
                                        </p:tgtEl>
                                        <p:attrNameLst>
                                          <p:attrName>style.visibility</p:attrName>
                                        </p:attrNameLst>
                                      </p:cBhvr>
                                      <p:to>
                                        <p:strVal val="visible"/>
                                      </p:to>
                                    </p:set>
                                    <p:animEffect transition="in" filter="fade">
                                      <p:cBhvr>
                                        <p:cTn id="176" dur="1000"/>
                                        <p:tgtEl>
                                          <p:spTgt spid="3">
                                            <p:graphicEl>
                                              <a:dgm id="{51912D3E-181F-476B-AF8D-45A01A5368DE}"/>
                                            </p:graphicEl>
                                          </p:spTgt>
                                        </p:tgtEl>
                                      </p:cBhvr>
                                    </p:animEffect>
                                    <p:anim calcmode="lin" valueType="num">
                                      <p:cBhvr>
                                        <p:cTn id="177" dur="1000" fill="hold"/>
                                        <p:tgtEl>
                                          <p:spTgt spid="3">
                                            <p:graphicEl>
                                              <a:dgm id="{51912D3E-181F-476B-AF8D-45A01A5368DE}"/>
                                            </p:graphicEl>
                                          </p:spTgt>
                                        </p:tgtEl>
                                        <p:attrNameLst>
                                          <p:attrName>ppt_x</p:attrName>
                                        </p:attrNameLst>
                                      </p:cBhvr>
                                      <p:tavLst>
                                        <p:tav tm="0">
                                          <p:val>
                                            <p:strVal val="#ppt_x"/>
                                          </p:val>
                                        </p:tav>
                                        <p:tav tm="100000">
                                          <p:val>
                                            <p:strVal val="#ppt_x"/>
                                          </p:val>
                                        </p:tav>
                                      </p:tavLst>
                                    </p:anim>
                                    <p:anim calcmode="lin" valueType="num">
                                      <p:cBhvr>
                                        <p:cTn id="178" dur="1000" fill="hold"/>
                                        <p:tgtEl>
                                          <p:spTgt spid="3">
                                            <p:graphicEl>
                                              <a:dgm id="{51912D3E-181F-476B-AF8D-45A01A5368DE}"/>
                                            </p:graphicEl>
                                          </p:spTgt>
                                        </p:tgtEl>
                                        <p:attrNameLst>
                                          <p:attrName>ppt_y</p:attrName>
                                        </p:attrNameLst>
                                      </p:cBhvr>
                                      <p:tavLst>
                                        <p:tav tm="0">
                                          <p:val>
                                            <p:strVal val="#ppt_y-.1"/>
                                          </p:val>
                                        </p:tav>
                                        <p:tav tm="100000">
                                          <p:val>
                                            <p:strVal val="#ppt_y"/>
                                          </p:val>
                                        </p:tav>
                                      </p:tavLst>
                                    </p:anim>
                                  </p:childTnLst>
                                </p:cTn>
                              </p:par>
                              <p:par>
                                <p:cTn id="179" presetID="47" presetClass="entr" presetSubtype="0" fill="hold" grpId="4" nodeType="withEffect">
                                  <p:stCondLst>
                                    <p:cond delay="0"/>
                                  </p:stCondLst>
                                  <p:childTnLst>
                                    <p:set>
                                      <p:cBhvr>
                                        <p:cTn id="180" dur="1" fill="hold">
                                          <p:stCondLst>
                                            <p:cond delay="0"/>
                                          </p:stCondLst>
                                        </p:cTn>
                                        <p:tgtEl>
                                          <p:spTgt spid="3">
                                            <p:graphicEl>
                                              <a:dgm id="{588CBE8B-D6A7-4109-867D-6CCF965E1AB9}"/>
                                            </p:graphicEl>
                                          </p:spTgt>
                                        </p:tgtEl>
                                        <p:attrNameLst>
                                          <p:attrName>style.visibility</p:attrName>
                                        </p:attrNameLst>
                                      </p:cBhvr>
                                      <p:to>
                                        <p:strVal val="visible"/>
                                      </p:to>
                                    </p:set>
                                    <p:animEffect transition="in" filter="fade">
                                      <p:cBhvr>
                                        <p:cTn id="181" dur="1000"/>
                                        <p:tgtEl>
                                          <p:spTgt spid="3">
                                            <p:graphicEl>
                                              <a:dgm id="{588CBE8B-D6A7-4109-867D-6CCF965E1AB9}"/>
                                            </p:graphicEl>
                                          </p:spTgt>
                                        </p:tgtEl>
                                      </p:cBhvr>
                                    </p:animEffect>
                                    <p:anim calcmode="lin" valueType="num">
                                      <p:cBhvr>
                                        <p:cTn id="182" dur="1000" fill="hold"/>
                                        <p:tgtEl>
                                          <p:spTgt spid="3">
                                            <p:graphicEl>
                                              <a:dgm id="{588CBE8B-D6A7-4109-867D-6CCF965E1AB9}"/>
                                            </p:graphicEl>
                                          </p:spTgt>
                                        </p:tgtEl>
                                        <p:attrNameLst>
                                          <p:attrName>ppt_x</p:attrName>
                                        </p:attrNameLst>
                                      </p:cBhvr>
                                      <p:tavLst>
                                        <p:tav tm="0">
                                          <p:val>
                                            <p:strVal val="#ppt_x"/>
                                          </p:val>
                                        </p:tav>
                                        <p:tav tm="100000">
                                          <p:val>
                                            <p:strVal val="#ppt_x"/>
                                          </p:val>
                                        </p:tav>
                                      </p:tavLst>
                                    </p:anim>
                                    <p:anim calcmode="lin" valueType="num">
                                      <p:cBhvr>
                                        <p:cTn id="183" dur="1000" fill="hold"/>
                                        <p:tgtEl>
                                          <p:spTgt spid="3">
                                            <p:graphicEl>
                                              <a:dgm id="{588CBE8B-D6A7-4109-867D-6CCF965E1AB9}"/>
                                            </p:graphicEl>
                                          </p:spTgt>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17" presetClass="entr" presetSubtype="8" fill="hold" nodeType="clickEffect">
                                  <p:stCondLst>
                                    <p:cond delay="0"/>
                                  </p:stCondLst>
                                  <p:childTnLst>
                                    <p:set>
                                      <p:cBhvr>
                                        <p:cTn id="187" dur="1" fill="hold">
                                          <p:stCondLst>
                                            <p:cond delay="0"/>
                                          </p:stCondLst>
                                        </p:cTn>
                                        <p:tgtEl>
                                          <p:spTgt spid="5125"/>
                                        </p:tgtEl>
                                        <p:attrNameLst>
                                          <p:attrName>style.visibility</p:attrName>
                                        </p:attrNameLst>
                                      </p:cBhvr>
                                      <p:to>
                                        <p:strVal val="visible"/>
                                      </p:to>
                                    </p:set>
                                    <p:anim calcmode="lin" valueType="num">
                                      <p:cBhvr>
                                        <p:cTn id="188" dur="500" fill="hold"/>
                                        <p:tgtEl>
                                          <p:spTgt spid="5125"/>
                                        </p:tgtEl>
                                        <p:attrNameLst>
                                          <p:attrName>ppt_x</p:attrName>
                                        </p:attrNameLst>
                                      </p:cBhvr>
                                      <p:tavLst>
                                        <p:tav tm="0">
                                          <p:val>
                                            <p:strVal val="#ppt_x-#ppt_w/2"/>
                                          </p:val>
                                        </p:tav>
                                        <p:tav tm="100000">
                                          <p:val>
                                            <p:strVal val="#ppt_x"/>
                                          </p:val>
                                        </p:tav>
                                      </p:tavLst>
                                    </p:anim>
                                    <p:anim calcmode="lin" valueType="num">
                                      <p:cBhvr>
                                        <p:cTn id="189" dur="500" fill="hold"/>
                                        <p:tgtEl>
                                          <p:spTgt spid="5125"/>
                                        </p:tgtEl>
                                        <p:attrNameLst>
                                          <p:attrName>ppt_y</p:attrName>
                                        </p:attrNameLst>
                                      </p:cBhvr>
                                      <p:tavLst>
                                        <p:tav tm="0">
                                          <p:val>
                                            <p:strVal val="#ppt_y"/>
                                          </p:val>
                                        </p:tav>
                                        <p:tav tm="100000">
                                          <p:val>
                                            <p:strVal val="#ppt_y"/>
                                          </p:val>
                                        </p:tav>
                                      </p:tavLst>
                                    </p:anim>
                                    <p:anim calcmode="lin" valueType="num">
                                      <p:cBhvr>
                                        <p:cTn id="190" dur="500" fill="hold"/>
                                        <p:tgtEl>
                                          <p:spTgt spid="5125"/>
                                        </p:tgtEl>
                                        <p:attrNameLst>
                                          <p:attrName>ppt_w</p:attrName>
                                        </p:attrNameLst>
                                      </p:cBhvr>
                                      <p:tavLst>
                                        <p:tav tm="0">
                                          <p:val>
                                            <p:fltVal val="0"/>
                                          </p:val>
                                        </p:tav>
                                        <p:tav tm="100000">
                                          <p:val>
                                            <p:strVal val="#ppt_w"/>
                                          </p:val>
                                        </p:tav>
                                      </p:tavLst>
                                    </p:anim>
                                    <p:anim calcmode="lin" valueType="num">
                                      <p:cBhvr>
                                        <p:cTn id="191" dur="500" fill="hold"/>
                                        <p:tgtEl>
                                          <p:spTgt spid="5125"/>
                                        </p:tgtEl>
                                        <p:attrNameLst>
                                          <p:attrName>ppt_h</p:attrName>
                                        </p:attrNameLst>
                                      </p:cBhvr>
                                      <p:tavLst>
                                        <p:tav tm="0">
                                          <p:val>
                                            <p:strVal val="#ppt_h"/>
                                          </p:val>
                                        </p:tav>
                                        <p:tav tm="100000">
                                          <p:val>
                                            <p:strVal val="#ppt_h"/>
                                          </p:val>
                                        </p:tav>
                                      </p:tavLst>
                                    </p:anim>
                                  </p:childTnLst>
                                </p:cTn>
                              </p:par>
                              <p:par>
                                <p:cTn id="192" presetID="17" presetClass="entr" presetSubtype="2" fill="hold" nodeType="withEffect">
                                  <p:stCondLst>
                                    <p:cond delay="0"/>
                                  </p:stCondLst>
                                  <p:childTnLst>
                                    <p:set>
                                      <p:cBhvr>
                                        <p:cTn id="193" dur="1" fill="hold">
                                          <p:stCondLst>
                                            <p:cond delay="0"/>
                                          </p:stCondLst>
                                        </p:cTn>
                                        <p:tgtEl>
                                          <p:spTgt spid="5131"/>
                                        </p:tgtEl>
                                        <p:attrNameLst>
                                          <p:attrName>style.visibility</p:attrName>
                                        </p:attrNameLst>
                                      </p:cBhvr>
                                      <p:to>
                                        <p:strVal val="visible"/>
                                      </p:to>
                                    </p:set>
                                    <p:anim calcmode="lin" valueType="num">
                                      <p:cBhvr>
                                        <p:cTn id="194" dur="500" fill="hold"/>
                                        <p:tgtEl>
                                          <p:spTgt spid="5131"/>
                                        </p:tgtEl>
                                        <p:attrNameLst>
                                          <p:attrName>ppt_x</p:attrName>
                                        </p:attrNameLst>
                                      </p:cBhvr>
                                      <p:tavLst>
                                        <p:tav tm="0">
                                          <p:val>
                                            <p:strVal val="#ppt_x+#ppt_w/2"/>
                                          </p:val>
                                        </p:tav>
                                        <p:tav tm="100000">
                                          <p:val>
                                            <p:strVal val="#ppt_x"/>
                                          </p:val>
                                        </p:tav>
                                      </p:tavLst>
                                    </p:anim>
                                    <p:anim calcmode="lin" valueType="num">
                                      <p:cBhvr>
                                        <p:cTn id="195" dur="500" fill="hold"/>
                                        <p:tgtEl>
                                          <p:spTgt spid="5131"/>
                                        </p:tgtEl>
                                        <p:attrNameLst>
                                          <p:attrName>ppt_y</p:attrName>
                                        </p:attrNameLst>
                                      </p:cBhvr>
                                      <p:tavLst>
                                        <p:tav tm="0">
                                          <p:val>
                                            <p:strVal val="#ppt_y"/>
                                          </p:val>
                                        </p:tav>
                                        <p:tav tm="100000">
                                          <p:val>
                                            <p:strVal val="#ppt_y"/>
                                          </p:val>
                                        </p:tav>
                                      </p:tavLst>
                                    </p:anim>
                                    <p:anim calcmode="lin" valueType="num">
                                      <p:cBhvr>
                                        <p:cTn id="196" dur="500" fill="hold"/>
                                        <p:tgtEl>
                                          <p:spTgt spid="5131"/>
                                        </p:tgtEl>
                                        <p:attrNameLst>
                                          <p:attrName>ppt_w</p:attrName>
                                        </p:attrNameLst>
                                      </p:cBhvr>
                                      <p:tavLst>
                                        <p:tav tm="0">
                                          <p:val>
                                            <p:fltVal val="0"/>
                                          </p:val>
                                        </p:tav>
                                        <p:tav tm="100000">
                                          <p:val>
                                            <p:strVal val="#ppt_w"/>
                                          </p:val>
                                        </p:tav>
                                      </p:tavLst>
                                    </p:anim>
                                    <p:anim calcmode="lin" valueType="num">
                                      <p:cBhvr>
                                        <p:cTn id="197" dur="500" fill="hold"/>
                                        <p:tgtEl>
                                          <p:spTgt spid="5131"/>
                                        </p:tgtEl>
                                        <p:attrNameLst>
                                          <p:attrName>ppt_h</p:attrName>
                                        </p:attrNameLst>
                                      </p:cBhvr>
                                      <p:tavLst>
                                        <p:tav tm="0">
                                          <p:val>
                                            <p:strVal val="#ppt_h"/>
                                          </p:val>
                                        </p:tav>
                                        <p:tav tm="100000">
                                          <p:val>
                                            <p:strVal val="#ppt_h"/>
                                          </p:val>
                                        </p:tav>
                                      </p:tavLst>
                                    </p:anim>
                                  </p:childTnLst>
                                </p:cTn>
                              </p:par>
                            </p:childTnLst>
                          </p:cTn>
                        </p:par>
                        <p:par>
                          <p:cTn id="198" fill="hold">
                            <p:stCondLst>
                              <p:cond delay="500"/>
                            </p:stCondLst>
                            <p:childTnLst>
                              <p:par>
                                <p:cTn id="199" presetID="47" presetClass="entr" presetSubtype="0" fill="hold" grpId="5" nodeType="afterEffect">
                                  <p:stCondLst>
                                    <p:cond delay="0"/>
                                  </p:stCondLst>
                                  <p:childTnLst>
                                    <p:set>
                                      <p:cBhvr>
                                        <p:cTn id="200" dur="1" fill="hold">
                                          <p:stCondLst>
                                            <p:cond delay="0"/>
                                          </p:stCondLst>
                                        </p:cTn>
                                        <p:tgtEl>
                                          <p:spTgt spid="3">
                                            <p:graphicEl>
                                              <a:dgm id="{41D05D8E-4C5A-4DDD-8CB9-C61EA1C40EB4}"/>
                                            </p:graphicEl>
                                          </p:spTgt>
                                        </p:tgtEl>
                                        <p:attrNameLst>
                                          <p:attrName>style.visibility</p:attrName>
                                        </p:attrNameLst>
                                      </p:cBhvr>
                                      <p:to>
                                        <p:strVal val="visible"/>
                                      </p:to>
                                    </p:set>
                                    <p:animEffect transition="in" filter="fade">
                                      <p:cBhvr>
                                        <p:cTn id="201" dur="1000"/>
                                        <p:tgtEl>
                                          <p:spTgt spid="3">
                                            <p:graphicEl>
                                              <a:dgm id="{41D05D8E-4C5A-4DDD-8CB9-C61EA1C40EB4}"/>
                                            </p:graphicEl>
                                          </p:spTgt>
                                        </p:tgtEl>
                                      </p:cBhvr>
                                    </p:animEffect>
                                    <p:anim calcmode="lin" valueType="num">
                                      <p:cBhvr>
                                        <p:cTn id="202" dur="1000" fill="hold"/>
                                        <p:tgtEl>
                                          <p:spTgt spid="3">
                                            <p:graphicEl>
                                              <a:dgm id="{41D05D8E-4C5A-4DDD-8CB9-C61EA1C40EB4}"/>
                                            </p:graphicEl>
                                          </p:spTgt>
                                        </p:tgtEl>
                                        <p:attrNameLst>
                                          <p:attrName>ppt_x</p:attrName>
                                        </p:attrNameLst>
                                      </p:cBhvr>
                                      <p:tavLst>
                                        <p:tav tm="0">
                                          <p:val>
                                            <p:strVal val="#ppt_x"/>
                                          </p:val>
                                        </p:tav>
                                        <p:tav tm="100000">
                                          <p:val>
                                            <p:strVal val="#ppt_x"/>
                                          </p:val>
                                        </p:tav>
                                      </p:tavLst>
                                    </p:anim>
                                    <p:anim calcmode="lin" valueType="num">
                                      <p:cBhvr>
                                        <p:cTn id="203" dur="1000" fill="hold"/>
                                        <p:tgtEl>
                                          <p:spTgt spid="3">
                                            <p:graphicEl>
                                              <a:dgm id="{41D05D8E-4C5A-4DDD-8CB9-C61EA1C40EB4}"/>
                                            </p:graphicEl>
                                          </p:spTgt>
                                        </p:tgtEl>
                                        <p:attrNameLst>
                                          <p:attrName>ppt_y</p:attrName>
                                        </p:attrNameLst>
                                      </p:cBhvr>
                                      <p:tavLst>
                                        <p:tav tm="0">
                                          <p:val>
                                            <p:strVal val="#ppt_y-.1"/>
                                          </p:val>
                                        </p:tav>
                                        <p:tav tm="100000">
                                          <p:val>
                                            <p:strVal val="#ppt_y"/>
                                          </p:val>
                                        </p:tav>
                                      </p:tavLst>
                                    </p:anim>
                                  </p:childTnLst>
                                </p:cTn>
                              </p:par>
                              <p:par>
                                <p:cTn id="204" presetID="47" presetClass="entr" presetSubtype="0" fill="hold" grpId="5" nodeType="withEffect">
                                  <p:stCondLst>
                                    <p:cond delay="0"/>
                                  </p:stCondLst>
                                  <p:childTnLst>
                                    <p:set>
                                      <p:cBhvr>
                                        <p:cTn id="205" dur="1" fill="hold">
                                          <p:stCondLst>
                                            <p:cond delay="0"/>
                                          </p:stCondLst>
                                        </p:cTn>
                                        <p:tgtEl>
                                          <p:spTgt spid="3">
                                            <p:graphicEl>
                                              <a:dgm id="{27A85867-8F74-45AC-8AF1-0D89B6082126}"/>
                                            </p:graphicEl>
                                          </p:spTgt>
                                        </p:tgtEl>
                                        <p:attrNameLst>
                                          <p:attrName>style.visibility</p:attrName>
                                        </p:attrNameLst>
                                      </p:cBhvr>
                                      <p:to>
                                        <p:strVal val="visible"/>
                                      </p:to>
                                    </p:set>
                                    <p:animEffect transition="in" filter="fade">
                                      <p:cBhvr>
                                        <p:cTn id="206" dur="1000"/>
                                        <p:tgtEl>
                                          <p:spTgt spid="3">
                                            <p:graphicEl>
                                              <a:dgm id="{27A85867-8F74-45AC-8AF1-0D89B6082126}"/>
                                            </p:graphicEl>
                                          </p:spTgt>
                                        </p:tgtEl>
                                      </p:cBhvr>
                                    </p:animEffect>
                                    <p:anim calcmode="lin" valueType="num">
                                      <p:cBhvr>
                                        <p:cTn id="207" dur="1000" fill="hold"/>
                                        <p:tgtEl>
                                          <p:spTgt spid="3">
                                            <p:graphicEl>
                                              <a:dgm id="{27A85867-8F74-45AC-8AF1-0D89B6082126}"/>
                                            </p:graphicEl>
                                          </p:spTgt>
                                        </p:tgtEl>
                                        <p:attrNameLst>
                                          <p:attrName>ppt_x</p:attrName>
                                        </p:attrNameLst>
                                      </p:cBhvr>
                                      <p:tavLst>
                                        <p:tav tm="0">
                                          <p:val>
                                            <p:strVal val="#ppt_x"/>
                                          </p:val>
                                        </p:tav>
                                        <p:tav tm="100000">
                                          <p:val>
                                            <p:strVal val="#ppt_x"/>
                                          </p:val>
                                        </p:tav>
                                      </p:tavLst>
                                    </p:anim>
                                    <p:anim calcmode="lin" valueType="num">
                                      <p:cBhvr>
                                        <p:cTn id="208" dur="1000" fill="hold"/>
                                        <p:tgtEl>
                                          <p:spTgt spid="3">
                                            <p:graphicEl>
                                              <a:dgm id="{27A85867-8F74-45AC-8AF1-0D89B6082126}"/>
                                            </p:graphicEl>
                                          </p:spTgt>
                                        </p:tgtEl>
                                        <p:attrNameLst>
                                          <p:attrName>ppt_y</p:attrName>
                                        </p:attrNameLst>
                                      </p:cBhvr>
                                      <p:tavLst>
                                        <p:tav tm="0">
                                          <p:val>
                                            <p:strVal val="#ppt_y-.1"/>
                                          </p:val>
                                        </p:tav>
                                        <p:tav tm="100000">
                                          <p:val>
                                            <p:strVal val="#ppt_y"/>
                                          </p:val>
                                        </p:tav>
                                      </p:tavLst>
                                    </p:anim>
                                  </p:childTnLst>
                                </p:cTn>
                              </p:par>
                              <p:par>
                                <p:cTn id="209" presetID="47" presetClass="entr" presetSubtype="0" fill="hold" grpId="5" nodeType="withEffect">
                                  <p:stCondLst>
                                    <p:cond delay="0"/>
                                  </p:stCondLst>
                                  <p:childTnLst>
                                    <p:set>
                                      <p:cBhvr>
                                        <p:cTn id="210" dur="1" fill="hold">
                                          <p:stCondLst>
                                            <p:cond delay="0"/>
                                          </p:stCondLst>
                                        </p:cTn>
                                        <p:tgtEl>
                                          <p:spTgt spid="3">
                                            <p:graphicEl>
                                              <a:dgm id="{21F18493-C4DC-4D20-9F20-BDFD9E3A1832}"/>
                                            </p:graphicEl>
                                          </p:spTgt>
                                        </p:tgtEl>
                                        <p:attrNameLst>
                                          <p:attrName>style.visibility</p:attrName>
                                        </p:attrNameLst>
                                      </p:cBhvr>
                                      <p:to>
                                        <p:strVal val="visible"/>
                                      </p:to>
                                    </p:set>
                                    <p:animEffect transition="in" filter="fade">
                                      <p:cBhvr>
                                        <p:cTn id="211" dur="1000"/>
                                        <p:tgtEl>
                                          <p:spTgt spid="3">
                                            <p:graphicEl>
                                              <a:dgm id="{21F18493-C4DC-4D20-9F20-BDFD9E3A1832}"/>
                                            </p:graphicEl>
                                          </p:spTgt>
                                        </p:tgtEl>
                                      </p:cBhvr>
                                    </p:animEffect>
                                    <p:anim calcmode="lin" valueType="num">
                                      <p:cBhvr>
                                        <p:cTn id="212" dur="1000" fill="hold"/>
                                        <p:tgtEl>
                                          <p:spTgt spid="3">
                                            <p:graphicEl>
                                              <a:dgm id="{21F18493-C4DC-4D20-9F20-BDFD9E3A1832}"/>
                                            </p:graphicEl>
                                          </p:spTgt>
                                        </p:tgtEl>
                                        <p:attrNameLst>
                                          <p:attrName>ppt_x</p:attrName>
                                        </p:attrNameLst>
                                      </p:cBhvr>
                                      <p:tavLst>
                                        <p:tav tm="0">
                                          <p:val>
                                            <p:strVal val="#ppt_x"/>
                                          </p:val>
                                        </p:tav>
                                        <p:tav tm="100000">
                                          <p:val>
                                            <p:strVal val="#ppt_x"/>
                                          </p:val>
                                        </p:tav>
                                      </p:tavLst>
                                    </p:anim>
                                    <p:anim calcmode="lin" valueType="num">
                                      <p:cBhvr>
                                        <p:cTn id="213" dur="1000" fill="hold"/>
                                        <p:tgtEl>
                                          <p:spTgt spid="3">
                                            <p:graphicEl>
                                              <a:dgm id="{21F18493-C4DC-4D20-9F20-BDFD9E3A1832}"/>
                                            </p:graphicEl>
                                          </p:spTgt>
                                        </p:tgtEl>
                                        <p:attrNameLst>
                                          <p:attrName>ppt_y</p:attrName>
                                        </p:attrNameLst>
                                      </p:cBhvr>
                                      <p:tavLst>
                                        <p:tav tm="0">
                                          <p:val>
                                            <p:strVal val="#ppt_y-.1"/>
                                          </p:val>
                                        </p:tav>
                                        <p:tav tm="100000">
                                          <p:val>
                                            <p:strVal val="#ppt_y"/>
                                          </p:val>
                                        </p:tav>
                                      </p:tavLst>
                                    </p:anim>
                                  </p:childTnLst>
                                </p:cTn>
                              </p:par>
                              <p:par>
                                <p:cTn id="214" presetID="47" presetClass="entr" presetSubtype="0" fill="hold" grpId="5" nodeType="withEffect">
                                  <p:stCondLst>
                                    <p:cond delay="0"/>
                                  </p:stCondLst>
                                  <p:childTnLst>
                                    <p:set>
                                      <p:cBhvr>
                                        <p:cTn id="215" dur="1" fill="hold">
                                          <p:stCondLst>
                                            <p:cond delay="0"/>
                                          </p:stCondLst>
                                        </p:cTn>
                                        <p:tgtEl>
                                          <p:spTgt spid="3">
                                            <p:graphicEl>
                                              <a:dgm id="{7E6568C5-8B42-4592-8983-59317C6BEE23}"/>
                                            </p:graphicEl>
                                          </p:spTgt>
                                        </p:tgtEl>
                                        <p:attrNameLst>
                                          <p:attrName>style.visibility</p:attrName>
                                        </p:attrNameLst>
                                      </p:cBhvr>
                                      <p:to>
                                        <p:strVal val="visible"/>
                                      </p:to>
                                    </p:set>
                                    <p:animEffect transition="in" filter="fade">
                                      <p:cBhvr>
                                        <p:cTn id="216" dur="1000"/>
                                        <p:tgtEl>
                                          <p:spTgt spid="3">
                                            <p:graphicEl>
                                              <a:dgm id="{7E6568C5-8B42-4592-8983-59317C6BEE23}"/>
                                            </p:graphicEl>
                                          </p:spTgt>
                                        </p:tgtEl>
                                      </p:cBhvr>
                                    </p:animEffect>
                                    <p:anim calcmode="lin" valueType="num">
                                      <p:cBhvr>
                                        <p:cTn id="217" dur="1000" fill="hold"/>
                                        <p:tgtEl>
                                          <p:spTgt spid="3">
                                            <p:graphicEl>
                                              <a:dgm id="{7E6568C5-8B42-4592-8983-59317C6BEE23}"/>
                                            </p:graphicEl>
                                          </p:spTgt>
                                        </p:tgtEl>
                                        <p:attrNameLst>
                                          <p:attrName>ppt_x</p:attrName>
                                        </p:attrNameLst>
                                      </p:cBhvr>
                                      <p:tavLst>
                                        <p:tav tm="0">
                                          <p:val>
                                            <p:strVal val="#ppt_x"/>
                                          </p:val>
                                        </p:tav>
                                        <p:tav tm="100000">
                                          <p:val>
                                            <p:strVal val="#ppt_x"/>
                                          </p:val>
                                        </p:tav>
                                      </p:tavLst>
                                    </p:anim>
                                    <p:anim calcmode="lin" valueType="num">
                                      <p:cBhvr>
                                        <p:cTn id="218" dur="1000" fill="hold"/>
                                        <p:tgtEl>
                                          <p:spTgt spid="3">
                                            <p:graphicEl>
                                              <a:dgm id="{7E6568C5-8B42-4592-8983-59317C6BEE23}"/>
                                            </p:graphicEl>
                                          </p:spTgt>
                                        </p:tgtEl>
                                        <p:attrNameLst>
                                          <p:attrName>ppt_y</p:attrName>
                                        </p:attrNameLst>
                                      </p:cBhvr>
                                      <p:tavLst>
                                        <p:tav tm="0">
                                          <p:val>
                                            <p:strVal val="#ppt_y-.1"/>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grpId="0" nodeType="clickEffect">
                                  <p:stCondLst>
                                    <p:cond delay="0"/>
                                  </p:stCondLst>
                                  <p:childTnLst>
                                    <p:set>
                                      <p:cBhvr>
                                        <p:cTn id="222" dur="1" fill="hold">
                                          <p:stCondLst>
                                            <p:cond delay="0"/>
                                          </p:stCondLst>
                                        </p:cTn>
                                        <p:tgtEl>
                                          <p:spTgt spid="4"/>
                                        </p:tgtEl>
                                        <p:attrNameLst>
                                          <p:attrName>style.visibility</p:attrName>
                                        </p:attrNameLst>
                                      </p:cBhvr>
                                      <p:to>
                                        <p:strVal val="visible"/>
                                      </p:to>
                                    </p:set>
                                    <p:anim calcmode="lin" valueType="num">
                                      <p:cBhvr>
                                        <p:cTn id="223" dur="500" fill="hold"/>
                                        <p:tgtEl>
                                          <p:spTgt spid="4"/>
                                        </p:tgtEl>
                                        <p:attrNameLst>
                                          <p:attrName>ppt_w</p:attrName>
                                        </p:attrNameLst>
                                      </p:cBhvr>
                                      <p:tavLst>
                                        <p:tav tm="0">
                                          <p:val>
                                            <p:fltVal val="0"/>
                                          </p:val>
                                        </p:tav>
                                        <p:tav tm="100000">
                                          <p:val>
                                            <p:strVal val="#ppt_w"/>
                                          </p:val>
                                        </p:tav>
                                      </p:tavLst>
                                    </p:anim>
                                    <p:anim calcmode="lin" valueType="num">
                                      <p:cBhvr>
                                        <p:cTn id="224" dur="500" fill="hold"/>
                                        <p:tgtEl>
                                          <p:spTgt spid="4"/>
                                        </p:tgtEl>
                                        <p:attrNameLst>
                                          <p:attrName>ppt_h</p:attrName>
                                        </p:attrNameLst>
                                      </p:cBhvr>
                                      <p:tavLst>
                                        <p:tav tm="0">
                                          <p:val>
                                            <p:fltVal val="0"/>
                                          </p:val>
                                        </p:tav>
                                        <p:tav tm="100000">
                                          <p:val>
                                            <p:strVal val="#ppt_h"/>
                                          </p:val>
                                        </p:tav>
                                      </p:tavLst>
                                    </p:anim>
                                    <p:animEffect transition="in" filter="fade">
                                      <p:cBhvr>
                                        <p:cTn id="225" dur="500"/>
                                        <p:tgtEl>
                                          <p:spTgt spid="4"/>
                                        </p:tgtEl>
                                      </p:cBhvr>
                                    </p:animEffect>
                                  </p:childTnLst>
                                </p:cTn>
                              </p:par>
                            </p:childTnLst>
                          </p:cTn>
                        </p:par>
                      </p:childTnLst>
                    </p:cTn>
                  </p:par>
                  <p:par>
                    <p:cTn id="226" fill="hold">
                      <p:stCondLst>
                        <p:cond delay="indefinite"/>
                      </p:stCondLst>
                      <p:childTnLst>
                        <p:par>
                          <p:cTn id="227" fill="hold">
                            <p:stCondLst>
                              <p:cond delay="0"/>
                            </p:stCondLst>
                            <p:childTnLst>
                              <p:par>
                                <p:cTn id="228" presetID="15" presetClass="entr" presetSubtype="0" fill="hold" grpId="0" nodeType="clickEffect">
                                  <p:stCondLst>
                                    <p:cond delay="0"/>
                                  </p:stCondLst>
                                  <p:childTnLst>
                                    <p:set>
                                      <p:cBhvr>
                                        <p:cTn id="229" dur="1" fill="hold">
                                          <p:stCondLst>
                                            <p:cond delay="0"/>
                                          </p:stCondLst>
                                        </p:cTn>
                                        <p:tgtEl>
                                          <p:spTgt spid="5"/>
                                        </p:tgtEl>
                                        <p:attrNameLst>
                                          <p:attrName>style.visibility</p:attrName>
                                        </p:attrNameLst>
                                      </p:cBhvr>
                                      <p:to>
                                        <p:strVal val="visible"/>
                                      </p:to>
                                    </p:set>
                                    <p:anim calcmode="lin" valueType="num">
                                      <p:cBhvr>
                                        <p:cTn id="230" dur="1000" fill="hold"/>
                                        <p:tgtEl>
                                          <p:spTgt spid="5"/>
                                        </p:tgtEl>
                                        <p:attrNameLst>
                                          <p:attrName>ppt_w</p:attrName>
                                        </p:attrNameLst>
                                      </p:cBhvr>
                                      <p:tavLst>
                                        <p:tav tm="0">
                                          <p:val>
                                            <p:fltVal val="0"/>
                                          </p:val>
                                        </p:tav>
                                        <p:tav tm="100000">
                                          <p:val>
                                            <p:strVal val="#ppt_w"/>
                                          </p:val>
                                        </p:tav>
                                      </p:tavLst>
                                    </p:anim>
                                    <p:anim calcmode="lin" valueType="num">
                                      <p:cBhvr>
                                        <p:cTn id="231" dur="1000" fill="hold"/>
                                        <p:tgtEl>
                                          <p:spTgt spid="5"/>
                                        </p:tgtEl>
                                        <p:attrNameLst>
                                          <p:attrName>ppt_h</p:attrName>
                                        </p:attrNameLst>
                                      </p:cBhvr>
                                      <p:tavLst>
                                        <p:tav tm="0">
                                          <p:val>
                                            <p:fltVal val="0"/>
                                          </p:val>
                                        </p:tav>
                                        <p:tav tm="100000">
                                          <p:val>
                                            <p:strVal val="#ppt_h"/>
                                          </p:val>
                                        </p:tav>
                                      </p:tavLst>
                                    </p:anim>
                                    <p:anim calcmode="lin" valueType="num">
                                      <p:cBhvr>
                                        <p:cTn id="23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Graphic spid="3" grpId="1" uiExpand="1">
        <p:bldSub>
          <a:bldDgm bld="one"/>
        </p:bldSub>
      </p:bldGraphic>
      <p:bldGraphic spid="3" grpId="2" uiExpand="1">
        <p:bldSub>
          <a:bldDgm bld="one"/>
        </p:bldSub>
      </p:bldGraphic>
      <p:bldGraphic spid="3" grpId="3" uiExpand="1">
        <p:bldSub>
          <a:bldDgm bld="one"/>
        </p:bldSub>
      </p:bldGraphic>
      <p:bldGraphic spid="3" grpId="4" uiExpand="1">
        <p:bldSub>
          <a:bldDgm bld="one"/>
        </p:bldSub>
      </p:bldGraphic>
      <p:bldGraphic spid="3" grpId="5" uiExpand="1">
        <p:bldSub>
          <a:bldDgm bld="one"/>
        </p:bldSub>
      </p:bldGraphic>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3275855" y="764704"/>
            <a:ext cx="5544617" cy="4893647"/>
          </a:xfrm>
          <a:prstGeom prst="rect">
            <a:avLst/>
          </a:prstGeom>
        </p:spPr>
        <p:txBody>
          <a:bodyPr wrap="square">
            <a:spAutoFit/>
          </a:bodyPr>
          <a:lstStyle/>
          <a:p>
            <a:pPr indent="355600"/>
            <a:r>
              <a:rPr lang="es-ES" sz="2400" dirty="0">
                <a:latin typeface="Cooper Black" panose="0208090404030B020404" pitchFamily="18" charset="0"/>
              </a:rPr>
              <a:t>“</a:t>
            </a:r>
            <a:r>
              <a:rPr lang="vi-VN" sz="2400" b="1" dirty="0">
                <a:effectLst>
                  <a:outerShdw blurRad="38100" dist="38100" dir="2700000" algn="tl">
                    <a:srgbClr val="000000">
                      <a:alpha val="43137"/>
                    </a:srgbClr>
                  </a:outerShdw>
                </a:effectLst>
              </a:rPr>
              <a:t>Este voința lui Dumnezeu ca oricine se consideră credincios să-şi desăvârşească un caracter după asemănarea celui divin. Studiind caracterul lui Hristos, descoperit în Scriptură, practicând virtuțile Sale, credinciosul va fi schimbat şi va dovedi aceeaşi bunătate şi milă. Lucrarea lui Hristos, plină de tăgăduire şi jertfire de sine, va dezvolta, în viața zilnică, acea credință care lucrează prin dragoste şi curățeşte sufletul</a:t>
            </a:r>
            <a:r>
              <a:rPr lang="vi-VN" sz="2400" dirty="0"/>
              <a:t>.</a:t>
            </a:r>
            <a:r>
              <a:rPr lang="es-ES" sz="2400" dirty="0">
                <a:latin typeface="Cooper Black" panose="0208090404030B020404" pitchFamily="18" charset="0"/>
              </a:rPr>
              <a:t>”</a:t>
            </a:r>
          </a:p>
        </p:txBody>
      </p:sp>
      <p:sp>
        <p:nvSpPr>
          <p:cNvPr id="3" name="2 CuadroTexto"/>
          <p:cNvSpPr txBox="1"/>
          <p:nvPr/>
        </p:nvSpPr>
        <p:spPr>
          <a:xfrm>
            <a:off x="4060151" y="5682734"/>
            <a:ext cx="5064656" cy="338554"/>
          </a:xfrm>
          <a:prstGeom prst="rect">
            <a:avLst/>
          </a:prstGeom>
          <a:noFill/>
        </p:spPr>
        <p:txBody>
          <a:bodyPr wrap="none" rtlCol="0">
            <a:spAutoFit/>
          </a:bodyPr>
          <a:lstStyle/>
          <a:p>
            <a:pPr algn="r"/>
            <a:r>
              <a:rPr lang="es-ES" sz="1600" b="1" dirty="0"/>
              <a:t>E.G.W. (</a:t>
            </a:r>
            <a:r>
              <a:rPr lang="ro-RO" sz="1600" b="1" dirty="0"/>
              <a:t>Sfaturi pentru părinți, educatori și elevi, </a:t>
            </a:r>
            <a:r>
              <a:rPr lang="ro-RO" sz="1600" b="1" dirty="0" smtClean="0"/>
              <a:t>pag. 249</a:t>
            </a:r>
            <a:r>
              <a:rPr lang="es-ES" sz="1600" b="1" dirty="0"/>
              <a:t>)</a:t>
            </a:r>
          </a:p>
        </p:txBody>
      </p:sp>
    </p:spTree>
    <p:extLst>
      <p:ext uri="{BB962C8B-B14F-4D97-AF65-F5344CB8AC3E}">
        <p14:creationId xmlns:p14="http://schemas.microsoft.com/office/powerpoint/2010/main" xmlns="" val="29010091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Euniser">
      <a:dk1>
        <a:sysClr val="windowText" lastClr="000000"/>
      </a:dk1>
      <a:lt1>
        <a:sysClr val="window" lastClr="FFFFFF"/>
      </a:lt1>
      <a:dk2>
        <a:srgbClr val="1F497D"/>
      </a:dk2>
      <a:lt2>
        <a:srgbClr val="FFFF99"/>
      </a:lt2>
      <a:accent1>
        <a:srgbClr val="FF0000"/>
      </a:accent1>
      <a:accent2>
        <a:srgbClr val="36FF91"/>
      </a:accent2>
      <a:accent3>
        <a:srgbClr val="00B0F0"/>
      </a:accent3>
      <a:accent4>
        <a:srgbClr val="00B050"/>
      </a:accent4>
      <a:accent5>
        <a:srgbClr val="7030A0"/>
      </a:accent5>
      <a:accent6>
        <a:srgbClr val="002060"/>
      </a:accent6>
      <a:hlink>
        <a:srgbClr val="FE19FF"/>
      </a:hlink>
      <a:folHlink>
        <a:srgbClr val="36609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856</Words>
  <Application>Microsoft Office PowerPoint</Application>
  <PresentationFormat>Expunere pe ecran (4:3)</PresentationFormat>
  <Paragraphs>54</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Wingdings</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14 - Cateva lectii din cartea lui Iov</dc:title>
  <dc:subject>Studiu Biblic, Trim. IV, 2016 – Cartea lui Iov</dc:subject>
  <dc:creator>Sergio Fustero Carreras</dc:creator>
  <cp:keywords>http://www.fustero.net/es/index_ro.php</cp:keywords>
  <cp:lastModifiedBy>Administrator</cp:lastModifiedBy>
  <cp:revision>82</cp:revision>
  <dcterms:created xsi:type="dcterms:W3CDTF">2016-12-06T08:53:05Z</dcterms:created>
  <dcterms:modified xsi:type="dcterms:W3CDTF">2016-12-27T12:10:13Z</dcterms:modified>
</cp:coreProperties>
</file>