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5" r:id="rId4"/>
    <p:sldId id="259" r:id="rId5"/>
    <p:sldId id="260" r:id="rId6"/>
    <p:sldId id="261" r:id="rId7"/>
    <p:sldId id="262" r:id="rId8"/>
    <p:sldId id="263"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Webdings" pitchFamily="18" charset="2"/>
      <p:regular r:id="rId15"/>
    </p:embeddedFont>
    <p:embeddedFont>
      <p:font typeface="Comic Sans MS" pitchFamily="66" charset="0"/>
      <p:regular r:id="rId16"/>
      <p:bold r:id="rId17"/>
    </p:embeddedFont>
    <p:embeddedFont>
      <p:font typeface="Cooper Black" pitchFamily="18"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C387"/>
    <a:srgbClr val="666633"/>
    <a:srgbClr val="281627"/>
    <a:srgbClr val="57270D"/>
    <a:srgbClr val="2D3B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05A0E-FC4E-4CFB-9711-A7E6A9C81BAE}" type="doc">
      <dgm:prSet loTypeId="urn:microsoft.com/office/officeart/2005/8/layout/cycle4#1" loCatId="matrix" qsTypeId="urn:microsoft.com/office/officeart/2005/8/quickstyle/3d2" qsCatId="3D" csTypeId="urn:microsoft.com/office/officeart/2005/8/colors/colorful1#1" csCatId="colorful" phldr="1"/>
      <dgm:spPr/>
      <dgm:t>
        <a:bodyPr/>
        <a:lstStyle/>
        <a:p>
          <a:endParaRPr lang="es-ES"/>
        </a:p>
      </dgm:t>
    </dgm:pt>
    <dgm:pt modelId="{7A2778BC-0C76-4143-AA32-89EC28215BD6}">
      <dgm:prSet phldrT="[Texto]" custT="1"/>
      <dgm:spPr/>
      <dgm:t>
        <a:bodyPr/>
        <a:lstStyle/>
        <a:p>
          <a:r>
            <a:rPr lang="ro-RO" sz="2200" b="1" noProof="0" dirty="0" smtClean="0"/>
            <a:t>Perfect</a:t>
          </a:r>
          <a:endParaRPr lang="ro-RO" sz="2200" b="1" noProof="0" dirty="0"/>
        </a:p>
      </dgm:t>
    </dgm:pt>
    <dgm:pt modelId="{4FB81302-0B6A-4928-90FE-9D577A4173AE}" type="parTrans" cxnId="{532FF3A7-1DCF-4A14-9E3D-D3421B8F92AE}">
      <dgm:prSet/>
      <dgm:spPr/>
      <dgm:t>
        <a:bodyPr/>
        <a:lstStyle/>
        <a:p>
          <a:endParaRPr lang="es-ES" sz="2000" b="1"/>
        </a:p>
      </dgm:t>
    </dgm:pt>
    <dgm:pt modelId="{078DCC20-B22F-417D-8288-F34BA198B3C1}" type="sibTrans" cxnId="{532FF3A7-1DCF-4A14-9E3D-D3421B8F92AE}">
      <dgm:prSet/>
      <dgm:spPr/>
      <dgm:t>
        <a:bodyPr/>
        <a:lstStyle/>
        <a:p>
          <a:endParaRPr lang="es-ES" sz="2000" b="1"/>
        </a:p>
      </dgm:t>
    </dgm:pt>
    <dgm:pt modelId="{3ECC21B1-A1F3-40A9-96D8-620171D21C61}">
      <dgm:prSet phldrT="[Texto]" custT="1"/>
      <dgm:spPr>
        <a:solidFill>
          <a:schemeClr val="accent2">
            <a:lumMod val="40000"/>
            <a:lumOff val="60000"/>
            <a:alpha val="90000"/>
          </a:schemeClr>
        </a:solidFill>
      </dgm:spPr>
      <dgm:t>
        <a:bodyPr/>
        <a:lstStyle/>
        <a:p>
          <a:r>
            <a:rPr lang="ro-RO" sz="2000" b="1" dirty="0" smtClean="0"/>
            <a:t>A atins gradul de dezvoltare pe care Cerul îl aștepta de la el</a:t>
          </a:r>
          <a:r>
            <a:rPr lang="es-ES" sz="2000" b="1" dirty="0" smtClean="0"/>
            <a:t>.</a:t>
          </a:r>
          <a:endParaRPr lang="es-ES" sz="2000" b="1" dirty="0"/>
        </a:p>
      </dgm:t>
    </dgm:pt>
    <dgm:pt modelId="{FCE778D1-F2E7-4586-A256-0E7BE118DCAC}" type="parTrans" cxnId="{942C6458-FAED-444E-BCBC-B2F7ED0163D3}">
      <dgm:prSet/>
      <dgm:spPr/>
      <dgm:t>
        <a:bodyPr/>
        <a:lstStyle/>
        <a:p>
          <a:endParaRPr lang="es-ES" sz="2000" b="1"/>
        </a:p>
      </dgm:t>
    </dgm:pt>
    <dgm:pt modelId="{231B8A06-E11A-43BB-A7C3-2C275F5F93D4}" type="sibTrans" cxnId="{942C6458-FAED-444E-BCBC-B2F7ED0163D3}">
      <dgm:prSet/>
      <dgm:spPr/>
      <dgm:t>
        <a:bodyPr/>
        <a:lstStyle/>
        <a:p>
          <a:endParaRPr lang="es-ES" sz="2000" b="1"/>
        </a:p>
      </dgm:t>
    </dgm:pt>
    <dgm:pt modelId="{6F632EAA-98C4-43A7-8CEA-F5480200BF7A}">
      <dgm:prSet phldrT="[Texto]" custT="1"/>
      <dgm:spPr/>
      <dgm:t>
        <a:bodyPr/>
        <a:lstStyle/>
        <a:p>
          <a:r>
            <a:rPr lang="ro-RO" sz="2200" b="1" dirty="0" smtClean="0"/>
            <a:t>Drept</a:t>
          </a:r>
          <a:endParaRPr lang="es-ES" sz="2200" b="1" dirty="0"/>
        </a:p>
      </dgm:t>
    </dgm:pt>
    <dgm:pt modelId="{8AA9A0F4-C8CB-4BEC-89B9-28CD0AFB7793}" type="parTrans" cxnId="{531EF1CE-AB46-4598-9766-5DC9F8ABF66D}">
      <dgm:prSet/>
      <dgm:spPr/>
      <dgm:t>
        <a:bodyPr/>
        <a:lstStyle/>
        <a:p>
          <a:endParaRPr lang="es-ES" sz="2000" b="1"/>
        </a:p>
      </dgm:t>
    </dgm:pt>
    <dgm:pt modelId="{FA1DFD18-9933-4643-8D87-0134BF1EF71D}" type="sibTrans" cxnId="{531EF1CE-AB46-4598-9766-5DC9F8ABF66D}">
      <dgm:prSet/>
      <dgm:spPr/>
      <dgm:t>
        <a:bodyPr/>
        <a:lstStyle/>
        <a:p>
          <a:endParaRPr lang="es-ES" sz="2000" b="1"/>
        </a:p>
      </dgm:t>
    </dgm:pt>
    <dgm:pt modelId="{E242E85E-E1A1-4622-B6E7-A70E469A44F2}">
      <dgm:prSet phldrT="[Texto]" custT="1"/>
      <dgm:spPr>
        <a:solidFill>
          <a:schemeClr val="accent3">
            <a:lumMod val="40000"/>
            <a:lumOff val="60000"/>
            <a:alpha val="90000"/>
          </a:schemeClr>
        </a:solidFill>
      </dgm:spPr>
      <dgm:t>
        <a:bodyPr/>
        <a:lstStyle/>
        <a:p>
          <a:r>
            <a:rPr lang="ro-RO" sz="2000" b="1" dirty="0" smtClean="0"/>
            <a:t>Era echilibrat și drept în tratarea celorlalți</a:t>
          </a:r>
          <a:r>
            <a:rPr lang="es-ES" sz="2000" b="1" dirty="0" smtClean="0"/>
            <a:t>.</a:t>
          </a:r>
          <a:endParaRPr lang="es-ES" sz="2000" b="1" dirty="0"/>
        </a:p>
      </dgm:t>
    </dgm:pt>
    <dgm:pt modelId="{499A1FD0-9100-4FA4-8439-076F9B96AA85}" type="parTrans" cxnId="{B95404B0-7FAB-4D9A-B548-5EEBB9248ABC}">
      <dgm:prSet/>
      <dgm:spPr/>
      <dgm:t>
        <a:bodyPr/>
        <a:lstStyle/>
        <a:p>
          <a:endParaRPr lang="es-ES" sz="2000" b="1"/>
        </a:p>
      </dgm:t>
    </dgm:pt>
    <dgm:pt modelId="{85BAF97D-D9E3-4D46-9D17-B7C87735B6D3}" type="sibTrans" cxnId="{B95404B0-7FAB-4D9A-B548-5EEBB9248ABC}">
      <dgm:prSet/>
      <dgm:spPr/>
      <dgm:t>
        <a:bodyPr/>
        <a:lstStyle/>
        <a:p>
          <a:endParaRPr lang="es-ES" sz="2000" b="1"/>
        </a:p>
      </dgm:t>
    </dgm:pt>
    <dgm:pt modelId="{8B0730A8-93FF-436A-B712-966A753497B0}">
      <dgm:prSet phldrT="[Texto]" custT="1"/>
      <dgm:spPr/>
      <dgm:t>
        <a:bodyPr/>
        <a:lstStyle/>
        <a:p>
          <a:r>
            <a:rPr lang="ro-RO" sz="2200" b="1" dirty="0" smtClean="0"/>
            <a:t>Temător de Dumne-zeu</a:t>
          </a:r>
          <a:endParaRPr lang="es-ES" sz="2200" b="1" dirty="0"/>
        </a:p>
      </dgm:t>
    </dgm:pt>
    <dgm:pt modelId="{0F647A68-1CD9-4F26-A102-3453CD51A129}" type="parTrans" cxnId="{828AF28A-DC2C-456B-9648-432B85B99ECD}">
      <dgm:prSet/>
      <dgm:spPr/>
      <dgm:t>
        <a:bodyPr/>
        <a:lstStyle/>
        <a:p>
          <a:endParaRPr lang="es-ES" sz="2000" b="1"/>
        </a:p>
      </dgm:t>
    </dgm:pt>
    <dgm:pt modelId="{80B1B092-8C8B-4F9C-B525-BE17785FBEF9}" type="sibTrans" cxnId="{828AF28A-DC2C-456B-9648-432B85B99ECD}">
      <dgm:prSet/>
      <dgm:spPr/>
      <dgm:t>
        <a:bodyPr/>
        <a:lstStyle/>
        <a:p>
          <a:endParaRPr lang="es-ES" sz="2000" b="1"/>
        </a:p>
      </dgm:t>
    </dgm:pt>
    <dgm:pt modelId="{4286343C-3E8F-426D-8248-7B49D75A4447}">
      <dgm:prSet phldrT="[Texto]" custT="1"/>
      <dgm:spPr>
        <a:solidFill>
          <a:schemeClr val="accent4">
            <a:lumMod val="40000"/>
            <a:lumOff val="60000"/>
            <a:alpha val="90000"/>
          </a:schemeClr>
        </a:solidFill>
      </dgm:spPr>
      <dgm:t>
        <a:bodyPr tIns="0"/>
        <a:lstStyle/>
        <a:p>
          <a:r>
            <a:rPr lang="ro-RO" sz="2000" b="1" dirty="0" smtClean="0"/>
            <a:t>Slujea credincios lui Dumnezeu</a:t>
          </a:r>
          <a:r>
            <a:rPr lang="es-ES" sz="2000" b="1" dirty="0" smtClean="0"/>
            <a:t>.</a:t>
          </a:r>
          <a:endParaRPr lang="es-ES" sz="2000" b="1" dirty="0"/>
        </a:p>
      </dgm:t>
    </dgm:pt>
    <dgm:pt modelId="{B2B101D9-A10B-448C-A186-8B1958EFB0A6}" type="parTrans" cxnId="{B054368E-AE65-4887-A0BB-CFED4161A35B}">
      <dgm:prSet/>
      <dgm:spPr/>
      <dgm:t>
        <a:bodyPr/>
        <a:lstStyle/>
        <a:p>
          <a:endParaRPr lang="es-ES" sz="2000" b="1"/>
        </a:p>
      </dgm:t>
    </dgm:pt>
    <dgm:pt modelId="{63F7777D-F7BC-4541-B357-E816190D1103}" type="sibTrans" cxnId="{B054368E-AE65-4887-A0BB-CFED4161A35B}">
      <dgm:prSet/>
      <dgm:spPr/>
      <dgm:t>
        <a:bodyPr/>
        <a:lstStyle/>
        <a:p>
          <a:endParaRPr lang="es-ES" sz="2000" b="1"/>
        </a:p>
      </dgm:t>
    </dgm:pt>
    <dgm:pt modelId="{1A3CF6F4-ACF0-4A7D-A443-9D815E45440E}">
      <dgm:prSet phldrT="[Texto]" custT="1"/>
      <dgm:spPr/>
      <dgm:t>
        <a:bodyPr/>
        <a:lstStyle/>
        <a:p>
          <a:r>
            <a:rPr lang="ro-RO" sz="2200" b="1" dirty="0" smtClean="0"/>
            <a:t>Ferit de rău</a:t>
          </a:r>
          <a:endParaRPr lang="es-ES" sz="2200" b="1" dirty="0"/>
        </a:p>
      </dgm:t>
    </dgm:pt>
    <dgm:pt modelId="{234AF7AC-1001-4CD4-BB8E-B836E8BDAE76}" type="parTrans" cxnId="{6A11C433-0A82-4769-8522-42B8E19ACFA6}">
      <dgm:prSet/>
      <dgm:spPr/>
      <dgm:t>
        <a:bodyPr/>
        <a:lstStyle/>
        <a:p>
          <a:endParaRPr lang="es-ES" sz="2000" b="1"/>
        </a:p>
      </dgm:t>
    </dgm:pt>
    <dgm:pt modelId="{6B2CE92B-244C-4A05-9FFE-DB990A1437EB}" type="sibTrans" cxnId="{6A11C433-0A82-4769-8522-42B8E19ACFA6}">
      <dgm:prSet/>
      <dgm:spPr/>
      <dgm:t>
        <a:bodyPr/>
        <a:lstStyle/>
        <a:p>
          <a:endParaRPr lang="es-ES" sz="2000" b="1"/>
        </a:p>
      </dgm:t>
    </dgm:pt>
    <dgm:pt modelId="{82B39EBF-D425-485E-B786-D532F0D64F16}">
      <dgm:prSet phldrT="[Texto]" custT="1"/>
      <dgm:spPr>
        <a:solidFill>
          <a:schemeClr val="accent5">
            <a:lumMod val="40000"/>
            <a:lumOff val="60000"/>
            <a:alpha val="90000"/>
          </a:schemeClr>
        </a:solidFill>
      </dgm:spPr>
      <dgm:t>
        <a:bodyPr tIns="0"/>
        <a:lstStyle/>
        <a:p>
          <a:r>
            <a:rPr lang="ro-RO" sz="2000" b="1" dirty="0" smtClean="0"/>
            <a:t>Evita în mod conștient păcatul</a:t>
          </a:r>
          <a:r>
            <a:rPr lang="es-ES" sz="2000" b="1" dirty="0" smtClean="0"/>
            <a:t>.</a:t>
          </a:r>
          <a:endParaRPr lang="es-ES" sz="2000" b="1" dirty="0"/>
        </a:p>
      </dgm:t>
    </dgm:pt>
    <dgm:pt modelId="{124748A6-6E7B-42B5-BA6A-71921C5A6E91}" type="parTrans" cxnId="{C47CDB3A-A232-4B23-8474-E378EE68D595}">
      <dgm:prSet/>
      <dgm:spPr/>
      <dgm:t>
        <a:bodyPr/>
        <a:lstStyle/>
        <a:p>
          <a:endParaRPr lang="es-ES" sz="2000" b="1"/>
        </a:p>
      </dgm:t>
    </dgm:pt>
    <dgm:pt modelId="{950FD5EF-47D1-442C-AF3C-057DDC2E4BD1}" type="sibTrans" cxnId="{C47CDB3A-A232-4B23-8474-E378EE68D595}">
      <dgm:prSet/>
      <dgm:spPr/>
      <dgm:t>
        <a:bodyPr/>
        <a:lstStyle/>
        <a:p>
          <a:endParaRPr lang="es-ES" sz="2000" b="1"/>
        </a:p>
      </dgm:t>
    </dgm:pt>
    <dgm:pt modelId="{D6254C66-BC43-4347-8BC6-38CA4D56D002}" type="pres">
      <dgm:prSet presAssocID="{AD805A0E-FC4E-4CFB-9711-A7E6A9C81BAE}" presName="cycleMatrixDiagram" presStyleCnt="0">
        <dgm:presLayoutVars>
          <dgm:chMax val="1"/>
          <dgm:dir/>
          <dgm:animLvl val="lvl"/>
          <dgm:resizeHandles val="exact"/>
        </dgm:presLayoutVars>
      </dgm:prSet>
      <dgm:spPr/>
      <dgm:t>
        <a:bodyPr/>
        <a:lstStyle/>
        <a:p>
          <a:endParaRPr lang="en-US"/>
        </a:p>
      </dgm:t>
    </dgm:pt>
    <dgm:pt modelId="{025BAE21-1895-4EA5-AF15-F0117B694CC9}" type="pres">
      <dgm:prSet presAssocID="{AD805A0E-FC4E-4CFB-9711-A7E6A9C81BAE}" presName="children" presStyleCnt="0"/>
      <dgm:spPr/>
    </dgm:pt>
    <dgm:pt modelId="{6EA9D663-FC45-4F29-91A0-3D4FE945BE7E}" type="pres">
      <dgm:prSet presAssocID="{AD805A0E-FC4E-4CFB-9711-A7E6A9C81BAE}" presName="child1group" presStyleCnt="0"/>
      <dgm:spPr/>
    </dgm:pt>
    <dgm:pt modelId="{2CAD803E-A1B6-4C32-A8BC-192F718A1419}" type="pres">
      <dgm:prSet presAssocID="{AD805A0E-FC4E-4CFB-9711-A7E6A9C81BAE}" presName="child1" presStyleLbl="bgAcc1" presStyleIdx="0" presStyleCnt="4" custScaleX="183085" custLinFactNeighborX="-28694"/>
      <dgm:spPr/>
      <dgm:t>
        <a:bodyPr/>
        <a:lstStyle/>
        <a:p>
          <a:endParaRPr lang="en-US"/>
        </a:p>
      </dgm:t>
    </dgm:pt>
    <dgm:pt modelId="{5583A095-E58B-4E75-8366-200C31EA1553}" type="pres">
      <dgm:prSet presAssocID="{AD805A0E-FC4E-4CFB-9711-A7E6A9C81BAE}" presName="child1Text" presStyleLbl="bgAcc1" presStyleIdx="0" presStyleCnt="4">
        <dgm:presLayoutVars>
          <dgm:bulletEnabled val="1"/>
        </dgm:presLayoutVars>
      </dgm:prSet>
      <dgm:spPr/>
      <dgm:t>
        <a:bodyPr/>
        <a:lstStyle/>
        <a:p>
          <a:endParaRPr lang="en-US"/>
        </a:p>
      </dgm:t>
    </dgm:pt>
    <dgm:pt modelId="{980312D1-BB00-4351-B2CA-83851711334F}" type="pres">
      <dgm:prSet presAssocID="{AD805A0E-FC4E-4CFB-9711-A7E6A9C81BAE}" presName="child2group" presStyleCnt="0"/>
      <dgm:spPr/>
    </dgm:pt>
    <dgm:pt modelId="{77A2F8B2-9CAE-4708-A1AC-7F5177A9B0D2}" type="pres">
      <dgm:prSet presAssocID="{AD805A0E-FC4E-4CFB-9711-A7E6A9C81BAE}" presName="child2" presStyleLbl="bgAcc1" presStyleIdx="1" presStyleCnt="4" custScaleX="183085" custLinFactNeighborX="23191"/>
      <dgm:spPr/>
      <dgm:t>
        <a:bodyPr/>
        <a:lstStyle/>
        <a:p>
          <a:endParaRPr lang="en-US"/>
        </a:p>
      </dgm:t>
    </dgm:pt>
    <dgm:pt modelId="{3C253871-2D96-46AE-9F31-608936015401}" type="pres">
      <dgm:prSet presAssocID="{AD805A0E-FC4E-4CFB-9711-A7E6A9C81BAE}" presName="child2Text" presStyleLbl="bgAcc1" presStyleIdx="1" presStyleCnt="4">
        <dgm:presLayoutVars>
          <dgm:bulletEnabled val="1"/>
        </dgm:presLayoutVars>
      </dgm:prSet>
      <dgm:spPr/>
      <dgm:t>
        <a:bodyPr/>
        <a:lstStyle/>
        <a:p>
          <a:endParaRPr lang="en-US"/>
        </a:p>
      </dgm:t>
    </dgm:pt>
    <dgm:pt modelId="{AEE61770-8A1E-41DB-98F6-975A7E345C3E}" type="pres">
      <dgm:prSet presAssocID="{AD805A0E-FC4E-4CFB-9711-A7E6A9C81BAE}" presName="child3group" presStyleCnt="0"/>
      <dgm:spPr/>
    </dgm:pt>
    <dgm:pt modelId="{BD8F3E80-CECF-4BA0-92F6-CDA67AA45117}" type="pres">
      <dgm:prSet presAssocID="{AD805A0E-FC4E-4CFB-9711-A7E6A9C81BAE}" presName="child3" presStyleLbl="bgAcc1" presStyleIdx="2" presStyleCnt="4" custScaleX="183085" custLinFactNeighborX="26778"/>
      <dgm:spPr/>
      <dgm:t>
        <a:bodyPr/>
        <a:lstStyle/>
        <a:p>
          <a:endParaRPr lang="en-US"/>
        </a:p>
      </dgm:t>
    </dgm:pt>
    <dgm:pt modelId="{590B45D0-CB82-43E5-8F19-EAABAC8D710F}" type="pres">
      <dgm:prSet presAssocID="{AD805A0E-FC4E-4CFB-9711-A7E6A9C81BAE}" presName="child3Text" presStyleLbl="bgAcc1" presStyleIdx="2" presStyleCnt="4">
        <dgm:presLayoutVars>
          <dgm:bulletEnabled val="1"/>
        </dgm:presLayoutVars>
      </dgm:prSet>
      <dgm:spPr/>
      <dgm:t>
        <a:bodyPr/>
        <a:lstStyle/>
        <a:p>
          <a:endParaRPr lang="en-US"/>
        </a:p>
      </dgm:t>
    </dgm:pt>
    <dgm:pt modelId="{DE913D7A-E416-402E-BA42-94EF614DE2B2}" type="pres">
      <dgm:prSet presAssocID="{AD805A0E-FC4E-4CFB-9711-A7E6A9C81BAE}" presName="child4group" presStyleCnt="0"/>
      <dgm:spPr/>
    </dgm:pt>
    <dgm:pt modelId="{D9F18CDC-7A48-42CD-9AF4-17699F9D1865}" type="pres">
      <dgm:prSet presAssocID="{AD805A0E-FC4E-4CFB-9711-A7E6A9C81BAE}" presName="child4" presStyleLbl="bgAcc1" presStyleIdx="3" presStyleCnt="4" custScaleX="183085" custLinFactNeighborX="-25107"/>
      <dgm:spPr/>
      <dgm:t>
        <a:bodyPr/>
        <a:lstStyle/>
        <a:p>
          <a:endParaRPr lang="en-US"/>
        </a:p>
      </dgm:t>
    </dgm:pt>
    <dgm:pt modelId="{9EDF45CB-AF21-4AFB-BCE4-DC2D7937F25C}" type="pres">
      <dgm:prSet presAssocID="{AD805A0E-FC4E-4CFB-9711-A7E6A9C81BAE}" presName="child4Text" presStyleLbl="bgAcc1" presStyleIdx="3" presStyleCnt="4">
        <dgm:presLayoutVars>
          <dgm:bulletEnabled val="1"/>
        </dgm:presLayoutVars>
      </dgm:prSet>
      <dgm:spPr/>
      <dgm:t>
        <a:bodyPr/>
        <a:lstStyle/>
        <a:p>
          <a:endParaRPr lang="en-US"/>
        </a:p>
      </dgm:t>
    </dgm:pt>
    <dgm:pt modelId="{59188C40-59AE-452B-B6C1-3117F92C943A}" type="pres">
      <dgm:prSet presAssocID="{AD805A0E-FC4E-4CFB-9711-A7E6A9C81BAE}" presName="childPlaceholder" presStyleCnt="0"/>
      <dgm:spPr/>
    </dgm:pt>
    <dgm:pt modelId="{5F661325-5AD9-4B64-9182-B75C046FE963}" type="pres">
      <dgm:prSet presAssocID="{AD805A0E-FC4E-4CFB-9711-A7E6A9C81BAE}" presName="circle" presStyleCnt="0"/>
      <dgm:spPr/>
    </dgm:pt>
    <dgm:pt modelId="{56EBE845-A94A-436B-AF00-0C886FF859E0}" type="pres">
      <dgm:prSet presAssocID="{AD805A0E-FC4E-4CFB-9711-A7E6A9C81BAE}" presName="quadrant1" presStyleLbl="node1" presStyleIdx="0" presStyleCnt="4" custScaleX="118537" custScaleY="118537" custLinFactNeighborX="-8052" custLinFactNeighborY="-3895">
        <dgm:presLayoutVars>
          <dgm:chMax val="1"/>
          <dgm:bulletEnabled val="1"/>
        </dgm:presLayoutVars>
      </dgm:prSet>
      <dgm:spPr/>
      <dgm:t>
        <a:bodyPr/>
        <a:lstStyle/>
        <a:p>
          <a:endParaRPr lang="en-US"/>
        </a:p>
      </dgm:t>
    </dgm:pt>
    <dgm:pt modelId="{DF3D35A2-ACF5-4E8E-85EC-FF44EC14C393}" type="pres">
      <dgm:prSet presAssocID="{AD805A0E-FC4E-4CFB-9711-A7E6A9C81BAE}" presName="quadrant2" presStyleLbl="node1" presStyleIdx="1" presStyleCnt="4" custScaleX="118537" custScaleY="118537" custLinFactNeighborX="5866" custLinFactNeighborY="-3895">
        <dgm:presLayoutVars>
          <dgm:chMax val="1"/>
          <dgm:bulletEnabled val="1"/>
        </dgm:presLayoutVars>
      </dgm:prSet>
      <dgm:spPr/>
      <dgm:t>
        <a:bodyPr/>
        <a:lstStyle/>
        <a:p>
          <a:endParaRPr lang="en-US"/>
        </a:p>
      </dgm:t>
    </dgm:pt>
    <dgm:pt modelId="{28158D52-525E-458A-934F-87DF4FF1793B}" type="pres">
      <dgm:prSet presAssocID="{AD805A0E-FC4E-4CFB-9711-A7E6A9C81BAE}" presName="quadrant3" presStyleLbl="node1" presStyleIdx="2" presStyleCnt="4" custScaleX="118537" custScaleY="118537" custLinFactNeighborX="5998" custLinFactNeighborY="6194">
        <dgm:presLayoutVars>
          <dgm:chMax val="1"/>
          <dgm:bulletEnabled val="1"/>
        </dgm:presLayoutVars>
      </dgm:prSet>
      <dgm:spPr/>
      <dgm:t>
        <a:bodyPr/>
        <a:lstStyle/>
        <a:p>
          <a:endParaRPr lang="en-US"/>
        </a:p>
      </dgm:t>
    </dgm:pt>
    <dgm:pt modelId="{E1B52078-58B4-4D99-80AC-01FC54644767}" type="pres">
      <dgm:prSet presAssocID="{AD805A0E-FC4E-4CFB-9711-A7E6A9C81BAE}" presName="quadrant4" presStyleLbl="node1" presStyleIdx="3" presStyleCnt="4" custScaleX="118537" custScaleY="118537" custLinFactNeighborX="-8052" custLinFactNeighborY="6195">
        <dgm:presLayoutVars>
          <dgm:chMax val="1"/>
          <dgm:bulletEnabled val="1"/>
        </dgm:presLayoutVars>
      </dgm:prSet>
      <dgm:spPr/>
      <dgm:t>
        <a:bodyPr/>
        <a:lstStyle/>
        <a:p>
          <a:endParaRPr lang="en-US"/>
        </a:p>
      </dgm:t>
    </dgm:pt>
    <dgm:pt modelId="{616CF3ED-080D-49FE-BC0E-EBA08536B0C4}" type="pres">
      <dgm:prSet presAssocID="{AD805A0E-FC4E-4CFB-9711-A7E6A9C81BAE}" presName="quadrantPlaceholder" presStyleCnt="0"/>
      <dgm:spPr/>
    </dgm:pt>
    <dgm:pt modelId="{598D8C28-1010-4D8B-BA84-37FB522A2FD4}" type="pres">
      <dgm:prSet presAssocID="{AD805A0E-FC4E-4CFB-9711-A7E6A9C81BAE}" presName="center1" presStyleLbl="fgShp" presStyleIdx="0" presStyleCnt="2" custScaleX="17373" custScaleY="37344"/>
      <dgm:spPr/>
    </dgm:pt>
    <dgm:pt modelId="{FDE07CC7-70C5-4B28-AA81-D5A370F3845F}" type="pres">
      <dgm:prSet presAssocID="{AD805A0E-FC4E-4CFB-9711-A7E6A9C81BAE}" presName="center2" presStyleLbl="fgShp" presStyleIdx="1" presStyleCnt="2" custScaleX="17373" custScaleY="37344"/>
      <dgm:spPr/>
    </dgm:pt>
  </dgm:ptLst>
  <dgm:cxnLst>
    <dgm:cxn modelId="{91AED7E5-5C5C-489C-88DA-A1BE28435A4E}" type="presOf" srcId="{AD805A0E-FC4E-4CFB-9711-A7E6A9C81BAE}" destId="{D6254C66-BC43-4347-8BC6-38CA4D56D002}" srcOrd="0" destOrd="0" presId="urn:microsoft.com/office/officeart/2005/8/layout/cycle4#1"/>
    <dgm:cxn modelId="{15827AA6-9491-4596-B68D-4E9CFF92A8C0}" type="presOf" srcId="{4286343C-3E8F-426D-8248-7B49D75A4447}" destId="{BD8F3E80-CECF-4BA0-92F6-CDA67AA45117}" srcOrd="0" destOrd="0" presId="urn:microsoft.com/office/officeart/2005/8/layout/cycle4#1"/>
    <dgm:cxn modelId="{2959476F-74C8-4112-8889-3B2FCDEC2CFB}" type="presOf" srcId="{7A2778BC-0C76-4143-AA32-89EC28215BD6}" destId="{56EBE845-A94A-436B-AF00-0C886FF859E0}" srcOrd="0" destOrd="0" presId="urn:microsoft.com/office/officeart/2005/8/layout/cycle4#1"/>
    <dgm:cxn modelId="{82254588-AA30-450A-8AC5-301F06133D2D}" type="presOf" srcId="{82B39EBF-D425-485E-B786-D532F0D64F16}" destId="{9EDF45CB-AF21-4AFB-BCE4-DC2D7937F25C}" srcOrd="1" destOrd="0" presId="urn:microsoft.com/office/officeart/2005/8/layout/cycle4#1"/>
    <dgm:cxn modelId="{20A4A4BE-A186-4112-AC76-B38447C7B9D8}" type="presOf" srcId="{82B39EBF-D425-485E-B786-D532F0D64F16}" destId="{D9F18CDC-7A48-42CD-9AF4-17699F9D1865}" srcOrd="0" destOrd="0" presId="urn:microsoft.com/office/officeart/2005/8/layout/cycle4#1"/>
    <dgm:cxn modelId="{350E1508-BAFB-4253-89C9-2792B7137651}" type="presOf" srcId="{3ECC21B1-A1F3-40A9-96D8-620171D21C61}" destId="{5583A095-E58B-4E75-8366-200C31EA1553}" srcOrd="1" destOrd="0" presId="urn:microsoft.com/office/officeart/2005/8/layout/cycle4#1"/>
    <dgm:cxn modelId="{B054368E-AE65-4887-A0BB-CFED4161A35B}" srcId="{8B0730A8-93FF-436A-B712-966A753497B0}" destId="{4286343C-3E8F-426D-8248-7B49D75A4447}" srcOrd="0" destOrd="0" parTransId="{B2B101D9-A10B-448C-A186-8B1958EFB0A6}" sibTransId="{63F7777D-F7BC-4541-B357-E816190D1103}"/>
    <dgm:cxn modelId="{444EFD1E-96FF-46C4-9703-4E3F0E59B9A9}" type="presOf" srcId="{3ECC21B1-A1F3-40A9-96D8-620171D21C61}" destId="{2CAD803E-A1B6-4C32-A8BC-192F718A1419}" srcOrd="0" destOrd="0" presId="urn:microsoft.com/office/officeart/2005/8/layout/cycle4#1"/>
    <dgm:cxn modelId="{D833277F-4489-4F5D-A794-5FC285F84E9A}" type="presOf" srcId="{1A3CF6F4-ACF0-4A7D-A443-9D815E45440E}" destId="{E1B52078-58B4-4D99-80AC-01FC54644767}" srcOrd="0" destOrd="0" presId="urn:microsoft.com/office/officeart/2005/8/layout/cycle4#1"/>
    <dgm:cxn modelId="{0B85E1C3-AB1D-4AF2-BC66-67BA37344FFC}" type="presOf" srcId="{8B0730A8-93FF-436A-B712-966A753497B0}" destId="{28158D52-525E-458A-934F-87DF4FF1793B}" srcOrd="0" destOrd="0" presId="urn:microsoft.com/office/officeart/2005/8/layout/cycle4#1"/>
    <dgm:cxn modelId="{B95404B0-7FAB-4D9A-B548-5EEBB9248ABC}" srcId="{6F632EAA-98C4-43A7-8CEA-F5480200BF7A}" destId="{E242E85E-E1A1-4622-B6E7-A70E469A44F2}" srcOrd="0" destOrd="0" parTransId="{499A1FD0-9100-4FA4-8439-076F9B96AA85}" sibTransId="{85BAF97D-D9E3-4D46-9D17-B7C87735B6D3}"/>
    <dgm:cxn modelId="{655D467C-EC7B-4A5F-83AB-3D32496C1AD7}" type="presOf" srcId="{E242E85E-E1A1-4622-B6E7-A70E469A44F2}" destId="{3C253871-2D96-46AE-9F31-608936015401}" srcOrd="1" destOrd="0" presId="urn:microsoft.com/office/officeart/2005/8/layout/cycle4#1"/>
    <dgm:cxn modelId="{531EF1CE-AB46-4598-9766-5DC9F8ABF66D}" srcId="{AD805A0E-FC4E-4CFB-9711-A7E6A9C81BAE}" destId="{6F632EAA-98C4-43A7-8CEA-F5480200BF7A}" srcOrd="1" destOrd="0" parTransId="{8AA9A0F4-C8CB-4BEC-89B9-28CD0AFB7793}" sibTransId="{FA1DFD18-9933-4643-8D87-0134BF1EF71D}"/>
    <dgm:cxn modelId="{532FF3A7-1DCF-4A14-9E3D-D3421B8F92AE}" srcId="{AD805A0E-FC4E-4CFB-9711-A7E6A9C81BAE}" destId="{7A2778BC-0C76-4143-AA32-89EC28215BD6}" srcOrd="0" destOrd="0" parTransId="{4FB81302-0B6A-4928-90FE-9D577A4173AE}" sibTransId="{078DCC20-B22F-417D-8288-F34BA198B3C1}"/>
    <dgm:cxn modelId="{54A2AC68-352B-498F-9D8C-08FEB7EE6319}" type="presOf" srcId="{4286343C-3E8F-426D-8248-7B49D75A4447}" destId="{590B45D0-CB82-43E5-8F19-EAABAC8D710F}" srcOrd="1" destOrd="0" presId="urn:microsoft.com/office/officeart/2005/8/layout/cycle4#1"/>
    <dgm:cxn modelId="{3537C304-184B-41F1-B10D-0AF71929480D}" type="presOf" srcId="{E242E85E-E1A1-4622-B6E7-A70E469A44F2}" destId="{77A2F8B2-9CAE-4708-A1AC-7F5177A9B0D2}" srcOrd="0" destOrd="0" presId="urn:microsoft.com/office/officeart/2005/8/layout/cycle4#1"/>
    <dgm:cxn modelId="{942C6458-FAED-444E-BCBC-B2F7ED0163D3}" srcId="{7A2778BC-0C76-4143-AA32-89EC28215BD6}" destId="{3ECC21B1-A1F3-40A9-96D8-620171D21C61}" srcOrd="0" destOrd="0" parTransId="{FCE778D1-F2E7-4586-A256-0E7BE118DCAC}" sibTransId="{231B8A06-E11A-43BB-A7C3-2C275F5F93D4}"/>
    <dgm:cxn modelId="{828AF28A-DC2C-456B-9648-432B85B99ECD}" srcId="{AD805A0E-FC4E-4CFB-9711-A7E6A9C81BAE}" destId="{8B0730A8-93FF-436A-B712-966A753497B0}" srcOrd="2" destOrd="0" parTransId="{0F647A68-1CD9-4F26-A102-3453CD51A129}" sibTransId="{80B1B092-8C8B-4F9C-B525-BE17785FBEF9}"/>
    <dgm:cxn modelId="{C47CDB3A-A232-4B23-8474-E378EE68D595}" srcId="{1A3CF6F4-ACF0-4A7D-A443-9D815E45440E}" destId="{82B39EBF-D425-485E-B786-D532F0D64F16}" srcOrd="0" destOrd="0" parTransId="{124748A6-6E7B-42B5-BA6A-71921C5A6E91}" sibTransId="{950FD5EF-47D1-442C-AF3C-057DDC2E4BD1}"/>
    <dgm:cxn modelId="{1A13ABBC-D06F-42B6-AE9B-C34A66575F6D}" type="presOf" srcId="{6F632EAA-98C4-43A7-8CEA-F5480200BF7A}" destId="{DF3D35A2-ACF5-4E8E-85EC-FF44EC14C393}" srcOrd="0" destOrd="0" presId="urn:microsoft.com/office/officeart/2005/8/layout/cycle4#1"/>
    <dgm:cxn modelId="{6A11C433-0A82-4769-8522-42B8E19ACFA6}" srcId="{AD805A0E-FC4E-4CFB-9711-A7E6A9C81BAE}" destId="{1A3CF6F4-ACF0-4A7D-A443-9D815E45440E}" srcOrd="3" destOrd="0" parTransId="{234AF7AC-1001-4CD4-BB8E-B836E8BDAE76}" sibTransId="{6B2CE92B-244C-4A05-9FFE-DB990A1437EB}"/>
    <dgm:cxn modelId="{D5A895FA-F2D3-4DFD-81FA-39FB5E6DBA2E}" type="presParOf" srcId="{D6254C66-BC43-4347-8BC6-38CA4D56D002}" destId="{025BAE21-1895-4EA5-AF15-F0117B694CC9}" srcOrd="0" destOrd="0" presId="urn:microsoft.com/office/officeart/2005/8/layout/cycle4#1"/>
    <dgm:cxn modelId="{7296CE74-2988-4359-9791-956E92AC6C61}" type="presParOf" srcId="{025BAE21-1895-4EA5-AF15-F0117B694CC9}" destId="{6EA9D663-FC45-4F29-91A0-3D4FE945BE7E}" srcOrd="0" destOrd="0" presId="urn:microsoft.com/office/officeart/2005/8/layout/cycle4#1"/>
    <dgm:cxn modelId="{4B5A2893-C582-48BA-933C-4FA1D1CBA653}" type="presParOf" srcId="{6EA9D663-FC45-4F29-91A0-3D4FE945BE7E}" destId="{2CAD803E-A1B6-4C32-A8BC-192F718A1419}" srcOrd="0" destOrd="0" presId="urn:microsoft.com/office/officeart/2005/8/layout/cycle4#1"/>
    <dgm:cxn modelId="{63A9BF71-19F6-45AD-B670-26AFCE1053EB}" type="presParOf" srcId="{6EA9D663-FC45-4F29-91A0-3D4FE945BE7E}" destId="{5583A095-E58B-4E75-8366-200C31EA1553}" srcOrd="1" destOrd="0" presId="urn:microsoft.com/office/officeart/2005/8/layout/cycle4#1"/>
    <dgm:cxn modelId="{908EBD09-359C-4ED9-AD67-0C20F73C2292}" type="presParOf" srcId="{025BAE21-1895-4EA5-AF15-F0117B694CC9}" destId="{980312D1-BB00-4351-B2CA-83851711334F}" srcOrd="1" destOrd="0" presId="urn:microsoft.com/office/officeart/2005/8/layout/cycle4#1"/>
    <dgm:cxn modelId="{3AB2D41F-6795-4D53-8EE9-2E5D73A5C9FE}" type="presParOf" srcId="{980312D1-BB00-4351-B2CA-83851711334F}" destId="{77A2F8B2-9CAE-4708-A1AC-7F5177A9B0D2}" srcOrd="0" destOrd="0" presId="urn:microsoft.com/office/officeart/2005/8/layout/cycle4#1"/>
    <dgm:cxn modelId="{6D1E9B86-AC22-4B3B-ACB6-C149727AD0DF}" type="presParOf" srcId="{980312D1-BB00-4351-B2CA-83851711334F}" destId="{3C253871-2D96-46AE-9F31-608936015401}" srcOrd="1" destOrd="0" presId="urn:microsoft.com/office/officeart/2005/8/layout/cycle4#1"/>
    <dgm:cxn modelId="{3C4BE10D-69FD-4831-AE57-5E3F9F5F44F3}" type="presParOf" srcId="{025BAE21-1895-4EA5-AF15-F0117B694CC9}" destId="{AEE61770-8A1E-41DB-98F6-975A7E345C3E}" srcOrd="2" destOrd="0" presId="urn:microsoft.com/office/officeart/2005/8/layout/cycle4#1"/>
    <dgm:cxn modelId="{F0F84FAB-DA0F-46A6-B2CB-E6CABB798712}" type="presParOf" srcId="{AEE61770-8A1E-41DB-98F6-975A7E345C3E}" destId="{BD8F3E80-CECF-4BA0-92F6-CDA67AA45117}" srcOrd="0" destOrd="0" presId="urn:microsoft.com/office/officeart/2005/8/layout/cycle4#1"/>
    <dgm:cxn modelId="{251848F1-830B-4ABA-AA9F-D9F17A22C672}" type="presParOf" srcId="{AEE61770-8A1E-41DB-98F6-975A7E345C3E}" destId="{590B45D0-CB82-43E5-8F19-EAABAC8D710F}" srcOrd="1" destOrd="0" presId="urn:microsoft.com/office/officeart/2005/8/layout/cycle4#1"/>
    <dgm:cxn modelId="{11B8B5E6-6625-4847-9AA7-A1B2F94284E4}" type="presParOf" srcId="{025BAE21-1895-4EA5-AF15-F0117B694CC9}" destId="{DE913D7A-E416-402E-BA42-94EF614DE2B2}" srcOrd="3" destOrd="0" presId="urn:microsoft.com/office/officeart/2005/8/layout/cycle4#1"/>
    <dgm:cxn modelId="{3157CF31-449C-48D3-9D7E-348199D2B0F8}" type="presParOf" srcId="{DE913D7A-E416-402E-BA42-94EF614DE2B2}" destId="{D9F18CDC-7A48-42CD-9AF4-17699F9D1865}" srcOrd="0" destOrd="0" presId="urn:microsoft.com/office/officeart/2005/8/layout/cycle4#1"/>
    <dgm:cxn modelId="{CC331FAF-C461-445B-8966-EBFA85E6FA28}" type="presParOf" srcId="{DE913D7A-E416-402E-BA42-94EF614DE2B2}" destId="{9EDF45CB-AF21-4AFB-BCE4-DC2D7937F25C}" srcOrd="1" destOrd="0" presId="urn:microsoft.com/office/officeart/2005/8/layout/cycle4#1"/>
    <dgm:cxn modelId="{5A670808-EC58-465C-9D36-47F4F4D4E67A}" type="presParOf" srcId="{025BAE21-1895-4EA5-AF15-F0117B694CC9}" destId="{59188C40-59AE-452B-B6C1-3117F92C943A}" srcOrd="4" destOrd="0" presId="urn:microsoft.com/office/officeart/2005/8/layout/cycle4#1"/>
    <dgm:cxn modelId="{735C3B45-F49C-474C-8184-BCE58C74E29C}" type="presParOf" srcId="{D6254C66-BC43-4347-8BC6-38CA4D56D002}" destId="{5F661325-5AD9-4B64-9182-B75C046FE963}" srcOrd="1" destOrd="0" presId="urn:microsoft.com/office/officeart/2005/8/layout/cycle4#1"/>
    <dgm:cxn modelId="{DB9270F8-BE48-4172-A63E-E84C237D8D89}" type="presParOf" srcId="{5F661325-5AD9-4B64-9182-B75C046FE963}" destId="{56EBE845-A94A-436B-AF00-0C886FF859E0}" srcOrd="0" destOrd="0" presId="urn:microsoft.com/office/officeart/2005/8/layout/cycle4#1"/>
    <dgm:cxn modelId="{7A69D280-3EA7-477E-A30D-3ECFF1909AB2}" type="presParOf" srcId="{5F661325-5AD9-4B64-9182-B75C046FE963}" destId="{DF3D35A2-ACF5-4E8E-85EC-FF44EC14C393}" srcOrd="1" destOrd="0" presId="urn:microsoft.com/office/officeart/2005/8/layout/cycle4#1"/>
    <dgm:cxn modelId="{A5830B02-D6FF-4CDE-A71E-A6377E37DFDC}" type="presParOf" srcId="{5F661325-5AD9-4B64-9182-B75C046FE963}" destId="{28158D52-525E-458A-934F-87DF4FF1793B}" srcOrd="2" destOrd="0" presId="urn:microsoft.com/office/officeart/2005/8/layout/cycle4#1"/>
    <dgm:cxn modelId="{E480941B-38FA-4958-944A-316AA0AD8B69}" type="presParOf" srcId="{5F661325-5AD9-4B64-9182-B75C046FE963}" destId="{E1B52078-58B4-4D99-80AC-01FC54644767}" srcOrd="3" destOrd="0" presId="urn:microsoft.com/office/officeart/2005/8/layout/cycle4#1"/>
    <dgm:cxn modelId="{5C31308A-F718-4D6F-9304-E84A86000589}" type="presParOf" srcId="{5F661325-5AD9-4B64-9182-B75C046FE963}" destId="{616CF3ED-080D-49FE-BC0E-EBA08536B0C4}" srcOrd="4" destOrd="0" presId="urn:microsoft.com/office/officeart/2005/8/layout/cycle4#1"/>
    <dgm:cxn modelId="{D203DD3B-8865-4FB4-94DA-70496E0B2C65}" type="presParOf" srcId="{D6254C66-BC43-4347-8BC6-38CA4D56D002}" destId="{598D8C28-1010-4D8B-BA84-37FB522A2FD4}" srcOrd="2" destOrd="0" presId="urn:microsoft.com/office/officeart/2005/8/layout/cycle4#1"/>
    <dgm:cxn modelId="{8FF05635-ECB5-430A-B596-7F52FF1DBD9A}" type="presParOf" srcId="{D6254C66-BC43-4347-8BC6-38CA4D56D002}" destId="{FDE07CC7-70C5-4B28-AA81-D5A370F3845F}" srcOrd="3" destOrd="0" presId="urn:microsoft.com/office/officeart/2005/8/layout/cycle4#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BFB000-F91C-4917-83E6-8F2EEF3C6994}" type="doc">
      <dgm:prSet loTypeId="urn:microsoft.com/office/officeart/2005/8/layout/vList3#1" loCatId="picture" qsTypeId="urn:microsoft.com/office/officeart/2005/8/quickstyle/simple2" qsCatId="simple" csTypeId="urn:microsoft.com/office/officeart/2005/8/colors/colorful3" csCatId="colorful" phldr="1"/>
      <dgm:spPr/>
      <dgm:t>
        <a:bodyPr/>
        <a:lstStyle/>
        <a:p>
          <a:endParaRPr lang="es-ES"/>
        </a:p>
      </dgm:t>
    </dgm:pt>
    <dgm:pt modelId="{D4258BE9-1AB4-4A09-9868-0714948F6A2D}">
      <dgm:prSet custT="1"/>
      <dgm:spPr/>
      <dgm:t>
        <a:bodyPr/>
        <a:lstStyle/>
        <a:p>
          <a:pPr rtl="0"/>
          <a:r>
            <a:rPr lang="ro-RO" sz="2000" b="1" dirty="0" smtClean="0"/>
            <a:t>Ochii mei nu se vor uita la ceea ce mă poate </a:t>
          </a:r>
          <a:r>
            <a:rPr lang="ro-RO" sz="2000" b="1" dirty="0" smtClean="0"/>
            <a:t>târî </a:t>
          </a:r>
          <a:r>
            <a:rPr lang="ro-RO" sz="2000" b="1" dirty="0" smtClean="0"/>
            <a:t>în păcat</a:t>
          </a:r>
          <a:r>
            <a:rPr lang="es-ES" sz="2000" b="1" dirty="0" smtClean="0"/>
            <a:t>.</a:t>
          </a:r>
          <a:endParaRPr lang="es-ES" sz="2000" dirty="0"/>
        </a:p>
      </dgm:t>
    </dgm:pt>
    <dgm:pt modelId="{BA3AEB1C-C222-4E5C-BC9E-AD025ED961DA}" type="parTrans" cxnId="{5CB9215E-2B35-4CD2-B136-E68399F4BDF4}">
      <dgm:prSet/>
      <dgm:spPr/>
      <dgm:t>
        <a:bodyPr/>
        <a:lstStyle/>
        <a:p>
          <a:endParaRPr lang="es-ES" sz="2000"/>
        </a:p>
      </dgm:t>
    </dgm:pt>
    <dgm:pt modelId="{7038164B-D116-48BD-9A2E-F0CFB036D3F6}" type="sibTrans" cxnId="{5CB9215E-2B35-4CD2-B136-E68399F4BDF4}">
      <dgm:prSet/>
      <dgm:spPr/>
      <dgm:t>
        <a:bodyPr/>
        <a:lstStyle/>
        <a:p>
          <a:endParaRPr lang="es-ES" sz="2000"/>
        </a:p>
      </dgm:t>
    </dgm:pt>
    <dgm:pt modelId="{67325A4E-4DEB-426F-BC53-21FD5BAA3E13}">
      <dgm:prSet custT="1"/>
      <dgm:spPr/>
      <dgm:t>
        <a:bodyPr/>
        <a:lstStyle/>
        <a:p>
          <a:pPr rtl="0"/>
          <a:r>
            <a:rPr lang="ro-RO" sz="2000" b="1" dirty="0" smtClean="0"/>
            <a:t>Picioarele mele nu vor călca pe căi greșite</a:t>
          </a:r>
          <a:r>
            <a:rPr lang="es-ES" sz="2000" b="1" dirty="0" smtClean="0"/>
            <a:t>.</a:t>
          </a:r>
          <a:endParaRPr lang="es-ES" sz="2000" dirty="0"/>
        </a:p>
      </dgm:t>
    </dgm:pt>
    <dgm:pt modelId="{1CF7565B-876F-4DAB-8FA6-53AAD456692F}" type="parTrans" cxnId="{95F363EE-2D29-47B5-AB1E-111F7C9EF8A6}">
      <dgm:prSet/>
      <dgm:spPr/>
      <dgm:t>
        <a:bodyPr/>
        <a:lstStyle/>
        <a:p>
          <a:endParaRPr lang="es-ES" sz="2000"/>
        </a:p>
      </dgm:t>
    </dgm:pt>
    <dgm:pt modelId="{CCE6297B-3363-438A-B186-785D5CF7AD23}" type="sibTrans" cxnId="{95F363EE-2D29-47B5-AB1E-111F7C9EF8A6}">
      <dgm:prSet/>
      <dgm:spPr/>
      <dgm:t>
        <a:bodyPr/>
        <a:lstStyle/>
        <a:p>
          <a:endParaRPr lang="es-ES" sz="2000"/>
        </a:p>
      </dgm:t>
    </dgm:pt>
    <dgm:pt modelId="{4FAB5B49-CBFB-4CF4-ABF7-AB5BA519ED53}">
      <dgm:prSet custT="1"/>
      <dgm:spPr/>
      <dgm:t>
        <a:bodyPr/>
        <a:lstStyle/>
        <a:p>
          <a:pPr rtl="0"/>
          <a:r>
            <a:rPr lang="ro-RO" sz="2000" b="1" dirty="0" smtClean="0"/>
            <a:t>Inima mea nu va dori ceea ce nu îmi aparține</a:t>
          </a:r>
          <a:r>
            <a:rPr lang="es-ES" sz="2000" b="1" dirty="0" smtClean="0"/>
            <a:t>.</a:t>
          </a:r>
          <a:endParaRPr lang="es-ES" sz="2000" dirty="0"/>
        </a:p>
      </dgm:t>
    </dgm:pt>
    <dgm:pt modelId="{05CD6A95-35B7-4043-99A5-2C77E6D269EA}" type="parTrans" cxnId="{CF2DC3C8-CF5D-405C-8547-9902F4E03474}">
      <dgm:prSet/>
      <dgm:spPr/>
      <dgm:t>
        <a:bodyPr/>
        <a:lstStyle/>
        <a:p>
          <a:endParaRPr lang="es-ES" sz="2000"/>
        </a:p>
      </dgm:t>
    </dgm:pt>
    <dgm:pt modelId="{4E5CC306-E22C-448F-A3DF-5AEE1058C52F}" type="sibTrans" cxnId="{CF2DC3C8-CF5D-405C-8547-9902F4E03474}">
      <dgm:prSet/>
      <dgm:spPr/>
      <dgm:t>
        <a:bodyPr/>
        <a:lstStyle/>
        <a:p>
          <a:endParaRPr lang="es-ES" sz="2000"/>
        </a:p>
      </dgm:t>
    </dgm:pt>
    <dgm:pt modelId="{29F5ED31-7019-4213-B780-046E437A4A50}">
      <dgm:prSet custT="1"/>
      <dgm:spPr/>
      <dgm:t>
        <a:bodyPr/>
        <a:lstStyle/>
        <a:p>
          <a:pPr rtl="0"/>
          <a:r>
            <a:rPr lang="ro-RO" sz="2000" b="1" dirty="0" smtClean="0"/>
            <a:t>Mâinile mele nu vor lua ceea ce nu este al meu</a:t>
          </a:r>
          <a:r>
            <a:rPr lang="es-ES" sz="2000" b="1" dirty="0" smtClean="0"/>
            <a:t>.</a:t>
          </a:r>
          <a:endParaRPr lang="es-ES" sz="2000" dirty="0"/>
        </a:p>
      </dgm:t>
    </dgm:pt>
    <dgm:pt modelId="{A48DD432-F7F1-4F43-8DA6-D5B523B59D17}" type="parTrans" cxnId="{CEAEE8E1-A900-4ACF-ACB6-5A4AF5FB3775}">
      <dgm:prSet/>
      <dgm:spPr/>
      <dgm:t>
        <a:bodyPr/>
        <a:lstStyle/>
        <a:p>
          <a:endParaRPr lang="es-ES" sz="2000"/>
        </a:p>
      </dgm:t>
    </dgm:pt>
    <dgm:pt modelId="{8EF6BF9D-048D-4A74-91DA-3E72FD35457D}" type="sibTrans" cxnId="{CEAEE8E1-A900-4ACF-ACB6-5A4AF5FB3775}">
      <dgm:prSet/>
      <dgm:spPr/>
      <dgm:t>
        <a:bodyPr/>
        <a:lstStyle/>
        <a:p>
          <a:endParaRPr lang="es-ES" sz="2000"/>
        </a:p>
      </dgm:t>
    </dgm:pt>
    <dgm:pt modelId="{94363050-16BA-4E7F-806C-AEB1529BB3E6}" type="pres">
      <dgm:prSet presAssocID="{F0BFB000-F91C-4917-83E6-8F2EEF3C6994}" presName="linearFlow" presStyleCnt="0">
        <dgm:presLayoutVars>
          <dgm:dir/>
          <dgm:resizeHandles val="exact"/>
        </dgm:presLayoutVars>
      </dgm:prSet>
      <dgm:spPr/>
      <dgm:t>
        <a:bodyPr/>
        <a:lstStyle/>
        <a:p>
          <a:endParaRPr lang="en-US"/>
        </a:p>
      </dgm:t>
    </dgm:pt>
    <dgm:pt modelId="{6343D45B-3410-4EA1-BE20-841974E091E5}" type="pres">
      <dgm:prSet presAssocID="{D4258BE9-1AB4-4A09-9868-0714948F6A2D}" presName="composite" presStyleCnt="0"/>
      <dgm:spPr/>
    </dgm:pt>
    <dgm:pt modelId="{958768F1-F33A-45D3-9B60-0DC1C3F46440}" type="pres">
      <dgm:prSet presAssocID="{D4258BE9-1AB4-4A09-9868-0714948F6A2D}" presName="imgShp" presStyleLbl="fgImgPlace1" presStyleIdx="0" presStyleCnt="4"/>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CF283C1A-C84E-411E-BDB1-DC3E6E6E1EC4}" type="pres">
      <dgm:prSet presAssocID="{D4258BE9-1AB4-4A09-9868-0714948F6A2D}" presName="txShp" presStyleLbl="node1" presStyleIdx="0" presStyleCnt="4">
        <dgm:presLayoutVars>
          <dgm:bulletEnabled val="1"/>
        </dgm:presLayoutVars>
      </dgm:prSet>
      <dgm:spPr/>
      <dgm:t>
        <a:bodyPr/>
        <a:lstStyle/>
        <a:p>
          <a:endParaRPr lang="en-US"/>
        </a:p>
      </dgm:t>
    </dgm:pt>
    <dgm:pt modelId="{A5BFBABD-3527-42B5-8D12-25D4E8FCABEE}" type="pres">
      <dgm:prSet presAssocID="{7038164B-D116-48BD-9A2E-F0CFB036D3F6}" presName="spacing" presStyleCnt="0"/>
      <dgm:spPr/>
    </dgm:pt>
    <dgm:pt modelId="{DCAC0FF8-9A35-4F9C-8C50-0626896CF232}" type="pres">
      <dgm:prSet presAssocID="{67325A4E-4DEB-426F-BC53-21FD5BAA3E13}" presName="composite" presStyleCnt="0"/>
      <dgm:spPr/>
    </dgm:pt>
    <dgm:pt modelId="{F3985001-B8ED-42B3-AB05-42A8DCE1D0F3}" type="pres">
      <dgm:prSet presAssocID="{67325A4E-4DEB-426F-BC53-21FD5BAA3E13}" presName="imgShp" presStyleLbl="fgImgPlace1" presStyleIdx="1" presStyleCnt="4"/>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r="2797"/>
          </a:stretch>
        </a:blipFill>
      </dgm:spPr>
    </dgm:pt>
    <dgm:pt modelId="{FEBDCFA8-32A0-48A9-A0B1-163430CE02DB}" type="pres">
      <dgm:prSet presAssocID="{67325A4E-4DEB-426F-BC53-21FD5BAA3E13}" presName="txShp" presStyleLbl="node1" presStyleIdx="1" presStyleCnt="4">
        <dgm:presLayoutVars>
          <dgm:bulletEnabled val="1"/>
        </dgm:presLayoutVars>
      </dgm:prSet>
      <dgm:spPr/>
      <dgm:t>
        <a:bodyPr/>
        <a:lstStyle/>
        <a:p>
          <a:endParaRPr lang="en-US"/>
        </a:p>
      </dgm:t>
    </dgm:pt>
    <dgm:pt modelId="{6696C9A5-82A9-4F64-9065-E5CE2388FB8D}" type="pres">
      <dgm:prSet presAssocID="{CCE6297B-3363-438A-B186-785D5CF7AD23}" presName="spacing" presStyleCnt="0"/>
      <dgm:spPr/>
    </dgm:pt>
    <dgm:pt modelId="{DF4D1577-DD34-4EDD-A1C6-812C025757C6}" type="pres">
      <dgm:prSet presAssocID="{4FAB5B49-CBFB-4CF4-ABF7-AB5BA519ED53}" presName="composite" presStyleCnt="0"/>
      <dgm:spPr/>
    </dgm:pt>
    <dgm:pt modelId="{C91733F1-08A8-4AD8-91B1-A508D77A1C5A}" type="pres">
      <dgm:prSet presAssocID="{4FAB5B49-CBFB-4CF4-ABF7-AB5BA519ED53}" presName="imgShp" presStyleLbl="fgImgPlace1" presStyleIdx="2" presStyleCnt="4"/>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t>
        <a:bodyPr/>
        <a:lstStyle/>
        <a:p>
          <a:endParaRPr lang="ro-RO"/>
        </a:p>
      </dgm:t>
    </dgm:pt>
    <dgm:pt modelId="{756743A8-F35B-4DB9-996A-F6CF880232FE}" type="pres">
      <dgm:prSet presAssocID="{4FAB5B49-CBFB-4CF4-ABF7-AB5BA519ED53}" presName="txShp" presStyleLbl="node1" presStyleIdx="2" presStyleCnt="4">
        <dgm:presLayoutVars>
          <dgm:bulletEnabled val="1"/>
        </dgm:presLayoutVars>
      </dgm:prSet>
      <dgm:spPr/>
      <dgm:t>
        <a:bodyPr/>
        <a:lstStyle/>
        <a:p>
          <a:endParaRPr lang="en-US"/>
        </a:p>
      </dgm:t>
    </dgm:pt>
    <dgm:pt modelId="{58C7F06B-9429-4B19-84A4-0D646C466B99}" type="pres">
      <dgm:prSet presAssocID="{4E5CC306-E22C-448F-A3DF-5AEE1058C52F}" presName="spacing" presStyleCnt="0"/>
      <dgm:spPr/>
    </dgm:pt>
    <dgm:pt modelId="{CDE395E1-9879-4518-8E42-C82E9C31B47E}" type="pres">
      <dgm:prSet presAssocID="{29F5ED31-7019-4213-B780-046E437A4A50}" presName="composite" presStyleCnt="0"/>
      <dgm:spPr/>
    </dgm:pt>
    <dgm:pt modelId="{E8E71DE4-3878-4DB9-A2F9-D131EC0AC958}" type="pres">
      <dgm:prSet presAssocID="{29F5ED31-7019-4213-B780-046E437A4A50}" presName="imgShp" presStyleLbl="fgImgPlace1" presStyleIdx="3" presStyleCnt="4"/>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pt>
    <dgm:pt modelId="{DF806397-8986-48CE-AC9E-3A20D2ED8D41}" type="pres">
      <dgm:prSet presAssocID="{29F5ED31-7019-4213-B780-046E437A4A50}" presName="txShp" presStyleLbl="node1" presStyleIdx="3" presStyleCnt="4">
        <dgm:presLayoutVars>
          <dgm:bulletEnabled val="1"/>
        </dgm:presLayoutVars>
      </dgm:prSet>
      <dgm:spPr/>
      <dgm:t>
        <a:bodyPr/>
        <a:lstStyle/>
        <a:p>
          <a:endParaRPr lang="en-US"/>
        </a:p>
      </dgm:t>
    </dgm:pt>
  </dgm:ptLst>
  <dgm:cxnLst>
    <dgm:cxn modelId="{AD0AD7FF-643D-41AA-92D0-DF1F92C770EE}" type="presOf" srcId="{67325A4E-4DEB-426F-BC53-21FD5BAA3E13}" destId="{FEBDCFA8-32A0-48A9-A0B1-163430CE02DB}" srcOrd="0" destOrd="0" presId="urn:microsoft.com/office/officeart/2005/8/layout/vList3#1"/>
    <dgm:cxn modelId="{95F363EE-2D29-47B5-AB1E-111F7C9EF8A6}" srcId="{F0BFB000-F91C-4917-83E6-8F2EEF3C6994}" destId="{67325A4E-4DEB-426F-BC53-21FD5BAA3E13}" srcOrd="1" destOrd="0" parTransId="{1CF7565B-876F-4DAB-8FA6-53AAD456692F}" sibTransId="{CCE6297B-3363-438A-B186-785D5CF7AD23}"/>
    <dgm:cxn modelId="{77FCB100-2312-4549-8FEB-00014C9A1B65}" type="presOf" srcId="{29F5ED31-7019-4213-B780-046E437A4A50}" destId="{DF806397-8986-48CE-AC9E-3A20D2ED8D41}" srcOrd="0" destOrd="0" presId="urn:microsoft.com/office/officeart/2005/8/layout/vList3#1"/>
    <dgm:cxn modelId="{61898991-AB59-487D-87A9-E8C32246EE9C}" type="presOf" srcId="{D4258BE9-1AB4-4A09-9868-0714948F6A2D}" destId="{CF283C1A-C84E-411E-BDB1-DC3E6E6E1EC4}" srcOrd="0" destOrd="0" presId="urn:microsoft.com/office/officeart/2005/8/layout/vList3#1"/>
    <dgm:cxn modelId="{CF2DC3C8-CF5D-405C-8547-9902F4E03474}" srcId="{F0BFB000-F91C-4917-83E6-8F2EEF3C6994}" destId="{4FAB5B49-CBFB-4CF4-ABF7-AB5BA519ED53}" srcOrd="2" destOrd="0" parTransId="{05CD6A95-35B7-4043-99A5-2C77E6D269EA}" sibTransId="{4E5CC306-E22C-448F-A3DF-5AEE1058C52F}"/>
    <dgm:cxn modelId="{825E3D38-676A-485A-8FBE-C245154744B7}" type="presOf" srcId="{4FAB5B49-CBFB-4CF4-ABF7-AB5BA519ED53}" destId="{756743A8-F35B-4DB9-996A-F6CF880232FE}" srcOrd="0" destOrd="0" presId="urn:microsoft.com/office/officeart/2005/8/layout/vList3#1"/>
    <dgm:cxn modelId="{67D9AD09-5B70-4BFF-9DEF-5DC01074CE25}" type="presOf" srcId="{F0BFB000-F91C-4917-83E6-8F2EEF3C6994}" destId="{94363050-16BA-4E7F-806C-AEB1529BB3E6}" srcOrd="0" destOrd="0" presId="urn:microsoft.com/office/officeart/2005/8/layout/vList3#1"/>
    <dgm:cxn modelId="{5CB9215E-2B35-4CD2-B136-E68399F4BDF4}" srcId="{F0BFB000-F91C-4917-83E6-8F2EEF3C6994}" destId="{D4258BE9-1AB4-4A09-9868-0714948F6A2D}" srcOrd="0" destOrd="0" parTransId="{BA3AEB1C-C222-4E5C-BC9E-AD025ED961DA}" sibTransId="{7038164B-D116-48BD-9A2E-F0CFB036D3F6}"/>
    <dgm:cxn modelId="{CEAEE8E1-A900-4ACF-ACB6-5A4AF5FB3775}" srcId="{F0BFB000-F91C-4917-83E6-8F2EEF3C6994}" destId="{29F5ED31-7019-4213-B780-046E437A4A50}" srcOrd="3" destOrd="0" parTransId="{A48DD432-F7F1-4F43-8DA6-D5B523B59D17}" sibTransId="{8EF6BF9D-048D-4A74-91DA-3E72FD35457D}"/>
    <dgm:cxn modelId="{4B88CFF4-1772-44FD-8A95-6E3E833A671A}" type="presParOf" srcId="{94363050-16BA-4E7F-806C-AEB1529BB3E6}" destId="{6343D45B-3410-4EA1-BE20-841974E091E5}" srcOrd="0" destOrd="0" presId="urn:microsoft.com/office/officeart/2005/8/layout/vList3#1"/>
    <dgm:cxn modelId="{6195A067-E74F-47C3-BEF7-AEE77619AE3E}" type="presParOf" srcId="{6343D45B-3410-4EA1-BE20-841974E091E5}" destId="{958768F1-F33A-45D3-9B60-0DC1C3F46440}" srcOrd="0" destOrd="0" presId="urn:microsoft.com/office/officeart/2005/8/layout/vList3#1"/>
    <dgm:cxn modelId="{A85670EF-A596-4D10-8CB3-1E609B67418E}" type="presParOf" srcId="{6343D45B-3410-4EA1-BE20-841974E091E5}" destId="{CF283C1A-C84E-411E-BDB1-DC3E6E6E1EC4}" srcOrd="1" destOrd="0" presId="urn:microsoft.com/office/officeart/2005/8/layout/vList3#1"/>
    <dgm:cxn modelId="{722F57ED-AA8E-4F09-96F3-A546C9AD3B12}" type="presParOf" srcId="{94363050-16BA-4E7F-806C-AEB1529BB3E6}" destId="{A5BFBABD-3527-42B5-8D12-25D4E8FCABEE}" srcOrd="1" destOrd="0" presId="urn:microsoft.com/office/officeart/2005/8/layout/vList3#1"/>
    <dgm:cxn modelId="{3D434AC2-ED4D-43E5-80A3-DD252B56BA9B}" type="presParOf" srcId="{94363050-16BA-4E7F-806C-AEB1529BB3E6}" destId="{DCAC0FF8-9A35-4F9C-8C50-0626896CF232}" srcOrd="2" destOrd="0" presId="urn:microsoft.com/office/officeart/2005/8/layout/vList3#1"/>
    <dgm:cxn modelId="{533424F7-2C49-4075-80BE-D9F7E8A7873C}" type="presParOf" srcId="{DCAC0FF8-9A35-4F9C-8C50-0626896CF232}" destId="{F3985001-B8ED-42B3-AB05-42A8DCE1D0F3}" srcOrd="0" destOrd="0" presId="urn:microsoft.com/office/officeart/2005/8/layout/vList3#1"/>
    <dgm:cxn modelId="{7871C34C-BCC0-4664-8F72-6E4E66FE12BF}" type="presParOf" srcId="{DCAC0FF8-9A35-4F9C-8C50-0626896CF232}" destId="{FEBDCFA8-32A0-48A9-A0B1-163430CE02DB}" srcOrd="1" destOrd="0" presId="urn:microsoft.com/office/officeart/2005/8/layout/vList3#1"/>
    <dgm:cxn modelId="{A5CBDECD-69DE-4214-971F-3466E73B3BE1}" type="presParOf" srcId="{94363050-16BA-4E7F-806C-AEB1529BB3E6}" destId="{6696C9A5-82A9-4F64-9065-E5CE2388FB8D}" srcOrd="3" destOrd="0" presId="urn:microsoft.com/office/officeart/2005/8/layout/vList3#1"/>
    <dgm:cxn modelId="{587AE2FC-1FBA-43E7-9B9C-70B64C5DA32E}" type="presParOf" srcId="{94363050-16BA-4E7F-806C-AEB1529BB3E6}" destId="{DF4D1577-DD34-4EDD-A1C6-812C025757C6}" srcOrd="4" destOrd="0" presId="urn:microsoft.com/office/officeart/2005/8/layout/vList3#1"/>
    <dgm:cxn modelId="{D885612B-D052-44EE-853B-8229FD8C8EE4}" type="presParOf" srcId="{DF4D1577-DD34-4EDD-A1C6-812C025757C6}" destId="{C91733F1-08A8-4AD8-91B1-A508D77A1C5A}" srcOrd="0" destOrd="0" presId="urn:microsoft.com/office/officeart/2005/8/layout/vList3#1"/>
    <dgm:cxn modelId="{9B9291AB-3F0A-4E58-9B16-5E2958D6DDD6}" type="presParOf" srcId="{DF4D1577-DD34-4EDD-A1C6-812C025757C6}" destId="{756743A8-F35B-4DB9-996A-F6CF880232FE}" srcOrd="1" destOrd="0" presId="urn:microsoft.com/office/officeart/2005/8/layout/vList3#1"/>
    <dgm:cxn modelId="{DD8EF260-662E-4AE0-987C-CF17AAB29A1B}" type="presParOf" srcId="{94363050-16BA-4E7F-806C-AEB1529BB3E6}" destId="{58C7F06B-9429-4B19-84A4-0D646C466B99}" srcOrd="5" destOrd="0" presId="urn:microsoft.com/office/officeart/2005/8/layout/vList3#1"/>
    <dgm:cxn modelId="{6B00F19E-672E-4144-B68F-381823B04CB2}" type="presParOf" srcId="{94363050-16BA-4E7F-806C-AEB1529BB3E6}" destId="{CDE395E1-9879-4518-8E42-C82E9C31B47E}" srcOrd="6" destOrd="0" presId="urn:microsoft.com/office/officeart/2005/8/layout/vList3#1"/>
    <dgm:cxn modelId="{7A69AC41-E4B0-4250-A5D3-BF5CFE68586F}" type="presParOf" srcId="{CDE395E1-9879-4518-8E42-C82E9C31B47E}" destId="{E8E71DE4-3878-4DB9-A2F9-D131EC0AC958}" srcOrd="0" destOrd="0" presId="urn:microsoft.com/office/officeart/2005/8/layout/vList3#1"/>
    <dgm:cxn modelId="{99EB18B2-9AF9-40F8-A5BD-78D61DC89C36}" type="presParOf" srcId="{CDE395E1-9879-4518-8E42-C82E9C31B47E}" destId="{DF806397-8986-48CE-AC9E-3A20D2ED8D41}"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3838886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28010163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2201840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878435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787618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460529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28303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3740786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229704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4511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4D24F35-0928-4447-904C-7317676CD6FE}" type="datetimeFigureOut">
              <a:rPr lang="es-ES" smtClean="0"/>
              <a:pPr/>
              <a:t>19/12/2016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2994505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24F35-0928-4447-904C-7317676CD6FE}" type="datetimeFigureOut">
              <a:rPr lang="es-ES" smtClean="0"/>
              <a:pPr/>
              <a:t>19/12/2016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EB714-D706-4D4C-843E-5FB1E27EB5A5}" type="slidenum">
              <a:rPr lang="es-ES" smtClean="0"/>
              <a:pPr/>
              <a:t>‹#›</a:t>
            </a:fld>
            <a:endParaRPr lang="es-ES"/>
          </a:p>
        </p:txBody>
      </p:sp>
    </p:spTree>
    <p:extLst>
      <p:ext uri="{BB962C8B-B14F-4D97-AF65-F5344CB8AC3E}">
        <p14:creationId xmlns:p14="http://schemas.microsoft.com/office/powerpoint/2010/main" xmlns="" val="889182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995936" y="38708"/>
            <a:ext cx="5112568" cy="2123658"/>
          </a:xfrm>
          <a:prstGeom prst="rect">
            <a:avLst/>
          </a:prstGeom>
          <a:noFill/>
        </p:spPr>
        <p:txBody>
          <a:bodyPr wrap="square" rtlCol="0">
            <a:spAutoFit/>
          </a:bodyPr>
          <a:lstStyle/>
          <a:p>
            <a:pPr algn="ctr"/>
            <a:r>
              <a:rPr lang="ro-RO" sz="66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CARACTERUL </a:t>
            </a:r>
            <a:r>
              <a:rPr lang="ro-RO" sz="66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LUI </a:t>
            </a:r>
            <a:r>
              <a:rPr lang="ro-RO" sz="66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IOV</a:t>
            </a:r>
            <a:endParaRPr lang="ro-RO" sz="6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4 CuadroTexto"/>
          <p:cNvSpPr txBox="1"/>
          <p:nvPr/>
        </p:nvSpPr>
        <p:spPr>
          <a:xfrm>
            <a:off x="105838" y="6381328"/>
            <a:ext cx="3717171" cy="369332"/>
          </a:xfrm>
          <a:prstGeom prst="rect">
            <a:avLst/>
          </a:prstGeom>
          <a:noFill/>
        </p:spPr>
        <p:txBody>
          <a:bodyPr wrap="none" rtlCol="0">
            <a:spAutoFit/>
          </a:bodyPr>
          <a:lstStyle/>
          <a:p>
            <a:r>
              <a:rPr lang="ro-RO" b="1" smtClean="0">
                <a:solidFill>
                  <a:srgbClr val="2D3B0B"/>
                </a:solidFill>
              </a:rPr>
              <a:t>Studiul</a:t>
            </a:r>
            <a:r>
              <a:rPr lang="ro-RO" b="1" smtClean="0">
                <a:solidFill>
                  <a:srgbClr val="2D3B0B"/>
                </a:solidFill>
              </a:rPr>
              <a:t> </a:t>
            </a:r>
            <a:r>
              <a:rPr lang="ro-RO" b="1" smtClean="0">
                <a:solidFill>
                  <a:srgbClr val="2D3B0B"/>
                </a:solidFill>
              </a:rPr>
              <a:t>13 </a:t>
            </a:r>
            <a:r>
              <a:rPr lang="ro-RO" b="1" smtClean="0">
                <a:solidFill>
                  <a:srgbClr val="2D3B0B"/>
                </a:solidFill>
              </a:rPr>
              <a:t>pentru </a:t>
            </a:r>
            <a:r>
              <a:rPr lang="ro-RO" b="1" smtClean="0">
                <a:solidFill>
                  <a:srgbClr val="2D3B0B"/>
                </a:solidFill>
              </a:rPr>
              <a:t>24 </a:t>
            </a:r>
            <a:r>
              <a:rPr lang="ro-RO" b="1" smtClean="0">
                <a:solidFill>
                  <a:srgbClr val="2D3B0B"/>
                </a:solidFill>
              </a:rPr>
              <a:t>decembrie </a:t>
            </a:r>
            <a:r>
              <a:rPr lang="ro-RO" b="1" smtClean="0">
                <a:solidFill>
                  <a:srgbClr val="2D3B0B"/>
                </a:solidFill>
              </a:rPr>
              <a:t>2016</a:t>
            </a:r>
            <a:endParaRPr lang="ro-RO" b="1">
              <a:solidFill>
                <a:srgbClr val="2D3B0B"/>
              </a:solidFill>
            </a:endParaRPr>
          </a:p>
        </p:txBody>
      </p:sp>
    </p:spTree>
    <p:extLst>
      <p:ext uri="{BB962C8B-B14F-4D97-AF65-F5344CB8AC3E}">
        <p14:creationId xmlns:p14="http://schemas.microsoft.com/office/powerpoint/2010/main" xmlns="" val="3090084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635896" y="3789040"/>
            <a:ext cx="5472608" cy="2693045"/>
          </a:xfrm>
          <a:prstGeom prst="rect">
            <a:avLst/>
          </a:prstGeom>
          <a:noFill/>
        </p:spPr>
        <p:txBody>
          <a:bodyPr wrap="square" rtlCol="0">
            <a:spAutoFit/>
          </a:bodyPr>
          <a:lstStyle/>
          <a:p>
            <a:pPr marL="342900" indent="-342900">
              <a:spcBef>
                <a:spcPts val="600"/>
              </a:spcBef>
              <a:buClr>
                <a:schemeClr val="accent4">
                  <a:lumMod val="40000"/>
                  <a:lumOff val="60000"/>
                </a:schemeClr>
              </a:buClr>
              <a:buFont typeface="Webdings" panose="05030102010509060703" pitchFamily="18" charset="2"/>
              <a:buChar char=""/>
            </a:pPr>
            <a:r>
              <a:rPr lang="ro-RO" sz="2400" b="1" smtClean="0">
                <a:solidFill>
                  <a:srgbClr val="C4C387"/>
                </a:solidFill>
                <a:effectLst>
                  <a:outerShdw blurRad="50800" dist="38100" dir="2700000" algn="tl" rotWithShape="0">
                    <a:prstClr val="black"/>
                  </a:outerShdw>
                </a:effectLst>
              </a:rPr>
              <a:t>Caracterul </a:t>
            </a:r>
            <a:r>
              <a:rPr lang="ro-RO" sz="2400" b="1" smtClean="0">
                <a:solidFill>
                  <a:srgbClr val="C4C387"/>
                </a:solidFill>
                <a:effectLst>
                  <a:outerShdw blurRad="50800" dist="38100" dir="2700000" algn="tl" rotWithShape="0">
                    <a:prstClr val="black"/>
                  </a:outerShdw>
                </a:effectLst>
              </a:rPr>
              <a:t>lui</a:t>
            </a:r>
            <a:r>
              <a:rPr lang="ro-RO" sz="2400" b="1" smtClean="0">
                <a:solidFill>
                  <a:srgbClr val="C4C387"/>
                </a:solidFill>
                <a:effectLst>
                  <a:outerShdw blurRad="50800" dist="38100" dir="2700000" algn="tl" rotWithShape="0">
                    <a:prstClr val="black"/>
                  </a:outerShdw>
                </a:effectLst>
              </a:rPr>
              <a:t>.</a:t>
            </a:r>
            <a:endParaRPr lang="ro-RO" sz="2400" b="1" smtClean="0">
              <a:solidFill>
                <a:srgbClr val="C4C387"/>
              </a:solidFill>
              <a:effectLst>
                <a:outerShdw blurRad="50800" dist="38100" dir="2700000" algn="tl" rotWithShape="0">
                  <a:prstClr val="black"/>
                </a:outerShdw>
              </a:effectLst>
            </a:endParaRPr>
          </a:p>
          <a:p>
            <a:pPr marL="342900" indent="-342900">
              <a:spcBef>
                <a:spcPts val="600"/>
              </a:spcBef>
              <a:buClr>
                <a:schemeClr val="accent4">
                  <a:lumMod val="40000"/>
                  <a:lumOff val="60000"/>
                </a:schemeClr>
              </a:buClr>
              <a:buFont typeface="Webdings" panose="05030102010509060703" pitchFamily="18" charset="2"/>
              <a:buChar char=""/>
            </a:pPr>
            <a:r>
              <a:rPr lang="ro-RO" sz="2400" b="1" smtClean="0">
                <a:solidFill>
                  <a:srgbClr val="C4C387"/>
                </a:solidFill>
                <a:effectLst>
                  <a:outerShdw blurRad="50800" dist="38100" dir="2700000" algn="tl" rotWithShape="0">
                    <a:prstClr val="black"/>
                  </a:outerShdw>
                </a:effectLst>
              </a:rPr>
              <a:t>Relația </a:t>
            </a:r>
            <a:r>
              <a:rPr lang="ro-RO" sz="2400" b="1" smtClean="0">
                <a:solidFill>
                  <a:srgbClr val="C4C387"/>
                </a:solidFill>
                <a:effectLst>
                  <a:outerShdw blurRad="50800" dist="38100" dir="2700000" algn="tl" rotWithShape="0">
                    <a:prstClr val="black"/>
                  </a:outerShdw>
                </a:effectLst>
              </a:rPr>
              <a:t>lui </a:t>
            </a:r>
            <a:r>
              <a:rPr lang="ro-RO" sz="2400" b="1" smtClean="0">
                <a:solidFill>
                  <a:srgbClr val="C4C387"/>
                </a:solidFill>
                <a:effectLst>
                  <a:outerShdw blurRad="50800" dist="38100" dir="2700000" algn="tl" rotWithShape="0">
                    <a:prstClr val="black"/>
                  </a:outerShdw>
                </a:effectLst>
              </a:rPr>
              <a:t>cu </a:t>
            </a:r>
            <a:r>
              <a:rPr lang="ro-RO" sz="2400" b="1" smtClean="0">
                <a:solidFill>
                  <a:srgbClr val="C4C387"/>
                </a:solidFill>
                <a:effectLst>
                  <a:outerShdw blurRad="50800" dist="38100" dir="2700000" algn="tl" rotWithShape="0">
                    <a:prstClr val="black"/>
                  </a:outerShdw>
                </a:effectLst>
              </a:rPr>
              <a:t>societatea.</a:t>
            </a:r>
            <a:endParaRPr lang="ro-RO" sz="2400" b="1" smtClean="0">
              <a:solidFill>
                <a:srgbClr val="C4C387"/>
              </a:solidFill>
              <a:effectLst>
                <a:outerShdw blurRad="50800" dist="38100" dir="2700000" algn="tl" rotWithShape="0">
                  <a:prstClr val="black"/>
                </a:outerShdw>
              </a:effectLst>
            </a:endParaRPr>
          </a:p>
          <a:p>
            <a:pPr marL="342900" indent="-342900">
              <a:spcBef>
                <a:spcPts val="600"/>
              </a:spcBef>
              <a:buClr>
                <a:schemeClr val="accent4">
                  <a:lumMod val="40000"/>
                  <a:lumOff val="60000"/>
                </a:schemeClr>
              </a:buClr>
              <a:buFont typeface="Webdings" panose="05030102010509060703" pitchFamily="18" charset="2"/>
              <a:buChar char=""/>
            </a:pPr>
            <a:r>
              <a:rPr lang="ro-RO" sz="2400" b="1" smtClean="0">
                <a:solidFill>
                  <a:srgbClr val="C4C387"/>
                </a:solidFill>
                <a:effectLst>
                  <a:outerShdw blurRad="50800" dist="38100" dir="2700000" algn="tl" rotWithShape="0">
                    <a:prstClr val="black"/>
                  </a:outerShdw>
                </a:effectLst>
              </a:rPr>
              <a:t>Sfințenia </a:t>
            </a:r>
            <a:r>
              <a:rPr lang="ro-RO" sz="2400" b="1" smtClean="0">
                <a:solidFill>
                  <a:srgbClr val="C4C387"/>
                </a:solidFill>
                <a:effectLst>
                  <a:outerShdw blurRad="50800" dist="38100" dir="2700000" algn="tl" rotWithShape="0">
                    <a:prstClr val="black"/>
                  </a:outerShdw>
                </a:effectLst>
              </a:rPr>
              <a:t>lui.</a:t>
            </a:r>
            <a:endParaRPr lang="ro-RO" sz="2400" b="1" smtClean="0">
              <a:solidFill>
                <a:srgbClr val="C4C387"/>
              </a:solidFill>
              <a:effectLst>
                <a:outerShdw blurRad="50800" dist="38100" dir="2700000" algn="tl" rotWithShape="0">
                  <a:prstClr val="black"/>
                </a:outerShdw>
              </a:effectLst>
            </a:endParaRPr>
          </a:p>
          <a:p>
            <a:pPr marL="342900" indent="-342900">
              <a:spcBef>
                <a:spcPts val="600"/>
              </a:spcBef>
              <a:buClr>
                <a:schemeClr val="accent4">
                  <a:lumMod val="40000"/>
                  <a:lumOff val="60000"/>
                </a:schemeClr>
              </a:buClr>
              <a:buFont typeface="Webdings" panose="05030102010509060703" pitchFamily="18" charset="2"/>
              <a:buChar char=""/>
            </a:pPr>
            <a:r>
              <a:rPr lang="ro-RO" sz="2400" b="1" smtClean="0">
                <a:solidFill>
                  <a:srgbClr val="C4C387"/>
                </a:solidFill>
                <a:effectLst>
                  <a:outerShdw blurRad="50800" dist="38100" dir="2700000" algn="tl" rotWithShape="0">
                    <a:prstClr val="black"/>
                  </a:outerShdw>
                </a:effectLst>
              </a:rPr>
              <a:t>Apăra </a:t>
            </a:r>
            <a:r>
              <a:rPr lang="ro-RO" sz="2400" b="1" smtClean="0">
                <a:solidFill>
                  <a:srgbClr val="C4C387"/>
                </a:solidFill>
                <a:effectLst>
                  <a:outerShdw blurRad="50800" dist="38100" dir="2700000" algn="tl" rotWithShape="0">
                    <a:prstClr val="black"/>
                  </a:outerShdw>
                </a:effectLst>
              </a:rPr>
              <a:t>drepturile </a:t>
            </a:r>
            <a:r>
              <a:rPr lang="ro-RO" sz="2400" b="1" smtClean="0">
                <a:solidFill>
                  <a:srgbClr val="C4C387"/>
                </a:solidFill>
                <a:effectLst>
                  <a:outerShdw blurRad="50800" dist="38100" dir="2700000" algn="tl" rotWithShape="0">
                    <a:prstClr val="black"/>
                  </a:outerShdw>
                </a:effectLst>
              </a:rPr>
              <a:t>omului.</a:t>
            </a:r>
            <a:endParaRPr lang="ro-RO" sz="2400" b="1" smtClean="0">
              <a:solidFill>
                <a:srgbClr val="C4C387"/>
              </a:solidFill>
              <a:effectLst>
                <a:outerShdw blurRad="50800" dist="38100" dir="2700000" algn="tl" rotWithShape="0">
                  <a:prstClr val="black"/>
                </a:outerShdw>
              </a:effectLst>
            </a:endParaRPr>
          </a:p>
          <a:p>
            <a:pPr marL="342900" indent="-342900">
              <a:spcBef>
                <a:spcPts val="600"/>
              </a:spcBef>
              <a:buClr>
                <a:schemeClr val="accent4">
                  <a:lumMod val="40000"/>
                  <a:lumOff val="60000"/>
                </a:schemeClr>
              </a:buClr>
              <a:buFont typeface="Webdings" panose="05030102010509060703" pitchFamily="18" charset="2"/>
              <a:buChar char=""/>
            </a:pPr>
            <a:r>
              <a:rPr lang="ro-RO" sz="2400" b="1" smtClean="0">
                <a:solidFill>
                  <a:srgbClr val="C4C387"/>
                </a:solidFill>
                <a:effectLst>
                  <a:outerShdw blurRad="50800" dist="38100" dir="2700000" algn="tl" rotWithShape="0">
                    <a:prstClr val="black"/>
                  </a:outerShdw>
                </a:effectLst>
              </a:rPr>
              <a:t>Temelia </a:t>
            </a:r>
            <a:r>
              <a:rPr lang="ro-RO" sz="2400" b="1" smtClean="0">
                <a:solidFill>
                  <a:srgbClr val="C4C387"/>
                </a:solidFill>
                <a:effectLst>
                  <a:outerShdw blurRad="50800" dist="38100" dir="2700000" algn="tl" rotWithShape="0">
                    <a:prstClr val="black"/>
                  </a:outerShdw>
                </a:effectLst>
              </a:rPr>
              <a:t>lui.</a:t>
            </a:r>
            <a:endParaRPr lang="ro-RO" sz="2400" b="1" smtClean="0">
              <a:solidFill>
                <a:srgbClr val="C4C387"/>
              </a:solidFill>
              <a:effectLst>
                <a:outerShdw blurRad="50800" dist="38100" dir="2700000" algn="tl" rotWithShape="0">
                  <a:prstClr val="black"/>
                </a:outerShdw>
              </a:effectLst>
            </a:endParaRPr>
          </a:p>
          <a:p>
            <a:pPr marL="342900" indent="-342900">
              <a:spcBef>
                <a:spcPts val="600"/>
              </a:spcBef>
              <a:buClr>
                <a:schemeClr val="accent4">
                  <a:lumMod val="40000"/>
                  <a:lumOff val="60000"/>
                </a:schemeClr>
              </a:buClr>
              <a:buFont typeface="Webdings" panose="05030102010509060703" pitchFamily="18" charset="2"/>
              <a:buChar char=""/>
            </a:pPr>
            <a:r>
              <a:rPr lang="ro-RO" sz="2400" b="1" smtClean="0">
                <a:solidFill>
                  <a:srgbClr val="C4C387"/>
                </a:solidFill>
                <a:effectLst>
                  <a:outerShdw blurRad="50800" dist="38100" dir="2700000" algn="tl" rotWithShape="0">
                    <a:prstClr val="black"/>
                  </a:outerShdw>
                </a:effectLst>
              </a:rPr>
              <a:t>Lauda </a:t>
            </a:r>
            <a:r>
              <a:rPr lang="ro-RO" sz="2400" b="1" smtClean="0">
                <a:solidFill>
                  <a:srgbClr val="C4C387"/>
                </a:solidFill>
                <a:effectLst>
                  <a:outerShdw blurRad="50800" dist="38100" dir="2700000" algn="tl" rotWithShape="0">
                    <a:prstClr val="black"/>
                  </a:outerShdw>
                </a:effectLst>
              </a:rPr>
              <a:t>lui.</a:t>
            </a:r>
            <a:endParaRPr lang="ro-RO" sz="2400" b="1">
              <a:solidFill>
                <a:srgbClr val="C4C387"/>
              </a:solidFill>
              <a:effectLst>
                <a:outerShdw blurRad="50800" dist="38100" dir="2700000" algn="tl" rotWithShape="0">
                  <a:prstClr val="black"/>
                </a:outerShdw>
              </a:effectLst>
            </a:endParaRPr>
          </a:p>
        </p:txBody>
      </p:sp>
      <p:sp>
        <p:nvSpPr>
          <p:cNvPr id="3" name="2 CuadroTexto"/>
          <p:cNvSpPr txBox="1"/>
          <p:nvPr/>
        </p:nvSpPr>
        <p:spPr>
          <a:xfrm>
            <a:off x="2771800" y="1715324"/>
            <a:ext cx="5940660" cy="1569660"/>
          </a:xfrm>
          <a:prstGeom prst="rect">
            <a:avLst/>
          </a:prstGeom>
          <a:noFill/>
        </p:spPr>
        <p:txBody>
          <a:bodyPr wrap="square" rtlCol="0">
            <a:spAutoFit/>
          </a:bodyPr>
          <a:lstStyle/>
          <a:p>
            <a:r>
              <a:rPr lang="ro-RO" sz="2400" b="1" smtClean="0">
                <a:solidFill>
                  <a:schemeClr val="bg1"/>
                </a:solidFill>
                <a:effectLst>
                  <a:glow rad="127000">
                    <a:schemeClr val="accent4">
                      <a:lumMod val="50000"/>
                    </a:schemeClr>
                  </a:glow>
                </a:effectLst>
              </a:rPr>
              <a:t>Din mica biografie a lui Iov din capitolul 1 și din discursul prezentat în capitolele 29 – 31, ne putem forma o imagine cu privire la acest mare om al lui </a:t>
            </a:r>
            <a:r>
              <a:rPr lang="ro-RO" sz="2400" b="1" smtClean="0">
                <a:solidFill>
                  <a:schemeClr val="bg1"/>
                </a:solidFill>
                <a:effectLst>
                  <a:glow rad="127000">
                    <a:schemeClr val="accent4">
                      <a:lumMod val="50000"/>
                    </a:schemeClr>
                  </a:glow>
                </a:effectLst>
              </a:rPr>
              <a:t>Dumnezeu</a:t>
            </a:r>
            <a:r>
              <a:rPr lang="ro-RO" sz="2400" b="1" smtClean="0">
                <a:solidFill>
                  <a:schemeClr val="bg1"/>
                </a:solidFill>
                <a:effectLst>
                  <a:glow rad="127000">
                    <a:schemeClr val="accent4">
                      <a:lumMod val="50000"/>
                    </a:schemeClr>
                  </a:glow>
                </a:effectLst>
              </a:rPr>
              <a:t>.</a:t>
            </a:r>
            <a:endParaRPr lang="ro-RO" sz="2400" b="1">
              <a:solidFill>
                <a:schemeClr val="bg1"/>
              </a:solidFill>
              <a:effectLst>
                <a:glow rad="127000">
                  <a:schemeClr val="accent4">
                    <a:lumMod val="50000"/>
                  </a:schemeClr>
                </a:glow>
              </a:effectLst>
            </a:endParaRPr>
          </a:p>
        </p:txBody>
      </p:sp>
    </p:spTree>
    <p:extLst>
      <p:ext uri="{BB962C8B-B14F-4D97-AF65-F5344CB8AC3E}">
        <p14:creationId xmlns:p14="http://schemas.microsoft.com/office/powerpoint/2010/main" xmlns="" val="9308797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left)">
                                      <p:cBhvr>
                                        <p:cTn id="13" dur="500"/>
                                        <p:tgtEl>
                                          <p:spTgt spid="2">
                                            <p:txEl>
                                              <p:pRg st="0" end="0"/>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left)">
                                      <p:cBhvr>
                                        <p:cTn id="29" dur="500"/>
                                        <p:tgtEl>
                                          <p:spTgt spid="2">
                                            <p:txEl>
                                              <p:pRg st="4" end="4"/>
                                            </p:txEl>
                                          </p:spTgt>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left)">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PC-EUNICE\FondosTematicos\Job\aaa20.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809582" y="1988840"/>
            <a:ext cx="7524836" cy="42366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5" name="4 Diagrama"/>
          <p:cNvGraphicFramePr/>
          <p:nvPr>
            <p:extLst>
              <p:ext uri="{D42A27DB-BD31-4B8C-83A1-F6EECF244321}">
                <p14:modId xmlns:p14="http://schemas.microsoft.com/office/powerpoint/2010/main" xmlns="" val="2954579912"/>
              </p:ext>
            </p:extLst>
          </p:nvPr>
        </p:nvGraphicFramePr>
        <p:xfrm>
          <a:off x="145972" y="2060848"/>
          <a:ext cx="8746507"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1 Rectángulo"/>
          <p:cNvSpPr/>
          <p:nvPr/>
        </p:nvSpPr>
        <p:spPr>
          <a:xfrm>
            <a:off x="0" y="-66293"/>
            <a:ext cx="6984268" cy="830997"/>
          </a:xfrm>
          <a:prstGeom prst="rect">
            <a:avLst/>
          </a:prstGeom>
        </p:spPr>
        <p:txBody>
          <a:bodyPr wrap="square">
            <a:spAutoFit/>
            <a:scene3d>
              <a:camera prst="orthographicFront"/>
              <a:lightRig rig="contrasting" dir="tl"/>
            </a:scene3d>
            <a:sp3d extrusionH="25400" contourW="8890">
              <a:bevelT w="38100" h="31750"/>
              <a:contourClr>
                <a:schemeClr val="accent5">
                  <a:lumMod val="50000"/>
                </a:schemeClr>
              </a:contourClr>
            </a:sp3d>
          </a:bodyPr>
          <a:lstStyle/>
          <a:p>
            <a:pPr algn="ctr"/>
            <a:r>
              <a:rPr lang="ro-RO" sz="4800" b="1" spc="600" smtClean="0">
                <a:ln w="11430"/>
                <a:gradFill>
                  <a:gsLst>
                    <a:gs pos="0">
                      <a:schemeClr val="accent5">
                        <a:lumMod val="20000"/>
                        <a:lumOff val="80000"/>
                      </a:schemeClr>
                    </a:gs>
                    <a:gs pos="75000">
                      <a:schemeClr val="accent5">
                        <a:lumMod val="60000"/>
                        <a:lumOff val="40000"/>
                      </a:schemeClr>
                    </a:gs>
                    <a:gs pos="100000">
                      <a:schemeClr val="accent5">
                        <a:lumMod val="75000"/>
                      </a:schemeClr>
                    </a:gs>
                  </a:gsLst>
                  <a:lin ang="5400000"/>
                </a:gradFill>
                <a:effectLst>
                  <a:outerShdw blurRad="50800" dist="39000" dir="5460000" algn="tl">
                    <a:srgbClr val="000000">
                      <a:alpha val="38000"/>
                    </a:srgbClr>
                  </a:outerShdw>
                </a:effectLst>
              </a:rPr>
              <a:t>CARACTERUL </a:t>
            </a:r>
            <a:r>
              <a:rPr lang="ro-RO" sz="4800" b="1" spc="600" smtClean="0">
                <a:ln w="11430"/>
                <a:gradFill>
                  <a:gsLst>
                    <a:gs pos="0">
                      <a:schemeClr val="accent5">
                        <a:lumMod val="20000"/>
                        <a:lumOff val="80000"/>
                      </a:schemeClr>
                    </a:gs>
                    <a:gs pos="75000">
                      <a:schemeClr val="accent5">
                        <a:lumMod val="60000"/>
                        <a:lumOff val="40000"/>
                      </a:schemeClr>
                    </a:gs>
                    <a:gs pos="100000">
                      <a:schemeClr val="accent5">
                        <a:lumMod val="75000"/>
                      </a:schemeClr>
                    </a:gs>
                  </a:gsLst>
                  <a:lin ang="5400000"/>
                </a:gradFill>
                <a:effectLst>
                  <a:outerShdw blurRad="50800" dist="39000" dir="5460000" algn="tl">
                    <a:srgbClr val="000000">
                      <a:alpha val="38000"/>
                    </a:srgbClr>
                  </a:outerShdw>
                </a:effectLst>
              </a:rPr>
              <a:t>LUI</a:t>
            </a:r>
            <a:endParaRPr lang="ro-RO" sz="4800" b="1" spc="600">
              <a:ln w="11430"/>
              <a:gradFill>
                <a:gsLst>
                  <a:gs pos="0">
                    <a:schemeClr val="accent5">
                      <a:lumMod val="20000"/>
                      <a:lumOff val="80000"/>
                    </a:schemeClr>
                  </a:gs>
                  <a:gs pos="75000">
                    <a:schemeClr val="accent5">
                      <a:lumMod val="60000"/>
                      <a:lumOff val="40000"/>
                    </a:schemeClr>
                  </a:gs>
                  <a:gs pos="100000">
                    <a:schemeClr val="accent5">
                      <a:lumMod val="75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32" y="620688"/>
            <a:ext cx="7200800" cy="923330"/>
          </a:xfrm>
          <a:prstGeom prst="rect">
            <a:avLst/>
          </a:prstGeom>
        </p:spPr>
        <p:txBody>
          <a:bodyPr wrap="square">
            <a:spAutoFit/>
          </a:bodyPr>
          <a:lstStyle/>
          <a:p>
            <a:r>
              <a:rPr lang="ro-RO" b="1" dirty="0" smtClean="0">
                <a:solidFill>
                  <a:srgbClr val="57270D"/>
                </a:solidFill>
                <a:latin typeface="Comic Sans MS" panose="030F0702030302020204" pitchFamily="66" charset="0"/>
              </a:rPr>
              <a:t>“Domnul a zis Satanei: „Ai văzut pe robul Meu Iov? Nu este nimeni ca el pe pământ. Este un om fără prihană şi curat la suflet, care se teme de Dumnezeu şi se abate de la rău.“</a:t>
            </a:r>
            <a:r>
              <a:rPr lang="ro-RO" sz="900" b="1" dirty="0" smtClean="0">
                <a:solidFill>
                  <a:srgbClr val="57270D"/>
                </a:solidFill>
                <a:latin typeface="Comic Sans MS" panose="030F0702030302020204" pitchFamily="66" charset="0"/>
              </a:rPr>
              <a:t>(Iov 1:8)</a:t>
            </a:r>
            <a:endParaRPr lang="ro-RO" sz="900" b="1" dirty="0">
              <a:solidFill>
                <a:srgbClr val="57270D"/>
              </a:solidFill>
              <a:latin typeface="Comic Sans MS" panose="030F0702030302020204" pitchFamily="66" charset="0"/>
            </a:endParaRPr>
          </a:p>
        </p:txBody>
      </p:sp>
      <p:sp>
        <p:nvSpPr>
          <p:cNvPr id="4" name="3 CuadroTexto"/>
          <p:cNvSpPr txBox="1"/>
          <p:nvPr/>
        </p:nvSpPr>
        <p:spPr>
          <a:xfrm>
            <a:off x="179512" y="1516722"/>
            <a:ext cx="8712968" cy="400110"/>
          </a:xfrm>
          <a:prstGeom prst="rect">
            <a:avLst/>
          </a:prstGeom>
          <a:noFill/>
        </p:spPr>
        <p:txBody>
          <a:bodyPr wrap="square" rtlCol="0">
            <a:spAutoFit/>
          </a:bodyPr>
          <a:lstStyle/>
          <a:p>
            <a:pPr algn="ctr"/>
            <a:r>
              <a:rPr lang="ro-RO" sz="2000" b="1" smtClean="0"/>
              <a:t>Care erau cei patru stâlpi ai caracterului lui Iov descriși </a:t>
            </a:r>
            <a:r>
              <a:rPr lang="ro-RO" sz="2000" b="1" smtClean="0"/>
              <a:t>în </a:t>
            </a:r>
            <a:r>
              <a:rPr lang="ro-RO" sz="2000" b="1" smtClean="0"/>
              <a:t>Iov</a:t>
            </a:r>
            <a:r>
              <a:rPr lang="ro-RO" sz="2000" b="1" smtClean="0"/>
              <a:t> </a:t>
            </a:r>
            <a:r>
              <a:rPr lang="ro-RO" sz="2000" b="1" smtClean="0"/>
              <a:t>1:1</a:t>
            </a:r>
            <a:r>
              <a:rPr lang="ro-RO" sz="2000" b="1" smtClean="0"/>
              <a:t>, </a:t>
            </a:r>
            <a:r>
              <a:rPr lang="ro-RO" sz="2000" b="1" smtClean="0"/>
              <a:t>8?</a:t>
            </a:r>
            <a:endParaRPr lang="ro-RO" sz="2000" b="1"/>
          </a:p>
        </p:txBody>
      </p:sp>
      <p:pic>
        <p:nvPicPr>
          <p:cNvPr id="1028" name="Picture 4" descr="\\PC-EUNICE\FondosTematicos\Job\www-St-Takla-org--Bible-Slides-job-1399.jp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7092280" y="0"/>
            <a:ext cx="2042484" cy="1438003"/>
          </a:xfrm>
          <a:prstGeom prst="roundRect">
            <a:avLst>
              <a:gd name="adj" fmla="val 12799"/>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a:extLst/>
        </p:spPr>
      </p:pic>
      <p:sp>
        <p:nvSpPr>
          <p:cNvPr id="6" name="5 CuadroTexto"/>
          <p:cNvSpPr txBox="1"/>
          <p:nvPr/>
        </p:nvSpPr>
        <p:spPr>
          <a:xfrm>
            <a:off x="0" y="6105490"/>
            <a:ext cx="9144000" cy="707886"/>
          </a:xfrm>
          <a:prstGeom prst="rect">
            <a:avLst/>
          </a:prstGeom>
          <a:noFill/>
        </p:spPr>
        <p:txBody>
          <a:bodyPr wrap="square" rtlCol="0">
            <a:spAutoFit/>
          </a:bodyPr>
          <a:lstStyle/>
          <a:p>
            <a:r>
              <a:rPr lang="ro-RO" sz="2000" b="1" smtClean="0"/>
              <a:t>Iov nu era un om fără păcat, dar evita orice legătură cu el. Viața lui nu este un scop de neatins. Poate spune Dumnezeu despre noi azi ceea ce a spus despre Iov</a:t>
            </a:r>
            <a:r>
              <a:rPr lang="ro-RO" sz="2000" b="1" smtClean="0"/>
              <a:t>? </a:t>
            </a:r>
            <a:endParaRPr lang="ro-RO" sz="2000" b="1"/>
          </a:p>
        </p:txBody>
      </p:sp>
    </p:spTree>
    <p:extLst>
      <p:ext uri="{BB962C8B-B14F-4D97-AF65-F5344CB8AC3E}">
        <p14:creationId xmlns:p14="http://schemas.microsoft.com/office/powerpoint/2010/main" xmlns="" val="3498622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randombar(horizontal)">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graphicEl>
                                              <a:dgm id="{FDE07CC7-70C5-4B28-AA81-D5A370F3845F}"/>
                                            </p:graphicEl>
                                          </p:spTgt>
                                        </p:tgtEl>
                                        <p:attrNameLst>
                                          <p:attrName>style.visibility</p:attrName>
                                        </p:attrNameLst>
                                      </p:cBhvr>
                                      <p:to>
                                        <p:strVal val="visible"/>
                                      </p:to>
                                    </p:set>
                                    <p:animEffect transition="in" filter="wipe(right)">
                                      <p:cBhvr>
                                        <p:cTn id="36" dur="500"/>
                                        <p:tgtEl>
                                          <p:spTgt spid="5">
                                            <p:graphicEl>
                                              <a:dgm id="{FDE07CC7-70C5-4B28-AA81-D5A370F3845F}"/>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graphicEl>
                                              <a:dgm id="{598D8C28-1010-4D8B-BA84-37FB522A2FD4}"/>
                                            </p:graphicEl>
                                          </p:spTgt>
                                        </p:tgtEl>
                                        <p:attrNameLst>
                                          <p:attrName>style.visibility</p:attrName>
                                        </p:attrNameLst>
                                      </p:cBhvr>
                                      <p:to>
                                        <p:strVal val="visible"/>
                                      </p:to>
                                    </p:set>
                                    <p:animEffect transition="in" filter="wipe(right)">
                                      <p:cBhvr>
                                        <p:cTn id="39" dur="500"/>
                                        <p:tgtEl>
                                          <p:spTgt spid="5">
                                            <p:graphicEl>
                                              <a:dgm id="{598D8C28-1010-4D8B-BA84-37FB522A2FD4}"/>
                                            </p:graphicEl>
                                          </p:spTgt>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
                                            <p:graphicEl>
                                              <a:dgm id="{56EBE845-A94A-436B-AF00-0C886FF859E0}"/>
                                            </p:graphicEl>
                                          </p:spTgt>
                                        </p:tgtEl>
                                        <p:attrNameLst>
                                          <p:attrName>style.visibility</p:attrName>
                                        </p:attrNameLst>
                                      </p:cBhvr>
                                      <p:to>
                                        <p:strVal val="visible"/>
                                      </p:to>
                                    </p:set>
                                    <p:animEffect transition="in" filter="wipe(right)">
                                      <p:cBhvr>
                                        <p:cTn id="42" dur="500"/>
                                        <p:tgtEl>
                                          <p:spTgt spid="5">
                                            <p:graphicEl>
                                              <a:dgm id="{56EBE845-A94A-436B-AF00-0C886FF859E0}"/>
                                            </p:graphicEl>
                                          </p:spTgt>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
                                            <p:graphicEl>
                                              <a:dgm id="{2CAD803E-A1B6-4C32-A8BC-192F718A1419}"/>
                                            </p:graphicEl>
                                          </p:spTgt>
                                        </p:tgtEl>
                                        <p:attrNameLst>
                                          <p:attrName>style.visibility</p:attrName>
                                        </p:attrNameLst>
                                      </p:cBhvr>
                                      <p:to>
                                        <p:strVal val="visible"/>
                                      </p:to>
                                    </p:set>
                                    <p:animEffect transition="in" filter="wipe(right)">
                                      <p:cBhvr>
                                        <p:cTn id="45" dur="500"/>
                                        <p:tgtEl>
                                          <p:spTgt spid="5">
                                            <p:graphicEl>
                                              <a:dgm id="{2CAD803E-A1B6-4C32-A8BC-192F718A1419}"/>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graphicEl>
                                              <a:dgm id="{DF3D35A2-ACF5-4E8E-85EC-FF44EC14C393}"/>
                                            </p:graphicEl>
                                          </p:spTgt>
                                        </p:tgtEl>
                                        <p:attrNameLst>
                                          <p:attrName>style.visibility</p:attrName>
                                        </p:attrNameLst>
                                      </p:cBhvr>
                                      <p:to>
                                        <p:strVal val="visible"/>
                                      </p:to>
                                    </p:set>
                                    <p:animEffect transition="in" filter="wipe(left)">
                                      <p:cBhvr>
                                        <p:cTn id="50" dur="500"/>
                                        <p:tgtEl>
                                          <p:spTgt spid="5">
                                            <p:graphicEl>
                                              <a:dgm id="{DF3D35A2-ACF5-4E8E-85EC-FF44EC14C393}"/>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
                                            <p:graphicEl>
                                              <a:dgm id="{77A2F8B2-9CAE-4708-A1AC-7F5177A9B0D2}"/>
                                            </p:graphicEl>
                                          </p:spTgt>
                                        </p:tgtEl>
                                        <p:attrNameLst>
                                          <p:attrName>style.visibility</p:attrName>
                                        </p:attrNameLst>
                                      </p:cBhvr>
                                      <p:to>
                                        <p:strVal val="visible"/>
                                      </p:to>
                                    </p:set>
                                    <p:animEffect transition="in" filter="wipe(left)">
                                      <p:cBhvr>
                                        <p:cTn id="53" dur="500"/>
                                        <p:tgtEl>
                                          <p:spTgt spid="5">
                                            <p:graphicEl>
                                              <a:dgm id="{77A2F8B2-9CAE-4708-A1AC-7F5177A9B0D2}"/>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28158D52-525E-458A-934F-87DF4FF1793B}"/>
                                            </p:graphicEl>
                                          </p:spTgt>
                                        </p:tgtEl>
                                        <p:attrNameLst>
                                          <p:attrName>style.visibility</p:attrName>
                                        </p:attrNameLst>
                                      </p:cBhvr>
                                      <p:to>
                                        <p:strVal val="visible"/>
                                      </p:to>
                                    </p:set>
                                    <p:animEffect transition="in" filter="wipe(left)">
                                      <p:cBhvr>
                                        <p:cTn id="58" dur="500"/>
                                        <p:tgtEl>
                                          <p:spTgt spid="5">
                                            <p:graphicEl>
                                              <a:dgm id="{28158D52-525E-458A-934F-87DF4FF1793B}"/>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
                                            <p:graphicEl>
                                              <a:dgm id="{BD8F3E80-CECF-4BA0-92F6-CDA67AA45117}"/>
                                            </p:graphicEl>
                                          </p:spTgt>
                                        </p:tgtEl>
                                        <p:attrNameLst>
                                          <p:attrName>style.visibility</p:attrName>
                                        </p:attrNameLst>
                                      </p:cBhvr>
                                      <p:to>
                                        <p:strVal val="visible"/>
                                      </p:to>
                                    </p:set>
                                    <p:animEffect transition="in" filter="wipe(left)">
                                      <p:cBhvr>
                                        <p:cTn id="61" dur="500"/>
                                        <p:tgtEl>
                                          <p:spTgt spid="5">
                                            <p:graphicEl>
                                              <a:dgm id="{BD8F3E80-CECF-4BA0-92F6-CDA67AA45117}"/>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5">
                                            <p:graphicEl>
                                              <a:dgm id="{E1B52078-58B4-4D99-80AC-01FC54644767}"/>
                                            </p:graphicEl>
                                          </p:spTgt>
                                        </p:tgtEl>
                                        <p:attrNameLst>
                                          <p:attrName>style.visibility</p:attrName>
                                        </p:attrNameLst>
                                      </p:cBhvr>
                                      <p:to>
                                        <p:strVal val="visible"/>
                                      </p:to>
                                    </p:set>
                                    <p:animEffect transition="in" filter="wipe(right)">
                                      <p:cBhvr>
                                        <p:cTn id="66" dur="500"/>
                                        <p:tgtEl>
                                          <p:spTgt spid="5">
                                            <p:graphicEl>
                                              <a:dgm id="{E1B52078-58B4-4D99-80AC-01FC54644767}"/>
                                            </p:graphicEl>
                                          </p:spTgt>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5">
                                            <p:graphicEl>
                                              <a:dgm id="{D9F18CDC-7A48-42CD-9AF4-17699F9D1865}"/>
                                            </p:graphicEl>
                                          </p:spTgt>
                                        </p:tgtEl>
                                        <p:attrNameLst>
                                          <p:attrName>style.visibility</p:attrName>
                                        </p:attrNameLst>
                                      </p:cBhvr>
                                      <p:to>
                                        <p:strVal val="visible"/>
                                      </p:to>
                                    </p:set>
                                    <p:animEffect transition="in" filter="wipe(right)">
                                      <p:cBhvr>
                                        <p:cTn id="69" dur="500"/>
                                        <p:tgtEl>
                                          <p:spTgt spid="5">
                                            <p:graphicEl>
                                              <a:dgm id="{D9F18CDC-7A48-42CD-9AF4-17699F9D1865}"/>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1000" fill="hold"/>
                                        <p:tgtEl>
                                          <p:spTgt spid="6"/>
                                        </p:tgtEl>
                                        <p:attrNameLst>
                                          <p:attrName>ppt_w</p:attrName>
                                        </p:attrNameLst>
                                      </p:cBhvr>
                                      <p:tavLst>
                                        <p:tav tm="0">
                                          <p:val>
                                            <p:fltVal val="0"/>
                                          </p:val>
                                        </p:tav>
                                        <p:tav tm="100000">
                                          <p:val>
                                            <p:strVal val="#ppt_w"/>
                                          </p:val>
                                        </p:tav>
                                      </p:tavLst>
                                    </p:anim>
                                    <p:anim calcmode="lin" valueType="num">
                                      <p:cBhvr>
                                        <p:cTn id="75" dur="1000" fill="hold"/>
                                        <p:tgtEl>
                                          <p:spTgt spid="6"/>
                                        </p:tgtEl>
                                        <p:attrNameLst>
                                          <p:attrName>ppt_h</p:attrName>
                                        </p:attrNameLst>
                                      </p:cBhvr>
                                      <p:tavLst>
                                        <p:tav tm="0">
                                          <p:val>
                                            <p:fltVal val="0"/>
                                          </p:val>
                                        </p:tav>
                                        <p:tav tm="100000">
                                          <p:val>
                                            <p:strVal val="#ppt_h"/>
                                          </p:val>
                                        </p:tav>
                                      </p:tavLst>
                                    </p:anim>
                                    <p:anim calcmode="lin" valueType="num">
                                      <p:cBhvr>
                                        <p:cTn id="7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3528" y="275164"/>
            <a:ext cx="5400600" cy="1569660"/>
          </a:xfrm>
          <a:prstGeom prst="rect">
            <a:avLst/>
          </a:prstGeom>
        </p:spPr>
        <p:txBody>
          <a:bodyPr wrap="square">
            <a:spAutoFit/>
          </a:bodyPr>
          <a:lstStyle/>
          <a:p>
            <a:pPr algn="ctr"/>
            <a:r>
              <a:rPr lang="ro-RO" sz="4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RELAȚIA LUI </a:t>
            </a:r>
            <a:r>
              <a:rPr lang="ro-RO" sz="4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 </a:t>
            </a:r>
            <a:r>
              <a:rPr lang="ro-RO" sz="4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SOCIETATEA</a:t>
            </a:r>
            <a:endParaRPr lang="ro-RO" sz="4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179512" y="1844824"/>
            <a:ext cx="5616624" cy="707886"/>
          </a:xfrm>
          <a:prstGeom prst="rect">
            <a:avLst/>
          </a:prstGeom>
        </p:spPr>
        <p:txBody>
          <a:bodyPr wrap="square">
            <a:spAutoFit/>
          </a:bodyPr>
          <a:lstStyle/>
          <a:p>
            <a:r>
              <a:rPr lang="ro-RO" sz="2000" b="1" smtClean="0">
                <a:solidFill>
                  <a:schemeClr val="bg2">
                    <a:lumMod val="25000"/>
                  </a:schemeClr>
                </a:solidFill>
                <a:latin typeface="Comic Sans MS" panose="030F0702030302020204" pitchFamily="66" charset="0"/>
              </a:rPr>
              <a:t>“</a:t>
            </a:r>
            <a:r>
              <a:rPr lang="ro-RO" sz="2000" b="1" smtClean="0">
                <a:solidFill>
                  <a:schemeClr val="bg2">
                    <a:lumMod val="25000"/>
                  </a:schemeClr>
                </a:solidFill>
                <a:latin typeface="Comic Sans MS" panose="030F0702030302020204" pitchFamily="66" charset="0"/>
              </a:rPr>
              <a:t>Urechea care mă </a:t>
            </a:r>
            <a:r>
              <a:rPr lang="ro-RO" sz="2000" b="1" smtClean="0">
                <a:solidFill>
                  <a:schemeClr val="bg2">
                    <a:lumMod val="25000"/>
                  </a:schemeClr>
                </a:solidFill>
                <a:latin typeface="Comic Sans MS" panose="030F0702030302020204" pitchFamily="66" charset="0"/>
              </a:rPr>
              <a:t>auzea</a:t>
            </a:r>
            <a:r>
              <a:rPr lang="ro-RO" sz="2000" b="1" smtClean="0">
                <a:solidFill>
                  <a:schemeClr val="bg2">
                    <a:lumMod val="25000"/>
                  </a:schemeClr>
                </a:solidFill>
                <a:latin typeface="Comic Sans MS" panose="030F0702030302020204" pitchFamily="66" charset="0"/>
              </a:rPr>
              <a:t>, mă numea </a:t>
            </a:r>
            <a:r>
              <a:rPr lang="ro-RO" sz="2000" b="1" smtClean="0">
                <a:solidFill>
                  <a:schemeClr val="bg2">
                    <a:lumMod val="25000"/>
                  </a:schemeClr>
                </a:solidFill>
                <a:latin typeface="Comic Sans MS" panose="030F0702030302020204" pitchFamily="66" charset="0"/>
              </a:rPr>
              <a:t>fericit</a:t>
            </a:r>
            <a:r>
              <a:rPr lang="ro-RO" sz="2000" b="1" smtClean="0">
                <a:solidFill>
                  <a:schemeClr val="bg2">
                    <a:lumMod val="25000"/>
                  </a:schemeClr>
                </a:solidFill>
                <a:latin typeface="Comic Sans MS" panose="030F0702030302020204" pitchFamily="66" charset="0"/>
              </a:rPr>
              <a:t>, ochiul care mă vedea mă </a:t>
            </a:r>
            <a:r>
              <a:rPr lang="ro-RO" sz="2000" b="1" smtClean="0">
                <a:solidFill>
                  <a:schemeClr val="bg2">
                    <a:lumMod val="25000"/>
                  </a:schemeClr>
                </a:solidFill>
                <a:latin typeface="Comic Sans MS" panose="030F0702030302020204" pitchFamily="66" charset="0"/>
              </a:rPr>
              <a:t>lăuda.</a:t>
            </a:r>
            <a:r>
              <a:rPr lang="ro-RO" sz="2000" b="1" smtClean="0">
                <a:solidFill>
                  <a:schemeClr val="bg2">
                    <a:lumMod val="25000"/>
                  </a:schemeClr>
                </a:solidFill>
                <a:latin typeface="Comic Sans MS" panose="030F0702030302020204" pitchFamily="66" charset="0"/>
              </a:rPr>
              <a:t>” </a:t>
            </a:r>
            <a:r>
              <a:rPr lang="ro-RO" sz="1600" b="1" smtClean="0">
                <a:solidFill>
                  <a:schemeClr val="bg2">
                    <a:lumMod val="25000"/>
                  </a:schemeClr>
                </a:solidFill>
                <a:latin typeface="Comic Sans MS" panose="030F0702030302020204" pitchFamily="66" charset="0"/>
              </a:rPr>
              <a:t>(</a:t>
            </a:r>
            <a:r>
              <a:rPr lang="ro-RO" sz="1600" b="1" smtClean="0">
                <a:solidFill>
                  <a:schemeClr val="bg2">
                    <a:lumMod val="25000"/>
                  </a:schemeClr>
                </a:solidFill>
                <a:latin typeface="Comic Sans MS" panose="030F0702030302020204" pitchFamily="66" charset="0"/>
              </a:rPr>
              <a:t>Iov</a:t>
            </a:r>
            <a:r>
              <a:rPr lang="ro-RO" sz="1600" b="1" smtClean="0">
                <a:solidFill>
                  <a:schemeClr val="bg2">
                    <a:lumMod val="25000"/>
                  </a:schemeClr>
                </a:solidFill>
                <a:latin typeface="Comic Sans MS" panose="030F0702030302020204" pitchFamily="66" charset="0"/>
              </a:rPr>
              <a:t> </a:t>
            </a:r>
            <a:r>
              <a:rPr lang="ro-RO" sz="1600" b="1" smtClean="0">
                <a:solidFill>
                  <a:schemeClr val="bg2">
                    <a:lumMod val="25000"/>
                  </a:schemeClr>
                </a:solidFill>
                <a:latin typeface="Comic Sans MS" panose="030F0702030302020204" pitchFamily="66" charset="0"/>
              </a:rPr>
              <a:t>29:11)</a:t>
            </a:r>
            <a:endParaRPr lang="ro-RO" sz="1600" b="1">
              <a:solidFill>
                <a:schemeClr val="bg2">
                  <a:lumMod val="25000"/>
                </a:schemeClr>
              </a:solidFill>
              <a:latin typeface="Comic Sans MS" panose="030F0702030302020204" pitchFamily="66" charset="0"/>
            </a:endParaRPr>
          </a:p>
        </p:txBody>
      </p:sp>
      <p:sp>
        <p:nvSpPr>
          <p:cNvPr id="4" name="3 CuadroTexto"/>
          <p:cNvSpPr txBox="1"/>
          <p:nvPr/>
        </p:nvSpPr>
        <p:spPr>
          <a:xfrm>
            <a:off x="357158" y="2636912"/>
            <a:ext cx="5366970" cy="4016484"/>
          </a:xfrm>
          <a:prstGeom prst="rect">
            <a:avLst/>
          </a:prstGeom>
          <a:noFill/>
        </p:spPr>
        <p:txBody>
          <a:bodyPr wrap="square" rtlCol="0">
            <a:spAutoFit/>
          </a:bodyPr>
          <a:lstStyle/>
          <a:p>
            <a:pPr>
              <a:spcBef>
                <a:spcPts val="600"/>
              </a:spcBef>
            </a:pPr>
            <a:r>
              <a:rPr lang="ro-RO" sz="2000" b="1" dirty="0" smtClean="0"/>
              <a:t>În discursul său </a:t>
            </a:r>
            <a:r>
              <a:rPr lang="ro-RO" sz="2000" b="1" dirty="0" smtClean="0"/>
              <a:t>(Iov 29), Iov </a:t>
            </a:r>
            <a:r>
              <a:rPr lang="ro-RO" sz="2000" b="1" dirty="0" smtClean="0"/>
              <a:t>își amintește timpurile de prosperitate, când se bucura de belșugul de lapte și ulei </a:t>
            </a:r>
            <a:r>
              <a:rPr lang="ro-RO" sz="2000" b="1" dirty="0" smtClean="0"/>
              <a:t>(v. 6).</a:t>
            </a:r>
          </a:p>
          <a:p>
            <a:pPr>
              <a:spcBef>
                <a:spcPts val="600"/>
              </a:spcBef>
            </a:pPr>
            <a:r>
              <a:rPr lang="ro-RO" sz="2000" b="1" dirty="0" smtClean="0"/>
              <a:t>În </a:t>
            </a:r>
            <a:r>
              <a:rPr lang="ro-RO" sz="2000" b="1" dirty="0" smtClean="0"/>
              <a:t>acea perioadă era respectat de societate. </a:t>
            </a:r>
            <a:r>
              <a:rPr lang="ro-RO" sz="2000" b="1" dirty="0" smtClean="0"/>
              <a:t>Tinerii </a:t>
            </a:r>
            <a:r>
              <a:rPr lang="ro-RO" sz="2000" b="1" dirty="0" smtClean="0"/>
              <a:t>și </a:t>
            </a:r>
            <a:r>
              <a:rPr lang="ro-RO" sz="2000" b="1" dirty="0" smtClean="0"/>
              <a:t>bătrânii </a:t>
            </a:r>
            <a:r>
              <a:rPr lang="ro-RO" sz="2000" b="1" dirty="0" smtClean="0"/>
              <a:t>îl respectau </a:t>
            </a:r>
            <a:r>
              <a:rPr lang="ro-RO" sz="2000" b="1" dirty="0" smtClean="0"/>
              <a:t>(v. 8). Conducătorii </a:t>
            </a:r>
            <a:r>
              <a:rPr lang="ro-RO" sz="2000" b="1" dirty="0" smtClean="0"/>
              <a:t>și nobilii tăceau înaintea lui </a:t>
            </a:r>
            <a:r>
              <a:rPr lang="ro-RO" sz="2000" b="1" dirty="0" smtClean="0"/>
              <a:t>(v. 9-10).</a:t>
            </a:r>
          </a:p>
          <a:p>
            <a:pPr>
              <a:spcBef>
                <a:spcPts val="600"/>
              </a:spcBef>
            </a:pPr>
            <a:r>
              <a:rPr lang="ro-RO" sz="2000" b="1" dirty="0" smtClean="0"/>
              <a:t>Era </a:t>
            </a:r>
            <a:r>
              <a:rPr lang="ro-RO" sz="2000" b="1" dirty="0" smtClean="0"/>
              <a:t>preocupat să facă dreptate </a:t>
            </a:r>
            <a:r>
              <a:rPr lang="ro-RO" sz="2000" b="1" dirty="0" smtClean="0"/>
              <a:t>(v. 12-14) și </a:t>
            </a:r>
            <a:r>
              <a:rPr lang="ro-RO" sz="2000" b="1" dirty="0" smtClean="0"/>
              <a:t>să ajute pe cel în </a:t>
            </a:r>
            <a:r>
              <a:rPr lang="ro-RO" sz="2000" b="1" dirty="0" smtClean="0"/>
              <a:t>nevoie. “Orbului îi eram ochi, şi şchiopului picior.” (v. 15).</a:t>
            </a:r>
          </a:p>
          <a:p>
            <a:pPr>
              <a:spcBef>
                <a:spcPts val="600"/>
              </a:spcBef>
            </a:pPr>
            <a:r>
              <a:rPr lang="ro-RO" sz="2000" b="1" dirty="0" smtClean="0"/>
              <a:t>Toți </a:t>
            </a:r>
            <a:r>
              <a:rPr lang="ro-RO" sz="2000" b="1" dirty="0" smtClean="0"/>
              <a:t>se opreau ca să asculte bucuroși sfaturile sale </a:t>
            </a:r>
            <a:r>
              <a:rPr lang="ro-RO" sz="2000" b="1" dirty="0" smtClean="0"/>
              <a:t>(v. 21-23). </a:t>
            </a:r>
            <a:r>
              <a:rPr lang="ro-RO" sz="2000" b="1" dirty="0" err="1" smtClean="0"/>
              <a:t>Interrelaționa</a:t>
            </a:r>
            <a:r>
              <a:rPr lang="ro-RO" sz="2000" b="1" dirty="0" smtClean="0"/>
              <a:t> </a:t>
            </a:r>
            <a:r>
              <a:rPr lang="ro-RO" sz="2000" b="1" dirty="0" smtClean="0"/>
              <a:t>cu toți și împărțea cu ei și bucuriile lui </a:t>
            </a:r>
            <a:r>
              <a:rPr lang="ro-RO" sz="2000" b="1" dirty="0" smtClean="0"/>
              <a:t>(v. 24-25).</a:t>
            </a:r>
            <a:endParaRPr lang="ro-RO" sz="2000" b="1" dirty="0"/>
          </a:p>
        </p:txBody>
      </p:sp>
      <p:pic>
        <p:nvPicPr>
          <p:cNvPr id="2050" name="Picture 2" descr="\\PC-EUNICE\FondosTematicos\Job\202016163_univ_cnt_2_xl.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724128" y="116632"/>
            <a:ext cx="3312368" cy="3240360"/>
          </a:xfrm>
          <a:prstGeom prst="roundRect">
            <a:avLst>
              <a:gd name="adj" fmla="val 10742"/>
            </a:avLst>
          </a:prstGeom>
          <a:solidFill>
            <a:srgbClr val="FFFFFF"/>
          </a:solidFill>
          <a:ln w="1905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pic>
        <p:nvPicPr>
          <p:cNvPr id="2051" name="Picture 3" descr="\\PC-EUNICE\FondosTematicos\Job\202016163_univ_cnt_3_xl.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5724128" y="3429000"/>
            <a:ext cx="3312368" cy="3312368"/>
          </a:xfrm>
          <a:prstGeom prst="roundRect">
            <a:avLst>
              <a:gd name="adj" fmla="val 10468"/>
            </a:avLst>
          </a:prstGeom>
          <a:solidFill>
            <a:srgbClr val="FFFFFF"/>
          </a:solidFill>
          <a:ln w="1905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xmlns="" val="1558552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500" fill="hold"/>
                                        <p:tgtEl>
                                          <p:spTgt spid="2050"/>
                                        </p:tgtEl>
                                        <p:attrNameLst>
                                          <p:attrName>ppt_w</p:attrName>
                                        </p:attrNameLst>
                                      </p:cBhvr>
                                      <p:tavLst>
                                        <p:tav tm="0">
                                          <p:val>
                                            <p:fltVal val="0"/>
                                          </p:val>
                                        </p:tav>
                                        <p:tav tm="100000">
                                          <p:val>
                                            <p:strVal val="#ppt_w"/>
                                          </p:val>
                                        </p:tav>
                                      </p:tavLst>
                                    </p:anim>
                                    <p:anim calcmode="lin" valueType="num">
                                      <p:cBhvr>
                                        <p:cTn id="24" dur="500" fill="hold"/>
                                        <p:tgtEl>
                                          <p:spTgt spid="2050"/>
                                        </p:tgtEl>
                                        <p:attrNameLst>
                                          <p:attrName>ppt_h</p:attrName>
                                        </p:attrNameLst>
                                      </p:cBhvr>
                                      <p:tavLst>
                                        <p:tav tm="0">
                                          <p:val>
                                            <p:fltVal val="0"/>
                                          </p:val>
                                        </p:tav>
                                        <p:tav tm="100000">
                                          <p:val>
                                            <p:strVal val="#ppt_h"/>
                                          </p:val>
                                        </p:tav>
                                      </p:tavLst>
                                    </p:anim>
                                    <p:animEffect transition="in" filter="fade">
                                      <p:cBhvr>
                                        <p:cTn id="25" dur="500"/>
                                        <p:tgtEl>
                                          <p:spTgt spid="2050"/>
                                        </p:tgtEl>
                                      </p:cBhvr>
                                    </p:animEffect>
                                    <p:anim calcmode="lin" valueType="num">
                                      <p:cBhvr>
                                        <p:cTn id="26" dur="500" fill="hold"/>
                                        <p:tgtEl>
                                          <p:spTgt spid="2050"/>
                                        </p:tgtEl>
                                        <p:attrNameLst>
                                          <p:attrName>ppt_x</p:attrName>
                                        </p:attrNameLst>
                                      </p:cBhvr>
                                      <p:tavLst>
                                        <p:tav tm="0">
                                          <p:val>
                                            <p:fltVal val="0.5"/>
                                          </p:val>
                                        </p:tav>
                                        <p:tav tm="100000">
                                          <p:val>
                                            <p:strVal val="#ppt_x"/>
                                          </p:val>
                                        </p:tav>
                                      </p:tavLst>
                                    </p:anim>
                                    <p:anim calcmode="lin" valueType="num">
                                      <p:cBhvr>
                                        <p:cTn id="27" dur="500" fill="hold"/>
                                        <p:tgtEl>
                                          <p:spTgt spid="2050"/>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500" fill="hold"/>
                                        <p:tgtEl>
                                          <p:spTgt spid="2051"/>
                                        </p:tgtEl>
                                        <p:attrNameLst>
                                          <p:attrName>ppt_w</p:attrName>
                                        </p:attrNameLst>
                                      </p:cBhvr>
                                      <p:tavLst>
                                        <p:tav tm="0">
                                          <p:val>
                                            <p:fltVal val="0"/>
                                          </p:val>
                                        </p:tav>
                                        <p:tav tm="100000">
                                          <p:val>
                                            <p:strVal val="#ppt_w"/>
                                          </p:val>
                                        </p:tav>
                                      </p:tavLst>
                                    </p:anim>
                                    <p:anim calcmode="lin" valueType="num">
                                      <p:cBhvr>
                                        <p:cTn id="31" dur="500" fill="hold"/>
                                        <p:tgtEl>
                                          <p:spTgt spid="2051"/>
                                        </p:tgtEl>
                                        <p:attrNameLst>
                                          <p:attrName>ppt_h</p:attrName>
                                        </p:attrNameLst>
                                      </p:cBhvr>
                                      <p:tavLst>
                                        <p:tav tm="0">
                                          <p:val>
                                            <p:fltVal val="0"/>
                                          </p:val>
                                        </p:tav>
                                        <p:tav tm="100000">
                                          <p:val>
                                            <p:strVal val="#ppt_h"/>
                                          </p:val>
                                        </p:tav>
                                      </p:tavLst>
                                    </p:anim>
                                    <p:animEffect transition="in" filter="fade">
                                      <p:cBhvr>
                                        <p:cTn id="32" dur="500"/>
                                        <p:tgtEl>
                                          <p:spTgt spid="2051"/>
                                        </p:tgtEl>
                                      </p:cBhvr>
                                    </p:animEffect>
                                    <p:anim calcmode="lin" valueType="num">
                                      <p:cBhvr>
                                        <p:cTn id="33" dur="500" fill="hold"/>
                                        <p:tgtEl>
                                          <p:spTgt spid="2051"/>
                                        </p:tgtEl>
                                        <p:attrNameLst>
                                          <p:attrName>ppt_x</p:attrName>
                                        </p:attrNameLst>
                                      </p:cBhvr>
                                      <p:tavLst>
                                        <p:tav tm="0">
                                          <p:val>
                                            <p:fltVal val="0.5"/>
                                          </p:val>
                                        </p:tav>
                                        <p:tav tm="100000">
                                          <p:val>
                                            <p:strVal val="#ppt_x"/>
                                          </p:val>
                                        </p:tav>
                                      </p:tavLst>
                                    </p:anim>
                                    <p:anim calcmode="lin" valueType="num">
                                      <p:cBhvr>
                                        <p:cTn id="34" dur="500" fill="hold"/>
                                        <p:tgtEl>
                                          <p:spTgt spid="2051"/>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1000"/>
                                        <p:tgtEl>
                                          <p:spTgt spid="4">
                                            <p:txEl>
                                              <p:pRg st="0" end="0"/>
                                            </p:txEl>
                                          </p:spTgt>
                                        </p:tgtEl>
                                      </p:cBhvr>
                                    </p:animEffect>
                                    <p:anim calcmode="lin" valueType="num">
                                      <p:cBhvr>
                                        <p:cTn id="4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1000"/>
                                        <p:tgtEl>
                                          <p:spTgt spid="4">
                                            <p:txEl>
                                              <p:pRg st="1" end="1"/>
                                            </p:txEl>
                                          </p:spTgt>
                                        </p:tgtEl>
                                      </p:cBhvr>
                                    </p:animEffect>
                                    <p:anim calcmode="lin" valueType="num">
                                      <p:cBhvr>
                                        <p:cTn id="4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1000"/>
                                        <p:tgtEl>
                                          <p:spTgt spid="4">
                                            <p:txEl>
                                              <p:pRg st="2" end="2"/>
                                            </p:txEl>
                                          </p:spTgt>
                                        </p:tgtEl>
                                      </p:cBhvr>
                                    </p:animEffect>
                                    <p:anim calcmode="lin" valueType="num">
                                      <p:cBhvr>
                                        <p:cTn id="5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1000"/>
                                        <p:tgtEl>
                                          <p:spTgt spid="4">
                                            <p:txEl>
                                              <p:pRg st="3" end="3"/>
                                            </p:txEl>
                                          </p:spTgt>
                                        </p:tgtEl>
                                      </p:cBhvr>
                                    </p:animEffect>
                                    <p:anim calcmode="lin" valueType="num">
                                      <p:cBhvr>
                                        <p:cTn id="6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116632"/>
            <a:ext cx="3995936" cy="769441"/>
          </a:xfrm>
          <a:prstGeom prst="rect">
            <a:avLst/>
          </a:prstGeom>
        </p:spPr>
        <p:txBody>
          <a:bodyPr wrap="square">
            <a:spAutoFit/>
          </a:bodyPr>
          <a:lstStyle/>
          <a:p>
            <a:pPr algn="ctr"/>
            <a:r>
              <a:rPr lang="ro-RO" sz="4400" b="1" spc="200" smtClean="0">
                <a:ln w="29210">
                  <a:solidFill>
                    <a:schemeClr val="accent3">
                      <a:tint val="10000"/>
                    </a:schemeClr>
                  </a:solidFill>
                </a:ln>
                <a:solidFill>
                  <a:schemeClr val="accent3">
                    <a:satMod val="200000"/>
                    <a:alpha val="50000"/>
                  </a:schemeClr>
                </a:solidFill>
                <a:effectLst>
                  <a:innerShdw blurRad="50800" dist="50800" dir="8100000">
                    <a:schemeClr val="tx1">
                      <a:alpha val="73000"/>
                    </a:schemeClr>
                  </a:innerShdw>
                </a:effectLst>
              </a:rPr>
              <a:t>SFINȚENIA </a:t>
            </a:r>
            <a:r>
              <a:rPr lang="ro-RO" sz="4400" b="1" spc="200" smtClean="0">
                <a:ln w="29210">
                  <a:solidFill>
                    <a:schemeClr val="accent3">
                      <a:tint val="10000"/>
                    </a:schemeClr>
                  </a:solidFill>
                </a:ln>
                <a:solidFill>
                  <a:schemeClr val="accent3">
                    <a:satMod val="200000"/>
                    <a:alpha val="50000"/>
                  </a:schemeClr>
                </a:solidFill>
                <a:effectLst>
                  <a:innerShdw blurRad="50800" dist="50800" dir="8100000">
                    <a:schemeClr val="tx1">
                      <a:alpha val="73000"/>
                    </a:schemeClr>
                  </a:innerShdw>
                </a:effectLst>
              </a:rPr>
              <a:t>LUI</a:t>
            </a:r>
            <a:endParaRPr lang="ro-RO" sz="4400" b="1" spc="200">
              <a:ln w="29210">
                <a:solidFill>
                  <a:schemeClr val="accent3">
                    <a:tint val="10000"/>
                  </a:schemeClr>
                </a:solidFill>
              </a:ln>
              <a:solidFill>
                <a:schemeClr val="accent3">
                  <a:satMod val="200000"/>
                  <a:alpha val="50000"/>
                </a:schemeClr>
              </a:solidFill>
              <a:effectLst>
                <a:innerShdw blurRad="50800" dist="50800" dir="8100000">
                  <a:schemeClr val="tx1">
                    <a:alpha val="73000"/>
                  </a:schemeClr>
                </a:innerShdw>
              </a:effectLst>
            </a:endParaRPr>
          </a:p>
        </p:txBody>
      </p:sp>
      <p:sp>
        <p:nvSpPr>
          <p:cNvPr id="3" name="2 Rectángulo"/>
          <p:cNvSpPr/>
          <p:nvPr/>
        </p:nvSpPr>
        <p:spPr>
          <a:xfrm>
            <a:off x="4019856" y="59139"/>
            <a:ext cx="504056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o-RO" b="1" dirty="0" smtClean="0">
                <a:latin typeface="Comic Sans MS" panose="030F0702030302020204" pitchFamily="66" charset="0"/>
              </a:rPr>
              <a:t>“Făcusem un legământ cu ochii mei, şi nu mi-aş fi oprit privirile asupra unei fecioare.” </a:t>
            </a:r>
            <a:r>
              <a:rPr lang="ro-RO" sz="1400" b="1" dirty="0" smtClean="0">
                <a:latin typeface="Comic Sans MS" panose="030F0702030302020204" pitchFamily="66" charset="0"/>
              </a:rPr>
              <a:t>(Iov 31:1)</a:t>
            </a:r>
            <a:endParaRPr lang="ro-RO" sz="1400" b="1" dirty="0">
              <a:latin typeface="Comic Sans MS" panose="030F0702030302020204" pitchFamily="66" charset="0"/>
            </a:endParaRPr>
          </a:p>
        </p:txBody>
      </p:sp>
      <p:sp>
        <p:nvSpPr>
          <p:cNvPr id="4" name="3 Rectángulo"/>
          <p:cNvSpPr/>
          <p:nvPr/>
        </p:nvSpPr>
        <p:spPr>
          <a:xfrm>
            <a:off x="539552" y="982469"/>
            <a:ext cx="806489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o-RO" b="1" dirty="0" smtClean="0">
                <a:latin typeface="Comic Sans MS" panose="030F0702030302020204" pitchFamily="66" charset="0"/>
              </a:rPr>
              <a:t>“De mi s-a abătut pasul de pe calea cea dreaptă, de mi-a urmat inima ochii, de s-a lipit vreo </a:t>
            </a:r>
            <a:r>
              <a:rPr lang="ro-RO" b="1" dirty="0" err="1" smtClean="0">
                <a:latin typeface="Comic Sans MS" panose="030F0702030302020204" pitchFamily="66" charset="0"/>
              </a:rPr>
              <a:t>întinăciune</a:t>
            </a:r>
            <a:r>
              <a:rPr lang="ro-RO" b="1" dirty="0" smtClean="0">
                <a:latin typeface="Comic Sans MS" panose="030F0702030302020204" pitchFamily="66" charset="0"/>
              </a:rPr>
              <a:t> de mâinile mele” </a:t>
            </a:r>
            <a:r>
              <a:rPr lang="ro-RO" sz="1400" b="1" dirty="0" smtClean="0">
                <a:latin typeface="Comic Sans MS" panose="030F0702030302020204" pitchFamily="66" charset="0"/>
              </a:rPr>
              <a:t>(Iov 31:7)</a:t>
            </a:r>
            <a:endParaRPr lang="ro-RO" sz="1400" b="1" dirty="0">
              <a:latin typeface="Comic Sans MS" panose="030F0702030302020204" pitchFamily="66" charset="0"/>
            </a:endParaRPr>
          </a:p>
        </p:txBody>
      </p:sp>
      <p:sp>
        <p:nvSpPr>
          <p:cNvPr id="5" name="4 CuadroTexto"/>
          <p:cNvSpPr txBox="1"/>
          <p:nvPr/>
        </p:nvSpPr>
        <p:spPr>
          <a:xfrm>
            <a:off x="-108520" y="1733907"/>
            <a:ext cx="3240360" cy="830997"/>
          </a:xfrm>
          <a:prstGeom prst="rect">
            <a:avLst/>
          </a:prstGeom>
          <a:noFill/>
        </p:spPr>
        <p:txBody>
          <a:bodyPr wrap="square" rtlCol="0">
            <a:spAutoFit/>
          </a:bodyPr>
          <a:lstStyle/>
          <a:p>
            <a:pPr algn="ctr"/>
            <a:r>
              <a:rPr lang="ro-RO" sz="2400" b="1" smtClean="0"/>
              <a:t>Iov a făcut un legământ </a:t>
            </a:r>
            <a:r>
              <a:rPr lang="ro-RO" sz="2400" b="1" smtClean="0"/>
              <a:t>de </a:t>
            </a:r>
            <a:r>
              <a:rPr lang="ro-RO" sz="2400" b="1" smtClean="0"/>
              <a:t>sfințenie:</a:t>
            </a:r>
            <a:endParaRPr lang="ro-RO" sz="2400" b="1"/>
          </a:p>
        </p:txBody>
      </p:sp>
      <p:graphicFrame>
        <p:nvGraphicFramePr>
          <p:cNvPr id="8" name="7 Diagrama"/>
          <p:cNvGraphicFramePr/>
          <p:nvPr>
            <p:extLst>
              <p:ext uri="{D42A27DB-BD31-4B8C-83A1-F6EECF244321}">
                <p14:modId xmlns:p14="http://schemas.microsoft.com/office/powerpoint/2010/main" xmlns="" val="824837048"/>
              </p:ext>
            </p:extLst>
          </p:nvPr>
        </p:nvGraphicFramePr>
        <p:xfrm>
          <a:off x="1835696" y="1805047"/>
          <a:ext cx="8496944" cy="3424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35496" y="5238779"/>
            <a:ext cx="7632848" cy="1646605"/>
          </a:xfrm>
          <a:prstGeom prst="rect">
            <a:avLst/>
          </a:prstGeom>
          <a:noFill/>
        </p:spPr>
        <p:txBody>
          <a:bodyPr wrap="square" rtlCol="0">
            <a:spAutoFit/>
          </a:bodyPr>
          <a:lstStyle/>
          <a:p>
            <a:pPr>
              <a:spcBef>
                <a:spcPts val="600"/>
              </a:spcBef>
            </a:pPr>
            <a:r>
              <a:rPr lang="ro-RO" sz="2400" b="1" smtClean="0"/>
              <a:t>El înțelegea că sfințenia nu este doar păstrarea poruncilor la suprafață. Gândurile și sentimentele trebuie să fie curățate de </a:t>
            </a:r>
            <a:r>
              <a:rPr lang="ro-RO" sz="2400" b="1" smtClean="0"/>
              <a:t>Dumnezeu </a:t>
            </a:r>
            <a:r>
              <a:rPr lang="ro-RO" sz="2400" b="1" smtClean="0"/>
              <a:t>(</a:t>
            </a:r>
            <a:r>
              <a:rPr lang="ro-RO" sz="2400" b="1" smtClean="0"/>
              <a:t>Matei</a:t>
            </a:r>
            <a:r>
              <a:rPr lang="ro-RO" sz="2400" b="1" smtClean="0"/>
              <a:t> </a:t>
            </a:r>
            <a:r>
              <a:rPr lang="ro-RO" sz="2400" b="1" smtClean="0"/>
              <a:t>5:28).</a:t>
            </a:r>
            <a:endParaRPr lang="ro-RO" sz="2400" b="1" smtClean="0"/>
          </a:p>
          <a:p>
            <a:pPr>
              <a:spcBef>
                <a:spcPts val="600"/>
              </a:spcBef>
            </a:pPr>
            <a:r>
              <a:rPr lang="ro-RO" sz="2400" b="1" smtClean="0"/>
              <a:t>Să </a:t>
            </a:r>
            <a:r>
              <a:rPr lang="ro-RO" sz="2400" b="1" smtClean="0"/>
              <a:t>facem azi un legământ înaintea lui Dumnezeu ca </a:t>
            </a:r>
            <a:r>
              <a:rPr lang="ro-RO" sz="2400" b="1" smtClean="0"/>
              <a:t>și </a:t>
            </a:r>
            <a:r>
              <a:rPr lang="ro-RO" sz="2400" b="1" smtClean="0"/>
              <a:t>Iov!</a:t>
            </a:r>
            <a:endParaRPr lang="ro-RO" sz="2400" b="1"/>
          </a:p>
        </p:txBody>
      </p:sp>
      <p:pic>
        <p:nvPicPr>
          <p:cNvPr id="3074" name="Picture 2" descr="\\PC-EUNICE\FondosTematicos\Job\202016086_univ_cnt_2_xl.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107503" y="2636912"/>
            <a:ext cx="2863791" cy="2448272"/>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5" name="Picture 3" descr="I:\Dibujos\Adoracion\alabanza.jp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7492753" y="5317724"/>
            <a:ext cx="1572268" cy="149565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5000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p:cTn id="3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40" dur="1000" fill="hold"/>
                                        <p:tgtEl>
                                          <p:spTgt spid="3074"/>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07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graphicEl>
                                              <a:dgm id="{958768F1-F33A-45D3-9B60-0DC1C3F46440}"/>
                                            </p:graphicEl>
                                          </p:spTgt>
                                        </p:tgtEl>
                                        <p:attrNameLst>
                                          <p:attrName>style.visibility</p:attrName>
                                        </p:attrNameLst>
                                      </p:cBhvr>
                                      <p:to>
                                        <p:strVal val="visible"/>
                                      </p:to>
                                    </p:set>
                                    <p:animEffect transition="in" filter="wipe(left)">
                                      <p:cBhvr>
                                        <p:cTn id="49" dur="500"/>
                                        <p:tgtEl>
                                          <p:spTgt spid="8">
                                            <p:graphicEl>
                                              <a:dgm id="{958768F1-F33A-45D3-9B60-0DC1C3F46440}"/>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
                                            <p:graphicEl>
                                              <a:dgm id="{CF283C1A-C84E-411E-BDB1-DC3E6E6E1EC4}"/>
                                            </p:graphicEl>
                                          </p:spTgt>
                                        </p:tgtEl>
                                        <p:attrNameLst>
                                          <p:attrName>style.visibility</p:attrName>
                                        </p:attrNameLst>
                                      </p:cBhvr>
                                      <p:to>
                                        <p:strVal val="visible"/>
                                      </p:to>
                                    </p:set>
                                    <p:animEffect transition="in" filter="wipe(left)">
                                      <p:cBhvr>
                                        <p:cTn id="52" dur="500"/>
                                        <p:tgtEl>
                                          <p:spTgt spid="8">
                                            <p:graphicEl>
                                              <a:dgm id="{CF283C1A-C84E-411E-BDB1-DC3E6E6E1EC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graphicEl>
                                              <a:dgm id="{F3985001-B8ED-42B3-AB05-42A8DCE1D0F3}"/>
                                            </p:graphicEl>
                                          </p:spTgt>
                                        </p:tgtEl>
                                        <p:attrNameLst>
                                          <p:attrName>style.visibility</p:attrName>
                                        </p:attrNameLst>
                                      </p:cBhvr>
                                      <p:to>
                                        <p:strVal val="visible"/>
                                      </p:to>
                                    </p:set>
                                    <p:animEffect transition="in" filter="wipe(left)">
                                      <p:cBhvr>
                                        <p:cTn id="57" dur="500"/>
                                        <p:tgtEl>
                                          <p:spTgt spid="8">
                                            <p:graphicEl>
                                              <a:dgm id="{F3985001-B8ED-42B3-AB05-42A8DCE1D0F3}"/>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
                                            <p:graphicEl>
                                              <a:dgm id="{FEBDCFA8-32A0-48A9-A0B1-163430CE02DB}"/>
                                            </p:graphicEl>
                                          </p:spTgt>
                                        </p:tgtEl>
                                        <p:attrNameLst>
                                          <p:attrName>style.visibility</p:attrName>
                                        </p:attrNameLst>
                                      </p:cBhvr>
                                      <p:to>
                                        <p:strVal val="visible"/>
                                      </p:to>
                                    </p:set>
                                    <p:animEffect transition="in" filter="wipe(left)">
                                      <p:cBhvr>
                                        <p:cTn id="60" dur="500"/>
                                        <p:tgtEl>
                                          <p:spTgt spid="8">
                                            <p:graphicEl>
                                              <a:dgm id="{FEBDCFA8-32A0-48A9-A0B1-163430CE02DB}"/>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graphicEl>
                                              <a:dgm id="{C91733F1-08A8-4AD8-91B1-A508D77A1C5A}"/>
                                            </p:graphicEl>
                                          </p:spTgt>
                                        </p:tgtEl>
                                        <p:attrNameLst>
                                          <p:attrName>style.visibility</p:attrName>
                                        </p:attrNameLst>
                                      </p:cBhvr>
                                      <p:to>
                                        <p:strVal val="visible"/>
                                      </p:to>
                                    </p:set>
                                    <p:animEffect transition="in" filter="wipe(left)">
                                      <p:cBhvr>
                                        <p:cTn id="65" dur="500"/>
                                        <p:tgtEl>
                                          <p:spTgt spid="8">
                                            <p:graphicEl>
                                              <a:dgm id="{C91733F1-08A8-4AD8-91B1-A508D77A1C5A}"/>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
                                            <p:graphicEl>
                                              <a:dgm id="{756743A8-F35B-4DB9-996A-F6CF880232FE}"/>
                                            </p:graphicEl>
                                          </p:spTgt>
                                        </p:tgtEl>
                                        <p:attrNameLst>
                                          <p:attrName>style.visibility</p:attrName>
                                        </p:attrNameLst>
                                      </p:cBhvr>
                                      <p:to>
                                        <p:strVal val="visible"/>
                                      </p:to>
                                    </p:set>
                                    <p:animEffect transition="in" filter="wipe(left)">
                                      <p:cBhvr>
                                        <p:cTn id="68" dur="500"/>
                                        <p:tgtEl>
                                          <p:spTgt spid="8">
                                            <p:graphicEl>
                                              <a:dgm id="{756743A8-F35B-4DB9-996A-F6CF880232FE}"/>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
                                            <p:graphicEl>
                                              <a:dgm id="{E8E71DE4-3878-4DB9-A2F9-D131EC0AC958}"/>
                                            </p:graphicEl>
                                          </p:spTgt>
                                        </p:tgtEl>
                                        <p:attrNameLst>
                                          <p:attrName>style.visibility</p:attrName>
                                        </p:attrNameLst>
                                      </p:cBhvr>
                                      <p:to>
                                        <p:strVal val="visible"/>
                                      </p:to>
                                    </p:set>
                                    <p:animEffect transition="in" filter="wipe(left)">
                                      <p:cBhvr>
                                        <p:cTn id="73" dur="500"/>
                                        <p:tgtEl>
                                          <p:spTgt spid="8">
                                            <p:graphicEl>
                                              <a:dgm id="{E8E71DE4-3878-4DB9-A2F9-D131EC0AC958}"/>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8">
                                            <p:graphicEl>
                                              <a:dgm id="{DF806397-8986-48CE-AC9E-3A20D2ED8D41}"/>
                                            </p:graphicEl>
                                          </p:spTgt>
                                        </p:tgtEl>
                                        <p:attrNameLst>
                                          <p:attrName>style.visibility</p:attrName>
                                        </p:attrNameLst>
                                      </p:cBhvr>
                                      <p:to>
                                        <p:strVal val="visible"/>
                                      </p:to>
                                    </p:set>
                                    <p:animEffect transition="in" filter="wipe(left)">
                                      <p:cBhvr>
                                        <p:cTn id="76" dur="500"/>
                                        <p:tgtEl>
                                          <p:spTgt spid="8">
                                            <p:graphicEl>
                                              <a:dgm id="{DF806397-8986-48CE-AC9E-3A20D2ED8D4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81" dur="500"/>
                                        <p:tgtEl>
                                          <p:spTgt spid="7">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86" dur="500"/>
                                        <p:tgtEl>
                                          <p:spTgt spid="7">
                                            <p:txEl>
                                              <p:pRg st="1" end="1"/>
                                            </p:txEl>
                                          </p:spTgt>
                                        </p:tgtEl>
                                      </p:cBhvr>
                                    </p:animEffect>
                                  </p:childTnLst>
                                </p:cTn>
                              </p:par>
                              <p:par>
                                <p:cTn id="87" presetID="14" presetClass="entr" presetSubtype="10" fill="hold" nodeType="withEffect">
                                  <p:stCondLst>
                                    <p:cond delay="0"/>
                                  </p:stCondLst>
                                  <p:childTnLst>
                                    <p:set>
                                      <p:cBhvr>
                                        <p:cTn id="88" dur="1" fill="hold">
                                          <p:stCondLst>
                                            <p:cond delay="0"/>
                                          </p:stCondLst>
                                        </p:cTn>
                                        <p:tgtEl>
                                          <p:spTgt spid="3075"/>
                                        </p:tgtEl>
                                        <p:attrNameLst>
                                          <p:attrName>style.visibility</p:attrName>
                                        </p:attrNameLst>
                                      </p:cBhvr>
                                      <p:to>
                                        <p:strVal val="visible"/>
                                      </p:to>
                                    </p:set>
                                    <p:animEffect transition="in" filter="randombar(horizontal)">
                                      <p:cBhvr>
                                        <p:cTn id="8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Graphic spid="8" grpId="0">
        <p:bldSub>
          <a:bldDgm bld="one"/>
        </p:bldSub>
      </p:bldGraphic>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677108"/>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o-RO" sz="3800" b="1" smtClean="0">
                <a:ln/>
                <a:solidFill>
                  <a:schemeClr val="accent3"/>
                </a:solidFill>
                <a:effectLst>
                  <a:reflection blurRad="6350" stA="55000" endA="300" endPos="45500" dir="5400000" sy="-100000" algn="bl" rotWithShape="0"/>
                </a:effectLst>
              </a:rPr>
              <a:t>APĂRAREA </a:t>
            </a:r>
            <a:r>
              <a:rPr lang="ro-RO" sz="3800" b="1" smtClean="0">
                <a:ln/>
                <a:solidFill>
                  <a:schemeClr val="accent3"/>
                </a:solidFill>
                <a:effectLst>
                  <a:reflection blurRad="6350" stA="55000" endA="300" endPos="45500" dir="5400000" sy="-100000" algn="bl" rotWithShape="0"/>
                </a:effectLst>
              </a:rPr>
              <a:t>DREPTURILOR </a:t>
            </a:r>
            <a:r>
              <a:rPr lang="ro-RO" sz="3800" b="1" smtClean="0">
                <a:ln/>
                <a:solidFill>
                  <a:schemeClr val="accent3"/>
                </a:solidFill>
                <a:effectLst>
                  <a:reflection blurRad="6350" stA="55000" endA="300" endPos="45500" dir="5400000" sy="-100000" algn="bl" rotWithShape="0"/>
                </a:effectLst>
              </a:rPr>
              <a:t>OMULUI</a:t>
            </a:r>
            <a:endParaRPr lang="ro-RO" sz="3800" b="1">
              <a:ln/>
              <a:solidFill>
                <a:schemeClr val="accent3"/>
              </a:solidFill>
              <a:effectLst>
                <a:reflection blurRad="6350" stA="55000" endA="300" endPos="45500" dir="5400000" sy="-100000" algn="bl" rotWithShape="0"/>
              </a:effectLst>
            </a:endParaRPr>
          </a:p>
        </p:txBody>
      </p:sp>
      <p:sp>
        <p:nvSpPr>
          <p:cNvPr id="3" name="2 Rectángulo"/>
          <p:cNvSpPr/>
          <p:nvPr/>
        </p:nvSpPr>
        <p:spPr>
          <a:xfrm>
            <a:off x="0" y="677108"/>
            <a:ext cx="9144000" cy="646331"/>
          </a:xfrm>
          <a:prstGeom prst="rect">
            <a:avLst/>
          </a:prstGeom>
        </p:spPr>
        <p:txBody>
          <a:bodyPr wrap="square" lIns="0" rIns="0">
            <a:spAutoFit/>
          </a:bodyPr>
          <a:lstStyle/>
          <a:p>
            <a:pPr algn="ctr"/>
            <a:r>
              <a:rPr lang="ro-RO" b="1" dirty="0" smtClean="0">
                <a:solidFill>
                  <a:schemeClr val="bg1"/>
                </a:solidFill>
                <a:effectLst>
                  <a:outerShdw blurRad="50800" dist="38100" dir="2700000" algn="tl" rotWithShape="0">
                    <a:prstClr val="black">
                      <a:alpha val="40000"/>
                    </a:prstClr>
                  </a:outerShdw>
                </a:effectLst>
                <a:latin typeface="Comic Sans MS" panose="030F0702030302020204" pitchFamily="66" charset="0"/>
              </a:rPr>
              <a:t>“Cel ce m-a făcut pe mine în pântecele mamei mele, nu l-a făcut şi pe el [slujitorul]? Oare nu ne-a întocmit acelaşi Dumnezeu în pântecele mamei?</a:t>
            </a:r>
            <a:r>
              <a:rPr lang="ro-RO" sz="1400" b="1" dirty="0" smtClean="0">
                <a:solidFill>
                  <a:schemeClr val="bg1"/>
                </a:solidFill>
                <a:effectLst>
                  <a:outerShdw blurRad="50800" dist="38100" dir="2700000" algn="tl" rotWithShape="0">
                    <a:prstClr val="black">
                      <a:alpha val="40000"/>
                    </a:prstClr>
                  </a:outerShdw>
                </a:effectLst>
                <a:latin typeface="Comic Sans MS" panose="030F0702030302020204" pitchFamily="66" charset="0"/>
              </a:rPr>
              <a:t>”</a:t>
            </a:r>
            <a:r>
              <a:rPr lang="ro-RO" sz="1100" b="1" dirty="0" smtClean="0">
                <a:solidFill>
                  <a:schemeClr val="bg1"/>
                </a:solidFill>
                <a:effectLst>
                  <a:outerShdw blurRad="50800" dist="38100" dir="2700000" algn="tl" rotWithShape="0">
                    <a:prstClr val="black">
                      <a:alpha val="40000"/>
                    </a:prstClr>
                  </a:outerShdw>
                </a:effectLst>
                <a:latin typeface="Comic Sans MS" panose="030F0702030302020204" pitchFamily="66" charset="0"/>
              </a:rPr>
              <a:t>(Iov 31:15)</a:t>
            </a:r>
            <a:endParaRPr lang="ro-RO" sz="1100" b="1" dirty="0">
              <a:solidFill>
                <a:schemeClr val="bg1"/>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3 CuadroTexto"/>
          <p:cNvSpPr txBox="1"/>
          <p:nvPr/>
        </p:nvSpPr>
        <p:spPr>
          <a:xfrm>
            <a:off x="107504" y="1361668"/>
            <a:ext cx="4320480" cy="2631490"/>
          </a:xfrm>
          <a:prstGeom prst="rect">
            <a:avLst/>
          </a:prstGeom>
          <a:noFill/>
        </p:spPr>
        <p:txBody>
          <a:bodyPr wrap="square" rtlCol="0">
            <a:spAutoFit/>
          </a:bodyPr>
          <a:lstStyle/>
          <a:p>
            <a:pPr>
              <a:spcBef>
                <a:spcPts val="600"/>
              </a:spcBef>
            </a:pPr>
            <a:r>
              <a:rPr lang="ro-RO" sz="2000" b="1" smtClean="0"/>
              <a:t>Au </a:t>
            </a:r>
            <a:r>
              <a:rPr lang="ro-RO" sz="2000" b="1" smtClean="0"/>
              <a:t>trecut </a:t>
            </a:r>
            <a:r>
              <a:rPr lang="ro-RO" sz="2000" b="1" smtClean="0"/>
              <a:t>3.500 de </a:t>
            </a:r>
            <a:r>
              <a:rPr lang="ro-RO" sz="2000" b="1" smtClean="0"/>
              <a:t>ani de când Iov a pronunțat aceste cuvinte, recunoscând că toți oamenii se nasc egali. Totuși, încă există oameni care cred că rasa, culoarea, religia, sexul sau orice alt lucru îi face superiori celorlalți</a:t>
            </a:r>
            <a:r>
              <a:rPr lang="ro-RO" sz="2000" b="1" smtClean="0"/>
              <a:t>. </a:t>
            </a:r>
            <a:endParaRPr lang="ro-RO" sz="2000" b="1" smtClean="0"/>
          </a:p>
          <a:p>
            <a:pPr>
              <a:spcBef>
                <a:spcPts val="600"/>
              </a:spcBef>
            </a:pPr>
            <a:r>
              <a:rPr lang="ro-RO" sz="2000" b="1" smtClean="0"/>
              <a:t>Drepturile </a:t>
            </a:r>
            <a:r>
              <a:rPr lang="ro-RO" sz="2000" b="1" smtClean="0"/>
              <a:t>omului proclamate de Iov își au originea în </a:t>
            </a:r>
            <a:r>
              <a:rPr lang="ro-RO" sz="2000" b="1" smtClean="0"/>
              <a:t>Dumnezeul </a:t>
            </a:r>
            <a:r>
              <a:rPr lang="ro-RO" sz="2000" b="1" smtClean="0"/>
              <a:t>creator.</a:t>
            </a:r>
            <a:endParaRPr lang="ro-RO" sz="2000" b="1"/>
          </a:p>
        </p:txBody>
      </p:sp>
      <p:pic>
        <p:nvPicPr>
          <p:cNvPr id="4102" name="Picture 6" descr="http://3.bp.blogspot.com/-eyNyY05R5BM/VgDZgsS68EI/AAAAAAAAADQ/wgQG3Oz1eLg/s1600/diversidad-cultural-personas.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484216" y="1419872"/>
            <a:ext cx="4480272" cy="2520154"/>
          </a:xfrm>
          <a:prstGeom prst="snip2Diag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5" name="4 Rectángulo"/>
          <p:cNvSpPr/>
          <p:nvPr/>
        </p:nvSpPr>
        <p:spPr>
          <a:xfrm>
            <a:off x="6084168" y="3951054"/>
            <a:ext cx="3060340" cy="2554545"/>
          </a:xfrm>
          <a:prstGeom prst="rect">
            <a:avLst/>
          </a:prstGeom>
        </p:spPr>
        <p:txBody>
          <a:bodyPr wrap="square">
            <a:spAutoFit/>
          </a:bodyPr>
          <a:lstStyle/>
          <a:p>
            <a:pPr lvl="0">
              <a:spcBef>
                <a:spcPts val="600"/>
              </a:spcBef>
            </a:pPr>
            <a:r>
              <a:rPr lang="ro-RO" sz="2000" b="1" smtClean="0">
                <a:solidFill>
                  <a:prstClr val="black"/>
                </a:solidFill>
              </a:rPr>
              <a:t>Iov apăra </a:t>
            </a:r>
            <a:r>
              <a:rPr lang="ro-RO" sz="2000" b="1" smtClean="0">
                <a:solidFill>
                  <a:prstClr val="black"/>
                </a:solidFill>
              </a:rPr>
              <a:t>drepturile </a:t>
            </a:r>
            <a:r>
              <a:rPr lang="ro-RO" sz="2000" b="1" smtClean="0">
                <a:solidFill>
                  <a:prstClr val="black"/>
                </a:solidFill>
              </a:rPr>
              <a:t>“slugii </a:t>
            </a:r>
            <a:r>
              <a:rPr lang="ro-RO" sz="2000" b="1" smtClean="0">
                <a:solidFill>
                  <a:prstClr val="black"/>
                </a:solidFill>
              </a:rPr>
              <a:t>sau </a:t>
            </a:r>
            <a:r>
              <a:rPr lang="ro-RO" sz="2000" b="1" smtClean="0">
                <a:solidFill>
                  <a:prstClr val="black"/>
                </a:solidFill>
              </a:rPr>
              <a:t>slujnicei</a:t>
            </a:r>
            <a:r>
              <a:rPr lang="ro-RO" sz="2000" b="1" smtClean="0">
                <a:solidFill>
                  <a:prstClr val="black"/>
                </a:solidFill>
              </a:rPr>
              <a:t>”, </a:t>
            </a:r>
            <a:r>
              <a:rPr lang="ro-RO" sz="2000" b="1" smtClean="0">
                <a:solidFill>
                  <a:prstClr val="black"/>
                </a:solidFill>
              </a:rPr>
              <a:t>“</a:t>
            </a:r>
            <a:r>
              <a:rPr lang="ro-RO" sz="2000" b="1" smtClean="0">
                <a:solidFill>
                  <a:prstClr val="black"/>
                </a:solidFill>
              </a:rPr>
              <a:t>săracilor</a:t>
            </a:r>
            <a:r>
              <a:rPr lang="ro-RO" sz="2000" b="1" smtClean="0">
                <a:solidFill>
                  <a:prstClr val="black"/>
                </a:solidFill>
              </a:rPr>
              <a:t>”, </a:t>
            </a:r>
            <a:r>
              <a:rPr lang="ro-RO" sz="2000" b="1" smtClean="0">
                <a:solidFill>
                  <a:prstClr val="black"/>
                </a:solidFill>
              </a:rPr>
              <a:t>“</a:t>
            </a:r>
            <a:r>
              <a:rPr lang="ro-RO" sz="2000" b="1" smtClean="0">
                <a:solidFill>
                  <a:prstClr val="black"/>
                </a:solidFill>
              </a:rPr>
              <a:t>văduvei</a:t>
            </a:r>
            <a:r>
              <a:rPr lang="ro-RO" sz="2000" b="1" smtClean="0">
                <a:solidFill>
                  <a:prstClr val="black"/>
                </a:solidFill>
              </a:rPr>
              <a:t>”, </a:t>
            </a:r>
            <a:r>
              <a:rPr lang="ro-RO" sz="2000" b="1" smtClean="0">
                <a:solidFill>
                  <a:prstClr val="black"/>
                </a:solidFill>
              </a:rPr>
              <a:t>“</a:t>
            </a:r>
            <a:r>
              <a:rPr lang="ro-RO" sz="2000" b="1" smtClean="0">
                <a:solidFill>
                  <a:prstClr val="black"/>
                </a:solidFill>
              </a:rPr>
              <a:t>orfanului</a:t>
            </a:r>
            <a:r>
              <a:rPr lang="ro-RO" sz="2000" b="1" smtClean="0">
                <a:solidFill>
                  <a:prstClr val="black"/>
                </a:solidFill>
              </a:rPr>
              <a:t>”, </a:t>
            </a:r>
            <a:r>
              <a:rPr lang="ro-RO" sz="2000" b="1" smtClean="0">
                <a:solidFill>
                  <a:prstClr val="black"/>
                </a:solidFill>
              </a:rPr>
              <a:t>ale </a:t>
            </a:r>
            <a:r>
              <a:rPr lang="ro-RO" sz="2000" b="1" smtClean="0">
                <a:solidFill>
                  <a:prstClr val="black"/>
                </a:solidFill>
              </a:rPr>
              <a:t>“nenorocitului </a:t>
            </a:r>
            <a:r>
              <a:rPr lang="ro-RO" sz="2000" b="1" smtClean="0">
                <a:solidFill>
                  <a:prstClr val="black"/>
                </a:solidFill>
              </a:rPr>
              <a:t>ducând lipsă </a:t>
            </a:r>
            <a:r>
              <a:rPr lang="ro-RO" sz="2000" b="1" smtClean="0">
                <a:solidFill>
                  <a:prstClr val="black"/>
                </a:solidFill>
              </a:rPr>
              <a:t>de </a:t>
            </a:r>
            <a:r>
              <a:rPr lang="ro-RO" sz="2000" b="1" smtClean="0">
                <a:solidFill>
                  <a:prstClr val="black"/>
                </a:solidFill>
              </a:rPr>
              <a:t>haine</a:t>
            </a:r>
            <a:r>
              <a:rPr lang="ro-RO" sz="2000" b="1" smtClean="0">
                <a:solidFill>
                  <a:prstClr val="black"/>
                </a:solidFill>
              </a:rPr>
              <a:t>”, “</a:t>
            </a:r>
            <a:r>
              <a:rPr lang="ro-RO" sz="2000" b="1" smtClean="0">
                <a:solidFill>
                  <a:prstClr val="black"/>
                </a:solidFill>
              </a:rPr>
              <a:t>vrăjmașului </a:t>
            </a:r>
            <a:r>
              <a:rPr lang="ro-RO" sz="2000" b="1" smtClean="0">
                <a:solidFill>
                  <a:prstClr val="black"/>
                </a:solidFill>
              </a:rPr>
              <a:t>meu</a:t>
            </a:r>
            <a:r>
              <a:rPr lang="ro-RO" sz="2000" b="1" smtClean="0">
                <a:solidFill>
                  <a:prstClr val="black"/>
                </a:solidFill>
              </a:rPr>
              <a:t>”, “</a:t>
            </a:r>
            <a:r>
              <a:rPr lang="ro-RO" sz="2000" b="1" smtClean="0">
                <a:solidFill>
                  <a:prstClr val="black"/>
                </a:solidFill>
              </a:rPr>
              <a:t>străinului</a:t>
            </a:r>
            <a:r>
              <a:rPr lang="ro-RO" sz="2000" b="1" smtClean="0">
                <a:solidFill>
                  <a:prstClr val="black"/>
                </a:solidFill>
              </a:rPr>
              <a:t>” </a:t>
            </a:r>
            <a:r>
              <a:rPr lang="ro-RO" sz="2000" b="1" smtClean="0">
                <a:solidFill>
                  <a:prstClr val="black"/>
                </a:solidFill>
              </a:rPr>
              <a:t>(</a:t>
            </a:r>
            <a:r>
              <a:rPr lang="ro-RO" sz="2000" b="1" smtClean="0">
                <a:solidFill>
                  <a:prstClr val="black"/>
                </a:solidFill>
              </a:rPr>
              <a:t>Iov</a:t>
            </a:r>
            <a:r>
              <a:rPr lang="ro-RO" sz="2000" b="1" smtClean="0">
                <a:solidFill>
                  <a:prstClr val="black"/>
                </a:solidFill>
              </a:rPr>
              <a:t> </a:t>
            </a:r>
            <a:r>
              <a:rPr lang="ro-RO" sz="2000" b="1" smtClean="0">
                <a:solidFill>
                  <a:prstClr val="black"/>
                </a:solidFill>
              </a:rPr>
              <a:t>31:13</a:t>
            </a:r>
            <a:r>
              <a:rPr lang="ro-RO" sz="2000" b="1" smtClean="0">
                <a:solidFill>
                  <a:prstClr val="black"/>
                </a:solidFill>
              </a:rPr>
              <a:t>, </a:t>
            </a:r>
            <a:r>
              <a:rPr lang="ro-RO" sz="2000" b="1" smtClean="0">
                <a:solidFill>
                  <a:prstClr val="black"/>
                </a:solidFill>
              </a:rPr>
              <a:t>16</a:t>
            </a:r>
            <a:r>
              <a:rPr lang="ro-RO" sz="2000" b="1" smtClean="0">
                <a:solidFill>
                  <a:prstClr val="black"/>
                </a:solidFill>
              </a:rPr>
              <a:t>, </a:t>
            </a:r>
            <a:r>
              <a:rPr lang="ro-RO" sz="2000" b="1" smtClean="0">
                <a:solidFill>
                  <a:prstClr val="black"/>
                </a:solidFill>
              </a:rPr>
              <a:t>17</a:t>
            </a:r>
            <a:r>
              <a:rPr lang="ro-RO" sz="2000" b="1" smtClean="0">
                <a:solidFill>
                  <a:prstClr val="black"/>
                </a:solidFill>
              </a:rPr>
              <a:t>, </a:t>
            </a:r>
            <a:r>
              <a:rPr lang="ro-RO" sz="2000" b="1" smtClean="0">
                <a:solidFill>
                  <a:prstClr val="black"/>
                </a:solidFill>
              </a:rPr>
              <a:t>19</a:t>
            </a:r>
            <a:r>
              <a:rPr lang="ro-RO" sz="2000" b="1" smtClean="0">
                <a:solidFill>
                  <a:prstClr val="black"/>
                </a:solidFill>
              </a:rPr>
              <a:t>, </a:t>
            </a:r>
            <a:r>
              <a:rPr lang="ro-RO" sz="2000" b="1" smtClean="0">
                <a:solidFill>
                  <a:prstClr val="black"/>
                </a:solidFill>
              </a:rPr>
              <a:t>29</a:t>
            </a:r>
            <a:r>
              <a:rPr lang="ro-RO" sz="2000" b="1" smtClean="0">
                <a:solidFill>
                  <a:prstClr val="black"/>
                </a:solidFill>
              </a:rPr>
              <a:t>, </a:t>
            </a:r>
            <a:r>
              <a:rPr lang="ro-RO" sz="2000" b="1" smtClean="0">
                <a:solidFill>
                  <a:prstClr val="black"/>
                </a:solidFill>
              </a:rPr>
              <a:t>32).</a:t>
            </a:r>
            <a:endParaRPr lang="ro-RO" sz="2000" b="1">
              <a:solidFill>
                <a:prstClr val="black"/>
              </a:solidFill>
            </a:endParaRPr>
          </a:p>
        </p:txBody>
      </p:sp>
      <p:grpSp>
        <p:nvGrpSpPr>
          <p:cNvPr id="6" name="5 Grupo"/>
          <p:cNvGrpSpPr/>
          <p:nvPr/>
        </p:nvGrpSpPr>
        <p:grpSpPr>
          <a:xfrm>
            <a:off x="35496" y="4372074"/>
            <a:ext cx="5972519" cy="2304256"/>
            <a:chOff x="35496" y="4509120"/>
            <a:chExt cx="5972519" cy="2304256"/>
          </a:xfrm>
        </p:grpSpPr>
        <p:pic>
          <p:nvPicPr>
            <p:cNvPr id="4099" name="Picture 3" descr="\\PC-EUNICE\FondosTematicos\Job\202016127_univ_cnt_3_xl.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732621" y="4509120"/>
              <a:ext cx="2263892"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100" name="Picture 4" descr="\\PC-EUNICE\FondosTematicos\Job\202016127_univ_cnt_2_xl.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35496" y="4509120"/>
              <a:ext cx="1697125"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105" name="Picture 9" descr="\\PC-EUNICE\FondosTematicos\Job\202016127_univ_cnt_1_xl.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3996514" y="4509120"/>
              <a:ext cx="2011501" cy="2304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104" name="Picture 8" descr="http://hyperdodo.net/wp-content/uploads/2015/12/un-logo.jpg"/>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059832" y="4509120"/>
              <a:ext cx="792956" cy="792956"/>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732187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900" decel="100000" fill="hold"/>
                                        <p:tgtEl>
                                          <p:spTgt spid="410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102"/>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7164288" cy="923330"/>
          </a:xfrm>
          <a:prstGeom prst="rect">
            <a:avLst/>
          </a:prstGeom>
        </p:spPr>
        <p:txBody>
          <a:bodyPr wrap="square">
            <a:spAutoFit/>
          </a:bodyPr>
          <a:lstStyle/>
          <a:p>
            <a:pPr algn="ctr"/>
            <a:r>
              <a:rPr lang="ro-RO" sz="5400" b="1" spc="30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TEMELIA </a:t>
            </a:r>
            <a:r>
              <a:rPr lang="ro-RO" sz="5400" b="1" spc="30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LUI</a:t>
            </a:r>
            <a:endParaRPr lang="ro-RO" sz="5400" b="1" spc="30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Rectángulo"/>
          <p:cNvSpPr/>
          <p:nvPr/>
        </p:nvSpPr>
        <p:spPr>
          <a:xfrm>
            <a:off x="251520" y="849486"/>
            <a:ext cx="6696744" cy="923330"/>
          </a:xfrm>
          <a:prstGeom prst="rect">
            <a:avLst/>
          </a:prstGeom>
        </p:spPr>
        <p:txBody>
          <a:bodyPr wrap="square">
            <a:spAutoFit/>
          </a:bodyPr>
          <a:lstStyle/>
          <a:p>
            <a:pPr algn="ctr"/>
            <a:r>
              <a:rPr lang="ro-RO" b="1" smtClean="0">
                <a:solidFill>
                  <a:schemeClr val="accent6">
                    <a:lumMod val="60000"/>
                    <a:lumOff val="40000"/>
                  </a:schemeClr>
                </a:solidFill>
                <a:latin typeface="Comic Sans MS" panose="030F0702030302020204" pitchFamily="66" charset="0"/>
              </a:rPr>
              <a:t>“Cine </a:t>
            </a:r>
            <a:r>
              <a:rPr lang="ro-RO" b="1" smtClean="0">
                <a:solidFill>
                  <a:schemeClr val="accent6">
                    <a:lumMod val="60000"/>
                    <a:lumOff val="40000"/>
                  </a:schemeClr>
                </a:solidFill>
                <a:latin typeface="Comic Sans MS" panose="030F0702030302020204" pitchFamily="66" charset="0"/>
              </a:rPr>
              <a:t>este credincios în cele mai mici </a:t>
            </a:r>
            <a:r>
              <a:rPr lang="ro-RO" b="1" smtClean="0">
                <a:solidFill>
                  <a:schemeClr val="accent6">
                    <a:lumMod val="60000"/>
                    <a:lumOff val="40000"/>
                  </a:schemeClr>
                </a:solidFill>
                <a:latin typeface="Comic Sans MS" panose="030F0702030302020204" pitchFamily="66" charset="0"/>
              </a:rPr>
              <a:t>lucruri</a:t>
            </a:r>
            <a:r>
              <a:rPr lang="ro-RO" b="1" smtClean="0">
                <a:solidFill>
                  <a:schemeClr val="accent6">
                    <a:lumMod val="60000"/>
                    <a:lumOff val="40000"/>
                  </a:schemeClr>
                </a:solidFill>
                <a:latin typeface="Comic Sans MS" panose="030F0702030302020204" pitchFamily="66" charset="0"/>
              </a:rPr>
              <a:t>, este credincios şi în cele </a:t>
            </a:r>
            <a:r>
              <a:rPr lang="ro-RO" b="1" smtClean="0">
                <a:solidFill>
                  <a:schemeClr val="accent6">
                    <a:lumMod val="60000"/>
                    <a:lumOff val="40000"/>
                  </a:schemeClr>
                </a:solidFill>
                <a:latin typeface="Comic Sans MS" panose="030F0702030302020204" pitchFamily="66" charset="0"/>
              </a:rPr>
              <a:t>mari</a:t>
            </a:r>
            <a:r>
              <a:rPr lang="ro-RO" b="1" smtClean="0">
                <a:solidFill>
                  <a:schemeClr val="accent6">
                    <a:lumMod val="60000"/>
                    <a:lumOff val="40000"/>
                  </a:schemeClr>
                </a:solidFill>
                <a:latin typeface="Comic Sans MS" panose="030F0702030302020204" pitchFamily="66" charset="0"/>
              </a:rPr>
              <a:t>; şi cine este nedrept în cele mai mici </a:t>
            </a:r>
            <a:r>
              <a:rPr lang="ro-RO" b="1" smtClean="0">
                <a:solidFill>
                  <a:schemeClr val="accent6">
                    <a:lumMod val="60000"/>
                    <a:lumOff val="40000"/>
                  </a:schemeClr>
                </a:solidFill>
                <a:latin typeface="Comic Sans MS" panose="030F0702030302020204" pitchFamily="66" charset="0"/>
              </a:rPr>
              <a:t>lucruri</a:t>
            </a:r>
            <a:r>
              <a:rPr lang="ro-RO" b="1" smtClean="0">
                <a:solidFill>
                  <a:schemeClr val="accent6">
                    <a:lumMod val="60000"/>
                    <a:lumOff val="40000"/>
                  </a:schemeClr>
                </a:solidFill>
                <a:latin typeface="Comic Sans MS" panose="030F0702030302020204" pitchFamily="66" charset="0"/>
              </a:rPr>
              <a:t>, este nedrept şi în cele </a:t>
            </a:r>
            <a:r>
              <a:rPr lang="ro-RO" b="1" smtClean="0">
                <a:solidFill>
                  <a:schemeClr val="accent6">
                    <a:lumMod val="60000"/>
                    <a:lumOff val="40000"/>
                  </a:schemeClr>
                </a:solidFill>
                <a:latin typeface="Comic Sans MS" panose="030F0702030302020204" pitchFamily="66" charset="0"/>
              </a:rPr>
              <a:t>mari</a:t>
            </a:r>
            <a:r>
              <a:rPr lang="ro-RO" b="1" smtClean="0">
                <a:solidFill>
                  <a:schemeClr val="accent6">
                    <a:lumMod val="60000"/>
                    <a:lumOff val="40000"/>
                  </a:schemeClr>
                </a:solidFill>
                <a:latin typeface="Comic Sans MS" panose="030F0702030302020204" pitchFamily="66" charset="0"/>
              </a:rPr>
              <a:t>. ” </a:t>
            </a:r>
            <a:r>
              <a:rPr lang="ro-RO" sz="1400" b="1" smtClean="0">
                <a:solidFill>
                  <a:schemeClr val="accent6">
                    <a:lumMod val="60000"/>
                    <a:lumOff val="40000"/>
                  </a:schemeClr>
                </a:solidFill>
                <a:latin typeface="Comic Sans MS" panose="030F0702030302020204" pitchFamily="66" charset="0"/>
              </a:rPr>
              <a:t>(</a:t>
            </a:r>
            <a:r>
              <a:rPr lang="ro-RO" sz="1400" b="1" smtClean="0">
                <a:solidFill>
                  <a:schemeClr val="accent6">
                    <a:lumMod val="60000"/>
                    <a:lumOff val="40000"/>
                  </a:schemeClr>
                </a:solidFill>
                <a:latin typeface="Comic Sans MS" panose="030F0702030302020204" pitchFamily="66" charset="0"/>
              </a:rPr>
              <a:t>Luca </a:t>
            </a:r>
            <a:r>
              <a:rPr lang="ro-RO" sz="1400" b="1" smtClean="0">
                <a:solidFill>
                  <a:schemeClr val="accent6">
                    <a:lumMod val="60000"/>
                    <a:lumOff val="40000"/>
                  </a:schemeClr>
                </a:solidFill>
                <a:latin typeface="Comic Sans MS" panose="030F0702030302020204" pitchFamily="66" charset="0"/>
              </a:rPr>
              <a:t>16:10)</a:t>
            </a:r>
            <a:endParaRPr lang="ro-RO" sz="1400" b="1">
              <a:solidFill>
                <a:schemeClr val="accent6">
                  <a:lumMod val="60000"/>
                  <a:lumOff val="40000"/>
                </a:schemeClr>
              </a:solidFill>
              <a:latin typeface="Comic Sans MS" panose="030F0702030302020204" pitchFamily="66" charset="0"/>
            </a:endParaRPr>
          </a:p>
        </p:txBody>
      </p:sp>
      <p:sp>
        <p:nvSpPr>
          <p:cNvPr id="4" name="3 CuadroTexto"/>
          <p:cNvSpPr txBox="1"/>
          <p:nvPr/>
        </p:nvSpPr>
        <p:spPr>
          <a:xfrm>
            <a:off x="28207" y="1988840"/>
            <a:ext cx="5904656" cy="4724370"/>
          </a:xfrm>
          <a:prstGeom prst="rect">
            <a:avLst/>
          </a:prstGeom>
          <a:noFill/>
        </p:spPr>
        <p:txBody>
          <a:bodyPr wrap="square" rtlCol="0">
            <a:spAutoFit/>
          </a:bodyPr>
          <a:lstStyle/>
          <a:p>
            <a:pPr>
              <a:spcBef>
                <a:spcPts val="600"/>
              </a:spcBef>
            </a:pPr>
            <a:r>
              <a:rPr lang="ro-RO" sz="2200" b="1" smtClean="0">
                <a:solidFill>
                  <a:schemeClr val="bg1"/>
                </a:solidFill>
                <a:effectLst>
                  <a:glow rad="127000">
                    <a:schemeClr val="tx1"/>
                  </a:glow>
                </a:effectLst>
              </a:rPr>
              <a:t>Când </a:t>
            </a:r>
            <a:r>
              <a:rPr lang="ro-RO" sz="2200" b="1" smtClean="0">
                <a:solidFill>
                  <a:schemeClr val="bg1"/>
                </a:solidFill>
                <a:effectLst>
                  <a:glow rad="127000">
                    <a:schemeClr val="tx1"/>
                  </a:glow>
                </a:effectLst>
              </a:rPr>
              <a:t>soția lui Iov </a:t>
            </a:r>
            <a:r>
              <a:rPr lang="ro-RO" sz="2200" b="1" smtClean="0">
                <a:solidFill>
                  <a:schemeClr val="bg1"/>
                </a:solidFill>
                <a:effectLst>
                  <a:glow rad="127000">
                    <a:schemeClr val="tx1"/>
                  </a:glow>
                </a:effectLst>
              </a:rPr>
              <a:t>i-a </a:t>
            </a:r>
            <a:r>
              <a:rPr lang="ro-RO" sz="2200" b="1" smtClean="0">
                <a:solidFill>
                  <a:schemeClr val="bg1"/>
                </a:solidFill>
                <a:effectLst>
                  <a:glow rad="127000">
                    <a:schemeClr val="tx1"/>
                  </a:glow>
                </a:effectLst>
              </a:rPr>
              <a:t>spus</a:t>
            </a:r>
            <a:r>
              <a:rPr lang="ro-RO" sz="2200" b="1" smtClean="0">
                <a:solidFill>
                  <a:schemeClr val="bg1"/>
                </a:solidFill>
                <a:effectLst>
                  <a:glow rad="127000">
                    <a:schemeClr val="tx1"/>
                  </a:glow>
                </a:effectLst>
              </a:rPr>
              <a:t>: “Bleastă-mă </a:t>
            </a:r>
            <a:r>
              <a:rPr lang="ro-RO" sz="2200" b="1" smtClean="0">
                <a:solidFill>
                  <a:schemeClr val="bg1"/>
                </a:solidFill>
                <a:effectLst>
                  <a:glow rad="127000">
                    <a:schemeClr val="tx1"/>
                  </a:glow>
                </a:effectLst>
              </a:rPr>
              <a:t>pe Dumnezeu </a:t>
            </a:r>
            <a:r>
              <a:rPr lang="ro-RO" sz="2200" b="1" smtClean="0">
                <a:solidFill>
                  <a:schemeClr val="bg1"/>
                </a:solidFill>
                <a:effectLst>
                  <a:glow rad="127000">
                    <a:schemeClr val="tx1"/>
                  </a:glow>
                </a:effectLst>
              </a:rPr>
              <a:t>și </a:t>
            </a:r>
            <a:r>
              <a:rPr lang="ro-RO" sz="2200" b="1" smtClean="0">
                <a:solidFill>
                  <a:schemeClr val="bg1"/>
                </a:solidFill>
                <a:effectLst>
                  <a:glow rad="127000">
                    <a:schemeClr val="tx1"/>
                  </a:glow>
                </a:effectLst>
              </a:rPr>
              <a:t>mori</a:t>
            </a:r>
            <a:r>
              <a:rPr lang="ro-RO" sz="2200" b="1" smtClean="0">
                <a:solidFill>
                  <a:schemeClr val="bg1"/>
                </a:solidFill>
                <a:effectLst>
                  <a:glow rad="127000">
                    <a:schemeClr val="tx1"/>
                  </a:glow>
                </a:effectLst>
              </a:rPr>
              <a:t>” </a:t>
            </a:r>
            <a:r>
              <a:rPr lang="ro-RO" sz="2200" b="1" smtClean="0">
                <a:solidFill>
                  <a:schemeClr val="bg1"/>
                </a:solidFill>
                <a:effectLst>
                  <a:glow rad="127000">
                    <a:schemeClr val="tx1"/>
                  </a:glow>
                </a:effectLst>
              </a:rPr>
              <a:t>(</a:t>
            </a:r>
            <a:r>
              <a:rPr lang="ro-RO" sz="2200" b="1" smtClean="0">
                <a:solidFill>
                  <a:schemeClr val="bg1"/>
                </a:solidFill>
                <a:effectLst>
                  <a:glow rad="127000">
                    <a:schemeClr val="tx1"/>
                  </a:glow>
                </a:effectLst>
              </a:rPr>
              <a:t>Iov</a:t>
            </a:r>
            <a:r>
              <a:rPr lang="ro-RO" sz="2200" b="1" smtClean="0">
                <a:solidFill>
                  <a:schemeClr val="bg1"/>
                </a:solidFill>
                <a:effectLst>
                  <a:glow rad="127000">
                    <a:schemeClr val="tx1"/>
                  </a:glow>
                </a:effectLst>
              </a:rPr>
              <a:t> </a:t>
            </a:r>
            <a:r>
              <a:rPr lang="ro-RO" sz="2200" b="1" smtClean="0">
                <a:solidFill>
                  <a:schemeClr val="bg1"/>
                </a:solidFill>
                <a:effectLst>
                  <a:glow rad="127000">
                    <a:schemeClr val="tx1"/>
                  </a:glow>
                </a:effectLst>
              </a:rPr>
              <a:t>2:9</a:t>
            </a:r>
            <a:r>
              <a:rPr lang="ro-RO" sz="2200" b="1" smtClean="0">
                <a:solidFill>
                  <a:schemeClr val="bg1"/>
                </a:solidFill>
                <a:effectLst>
                  <a:glow rad="127000">
                    <a:schemeClr val="tx1"/>
                  </a:glow>
                </a:effectLst>
              </a:rPr>
              <a:t>), răspusul </a:t>
            </a:r>
            <a:r>
              <a:rPr lang="ro-RO" sz="2200" b="1" smtClean="0">
                <a:solidFill>
                  <a:schemeClr val="bg1"/>
                </a:solidFill>
                <a:effectLst>
                  <a:glow rad="127000">
                    <a:schemeClr val="tx1"/>
                  </a:glow>
                </a:effectLst>
              </a:rPr>
              <a:t>lui Iov nu a venit ca ceva spus la întâmplare, în mod </a:t>
            </a:r>
            <a:r>
              <a:rPr lang="ro-RO" sz="2200" b="1" smtClean="0">
                <a:solidFill>
                  <a:schemeClr val="bg1"/>
                </a:solidFill>
                <a:effectLst>
                  <a:glow rad="127000">
                    <a:schemeClr val="tx1"/>
                  </a:glow>
                </a:effectLst>
              </a:rPr>
              <a:t>automat </a:t>
            </a:r>
            <a:r>
              <a:rPr lang="ro-RO" sz="2200" b="1" smtClean="0">
                <a:solidFill>
                  <a:schemeClr val="bg1"/>
                </a:solidFill>
                <a:effectLst>
                  <a:glow rad="127000">
                    <a:schemeClr val="tx1"/>
                  </a:glow>
                </a:effectLst>
              </a:rPr>
              <a:t>(</a:t>
            </a:r>
            <a:r>
              <a:rPr lang="ro-RO" sz="2200" b="1" smtClean="0">
                <a:solidFill>
                  <a:schemeClr val="bg1"/>
                </a:solidFill>
                <a:effectLst>
                  <a:glow rad="127000">
                    <a:schemeClr val="tx1"/>
                  </a:glow>
                </a:effectLst>
              </a:rPr>
              <a:t>Iov</a:t>
            </a:r>
            <a:r>
              <a:rPr lang="ro-RO" sz="2200" b="1" smtClean="0">
                <a:solidFill>
                  <a:schemeClr val="bg1"/>
                </a:solidFill>
                <a:effectLst>
                  <a:glow rad="127000">
                    <a:schemeClr val="tx1"/>
                  </a:glow>
                </a:effectLst>
              </a:rPr>
              <a:t> </a:t>
            </a:r>
            <a:r>
              <a:rPr lang="ro-RO" sz="2200" b="1" smtClean="0">
                <a:solidFill>
                  <a:schemeClr val="bg1"/>
                </a:solidFill>
                <a:effectLst>
                  <a:glow rad="127000">
                    <a:schemeClr val="tx1"/>
                  </a:glow>
                </a:effectLst>
              </a:rPr>
              <a:t>2:10).</a:t>
            </a:r>
            <a:endParaRPr lang="ro-RO" sz="2200" b="1" smtClean="0">
              <a:solidFill>
                <a:schemeClr val="bg1"/>
              </a:solidFill>
              <a:effectLst>
                <a:glow rad="127000">
                  <a:schemeClr val="tx1"/>
                </a:glow>
              </a:effectLst>
            </a:endParaRPr>
          </a:p>
          <a:p>
            <a:pPr>
              <a:spcBef>
                <a:spcPts val="600"/>
              </a:spcBef>
            </a:pPr>
            <a:r>
              <a:rPr lang="ro-RO" sz="2200" b="1" smtClean="0">
                <a:solidFill>
                  <a:schemeClr val="bg1"/>
                </a:solidFill>
                <a:effectLst>
                  <a:glow rad="127000">
                    <a:schemeClr val="tx1"/>
                  </a:glow>
                </a:effectLst>
              </a:rPr>
              <a:t>Așa </a:t>
            </a:r>
            <a:r>
              <a:rPr lang="ro-RO" sz="2200" b="1" smtClean="0">
                <a:solidFill>
                  <a:schemeClr val="bg1"/>
                </a:solidFill>
                <a:effectLst>
                  <a:glow rad="127000">
                    <a:schemeClr val="tx1"/>
                  </a:glow>
                </a:effectLst>
              </a:rPr>
              <a:t>cum am văzut, Iov și-a pus inima și mintea să urmeze pe Dumnezeu în toate lucrurile mici care i se întâmplă. </a:t>
            </a:r>
          </a:p>
          <a:p>
            <a:pPr>
              <a:spcBef>
                <a:spcPts val="600"/>
              </a:spcBef>
            </a:pPr>
            <a:r>
              <a:rPr lang="ro-RO" sz="2200" b="1" smtClean="0">
                <a:solidFill>
                  <a:schemeClr val="bg1"/>
                </a:solidFill>
                <a:effectLst>
                  <a:glow rad="127000">
                    <a:schemeClr val="tx1"/>
                  </a:glow>
                </a:effectLst>
              </a:rPr>
              <a:t>Viața lui a fost o creștere continuă în credință și ascultare. Așa și-a format caracterul care l-a ajutat să se încreadă în Dumnezeu în orice situație</a:t>
            </a:r>
            <a:r>
              <a:rPr lang="ro-RO" sz="2200" b="1" smtClean="0">
                <a:solidFill>
                  <a:schemeClr val="bg1"/>
                </a:solidFill>
                <a:effectLst>
                  <a:glow rad="127000">
                    <a:schemeClr val="tx1"/>
                  </a:glow>
                </a:effectLst>
              </a:rPr>
              <a:t>. </a:t>
            </a:r>
            <a:endParaRPr lang="ro-RO" sz="2200" b="1" smtClean="0">
              <a:solidFill>
                <a:schemeClr val="bg1"/>
              </a:solidFill>
              <a:effectLst>
                <a:glow rad="127000">
                  <a:schemeClr val="tx1"/>
                </a:glow>
              </a:effectLst>
            </a:endParaRPr>
          </a:p>
          <a:p>
            <a:pPr>
              <a:spcBef>
                <a:spcPts val="600"/>
              </a:spcBef>
            </a:pPr>
            <a:r>
              <a:rPr lang="ro-RO" sz="2200" b="1" smtClean="0">
                <a:solidFill>
                  <a:schemeClr val="bg1"/>
                </a:solidFill>
                <a:effectLst>
                  <a:glow rad="127000">
                    <a:schemeClr val="tx1"/>
                  </a:glow>
                </a:effectLst>
              </a:rPr>
              <a:t>Iar </a:t>
            </a:r>
            <a:r>
              <a:rPr lang="ro-RO" sz="2200" b="1" smtClean="0">
                <a:solidFill>
                  <a:schemeClr val="bg1"/>
                </a:solidFill>
                <a:effectLst>
                  <a:glow rad="127000">
                    <a:schemeClr val="tx1"/>
                  </a:glow>
                </a:effectLst>
              </a:rPr>
              <a:t>când cele mai grele încercări au venit, viața lui Iov </a:t>
            </a:r>
            <a:r>
              <a:rPr lang="ro-RO" sz="2200" b="1" smtClean="0">
                <a:solidFill>
                  <a:schemeClr val="bg1"/>
                </a:solidFill>
                <a:effectLst>
                  <a:glow rad="127000">
                    <a:schemeClr val="tx1"/>
                  </a:glow>
                </a:effectLst>
              </a:rPr>
              <a:t>era </a:t>
            </a:r>
            <a:r>
              <a:rPr lang="ro-RO" sz="2200" b="1" smtClean="0">
                <a:solidFill>
                  <a:schemeClr val="bg1"/>
                </a:solidFill>
                <a:effectLst>
                  <a:glow rad="127000">
                    <a:schemeClr val="tx1"/>
                  </a:glow>
                </a:effectLst>
              </a:rPr>
              <a:t>“clădită </a:t>
            </a:r>
            <a:r>
              <a:rPr lang="ro-RO" sz="2200" b="1" smtClean="0">
                <a:solidFill>
                  <a:schemeClr val="bg1"/>
                </a:solidFill>
                <a:effectLst>
                  <a:glow rad="127000">
                    <a:schemeClr val="tx1"/>
                  </a:glow>
                </a:effectLst>
              </a:rPr>
              <a:t>pe </a:t>
            </a:r>
            <a:r>
              <a:rPr lang="ro-RO" sz="2200" b="1" smtClean="0">
                <a:solidFill>
                  <a:schemeClr val="bg1"/>
                </a:solidFill>
                <a:effectLst>
                  <a:glow rad="127000">
                    <a:schemeClr val="tx1"/>
                  </a:glow>
                </a:effectLst>
              </a:rPr>
              <a:t>stâncă</a:t>
            </a:r>
            <a:r>
              <a:rPr lang="ro-RO" sz="2200" b="1" smtClean="0">
                <a:solidFill>
                  <a:schemeClr val="bg1"/>
                </a:solidFill>
                <a:effectLst>
                  <a:glow rad="127000">
                    <a:schemeClr val="tx1"/>
                  </a:glow>
                </a:effectLst>
              </a:rPr>
              <a:t>” </a:t>
            </a:r>
            <a:r>
              <a:rPr lang="ro-RO" sz="2200" b="1" smtClean="0">
                <a:solidFill>
                  <a:schemeClr val="bg1"/>
                </a:solidFill>
                <a:effectLst>
                  <a:glow rad="127000">
                    <a:schemeClr val="tx1"/>
                  </a:glow>
                </a:effectLst>
              </a:rPr>
              <a:t>(Matei</a:t>
            </a:r>
            <a:r>
              <a:rPr lang="ro-RO" sz="2200" b="1" smtClean="0">
                <a:solidFill>
                  <a:schemeClr val="bg1"/>
                </a:solidFill>
                <a:effectLst>
                  <a:glow rad="127000">
                    <a:schemeClr val="tx1"/>
                  </a:glow>
                </a:effectLst>
              </a:rPr>
              <a:t> </a:t>
            </a:r>
            <a:r>
              <a:rPr lang="ro-RO" sz="2200" b="1" smtClean="0">
                <a:solidFill>
                  <a:schemeClr val="bg1"/>
                </a:solidFill>
                <a:effectLst>
                  <a:glow rad="127000">
                    <a:schemeClr val="tx1"/>
                  </a:glow>
                </a:effectLst>
              </a:rPr>
              <a:t>7:25).</a:t>
            </a:r>
            <a:endParaRPr lang="ro-RO" sz="2200" b="1">
              <a:solidFill>
                <a:schemeClr val="bg1"/>
              </a:solidFill>
              <a:effectLst>
                <a:glow rad="127000">
                  <a:schemeClr val="tx1"/>
                </a:glow>
              </a:effectLst>
            </a:endParaRPr>
          </a:p>
        </p:txBody>
      </p:sp>
      <p:pic>
        <p:nvPicPr>
          <p:cNvPr id="1026" name="Picture 2" descr="I:\Dibujos\Oxygen\Original Arts\07 (3).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164288" y="116632"/>
            <a:ext cx="2016224" cy="15121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096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additive="base">
                                        <p:cTn id="39" dur="500" fill="hold"/>
                                        <p:tgtEl>
                                          <p:spTgt spid="1026"/>
                                        </p:tgtEl>
                                        <p:attrNameLst>
                                          <p:attrName>ppt_x</p:attrName>
                                        </p:attrNameLst>
                                      </p:cBhvr>
                                      <p:tavLst>
                                        <p:tav tm="0">
                                          <p:val>
                                            <p:strVal val="0-#ppt_w/2"/>
                                          </p:val>
                                        </p:tav>
                                        <p:tav tm="100000">
                                          <p:val>
                                            <p:strVal val="#ppt_x"/>
                                          </p:val>
                                        </p:tav>
                                      </p:tavLst>
                                    </p:anim>
                                    <p:anim calcmode="lin" valueType="num">
                                      <p:cBhvr additive="base">
                                        <p:cTn id="40" dur="500" fill="hold"/>
                                        <p:tgtEl>
                                          <p:spTgt spid="102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anim calcmode="lin" valueType="num">
                                      <p:cBhvr>
                                        <p:cTn id="4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1000"/>
                                        <p:tgtEl>
                                          <p:spTgt spid="4">
                                            <p:txEl>
                                              <p:pRg st="3" end="3"/>
                                            </p:txEl>
                                          </p:spTgt>
                                        </p:tgtEl>
                                      </p:cBhvr>
                                    </p:animEffect>
                                    <p:anim calcmode="lin" valueType="num">
                                      <p:cBhvr>
                                        <p:cTn id="5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2056" name="Picture 8" descr="http://www.micahbales.com/wp-content/uploads/2015/07/light_in_dark.jpg-1600%C3%971067-.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03515" y="1052736"/>
            <a:ext cx="2640293" cy="1584176"/>
          </a:xfrm>
          <a:prstGeom prst="rect">
            <a:avLst/>
          </a:prstGeom>
          <a:solidFill>
            <a:srgbClr val="000000">
              <a:shade val="95000"/>
            </a:srgbClr>
          </a:solidFill>
          <a:ln w="76200" cap="sq">
            <a:solidFill>
              <a:srgbClr val="000000"/>
            </a:solidFill>
            <a:miter lim="800000"/>
          </a:ln>
          <a:effectLst>
            <a:outerShdw blurRad="254000" dist="190500" dir="14220000" sy="90000" algn="bl" rotWithShape="0">
              <a:srgbClr val="000000">
                <a:alpha val="40000"/>
              </a:srgbClr>
            </a:outerShdw>
          </a:effectLst>
          <a:extLst/>
        </p:spPr>
      </p:pic>
      <p:sp>
        <p:nvSpPr>
          <p:cNvPr id="2" name="1 Rectángulo"/>
          <p:cNvSpPr/>
          <p:nvPr/>
        </p:nvSpPr>
        <p:spPr>
          <a:xfrm>
            <a:off x="0" y="116632"/>
            <a:ext cx="4139952" cy="769441"/>
          </a:xfrm>
          <a:prstGeom prst="rect">
            <a:avLst/>
          </a:prstGeom>
        </p:spPr>
        <p:txBody>
          <a:bodyPr wrap="square">
            <a:spAutoFit/>
          </a:bodyPr>
          <a:lstStyle/>
          <a:p>
            <a:pPr algn="ctr"/>
            <a:r>
              <a:rPr lang="ro-RO" sz="4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LAUDA </a:t>
            </a:r>
            <a:r>
              <a:rPr lang="ro-RO" sz="4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LUI</a:t>
            </a:r>
            <a:endParaRPr lang="ro-RO"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endParaRPr>
          </a:p>
        </p:txBody>
      </p:sp>
      <p:sp>
        <p:nvSpPr>
          <p:cNvPr id="3" name="2 Rectángulo"/>
          <p:cNvSpPr/>
          <p:nvPr/>
        </p:nvSpPr>
        <p:spPr>
          <a:xfrm>
            <a:off x="3923928" y="116632"/>
            <a:ext cx="504056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o-RO" b="1" dirty="0" smtClean="0">
                <a:latin typeface="Comic Sans MS" panose="030F0702030302020204" pitchFamily="66" charset="0"/>
              </a:rPr>
              <a:t>“Dacă eşti fără prihană, are Cel Atotputernic vreun folos? Şi dacă trăieşti fără vină, ce va câștiga El?” </a:t>
            </a:r>
            <a:r>
              <a:rPr lang="ro-RO" sz="1400" b="1" dirty="0" smtClean="0">
                <a:latin typeface="Comic Sans MS" panose="030F0702030302020204" pitchFamily="66" charset="0"/>
              </a:rPr>
              <a:t>(Iov 22:3)</a:t>
            </a:r>
            <a:endParaRPr lang="ro-RO" sz="1400" b="1" dirty="0">
              <a:latin typeface="Comic Sans MS" panose="030F0702030302020204" pitchFamily="66" charset="0"/>
            </a:endParaRPr>
          </a:p>
        </p:txBody>
      </p:sp>
      <p:sp>
        <p:nvSpPr>
          <p:cNvPr id="4" name="3 CuadroTexto"/>
          <p:cNvSpPr txBox="1"/>
          <p:nvPr/>
        </p:nvSpPr>
        <p:spPr>
          <a:xfrm>
            <a:off x="2856656" y="1296685"/>
            <a:ext cx="6251848" cy="1400383"/>
          </a:xfrm>
          <a:prstGeom prst="rect">
            <a:avLst/>
          </a:prstGeom>
          <a:noFill/>
        </p:spPr>
        <p:txBody>
          <a:bodyPr wrap="square" rtlCol="0">
            <a:spAutoFit/>
          </a:bodyPr>
          <a:lstStyle/>
          <a:p>
            <a:pPr>
              <a:spcBef>
                <a:spcPts val="600"/>
              </a:spcBef>
            </a:pPr>
            <a:r>
              <a:rPr lang="ro-RO" sz="2000" b="1" dirty="0" smtClean="0"/>
              <a:t>Răspunsul la întrebarea lui </a:t>
            </a:r>
            <a:r>
              <a:rPr lang="ro-RO" sz="2000" b="1" dirty="0" err="1" smtClean="0"/>
              <a:t>Elifaz</a:t>
            </a:r>
            <a:r>
              <a:rPr lang="ro-RO" sz="2000" b="1" dirty="0" smtClean="0"/>
              <a:t> este,  fără îndoială, </a:t>
            </a:r>
            <a:r>
              <a:rPr lang="ro-RO" sz="2000" b="1" dirty="0" smtClean="0"/>
              <a:t>“DA”. Dumnezeu </a:t>
            </a:r>
            <a:r>
              <a:rPr lang="ro-RO" sz="2000" b="1" dirty="0" smtClean="0"/>
              <a:t>se bucură de perfecțiunea copiilor </a:t>
            </a:r>
            <a:r>
              <a:rPr lang="ro-RO" sz="2000" b="1" dirty="0" smtClean="0"/>
              <a:t>Săi.</a:t>
            </a:r>
          </a:p>
          <a:p>
            <a:pPr>
              <a:spcBef>
                <a:spcPts val="600"/>
              </a:spcBef>
            </a:pPr>
            <a:r>
              <a:rPr lang="ro-RO" sz="2000" b="1" dirty="0" smtClean="0"/>
              <a:t>Pentru </a:t>
            </a:r>
            <a:r>
              <a:rPr lang="ro-RO" sz="2000" b="1" dirty="0" smtClean="0"/>
              <a:t>El, fiecare pas pe care îl facem pe drumul </a:t>
            </a:r>
            <a:r>
              <a:rPr lang="ro-RO" sz="2000" b="1" dirty="0" err="1" smtClean="0"/>
              <a:t>sfințe-niei</a:t>
            </a:r>
            <a:r>
              <a:rPr lang="ro-RO" sz="2000" b="1" dirty="0" smtClean="0"/>
              <a:t> este un câștig care are ca impact gloria și slava Sa. </a:t>
            </a:r>
            <a:endParaRPr lang="ro-RO" sz="2000" b="1" dirty="0"/>
          </a:p>
        </p:txBody>
      </p:sp>
      <p:pic>
        <p:nvPicPr>
          <p:cNvPr id="2051" name="Picture 3" descr="I:\Dibujos\varios\JesusMeana10233-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139443" y="4643279"/>
            <a:ext cx="2969061" cy="20980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054" name="Picture 6" descr="http://2.bp.blogspot.com/-Jm5cDz5ZHeQ/T4B3moeM43I/AAAAAAAAAB0/5wNodSp-AHY/w1200-h630-p-nu/CrossSalvationHeaven.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89629" y="4643279"/>
            <a:ext cx="5994539" cy="20980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46368" y="2664837"/>
            <a:ext cx="8805272" cy="1708160"/>
          </a:xfrm>
          <a:prstGeom prst="rect">
            <a:avLst/>
          </a:prstGeom>
        </p:spPr>
        <p:txBody>
          <a:bodyPr wrap="square">
            <a:spAutoFit/>
          </a:bodyPr>
          <a:lstStyle/>
          <a:p>
            <a:pPr lvl="0">
              <a:spcBef>
                <a:spcPts val="600"/>
              </a:spcBef>
            </a:pPr>
            <a:r>
              <a:rPr lang="ro-RO" sz="2000" b="1" dirty="0" smtClean="0">
                <a:solidFill>
                  <a:prstClr val="black"/>
                </a:solidFill>
              </a:rPr>
              <a:t>“</a:t>
            </a:r>
            <a:r>
              <a:rPr lang="ro-RO" sz="2000" b="1" dirty="0" smtClean="0">
                <a:solidFill>
                  <a:prstClr val="black"/>
                </a:solidFill>
                <a:latin typeface="Calibri" pitchFamily="34" charset="0"/>
              </a:rPr>
              <a:t>Tot aşa să lumineze şi lumina voastră înaintea oamenilor, ca ei să vadă faptele voastre bune, şi să slăvească pe Tatăl vostru, care este în ceruri.</a:t>
            </a:r>
            <a:r>
              <a:rPr lang="ro-RO" sz="2000" b="1" dirty="0" smtClean="0">
                <a:solidFill>
                  <a:prstClr val="black"/>
                </a:solidFill>
              </a:rPr>
              <a:t>” (Matei 5:16).</a:t>
            </a:r>
          </a:p>
          <a:p>
            <a:pPr lvl="0">
              <a:spcBef>
                <a:spcPts val="600"/>
              </a:spcBef>
            </a:pPr>
            <a:r>
              <a:rPr lang="ro-RO" sz="2000" b="1" dirty="0" smtClean="0">
                <a:solidFill>
                  <a:prstClr val="black"/>
                </a:solidFill>
              </a:rPr>
              <a:t>Desigur</a:t>
            </a:r>
            <a:r>
              <a:rPr lang="ro-RO" sz="2000" b="1" dirty="0" smtClean="0">
                <a:solidFill>
                  <a:prstClr val="black"/>
                </a:solidFill>
              </a:rPr>
              <a:t>, Dumnezeu nu își găsește plăcerea în durere și suferință. Dar o face în modul în care </a:t>
            </a:r>
            <a:r>
              <a:rPr lang="ro-RO" sz="2000" b="1" dirty="0" smtClean="0">
                <a:solidFill>
                  <a:prstClr val="black"/>
                </a:solidFill>
              </a:rPr>
              <a:t>copiii </a:t>
            </a:r>
            <a:r>
              <a:rPr lang="ro-RO" sz="2000" b="1" dirty="0" smtClean="0">
                <a:solidFill>
                  <a:prstClr val="black"/>
                </a:solidFill>
              </a:rPr>
              <a:t>Săi înfruntă aceste situații, arătând în fața altora speranța pe care o au în </a:t>
            </a:r>
            <a:r>
              <a:rPr lang="ro-RO" sz="2000" b="1" dirty="0" smtClean="0">
                <a:solidFill>
                  <a:prstClr val="black"/>
                </a:solidFill>
              </a:rPr>
              <a:t>inimi. Pentru </a:t>
            </a:r>
            <a:r>
              <a:rPr lang="ro-RO" sz="2000" b="1" dirty="0" smtClean="0">
                <a:solidFill>
                  <a:prstClr val="black"/>
                </a:solidFill>
              </a:rPr>
              <a:t>că suntem transformați după imaginea lui Dumnezeu. </a:t>
            </a:r>
            <a:endParaRPr lang="ro-RO" sz="2000" b="1" dirty="0">
              <a:solidFill>
                <a:prstClr val="black"/>
              </a:solidFill>
            </a:endParaRPr>
          </a:p>
        </p:txBody>
      </p:sp>
    </p:spTree>
    <p:extLst>
      <p:ext uri="{BB962C8B-B14F-4D97-AF65-F5344CB8AC3E}">
        <p14:creationId xmlns:p14="http://schemas.microsoft.com/office/powerpoint/2010/main" xmlns="" val="4040832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17" presetClass="entr" presetSubtype="8"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 calcmode="lin" valueType="num">
                                      <p:cBhvr>
                                        <p:cTn id="23" dur="500" fill="hold"/>
                                        <p:tgtEl>
                                          <p:spTgt spid="2054"/>
                                        </p:tgtEl>
                                        <p:attrNameLst>
                                          <p:attrName>ppt_x</p:attrName>
                                        </p:attrNameLst>
                                      </p:cBhvr>
                                      <p:tavLst>
                                        <p:tav tm="0">
                                          <p:val>
                                            <p:strVal val="#ppt_x-#ppt_w/2"/>
                                          </p:val>
                                        </p:tav>
                                        <p:tav tm="100000">
                                          <p:val>
                                            <p:strVal val="#ppt_x"/>
                                          </p:val>
                                        </p:tav>
                                      </p:tavLst>
                                    </p:anim>
                                    <p:anim calcmode="lin" valueType="num">
                                      <p:cBhvr>
                                        <p:cTn id="24" dur="500" fill="hold"/>
                                        <p:tgtEl>
                                          <p:spTgt spid="2054"/>
                                        </p:tgtEl>
                                        <p:attrNameLst>
                                          <p:attrName>ppt_y</p:attrName>
                                        </p:attrNameLst>
                                      </p:cBhvr>
                                      <p:tavLst>
                                        <p:tav tm="0">
                                          <p:val>
                                            <p:strVal val="#ppt_y"/>
                                          </p:val>
                                        </p:tav>
                                        <p:tav tm="100000">
                                          <p:val>
                                            <p:strVal val="#ppt_y"/>
                                          </p:val>
                                        </p:tav>
                                      </p:tavLst>
                                    </p:anim>
                                    <p:anim calcmode="lin" valueType="num">
                                      <p:cBhvr>
                                        <p:cTn id="25" dur="500" fill="hold"/>
                                        <p:tgtEl>
                                          <p:spTgt spid="2054"/>
                                        </p:tgtEl>
                                        <p:attrNameLst>
                                          <p:attrName>ppt_w</p:attrName>
                                        </p:attrNameLst>
                                      </p:cBhvr>
                                      <p:tavLst>
                                        <p:tav tm="0">
                                          <p:val>
                                            <p:fltVal val="0"/>
                                          </p:val>
                                        </p:tav>
                                        <p:tav tm="100000">
                                          <p:val>
                                            <p:strVal val="#ppt_w"/>
                                          </p:val>
                                        </p:tav>
                                      </p:tavLst>
                                    </p:anim>
                                    <p:anim calcmode="lin" valueType="num">
                                      <p:cBhvr>
                                        <p:cTn id="26" dur="500" fill="hold"/>
                                        <p:tgtEl>
                                          <p:spTgt spid="205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1000"/>
                                        <p:tgtEl>
                                          <p:spTgt spid="2056"/>
                                        </p:tgtEl>
                                      </p:cBhvr>
                                    </p:animEffect>
                                    <p:anim calcmode="lin" valueType="num">
                                      <p:cBhvr>
                                        <p:cTn id="42" dur="1000" fill="hold"/>
                                        <p:tgtEl>
                                          <p:spTgt spid="2056"/>
                                        </p:tgtEl>
                                        <p:attrNameLst>
                                          <p:attrName>ppt_x</p:attrName>
                                        </p:attrNameLst>
                                      </p:cBhvr>
                                      <p:tavLst>
                                        <p:tav tm="0">
                                          <p:val>
                                            <p:strVal val="#ppt_x"/>
                                          </p:val>
                                        </p:tav>
                                        <p:tav tm="100000">
                                          <p:val>
                                            <p:strVal val="#ppt_x"/>
                                          </p:val>
                                        </p:tav>
                                      </p:tavLst>
                                    </p:anim>
                                    <p:anim calcmode="lin" valueType="num">
                                      <p:cBhvr>
                                        <p:cTn id="43" dur="1000" fill="hold"/>
                                        <p:tgtEl>
                                          <p:spTgt spid="205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1000"/>
                                        <p:tgtEl>
                                          <p:spTgt spid="5">
                                            <p:txEl>
                                              <p:pRg st="0" end="0"/>
                                            </p:txEl>
                                          </p:spTgt>
                                        </p:tgtEl>
                                      </p:cBhvr>
                                    </p:animEffect>
                                    <p:anim calcmode="lin" valueType="num">
                                      <p:cBhvr>
                                        <p:cTn id="4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fade">
                                      <p:cBhvr>
                                        <p:cTn id="53" dur="1000"/>
                                        <p:tgtEl>
                                          <p:spTgt spid="5">
                                            <p:txEl>
                                              <p:pRg st="1" end="1"/>
                                            </p:txEl>
                                          </p:spTgt>
                                        </p:tgtEl>
                                      </p:cBhvr>
                                    </p:animEffect>
                                    <p:anim calcmode="lin" valueType="num">
                                      <p:cBhvr>
                                        <p:cTn id="5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2051"/>
                                        </p:tgtEl>
                                        <p:attrNameLst>
                                          <p:attrName>style.visibility</p:attrName>
                                        </p:attrNameLst>
                                      </p:cBhvr>
                                      <p:to>
                                        <p:strVal val="visible"/>
                                      </p:to>
                                    </p:set>
                                    <p:animEffect transition="in" filter="fade">
                                      <p:cBhvr>
                                        <p:cTn id="58" dur="1000"/>
                                        <p:tgtEl>
                                          <p:spTgt spid="2051"/>
                                        </p:tgtEl>
                                      </p:cBhvr>
                                    </p:animEffect>
                                    <p:anim calcmode="lin" valueType="num">
                                      <p:cBhvr>
                                        <p:cTn id="59" dur="1000" fill="hold"/>
                                        <p:tgtEl>
                                          <p:spTgt spid="2051"/>
                                        </p:tgtEl>
                                        <p:attrNameLst>
                                          <p:attrName>ppt_x</p:attrName>
                                        </p:attrNameLst>
                                      </p:cBhvr>
                                      <p:tavLst>
                                        <p:tav tm="0">
                                          <p:val>
                                            <p:strVal val="#ppt_x"/>
                                          </p:val>
                                        </p:tav>
                                        <p:tav tm="100000">
                                          <p:val>
                                            <p:strVal val="#ppt_x"/>
                                          </p:val>
                                        </p:tav>
                                      </p:tavLst>
                                    </p:anim>
                                    <p:anim calcmode="lin" valueType="num">
                                      <p:cBhvr>
                                        <p:cTn id="60"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214546" y="929232"/>
            <a:ext cx="6732240" cy="3785652"/>
          </a:xfrm>
          <a:prstGeom prst="rect">
            <a:avLst/>
          </a:prstGeom>
        </p:spPr>
        <p:txBody>
          <a:bodyPr wrap="square">
            <a:spAutoFit/>
          </a:bodyPr>
          <a:lstStyle/>
          <a:p>
            <a:pPr indent="355600" algn="just"/>
            <a:r>
              <a:rPr lang="ro-RO" sz="2400" dirty="0" smtClean="0">
                <a:latin typeface="Cooper Black" panose="0208090404030B020404" pitchFamily="18" charset="0"/>
              </a:rPr>
              <a:t>“</a:t>
            </a:r>
            <a:r>
              <a:rPr lang="ro-RO" sz="2400" b="1" dirty="0" smtClean="0">
                <a:effectLst>
                  <a:outerShdw blurRad="38100" dist="38100" dir="2700000" algn="tl">
                    <a:srgbClr val="000000">
                      <a:alpha val="43137"/>
                    </a:srgbClr>
                  </a:outerShdw>
                </a:effectLst>
              </a:rPr>
              <a:t>Aducând convingere de păcat și prezentând înaintea minții standardul neprihănirii, Duhul Sfânt face pe cel în cauză să renunțe la interesul și plăcerea față de lucrurile acestei lumi și umple sufletul cu o dorință după sfințenie. </a:t>
            </a:r>
            <a:r>
              <a:rPr lang="ro-RO" sz="2400" b="1" dirty="0" smtClean="0">
                <a:effectLst>
                  <a:outerShdw blurRad="38100" dist="38100" dir="2700000" algn="tl">
                    <a:srgbClr val="000000">
                      <a:alpha val="43137"/>
                    </a:srgbClr>
                  </a:outerShdw>
                </a:effectLst>
                <a:latin typeface="Cooper Black" panose="0208090404030B020404" pitchFamily="18" charset="0"/>
              </a:rPr>
              <a:t>… </a:t>
            </a:r>
            <a:r>
              <a:rPr lang="ro-RO" sz="2400" b="1" dirty="0" smtClean="0">
                <a:effectLst>
                  <a:outerShdw blurRad="38100" dist="38100" dir="2700000" algn="tl">
                    <a:srgbClr val="000000">
                      <a:alpha val="43137"/>
                    </a:srgbClr>
                  </a:outerShdw>
                </a:effectLst>
              </a:rPr>
              <a:t>Dacă oamenii sunt dispuși să fie modelați, El va lucra o sfințire a întregii ființe. Duhul va lua lucrurile lui Dumnezeu și le va întipări în suflet. Prin puterea Sa, calea vieții va fi făcută atât de clară, încât nimeni nu va avea cum să rătăcească mergând pe ea</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3" name="2 CuadroTexto"/>
          <p:cNvSpPr txBox="1"/>
          <p:nvPr/>
        </p:nvSpPr>
        <p:spPr>
          <a:xfrm>
            <a:off x="3588570" y="5610726"/>
            <a:ext cx="3195362" cy="338554"/>
          </a:xfrm>
          <a:prstGeom prst="rect">
            <a:avLst/>
          </a:prstGeom>
          <a:noFill/>
        </p:spPr>
        <p:txBody>
          <a:bodyPr wrap="none" rtlCol="0">
            <a:spAutoFit/>
          </a:bodyPr>
          <a:lstStyle/>
          <a:p>
            <a:r>
              <a:rPr lang="ro-RO" sz="1600" b="1" smtClean="0"/>
              <a:t>E.G.W</a:t>
            </a:r>
            <a:r>
              <a:rPr lang="ro-RO" sz="1600" b="1" smtClean="0"/>
              <a:t>. </a:t>
            </a:r>
            <a:r>
              <a:rPr lang="ro-RO" sz="1600" b="1" smtClean="0"/>
              <a:t>(</a:t>
            </a:r>
            <a:r>
              <a:rPr lang="ro-RO" sz="1600" b="1" smtClean="0"/>
              <a:t>Faptele </a:t>
            </a:r>
            <a:r>
              <a:rPr lang="ro-RO" sz="1600" b="1" smtClean="0"/>
              <a:t>apostolilor</a:t>
            </a:r>
            <a:r>
              <a:rPr lang="ro-RO" sz="1600" b="1" smtClean="0"/>
              <a:t>, </a:t>
            </a:r>
            <a:r>
              <a:rPr lang="ro-RO" sz="1600" b="1" smtClean="0"/>
              <a:t>pag</a:t>
            </a:r>
            <a:r>
              <a:rPr lang="ro-RO" sz="1600" b="1" smtClean="0"/>
              <a:t>. </a:t>
            </a:r>
            <a:r>
              <a:rPr lang="ro-RO" sz="1600" b="1" smtClean="0"/>
              <a:t>52)</a:t>
            </a:r>
            <a:endParaRPr lang="ro-RO" sz="1600" b="1"/>
          </a:p>
        </p:txBody>
      </p:sp>
    </p:spTree>
    <p:extLst>
      <p:ext uri="{BB962C8B-B14F-4D97-AF65-F5344CB8AC3E}">
        <p14:creationId xmlns:p14="http://schemas.microsoft.com/office/powerpoint/2010/main" xmlns="" val="1184861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969</Words>
  <Application>Microsoft Office PowerPoint</Application>
  <PresentationFormat>Expunere pe ecran (4:3)</PresentationFormat>
  <Paragraphs>56</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Webdings</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Caracterul lui Iov</dc:title>
  <dc:subject>Studiu Biblic, Trim. IV, 2016 – Cartea lui Iov</dc:subject>
  <dc:creator>Sergio Fustero Carreras</dc:creator>
  <cp:keywords>http://www.fustero.net/es/index_ro.php</cp:keywords>
  <cp:lastModifiedBy>Administrator</cp:lastModifiedBy>
  <cp:revision>75</cp:revision>
  <dcterms:created xsi:type="dcterms:W3CDTF">2016-12-04T08:03:25Z</dcterms:created>
  <dcterms:modified xsi:type="dcterms:W3CDTF">2016-12-19T15:22:23Z</dcterms:modified>
</cp:coreProperties>
</file>